
<file path=[Content_Types].xml><?xml version="1.0" encoding="utf-8"?>
<Types xmlns="http://schemas.openxmlformats.org/package/2006/content-types">
  <Override PartName="/ppt/notesSlides/notesSlide2.xml" ContentType="application/vnd.openxmlformats-officedocument.presentationml.notesSlide+xml"/>
  <Override PartName="/ppt/diagrams/colors22.xml" ContentType="application/vnd.openxmlformats-officedocument.drawingml.diagramColors+xml"/>
  <Override PartName="/ppt/diagrams/colors11.xml" ContentType="application/vnd.openxmlformats-officedocument.drawingml.diagramColors+xml"/>
  <Override PartName="/ppt/slides/slide25.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diagrams/quickStyle17.xml" ContentType="application/vnd.openxmlformats-officedocument.drawingml.diagramStyle+xml"/>
  <Override PartName="/ppt/diagrams/drawing18.xml" ContentType="application/vnd.ms-office.drawingml.diagramDrawing+xml"/>
  <Override PartName="/ppt/diagrams/data20.xml" ContentType="application/vnd.openxmlformats-officedocument.drawingml.diagramData+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diagrams/layout17.xml" ContentType="application/vnd.openxmlformats-officedocument.drawingml.diagramLayout+xml"/>
  <Override PartName="/ppt/diagrams/colors8.xml" ContentType="application/vnd.openxmlformats-officedocument.drawingml.diagramColors+xml"/>
  <Override PartName="/ppt/notesSlides/notesSlide12.xml" ContentType="application/vnd.openxmlformats-officedocument.presentationml.notesSlide+xml"/>
  <Override PartName="/ppt/diagrams/quickStyle13.xml" ContentType="application/vnd.openxmlformats-officedocument.drawingml.diagramStyle+xml"/>
  <Override PartName="/ppt/diagrams/drawing14.xml" ContentType="application/vnd.ms-office.drawingml.diagramDrawing+xml"/>
  <Override PartName="/ppt/notesSlides/notesSlide3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Override PartName="/ppt/diagrams/layout13.xml" ContentType="application/vnd.openxmlformats-officedocument.drawingml.diagramLayout+xml"/>
  <Override PartName="/ppt/diagrams/quickStyle20.xml" ContentType="application/vnd.openxmlformats-officedocument.drawingml.diagramStyle+xml"/>
  <Override PartName="/ppt/diagrams/drawing21.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diagrams/colors12.xml" ContentType="application/vnd.openxmlformats-officedocument.drawingml.diagramColors+xml"/>
  <Override PartName="/ppt/diagrams/layout20.xml" ContentType="application/vnd.openxmlformats-officedocument.drawingml.diagramLayout+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diagrams/drawing19.xml" ContentType="application/vnd.ms-office.drawingml.diagramDrawing+xml"/>
  <Override PartName="/ppt/notesSlides/notesSlide28.xml" ContentType="application/vnd.openxmlformats-officedocument.presentationml.notesSlide+xml"/>
  <Override PartName="/ppt/diagrams/data21.xml" ContentType="application/vnd.openxmlformats-officedocument.drawingml.diagramData+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notesSlides/notesSlide24.xml" ContentType="application/vnd.openxmlformats-officedocument.presentationml.notesSlide+xml"/>
  <Override PartName="/ppt/diagrams/quickStyle18.xml" ContentType="application/vnd.openxmlformats-officedocument.drawingml.diagramStyl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diagrams/data7.xml" ContentType="application/vnd.openxmlformats-officedocument.drawingml.diagramData+xml"/>
  <Override PartName="/ppt/notesSlides/notesSlide13.xml" ContentType="application/vnd.openxmlformats-officedocument.presentationml.notesSlide+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diagrams/layout18.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diagrams/drawing8.xml" ContentType="application/vnd.ms-office.drawingml.diagramDrawing+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diagrams/layout14.xml" ContentType="application/vnd.openxmlformats-officedocument.drawingml.diagramLayout+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Override PartName="/ppt/notesSlides/notesSlide4.xml" ContentType="application/vnd.openxmlformats-officedocument.presentationml.notesSlide+xml"/>
  <Override PartName="/ppt/diagrams/drawing4.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diagrams/colors20.xml" ContentType="application/vnd.openxmlformats-officedocument.drawingml.diagramColors+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diagrams/data11.xml" ContentType="application/vnd.openxmlformats-officedocument.drawingml.diagramData+xml"/>
  <Override PartName="/ppt/diagrams/quickStyle19.xml" ContentType="application/vnd.openxmlformats-officedocument.drawingml.diagramStyle+xml"/>
  <Default Extension="wmf" ContentType="image/x-wmf"/>
  <Override PartName="/ppt/diagrams/data22.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quickStyle15.xml" ContentType="application/vnd.openxmlformats-officedocument.drawingml.diagramStyle+xml"/>
  <Override PartName="/ppt/diagrams/drawing16.xml" ContentType="application/vnd.ms-office.drawingml.diagramDrawing+xml"/>
  <Override PartName="/ppt/diagrams/layout19.xml" ContentType="application/vnd.openxmlformats-officedocument.drawingml.diagramLayout+xml"/>
  <Override PartName="/ppt/notesSlides/notesSlide32.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diagrams/drawing9.xml" ContentType="application/vnd.ms-office.drawingml.diagramDrawing+xml"/>
  <Override PartName="/ppt/notesSlides/notesSlide21.xml" ContentType="application/vnd.openxmlformats-officedocument.presentationml.notesSlide+xml"/>
  <Override PartName="/ppt/diagrams/layout15.xml" ContentType="application/vnd.openxmlformats-officedocument.drawingml.diagramLayout+xml"/>
  <Override PartName="/ppt/diagrams/quickStyle22.xml" ContentType="application/vnd.openxmlformats-officedocument.drawingml.diagramStyle+xml"/>
  <Override PartName="/ppt/diagrams/colors6.xml" ContentType="application/vnd.openxmlformats-officedocument.drawingml.diagramColors+xml"/>
  <Override PartName="/ppt/notesSlides/notesSlide10.xml" ContentType="application/vnd.openxmlformats-officedocument.presentationml.notesSlide+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charts/chart1.xml" ContentType="application/vnd.openxmlformats-officedocument.drawingml.chart+xml"/>
  <Override PartName="/ppt/diagrams/layout11.xml" ContentType="application/vnd.openxmlformats-officedocument.drawingml.diagramLayout+xml"/>
  <Override PartName="/ppt/diagrams/colors14.xml" ContentType="application/vnd.openxmlformats-officedocument.drawingml.diagramColors+xml"/>
  <Override PartName="/ppt/diagrams/layout22.xml" ContentType="application/vnd.openxmlformats-officedocument.drawingml.diagramLayout+xml"/>
  <Override PartName="/ppt/slides/slide28.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notesSlides/notesSlide19.xml" ContentType="application/vnd.openxmlformats-officedocument.presentationml.notesSlide+xml"/>
  <Override PartName="/ppt/diagrams/colors21.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notesSlides/notesSlide26.xml" ContentType="application/vnd.openxmlformats-officedocument.presentationml.notes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notesSlides/notesSlide11.xml" ContentType="application/vnd.openxmlformats-officedocument.presentationml.notesSlide+xml"/>
  <Override PartName="/ppt/diagrams/quickStyle12.xml" ContentType="application/vnd.openxmlformats-officedocument.drawingml.diagramStyle+xml"/>
  <Override PartName="/ppt/diagrams/drawing13.xml" ContentType="application/vnd.ms-office.drawingml.diagramDrawing+xml"/>
  <Override PartName="/ppt/diagrams/layout16.xml" ContentType="application/vnd.openxmlformats-officedocument.drawingml.diagramLayout+xml"/>
  <Override PartName="/ppt/diagrams/colors19.xml" ContentType="application/vnd.openxmlformats-officedocument.drawingml.diagramColors+xml"/>
  <Override PartName="/ppt/notesSlides/notesSlide6.xml" ContentType="application/vnd.openxmlformats-officedocument.presentationml.notesSlide+xml"/>
  <Override PartName="/ppt/diagrams/drawing6.xml" ContentType="application/vnd.ms-office.drawingml.diagramDrawing+xml"/>
  <Override PartName="/ppt/diagrams/drawing20.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charts/chart2.xml" ContentType="application/vnd.openxmlformats-officedocument.drawingml.chart+xml"/>
  <Override PartName="/ppt/diagrams/layout12.xml" ContentType="application/vnd.openxmlformats-officedocument.drawingml.diagramLayout+xml"/>
  <Override PartName="/ppt/diagrams/colors15.xml" ContentType="application/vnd.openxmlformats-officedocument.drawingml.diagramColors+xml"/>
  <Override PartName="/ppt/slides/slide29.xml" ContentType="application/vnd.openxmlformats-officedocument.presentationml.slide+xml"/>
  <Override PartName="/ppt/diagrams/drawing2.xml" ContentType="application/vnd.ms-office.drawingml.diagramDrawing+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744" r:id="rId1"/>
  </p:sldMasterIdLst>
  <p:notesMasterIdLst>
    <p:notesMasterId r:id="rId37"/>
  </p:notesMasterIdLst>
  <p:sldIdLst>
    <p:sldId id="256" r:id="rId2"/>
    <p:sldId id="323" r:id="rId3"/>
    <p:sldId id="292" r:id="rId4"/>
    <p:sldId id="290" r:id="rId5"/>
    <p:sldId id="260" r:id="rId6"/>
    <p:sldId id="291" r:id="rId7"/>
    <p:sldId id="264" r:id="rId8"/>
    <p:sldId id="261" r:id="rId9"/>
    <p:sldId id="265" r:id="rId10"/>
    <p:sldId id="262" r:id="rId11"/>
    <p:sldId id="324" r:id="rId12"/>
    <p:sldId id="326" r:id="rId13"/>
    <p:sldId id="294" r:id="rId14"/>
    <p:sldId id="325" r:id="rId15"/>
    <p:sldId id="273" r:id="rId16"/>
    <p:sldId id="299" r:id="rId17"/>
    <p:sldId id="300" r:id="rId18"/>
    <p:sldId id="327" r:id="rId19"/>
    <p:sldId id="301" r:id="rId20"/>
    <p:sldId id="276" r:id="rId21"/>
    <p:sldId id="307" r:id="rId22"/>
    <p:sldId id="278" r:id="rId23"/>
    <p:sldId id="322" r:id="rId24"/>
    <p:sldId id="263" r:id="rId25"/>
    <p:sldId id="308" r:id="rId26"/>
    <p:sldId id="328" r:id="rId27"/>
    <p:sldId id="284" r:id="rId28"/>
    <p:sldId id="285" r:id="rId29"/>
    <p:sldId id="286" r:id="rId30"/>
    <p:sldId id="314" r:id="rId31"/>
    <p:sldId id="316" r:id="rId32"/>
    <p:sldId id="319" r:id="rId33"/>
    <p:sldId id="321" r:id="rId34"/>
    <p:sldId id="329" r:id="rId35"/>
    <p:sldId id="330" r:id="rId3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61" autoAdjust="0"/>
    <p:restoredTop sz="94737" autoAdjust="0"/>
  </p:normalViewPr>
  <p:slideViewPr>
    <p:cSldViewPr>
      <p:cViewPr>
        <p:scale>
          <a:sx n="60" d="100"/>
          <a:sy n="60" d="100"/>
        </p:scale>
        <p:origin x="-858" y="420"/>
      </p:cViewPr>
      <p:guideLst>
        <p:guide orient="horz" pos="2160"/>
        <p:guide pos="2880"/>
      </p:guideLst>
    </p:cSldViewPr>
  </p:slideViewPr>
  <p:outlineViewPr>
    <p:cViewPr>
      <p:scale>
        <a:sx n="33" d="100"/>
        <a:sy n="33" d="100"/>
      </p:scale>
      <p:origin x="0" y="2946"/>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Usuario\My%20Documents\CAROLINA\COMERCIO%20EXTERIOR\TESIS\CUADROS%20DE%20LA%20TESIS%20EN%20EXCE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Usuario\My%20Documents\CAROLINA\COMERCIO%20EXTERIOR\TESIS\CUADROS%20DE%20LA%20TESIS%20EN%20EXCE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S"/>
  <c:style val="43"/>
  <c:chart>
    <c:autoTitleDeleted val="1"/>
    <c:plotArea>
      <c:layout>
        <c:manualLayout>
          <c:layoutTarget val="inner"/>
          <c:xMode val="edge"/>
          <c:yMode val="edge"/>
          <c:x val="0.12065133915287055"/>
          <c:y val="0.13294647410780353"/>
          <c:w val="0.63231429065256861"/>
          <c:h val="0.57791717978380652"/>
        </c:manualLayout>
      </c:layout>
      <c:barChart>
        <c:barDir val="col"/>
        <c:grouping val="clustered"/>
        <c:ser>
          <c:idx val="0"/>
          <c:order val="0"/>
          <c:cat>
            <c:strRef>
              <c:f>UPAS!$A$5:$A$24</c:f>
              <c:strCache>
                <c:ptCount val="20"/>
                <c:pt idx="0">
                  <c:v>Azuay </c:v>
                </c:pt>
                <c:pt idx="1">
                  <c:v>Bolivar</c:v>
                </c:pt>
                <c:pt idx="2">
                  <c:v>Cañar</c:v>
                </c:pt>
                <c:pt idx="3">
                  <c:v>Carchi</c:v>
                </c:pt>
                <c:pt idx="4">
                  <c:v>Chimborazo</c:v>
                </c:pt>
                <c:pt idx="5">
                  <c:v>Cotopaxi</c:v>
                </c:pt>
                <c:pt idx="6">
                  <c:v>El  Oro</c:v>
                </c:pt>
                <c:pt idx="7">
                  <c:v>Esmeraldas </c:v>
                </c:pt>
                <c:pt idx="8">
                  <c:v>Galapagos</c:v>
                </c:pt>
                <c:pt idx="9">
                  <c:v>Guayas</c:v>
                </c:pt>
                <c:pt idx="10">
                  <c:v>Imbabura</c:v>
                </c:pt>
                <c:pt idx="11">
                  <c:v>Loja</c:v>
                </c:pt>
                <c:pt idx="12">
                  <c:v>Los Rios</c:v>
                </c:pt>
                <c:pt idx="13">
                  <c:v>Manabi</c:v>
                </c:pt>
                <c:pt idx="14">
                  <c:v>Morona Santiago</c:v>
                </c:pt>
                <c:pt idx="15">
                  <c:v>Napo</c:v>
                </c:pt>
                <c:pt idx="16">
                  <c:v>Orellana</c:v>
                </c:pt>
                <c:pt idx="17">
                  <c:v>Pastaza</c:v>
                </c:pt>
                <c:pt idx="18">
                  <c:v>Pichincha</c:v>
                </c:pt>
                <c:pt idx="19">
                  <c:v>Zonas no asignadas</c:v>
                </c:pt>
              </c:strCache>
            </c:strRef>
          </c:cat>
          <c:val>
            <c:numRef>
              <c:f>UPAS!$B$5:$B$24</c:f>
            </c:numRef>
          </c:val>
        </c:ser>
        <c:ser>
          <c:idx val="1"/>
          <c:order val="1"/>
          <c:tx>
            <c:v>Número de Cuyes</c:v>
          </c:tx>
          <c:cat>
            <c:strRef>
              <c:f>UPAS!$A$5:$A$24</c:f>
              <c:strCache>
                <c:ptCount val="20"/>
                <c:pt idx="0">
                  <c:v>Azuay </c:v>
                </c:pt>
                <c:pt idx="1">
                  <c:v>Bolivar</c:v>
                </c:pt>
                <c:pt idx="2">
                  <c:v>Cañar</c:v>
                </c:pt>
                <c:pt idx="3">
                  <c:v>Carchi</c:v>
                </c:pt>
                <c:pt idx="4">
                  <c:v>Chimborazo</c:v>
                </c:pt>
                <c:pt idx="5">
                  <c:v>Cotopaxi</c:v>
                </c:pt>
                <c:pt idx="6">
                  <c:v>El  Oro</c:v>
                </c:pt>
                <c:pt idx="7">
                  <c:v>Esmeraldas </c:v>
                </c:pt>
                <c:pt idx="8">
                  <c:v>Galapagos</c:v>
                </c:pt>
                <c:pt idx="9">
                  <c:v>Guayas</c:v>
                </c:pt>
                <c:pt idx="10">
                  <c:v>Imbabura</c:v>
                </c:pt>
                <c:pt idx="11">
                  <c:v>Loja</c:v>
                </c:pt>
                <c:pt idx="12">
                  <c:v>Los Rios</c:v>
                </c:pt>
                <c:pt idx="13">
                  <c:v>Manabi</c:v>
                </c:pt>
                <c:pt idx="14">
                  <c:v>Morona Santiago</c:v>
                </c:pt>
                <c:pt idx="15">
                  <c:v>Napo</c:v>
                </c:pt>
                <c:pt idx="16">
                  <c:v>Orellana</c:v>
                </c:pt>
                <c:pt idx="17">
                  <c:v>Pastaza</c:v>
                </c:pt>
                <c:pt idx="18">
                  <c:v>Pichincha</c:v>
                </c:pt>
                <c:pt idx="19">
                  <c:v>Zonas no asignadas</c:v>
                </c:pt>
              </c:strCache>
            </c:strRef>
          </c:cat>
          <c:val>
            <c:numRef>
              <c:f>UPAS!$C$5:$C$24</c:f>
              <c:numCache>
                <c:formatCode>#,##0</c:formatCode>
                <c:ptCount val="20"/>
                <c:pt idx="0">
                  <c:v>1044487</c:v>
                </c:pt>
                <c:pt idx="1">
                  <c:v>274829</c:v>
                </c:pt>
                <c:pt idx="2">
                  <c:v>291662</c:v>
                </c:pt>
                <c:pt idx="3">
                  <c:v>104786</c:v>
                </c:pt>
                <c:pt idx="4">
                  <c:v>812943</c:v>
                </c:pt>
                <c:pt idx="5">
                  <c:v>498178</c:v>
                </c:pt>
                <c:pt idx="6">
                  <c:v>27840</c:v>
                </c:pt>
                <c:pt idx="7">
                  <c:v>1535</c:v>
                </c:pt>
                <c:pt idx="8">
                  <c:v>17</c:v>
                </c:pt>
                <c:pt idx="9">
                  <c:v>15479</c:v>
                </c:pt>
                <c:pt idx="10">
                  <c:v>212158</c:v>
                </c:pt>
                <c:pt idx="11">
                  <c:v>342243</c:v>
                </c:pt>
                <c:pt idx="12">
                  <c:v>7689</c:v>
                </c:pt>
                <c:pt idx="13">
                  <c:v>19426</c:v>
                </c:pt>
                <c:pt idx="14">
                  <c:v>106873</c:v>
                </c:pt>
                <c:pt idx="15">
                  <c:v>3659</c:v>
                </c:pt>
                <c:pt idx="16">
                  <c:v>2767</c:v>
                </c:pt>
                <c:pt idx="17">
                  <c:v>9853</c:v>
                </c:pt>
                <c:pt idx="18">
                  <c:v>266107</c:v>
                </c:pt>
                <c:pt idx="19">
                  <c:v>1868</c:v>
                </c:pt>
              </c:numCache>
            </c:numRef>
          </c:val>
        </c:ser>
        <c:axId val="163727616"/>
        <c:axId val="163930112"/>
      </c:barChart>
      <c:catAx>
        <c:axId val="163727616"/>
        <c:scaling>
          <c:orientation val="minMax"/>
        </c:scaling>
        <c:axPos val="b"/>
        <c:tickLblPos val="nextTo"/>
        <c:crossAx val="163930112"/>
        <c:crosses val="autoZero"/>
        <c:auto val="1"/>
        <c:lblAlgn val="ctr"/>
        <c:lblOffset val="100"/>
      </c:catAx>
      <c:valAx>
        <c:axId val="163930112"/>
        <c:scaling>
          <c:orientation val="minMax"/>
        </c:scaling>
        <c:axPos val="l"/>
        <c:majorGridlines/>
        <c:numFmt formatCode="#,##0" sourceLinked="1"/>
        <c:tickLblPos val="nextTo"/>
        <c:crossAx val="163727616"/>
        <c:crosses val="autoZero"/>
        <c:crossBetween val="between"/>
      </c:valAx>
    </c:plotArea>
    <c:legend>
      <c:legendPos val="r"/>
      <c:layout>
        <c:manualLayout>
          <c:xMode val="edge"/>
          <c:yMode val="edge"/>
          <c:x val="0.74371805316978146"/>
          <c:y val="0.8404490770866736"/>
          <c:w val="0.23668535879679098"/>
          <c:h val="6.9930920373926744E-2"/>
        </c:manualLayout>
      </c:layout>
    </c:legend>
    <c:plotVisOnly val="1"/>
    <c:dispBlanksAs val="gap"/>
  </c:chart>
  <c:txPr>
    <a:bodyPr/>
    <a:lstStyle/>
    <a:p>
      <a:pPr>
        <a:defRPr sz="1800"/>
      </a:pPr>
      <a:endParaRPr lang="es-E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ES"/>
  <c:style val="48"/>
  <c:chart>
    <c:title>
      <c:tx>
        <c:rich>
          <a:bodyPr/>
          <a:lstStyle/>
          <a:p>
            <a:pPr>
              <a:defRPr/>
            </a:pPr>
            <a:r>
              <a:rPr lang="es-ES"/>
              <a:t>EXPORTACIONES DE ECUADOR          </a:t>
            </a:r>
          </a:p>
          <a:p>
            <a:pPr>
              <a:defRPr/>
            </a:pPr>
            <a:r>
              <a:rPr lang="es-ES"/>
              <a:t> En porcentajes y dividido por continente área economica y país  a mayo del 2012  </a:t>
            </a:r>
          </a:p>
        </c:rich>
      </c:tx>
      <c:layout/>
    </c:title>
    <c:plotArea>
      <c:layout/>
      <c:barChart>
        <c:barDir val="bar"/>
        <c:grouping val="clustered"/>
        <c:ser>
          <c:idx val="0"/>
          <c:order val="0"/>
          <c:cat>
            <c:strRef>
              <c:f>Hoja1!$A$5:$A$12</c:f>
              <c:strCache>
                <c:ptCount val="8"/>
                <c:pt idx="0">
                  <c:v>Estados Unidos </c:v>
                </c:pt>
                <c:pt idx="1">
                  <c:v>Asoc. Latinoamericana de Integración</c:v>
                </c:pt>
                <c:pt idx="2">
                  <c:v>Unión Eropea</c:v>
                </c:pt>
                <c:pt idx="3">
                  <c:v>Asía</c:v>
                </c:pt>
                <c:pt idx="4">
                  <c:v>Resto de América</c:v>
                </c:pt>
                <c:pt idx="5">
                  <c:v>Resto de Europa</c:v>
                </c:pt>
                <c:pt idx="6">
                  <c:v>Mercado Común Centroamericano</c:v>
                </c:pt>
                <c:pt idx="7">
                  <c:v>Otros</c:v>
                </c:pt>
              </c:strCache>
            </c:strRef>
          </c:cat>
          <c:val>
            <c:numRef>
              <c:f>Hoja1!$B$5:$B$12</c:f>
              <c:numCache>
                <c:formatCode>General</c:formatCode>
                <c:ptCount val="8"/>
                <c:pt idx="0">
                  <c:v>49.08</c:v>
                </c:pt>
                <c:pt idx="1">
                  <c:v>28.130000000000031</c:v>
                </c:pt>
                <c:pt idx="2">
                  <c:v>9.68</c:v>
                </c:pt>
                <c:pt idx="3">
                  <c:v>2.5499999999999998</c:v>
                </c:pt>
                <c:pt idx="4">
                  <c:v>2.59</c:v>
                </c:pt>
                <c:pt idx="5">
                  <c:v>3.42</c:v>
                </c:pt>
                <c:pt idx="6">
                  <c:v>2.06</c:v>
                </c:pt>
                <c:pt idx="7">
                  <c:v>2.4899999999999998</c:v>
                </c:pt>
              </c:numCache>
            </c:numRef>
          </c:val>
        </c:ser>
        <c:dLbls>
          <c:showVal val="1"/>
        </c:dLbls>
        <c:axId val="163958784"/>
        <c:axId val="163960320"/>
      </c:barChart>
      <c:catAx>
        <c:axId val="163958784"/>
        <c:scaling>
          <c:orientation val="minMax"/>
        </c:scaling>
        <c:axPos val="l"/>
        <c:tickLblPos val="nextTo"/>
        <c:crossAx val="163960320"/>
        <c:crosses val="autoZero"/>
        <c:auto val="1"/>
        <c:lblAlgn val="ctr"/>
        <c:lblOffset val="100"/>
      </c:catAx>
      <c:valAx>
        <c:axId val="163960320"/>
        <c:scaling>
          <c:orientation val="minMax"/>
        </c:scaling>
        <c:delete val="1"/>
        <c:axPos val="b"/>
        <c:numFmt formatCode="General" sourceLinked="1"/>
        <c:tickLblPos val="none"/>
        <c:crossAx val="163958784"/>
        <c:crosses val="autoZero"/>
        <c:crossBetween val="between"/>
      </c:valAx>
    </c:plotArea>
    <c:plotVisOnly val="1"/>
    <c:dispBlanksAs val="gap"/>
  </c:chart>
  <c:txPr>
    <a:bodyPr/>
    <a:lstStyle/>
    <a:p>
      <a:pPr>
        <a:defRPr sz="1800"/>
      </a:pPr>
      <a:endParaRPr lang="es-ES"/>
    </a:p>
  </c:txPr>
  <c:externalData r:id="rId1"/>
</c:chartSpace>
</file>

<file path=ppt/diagrams/_rels/data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diagrams/_rels/data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 Id="rId4" Type="http://schemas.openxmlformats.org/officeDocument/2006/relationships/image" Target="../media/image56.png"/></Relationships>
</file>

<file path=ppt/diagrams/_rels/data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iagrams/_rels/data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diagrams/_rels/data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diagrams/_rels/data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ata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ata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ata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 Id="rId4" Type="http://schemas.openxmlformats.org/officeDocument/2006/relationships/image" Target="../media/image56.png"/></Relationships>
</file>

<file path=ppt/diagrams/_rels/drawing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iagrams/_rels/drawing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diagrams/_rels/drawing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rawing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1D74B1-30DC-495E-A614-8BB4DF5EA139}" type="doc">
      <dgm:prSet loTypeId="urn:microsoft.com/office/officeart/2005/8/layout/chevron2" loCatId="list" qsTypeId="urn:microsoft.com/office/officeart/2005/8/quickstyle/simple1" qsCatId="simple" csTypeId="urn:microsoft.com/office/officeart/2005/8/colors/accent1_4" csCatId="accent1" phldr="1"/>
      <dgm:spPr/>
      <dgm:t>
        <a:bodyPr/>
        <a:lstStyle/>
        <a:p>
          <a:endParaRPr lang="es-ES"/>
        </a:p>
      </dgm:t>
    </dgm:pt>
    <dgm:pt modelId="{28B4A3FB-CA3D-49AA-A135-2231950FFF49}">
      <dgm:prSet phldrT="[Texto]"/>
      <dgm:spPr/>
      <dgm:t>
        <a:bodyPr/>
        <a:lstStyle/>
        <a:p>
          <a:pPr algn="just"/>
          <a:r>
            <a:rPr lang="es-ES" dirty="0" smtClean="0">
              <a:latin typeface="Arial" pitchFamily="34" charset="0"/>
              <a:cs typeface="Arial" pitchFamily="34" charset="0"/>
            </a:rPr>
            <a:t>Hoy en día la carne de cuy está siendo valorada en el extranjero, no solo por el público latino andino, sino está siendo aceptada por un público anglosajón.</a:t>
          </a:r>
          <a:endParaRPr lang="es-ES" dirty="0"/>
        </a:p>
      </dgm:t>
    </dgm:pt>
    <dgm:pt modelId="{5205B09E-992B-44DE-9805-A0B95B5C3EF2}" type="parTrans" cxnId="{616A5B89-A6E8-40BD-92D0-A8F73C6BB6BD}">
      <dgm:prSet/>
      <dgm:spPr/>
      <dgm:t>
        <a:bodyPr/>
        <a:lstStyle/>
        <a:p>
          <a:pPr algn="just"/>
          <a:endParaRPr lang="es-ES"/>
        </a:p>
      </dgm:t>
    </dgm:pt>
    <dgm:pt modelId="{ECF44485-E559-4992-AF96-CB31A34B1937}" type="sibTrans" cxnId="{616A5B89-A6E8-40BD-92D0-A8F73C6BB6BD}">
      <dgm:prSet/>
      <dgm:spPr/>
      <dgm:t>
        <a:bodyPr/>
        <a:lstStyle/>
        <a:p>
          <a:pPr algn="just"/>
          <a:endParaRPr lang="es-ES"/>
        </a:p>
      </dgm:t>
    </dgm:pt>
    <dgm:pt modelId="{BFF03D3C-238C-4CED-A466-F4199CAFF87A}">
      <dgm:prSet phldrT="[Texto]"/>
      <dgm:spPr/>
      <dgm:t>
        <a:bodyPr/>
        <a:lstStyle/>
        <a:p>
          <a:pPr algn="just"/>
          <a:endParaRPr lang="es-ES" dirty="0"/>
        </a:p>
      </dgm:t>
    </dgm:pt>
    <dgm:pt modelId="{5256E086-D658-4B5F-9842-FAE7DDDF8A02}" type="parTrans" cxnId="{347DB68D-0F59-4E61-B5F2-939A1614BA1E}">
      <dgm:prSet/>
      <dgm:spPr/>
      <dgm:t>
        <a:bodyPr/>
        <a:lstStyle/>
        <a:p>
          <a:pPr algn="just"/>
          <a:endParaRPr lang="es-ES"/>
        </a:p>
      </dgm:t>
    </dgm:pt>
    <dgm:pt modelId="{96E99F7C-843F-44B8-B4B3-977291FC6314}" type="sibTrans" cxnId="{347DB68D-0F59-4E61-B5F2-939A1614BA1E}">
      <dgm:prSet/>
      <dgm:spPr/>
      <dgm:t>
        <a:bodyPr/>
        <a:lstStyle/>
        <a:p>
          <a:pPr algn="just"/>
          <a:endParaRPr lang="es-ES"/>
        </a:p>
      </dgm:t>
    </dgm:pt>
    <dgm:pt modelId="{14A3DD3E-B7B3-46C9-A22F-E4B0458246C2}">
      <dgm:prSet phldrT="[Texto]"/>
      <dgm:spPr/>
      <dgm:t>
        <a:bodyPr/>
        <a:lstStyle/>
        <a:p>
          <a:pPr algn="just"/>
          <a:r>
            <a:rPr lang="es-ES" dirty="0" smtClean="0">
              <a:latin typeface="Arial" pitchFamily="34" charset="0"/>
              <a:cs typeface="Arial" pitchFamily="34" charset="0"/>
            </a:rPr>
            <a:t>Además la carne de cuy empacada al vacío tiene varias ventajas dentro de las principales: la higiene y la calidad. </a:t>
          </a:r>
          <a:endParaRPr lang="es-ES" dirty="0"/>
        </a:p>
      </dgm:t>
    </dgm:pt>
    <dgm:pt modelId="{6C6A6AA8-3EAD-44A9-B5C9-E2CD5E210BED}" type="parTrans" cxnId="{676AB153-C5F1-4947-B419-61A031849F2C}">
      <dgm:prSet/>
      <dgm:spPr/>
      <dgm:t>
        <a:bodyPr/>
        <a:lstStyle/>
        <a:p>
          <a:pPr algn="just"/>
          <a:endParaRPr lang="es-ES"/>
        </a:p>
      </dgm:t>
    </dgm:pt>
    <dgm:pt modelId="{CC940063-438A-4E30-AD8F-161ED23931BF}" type="sibTrans" cxnId="{676AB153-C5F1-4947-B419-61A031849F2C}">
      <dgm:prSet/>
      <dgm:spPr/>
      <dgm:t>
        <a:bodyPr/>
        <a:lstStyle/>
        <a:p>
          <a:pPr algn="just"/>
          <a:endParaRPr lang="es-ES"/>
        </a:p>
      </dgm:t>
    </dgm:pt>
    <dgm:pt modelId="{B46FCA7C-47E6-4675-BF32-F43C52EF9B75}">
      <dgm:prSet phldrT="[Texto]"/>
      <dgm:spPr/>
      <dgm:t>
        <a:bodyPr/>
        <a:lstStyle/>
        <a:p>
          <a:pPr algn="just"/>
          <a:endParaRPr lang="es-ES" dirty="0"/>
        </a:p>
      </dgm:t>
    </dgm:pt>
    <dgm:pt modelId="{47C29B76-5493-4B25-B2D1-39E85E15F95F}" type="parTrans" cxnId="{0773CDB4-81DE-40F5-BE3E-96B464E024F1}">
      <dgm:prSet/>
      <dgm:spPr/>
      <dgm:t>
        <a:bodyPr/>
        <a:lstStyle/>
        <a:p>
          <a:endParaRPr lang="es-ES"/>
        </a:p>
      </dgm:t>
    </dgm:pt>
    <dgm:pt modelId="{67FEB745-476C-4D55-8142-AA283D20E65D}" type="sibTrans" cxnId="{0773CDB4-81DE-40F5-BE3E-96B464E024F1}">
      <dgm:prSet/>
      <dgm:spPr/>
      <dgm:t>
        <a:bodyPr/>
        <a:lstStyle/>
        <a:p>
          <a:endParaRPr lang="es-ES"/>
        </a:p>
      </dgm:t>
    </dgm:pt>
    <dgm:pt modelId="{93550C3F-274E-45AE-B296-6CEF9CA565EC}">
      <dgm:prSet phldrT="[Texto]"/>
      <dgm:spPr/>
      <dgm:t>
        <a:bodyPr/>
        <a:lstStyle/>
        <a:p>
          <a:pPr algn="just"/>
          <a:r>
            <a:rPr lang="es-ES" dirty="0" smtClean="0">
              <a:latin typeface="Arial" pitchFamily="34" charset="0"/>
              <a:cs typeface="Arial" pitchFamily="34" charset="0"/>
            </a:rPr>
            <a:t>La preferencia de esta exquisita carne se debe al gran valor nutricional con un mayor porcentaje de proteínas respecto a otras carnes y bajo en contenido de grasas.</a:t>
          </a:r>
          <a:endParaRPr lang="es-ES" dirty="0"/>
        </a:p>
      </dgm:t>
    </dgm:pt>
    <dgm:pt modelId="{E0898505-02FC-4569-A6CC-B7196603CC40}" type="parTrans" cxnId="{003CBA0D-B9A4-4724-9B5F-B6431B719A72}">
      <dgm:prSet/>
      <dgm:spPr/>
      <dgm:t>
        <a:bodyPr/>
        <a:lstStyle/>
        <a:p>
          <a:endParaRPr lang="es-ES"/>
        </a:p>
      </dgm:t>
    </dgm:pt>
    <dgm:pt modelId="{BCCF5342-17C9-4782-AE0F-BD4067E7DBFC}" type="sibTrans" cxnId="{003CBA0D-B9A4-4724-9B5F-B6431B719A72}">
      <dgm:prSet/>
      <dgm:spPr/>
      <dgm:t>
        <a:bodyPr/>
        <a:lstStyle/>
        <a:p>
          <a:endParaRPr lang="es-ES"/>
        </a:p>
      </dgm:t>
    </dgm:pt>
    <dgm:pt modelId="{3B57A481-72E7-4FDF-862F-2807E63B6BBB}">
      <dgm:prSet phldrT="[Texto]"/>
      <dgm:spPr/>
      <dgm:t>
        <a:bodyPr/>
        <a:lstStyle/>
        <a:p>
          <a:pPr algn="just"/>
          <a:endParaRPr lang="es-ES" dirty="0"/>
        </a:p>
      </dgm:t>
    </dgm:pt>
    <dgm:pt modelId="{791C5E2C-F359-4AAC-80F4-605B529A8BF4}" type="parTrans" cxnId="{BEBE9522-B6B1-497B-9432-30BCDD19CC5B}">
      <dgm:prSet/>
      <dgm:spPr/>
      <dgm:t>
        <a:bodyPr/>
        <a:lstStyle/>
        <a:p>
          <a:endParaRPr lang="es-ES"/>
        </a:p>
      </dgm:t>
    </dgm:pt>
    <dgm:pt modelId="{92A607B2-49FA-4863-BD4E-1B0E81330CCD}" type="sibTrans" cxnId="{BEBE9522-B6B1-497B-9432-30BCDD19CC5B}">
      <dgm:prSet/>
      <dgm:spPr/>
      <dgm:t>
        <a:bodyPr/>
        <a:lstStyle/>
        <a:p>
          <a:endParaRPr lang="es-ES"/>
        </a:p>
      </dgm:t>
    </dgm:pt>
    <dgm:pt modelId="{7C89A554-0345-44DB-9F39-DBD3534D119D}" type="pres">
      <dgm:prSet presAssocID="{7B1D74B1-30DC-495E-A614-8BB4DF5EA139}" presName="linearFlow" presStyleCnt="0">
        <dgm:presLayoutVars>
          <dgm:dir/>
          <dgm:animLvl val="lvl"/>
          <dgm:resizeHandles val="exact"/>
        </dgm:presLayoutVars>
      </dgm:prSet>
      <dgm:spPr/>
      <dgm:t>
        <a:bodyPr/>
        <a:lstStyle/>
        <a:p>
          <a:endParaRPr lang="es-ES"/>
        </a:p>
      </dgm:t>
    </dgm:pt>
    <dgm:pt modelId="{3E4EF8F5-9471-48E2-B625-7B2DE2C00B16}" type="pres">
      <dgm:prSet presAssocID="{B46FCA7C-47E6-4675-BF32-F43C52EF9B75}" presName="composite" presStyleCnt="0"/>
      <dgm:spPr/>
    </dgm:pt>
    <dgm:pt modelId="{96039C17-937D-492D-9991-5C3F3AB35698}" type="pres">
      <dgm:prSet presAssocID="{B46FCA7C-47E6-4675-BF32-F43C52EF9B75}" presName="parentText" presStyleLbl="alignNode1" presStyleIdx="0" presStyleCnt="3">
        <dgm:presLayoutVars>
          <dgm:chMax val="1"/>
          <dgm:bulletEnabled val="1"/>
        </dgm:presLayoutVars>
      </dgm:prSet>
      <dgm:spPr/>
      <dgm:t>
        <a:bodyPr/>
        <a:lstStyle/>
        <a:p>
          <a:endParaRPr lang="es-ES"/>
        </a:p>
      </dgm:t>
    </dgm:pt>
    <dgm:pt modelId="{54552210-7283-4FDF-B89D-121FE6FF5752}" type="pres">
      <dgm:prSet presAssocID="{B46FCA7C-47E6-4675-BF32-F43C52EF9B75}" presName="descendantText" presStyleLbl="alignAcc1" presStyleIdx="0" presStyleCnt="3">
        <dgm:presLayoutVars>
          <dgm:bulletEnabled val="1"/>
        </dgm:presLayoutVars>
      </dgm:prSet>
      <dgm:spPr/>
      <dgm:t>
        <a:bodyPr/>
        <a:lstStyle/>
        <a:p>
          <a:endParaRPr lang="es-ES"/>
        </a:p>
      </dgm:t>
    </dgm:pt>
    <dgm:pt modelId="{A3F48437-493B-4244-A5CA-96C0BEA7DC08}" type="pres">
      <dgm:prSet presAssocID="{67FEB745-476C-4D55-8142-AA283D20E65D}" presName="sp" presStyleCnt="0"/>
      <dgm:spPr/>
    </dgm:pt>
    <dgm:pt modelId="{722B616A-D0BF-4677-A646-086BDECF04D2}" type="pres">
      <dgm:prSet presAssocID="{BFF03D3C-238C-4CED-A466-F4199CAFF87A}" presName="composite" presStyleCnt="0"/>
      <dgm:spPr/>
    </dgm:pt>
    <dgm:pt modelId="{51609264-FA8A-4A09-8261-EA5C0B2FA476}" type="pres">
      <dgm:prSet presAssocID="{BFF03D3C-238C-4CED-A466-F4199CAFF87A}" presName="parentText" presStyleLbl="alignNode1" presStyleIdx="1" presStyleCnt="3">
        <dgm:presLayoutVars>
          <dgm:chMax val="1"/>
          <dgm:bulletEnabled val="1"/>
        </dgm:presLayoutVars>
      </dgm:prSet>
      <dgm:spPr/>
      <dgm:t>
        <a:bodyPr/>
        <a:lstStyle/>
        <a:p>
          <a:endParaRPr lang="es-ES"/>
        </a:p>
      </dgm:t>
    </dgm:pt>
    <dgm:pt modelId="{E50D7F0C-F74D-41BC-9DF7-71A9C93C93EE}" type="pres">
      <dgm:prSet presAssocID="{BFF03D3C-238C-4CED-A466-F4199CAFF87A}" presName="descendantText" presStyleLbl="alignAcc1" presStyleIdx="1" presStyleCnt="3">
        <dgm:presLayoutVars>
          <dgm:bulletEnabled val="1"/>
        </dgm:presLayoutVars>
      </dgm:prSet>
      <dgm:spPr/>
      <dgm:t>
        <a:bodyPr/>
        <a:lstStyle/>
        <a:p>
          <a:endParaRPr lang="es-ES"/>
        </a:p>
      </dgm:t>
    </dgm:pt>
    <dgm:pt modelId="{3C5EC6CF-4519-4933-85EC-E816C58A394A}" type="pres">
      <dgm:prSet presAssocID="{96E99F7C-843F-44B8-B4B3-977291FC6314}" presName="sp" presStyleCnt="0"/>
      <dgm:spPr/>
    </dgm:pt>
    <dgm:pt modelId="{BB156EFA-DDF2-467B-829F-B3E8306696DD}" type="pres">
      <dgm:prSet presAssocID="{3B57A481-72E7-4FDF-862F-2807E63B6BBB}" presName="composite" presStyleCnt="0"/>
      <dgm:spPr/>
    </dgm:pt>
    <dgm:pt modelId="{24312FA1-BC52-45B1-A253-FAF338665114}" type="pres">
      <dgm:prSet presAssocID="{3B57A481-72E7-4FDF-862F-2807E63B6BBB}" presName="parentText" presStyleLbl="alignNode1" presStyleIdx="2" presStyleCnt="3">
        <dgm:presLayoutVars>
          <dgm:chMax val="1"/>
          <dgm:bulletEnabled val="1"/>
        </dgm:presLayoutVars>
      </dgm:prSet>
      <dgm:spPr/>
      <dgm:t>
        <a:bodyPr/>
        <a:lstStyle/>
        <a:p>
          <a:endParaRPr lang="es-ES"/>
        </a:p>
      </dgm:t>
    </dgm:pt>
    <dgm:pt modelId="{5AB6C7A7-7277-49DF-83AC-60A4B8B17B64}" type="pres">
      <dgm:prSet presAssocID="{3B57A481-72E7-4FDF-862F-2807E63B6BBB}" presName="descendantText" presStyleLbl="alignAcc1" presStyleIdx="2" presStyleCnt="3">
        <dgm:presLayoutVars>
          <dgm:bulletEnabled val="1"/>
        </dgm:presLayoutVars>
      </dgm:prSet>
      <dgm:spPr/>
      <dgm:t>
        <a:bodyPr/>
        <a:lstStyle/>
        <a:p>
          <a:endParaRPr lang="es-ES"/>
        </a:p>
      </dgm:t>
    </dgm:pt>
  </dgm:ptLst>
  <dgm:cxnLst>
    <dgm:cxn modelId="{347DB68D-0F59-4E61-B5F2-939A1614BA1E}" srcId="{7B1D74B1-30DC-495E-A614-8BB4DF5EA139}" destId="{BFF03D3C-238C-4CED-A466-F4199CAFF87A}" srcOrd="1" destOrd="0" parTransId="{5256E086-D658-4B5F-9842-FAE7DDDF8A02}" sibTransId="{96E99F7C-843F-44B8-B4B3-977291FC6314}"/>
    <dgm:cxn modelId="{003CBA0D-B9A4-4724-9B5F-B6431B719A72}" srcId="{BFF03D3C-238C-4CED-A466-F4199CAFF87A}" destId="{93550C3F-274E-45AE-B296-6CEF9CA565EC}" srcOrd="0" destOrd="0" parTransId="{E0898505-02FC-4569-A6CC-B7196603CC40}" sibTransId="{BCCF5342-17C9-4782-AE0F-BD4067E7DBFC}"/>
    <dgm:cxn modelId="{9CDC8F7A-AA59-4AEC-938A-3B369FCA9955}" type="presOf" srcId="{93550C3F-274E-45AE-B296-6CEF9CA565EC}" destId="{E50D7F0C-F74D-41BC-9DF7-71A9C93C93EE}" srcOrd="0" destOrd="0" presId="urn:microsoft.com/office/officeart/2005/8/layout/chevron2"/>
    <dgm:cxn modelId="{60867C26-8649-4900-974E-A81D9B89FE94}" type="presOf" srcId="{28B4A3FB-CA3D-49AA-A135-2231950FFF49}" destId="{54552210-7283-4FDF-B89D-121FE6FF5752}" srcOrd="0" destOrd="0" presId="urn:microsoft.com/office/officeart/2005/8/layout/chevron2"/>
    <dgm:cxn modelId="{0773CDB4-81DE-40F5-BE3E-96B464E024F1}" srcId="{7B1D74B1-30DC-495E-A614-8BB4DF5EA139}" destId="{B46FCA7C-47E6-4675-BF32-F43C52EF9B75}" srcOrd="0" destOrd="0" parTransId="{47C29B76-5493-4B25-B2D1-39E85E15F95F}" sibTransId="{67FEB745-476C-4D55-8142-AA283D20E65D}"/>
    <dgm:cxn modelId="{EB54D8DD-79A3-4790-8332-3F3A04132A17}" type="presOf" srcId="{3B57A481-72E7-4FDF-862F-2807E63B6BBB}" destId="{24312FA1-BC52-45B1-A253-FAF338665114}" srcOrd="0" destOrd="0" presId="urn:microsoft.com/office/officeart/2005/8/layout/chevron2"/>
    <dgm:cxn modelId="{9D9A8374-7A11-475C-8D1A-37C478125686}" type="presOf" srcId="{7B1D74B1-30DC-495E-A614-8BB4DF5EA139}" destId="{7C89A554-0345-44DB-9F39-DBD3534D119D}" srcOrd="0" destOrd="0" presId="urn:microsoft.com/office/officeart/2005/8/layout/chevron2"/>
    <dgm:cxn modelId="{784385CE-BDF6-4907-8F4E-EC1C5113BF6D}" type="presOf" srcId="{B46FCA7C-47E6-4675-BF32-F43C52EF9B75}" destId="{96039C17-937D-492D-9991-5C3F3AB35698}" srcOrd="0" destOrd="0" presId="urn:microsoft.com/office/officeart/2005/8/layout/chevron2"/>
    <dgm:cxn modelId="{BEBE9522-B6B1-497B-9432-30BCDD19CC5B}" srcId="{7B1D74B1-30DC-495E-A614-8BB4DF5EA139}" destId="{3B57A481-72E7-4FDF-862F-2807E63B6BBB}" srcOrd="2" destOrd="0" parTransId="{791C5E2C-F359-4AAC-80F4-605B529A8BF4}" sibTransId="{92A607B2-49FA-4863-BD4E-1B0E81330CCD}"/>
    <dgm:cxn modelId="{76CBC5BD-79D3-4D3F-8AE3-7232DA96A774}" type="presOf" srcId="{14A3DD3E-B7B3-46C9-A22F-E4B0458246C2}" destId="{5AB6C7A7-7277-49DF-83AC-60A4B8B17B64}" srcOrd="0" destOrd="0" presId="urn:microsoft.com/office/officeart/2005/8/layout/chevron2"/>
    <dgm:cxn modelId="{4AEC64CD-D5BC-4002-855D-4BF564E8EA20}" type="presOf" srcId="{BFF03D3C-238C-4CED-A466-F4199CAFF87A}" destId="{51609264-FA8A-4A09-8261-EA5C0B2FA476}" srcOrd="0" destOrd="0" presId="urn:microsoft.com/office/officeart/2005/8/layout/chevron2"/>
    <dgm:cxn modelId="{676AB153-C5F1-4947-B419-61A031849F2C}" srcId="{3B57A481-72E7-4FDF-862F-2807E63B6BBB}" destId="{14A3DD3E-B7B3-46C9-A22F-E4B0458246C2}" srcOrd="0" destOrd="0" parTransId="{6C6A6AA8-3EAD-44A9-B5C9-E2CD5E210BED}" sibTransId="{CC940063-438A-4E30-AD8F-161ED23931BF}"/>
    <dgm:cxn modelId="{616A5B89-A6E8-40BD-92D0-A8F73C6BB6BD}" srcId="{B46FCA7C-47E6-4675-BF32-F43C52EF9B75}" destId="{28B4A3FB-CA3D-49AA-A135-2231950FFF49}" srcOrd="0" destOrd="0" parTransId="{5205B09E-992B-44DE-9805-A0B95B5C3EF2}" sibTransId="{ECF44485-E559-4992-AF96-CB31A34B1937}"/>
    <dgm:cxn modelId="{588B4D26-AD9E-40AD-894C-AC47B78CE668}" type="presParOf" srcId="{7C89A554-0345-44DB-9F39-DBD3534D119D}" destId="{3E4EF8F5-9471-48E2-B625-7B2DE2C00B16}" srcOrd="0" destOrd="0" presId="urn:microsoft.com/office/officeart/2005/8/layout/chevron2"/>
    <dgm:cxn modelId="{B292F199-2B92-451F-87EA-994E6453AAA6}" type="presParOf" srcId="{3E4EF8F5-9471-48E2-B625-7B2DE2C00B16}" destId="{96039C17-937D-492D-9991-5C3F3AB35698}" srcOrd="0" destOrd="0" presId="urn:microsoft.com/office/officeart/2005/8/layout/chevron2"/>
    <dgm:cxn modelId="{2927A1B3-D23B-46FB-91BA-1AEBDFF778FC}" type="presParOf" srcId="{3E4EF8F5-9471-48E2-B625-7B2DE2C00B16}" destId="{54552210-7283-4FDF-B89D-121FE6FF5752}" srcOrd="1" destOrd="0" presId="urn:microsoft.com/office/officeart/2005/8/layout/chevron2"/>
    <dgm:cxn modelId="{E67AF28B-B174-4BA9-B885-9E895C0F4520}" type="presParOf" srcId="{7C89A554-0345-44DB-9F39-DBD3534D119D}" destId="{A3F48437-493B-4244-A5CA-96C0BEA7DC08}" srcOrd="1" destOrd="0" presId="urn:microsoft.com/office/officeart/2005/8/layout/chevron2"/>
    <dgm:cxn modelId="{EE5EC6A5-1C7F-4ED0-A226-B69A41A8165C}" type="presParOf" srcId="{7C89A554-0345-44DB-9F39-DBD3534D119D}" destId="{722B616A-D0BF-4677-A646-086BDECF04D2}" srcOrd="2" destOrd="0" presId="urn:microsoft.com/office/officeart/2005/8/layout/chevron2"/>
    <dgm:cxn modelId="{7B4B5EE3-9BB1-4FDD-8289-66A7587A87AF}" type="presParOf" srcId="{722B616A-D0BF-4677-A646-086BDECF04D2}" destId="{51609264-FA8A-4A09-8261-EA5C0B2FA476}" srcOrd="0" destOrd="0" presId="urn:microsoft.com/office/officeart/2005/8/layout/chevron2"/>
    <dgm:cxn modelId="{C04A3427-1431-445F-BE61-8CE5965BCFF7}" type="presParOf" srcId="{722B616A-D0BF-4677-A646-086BDECF04D2}" destId="{E50D7F0C-F74D-41BC-9DF7-71A9C93C93EE}" srcOrd="1" destOrd="0" presId="urn:microsoft.com/office/officeart/2005/8/layout/chevron2"/>
    <dgm:cxn modelId="{523A1D30-DD58-4FD1-B717-6B2372E10514}" type="presParOf" srcId="{7C89A554-0345-44DB-9F39-DBD3534D119D}" destId="{3C5EC6CF-4519-4933-85EC-E816C58A394A}" srcOrd="3" destOrd="0" presId="urn:microsoft.com/office/officeart/2005/8/layout/chevron2"/>
    <dgm:cxn modelId="{FEE8225A-C2DB-498B-9CEB-771FBEF68680}" type="presParOf" srcId="{7C89A554-0345-44DB-9F39-DBD3534D119D}" destId="{BB156EFA-DDF2-467B-829F-B3E8306696DD}" srcOrd="4" destOrd="0" presId="urn:microsoft.com/office/officeart/2005/8/layout/chevron2"/>
    <dgm:cxn modelId="{CD6628A5-D2DC-40DA-9142-BEDA043EB54C}" type="presParOf" srcId="{BB156EFA-DDF2-467B-829F-B3E8306696DD}" destId="{24312FA1-BC52-45B1-A253-FAF338665114}" srcOrd="0" destOrd="0" presId="urn:microsoft.com/office/officeart/2005/8/layout/chevron2"/>
    <dgm:cxn modelId="{67925CA1-8B38-47E3-9490-C0D07210F82C}" type="presParOf" srcId="{BB156EFA-DDF2-467B-829F-B3E8306696DD}" destId="{5AB6C7A7-7277-49DF-83AC-60A4B8B17B64}"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E56A0CF-1FC9-409D-8A9A-88628E303293}"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S"/>
        </a:p>
      </dgm:t>
    </dgm:pt>
    <dgm:pt modelId="{9E1DED17-FD11-469E-8475-3DF3C5839379}">
      <dgm:prSet phldrT="[Texto]"/>
      <dgm:spPr/>
      <dgm:t>
        <a:bodyPr/>
        <a:lstStyle/>
        <a:p>
          <a:r>
            <a:rPr lang="es-EC" dirty="0" smtClean="0"/>
            <a:t>UNIDAD DE ANALISIS</a:t>
          </a:r>
          <a:endParaRPr lang="es-ES" dirty="0"/>
        </a:p>
      </dgm:t>
    </dgm:pt>
    <dgm:pt modelId="{1A794AE8-8149-4402-AAC6-36933DD249AA}" type="parTrans" cxnId="{8A7ED184-3DE9-4E6D-8918-C75F0F25C4BD}">
      <dgm:prSet/>
      <dgm:spPr/>
      <dgm:t>
        <a:bodyPr/>
        <a:lstStyle/>
        <a:p>
          <a:endParaRPr lang="es-ES"/>
        </a:p>
      </dgm:t>
    </dgm:pt>
    <dgm:pt modelId="{36D8292E-8CCD-4AD9-B30F-3575581F5D34}" type="sibTrans" cxnId="{8A7ED184-3DE9-4E6D-8918-C75F0F25C4BD}">
      <dgm:prSet/>
      <dgm:spPr/>
      <dgm:t>
        <a:bodyPr/>
        <a:lstStyle/>
        <a:p>
          <a:endParaRPr lang="es-ES"/>
        </a:p>
      </dgm:t>
    </dgm:pt>
    <dgm:pt modelId="{18A4E023-408A-45C9-BCC6-4B0AF8FF7BDB}">
      <dgm:prSet phldrT="[Texto]" custT="1"/>
      <dgm:spPr/>
      <dgm:t>
        <a:bodyPr/>
        <a:lstStyle/>
        <a:p>
          <a:r>
            <a:rPr lang="es-ES_tradnl" sz="1500" dirty="0" smtClean="0"/>
            <a:t>Migrantes residentes en Estados Unidos (Ecuatorianos, peruanos y colombianos</a:t>
          </a:r>
          <a:endParaRPr lang="es-ES" sz="1500" dirty="0"/>
        </a:p>
      </dgm:t>
    </dgm:pt>
    <dgm:pt modelId="{8D501E56-A655-4EE7-8EEA-317AFCBBA901}" type="parTrans" cxnId="{3055DA7D-B4D6-425E-BF5E-00CDA5AE2706}">
      <dgm:prSet/>
      <dgm:spPr/>
      <dgm:t>
        <a:bodyPr/>
        <a:lstStyle/>
        <a:p>
          <a:endParaRPr lang="es-ES"/>
        </a:p>
      </dgm:t>
    </dgm:pt>
    <dgm:pt modelId="{C8B742D1-5C35-44C1-BFFF-A51E6D771BAB}" type="sibTrans" cxnId="{3055DA7D-B4D6-425E-BF5E-00CDA5AE2706}">
      <dgm:prSet/>
      <dgm:spPr/>
      <dgm:t>
        <a:bodyPr/>
        <a:lstStyle/>
        <a:p>
          <a:endParaRPr lang="es-ES"/>
        </a:p>
      </dgm:t>
    </dgm:pt>
    <dgm:pt modelId="{3E1D0725-082C-44C4-BE5B-C7E3139A2E6F}">
      <dgm:prSet phldrT="[Texto]"/>
      <dgm:spPr/>
      <dgm:t>
        <a:bodyPr/>
        <a:lstStyle/>
        <a:p>
          <a:r>
            <a:rPr lang="es-ES_tradnl" dirty="0" smtClean="0"/>
            <a:t>FUENTE</a:t>
          </a:r>
          <a:endParaRPr lang="es-ES" dirty="0"/>
        </a:p>
      </dgm:t>
    </dgm:pt>
    <dgm:pt modelId="{D9DBB49E-0A4E-4405-94D9-F2EF41072111}" type="parTrans" cxnId="{1C50A6CA-2C6E-4243-8E4B-F05E6EEB5757}">
      <dgm:prSet/>
      <dgm:spPr/>
      <dgm:t>
        <a:bodyPr/>
        <a:lstStyle/>
        <a:p>
          <a:endParaRPr lang="es-ES"/>
        </a:p>
      </dgm:t>
    </dgm:pt>
    <dgm:pt modelId="{8F71980A-CFB0-4355-98AC-38B84B190F2F}" type="sibTrans" cxnId="{1C50A6CA-2C6E-4243-8E4B-F05E6EEB5757}">
      <dgm:prSet/>
      <dgm:spPr/>
      <dgm:t>
        <a:bodyPr/>
        <a:lstStyle/>
        <a:p>
          <a:endParaRPr lang="es-ES"/>
        </a:p>
      </dgm:t>
    </dgm:pt>
    <dgm:pt modelId="{A5BB6F25-9E60-4772-8947-8178CE9F177F}">
      <dgm:prSet phldrT="[Texto]"/>
      <dgm:spPr/>
      <dgm:t>
        <a:bodyPr/>
        <a:lstStyle/>
        <a:p>
          <a:r>
            <a:rPr lang="es-ES_tradnl" dirty="0" smtClean="0"/>
            <a:t>Amigos, amigos de amigos y familiares  residentes en Estados Unidos </a:t>
          </a:r>
          <a:endParaRPr lang="es-ES" dirty="0"/>
        </a:p>
      </dgm:t>
    </dgm:pt>
    <dgm:pt modelId="{895BEBD2-3C9A-41ED-87CC-FB9F4894029B}" type="parTrans" cxnId="{F572CF5D-82B6-4CBD-A349-FD8093B61F7E}">
      <dgm:prSet/>
      <dgm:spPr/>
      <dgm:t>
        <a:bodyPr/>
        <a:lstStyle/>
        <a:p>
          <a:endParaRPr lang="es-ES"/>
        </a:p>
      </dgm:t>
    </dgm:pt>
    <dgm:pt modelId="{E0AA8217-DA39-4E60-BCAE-D8BBB4D727A6}" type="sibTrans" cxnId="{F572CF5D-82B6-4CBD-A349-FD8093B61F7E}">
      <dgm:prSet/>
      <dgm:spPr/>
      <dgm:t>
        <a:bodyPr/>
        <a:lstStyle/>
        <a:p>
          <a:endParaRPr lang="es-ES"/>
        </a:p>
      </dgm:t>
    </dgm:pt>
    <dgm:pt modelId="{D3538070-5471-4C32-85AC-A8D6D6582ED9}">
      <dgm:prSet phldrT="[Texto]"/>
      <dgm:spPr/>
      <dgm:t>
        <a:bodyPr/>
        <a:lstStyle/>
        <a:p>
          <a:r>
            <a:rPr lang="es-EC" dirty="0" smtClean="0"/>
            <a:t>NECESIDAD DE INFORMACION</a:t>
          </a:r>
          <a:endParaRPr lang="es-ES" dirty="0"/>
        </a:p>
      </dgm:t>
    </dgm:pt>
    <dgm:pt modelId="{BB09E2C8-F299-4E0E-BDCD-218E42F31863}" type="parTrans" cxnId="{2A05BCF2-FEC1-4F36-82B7-AE459618A927}">
      <dgm:prSet/>
      <dgm:spPr/>
      <dgm:t>
        <a:bodyPr/>
        <a:lstStyle/>
        <a:p>
          <a:endParaRPr lang="es-ES"/>
        </a:p>
      </dgm:t>
    </dgm:pt>
    <dgm:pt modelId="{B637BE8B-1D54-4BA2-9DAB-3E8EBEF9BF30}" type="sibTrans" cxnId="{2A05BCF2-FEC1-4F36-82B7-AE459618A927}">
      <dgm:prSet/>
      <dgm:spPr/>
      <dgm:t>
        <a:bodyPr/>
        <a:lstStyle/>
        <a:p>
          <a:endParaRPr lang="es-ES"/>
        </a:p>
      </dgm:t>
    </dgm:pt>
    <dgm:pt modelId="{2DD744B9-1C55-4EE9-856A-2867B6F531FF}">
      <dgm:prSet phldrT="[Texto]"/>
      <dgm:spPr/>
      <dgm:t>
        <a:bodyPr/>
        <a:lstStyle/>
        <a:p>
          <a:r>
            <a:rPr lang="es-EC" dirty="0" smtClean="0"/>
            <a:t>Nivel de Aceptación, hábitos de compra, costumbres.</a:t>
          </a:r>
          <a:endParaRPr lang="es-ES" dirty="0"/>
        </a:p>
      </dgm:t>
    </dgm:pt>
    <dgm:pt modelId="{8A49A715-958F-4144-A5CD-57402DA8963D}" type="parTrans" cxnId="{42DCE052-3807-4E56-8F01-36F8BD8FACB0}">
      <dgm:prSet/>
      <dgm:spPr/>
      <dgm:t>
        <a:bodyPr/>
        <a:lstStyle/>
        <a:p>
          <a:endParaRPr lang="es-ES"/>
        </a:p>
      </dgm:t>
    </dgm:pt>
    <dgm:pt modelId="{FB878921-C4A0-4390-9DD1-FF7582AA4B85}" type="sibTrans" cxnId="{42DCE052-3807-4E56-8F01-36F8BD8FACB0}">
      <dgm:prSet/>
      <dgm:spPr/>
      <dgm:t>
        <a:bodyPr/>
        <a:lstStyle/>
        <a:p>
          <a:endParaRPr lang="es-ES"/>
        </a:p>
      </dgm:t>
    </dgm:pt>
    <dgm:pt modelId="{268DE99E-26DF-4130-8DAA-264123CF2BB1}" type="pres">
      <dgm:prSet presAssocID="{6E56A0CF-1FC9-409D-8A9A-88628E303293}" presName="Name0" presStyleCnt="0">
        <dgm:presLayoutVars>
          <dgm:dir/>
          <dgm:animLvl val="lvl"/>
          <dgm:resizeHandles val="exact"/>
        </dgm:presLayoutVars>
      </dgm:prSet>
      <dgm:spPr/>
      <dgm:t>
        <a:bodyPr/>
        <a:lstStyle/>
        <a:p>
          <a:endParaRPr lang="es-ES"/>
        </a:p>
      </dgm:t>
    </dgm:pt>
    <dgm:pt modelId="{D7182988-4DBD-41F8-BF62-EA8420870699}" type="pres">
      <dgm:prSet presAssocID="{6E56A0CF-1FC9-409D-8A9A-88628E303293}" presName="tSp" presStyleCnt="0"/>
      <dgm:spPr/>
    </dgm:pt>
    <dgm:pt modelId="{D6CA8E9E-B5BF-4AA6-8BD6-E7B9951F7F0D}" type="pres">
      <dgm:prSet presAssocID="{6E56A0CF-1FC9-409D-8A9A-88628E303293}" presName="bSp" presStyleCnt="0"/>
      <dgm:spPr/>
    </dgm:pt>
    <dgm:pt modelId="{1434508C-4404-4BF5-9E2C-6E949E7AC59C}" type="pres">
      <dgm:prSet presAssocID="{6E56A0CF-1FC9-409D-8A9A-88628E303293}" presName="process" presStyleCnt="0"/>
      <dgm:spPr/>
    </dgm:pt>
    <dgm:pt modelId="{852C2CE7-5906-4766-BB7C-13D92FD5AACC}" type="pres">
      <dgm:prSet presAssocID="{9E1DED17-FD11-469E-8475-3DF3C5839379}" presName="composite1" presStyleCnt="0"/>
      <dgm:spPr/>
    </dgm:pt>
    <dgm:pt modelId="{BB91224A-7C53-4B53-9D4A-F88E5ACA0F19}" type="pres">
      <dgm:prSet presAssocID="{9E1DED17-FD11-469E-8475-3DF3C5839379}" presName="dummyNode1" presStyleLbl="node1" presStyleIdx="0" presStyleCnt="3"/>
      <dgm:spPr/>
    </dgm:pt>
    <dgm:pt modelId="{531D7166-DC64-46AB-8A85-4AB5DCA9C4BD}" type="pres">
      <dgm:prSet presAssocID="{9E1DED17-FD11-469E-8475-3DF3C5839379}" presName="childNode1" presStyleLbl="bgAcc1" presStyleIdx="0" presStyleCnt="3">
        <dgm:presLayoutVars>
          <dgm:bulletEnabled val="1"/>
        </dgm:presLayoutVars>
      </dgm:prSet>
      <dgm:spPr/>
      <dgm:t>
        <a:bodyPr/>
        <a:lstStyle/>
        <a:p>
          <a:endParaRPr lang="es-ES"/>
        </a:p>
      </dgm:t>
    </dgm:pt>
    <dgm:pt modelId="{C3BEE751-7FCD-43EA-8682-765CF509F7DC}" type="pres">
      <dgm:prSet presAssocID="{9E1DED17-FD11-469E-8475-3DF3C5839379}" presName="childNode1tx" presStyleLbl="bgAcc1" presStyleIdx="0" presStyleCnt="3">
        <dgm:presLayoutVars>
          <dgm:bulletEnabled val="1"/>
        </dgm:presLayoutVars>
      </dgm:prSet>
      <dgm:spPr/>
      <dgm:t>
        <a:bodyPr/>
        <a:lstStyle/>
        <a:p>
          <a:endParaRPr lang="es-ES"/>
        </a:p>
      </dgm:t>
    </dgm:pt>
    <dgm:pt modelId="{E38DCA1F-35A2-4896-BD87-478BF17E529D}" type="pres">
      <dgm:prSet presAssocID="{9E1DED17-FD11-469E-8475-3DF3C5839379}" presName="parentNode1" presStyleLbl="node1" presStyleIdx="0" presStyleCnt="3">
        <dgm:presLayoutVars>
          <dgm:chMax val="1"/>
          <dgm:bulletEnabled val="1"/>
        </dgm:presLayoutVars>
      </dgm:prSet>
      <dgm:spPr/>
      <dgm:t>
        <a:bodyPr/>
        <a:lstStyle/>
        <a:p>
          <a:endParaRPr lang="es-ES"/>
        </a:p>
      </dgm:t>
    </dgm:pt>
    <dgm:pt modelId="{64052942-9EEA-4B0D-A804-F394BC847712}" type="pres">
      <dgm:prSet presAssocID="{9E1DED17-FD11-469E-8475-3DF3C5839379}" presName="connSite1" presStyleCnt="0"/>
      <dgm:spPr/>
    </dgm:pt>
    <dgm:pt modelId="{D8169350-0067-4A74-BC22-EEEC4FE811D4}" type="pres">
      <dgm:prSet presAssocID="{36D8292E-8CCD-4AD9-B30F-3575581F5D34}" presName="Name9" presStyleLbl="sibTrans2D1" presStyleIdx="0" presStyleCnt="2"/>
      <dgm:spPr/>
      <dgm:t>
        <a:bodyPr/>
        <a:lstStyle/>
        <a:p>
          <a:endParaRPr lang="es-ES"/>
        </a:p>
      </dgm:t>
    </dgm:pt>
    <dgm:pt modelId="{7774561D-AA22-4B32-BCED-9C0DCCD4BD81}" type="pres">
      <dgm:prSet presAssocID="{3E1D0725-082C-44C4-BE5B-C7E3139A2E6F}" presName="composite2" presStyleCnt="0"/>
      <dgm:spPr/>
    </dgm:pt>
    <dgm:pt modelId="{FAC35F5D-C7F7-43E3-A884-BCE978AFBE5F}" type="pres">
      <dgm:prSet presAssocID="{3E1D0725-082C-44C4-BE5B-C7E3139A2E6F}" presName="dummyNode2" presStyleLbl="node1" presStyleIdx="0" presStyleCnt="3"/>
      <dgm:spPr/>
    </dgm:pt>
    <dgm:pt modelId="{BAECAF43-B551-4D51-9AC2-444A2B794957}" type="pres">
      <dgm:prSet presAssocID="{3E1D0725-082C-44C4-BE5B-C7E3139A2E6F}" presName="childNode2" presStyleLbl="bgAcc1" presStyleIdx="1" presStyleCnt="3">
        <dgm:presLayoutVars>
          <dgm:bulletEnabled val="1"/>
        </dgm:presLayoutVars>
      </dgm:prSet>
      <dgm:spPr/>
      <dgm:t>
        <a:bodyPr/>
        <a:lstStyle/>
        <a:p>
          <a:endParaRPr lang="es-ES"/>
        </a:p>
      </dgm:t>
    </dgm:pt>
    <dgm:pt modelId="{9C1C1BAA-85DD-4A68-B085-2B010E095177}" type="pres">
      <dgm:prSet presAssocID="{3E1D0725-082C-44C4-BE5B-C7E3139A2E6F}" presName="childNode2tx" presStyleLbl="bgAcc1" presStyleIdx="1" presStyleCnt="3">
        <dgm:presLayoutVars>
          <dgm:bulletEnabled val="1"/>
        </dgm:presLayoutVars>
      </dgm:prSet>
      <dgm:spPr/>
      <dgm:t>
        <a:bodyPr/>
        <a:lstStyle/>
        <a:p>
          <a:endParaRPr lang="es-ES"/>
        </a:p>
      </dgm:t>
    </dgm:pt>
    <dgm:pt modelId="{4C03CDC4-620E-43EA-B0C7-FB416F6A99EE}" type="pres">
      <dgm:prSet presAssocID="{3E1D0725-082C-44C4-BE5B-C7E3139A2E6F}" presName="parentNode2" presStyleLbl="node1" presStyleIdx="1" presStyleCnt="3" custLinFactNeighborX="-3976" custLinFactNeighborY="-212">
        <dgm:presLayoutVars>
          <dgm:chMax val="0"/>
          <dgm:bulletEnabled val="1"/>
        </dgm:presLayoutVars>
      </dgm:prSet>
      <dgm:spPr/>
      <dgm:t>
        <a:bodyPr/>
        <a:lstStyle/>
        <a:p>
          <a:endParaRPr lang="es-ES"/>
        </a:p>
      </dgm:t>
    </dgm:pt>
    <dgm:pt modelId="{EA2AC532-3633-44B4-9F23-8C617025A712}" type="pres">
      <dgm:prSet presAssocID="{3E1D0725-082C-44C4-BE5B-C7E3139A2E6F}" presName="connSite2" presStyleCnt="0"/>
      <dgm:spPr/>
    </dgm:pt>
    <dgm:pt modelId="{15EE9D71-FB8A-45A1-8201-F69E057C4002}" type="pres">
      <dgm:prSet presAssocID="{8F71980A-CFB0-4355-98AC-38B84B190F2F}" presName="Name18" presStyleLbl="sibTrans2D1" presStyleIdx="1" presStyleCnt="2"/>
      <dgm:spPr/>
      <dgm:t>
        <a:bodyPr/>
        <a:lstStyle/>
        <a:p>
          <a:endParaRPr lang="es-ES"/>
        </a:p>
      </dgm:t>
    </dgm:pt>
    <dgm:pt modelId="{EEE7C5A0-4CE6-4C49-9C07-B266F659DE48}" type="pres">
      <dgm:prSet presAssocID="{D3538070-5471-4C32-85AC-A8D6D6582ED9}" presName="composite1" presStyleCnt="0"/>
      <dgm:spPr/>
    </dgm:pt>
    <dgm:pt modelId="{814D5017-59DA-4A37-A101-CBC79B61EB41}" type="pres">
      <dgm:prSet presAssocID="{D3538070-5471-4C32-85AC-A8D6D6582ED9}" presName="dummyNode1" presStyleLbl="node1" presStyleIdx="1" presStyleCnt="3"/>
      <dgm:spPr/>
    </dgm:pt>
    <dgm:pt modelId="{256728DC-335F-4CCF-8AD3-303ECBBD5BEE}" type="pres">
      <dgm:prSet presAssocID="{D3538070-5471-4C32-85AC-A8D6D6582ED9}" presName="childNode1" presStyleLbl="bgAcc1" presStyleIdx="2" presStyleCnt="3">
        <dgm:presLayoutVars>
          <dgm:bulletEnabled val="1"/>
        </dgm:presLayoutVars>
      </dgm:prSet>
      <dgm:spPr/>
      <dgm:t>
        <a:bodyPr/>
        <a:lstStyle/>
        <a:p>
          <a:endParaRPr lang="es-ES"/>
        </a:p>
      </dgm:t>
    </dgm:pt>
    <dgm:pt modelId="{A338A8C8-25D3-4A26-819A-D968611A2D51}" type="pres">
      <dgm:prSet presAssocID="{D3538070-5471-4C32-85AC-A8D6D6582ED9}" presName="childNode1tx" presStyleLbl="bgAcc1" presStyleIdx="2" presStyleCnt="3">
        <dgm:presLayoutVars>
          <dgm:bulletEnabled val="1"/>
        </dgm:presLayoutVars>
      </dgm:prSet>
      <dgm:spPr/>
      <dgm:t>
        <a:bodyPr/>
        <a:lstStyle/>
        <a:p>
          <a:endParaRPr lang="es-ES"/>
        </a:p>
      </dgm:t>
    </dgm:pt>
    <dgm:pt modelId="{BBA46095-6F64-4835-8FB9-822C7AA0310D}" type="pres">
      <dgm:prSet presAssocID="{D3538070-5471-4C32-85AC-A8D6D6582ED9}" presName="parentNode1" presStyleLbl="node1" presStyleIdx="2" presStyleCnt="3">
        <dgm:presLayoutVars>
          <dgm:chMax val="1"/>
          <dgm:bulletEnabled val="1"/>
        </dgm:presLayoutVars>
      </dgm:prSet>
      <dgm:spPr/>
      <dgm:t>
        <a:bodyPr/>
        <a:lstStyle/>
        <a:p>
          <a:endParaRPr lang="es-ES"/>
        </a:p>
      </dgm:t>
    </dgm:pt>
    <dgm:pt modelId="{D7E185BA-894A-4A76-89AE-876EEE7C5521}" type="pres">
      <dgm:prSet presAssocID="{D3538070-5471-4C32-85AC-A8D6D6582ED9}" presName="connSite1" presStyleCnt="0"/>
      <dgm:spPr/>
    </dgm:pt>
  </dgm:ptLst>
  <dgm:cxnLst>
    <dgm:cxn modelId="{432FEA0B-21A2-45AF-9CFE-70850B5C1CE8}" type="presOf" srcId="{3E1D0725-082C-44C4-BE5B-C7E3139A2E6F}" destId="{4C03CDC4-620E-43EA-B0C7-FB416F6A99EE}" srcOrd="0" destOrd="0" presId="urn:microsoft.com/office/officeart/2005/8/layout/hProcess4"/>
    <dgm:cxn modelId="{3055DA7D-B4D6-425E-BF5E-00CDA5AE2706}" srcId="{9E1DED17-FD11-469E-8475-3DF3C5839379}" destId="{18A4E023-408A-45C9-BCC6-4B0AF8FF7BDB}" srcOrd="0" destOrd="0" parTransId="{8D501E56-A655-4EE7-8EEA-317AFCBBA901}" sibTransId="{C8B742D1-5C35-44C1-BFFF-A51E6D771BAB}"/>
    <dgm:cxn modelId="{2A05BCF2-FEC1-4F36-82B7-AE459618A927}" srcId="{6E56A0CF-1FC9-409D-8A9A-88628E303293}" destId="{D3538070-5471-4C32-85AC-A8D6D6582ED9}" srcOrd="2" destOrd="0" parTransId="{BB09E2C8-F299-4E0E-BDCD-218E42F31863}" sibTransId="{B637BE8B-1D54-4BA2-9DAB-3E8EBEF9BF30}"/>
    <dgm:cxn modelId="{E599A65F-ED9C-4432-8800-8F6417397389}" type="presOf" srcId="{6E56A0CF-1FC9-409D-8A9A-88628E303293}" destId="{268DE99E-26DF-4130-8DAA-264123CF2BB1}" srcOrd="0" destOrd="0" presId="urn:microsoft.com/office/officeart/2005/8/layout/hProcess4"/>
    <dgm:cxn modelId="{8A7ED184-3DE9-4E6D-8918-C75F0F25C4BD}" srcId="{6E56A0CF-1FC9-409D-8A9A-88628E303293}" destId="{9E1DED17-FD11-469E-8475-3DF3C5839379}" srcOrd="0" destOrd="0" parTransId="{1A794AE8-8149-4402-AAC6-36933DD249AA}" sibTransId="{36D8292E-8CCD-4AD9-B30F-3575581F5D34}"/>
    <dgm:cxn modelId="{F572CF5D-82B6-4CBD-A349-FD8093B61F7E}" srcId="{3E1D0725-082C-44C4-BE5B-C7E3139A2E6F}" destId="{A5BB6F25-9E60-4772-8947-8178CE9F177F}" srcOrd="0" destOrd="0" parTransId="{895BEBD2-3C9A-41ED-87CC-FB9F4894029B}" sibTransId="{E0AA8217-DA39-4E60-BCAE-D8BBB4D727A6}"/>
    <dgm:cxn modelId="{380E01AC-08E7-4FF0-8D0B-E0B9CDB85383}" type="presOf" srcId="{18A4E023-408A-45C9-BCC6-4B0AF8FF7BDB}" destId="{531D7166-DC64-46AB-8A85-4AB5DCA9C4BD}" srcOrd="0" destOrd="0" presId="urn:microsoft.com/office/officeart/2005/8/layout/hProcess4"/>
    <dgm:cxn modelId="{1C50A6CA-2C6E-4243-8E4B-F05E6EEB5757}" srcId="{6E56A0CF-1FC9-409D-8A9A-88628E303293}" destId="{3E1D0725-082C-44C4-BE5B-C7E3139A2E6F}" srcOrd="1" destOrd="0" parTransId="{D9DBB49E-0A4E-4405-94D9-F2EF41072111}" sibTransId="{8F71980A-CFB0-4355-98AC-38B84B190F2F}"/>
    <dgm:cxn modelId="{4F897C8A-E798-4B3B-A275-A3310DFE6EFA}" type="presOf" srcId="{8F71980A-CFB0-4355-98AC-38B84B190F2F}" destId="{15EE9D71-FB8A-45A1-8201-F69E057C4002}" srcOrd="0" destOrd="0" presId="urn:microsoft.com/office/officeart/2005/8/layout/hProcess4"/>
    <dgm:cxn modelId="{FFDBCFDF-6BF7-45DE-BC8A-C77A6FCEB560}" type="presOf" srcId="{A5BB6F25-9E60-4772-8947-8178CE9F177F}" destId="{9C1C1BAA-85DD-4A68-B085-2B010E095177}" srcOrd="1" destOrd="0" presId="urn:microsoft.com/office/officeart/2005/8/layout/hProcess4"/>
    <dgm:cxn modelId="{9E100CF6-BDDE-4CEB-8E26-FF45B39DB588}" type="presOf" srcId="{9E1DED17-FD11-469E-8475-3DF3C5839379}" destId="{E38DCA1F-35A2-4896-BD87-478BF17E529D}" srcOrd="0" destOrd="0" presId="urn:microsoft.com/office/officeart/2005/8/layout/hProcess4"/>
    <dgm:cxn modelId="{940719EC-F7BF-470B-816C-9B8FF909F687}" type="presOf" srcId="{36D8292E-8CCD-4AD9-B30F-3575581F5D34}" destId="{D8169350-0067-4A74-BC22-EEEC4FE811D4}" srcOrd="0" destOrd="0" presId="urn:microsoft.com/office/officeart/2005/8/layout/hProcess4"/>
    <dgm:cxn modelId="{40744485-2982-4B3B-BF4A-96766EDD70A6}" type="presOf" srcId="{D3538070-5471-4C32-85AC-A8D6D6582ED9}" destId="{BBA46095-6F64-4835-8FB9-822C7AA0310D}" srcOrd="0" destOrd="0" presId="urn:microsoft.com/office/officeart/2005/8/layout/hProcess4"/>
    <dgm:cxn modelId="{15818B2A-A946-4012-88BB-DCC863850034}" type="presOf" srcId="{18A4E023-408A-45C9-BCC6-4B0AF8FF7BDB}" destId="{C3BEE751-7FCD-43EA-8682-765CF509F7DC}" srcOrd="1" destOrd="0" presId="urn:microsoft.com/office/officeart/2005/8/layout/hProcess4"/>
    <dgm:cxn modelId="{EA81C07B-3DDF-4CB1-9D89-5D1DCEB20B44}" type="presOf" srcId="{A5BB6F25-9E60-4772-8947-8178CE9F177F}" destId="{BAECAF43-B551-4D51-9AC2-444A2B794957}" srcOrd="0" destOrd="0" presId="urn:microsoft.com/office/officeart/2005/8/layout/hProcess4"/>
    <dgm:cxn modelId="{054DE2A2-912B-4467-9C51-D922448E05F5}" type="presOf" srcId="{2DD744B9-1C55-4EE9-856A-2867B6F531FF}" destId="{A338A8C8-25D3-4A26-819A-D968611A2D51}" srcOrd="1" destOrd="0" presId="urn:microsoft.com/office/officeart/2005/8/layout/hProcess4"/>
    <dgm:cxn modelId="{F89C1C23-E087-4C0C-8F8A-974A3C5BBE04}" type="presOf" srcId="{2DD744B9-1C55-4EE9-856A-2867B6F531FF}" destId="{256728DC-335F-4CCF-8AD3-303ECBBD5BEE}" srcOrd="0" destOrd="0" presId="urn:microsoft.com/office/officeart/2005/8/layout/hProcess4"/>
    <dgm:cxn modelId="{42DCE052-3807-4E56-8F01-36F8BD8FACB0}" srcId="{D3538070-5471-4C32-85AC-A8D6D6582ED9}" destId="{2DD744B9-1C55-4EE9-856A-2867B6F531FF}" srcOrd="0" destOrd="0" parTransId="{8A49A715-958F-4144-A5CD-57402DA8963D}" sibTransId="{FB878921-C4A0-4390-9DD1-FF7582AA4B85}"/>
    <dgm:cxn modelId="{3A2F66D9-24B2-429B-9F09-077BB80E8557}" type="presParOf" srcId="{268DE99E-26DF-4130-8DAA-264123CF2BB1}" destId="{D7182988-4DBD-41F8-BF62-EA8420870699}" srcOrd="0" destOrd="0" presId="urn:microsoft.com/office/officeart/2005/8/layout/hProcess4"/>
    <dgm:cxn modelId="{2FC6B02E-2E47-4259-82D3-DFA60A45F9AD}" type="presParOf" srcId="{268DE99E-26DF-4130-8DAA-264123CF2BB1}" destId="{D6CA8E9E-B5BF-4AA6-8BD6-E7B9951F7F0D}" srcOrd="1" destOrd="0" presId="urn:microsoft.com/office/officeart/2005/8/layout/hProcess4"/>
    <dgm:cxn modelId="{35019EE3-08CB-4190-8EC9-CB647ED31F01}" type="presParOf" srcId="{268DE99E-26DF-4130-8DAA-264123CF2BB1}" destId="{1434508C-4404-4BF5-9E2C-6E949E7AC59C}" srcOrd="2" destOrd="0" presId="urn:microsoft.com/office/officeart/2005/8/layout/hProcess4"/>
    <dgm:cxn modelId="{9B797B7A-1857-4545-8D6D-04B42690BACF}" type="presParOf" srcId="{1434508C-4404-4BF5-9E2C-6E949E7AC59C}" destId="{852C2CE7-5906-4766-BB7C-13D92FD5AACC}" srcOrd="0" destOrd="0" presId="urn:microsoft.com/office/officeart/2005/8/layout/hProcess4"/>
    <dgm:cxn modelId="{430BB8B8-9A41-46F5-B720-13F83935703E}" type="presParOf" srcId="{852C2CE7-5906-4766-BB7C-13D92FD5AACC}" destId="{BB91224A-7C53-4B53-9D4A-F88E5ACA0F19}" srcOrd="0" destOrd="0" presId="urn:microsoft.com/office/officeart/2005/8/layout/hProcess4"/>
    <dgm:cxn modelId="{78335E1F-2176-4793-8ACB-C27663F24645}" type="presParOf" srcId="{852C2CE7-5906-4766-BB7C-13D92FD5AACC}" destId="{531D7166-DC64-46AB-8A85-4AB5DCA9C4BD}" srcOrd="1" destOrd="0" presId="urn:microsoft.com/office/officeart/2005/8/layout/hProcess4"/>
    <dgm:cxn modelId="{92B485CA-8383-4976-A28D-A0EFE029889C}" type="presParOf" srcId="{852C2CE7-5906-4766-BB7C-13D92FD5AACC}" destId="{C3BEE751-7FCD-43EA-8682-765CF509F7DC}" srcOrd="2" destOrd="0" presId="urn:microsoft.com/office/officeart/2005/8/layout/hProcess4"/>
    <dgm:cxn modelId="{07D1CE8F-246F-42E1-A02D-7CE264C1D8E3}" type="presParOf" srcId="{852C2CE7-5906-4766-BB7C-13D92FD5AACC}" destId="{E38DCA1F-35A2-4896-BD87-478BF17E529D}" srcOrd="3" destOrd="0" presId="urn:microsoft.com/office/officeart/2005/8/layout/hProcess4"/>
    <dgm:cxn modelId="{6D1E9980-2840-4035-8E23-C1BFA3C0B9DA}" type="presParOf" srcId="{852C2CE7-5906-4766-BB7C-13D92FD5AACC}" destId="{64052942-9EEA-4B0D-A804-F394BC847712}" srcOrd="4" destOrd="0" presId="urn:microsoft.com/office/officeart/2005/8/layout/hProcess4"/>
    <dgm:cxn modelId="{81C647BE-D2E5-4D20-91CE-60CC47BF063D}" type="presParOf" srcId="{1434508C-4404-4BF5-9E2C-6E949E7AC59C}" destId="{D8169350-0067-4A74-BC22-EEEC4FE811D4}" srcOrd="1" destOrd="0" presId="urn:microsoft.com/office/officeart/2005/8/layout/hProcess4"/>
    <dgm:cxn modelId="{D1B53443-D22E-48E7-ADBB-F020EED52AAE}" type="presParOf" srcId="{1434508C-4404-4BF5-9E2C-6E949E7AC59C}" destId="{7774561D-AA22-4B32-BCED-9C0DCCD4BD81}" srcOrd="2" destOrd="0" presId="urn:microsoft.com/office/officeart/2005/8/layout/hProcess4"/>
    <dgm:cxn modelId="{F3C0C1F7-3040-44A3-82DC-92457DD8C008}" type="presParOf" srcId="{7774561D-AA22-4B32-BCED-9C0DCCD4BD81}" destId="{FAC35F5D-C7F7-43E3-A884-BCE978AFBE5F}" srcOrd="0" destOrd="0" presId="urn:microsoft.com/office/officeart/2005/8/layout/hProcess4"/>
    <dgm:cxn modelId="{B01FCD0F-2E01-4670-9C3E-04786BD222C5}" type="presParOf" srcId="{7774561D-AA22-4B32-BCED-9C0DCCD4BD81}" destId="{BAECAF43-B551-4D51-9AC2-444A2B794957}" srcOrd="1" destOrd="0" presId="urn:microsoft.com/office/officeart/2005/8/layout/hProcess4"/>
    <dgm:cxn modelId="{153591AC-1B92-421B-AE61-0B2D20B23531}" type="presParOf" srcId="{7774561D-AA22-4B32-BCED-9C0DCCD4BD81}" destId="{9C1C1BAA-85DD-4A68-B085-2B010E095177}" srcOrd="2" destOrd="0" presId="urn:microsoft.com/office/officeart/2005/8/layout/hProcess4"/>
    <dgm:cxn modelId="{247CB4C6-37E6-4963-89E1-DA717C12D5F6}" type="presParOf" srcId="{7774561D-AA22-4B32-BCED-9C0DCCD4BD81}" destId="{4C03CDC4-620E-43EA-B0C7-FB416F6A99EE}" srcOrd="3" destOrd="0" presId="urn:microsoft.com/office/officeart/2005/8/layout/hProcess4"/>
    <dgm:cxn modelId="{9781F269-D3A4-4D55-AF3F-E21AC5F9BF17}" type="presParOf" srcId="{7774561D-AA22-4B32-BCED-9C0DCCD4BD81}" destId="{EA2AC532-3633-44B4-9F23-8C617025A712}" srcOrd="4" destOrd="0" presId="urn:microsoft.com/office/officeart/2005/8/layout/hProcess4"/>
    <dgm:cxn modelId="{698D5DD1-8FDE-4204-9AD9-A12CD37D9ECF}" type="presParOf" srcId="{1434508C-4404-4BF5-9E2C-6E949E7AC59C}" destId="{15EE9D71-FB8A-45A1-8201-F69E057C4002}" srcOrd="3" destOrd="0" presId="urn:microsoft.com/office/officeart/2005/8/layout/hProcess4"/>
    <dgm:cxn modelId="{F5C8CCF5-A731-4D4E-A472-8BB769236A5C}" type="presParOf" srcId="{1434508C-4404-4BF5-9E2C-6E949E7AC59C}" destId="{EEE7C5A0-4CE6-4C49-9C07-B266F659DE48}" srcOrd="4" destOrd="0" presId="urn:microsoft.com/office/officeart/2005/8/layout/hProcess4"/>
    <dgm:cxn modelId="{D21F9C3D-A721-450A-9B03-87459F5F21CF}" type="presParOf" srcId="{EEE7C5A0-4CE6-4C49-9C07-B266F659DE48}" destId="{814D5017-59DA-4A37-A101-CBC79B61EB41}" srcOrd="0" destOrd="0" presId="urn:microsoft.com/office/officeart/2005/8/layout/hProcess4"/>
    <dgm:cxn modelId="{12575E25-339D-4545-9E3D-643AC909A2F2}" type="presParOf" srcId="{EEE7C5A0-4CE6-4C49-9C07-B266F659DE48}" destId="{256728DC-335F-4CCF-8AD3-303ECBBD5BEE}" srcOrd="1" destOrd="0" presId="urn:microsoft.com/office/officeart/2005/8/layout/hProcess4"/>
    <dgm:cxn modelId="{62CADE66-9DC1-45E0-854A-1DC833B0B813}" type="presParOf" srcId="{EEE7C5A0-4CE6-4C49-9C07-B266F659DE48}" destId="{A338A8C8-25D3-4A26-819A-D968611A2D51}" srcOrd="2" destOrd="0" presId="urn:microsoft.com/office/officeart/2005/8/layout/hProcess4"/>
    <dgm:cxn modelId="{0B3A7739-50F8-4C9F-A41B-F5A189AB1B1E}" type="presParOf" srcId="{EEE7C5A0-4CE6-4C49-9C07-B266F659DE48}" destId="{BBA46095-6F64-4835-8FB9-822C7AA0310D}" srcOrd="3" destOrd="0" presId="urn:microsoft.com/office/officeart/2005/8/layout/hProcess4"/>
    <dgm:cxn modelId="{5F19F7CA-53C2-4BA6-9406-F965A87CDB9C}" type="presParOf" srcId="{EEE7C5A0-4CE6-4C49-9C07-B266F659DE48}" destId="{D7E185BA-894A-4A76-89AE-876EEE7C5521}" srcOrd="4" destOrd="0" presId="urn:microsoft.com/office/officeart/2005/8/layout/h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FD65918-6C74-4855-9529-04DBD51CC83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s-ES"/>
        </a:p>
      </dgm:t>
    </dgm:pt>
    <dgm:pt modelId="{76ADBA1B-32BC-4D90-B43E-F43FE21485F3}">
      <dgm:prSet phldrT="[Texto]"/>
      <dgm:spPr/>
      <dgm:t>
        <a:bodyPr/>
        <a:lstStyle/>
        <a:p>
          <a:r>
            <a:rPr lang="es-ES_tradnl" dirty="0" smtClean="0"/>
            <a:t>Variables  analizadas</a:t>
          </a:r>
          <a:endParaRPr lang="es-ES" dirty="0"/>
        </a:p>
      </dgm:t>
    </dgm:pt>
    <dgm:pt modelId="{BBD8C486-2A25-4ADF-B600-7273437C6E42}" type="parTrans" cxnId="{2E99BE93-8C55-4494-B636-7290CCA24F71}">
      <dgm:prSet/>
      <dgm:spPr/>
      <dgm:t>
        <a:bodyPr/>
        <a:lstStyle/>
        <a:p>
          <a:endParaRPr lang="es-ES"/>
        </a:p>
      </dgm:t>
    </dgm:pt>
    <dgm:pt modelId="{39A15257-BF84-4BCE-BE08-A2FB2D17FDB3}" type="sibTrans" cxnId="{2E99BE93-8C55-4494-B636-7290CCA24F71}">
      <dgm:prSet/>
      <dgm:spPr/>
      <dgm:t>
        <a:bodyPr/>
        <a:lstStyle/>
        <a:p>
          <a:endParaRPr lang="es-ES"/>
        </a:p>
      </dgm:t>
    </dgm:pt>
    <dgm:pt modelId="{EC619D6D-34B3-41C8-B486-5761F82E6B6D}">
      <dgm:prSet phldrT="[Texto]"/>
      <dgm:spPr/>
      <dgm:t>
        <a:bodyPr/>
        <a:lstStyle/>
        <a:p>
          <a:r>
            <a:rPr lang="es-ES_tradnl" dirty="0" smtClean="0"/>
            <a:t>Cantidad</a:t>
          </a:r>
          <a:endParaRPr lang="es-ES" dirty="0"/>
        </a:p>
      </dgm:t>
    </dgm:pt>
    <dgm:pt modelId="{6CF7FB13-015C-4D79-ADB0-176BFE317081}" type="parTrans" cxnId="{CF5F0D8F-1CB7-4F31-AB62-3467A120328C}">
      <dgm:prSet/>
      <dgm:spPr/>
      <dgm:t>
        <a:bodyPr/>
        <a:lstStyle/>
        <a:p>
          <a:endParaRPr lang="es-ES"/>
        </a:p>
      </dgm:t>
    </dgm:pt>
    <dgm:pt modelId="{E4414D88-B8D3-41DB-B4AA-9291223E1C09}" type="sibTrans" cxnId="{CF5F0D8F-1CB7-4F31-AB62-3467A120328C}">
      <dgm:prSet/>
      <dgm:spPr/>
      <dgm:t>
        <a:bodyPr/>
        <a:lstStyle/>
        <a:p>
          <a:endParaRPr lang="es-ES"/>
        </a:p>
      </dgm:t>
    </dgm:pt>
    <dgm:pt modelId="{30BD93A4-B13C-4D12-82AF-52C88CA6F3B6}">
      <dgm:prSet phldrT="[Texto]"/>
      <dgm:spPr/>
      <dgm:t>
        <a:bodyPr/>
        <a:lstStyle/>
        <a:p>
          <a:r>
            <a:rPr lang="es-ES_tradnl" dirty="0" smtClean="0"/>
            <a:t>Precio</a:t>
          </a:r>
          <a:endParaRPr lang="es-ES" dirty="0"/>
        </a:p>
      </dgm:t>
    </dgm:pt>
    <dgm:pt modelId="{D174E131-21DF-4658-9570-290F959813A5}" type="parTrans" cxnId="{0A769E28-08DA-4989-9330-3B22E432E1D7}">
      <dgm:prSet/>
      <dgm:spPr/>
      <dgm:t>
        <a:bodyPr/>
        <a:lstStyle/>
        <a:p>
          <a:endParaRPr lang="es-ES"/>
        </a:p>
      </dgm:t>
    </dgm:pt>
    <dgm:pt modelId="{9C46A542-13F7-458C-8D37-F6DA62D82FB9}" type="sibTrans" cxnId="{0A769E28-08DA-4989-9330-3B22E432E1D7}">
      <dgm:prSet/>
      <dgm:spPr/>
      <dgm:t>
        <a:bodyPr/>
        <a:lstStyle/>
        <a:p>
          <a:endParaRPr lang="es-ES"/>
        </a:p>
      </dgm:t>
    </dgm:pt>
    <dgm:pt modelId="{B7F4E0EF-ADDA-47AC-823D-6DAD4FAB75EF}">
      <dgm:prSet phldrT="[Texto]"/>
      <dgm:spPr/>
      <dgm:t>
        <a:bodyPr/>
        <a:lstStyle/>
        <a:p>
          <a:r>
            <a:rPr lang="es-ES_tradnl" dirty="0" smtClean="0"/>
            <a:t>Frecuencia</a:t>
          </a:r>
          <a:endParaRPr lang="es-ES" dirty="0"/>
        </a:p>
      </dgm:t>
    </dgm:pt>
    <dgm:pt modelId="{F3C345AF-E9E1-4FA0-8911-F00ADF885AE0}" type="parTrans" cxnId="{D4FCF917-7649-46AE-8EF6-CE190F0433CD}">
      <dgm:prSet/>
      <dgm:spPr/>
      <dgm:t>
        <a:bodyPr/>
        <a:lstStyle/>
        <a:p>
          <a:endParaRPr lang="es-ES"/>
        </a:p>
      </dgm:t>
    </dgm:pt>
    <dgm:pt modelId="{4EAD5889-4B4C-4F9C-AE7B-C0FE62B331D0}" type="sibTrans" cxnId="{D4FCF917-7649-46AE-8EF6-CE190F0433CD}">
      <dgm:prSet/>
      <dgm:spPr/>
      <dgm:t>
        <a:bodyPr/>
        <a:lstStyle/>
        <a:p>
          <a:endParaRPr lang="es-ES"/>
        </a:p>
      </dgm:t>
    </dgm:pt>
    <dgm:pt modelId="{77EF13D6-4FE2-45A5-84ED-86677E3F2F65}">
      <dgm:prSet phldrT="[Texto]"/>
      <dgm:spPr/>
      <dgm:t>
        <a:bodyPr/>
        <a:lstStyle/>
        <a:p>
          <a:r>
            <a:rPr lang="es-ES_tradnl" dirty="0" smtClean="0"/>
            <a:t>Preferencia</a:t>
          </a:r>
          <a:endParaRPr lang="es-ES" dirty="0"/>
        </a:p>
      </dgm:t>
    </dgm:pt>
    <dgm:pt modelId="{7077A123-4962-4162-9E9D-41352D734ED5}" type="parTrans" cxnId="{14C0C0F0-3593-4159-9ED6-DB5686C9D0DD}">
      <dgm:prSet/>
      <dgm:spPr/>
      <dgm:t>
        <a:bodyPr/>
        <a:lstStyle/>
        <a:p>
          <a:endParaRPr lang="es-ES"/>
        </a:p>
      </dgm:t>
    </dgm:pt>
    <dgm:pt modelId="{6EA04C30-FCEE-49FD-81AE-922429C373D0}" type="sibTrans" cxnId="{14C0C0F0-3593-4159-9ED6-DB5686C9D0DD}">
      <dgm:prSet/>
      <dgm:spPr/>
      <dgm:t>
        <a:bodyPr/>
        <a:lstStyle/>
        <a:p>
          <a:endParaRPr lang="es-ES"/>
        </a:p>
      </dgm:t>
    </dgm:pt>
    <dgm:pt modelId="{36B0AD2D-B1CB-4483-98BE-117B044807DE}" type="pres">
      <dgm:prSet presAssocID="{FFD65918-6C74-4855-9529-04DBD51CC83B}" presName="cycle" presStyleCnt="0">
        <dgm:presLayoutVars>
          <dgm:chMax val="1"/>
          <dgm:dir/>
          <dgm:animLvl val="ctr"/>
          <dgm:resizeHandles val="exact"/>
        </dgm:presLayoutVars>
      </dgm:prSet>
      <dgm:spPr/>
      <dgm:t>
        <a:bodyPr/>
        <a:lstStyle/>
        <a:p>
          <a:endParaRPr lang="es-ES"/>
        </a:p>
      </dgm:t>
    </dgm:pt>
    <dgm:pt modelId="{77306155-920E-464B-A7F1-33A594D9B2B6}" type="pres">
      <dgm:prSet presAssocID="{76ADBA1B-32BC-4D90-B43E-F43FE21485F3}" presName="centerShape" presStyleLbl="node0" presStyleIdx="0" presStyleCnt="1"/>
      <dgm:spPr/>
      <dgm:t>
        <a:bodyPr/>
        <a:lstStyle/>
        <a:p>
          <a:endParaRPr lang="es-ES"/>
        </a:p>
      </dgm:t>
    </dgm:pt>
    <dgm:pt modelId="{86D73607-ADA6-448C-8AA8-7DF34C44F889}" type="pres">
      <dgm:prSet presAssocID="{6CF7FB13-015C-4D79-ADB0-176BFE317081}" presName="parTrans" presStyleLbl="bgSibTrans2D1" presStyleIdx="0" presStyleCnt="4"/>
      <dgm:spPr/>
      <dgm:t>
        <a:bodyPr/>
        <a:lstStyle/>
        <a:p>
          <a:endParaRPr lang="es-ES"/>
        </a:p>
      </dgm:t>
    </dgm:pt>
    <dgm:pt modelId="{EA49A0CA-0C0A-41AA-8685-C89E719DACA4}" type="pres">
      <dgm:prSet presAssocID="{EC619D6D-34B3-41C8-B486-5761F82E6B6D}" presName="node" presStyleLbl="node1" presStyleIdx="0" presStyleCnt="4">
        <dgm:presLayoutVars>
          <dgm:bulletEnabled val="1"/>
        </dgm:presLayoutVars>
      </dgm:prSet>
      <dgm:spPr/>
      <dgm:t>
        <a:bodyPr/>
        <a:lstStyle/>
        <a:p>
          <a:endParaRPr lang="es-ES"/>
        </a:p>
      </dgm:t>
    </dgm:pt>
    <dgm:pt modelId="{1C7CB469-33D1-4B80-A27B-37805884133E}" type="pres">
      <dgm:prSet presAssocID="{D174E131-21DF-4658-9570-290F959813A5}" presName="parTrans" presStyleLbl="bgSibTrans2D1" presStyleIdx="1" presStyleCnt="4"/>
      <dgm:spPr/>
      <dgm:t>
        <a:bodyPr/>
        <a:lstStyle/>
        <a:p>
          <a:endParaRPr lang="es-ES"/>
        </a:p>
      </dgm:t>
    </dgm:pt>
    <dgm:pt modelId="{EC4F3DF2-5773-49C5-A633-3DABC5982528}" type="pres">
      <dgm:prSet presAssocID="{30BD93A4-B13C-4D12-82AF-52C88CA6F3B6}" presName="node" presStyleLbl="node1" presStyleIdx="1" presStyleCnt="4">
        <dgm:presLayoutVars>
          <dgm:bulletEnabled val="1"/>
        </dgm:presLayoutVars>
      </dgm:prSet>
      <dgm:spPr/>
      <dgm:t>
        <a:bodyPr/>
        <a:lstStyle/>
        <a:p>
          <a:endParaRPr lang="es-ES"/>
        </a:p>
      </dgm:t>
    </dgm:pt>
    <dgm:pt modelId="{F3452400-51A2-4E2B-AD33-542604ED0E3E}" type="pres">
      <dgm:prSet presAssocID="{F3C345AF-E9E1-4FA0-8911-F00ADF885AE0}" presName="parTrans" presStyleLbl="bgSibTrans2D1" presStyleIdx="2" presStyleCnt="4"/>
      <dgm:spPr/>
      <dgm:t>
        <a:bodyPr/>
        <a:lstStyle/>
        <a:p>
          <a:endParaRPr lang="es-ES"/>
        </a:p>
      </dgm:t>
    </dgm:pt>
    <dgm:pt modelId="{DA021B4C-3CFB-41E7-A26F-BD0DDBA768B1}" type="pres">
      <dgm:prSet presAssocID="{B7F4E0EF-ADDA-47AC-823D-6DAD4FAB75EF}" presName="node" presStyleLbl="node1" presStyleIdx="2" presStyleCnt="4">
        <dgm:presLayoutVars>
          <dgm:bulletEnabled val="1"/>
        </dgm:presLayoutVars>
      </dgm:prSet>
      <dgm:spPr/>
      <dgm:t>
        <a:bodyPr/>
        <a:lstStyle/>
        <a:p>
          <a:endParaRPr lang="es-ES"/>
        </a:p>
      </dgm:t>
    </dgm:pt>
    <dgm:pt modelId="{94F46930-8DD6-4D53-AA3A-137D0B1431F3}" type="pres">
      <dgm:prSet presAssocID="{7077A123-4962-4162-9E9D-41352D734ED5}" presName="parTrans" presStyleLbl="bgSibTrans2D1" presStyleIdx="3" presStyleCnt="4"/>
      <dgm:spPr/>
      <dgm:t>
        <a:bodyPr/>
        <a:lstStyle/>
        <a:p>
          <a:endParaRPr lang="es-ES"/>
        </a:p>
      </dgm:t>
    </dgm:pt>
    <dgm:pt modelId="{8026ABB6-E64B-46C5-81A6-FFEC0ACC8A17}" type="pres">
      <dgm:prSet presAssocID="{77EF13D6-4FE2-45A5-84ED-86677E3F2F65}" presName="node" presStyleLbl="node1" presStyleIdx="3" presStyleCnt="4">
        <dgm:presLayoutVars>
          <dgm:bulletEnabled val="1"/>
        </dgm:presLayoutVars>
      </dgm:prSet>
      <dgm:spPr/>
      <dgm:t>
        <a:bodyPr/>
        <a:lstStyle/>
        <a:p>
          <a:endParaRPr lang="es-ES"/>
        </a:p>
      </dgm:t>
    </dgm:pt>
  </dgm:ptLst>
  <dgm:cxnLst>
    <dgm:cxn modelId="{484F4019-205E-481F-BD2A-7BFE631AB939}" type="presOf" srcId="{77EF13D6-4FE2-45A5-84ED-86677E3F2F65}" destId="{8026ABB6-E64B-46C5-81A6-FFEC0ACC8A17}" srcOrd="0" destOrd="0" presId="urn:microsoft.com/office/officeart/2005/8/layout/radial4"/>
    <dgm:cxn modelId="{7FA8E805-F0BD-40CC-AE3D-D15D93830F22}" type="presOf" srcId="{F3C345AF-E9E1-4FA0-8911-F00ADF885AE0}" destId="{F3452400-51A2-4E2B-AD33-542604ED0E3E}" srcOrd="0" destOrd="0" presId="urn:microsoft.com/office/officeart/2005/8/layout/radial4"/>
    <dgm:cxn modelId="{2E99BE93-8C55-4494-B636-7290CCA24F71}" srcId="{FFD65918-6C74-4855-9529-04DBD51CC83B}" destId="{76ADBA1B-32BC-4D90-B43E-F43FE21485F3}" srcOrd="0" destOrd="0" parTransId="{BBD8C486-2A25-4ADF-B600-7273437C6E42}" sibTransId="{39A15257-BF84-4BCE-BE08-A2FB2D17FDB3}"/>
    <dgm:cxn modelId="{CF5F0D8F-1CB7-4F31-AB62-3467A120328C}" srcId="{76ADBA1B-32BC-4D90-B43E-F43FE21485F3}" destId="{EC619D6D-34B3-41C8-B486-5761F82E6B6D}" srcOrd="0" destOrd="0" parTransId="{6CF7FB13-015C-4D79-ADB0-176BFE317081}" sibTransId="{E4414D88-B8D3-41DB-B4AA-9291223E1C09}"/>
    <dgm:cxn modelId="{CE3144EB-0A2C-452F-BCC0-6E73132AB887}" type="presOf" srcId="{6CF7FB13-015C-4D79-ADB0-176BFE317081}" destId="{86D73607-ADA6-448C-8AA8-7DF34C44F889}" srcOrd="0" destOrd="0" presId="urn:microsoft.com/office/officeart/2005/8/layout/radial4"/>
    <dgm:cxn modelId="{0A769E28-08DA-4989-9330-3B22E432E1D7}" srcId="{76ADBA1B-32BC-4D90-B43E-F43FE21485F3}" destId="{30BD93A4-B13C-4D12-82AF-52C88CA6F3B6}" srcOrd="1" destOrd="0" parTransId="{D174E131-21DF-4658-9570-290F959813A5}" sibTransId="{9C46A542-13F7-458C-8D37-F6DA62D82FB9}"/>
    <dgm:cxn modelId="{5A251214-85DC-46E2-A951-B884D254949B}" type="presOf" srcId="{7077A123-4962-4162-9E9D-41352D734ED5}" destId="{94F46930-8DD6-4D53-AA3A-137D0B1431F3}" srcOrd="0" destOrd="0" presId="urn:microsoft.com/office/officeart/2005/8/layout/radial4"/>
    <dgm:cxn modelId="{23FE88CA-818F-4B4F-9E1A-02EE29694C0C}" type="presOf" srcId="{76ADBA1B-32BC-4D90-B43E-F43FE21485F3}" destId="{77306155-920E-464B-A7F1-33A594D9B2B6}" srcOrd="0" destOrd="0" presId="urn:microsoft.com/office/officeart/2005/8/layout/radial4"/>
    <dgm:cxn modelId="{828B9106-DAEB-471D-8BF2-EF4721FFA201}" type="presOf" srcId="{30BD93A4-B13C-4D12-82AF-52C88CA6F3B6}" destId="{EC4F3DF2-5773-49C5-A633-3DABC5982528}" srcOrd="0" destOrd="0" presId="urn:microsoft.com/office/officeart/2005/8/layout/radial4"/>
    <dgm:cxn modelId="{9F8EFAA9-8855-4D04-97B0-5407B8478192}" type="presOf" srcId="{B7F4E0EF-ADDA-47AC-823D-6DAD4FAB75EF}" destId="{DA021B4C-3CFB-41E7-A26F-BD0DDBA768B1}" srcOrd="0" destOrd="0" presId="urn:microsoft.com/office/officeart/2005/8/layout/radial4"/>
    <dgm:cxn modelId="{C08C8F85-5FF0-4644-908E-721509F4920B}" type="presOf" srcId="{EC619D6D-34B3-41C8-B486-5761F82E6B6D}" destId="{EA49A0CA-0C0A-41AA-8685-C89E719DACA4}" srcOrd="0" destOrd="0" presId="urn:microsoft.com/office/officeart/2005/8/layout/radial4"/>
    <dgm:cxn modelId="{1FC93E03-8313-45B3-8A3D-C9A0E9D0E48E}" type="presOf" srcId="{D174E131-21DF-4658-9570-290F959813A5}" destId="{1C7CB469-33D1-4B80-A27B-37805884133E}" srcOrd="0" destOrd="0" presId="urn:microsoft.com/office/officeart/2005/8/layout/radial4"/>
    <dgm:cxn modelId="{9A41650B-667B-4FEE-82A4-2A81AE932D96}" type="presOf" srcId="{FFD65918-6C74-4855-9529-04DBD51CC83B}" destId="{36B0AD2D-B1CB-4483-98BE-117B044807DE}" srcOrd="0" destOrd="0" presId="urn:microsoft.com/office/officeart/2005/8/layout/radial4"/>
    <dgm:cxn modelId="{D4FCF917-7649-46AE-8EF6-CE190F0433CD}" srcId="{76ADBA1B-32BC-4D90-B43E-F43FE21485F3}" destId="{B7F4E0EF-ADDA-47AC-823D-6DAD4FAB75EF}" srcOrd="2" destOrd="0" parTransId="{F3C345AF-E9E1-4FA0-8911-F00ADF885AE0}" sibTransId="{4EAD5889-4B4C-4F9C-AE7B-C0FE62B331D0}"/>
    <dgm:cxn modelId="{14C0C0F0-3593-4159-9ED6-DB5686C9D0DD}" srcId="{76ADBA1B-32BC-4D90-B43E-F43FE21485F3}" destId="{77EF13D6-4FE2-45A5-84ED-86677E3F2F65}" srcOrd="3" destOrd="0" parTransId="{7077A123-4962-4162-9E9D-41352D734ED5}" sibTransId="{6EA04C30-FCEE-49FD-81AE-922429C373D0}"/>
    <dgm:cxn modelId="{3E89B0E9-559E-47CB-B1A8-41609A331BF6}" type="presParOf" srcId="{36B0AD2D-B1CB-4483-98BE-117B044807DE}" destId="{77306155-920E-464B-A7F1-33A594D9B2B6}" srcOrd="0" destOrd="0" presId="urn:microsoft.com/office/officeart/2005/8/layout/radial4"/>
    <dgm:cxn modelId="{6C851D29-5467-47C2-8038-0CB14B1F28E6}" type="presParOf" srcId="{36B0AD2D-B1CB-4483-98BE-117B044807DE}" destId="{86D73607-ADA6-448C-8AA8-7DF34C44F889}" srcOrd="1" destOrd="0" presId="urn:microsoft.com/office/officeart/2005/8/layout/radial4"/>
    <dgm:cxn modelId="{C3299EDF-E644-4121-A3DE-3D60E6280D77}" type="presParOf" srcId="{36B0AD2D-B1CB-4483-98BE-117B044807DE}" destId="{EA49A0CA-0C0A-41AA-8685-C89E719DACA4}" srcOrd="2" destOrd="0" presId="urn:microsoft.com/office/officeart/2005/8/layout/radial4"/>
    <dgm:cxn modelId="{8C1662E0-760A-409F-AF3E-E49E875F6A83}" type="presParOf" srcId="{36B0AD2D-B1CB-4483-98BE-117B044807DE}" destId="{1C7CB469-33D1-4B80-A27B-37805884133E}" srcOrd="3" destOrd="0" presId="urn:microsoft.com/office/officeart/2005/8/layout/radial4"/>
    <dgm:cxn modelId="{08A6B5B6-7911-495B-8A23-F6E1548683E3}" type="presParOf" srcId="{36B0AD2D-B1CB-4483-98BE-117B044807DE}" destId="{EC4F3DF2-5773-49C5-A633-3DABC5982528}" srcOrd="4" destOrd="0" presId="urn:microsoft.com/office/officeart/2005/8/layout/radial4"/>
    <dgm:cxn modelId="{59881123-3466-4092-A275-CDFA80F9EB69}" type="presParOf" srcId="{36B0AD2D-B1CB-4483-98BE-117B044807DE}" destId="{F3452400-51A2-4E2B-AD33-542604ED0E3E}" srcOrd="5" destOrd="0" presId="urn:microsoft.com/office/officeart/2005/8/layout/radial4"/>
    <dgm:cxn modelId="{B5BDA3A7-1B42-4EC1-B53C-9B92902B7AF2}" type="presParOf" srcId="{36B0AD2D-B1CB-4483-98BE-117B044807DE}" destId="{DA021B4C-3CFB-41E7-A26F-BD0DDBA768B1}" srcOrd="6" destOrd="0" presId="urn:microsoft.com/office/officeart/2005/8/layout/radial4"/>
    <dgm:cxn modelId="{E0E89865-55CE-4458-BF52-8A39078980B3}" type="presParOf" srcId="{36B0AD2D-B1CB-4483-98BE-117B044807DE}" destId="{94F46930-8DD6-4D53-AA3A-137D0B1431F3}" srcOrd="7" destOrd="0" presId="urn:microsoft.com/office/officeart/2005/8/layout/radial4"/>
    <dgm:cxn modelId="{9D5B31D5-2C1E-412A-AD43-7A52B1F2B61F}" type="presParOf" srcId="{36B0AD2D-B1CB-4483-98BE-117B044807DE}" destId="{8026ABB6-E64B-46C5-81A6-FFEC0ACC8A17}" srcOrd="8"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9C0DF3D-C3E7-4E88-9259-2EFCB709A103}"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s-ES"/>
        </a:p>
      </dgm:t>
    </dgm:pt>
    <dgm:pt modelId="{66F17974-D058-48DE-A267-570C02954295}">
      <dgm:prSet phldrT="[Texto]"/>
      <dgm:spPr/>
      <dgm:t>
        <a:bodyPr/>
        <a:lstStyle/>
        <a:p>
          <a:r>
            <a:rPr lang="es-ES" dirty="0" smtClean="0"/>
            <a:t>Eleva la competitividad, favoreciendo a la industria por la necesidad de nuevos productos, y de mejor calidad.</a:t>
          </a:r>
          <a:endParaRPr lang="es-ES" dirty="0"/>
        </a:p>
      </dgm:t>
    </dgm:pt>
    <dgm:pt modelId="{1E574267-B1F4-4217-AC7E-4ACDB929AFD7}" type="parTrans" cxnId="{6F836AC8-0644-4522-93FA-44E0ED195F30}">
      <dgm:prSet/>
      <dgm:spPr/>
      <dgm:t>
        <a:bodyPr/>
        <a:lstStyle/>
        <a:p>
          <a:endParaRPr lang="es-ES"/>
        </a:p>
      </dgm:t>
    </dgm:pt>
    <dgm:pt modelId="{B14DA2D6-BFC2-4E9F-AD9D-1A6ED2CA0B33}" type="sibTrans" cxnId="{6F836AC8-0644-4522-93FA-44E0ED195F30}">
      <dgm:prSet/>
      <dgm:spPr/>
      <dgm:t>
        <a:bodyPr/>
        <a:lstStyle/>
        <a:p>
          <a:endParaRPr lang="es-ES"/>
        </a:p>
      </dgm:t>
    </dgm:pt>
    <dgm:pt modelId="{28F51958-CAB1-4A4E-8315-4FF54E4BAFC7}">
      <dgm:prSet phldrT="[Texto]"/>
      <dgm:spPr/>
      <dgm:t>
        <a:bodyPr/>
        <a:lstStyle/>
        <a:p>
          <a:r>
            <a:rPr lang="es-ES" dirty="0" smtClean="0"/>
            <a:t>Alta eficiencia de integración óptima entre los eslabones de la cadena de valor del cluster</a:t>
          </a:r>
          <a:endParaRPr lang="es-ES" dirty="0"/>
        </a:p>
      </dgm:t>
    </dgm:pt>
    <dgm:pt modelId="{7E035A95-3F11-44A9-8BCF-F7A68C320F0F}" type="parTrans" cxnId="{1E4E28BA-F841-418E-9637-4D56A298B302}">
      <dgm:prSet/>
      <dgm:spPr/>
      <dgm:t>
        <a:bodyPr/>
        <a:lstStyle/>
        <a:p>
          <a:endParaRPr lang="es-ES"/>
        </a:p>
      </dgm:t>
    </dgm:pt>
    <dgm:pt modelId="{8FED6BA1-1E6F-4F06-923E-E1A05224FBFD}" type="sibTrans" cxnId="{1E4E28BA-F841-418E-9637-4D56A298B302}">
      <dgm:prSet/>
      <dgm:spPr/>
      <dgm:t>
        <a:bodyPr/>
        <a:lstStyle/>
        <a:p>
          <a:endParaRPr lang="es-ES"/>
        </a:p>
      </dgm:t>
    </dgm:pt>
    <dgm:pt modelId="{D88F5345-4B2F-473C-9567-2B0BD274784C}">
      <dgm:prSet/>
      <dgm:spPr/>
      <dgm:t>
        <a:bodyPr/>
        <a:lstStyle/>
        <a:p>
          <a:r>
            <a:rPr lang="es-ES" dirty="0" smtClean="0"/>
            <a:t>La fuerte interacción entre productores, proveedores y consumidores</a:t>
          </a:r>
        </a:p>
      </dgm:t>
    </dgm:pt>
    <dgm:pt modelId="{7E363CD0-F5A7-417E-90BB-36524242DC92}" type="parTrans" cxnId="{2A7283D7-215E-49D8-B120-C2A1AC264ECB}">
      <dgm:prSet/>
      <dgm:spPr/>
      <dgm:t>
        <a:bodyPr/>
        <a:lstStyle/>
        <a:p>
          <a:endParaRPr lang="es-ES"/>
        </a:p>
      </dgm:t>
    </dgm:pt>
    <dgm:pt modelId="{AD272B8D-2DE9-438D-A721-E4254BDA2E19}" type="sibTrans" cxnId="{2A7283D7-215E-49D8-B120-C2A1AC264ECB}">
      <dgm:prSet/>
      <dgm:spPr/>
      <dgm:t>
        <a:bodyPr/>
        <a:lstStyle/>
        <a:p>
          <a:endParaRPr lang="es-ES"/>
        </a:p>
      </dgm:t>
    </dgm:pt>
    <dgm:pt modelId="{9AAED15F-4E32-4B8F-9F22-8F6BB6B297D0}">
      <dgm:prSet/>
      <dgm:spPr/>
      <dgm:t>
        <a:bodyPr/>
        <a:lstStyle/>
        <a:p>
          <a:r>
            <a:rPr lang="es-ES" dirty="0" smtClean="0"/>
            <a:t>Creciente eficiencia operativa de cada eslabón de la cadena.</a:t>
          </a:r>
        </a:p>
      </dgm:t>
    </dgm:pt>
    <dgm:pt modelId="{1A39D699-F179-46D0-ACF2-C219AA80DC8A}" type="parTrans" cxnId="{280D76DA-ABEC-4AE9-80B7-B21C9997D5A0}">
      <dgm:prSet/>
      <dgm:spPr/>
      <dgm:t>
        <a:bodyPr/>
        <a:lstStyle/>
        <a:p>
          <a:endParaRPr lang="es-ES"/>
        </a:p>
      </dgm:t>
    </dgm:pt>
    <dgm:pt modelId="{F57BA15E-E129-412D-8229-4A62200697F2}" type="sibTrans" cxnId="{280D76DA-ABEC-4AE9-80B7-B21C9997D5A0}">
      <dgm:prSet/>
      <dgm:spPr/>
      <dgm:t>
        <a:bodyPr/>
        <a:lstStyle/>
        <a:p>
          <a:endParaRPr lang="es-ES"/>
        </a:p>
      </dgm:t>
    </dgm:pt>
    <dgm:pt modelId="{B449CBCE-ED7F-4DEB-98AD-39419A1C3D2B}" type="pres">
      <dgm:prSet presAssocID="{B9C0DF3D-C3E7-4E88-9259-2EFCB709A103}" presName="matrix" presStyleCnt="0">
        <dgm:presLayoutVars>
          <dgm:chMax val="1"/>
          <dgm:dir/>
          <dgm:resizeHandles val="exact"/>
        </dgm:presLayoutVars>
      </dgm:prSet>
      <dgm:spPr/>
      <dgm:t>
        <a:bodyPr/>
        <a:lstStyle/>
        <a:p>
          <a:endParaRPr lang="es-ES"/>
        </a:p>
      </dgm:t>
    </dgm:pt>
    <dgm:pt modelId="{3B57A7D9-CB37-4722-AD98-14AB27C52141}" type="pres">
      <dgm:prSet presAssocID="{B9C0DF3D-C3E7-4E88-9259-2EFCB709A103}" presName="diamond" presStyleLbl="bgShp" presStyleIdx="0" presStyleCnt="1"/>
      <dgm:spPr/>
    </dgm:pt>
    <dgm:pt modelId="{FE6F5316-4676-4FF2-BD5C-C370DB565809}" type="pres">
      <dgm:prSet presAssocID="{B9C0DF3D-C3E7-4E88-9259-2EFCB709A103}" presName="quad1" presStyleLbl="node1" presStyleIdx="0" presStyleCnt="4">
        <dgm:presLayoutVars>
          <dgm:chMax val="0"/>
          <dgm:chPref val="0"/>
          <dgm:bulletEnabled val="1"/>
        </dgm:presLayoutVars>
      </dgm:prSet>
      <dgm:spPr/>
      <dgm:t>
        <a:bodyPr/>
        <a:lstStyle/>
        <a:p>
          <a:endParaRPr lang="es-ES"/>
        </a:p>
      </dgm:t>
    </dgm:pt>
    <dgm:pt modelId="{CC9DDC93-0A44-43FA-9367-AA1208335AFD}" type="pres">
      <dgm:prSet presAssocID="{B9C0DF3D-C3E7-4E88-9259-2EFCB709A103}" presName="quad2" presStyleLbl="node1" presStyleIdx="1" presStyleCnt="4">
        <dgm:presLayoutVars>
          <dgm:chMax val="0"/>
          <dgm:chPref val="0"/>
          <dgm:bulletEnabled val="1"/>
        </dgm:presLayoutVars>
      </dgm:prSet>
      <dgm:spPr/>
      <dgm:t>
        <a:bodyPr/>
        <a:lstStyle/>
        <a:p>
          <a:endParaRPr lang="es-ES"/>
        </a:p>
      </dgm:t>
    </dgm:pt>
    <dgm:pt modelId="{19E368D9-5531-4FB2-9591-F11005F67342}" type="pres">
      <dgm:prSet presAssocID="{B9C0DF3D-C3E7-4E88-9259-2EFCB709A103}" presName="quad3" presStyleLbl="node1" presStyleIdx="2" presStyleCnt="4">
        <dgm:presLayoutVars>
          <dgm:chMax val="0"/>
          <dgm:chPref val="0"/>
          <dgm:bulletEnabled val="1"/>
        </dgm:presLayoutVars>
      </dgm:prSet>
      <dgm:spPr/>
      <dgm:t>
        <a:bodyPr/>
        <a:lstStyle/>
        <a:p>
          <a:endParaRPr lang="es-ES"/>
        </a:p>
      </dgm:t>
    </dgm:pt>
    <dgm:pt modelId="{E76021AB-06D7-4A9D-BD01-0B6D0B3E441C}" type="pres">
      <dgm:prSet presAssocID="{B9C0DF3D-C3E7-4E88-9259-2EFCB709A103}" presName="quad4" presStyleLbl="node1" presStyleIdx="3" presStyleCnt="4">
        <dgm:presLayoutVars>
          <dgm:chMax val="0"/>
          <dgm:chPref val="0"/>
          <dgm:bulletEnabled val="1"/>
        </dgm:presLayoutVars>
      </dgm:prSet>
      <dgm:spPr/>
      <dgm:t>
        <a:bodyPr/>
        <a:lstStyle/>
        <a:p>
          <a:endParaRPr lang="es-ES"/>
        </a:p>
      </dgm:t>
    </dgm:pt>
  </dgm:ptLst>
  <dgm:cxnLst>
    <dgm:cxn modelId="{1E4E28BA-F841-418E-9637-4D56A298B302}" srcId="{B9C0DF3D-C3E7-4E88-9259-2EFCB709A103}" destId="{28F51958-CAB1-4A4E-8315-4FF54E4BAFC7}" srcOrd="1" destOrd="0" parTransId="{7E035A95-3F11-44A9-8BCF-F7A68C320F0F}" sibTransId="{8FED6BA1-1E6F-4F06-923E-E1A05224FBFD}"/>
    <dgm:cxn modelId="{92A503DF-E3E5-43B3-A942-FAF287BCE30D}" type="presOf" srcId="{9AAED15F-4E32-4B8F-9F22-8F6BB6B297D0}" destId="{E76021AB-06D7-4A9D-BD01-0B6D0B3E441C}" srcOrd="0" destOrd="0" presId="urn:microsoft.com/office/officeart/2005/8/layout/matrix3"/>
    <dgm:cxn modelId="{6F836AC8-0644-4522-93FA-44E0ED195F30}" srcId="{B9C0DF3D-C3E7-4E88-9259-2EFCB709A103}" destId="{66F17974-D058-48DE-A267-570C02954295}" srcOrd="0" destOrd="0" parTransId="{1E574267-B1F4-4217-AC7E-4ACDB929AFD7}" sibTransId="{B14DA2D6-BFC2-4E9F-AD9D-1A6ED2CA0B33}"/>
    <dgm:cxn modelId="{3866B205-C399-4830-901D-335948FBA5F2}" type="presOf" srcId="{D88F5345-4B2F-473C-9567-2B0BD274784C}" destId="{19E368D9-5531-4FB2-9591-F11005F67342}" srcOrd="0" destOrd="0" presId="urn:microsoft.com/office/officeart/2005/8/layout/matrix3"/>
    <dgm:cxn modelId="{42A357DF-D1DF-467B-8992-3DF34EB8D75E}" type="presOf" srcId="{B9C0DF3D-C3E7-4E88-9259-2EFCB709A103}" destId="{B449CBCE-ED7F-4DEB-98AD-39419A1C3D2B}" srcOrd="0" destOrd="0" presId="urn:microsoft.com/office/officeart/2005/8/layout/matrix3"/>
    <dgm:cxn modelId="{2A7283D7-215E-49D8-B120-C2A1AC264ECB}" srcId="{B9C0DF3D-C3E7-4E88-9259-2EFCB709A103}" destId="{D88F5345-4B2F-473C-9567-2B0BD274784C}" srcOrd="2" destOrd="0" parTransId="{7E363CD0-F5A7-417E-90BB-36524242DC92}" sibTransId="{AD272B8D-2DE9-438D-A721-E4254BDA2E19}"/>
    <dgm:cxn modelId="{12FBA805-7AEF-4DD7-8707-A172ABDBDEDA}" type="presOf" srcId="{66F17974-D058-48DE-A267-570C02954295}" destId="{FE6F5316-4676-4FF2-BD5C-C370DB565809}" srcOrd="0" destOrd="0" presId="urn:microsoft.com/office/officeart/2005/8/layout/matrix3"/>
    <dgm:cxn modelId="{12D0CBF8-84CD-4DC3-8418-EE95E89BD4ED}" type="presOf" srcId="{28F51958-CAB1-4A4E-8315-4FF54E4BAFC7}" destId="{CC9DDC93-0A44-43FA-9367-AA1208335AFD}" srcOrd="0" destOrd="0" presId="urn:microsoft.com/office/officeart/2005/8/layout/matrix3"/>
    <dgm:cxn modelId="{280D76DA-ABEC-4AE9-80B7-B21C9997D5A0}" srcId="{B9C0DF3D-C3E7-4E88-9259-2EFCB709A103}" destId="{9AAED15F-4E32-4B8F-9F22-8F6BB6B297D0}" srcOrd="3" destOrd="0" parTransId="{1A39D699-F179-46D0-ACF2-C219AA80DC8A}" sibTransId="{F57BA15E-E129-412D-8229-4A62200697F2}"/>
    <dgm:cxn modelId="{42170026-F24C-4834-BA43-C35571AF525A}" type="presParOf" srcId="{B449CBCE-ED7F-4DEB-98AD-39419A1C3D2B}" destId="{3B57A7D9-CB37-4722-AD98-14AB27C52141}" srcOrd="0" destOrd="0" presId="urn:microsoft.com/office/officeart/2005/8/layout/matrix3"/>
    <dgm:cxn modelId="{1BDFE235-915A-4ACE-8DF3-44FACD49579B}" type="presParOf" srcId="{B449CBCE-ED7F-4DEB-98AD-39419A1C3D2B}" destId="{FE6F5316-4676-4FF2-BD5C-C370DB565809}" srcOrd="1" destOrd="0" presId="urn:microsoft.com/office/officeart/2005/8/layout/matrix3"/>
    <dgm:cxn modelId="{DBA5DBA5-3E9D-4E16-A1B3-67CD673E2AA7}" type="presParOf" srcId="{B449CBCE-ED7F-4DEB-98AD-39419A1C3D2B}" destId="{CC9DDC93-0A44-43FA-9367-AA1208335AFD}" srcOrd="2" destOrd="0" presId="urn:microsoft.com/office/officeart/2005/8/layout/matrix3"/>
    <dgm:cxn modelId="{409B2E94-882C-41F3-BE31-81AC0A189C0F}" type="presParOf" srcId="{B449CBCE-ED7F-4DEB-98AD-39419A1C3D2B}" destId="{19E368D9-5531-4FB2-9591-F11005F67342}" srcOrd="3" destOrd="0" presId="urn:microsoft.com/office/officeart/2005/8/layout/matrix3"/>
    <dgm:cxn modelId="{CFA6178E-771B-46D4-9E53-93D26566C98B}" type="presParOf" srcId="{B449CBCE-ED7F-4DEB-98AD-39419A1C3D2B}" destId="{E76021AB-06D7-4A9D-BD01-0B6D0B3E441C}" srcOrd="4" destOrd="0" presId="urn:microsoft.com/office/officeart/2005/8/layout/matrix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7C484E-F99D-440D-9A57-E43CA499555F}" type="doc">
      <dgm:prSet loTypeId="urn:microsoft.com/office/officeart/2005/8/layout/vProcess5" loCatId="process" qsTypeId="urn:microsoft.com/office/officeart/2005/8/quickstyle/3d2" qsCatId="3D" csTypeId="urn:microsoft.com/office/officeart/2005/8/colors/accent1_4" csCatId="accent1" phldr="1"/>
      <dgm:spPr/>
      <dgm:t>
        <a:bodyPr/>
        <a:lstStyle/>
        <a:p>
          <a:endParaRPr lang="es-ES"/>
        </a:p>
      </dgm:t>
    </dgm:pt>
    <dgm:pt modelId="{197A7697-D430-4E7E-ABEE-67663CAE66EF}">
      <dgm:prSet phldrT="[Texto]" custT="1"/>
      <dgm:spPr/>
      <dgm:t>
        <a:bodyPr/>
        <a:lstStyle/>
        <a:p>
          <a:pPr algn="r"/>
          <a:r>
            <a:rPr lang="es-EC" sz="1400" dirty="0">
              <a:latin typeface="Arial" pitchFamily="34" charset="0"/>
              <a:cs typeface="Arial" pitchFamily="34" charset="0"/>
            </a:rPr>
            <a:t>El primer </a:t>
          </a:r>
          <a:r>
            <a:rPr lang="es-EC" sz="1400" dirty="0" smtClean="0">
              <a:latin typeface="Arial" pitchFamily="34" charset="0"/>
              <a:cs typeface="Arial" pitchFamily="34" charset="0"/>
            </a:rPr>
            <a:t>nivel.- los </a:t>
          </a:r>
          <a:r>
            <a:rPr lang="es-EC" sz="1400" dirty="0">
              <a:latin typeface="Arial" pitchFamily="34" charset="0"/>
              <a:cs typeface="Arial" pitchFamily="34" charset="0"/>
            </a:rPr>
            <a:t>proveedores de insumos necesarios para la producción de cuyes: t</a:t>
          </a:r>
          <a:r>
            <a:rPr lang="es-ES_tradnl" sz="1400" b="1" dirty="0" err="1">
              <a:latin typeface="Arial" pitchFamily="34" charset="0"/>
              <a:cs typeface="Arial" pitchFamily="34" charset="0"/>
            </a:rPr>
            <a:t>iendas</a:t>
          </a:r>
          <a:r>
            <a:rPr lang="es-ES_tradnl" sz="1400" b="1" dirty="0">
              <a:latin typeface="Arial" pitchFamily="34" charset="0"/>
              <a:cs typeface="Arial" pitchFamily="34" charset="0"/>
            </a:rPr>
            <a:t> agroveterinarias, </a:t>
          </a:r>
          <a:r>
            <a:rPr lang="es-EC" sz="1400" dirty="0">
              <a:latin typeface="Arial" pitchFamily="34" charset="0"/>
              <a:cs typeface="Arial" pitchFamily="34" charset="0"/>
            </a:rPr>
            <a:t>maquinaria y equipos; y servicios </a:t>
          </a:r>
          <a:r>
            <a:rPr lang="es-EC" sz="1400" dirty="0" smtClean="0">
              <a:latin typeface="Arial" pitchFamily="34" charset="0"/>
              <a:cs typeface="Arial" pitchFamily="34" charset="0"/>
            </a:rPr>
            <a:t>profesionales.</a:t>
          </a:r>
          <a:endParaRPr lang="es-ES" sz="1400" b="0" dirty="0">
            <a:latin typeface="Arial" pitchFamily="34" charset="0"/>
            <a:cs typeface="Arial" pitchFamily="34" charset="0"/>
          </a:endParaRPr>
        </a:p>
      </dgm:t>
    </dgm:pt>
    <dgm:pt modelId="{F1AC59EE-747B-491E-B938-E36D2AEBDE2D}" type="parTrans" cxnId="{3A4B7E66-CDE3-40A6-9917-568EDCFB84EA}">
      <dgm:prSet/>
      <dgm:spPr/>
      <dgm:t>
        <a:bodyPr/>
        <a:lstStyle/>
        <a:p>
          <a:pPr algn="r"/>
          <a:endParaRPr lang="es-ES" sz="1100">
            <a:latin typeface="Arial" pitchFamily="34" charset="0"/>
            <a:cs typeface="Arial" pitchFamily="34" charset="0"/>
          </a:endParaRPr>
        </a:p>
      </dgm:t>
    </dgm:pt>
    <dgm:pt modelId="{4E587097-558A-4A84-B142-C59C1BACB61D}" type="sibTrans" cxnId="{3A4B7E66-CDE3-40A6-9917-568EDCFB84EA}">
      <dgm:prSet custT="1"/>
      <dgm:spPr/>
      <dgm:t>
        <a:bodyPr/>
        <a:lstStyle/>
        <a:p>
          <a:pPr algn="r"/>
          <a:endParaRPr lang="es-ES" sz="1100">
            <a:latin typeface="Arial" pitchFamily="34" charset="0"/>
            <a:cs typeface="Arial" pitchFamily="34" charset="0"/>
          </a:endParaRPr>
        </a:p>
      </dgm:t>
    </dgm:pt>
    <dgm:pt modelId="{4BC01401-BD60-4D97-A007-780453743E0C}">
      <dgm:prSet phldrT="[Texto]" custT="1"/>
      <dgm:spPr/>
      <dgm:t>
        <a:bodyPr/>
        <a:lstStyle/>
        <a:p>
          <a:pPr algn="r"/>
          <a:r>
            <a:rPr lang="es-ES" sz="1400" dirty="0">
              <a:latin typeface="Arial" pitchFamily="34" charset="0"/>
              <a:cs typeface="Arial" pitchFamily="34" charset="0"/>
            </a:rPr>
            <a:t>El segundo </a:t>
          </a:r>
          <a:r>
            <a:rPr lang="es-ES" sz="1400" dirty="0" smtClean="0">
              <a:latin typeface="Arial" pitchFamily="34" charset="0"/>
              <a:cs typeface="Arial" pitchFamily="34" charset="0"/>
            </a:rPr>
            <a:t>nivel.- productores </a:t>
          </a:r>
          <a:r>
            <a:rPr lang="es-ES" sz="1400" dirty="0">
              <a:latin typeface="Arial" pitchFamily="34" charset="0"/>
              <a:cs typeface="Arial" pitchFamily="34" charset="0"/>
            </a:rPr>
            <a:t>de cuyes</a:t>
          </a:r>
          <a:r>
            <a:rPr lang="es-ES_tradnl" sz="1400" b="1" dirty="0">
              <a:latin typeface="Arial" pitchFamily="34" charset="0"/>
              <a:cs typeface="Arial" pitchFamily="34" charset="0"/>
            </a:rPr>
            <a:t>: </a:t>
          </a:r>
          <a:r>
            <a:rPr lang="es-ES_tradnl" sz="1400" b="0" dirty="0">
              <a:latin typeface="Arial" pitchFamily="34" charset="0"/>
              <a:cs typeface="Arial" pitchFamily="34" charset="0"/>
            </a:rPr>
            <a:t>Familias de Criadores, granjas comerciales. </a:t>
          </a:r>
          <a:endParaRPr lang="es-ES" sz="1400" dirty="0">
            <a:latin typeface="Arial" pitchFamily="34" charset="0"/>
            <a:cs typeface="Arial" pitchFamily="34" charset="0"/>
          </a:endParaRPr>
        </a:p>
      </dgm:t>
    </dgm:pt>
    <dgm:pt modelId="{2F59C32B-C96B-4D9F-A871-73DAC67C8EA3}" type="parTrans" cxnId="{8D27986F-7F4F-4042-BDA7-3854142BE57B}">
      <dgm:prSet/>
      <dgm:spPr/>
      <dgm:t>
        <a:bodyPr/>
        <a:lstStyle/>
        <a:p>
          <a:pPr algn="r"/>
          <a:endParaRPr lang="es-ES" sz="1100">
            <a:latin typeface="Arial" pitchFamily="34" charset="0"/>
            <a:cs typeface="Arial" pitchFamily="34" charset="0"/>
          </a:endParaRPr>
        </a:p>
      </dgm:t>
    </dgm:pt>
    <dgm:pt modelId="{379606DE-6DEA-4D01-B1D7-5B33A17E96D4}" type="sibTrans" cxnId="{8D27986F-7F4F-4042-BDA7-3854142BE57B}">
      <dgm:prSet custT="1"/>
      <dgm:spPr/>
      <dgm:t>
        <a:bodyPr/>
        <a:lstStyle/>
        <a:p>
          <a:pPr algn="r"/>
          <a:endParaRPr lang="es-ES" sz="1100">
            <a:latin typeface="Arial" pitchFamily="34" charset="0"/>
            <a:cs typeface="Arial" pitchFamily="34" charset="0"/>
          </a:endParaRPr>
        </a:p>
      </dgm:t>
    </dgm:pt>
    <dgm:pt modelId="{50C30329-C381-413D-9185-B6EE136367DE}">
      <dgm:prSet phldrT="[Texto]" custT="1"/>
      <dgm:spPr/>
      <dgm:t>
        <a:bodyPr/>
        <a:lstStyle/>
        <a:p>
          <a:pPr algn="r"/>
          <a:r>
            <a:rPr lang="es-EC" sz="1400" dirty="0">
              <a:latin typeface="Arial" pitchFamily="34" charset="0"/>
              <a:cs typeface="Arial" pitchFamily="34" charset="0"/>
            </a:rPr>
            <a:t>Finalmente, </a:t>
          </a:r>
          <a:r>
            <a:rPr lang="es-EC" sz="1400" dirty="0" smtClean="0">
              <a:latin typeface="Arial" pitchFamily="34" charset="0"/>
              <a:cs typeface="Arial" pitchFamily="34" charset="0"/>
            </a:rPr>
            <a:t>el cuarto nivel.- los </a:t>
          </a:r>
          <a:r>
            <a:rPr lang="es-EC" sz="1400" dirty="0">
              <a:latin typeface="Arial" pitchFamily="34" charset="0"/>
              <a:cs typeface="Arial" pitchFamily="34" charset="0"/>
            </a:rPr>
            <a:t>canales de distribución nacional e internacional, mayoristas y minoristas.</a:t>
          </a:r>
          <a:endParaRPr lang="es-ES" sz="1400" dirty="0">
            <a:latin typeface="Arial" pitchFamily="34" charset="0"/>
            <a:cs typeface="Arial" pitchFamily="34" charset="0"/>
          </a:endParaRPr>
        </a:p>
      </dgm:t>
    </dgm:pt>
    <dgm:pt modelId="{EA41A9AB-89AC-42DC-B263-8D9A802C8B7C}" type="parTrans" cxnId="{ACD6641C-183C-421F-B7A8-F1557A4D1A4F}">
      <dgm:prSet/>
      <dgm:spPr/>
      <dgm:t>
        <a:bodyPr/>
        <a:lstStyle/>
        <a:p>
          <a:pPr algn="r"/>
          <a:endParaRPr lang="es-ES" sz="1100">
            <a:latin typeface="Arial" pitchFamily="34" charset="0"/>
            <a:cs typeface="Arial" pitchFamily="34" charset="0"/>
          </a:endParaRPr>
        </a:p>
      </dgm:t>
    </dgm:pt>
    <dgm:pt modelId="{430FA8CB-7D88-4FF7-9228-9FD642BA851B}" type="sibTrans" cxnId="{ACD6641C-183C-421F-B7A8-F1557A4D1A4F}">
      <dgm:prSet/>
      <dgm:spPr/>
      <dgm:t>
        <a:bodyPr/>
        <a:lstStyle/>
        <a:p>
          <a:pPr algn="r"/>
          <a:endParaRPr lang="es-ES" sz="1100">
            <a:latin typeface="Arial" pitchFamily="34" charset="0"/>
            <a:cs typeface="Arial" pitchFamily="34" charset="0"/>
          </a:endParaRPr>
        </a:p>
      </dgm:t>
    </dgm:pt>
    <dgm:pt modelId="{41FE8F3A-05B1-460D-96FA-416908510EAE}">
      <dgm:prSet custT="1"/>
      <dgm:spPr/>
      <dgm:t>
        <a:bodyPr/>
        <a:lstStyle/>
        <a:p>
          <a:pPr algn="r"/>
          <a:r>
            <a:rPr lang="es-EC" sz="1300" dirty="0" smtClean="0">
              <a:latin typeface="Arial" pitchFamily="34" charset="0"/>
              <a:cs typeface="Arial" pitchFamily="34" charset="0"/>
            </a:rPr>
            <a:t>El Tercer nivel.- representado </a:t>
          </a:r>
          <a:r>
            <a:rPr lang="es-EC" sz="1300" dirty="0">
              <a:latin typeface="Arial" pitchFamily="34" charset="0"/>
              <a:cs typeface="Arial" pitchFamily="34" charset="0"/>
            </a:rPr>
            <a:t>por las Transformación : Camales, Procesadoras, las cuales involucran la utilización de mano de obra, maquinaria y equipo pesado, para el </a:t>
          </a:r>
          <a:r>
            <a:rPr lang="es-EC" sz="1300" dirty="0" err="1">
              <a:latin typeface="Arial" pitchFamily="34" charset="0"/>
              <a:cs typeface="Arial" pitchFamily="34" charset="0"/>
            </a:rPr>
            <a:t>faenamiento</a:t>
          </a:r>
          <a:r>
            <a:rPr lang="es-EC" sz="1300" dirty="0">
              <a:latin typeface="Arial" pitchFamily="34" charset="0"/>
              <a:cs typeface="Arial" pitchFamily="34" charset="0"/>
            </a:rPr>
            <a:t> </a:t>
          </a:r>
          <a:r>
            <a:rPr lang="es-EC" sz="1300" dirty="0" smtClean="0">
              <a:latin typeface="Arial" pitchFamily="34" charset="0"/>
              <a:cs typeface="Arial" pitchFamily="34" charset="0"/>
            </a:rPr>
            <a:t>de </a:t>
          </a:r>
          <a:r>
            <a:rPr lang="es-EC" sz="1300" dirty="0">
              <a:latin typeface="Arial" pitchFamily="34" charset="0"/>
              <a:cs typeface="Arial" pitchFamily="34" charset="0"/>
            </a:rPr>
            <a:t>cuyes.</a:t>
          </a:r>
          <a:endParaRPr lang="es-ES" sz="1300" dirty="0">
            <a:latin typeface="Arial" pitchFamily="34" charset="0"/>
            <a:cs typeface="Arial" pitchFamily="34" charset="0"/>
          </a:endParaRPr>
        </a:p>
      </dgm:t>
    </dgm:pt>
    <dgm:pt modelId="{1620A8EE-EC85-451E-86B8-524AD0FABE00}" type="parTrans" cxnId="{C2CB5A65-1F72-482C-A0FD-45AD8FA515A6}">
      <dgm:prSet/>
      <dgm:spPr/>
      <dgm:t>
        <a:bodyPr/>
        <a:lstStyle/>
        <a:p>
          <a:pPr algn="r"/>
          <a:endParaRPr lang="es-ES" sz="1100">
            <a:latin typeface="Arial" pitchFamily="34" charset="0"/>
            <a:cs typeface="Arial" pitchFamily="34" charset="0"/>
          </a:endParaRPr>
        </a:p>
      </dgm:t>
    </dgm:pt>
    <dgm:pt modelId="{01786D47-DD44-416A-8E1D-3EA46E894267}" type="sibTrans" cxnId="{C2CB5A65-1F72-482C-A0FD-45AD8FA515A6}">
      <dgm:prSet custT="1"/>
      <dgm:spPr/>
      <dgm:t>
        <a:bodyPr/>
        <a:lstStyle/>
        <a:p>
          <a:pPr algn="r"/>
          <a:endParaRPr lang="es-ES" sz="1100">
            <a:latin typeface="Arial" pitchFamily="34" charset="0"/>
            <a:cs typeface="Arial" pitchFamily="34" charset="0"/>
          </a:endParaRPr>
        </a:p>
      </dgm:t>
    </dgm:pt>
    <dgm:pt modelId="{C6FA7A5B-7A23-4961-A0A5-CE7A98AD9B44}" type="pres">
      <dgm:prSet presAssocID="{1C7C484E-F99D-440D-9A57-E43CA499555F}" presName="outerComposite" presStyleCnt="0">
        <dgm:presLayoutVars>
          <dgm:chMax val="5"/>
          <dgm:dir/>
          <dgm:resizeHandles val="exact"/>
        </dgm:presLayoutVars>
      </dgm:prSet>
      <dgm:spPr/>
      <dgm:t>
        <a:bodyPr/>
        <a:lstStyle/>
        <a:p>
          <a:endParaRPr lang="es-ES"/>
        </a:p>
      </dgm:t>
    </dgm:pt>
    <dgm:pt modelId="{D4214FF0-E212-4379-A86B-225E2228A5C7}" type="pres">
      <dgm:prSet presAssocID="{1C7C484E-F99D-440D-9A57-E43CA499555F}" presName="dummyMaxCanvas" presStyleCnt="0">
        <dgm:presLayoutVars/>
      </dgm:prSet>
      <dgm:spPr/>
      <dgm:t>
        <a:bodyPr/>
        <a:lstStyle/>
        <a:p>
          <a:endParaRPr lang="es-ES"/>
        </a:p>
      </dgm:t>
    </dgm:pt>
    <dgm:pt modelId="{B41CBF4A-94B6-4BC7-A0A2-0435AEADD2D6}" type="pres">
      <dgm:prSet presAssocID="{1C7C484E-F99D-440D-9A57-E43CA499555F}" presName="FourNodes_1" presStyleLbl="node1" presStyleIdx="0" presStyleCnt="4" custScaleY="105966">
        <dgm:presLayoutVars>
          <dgm:bulletEnabled val="1"/>
        </dgm:presLayoutVars>
      </dgm:prSet>
      <dgm:spPr/>
      <dgm:t>
        <a:bodyPr/>
        <a:lstStyle/>
        <a:p>
          <a:endParaRPr lang="es-ES"/>
        </a:p>
      </dgm:t>
    </dgm:pt>
    <dgm:pt modelId="{DC601DD2-2B4C-47F5-91CA-54B5B1AA2282}" type="pres">
      <dgm:prSet presAssocID="{1C7C484E-F99D-440D-9A57-E43CA499555F}" presName="FourNodes_2" presStyleLbl="node1" presStyleIdx="1" presStyleCnt="4" custScaleY="73793" custLinFactNeighborX="185" custLinFactNeighborY="-5327">
        <dgm:presLayoutVars>
          <dgm:bulletEnabled val="1"/>
        </dgm:presLayoutVars>
      </dgm:prSet>
      <dgm:spPr/>
      <dgm:t>
        <a:bodyPr/>
        <a:lstStyle/>
        <a:p>
          <a:endParaRPr lang="es-ES"/>
        </a:p>
      </dgm:t>
    </dgm:pt>
    <dgm:pt modelId="{4303A15B-9FEB-445E-AA48-85DC3AA11EA1}" type="pres">
      <dgm:prSet presAssocID="{1C7C484E-F99D-440D-9A57-E43CA499555F}" presName="FourNodes_3" presStyleLbl="node1" presStyleIdx="2" presStyleCnt="4" custScaleY="77699" custLinFactNeighborY="-23082">
        <dgm:presLayoutVars>
          <dgm:bulletEnabled val="1"/>
        </dgm:presLayoutVars>
      </dgm:prSet>
      <dgm:spPr/>
      <dgm:t>
        <a:bodyPr/>
        <a:lstStyle/>
        <a:p>
          <a:endParaRPr lang="es-ES"/>
        </a:p>
      </dgm:t>
    </dgm:pt>
    <dgm:pt modelId="{949114A3-3F45-4BE7-8DC6-88A0E422FBF7}" type="pres">
      <dgm:prSet presAssocID="{1C7C484E-F99D-440D-9A57-E43CA499555F}" presName="FourNodes_4" presStyleLbl="node1" presStyleIdx="3" presStyleCnt="4" custScaleY="79261" custLinFactNeighborX="0" custLinFactNeighborY="-44389">
        <dgm:presLayoutVars>
          <dgm:bulletEnabled val="1"/>
        </dgm:presLayoutVars>
      </dgm:prSet>
      <dgm:spPr/>
      <dgm:t>
        <a:bodyPr/>
        <a:lstStyle/>
        <a:p>
          <a:endParaRPr lang="es-ES"/>
        </a:p>
      </dgm:t>
    </dgm:pt>
    <dgm:pt modelId="{1E1406CE-9891-4628-99CF-0D0798610519}" type="pres">
      <dgm:prSet presAssocID="{1C7C484E-F99D-440D-9A57-E43CA499555F}" presName="FourConn_1-2" presStyleLbl="fgAccFollowNode1" presStyleIdx="0" presStyleCnt="3" custLinFactNeighborY="15024">
        <dgm:presLayoutVars>
          <dgm:bulletEnabled val="1"/>
        </dgm:presLayoutVars>
      </dgm:prSet>
      <dgm:spPr/>
      <dgm:t>
        <a:bodyPr/>
        <a:lstStyle/>
        <a:p>
          <a:endParaRPr lang="es-ES"/>
        </a:p>
      </dgm:t>
    </dgm:pt>
    <dgm:pt modelId="{97AB60B1-7BA1-4A3F-9B69-8B8575CA4CC2}" type="pres">
      <dgm:prSet presAssocID="{1C7C484E-F99D-440D-9A57-E43CA499555F}" presName="FourConn_2-3" presStyleLbl="fgAccFollowNode1" presStyleIdx="1" presStyleCnt="3" custLinFactNeighborX="-1366" custLinFactNeighborY="-17756">
        <dgm:presLayoutVars>
          <dgm:bulletEnabled val="1"/>
        </dgm:presLayoutVars>
      </dgm:prSet>
      <dgm:spPr/>
      <dgm:t>
        <a:bodyPr/>
        <a:lstStyle/>
        <a:p>
          <a:endParaRPr lang="es-ES"/>
        </a:p>
      </dgm:t>
    </dgm:pt>
    <dgm:pt modelId="{FC4A69C6-A06C-4BC7-BBD5-E98696E54872}" type="pres">
      <dgm:prSet presAssocID="{1C7C484E-F99D-440D-9A57-E43CA499555F}" presName="FourConn_3-4" presStyleLbl="fgAccFollowNode1" presStyleIdx="2" presStyleCnt="3" custLinFactNeighborY="-42341">
        <dgm:presLayoutVars>
          <dgm:bulletEnabled val="1"/>
        </dgm:presLayoutVars>
      </dgm:prSet>
      <dgm:spPr/>
      <dgm:t>
        <a:bodyPr/>
        <a:lstStyle/>
        <a:p>
          <a:endParaRPr lang="es-ES"/>
        </a:p>
      </dgm:t>
    </dgm:pt>
    <dgm:pt modelId="{37DAAF51-0A95-4D68-9082-2D48F1FAFBD3}" type="pres">
      <dgm:prSet presAssocID="{1C7C484E-F99D-440D-9A57-E43CA499555F}" presName="FourNodes_1_text" presStyleLbl="node1" presStyleIdx="3" presStyleCnt="4">
        <dgm:presLayoutVars>
          <dgm:bulletEnabled val="1"/>
        </dgm:presLayoutVars>
      </dgm:prSet>
      <dgm:spPr/>
      <dgm:t>
        <a:bodyPr/>
        <a:lstStyle/>
        <a:p>
          <a:endParaRPr lang="es-ES"/>
        </a:p>
      </dgm:t>
    </dgm:pt>
    <dgm:pt modelId="{B51A1000-75BD-48CD-B9BC-4B3EACB7D75C}" type="pres">
      <dgm:prSet presAssocID="{1C7C484E-F99D-440D-9A57-E43CA499555F}" presName="FourNodes_2_text" presStyleLbl="node1" presStyleIdx="3" presStyleCnt="4">
        <dgm:presLayoutVars>
          <dgm:bulletEnabled val="1"/>
        </dgm:presLayoutVars>
      </dgm:prSet>
      <dgm:spPr/>
      <dgm:t>
        <a:bodyPr/>
        <a:lstStyle/>
        <a:p>
          <a:endParaRPr lang="es-ES"/>
        </a:p>
      </dgm:t>
    </dgm:pt>
    <dgm:pt modelId="{3C4C6A47-1381-43B2-ADA1-7D86A8F3C6D4}" type="pres">
      <dgm:prSet presAssocID="{1C7C484E-F99D-440D-9A57-E43CA499555F}" presName="FourNodes_3_text" presStyleLbl="node1" presStyleIdx="3" presStyleCnt="4">
        <dgm:presLayoutVars>
          <dgm:bulletEnabled val="1"/>
        </dgm:presLayoutVars>
      </dgm:prSet>
      <dgm:spPr/>
      <dgm:t>
        <a:bodyPr/>
        <a:lstStyle/>
        <a:p>
          <a:endParaRPr lang="es-ES"/>
        </a:p>
      </dgm:t>
    </dgm:pt>
    <dgm:pt modelId="{8AC143FC-E72C-4F9B-9798-2DB8776B8EC1}" type="pres">
      <dgm:prSet presAssocID="{1C7C484E-F99D-440D-9A57-E43CA499555F}" presName="FourNodes_4_text" presStyleLbl="node1" presStyleIdx="3" presStyleCnt="4">
        <dgm:presLayoutVars>
          <dgm:bulletEnabled val="1"/>
        </dgm:presLayoutVars>
      </dgm:prSet>
      <dgm:spPr/>
      <dgm:t>
        <a:bodyPr/>
        <a:lstStyle/>
        <a:p>
          <a:endParaRPr lang="es-ES"/>
        </a:p>
      </dgm:t>
    </dgm:pt>
  </dgm:ptLst>
  <dgm:cxnLst>
    <dgm:cxn modelId="{ED08CDCD-C4BA-4952-912E-89E280DAC872}" type="presOf" srcId="{50C30329-C381-413D-9185-B6EE136367DE}" destId="{8AC143FC-E72C-4F9B-9798-2DB8776B8EC1}" srcOrd="1" destOrd="0" presId="urn:microsoft.com/office/officeart/2005/8/layout/vProcess5"/>
    <dgm:cxn modelId="{ACD6641C-183C-421F-B7A8-F1557A4D1A4F}" srcId="{1C7C484E-F99D-440D-9A57-E43CA499555F}" destId="{50C30329-C381-413D-9185-B6EE136367DE}" srcOrd="3" destOrd="0" parTransId="{EA41A9AB-89AC-42DC-B263-8D9A802C8B7C}" sibTransId="{430FA8CB-7D88-4FF7-9228-9FD642BA851B}"/>
    <dgm:cxn modelId="{C0F2DC0F-E0AA-4EE5-9615-13019D7364E1}" type="presOf" srcId="{41FE8F3A-05B1-460D-96FA-416908510EAE}" destId="{4303A15B-9FEB-445E-AA48-85DC3AA11EA1}" srcOrd="0" destOrd="0" presId="urn:microsoft.com/office/officeart/2005/8/layout/vProcess5"/>
    <dgm:cxn modelId="{C2CB5A65-1F72-482C-A0FD-45AD8FA515A6}" srcId="{1C7C484E-F99D-440D-9A57-E43CA499555F}" destId="{41FE8F3A-05B1-460D-96FA-416908510EAE}" srcOrd="2" destOrd="0" parTransId="{1620A8EE-EC85-451E-86B8-524AD0FABE00}" sibTransId="{01786D47-DD44-416A-8E1D-3EA46E894267}"/>
    <dgm:cxn modelId="{1F7F17F6-9AF6-482F-B1B4-CA593F82AF31}" type="presOf" srcId="{4E587097-558A-4A84-B142-C59C1BACB61D}" destId="{1E1406CE-9891-4628-99CF-0D0798610519}" srcOrd="0" destOrd="0" presId="urn:microsoft.com/office/officeart/2005/8/layout/vProcess5"/>
    <dgm:cxn modelId="{F0A888CB-03F3-449B-9217-8CAD95C099DC}" type="presOf" srcId="{197A7697-D430-4E7E-ABEE-67663CAE66EF}" destId="{B41CBF4A-94B6-4BC7-A0A2-0435AEADD2D6}" srcOrd="0" destOrd="0" presId="urn:microsoft.com/office/officeart/2005/8/layout/vProcess5"/>
    <dgm:cxn modelId="{B74F2326-6C19-4614-8B24-7069321B7A79}" type="presOf" srcId="{1C7C484E-F99D-440D-9A57-E43CA499555F}" destId="{C6FA7A5B-7A23-4961-A0A5-CE7A98AD9B44}" srcOrd="0" destOrd="0" presId="urn:microsoft.com/office/officeart/2005/8/layout/vProcess5"/>
    <dgm:cxn modelId="{E90DCCFD-BA6B-44FF-83D0-8DD9743338BB}" type="presOf" srcId="{41FE8F3A-05B1-460D-96FA-416908510EAE}" destId="{3C4C6A47-1381-43B2-ADA1-7D86A8F3C6D4}" srcOrd="1" destOrd="0" presId="urn:microsoft.com/office/officeart/2005/8/layout/vProcess5"/>
    <dgm:cxn modelId="{008E3374-0991-4BF5-9B7F-321BE69E8D84}" type="presOf" srcId="{01786D47-DD44-416A-8E1D-3EA46E894267}" destId="{FC4A69C6-A06C-4BC7-BBD5-E98696E54872}" srcOrd="0" destOrd="0" presId="urn:microsoft.com/office/officeart/2005/8/layout/vProcess5"/>
    <dgm:cxn modelId="{B7295EB0-DEE0-46B6-B4FF-65BCDE8FA297}" type="presOf" srcId="{379606DE-6DEA-4D01-B1D7-5B33A17E96D4}" destId="{97AB60B1-7BA1-4A3F-9B69-8B8575CA4CC2}" srcOrd="0" destOrd="0" presId="urn:microsoft.com/office/officeart/2005/8/layout/vProcess5"/>
    <dgm:cxn modelId="{C9349792-509F-4237-9082-70BCD14C83C4}" type="presOf" srcId="{197A7697-D430-4E7E-ABEE-67663CAE66EF}" destId="{37DAAF51-0A95-4D68-9082-2D48F1FAFBD3}" srcOrd="1" destOrd="0" presId="urn:microsoft.com/office/officeart/2005/8/layout/vProcess5"/>
    <dgm:cxn modelId="{DAC1BEBB-8831-425C-A383-2A5C0654C4BC}" type="presOf" srcId="{4BC01401-BD60-4D97-A007-780453743E0C}" destId="{DC601DD2-2B4C-47F5-91CA-54B5B1AA2282}" srcOrd="0" destOrd="0" presId="urn:microsoft.com/office/officeart/2005/8/layout/vProcess5"/>
    <dgm:cxn modelId="{3A4B7E66-CDE3-40A6-9917-568EDCFB84EA}" srcId="{1C7C484E-F99D-440D-9A57-E43CA499555F}" destId="{197A7697-D430-4E7E-ABEE-67663CAE66EF}" srcOrd="0" destOrd="0" parTransId="{F1AC59EE-747B-491E-B938-E36D2AEBDE2D}" sibTransId="{4E587097-558A-4A84-B142-C59C1BACB61D}"/>
    <dgm:cxn modelId="{9018999E-3088-4864-9205-6D86520ED766}" type="presOf" srcId="{4BC01401-BD60-4D97-A007-780453743E0C}" destId="{B51A1000-75BD-48CD-B9BC-4B3EACB7D75C}" srcOrd="1" destOrd="0" presId="urn:microsoft.com/office/officeart/2005/8/layout/vProcess5"/>
    <dgm:cxn modelId="{DD770DAE-A8D4-45CA-B221-F64FFEAF6A33}" type="presOf" srcId="{50C30329-C381-413D-9185-B6EE136367DE}" destId="{949114A3-3F45-4BE7-8DC6-88A0E422FBF7}" srcOrd="0" destOrd="0" presId="urn:microsoft.com/office/officeart/2005/8/layout/vProcess5"/>
    <dgm:cxn modelId="{8D27986F-7F4F-4042-BDA7-3854142BE57B}" srcId="{1C7C484E-F99D-440D-9A57-E43CA499555F}" destId="{4BC01401-BD60-4D97-A007-780453743E0C}" srcOrd="1" destOrd="0" parTransId="{2F59C32B-C96B-4D9F-A871-73DAC67C8EA3}" sibTransId="{379606DE-6DEA-4D01-B1D7-5B33A17E96D4}"/>
    <dgm:cxn modelId="{5C52391E-8EF1-4C6C-BB52-CE78DBA810F0}" type="presParOf" srcId="{C6FA7A5B-7A23-4961-A0A5-CE7A98AD9B44}" destId="{D4214FF0-E212-4379-A86B-225E2228A5C7}" srcOrd="0" destOrd="0" presId="urn:microsoft.com/office/officeart/2005/8/layout/vProcess5"/>
    <dgm:cxn modelId="{2F28C70F-F53D-4C21-8983-0D196B8096A9}" type="presParOf" srcId="{C6FA7A5B-7A23-4961-A0A5-CE7A98AD9B44}" destId="{B41CBF4A-94B6-4BC7-A0A2-0435AEADD2D6}" srcOrd="1" destOrd="0" presId="urn:microsoft.com/office/officeart/2005/8/layout/vProcess5"/>
    <dgm:cxn modelId="{A85FAF47-E4A2-46D0-8CE4-FAC214EE1E79}" type="presParOf" srcId="{C6FA7A5B-7A23-4961-A0A5-CE7A98AD9B44}" destId="{DC601DD2-2B4C-47F5-91CA-54B5B1AA2282}" srcOrd="2" destOrd="0" presId="urn:microsoft.com/office/officeart/2005/8/layout/vProcess5"/>
    <dgm:cxn modelId="{741FE8FE-578C-49F8-B5B9-012C5C9AA9E8}" type="presParOf" srcId="{C6FA7A5B-7A23-4961-A0A5-CE7A98AD9B44}" destId="{4303A15B-9FEB-445E-AA48-85DC3AA11EA1}" srcOrd="3" destOrd="0" presId="urn:microsoft.com/office/officeart/2005/8/layout/vProcess5"/>
    <dgm:cxn modelId="{6190368B-EA26-48EF-8735-72F0D8F7B0DA}" type="presParOf" srcId="{C6FA7A5B-7A23-4961-A0A5-CE7A98AD9B44}" destId="{949114A3-3F45-4BE7-8DC6-88A0E422FBF7}" srcOrd="4" destOrd="0" presId="urn:microsoft.com/office/officeart/2005/8/layout/vProcess5"/>
    <dgm:cxn modelId="{561D4C70-3F08-447B-B6D3-ABD7AB6E0D08}" type="presParOf" srcId="{C6FA7A5B-7A23-4961-A0A5-CE7A98AD9B44}" destId="{1E1406CE-9891-4628-99CF-0D0798610519}" srcOrd="5" destOrd="0" presId="urn:microsoft.com/office/officeart/2005/8/layout/vProcess5"/>
    <dgm:cxn modelId="{BD2C09ED-5E9D-4741-8881-1FD8A4875066}" type="presParOf" srcId="{C6FA7A5B-7A23-4961-A0A5-CE7A98AD9B44}" destId="{97AB60B1-7BA1-4A3F-9B69-8B8575CA4CC2}" srcOrd="6" destOrd="0" presId="urn:microsoft.com/office/officeart/2005/8/layout/vProcess5"/>
    <dgm:cxn modelId="{E94E15F9-084A-428E-A94F-3C35868766DA}" type="presParOf" srcId="{C6FA7A5B-7A23-4961-A0A5-CE7A98AD9B44}" destId="{FC4A69C6-A06C-4BC7-BBD5-E98696E54872}" srcOrd="7" destOrd="0" presId="urn:microsoft.com/office/officeart/2005/8/layout/vProcess5"/>
    <dgm:cxn modelId="{FCBC6361-F80D-4A40-B0FB-20651D7DD847}" type="presParOf" srcId="{C6FA7A5B-7A23-4961-A0A5-CE7A98AD9B44}" destId="{37DAAF51-0A95-4D68-9082-2D48F1FAFBD3}" srcOrd="8" destOrd="0" presId="urn:microsoft.com/office/officeart/2005/8/layout/vProcess5"/>
    <dgm:cxn modelId="{15D9562F-5D5D-4DE8-B3A8-576E4B576698}" type="presParOf" srcId="{C6FA7A5B-7A23-4961-A0A5-CE7A98AD9B44}" destId="{B51A1000-75BD-48CD-B9BC-4B3EACB7D75C}" srcOrd="9" destOrd="0" presId="urn:microsoft.com/office/officeart/2005/8/layout/vProcess5"/>
    <dgm:cxn modelId="{FF11FA1C-50AF-4C1A-B864-007949A63834}" type="presParOf" srcId="{C6FA7A5B-7A23-4961-A0A5-CE7A98AD9B44}" destId="{3C4C6A47-1381-43B2-ADA1-7D86A8F3C6D4}" srcOrd="10" destOrd="0" presId="urn:microsoft.com/office/officeart/2005/8/layout/vProcess5"/>
    <dgm:cxn modelId="{CBF56B46-CD27-4DBA-96FE-0D6405665006}" type="presParOf" srcId="{C6FA7A5B-7A23-4961-A0A5-CE7A98AD9B44}" destId="{8AC143FC-E72C-4F9B-9798-2DB8776B8EC1}" srcOrd="11" destOrd="0" presId="urn:microsoft.com/office/officeart/2005/8/layout/v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334B461-0E62-4A01-942F-77693FA192F8}" type="doc">
      <dgm:prSet loTypeId="urn:microsoft.com/office/officeart/2005/8/layout/vList5" loCatId="list" qsTypeId="urn:microsoft.com/office/officeart/2005/8/quickstyle/3d2" qsCatId="3D" csTypeId="urn:microsoft.com/office/officeart/2005/8/colors/accent1_2" csCatId="accent1" phldr="1"/>
      <dgm:spPr/>
      <dgm:t>
        <a:bodyPr/>
        <a:lstStyle/>
        <a:p>
          <a:endParaRPr lang="es-ES"/>
        </a:p>
      </dgm:t>
    </dgm:pt>
    <dgm:pt modelId="{DBBD078F-B2D0-4E0F-8A9A-E79EC6BBEEDB}">
      <dgm:prSet phldrT="[Texto]"/>
      <dgm:spPr/>
      <dgm:t>
        <a:bodyPr/>
        <a:lstStyle/>
        <a:p>
          <a:r>
            <a:rPr lang="es-MX" dirty="0" smtClean="0"/>
            <a:t>Nombre o Razón Social</a:t>
          </a:r>
          <a:endParaRPr lang="es-ES" dirty="0"/>
        </a:p>
      </dgm:t>
    </dgm:pt>
    <dgm:pt modelId="{B3A1566D-80CA-447E-9876-FDAFFD10960C}" type="parTrans" cxnId="{683A748F-64E4-46E4-9223-EA04A6D344ED}">
      <dgm:prSet/>
      <dgm:spPr/>
      <dgm:t>
        <a:bodyPr/>
        <a:lstStyle/>
        <a:p>
          <a:endParaRPr lang="es-ES"/>
        </a:p>
      </dgm:t>
    </dgm:pt>
    <dgm:pt modelId="{65B94CB4-507A-42D7-AE1E-23AE271C5A9F}" type="sibTrans" cxnId="{683A748F-64E4-46E4-9223-EA04A6D344ED}">
      <dgm:prSet/>
      <dgm:spPr/>
      <dgm:t>
        <a:bodyPr/>
        <a:lstStyle/>
        <a:p>
          <a:endParaRPr lang="es-ES"/>
        </a:p>
      </dgm:t>
    </dgm:pt>
    <dgm:pt modelId="{C7C88F3B-B2DA-4E41-A335-AA549071560A}">
      <dgm:prSet phldrT="[Texto]"/>
      <dgm:spPr/>
      <dgm:t>
        <a:bodyPr/>
        <a:lstStyle/>
        <a:p>
          <a:r>
            <a:rPr lang="es-ES_tradnl" dirty="0" smtClean="0"/>
            <a:t>Asociación de Productores Exportadores de Carne de Cuy  APECC S.A.</a:t>
          </a:r>
          <a:endParaRPr lang="es-ES" dirty="0"/>
        </a:p>
      </dgm:t>
    </dgm:pt>
    <dgm:pt modelId="{3B3EF752-7D2A-4E5E-975D-EB8BE2480ECF}" type="parTrans" cxnId="{F6AA44FF-C9BF-46C0-8D93-A56DEF8BE994}">
      <dgm:prSet/>
      <dgm:spPr/>
      <dgm:t>
        <a:bodyPr/>
        <a:lstStyle/>
        <a:p>
          <a:endParaRPr lang="es-ES"/>
        </a:p>
      </dgm:t>
    </dgm:pt>
    <dgm:pt modelId="{37C07FB5-D1FC-43DE-A1C7-560ABC638B15}" type="sibTrans" cxnId="{F6AA44FF-C9BF-46C0-8D93-A56DEF8BE994}">
      <dgm:prSet/>
      <dgm:spPr/>
      <dgm:t>
        <a:bodyPr/>
        <a:lstStyle/>
        <a:p>
          <a:endParaRPr lang="es-ES"/>
        </a:p>
      </dgm:t>
    </dgm:pt>
    <dgm:pt modelId="{865B4EF8-8D36-48C2-A4EC-56DB23E19379}">
      <dgm:prSet phldrT="[Texto]"/>
      <dgm:spPr/>
      <dgm:t>
        <a:bodyPr/>
        <a:lstStyle/>
        <a:p>
          <a:r>
            <a:rPr lang="es-MX" b="1" dirty="0" smtClean="0"/>
            <a:t>Sociedad Anónima </a:t>
          </a:r>
          <a:endParaRPr lang="es-ES" dirty="0"/>
        </a:p>
      </dgm:t>
    </dgm:pt>
    <dgm:pt modelId="{DAC03D76-BAE2-4A83-B375-C55F4476DE66}" type="parTrans" cxnId="{368A9729-E139-44B2-89FB-8B71C4FEBE86}">
      <dgm:prSet/>
      <dgm:spPr/>
      <dgm:t>
        <a:bodyPr/>
        <a:lstStyle/>
        <a:p>
          <a:endParaRPr lang="es-ES"/>
        </a:p>
      </dgm:t>
    </dgm:pt>
    <dgm:pt modelId="{476C3D61-6FAC-4DFC-AC32-F7CA7DEC5008}" type="sibTrans" cxnId="{368A9729-E139-44B2-89FB-8B71C4FEBE86}">
      <dgm:prSet/>
      <dgm:spPr/>
      <dgm:t>
        <a:bodyPr/>
        <a:lstStyle/>
        <a:p>
          <a:endParaRPr lang="es-ES"/>
        </a:p>
      </dgm:t>
    </dgm:pt>
    <dgm:pt modelId="{24FBAA62-AB52-4FA8-BB3D-9F56FAE30888}">
      <dgm:prSet phldrT="[Texto]"/>
      <dgm:spPr/>
      <dgm:t>
        <a:bodyPr/>
        <a:lstStyle/>
        <a:p>
          <a:r>
            <a:rPr lang="es-ES" dirty="0" smtClean="0"/>
            <a:t>La compañía anónima es una sociedad cuyo capital esta  dividido en acciones negociables.</a:t>
          </a:r>
          <a:endParaRPr lang="es-ES" dirty="0"/>
        </a:p>
      </dgm:t>
    </dgm:pt>
    <dgm:pt modelId="{C2E6FCD4-2EAE-4687-9A38-DDB2743ED943}" type="parTrans" cxnId="{0AFDE9AE-A06F-4125-9AB3-A40A49042093}">
      <dgm:prSet/>
      <dgm:spPr/>
      <dgm:t>
        <a:bodyPr/>
        <a:lstStyle/>
        <a:p>
          <a:endParaRPr lang="es-ES"/>
        </a:p>
      </dgm:t>
    </dgm:pt>
    <dgm:pt modelId="{B2307DE4-1743-409A-9AE5-33F981BFC65F}" type="sibTrans" cxnId="{0AFDE9AE-A06F-4125-9AB3-A40A49042093}">
      <dgm:prSet/>
      <dgm:spPr/>
      <dgm:t>
        <a:bodyPr/>
        <a:lstStyle/>
        <a:p>
          <a:endParaRPr lang="es-ES"/>
        </a:p>
      </dgm:t>
    </dgm:pt>
    <dgm:pt modelId="{C3E0ECD8-D535-46BF-9AD8-D1FF35B7C2ED}" type="pres">
      <dgm:prSet presAssocID="{8334B461-0E62-4A01-942F-77693FA192F8}" presName="Name0" presStyleCnt="0">
        <dgm:presLayoutVars>
          <dgm:dir/>
          <dgm:animLvl val="lvl"/>
          <dgm:resizeHandles val="exact"/>
        </dgm:presLayoutVars>
      </dgm:prSet>
      <dgm:spPr/>
      <dgm:t>
        <a:bodyPr/>
        <a:lstStyle/>
        <a:p>
          <a:endParaRPr lang="es-ES"/>
        </a:p>
      </dgm:t>
    </dgm:pt>
    <dgm:pt modelId="{8F0ABE92-AF10-4DC2-BE0B-0D3C4225E151}" type="pres">
      <dgm:prSet presAssocID="{DBBD078F-B2D0-4E0F-8A9A-E79EC6BBEEDB}" presName="linNode" presStyleCnt="0"/>
      <dgm:spPr/>
    </dgm:pt>
    <dgm:pt modelId="{E8717AE1-EBC0-46F5-8F9F-05DA729CA60A}" type="pres">
      <dgm:prSet presAssocID="{DBBD078F-B2D0-4E0F-8A9A-E79EC6BBEEDB}" presName="parentText" presStyleLbl="node1" presStyleIdx="0" presStyleCnt="2">
        <dgm:presLayoutVars>
          <dgm:chMax val="1"/>
          <dgm:bulletEnabled val="1"/>
        </dgm:presLayoutVars>
      </dgm:prSet>
      <dgm:spPr/>
      <dgm:t>
        <a:bodyPr/>
        <a:lstStyle/>
        <a:p>
          <a:endParaRPr lang="es-ES"/>
        </a:p>
      </dgm:t>
    </dgm:pt>
    <dgm:pt modelId="{AF9E34CD-4805-49BB-BE0C-FA3A82C38ED5}" type="pres">
      <dgm:prSet presAssocID="{DBBD078F-B2D0-4E0F-8A9A-E79EC6BBEEDB}" presName="descendantText" presStyleLbl="alignAccFollowNode1" presStyleIdx="0" presStyleCnt="2">
        <dgm:presLayoutVars>
          <dgm:bulletEnabled val="1"/>
        </dgm:presLayoutVars>
      </dgm:prSet>
      <dgm:spPr/>
      <dgm:t>
        <a:bodyPr/>
        <a:lstStyle/>
        <a:p>
          <a:endParaRPr lang="es-ES"/>
        </a:p>
      </dgm:t>
    </dgm:pt>
    <dgm:pt modelId="{8AD2CD59-57F9-4463-BC4A-CEE7C2F7216D}" type="pres">
      <dgm:prSet presAssocID="{65B94CB4-507A-42D7-AE1E-23AE271C5A9F}" presName="sp" presStyleCnt="0"/>
      <dgm:spPr/>
    </dgm:pt>
    <dgm:pt modelId="{3430237F-7C39-4DF8-83AB-65EE42406D5D}" type="pres">
      <dgm:prSet presAssocID="{865B4EF8-8D36-48C2-A4EC-56DB23E19379}" presName="linNode" presStyleCnt="0"/>
      <dgm:spPr/>
    </dgm:pt>
    <dgm:pt modelId="{AC479E58-42A4-4FE3-881D-6BA799346411}" type="pres">
      <dgm:prSet presAssocID="{865B4EF8-8D36-48C2-A4EC-56DB23E19379}" presName="parentText" presStyleLbl="node1" presStyleIdx="1" presStyleCnt="2">
        <dgm:presLayoutVars>
          <dgm:chMax val="1"/>
          <dgm:bulletEnabled val="1"/>
        </dgm:presLayoutVars>
      </dgm:prSet>
      <dgm:spPr/>
      <dgm:t>
        <a:bodyPr/>
        <a:lstStyle/>
        <a:p>
          <a:endParaRPr lang="es-ES"/>
        </a:p>
      </dgm:t>
    </dgm:pt>
    <dgm:pt modelId="{81FB80B2-B139-4110-9FDD-7244233B62A6}" type="pres">
      <dgm:prSet presAssocID="{865B4EF8-8D36-48C2-A4EC-56DB23E19379}" presName="descendantText" presStyleLbl="alignAccFollowNode1" presStyleIdx="1" presStyleCnt="2">
        <dgm:presLayoutVars>
          <dgm:bulletEnabled val="1"/>
        </dgm:presLayoutVars>
      </dgm:prSet>
      <dgm:spPr/>
      <dgm:t>
        <a:bodyPr/>
        <a:lstStyle/>
        <a:p>
          <a:endParaRPr lang="es-ES"/>
        </a:p>
      </dgm:t>
    </dgm:pt>
  </dgm:ptLst>
  <dgm:cxnLst>
    <dgm:cxn modelId="{ED89FE01-EC59-4F14-8191-141F2381530A}" type="presOf" srcId="{DBBD078F-B2D0-4E0F-8A9A-E79EC6BBEEDB}" destId="{E8717AE1-EBC0-46F5-8F9F-05DA729CA60A}" srcOrd="0" destOrd="0" presId="urn:microsoft.com/office/officeart/2005/8/layout/vList5"/>
    <dgm:cxn modelId="{88DD95C2-6885-42AA-91DB-21D991941DDF}" type="presOf" srcId="{8334B461-0E62-4A01-942F-77693FA192F8}" destId="{C3E0ECD8-D535-46BF-9AD8-D1FF35B7C2ED}" srcOrd="0" destOrd="0" presId="urn:microsoft.com/office/officeart/2005/8/layout/vList5"/>
    <dgm:cxn modelId="{683A748F-64E4-46E4-9223-EA04A6D344ED}" srcId="{8334B461-0E62-4A01-942F-77693FA192F8}" destId="{DBBD078F-B2D0-4E0F-8A9A-E79EC6BBEEDB}" srcOrd="0" destOrd="0" parTransId="{B3A1566D-80CA-447E-9876-FDAFFD10960C}" sibTransId="{65B94CB4-507A-42D7-AE1E-23AE271C5A9F}"/>
    <dgm:cxn modelId="{F6AA44FF-C9BF-46C0-8D93-A56DEF8BE994}" srcId="{DBBD078F-B2D0-4E0F-8A9A-E79EC6BBEEDB}" destId="{C7C88F3B-B2DA-4E41-A335-AA549071560A}" srcOrd="0" destOrd="0" parTransId="{3B3EF752-7D2A-4E5E-975D-EB8BE2480ECF}" sibTransId="{37C07FB5-D1FC-43DE-A1C7-560ABC638B15}"/>
    <dgm:cxn modelId="{5C907B5C-E474-451C-A11F-B9B62579617A}" type="presOf" srcId="{24FBAA62-AB52-4FA8-BB3D-9F56FAE30888}" destId="{81FB80B2-B139-4110-9FDD-7244233B62A6}" srcOrd="0" destOrd="0" presId="urn:microsoft.com/office/officeart/2005/8/layout/vList5"/>
    <dgm:cxn modelId="{7BED3565-C833-4A35-8032-DC66BEC3D483}" type="presOf" srcId="{C7C88F3B-B2DA-4E41-A335-AA549071560A}" destId="{AF9E34CD-4805-49BB-BE0C-FA3A82C38ED5}" srcOrd="0" destOrd="0" presId="urn:microsoft.com/office/officeart/2005/8/layout/vList5"/>
    <dgm:cxn modelId="{54F34DE2-CE5D-4C6D-83C3-0F5EC51BACC5}" type="presOf" srcId="{865B4EF8-8D36-48C2-A4EC-56DB23E19379}" destId="{AC479E58-42A4-4FE3-881D-6BA799346411}" srcOrd="0" destOrd="0" presId="urn:microsoft.com/office/officeart/2005/8/layout/vList5"/>
    <dgm:cxn modelId="{0AFDE9AE-A06F-4125-9AB3-A40A49042093}" srcId="{865B4EF8-8D36-48C2-A4EC-56DB23E19379}" destId="{24FBAA62-AB52-4FA8-BB3D-9F56FAE30888}" srcOrd="0" destOrd="0" parTransId="{C2E6FCD4-2EAE-4687-9A38-DDB2743ED943}" sibTransId="{B2307DE4-1743-409A-9AE5-33F981BFC65F}"/>
    <dgm:cxn modelId="{368A9729-E139-44B2-89FB-8B71C4FEBE86}" srcId="{8334B461-0E62-4A01-942F-77693FA192F8}" destId="{865B4EF8-8D36-48C2-A4EC-56DB23E19379}" srcOrd="1" destOrd="0" parTransId="{DAC03D76-BAE2-4A83-B375-C55F4476DE66}" sibTransId="{476C3D61-6FAC-4DFC-AC32-F7CA7DEC5008}"/>
    <dgm:cxn modelId="{D79C00EB-8908-43F9-B013-E667B1B2F773}" type="presParOf" srcId="{C3E0ECD8-D535-46BF-9AD8-D1FF35B7C2ED}" destId="{8F0ABE92-AF10-4DC2-BE0B-0D3C4225E151}" srcOrd="0" destOrd="0" presId="urn:microsoft.com/office/officeart/2005/8/layout/vList5"/>
    <dgm:cxn modelId="{0A82EEC8-2443-4D56-84B2-C6B032E44D61}" type="presParOf" srcId="{8F0ABE92-AF10-4DC2-BE0B-0D3C4225E151}" destId="{E8717AE1-EBC0-46F5-8F9F-05DA729CA60A}" srcOrd="0" destOrd="0" presId="urn:microsoft.com/office/officeart/2005/8/layout/vList5"/>
    <dgm:cxn modelId="{0F685A1D-8DA7-41D7-B222-3E9AD4B3DA5C}" type="presParOf" srcId="{8F0ABE92-AF10-4DC2-BE0B-0D3C4225E151}" destId="{AF9E34CD-4805-49BB-BE0C-FA3A82C38ED5}" srcOrd="1" destOrd="0" presId="urn:microsoft.com/office/officeart/2005/8/layout/vList5"/>
    <dgm:cxn modelId="{FA750213-BAC9-4A3A-8306-634743C0986A}" type="presParOf" srcId="{C3E0ECD8-D535-46BF-9AD8-D1FF35B7C2ED}" destId="{8AD2CD59-57F9-4463-BC4A-CEE7C2F7216D}" srcOrd="1" destOrd="0" presId="urn:microsoft.com/office/officeart/2005/8/layout/vList5"/>
    <dgm:cxn modelId="{7985CB7C-CE8E-49E5-96CF-146023EC9726}" type="presParOf" srcId="{C3E0ECD8-D535-46BF-9AD8-D1FF35B7C2ED}" destId="{3430237F-7C39-4DF8-83AB-65EE42406D5D}" srcOrd="2" destOrd="0" presId="urn:microsoft.com/office/officeart/2005/8/layout/vList5"/>
    <dgm:cxn modelId="{1ABA2083-EFD5-47AE-BDC9-2D7CFBBE1B4E}" type="presParOf" srcId="{3430237F-7C39-4DF8-83AB-65EE42406D5D}" destId="{AC479E58-42A4-4FE3-881D-6BA799346411}" srcOrd="0" destOrd="0" presId="urn:microsoft.com/office/officeart/2005/8/layout/vList5"/>
    <dgm:cxn modelId="{CDEBE847-018F-4C2B-9E2E-7B3B9E318AF9}" type="presParOf" srcId="{3430237F-7C39-4DF8-83AB-65EE42406D5D}" destId="{81FB80B2-B139-4110-9FDD-7244233B62A6}"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BE2F938-8572-4B54-89FA-E7E5A7482C7D}"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es-ES"/>
        </a:p>
      </dgm:t>
    </dgm:pt>
    <dgm:pt modelId="{3D33F32A-E020-4D84-A394-BE716B553AA7}">
      <dgm:prSet phldrT="[Texto]"/>
      <dgm:spPr/>
      <dgm:t>
        <a:bodyPr/>
        <a:lstStyle/>
        <a:p>
          <a:pPr rtl="0"/>
          <a:r>
            <a:rPr kumimoji="0" lang="es-ES" b="0" i="0" u="none" strike="noStrike" cap="none" spc="0" normalizeH="0" baseline="0" noProof="0" dirty="0" smtClean="0">
              <a:ln/>
              <a:effectLst/>
              <a:uLnTx/>
              <a:uFillTx/>
              <a:latin typeface="+mn-lt"/>
              <a:ea typeface="+mn-ea"/>
              <a:cs typeface="+mn-cs"/>
            </a:rPr>
            <a:t>Aprobación del nombre de la Compañía</a:t>
          </a:r>
          <a:endParaRPr lang="es-ES" dirty="0"/>
        </a:p>
      </dgm:t>
    </dgm:pt>
    <dgm:pt modelId="{75C248E2-3FCC-4B62-A6CA-E14DE0055E5D}" type="parTrans" cxnId="{1E6759B6-7864-46EC-B072-3C831DAD953E}">
      <dgm:prSet/>
      <dgm:spPr/>
      <dgm:t>
        <a:bodyPr/>
        <a:lstStyle/>
        <a:p>
          <a:endParaRPr lang="es-ES">
            <a:solidFill>
              <a:schemeClr val="tx1"/>
            </a:solidFill>
          </a:endParaRPr>
        </a:p>
      </dgm:t>
    </dgm:pt>
    <dgm:pt modelId="{294444C7-11A4-41CE-BB79-6E77FF089C70}" type="sibTrans" cxnId="{1E6759B6-7864-46EC-B072-3C831DAD953E}">
      <dgm:prSet/>
      <dgm:spPr/>
      <dgm:t>
        <a:bodyPr/>
        <a:lstStyle/>
        <a:p>
          <a:endParaRPr lang="es-ES">
            <a:solidFill>
              <a:schemeClr val="tx1"/>
            </a:solidFill>
          </a:endParaRPr>
        </a:p>
      </dgm:t>
    </dgm:pt>
    <dgm:pt modelId="{4D43E2F2-8F4B-4799-896A-56CDB2B842DC}">
      <dgm:prSet phldrT="[Texto]"/>
      <dgm:spPr/>
      <dgm:t>
        <a:bodyPr/>
        <a:lstStyle/>
        <a:p>
          <a:pPr rtl="0"/>
          <a:r>
            <a:rPr kumimoji="0" lang="es-ES" b="0" i="0" u="none" strike="noStrike" cap="none" spc="0" normalizeH="0" baseline="0" noProof="0" dirty="0" smtClean="0">
              <a:ln/>
              <a:effectLst/>
              <a:uLnTx/>
              <a:uFillTx/>
              <a:latin typeface="+mn-lt"/>
              <a:ea typeface="+mn-ea"/>
              <a:cs typeface="+mn-cs"/>
            </a:rPr>
            <a:t>Apertura cuenta de Integración de Capital</a:t>
          </a:r>
          <a:endParaRPr lang="es-ES" dirty="0"/>
        </a:p>
      </dgm:t>
    </dgm:pt>
    <dgm:pt modelId="{056A11ED-A86A-46D2-8D67-F285E3A7F20F}" type="parTrans" cxnId="{91DB9899-B9A1-495A-AFFE-3210C62D0172}">
      <dgm:prSet/>
      <dgm:spPr/>
      <dgm:t>
        <a:bodyPr/>
        <a:lstStyle/>
        <a:p>
          <a:endParaRPr lang="es-ES">
            <a:solidFill>
              <a:schemeClr val="tx1"/>
            </a:solidFill>
          </a:endParaRPr>
        </a:p>
      </dgm:t>
    </dgm:pt>
    <dgm:pt modelId="{03AF4E90-6E28-4196-8684-8C362098A59D}" type="sibTrans" cxnId="{91DB9899-B9A1-495A-AFFE-3210C62D0172}">
      <dgm:prSet/>
      <dgm:spPr/>
      <dgm:t>
        <a:bodyPr/>
        <a:lstStyle/>
        <a:p>
          <a:endParaRPr lang="es-ES">
            <a:solidFill>
              <a:schemeClr val="tx1"/>
            </a:solidFill>
          </a:endParaRPr>
        </a:p>
      </dgm:t>
    </dgm:pt>
    <dgm:pt modelId="{011090FE-50B0-48DE-B863-D6F2653E1ED3}">
      <dgm:prSet phldrT="[Texto]"/>
      <dgm:spPr/>
      <dgm:t>
        <a:bodyPr/>
        <a:lstStyle/>
        <a:p>
          <a:pPr rtl="0"/>
          <a:r>
            <a:rPr kumimoji="0" lang="es-ES" b="0" i="0" u="none" strike="noStrike" cap="none" spc="0" normalizeH="0" baseline="0" noProof="0" dirty="0" smtClean="0">
              <a:ln/>
              <a:effectLst/>
              <a:uLnTx/>
              <a:uFillTx/>
              <a:latin typeface="+mn-lt"/>
              <a:ea typeface="+mn-ea"/>
              <a:cs typeface="+mn-cs"/>
            </a:rPr>
            <a:t>Solicitar la aprobación de las Escrituras de Constitución</a:t>
          </a:r>
          <a:endParaRPr lang="es-ES" dirty="0"/>
        </a:p>
      </dgm:t>
    </dgm:pt>
    <dgm:pt modelId="{8018C2B8-7B08-4870-98E5-05A6A6D3E082}" type="parTrans" cxnId="{56495E50-7360-4B1E-90A8-210EB7359EDC}">
      <dgm:prSet/>
      <dgm:spPr/>
      <dgm:t>
        <a:bodyPr/>
        <a:lstStyle/>
        <a:p>
          <a:endParaRPr lang="es-ES">
            <a:solidFill>
              <a:schemeClr val="tx1"/>
            </a:solidFill>
          </a:endParaRPr>
        </a:p>
      </dgm:t>
    </dgm:pt>
    <dgm:pt modelId="{23DB858C-8BA5-4800-A09E-1F7681A4F4EE}" type="sibTrans" cxnId="{56495E50-7360-4B1E-90A8-210EB7359EDC}">
      <dgm:prSet/>
      <dgm:spPr/>
      <dgm:t>
        <a:bodyPr/>
        <a:lstStyle/>
        <a:p>
          <a:endParaRPr lang="es-ES">
            <a:solidFill>
              <a:schemeClr val="tx1"/>
            </a:solidFill>
          </a:endParaRPr>
        </a:p>
      </dgm:t>
    </dgm:pt>
    <dgm:pt modelId="{8824E221-D31F-45BD-B848-74EA7F7286FF}">
      <dgm:prSet phldrT="[Texto]"/>
      <dgm:spPr/>
      <dgm:t>
        <a:bodyPr/>
        <a:lstStyle/>
        <a:p>
          <a:pPr rtl="0"/>
          <a:r>
            <a:rPr kumimoji="0" lang="es-ES" b="0" i="0" u="none" strike="noStrike" cap="none" spc="0" normalizeH="0" baseline="0" noProof="0" dirty="0" smtClean="0">
              <a:ln/>
              <a:effectLst/>
              <a:uLnTx/>
              <a:uFillTx/>
              <a:latin typeface="+mn-lt"/>
              <a:ea typeface="+mn-ea"/>
              <a:cs typeface="+mn-cs"/>
            </a:rPr>
            <a:t>Inscribir las Escrituras en el Registro Mercantil</a:t>
          </a:r>
          <a:endParaRPr lang="es-ES" dirty="0"/>
        </a:p>
      </dgm:t>
    </dgm:pt>
    <dgm:pt modelId="{8CFC9A05-258B-4F22-957E-1793CD17B54B}" type="parTrans" cxnId="{4E73B2D2-88F0-4E03-A777-6D148D5B2950}">
      <dgm:prSet/>
      <dgm:spPr/>
      <dgm:t>
        <a:bodyPr/>
        <a:lstStyle/>
        <a:p>
          <a:endParaRPr lang="es-ES">
            <a:solidFill>
              <a:schemeClr val="tx1"/>
            </a:solidFill>
          </a:endParaRPr>
        </a:p>
      </dgm:t>
    </dgm:pt>
    <dgm:pt modelId="{49A98971-001C-40EC-B555-9A9E0FEFA517}" type="sibTrans" cxnId="{4E73B2D2-88F0-4E03-A777-6D148D5B2950}">
      <dgm:prSet/>
      <dgm:spPr/>
      <dgm:t>
        <a:bodyPr/>
        <a:lstStyle/>
        <a:p>
          <a:endParaRPr lang="es-ES">
            <a:solidFill>
              <a:schemeClr val="tx1"/>
            </a:solidFill>
          </a:endParaRPr>
        </a:p>
      </dgm:t>
    </dgm:pt>
    <dgm:pt modelId="{8371FDAB-C4ED-49F1-AB00-3B82CD3FA18A}">
      <dgm:prSet/>
      <dgm:spPr/>
      <dgm:t>
        <a:bodyPr/>
        <a:lstStyle/>
        <a:p>
          <a:pPr rtl="0"/>
          <a:r>
            <a:rPr kumimoji="0" lang="es-ES" i="0" u="none" strike="noStrike" cap="none" spc="0" normalizeH="0" baseline="0" noProof="0" dirty="0" smtClean="0">
              <a:ln/>
              <a:effectLst/>
              <a:uLnTx/>
              <a:uFillTx/>
              <a:latin typeface="+mn-lt"/>
              <a:ea typeface="+mn-ea"/>
              <a:cs typeface="+mn-cs"/>
            </a:rPr>
            <a:t>Obtención de la Patente</a:t>
          </a:r>
        </a:p>
      </dgm:t>
    </dgm:pt>
    <dgm:pt modelId="{75688BF6-7CA9-4934-8A87-F83027A3F25C}" type="parTrans" cxnId="{AF3B586F-DF62-4BA1-A3AB-A1BEBE28365E}">
      <dgm:prSet/>
      <dgm:spPr/>
      <dgm:t>
        <a:bodyPr/>
        <a:lstStyle/>
        <a:p>
          <a:endParaRPr lang="es-ES">
            <a:solidFill>
              <a:schemeClr val="tx1"/>
            </a:solidFill>
          </a:endParaRPr>
        </a:p>
      </dgm:t>
    </dgm:pt>
    <dgm:pt modelId="{5010EC48-4131-45A4-B4BE-5AE96CFEB450}" type="sibTrans" cxnId="{AF3B586F-DF62-4BA1-A3AB-A1BEBE28365E}">
      <dgm:prSet/>
      <dgm:spPr/>
      <dgm:t>
        <a:bodyPr/>
        <a:lstStyle/>
        <a:p>
          <a:endParaRPr lang="es-ES">
            <a:solidFill>
              <a:schemeClr val="tx1"/>
            </a:solidFill>
          </a:endParaRPr>
        </a:p>
      </dgm:t>
    </dgm:pt>
    <dgm:pt modelId="{17F9A71C-8EC1-423E-A5DC-A94EA7EAE2AD}">
      <dgm:prSet/>
      <dgm:spPr/>
      <dgm:t>
        <a:bodyPr/>
        <a:lstStyle/>
        <a:p>
          <a:pPr rtl="0"/>
          <a:r>
            <a:rPr kumimoji="0" lang="es-ES" i="0" u="none" strike="noStrike" cap="none" spc="0" normalizeH="0" baseline="0" noProof="0" smtClean="0">
              <a:ln/>
              <a:effectLst/>
              <a:uLnTx/>
              <a:uFillTx/>
              <a:latin typeface="+mn-lt"/>
              <a:ea typeface="+mn-ea"/>
              <a:cs typeface="+mn-cs"/>
            </a:rPr>
            <a:t>Obtener el RUC</a:t>
          </a:r>
          <a:endParaRPr kumimoji="0" lang="es-ES" i="0" u="none" strike="noStrike" cap="none" spc="0" normalizeH="0" baseline="0" noProof="0" dirty="0" smtClean="0">
            <a:ln/>
            <a:effectLst/>
            <a:uLnTx/>
            <a:uFillTx/>
            <a:latin typeface="+mn-lt"/>
            <a:ea typeface="+mn-ea"/>
            <a:cs typeface="+mn-cs"/>
          </a:endParaRPr>
        </a:p>
      </dgm:t>
    </dgm:pt>
    <dgm:pt modelId="{C07E04C0-795D-4284-BA49-07432122074F}" type="parTrans" cxnId="{A29DE0DB-1BCF-47D6-943F-8281AA2603B1}">
      <dgm:prSet/>
      <dgm:spPr/>
      <dgm:t>
        <a:bodyPr/>
        <a:lstStyle/>
        <a:p>
          <a:endParaRPr lang="es-ES">
            <a:solidFill>
              <a:schemeClr val="tx1"/>
            </a:solidFill>
          </a:endParaRPr>
        </a:p>
      </dgm:t>
    </dgm:pt>
    <dgm:pt modelId="{F7D64BD9-D3FB-46D8-818C-8A940A3D1F77}" type="sibTrans" cxnId="{A29DE0DB-1BCF-47D6-943F-8281AA2603B1}">
      <dgm:prSet/>
      <dgm:spPr/>
      <dgm:t>
        <a:bodyPr/>
        <a:lstStyle/>
        <a:p>
          <a:endParaRPr lang="es-ES">
            <a:solidFill>
              <a:schemeClr val="tx1"/>
            </a:solidFill>
          </a:endParaRPr>
        </a:p>
      </dgm:t>
    </dgm:pt>
    <dgm:pt modelId="{393BAA86-19B5-438A-9CCE-1BC7FB78C889}">
      <dgm:prSet/>
      <dgm:spPr/>
      <dgm:t>
        <a:bodyPr/>
        <a:lstStyle/>
        <a:p>
          <a:pPr rtl="0"/>
          <a:r>
            <a:rPr kumimoji="0" lang="es-ES" b="0" i="0" u="none" strike="noStrike" cap="none" spc="0" normalizeH="0" baseline="0" noProof="0" dirty="0" err="1" smtClean="0">
              <a:ln/>
              <a:effectLst/>
              <a:uLnTx/>
              <a:uFillTx/>
              <a:latin typeface="+mn-lt"/>
              <a:ea typeface="+mn-ea"/>
              <a:cs typeface="+mn-cs"/>
            </a:rPr>
            <a:t>Aperturar</a:t>
          </a:r>
          <a:r>
            <a:rPr kumimoji="0" lang="es-ES" b="0" i="0" u="none" strike="noStrike" cap="none" spc="0" normalizeH="0" baseline="0" noProof="0" dirty="0" smtClean="0">
              <a:ln/>
              <a:effectLst/>
              <a:uLnTx/>
              <a:uFillTx/>
              <a:latin typeface="+mn-lt"/>
              <a:ea typeface="+mn-ea"/>
              <a:cs typeface="+mn-cs"/>
            </a:rPr>
            <a:t> una Cuenta Bancaria a nombre de la Compañía</a:t>
          </a:r>
        </a:p>
      </dgm:t>
    </dgm:pt>
    <dgm:pt modelId="{E8A42AD9-B01C-4B94-9226-B36C5D32C94B}" type="parTrans" cxnId="{BA7C5890-6501-4F64-959F-A06804AE13B9}">
      <dgm:prSet/>
      <dgm:spPr/>
      <dgm:t>
        <a:bodyPr/>
        <a:lstStyle/>
        <a:p>
          <a:endParaRPr lang="es-ES">
            <a:solidFill>
              <a:schemeClr val="tx1"/>
            </a:solidFill>
          </a:endParaRPr>
        </a:p>
      </dgm:t>
    </dgm:pt>
    <dgm:pt modelId="{B43D24FA-88C4-4660-86FE-00EEDB217CCD}" type="sibTrans" cxnId="{BA7C5890-6501-4F64-959F-A06804AE13B9}">
      <dgm:prSet/>
      <dgm:spPr/>
      <dgm:t>
        <a:bodyPr/>
        <a:lstStyle/>
        <a:p>
          <a:endParaRPr lang="es-ES">
            <a:solidFill>
              <a:schemeClr val="tx1"/>
            </a:solidFill>
          </a:endParaRPr>
        </a:p>
      </dgm:t>
    </dgm:pt>
    <dgm:pt modelId="{D0AC8B77-EE7B-4CB4-8FDB-35831FCB8A6F}">
      <dgm:prSet phldrT="[Texto]"/>
      <dgm:spPr/>
      <dgm:t>
        <a:bodyPr/>
        <a:lstStyle/>
        <a:p>
          <a:pPr rtl="0"/>
          <a:r>
            <a:rPr lang="es-EC" dirty="0" smtClean="0"/>
            <a:t>Afiliación a la Cámara de Comercio.</a:t>
          </a:r>
          <a:endParaRPr lang="es-ES" dirty="0"/>
        </a:p>
      </dgm:t>
    </dgm:pt>
    <dgm:pt modelId="{A450E70F-AE19-4901-92FC-B0B6B08084A1}" type="parTrans" cxnId="{19A63655-7E57-4C6D-84AA-C298BED62C95}">
      <dgm:prSet/>
      <dgm:spPr/>
      <dgm:t>
        <a:bodyPr/>
        <a:lstStyle/>
        <a:p>
          <a:endParaRPr lang="es-ES"/>
        </a:p>
      </dgm:t>
    </dgm:pt>
    <dgm:pt modelId="{FEABA8EE-1839-48B3-ABC9-3F156A6E2871}" type="sibTrans" cxnId="{19A63655-7E57-4C6D-84AA-C298BED62C95}">
      <dgm:prSet/>
      <dgm:spPr/>
      <dgm:t>
        <a:bodyPr/>
        <a:lstStyle/>
        <a:p>
          <a:endParaRPr lang="es-ES"/>
        </a:p>
      </dgm:t>
    </dgm:pt>
    <dgm:pt modelId="{73D7C575-33AF-4150-ADF4-E5B2D92D16A2}" type="pres">
      <dgm:prSet presAssocID="{EBE2F938-8572-4B54-89FA-E7E5A7482C7D}" presName="diagram" presStyleCnt="0">
        <dgm:presLayoutVars>
          <dgm:dir/>
          <dgm:resizeHandles val="exact"/>
        </dgm:presLayoutVars>
      </dgm:prSet>
      <dgm:spPr/>
      <dgm:t>
        <a:bodyPr/>
        <a:lstStyle/>
        <a:p>
          <a:endParaRPr lang="es-ES"/>
        </a:p>
      </dgm:t>
    </dgm:pt>
    <dgm:pt modelId="{005D2F85-C52E-4647-B789-CC5BB5544596}" type="pres">
      <dgm:prSet presAssocID="{3D33F32A-E020-4D84-A394-BE716B553AA7}" presName="node" presStyleLbl="node1" presStyleIdx="0" presStyleCnt="8">
        <dgm:presLayoutVars>
          <dgm:bulletEnabled val="1"/>
        </dgm:presLayoutVars>
      </dgm:prSet>
      <dgm:spPr/>
      <dgm:t>
        <a:bodyPr/>
        <a:lstStyle/>
        <a:p>
          <a:endParaRPr lang="es-ES"/>
        </a:p>
      </dgm:t>
    </dgm:pt>
    <dgm:pt modelId="{AAF7C958-AEFE-4459-96DF-348E9B131348}" type="pres">
      <dgm:prSet presAssocID="{294444C7-11A4-41CE-BB79-6E77FF089C70}" presName="sibTrans" presStyleCnt="0"/>
      <dgm:spPr/>
    </dgm:pt>
    <dgm:pt modelId="{1EDB6CD3-141D-443C-9D3A-1D95648E597E}" type="pres">
      <dgm:prSet presAssocID="{D0AC8B77-EE7B-4CB4-8FDB-35831FCB8A6F}" presName="node" presStyleLbl="node1" presStyleIdx="1" presStyleCnt="8">
        <dgm:presLayoutVars>
          <dgm:bulletEnabled val="1"/>
        </dgm:presLayoutVars>
      </dgm:prSet>
      <dgm:spPr/>
      <dgm:t>
        <a:bodyPr/>
        <a:lstStyle/>
        <a:p>
          <a:endParaRPr lang="es-ES"/>
        </a:p>
      </dgm:t>
    </dgm:pt>
    <dgm:pt modelId="{C9675E19-7A62-41AE-9CA6-4F33D0BE0A28}" type="pres">
      <dgm:prSet presAssocID="{FEABA8EE-1839-48B3-ABC9-3F156A6E2871}" presName="sibTrans" presStyleCnt="0"/>
      <dgm:spPr/>
    </dgm:pt>
    <dgm:pt modelId="{7EC30919-2DD2-4B36-9607-4DFAA4FC3A1F}" type="pres">
      <dgm:prSet presAssocID="{4D43E2F2-8F4B-4799-896A-56CDB2B842DC}" presName="node" presStyleLbl="node1" presStyleIdx="2" presStyleCnt="8">
        <dgm:presLayoutVars>
          <dgm:bulletEnabled val="1"/>
        </dgm:presLayoutVars>
      </dgm:prSet>
      <dgm:spPr/>
      <dgm:t>
        <a:bodyPr/>
        <a:lstStyle/>
        <a:p>
          <a:endParaRPr lang="es-ES"/>
        </a:p>
      </dgm:t>
    </dgm:pt>
    <dgm:pt modelId="{B347874B-2234-4E78-955C-EEF4E0E847DE}" type="pres">
      <dgm:prSet presAssocID="{03AF4E90-6E28-4196-8684-8C362098A59D}" presName="sibTrans" presStyleCnt="0"/>
      <dgm:spPr/>
    </dgm:pt>
    <dgm:pt modelId="{90E75F7B-E71B-4F2B-B2AE-4CB0E2CA6A80}" type="pres">
      <dgm:prSet presAssocID="{011090FE-50B0-48DE-B863-D6F2653E1ED3}" presName="node" presStyleLbl="node1" presStyleIdx="3" presStyleCnt="8">
        <dgm:presLayoutVars>
          <dgm:bulletEnabled val="1"/>
        </dgm:presLayoutVars>
      </dgm:prSet>
      <dgm:spPr/>
      <dgm:t>
        <a:bodyPr/>
        <a:lstStyle/>
        <a:p>
          <a:endParaRPr lang="es-ES"/>
        </a:p>
      </dgm:t>
    </dgm:pt>
    <dgm:pt modelId="{DFDD9954-5B4B-427C-822C-0DAF3124A89E}" type="pres">
      <dgm:prSet presAssocID="{23DB858C-8BA5-4800-A09E-1F7681A4F4EE}" presName="sibTrans" presStyleCnt="0"/>
      <dgm:spPr/>
    </dgm:pt>
    <dgm:pt modelId="{F6726AEC-074E-40C6-9021-7796888E66EE}" type="pres">
      <dgm:prSet presAssocID="{8824E221-D31F-45BD-B848-74EA7F7286FF}" presName="node" presStyleLbl="node1" presStyleIdx="4" presStyleCnt="8">
        <dgm:presLayoutVars>
          <dgm:bulletEnabled val="1"/>
        </dgm:presLayoutVars>
      </dgm:prSet>
      <dgm:spPr/>
      <dgm:t>
        <a:bodyPr/>
        <a:lstStyle/>
        <a:p>
          <a:endParaRPr lang="es-ES"/>
        </a:p>
      </dgm:t>
    </dgm:pt>
    <dgm:pt modelId="{A80B463F-E732-4194-A53C-63776945CA85}" type="pres">
      <dgm:prSet presAssocID="{49A98971-001C-40EC-B555-9A9E0FEFA517}" presName="sibTrans" presStyleCnt="0"/>
      <dgm:spPr/>
    </dgm:pt>
    <dgm:pt modelId="{65CF461F-661A-41F9-847A-A435350C4122}" type="pres">
      <dgm:prSet presAssocID="{8371FDAB-C4ED-49F1-AB00-3B82CD3FA18A}" presName="node" presStyleLbl="node1" presStyleIdx="5" presStyleCnt="8">
        <dgm:presLayoutVars>
          <dgm:bulletEnabled val="1"/>
        </dgm:presLayoutVars>
      </dgm:prSet>
      <dgm:spPr/>
      <dgm:t>
        <a:bodyPr/>
        <a:lstStyle/>
        <a:p>
          <a:endParaRPr lang="es-ES"/>
        </a:p>
      </dgm:t>
    </dgm:pt>
    <dgm:pt modelId="{A99AE5B2-BBE9-46B1-BFE1-304248F83EB4}" type="pres">
      <dgm:prSet presAssocID="{5010EC48-4131-45A4-B4BE-5AE96CFEB450}" presName="sibTrans" presStyleCnt="0"/>
      <dgm:spPr/>
    </dgm:pt>
    <dgm:pt modelId="{59928770-9FAB-4B00-8D2D-28A64B5F4C30}" type="pres">
      <dgm:prSet presAssocID="{17F9A71C-8EC1-423E-A5DC-A94EA7EAE2AD}" presName="node" presStyleLbl="node1" presStyleIdx="6" presStyleCnt="8">
        <dgm:presLayoutVars>
          <dgm:bulletEnabled val="1"/>
        </dgm:presLayoutVars>
      </dgm:prSet>
      <dgm:spPr/>
      <dgm:t>
        <a:bodyPr/>
        <a:lstStyle/>
        <a:p>
          <a:endParaRPr lang="es-ES"/>
        </a:p>
      </dgm:t>
    </dgm:pt>
    <dgm:pt modelId="{FE4C4D1F-571E-4C8C-A8BA-1B109D7794BA}" type="pres">
      <dgm:prSet presAssocID="{F7D64BD9-D3FB-46D8-818C-8A940A3D1F77}" presName="sibTrans" presStyleCnt="0"/>
      <dgm:spPr/>
    </dgm:pt>
    <dgm:pt modelId="{884F5B39-529A-452F-9329-6EDF1E8E6F6F}" type="pres">
      <dgm:prSet presAssocID="{393BAA86-19B5-438A-9CCE-1BC7FB78C889}" presName="node" presStyleLbl="node1" presStyleIdx="7" presStyleCnt="8">
        <dgm:presLayoutVars>
          <dgm:bulletEnabled val="1"/>
        </dgm:presLayoutVars>
      </dgm:prSet>
      <dgm:spPr/>
      <dgm:t>
        <a:bodyPr/>
        <a:lstStyle/>
        <a:p>
          <a:endParaRPr lang="es-ES"/>
        </a:p>
      </dgm:t>
    </dgm:pt>
  </dgm:ptLst>
  <dgm:cxnLst>
    <dgm:cxn modelId="{CE127B98-CEFA-4215-8907-54B40E72092B}" type="presOf" srcId="{17F9A71C-8EC1-423E-A5DC-A94EA7EAE2AD}" destId="{59928770-9FAB-4B00-8D2D-28A64B5F4C30}" srcOrd="0" destOrd="0" presId="urn:microsoft.com/office/officeart/2005/8/layout/default"/>
    <dgm:cxn modelId="{BA7C5890-6501-4F64-959F-A06804AE13B9}" srcId="{EBE2F938-8572-4B54-89FA-E7E5A7482C7D}" destId="{393BAA86-19B5-438A-9CCE-1BC7FB78C889}" srcOrd="7" destOrd="0" parTransId="{E8A42AD9-B01C-4B94-9226-B36C5D32C94B}" sibTransId="{B43D24FA-88C4-4660-86FE-00EEDB217CCD}"/>
    <dgm:cxn modelId="{1E6759B6-7864-46EC-B072-3C831DAD953E}" srcId="{EBE2F938-8572-4B54-89FA-E7E5A7482C7D}" destId="{3D33F32A-E020-4D84-A394-BE716B553AA7}" srcOrd="0" destOrd="0" parTransId="{75C248E2-3FCC-4B62-A6CA-E14DE0055E5D}" sibTransId="{294444C7-11A4-41CE-BB79-6E77FF089C70}"/>
    <dgm:cxn modelId="{A29DE0DB-1BCF-47D6-943F-8281AA2603B1}" srcId="{EBE2F938-8572-4B54-89FA-E7E5A7482C7D}" destId="{17F9A71C-8EC1-423E-A5DC-A94EA7EAE2AD}" srcOrd="6" destOrd="0" parTransId="{C07E04C0-795D-4284-BA49-07432122074F}" sibTransId="{F7D64BD9-D3FB-46D8-818C-8A940A3D1F77}"/>
    <dgm:cxn modelId="{07153B20-D8AC-4A04-A23E-E456EAB0D8F7}" type="presOf" srcId="{393BAA86-19B5-438A-9CCE-1BC7FB78C889}" destId="{884F5B39-529A-452F-9329-6EDF1E8E6F6F}" srcOrd="0" destOrd="0" presId="urn:microsoft.com/office/officeart/2005/8/layout/default"/>
    <dgm:cxn modelId="{D717073E-F037-4862-9F2D-99BEF4EA5CED}" type="presOf" srcId="{8371FDAB-C4ED-49F1-AB00-3B82CD3FA18A}" destId="{65CF461F-661A-41F9-847A-A435350C4122}" srcOrd="0" destOrd="0" presId="urn:microsoft.com/office/officeart/2005/8/layout/default"/>
    <dgm:cxn modelId="{E7132E68-22D2-467D-B765-8C39A7646D15}" type="presOf" srcId="{8824E221-D31F-45BD-B848-74EA7F7286FF}" destId="{F6726AEC-074E-40C6-9021-7796888E66EE}" srcOrd="0" destOrd="0" presId="urn:microsoft.com/office/officeart/2005/8/layout/default"/>
    <dgm:cxn modelId="{F9629E3F-C26E-48B5-BC89-E12701ECEA51}" type="presOf" srcId="{3D33F32A-E020-4D84-A394-BE716B553AA7}" destId="{005D2F85-C52E-4647-B789-CC5BB5544596}" srcOrd="0" destOrd="0" presId="urn:microsoft.com/office/officeart/2005/8/layout/default"/>
    <dgm:cxn modelId="{76D95A03-BD8E-4EEA-963B-B316835759C6}" type="presOf" srcId="{4D43E2F2-8F4B-4799-896A-56CDB2B842DC}" destId="{7EC30919-2DD2-4B36-9607-4DFAA4FC3A1F}" srcOrd="0" destOrd="0" presId="urn:microsoft.com/office/officeart/2005/8/layout/default"/>
    <dgm:cxn modelId="{AF3B586F-DF62-4BA1-A3AB-A1BEBE28365E}" srcId="{EBE2F938-8572-4B54-89FA-E7E5A7482C7D}" destId="{8371FDAB-C4ED-49F1-AB00-3B82CD3FA18A}" srcOrd="5" destOrd="0" parTransId="{75688BF6-7CA9-4934-8A87-F83027A3F25C}" sibTransId="{5010EC48-4131-45A4-B4BE-5AE96CFEB450}"/>
    <dgm:cxn modelId="{4E73B2D2-88F0-4E03-A777-6D148D5B2950}" srcId="{EBE2F938-8572-4B54-89FA-E7E5A7482C7D}" destId="{8824E221-D31F-45BD-B848-74EA7F7286FF}" srcOrd="4" destOrd="0" parTransId="{8CFC9A05-258B-4F22-957E-1793CD17B54B}" sibTransId="{49A98971-001C-40EC-B555-9A9E0FEFA517}"/>
    <dgm:cxn modelId="{56495E50-7360-4B1E-90A8-210EB7359EDC}" srcId="{EBE2F938-8572-4B54-89FA-E7E5A7482C7D}" destId="{011090FE-50B0-48DE-B863-D6F2653E1ED3}" srcOrd="3" destOrd="0" parTransId="{8018C2B8-7B08-4870-98E5-05A6A6D3E082}" sibTransId="{23DB858C-8BA5-4800-A09E-1F7681A4F4EE}"/>
    <dgm:cxn modelId="{E70697F2-B2E4-4E42-A54B-9EC221ECC6C5}" type="presOf" srcId="{D0AC8B77-EE7B-4CB4-8FDB-35831FCB8A6F}" destId="{1EDB6CD3-141D-443C-9D3A-1D95648E597E}" srcOrd="0" destOrd="0" presId="urn:microsoft.com/office/officeart/2005/8/layout/default"/>
    <dgm:cxn modelId="{91DB9899-B9A1-495A-AFFE-3210C62D0172}" srcId="{EBE2F938-8572-4B54-89FA-E7E5A7482C7D}" destId="{4D43E2F2-8F4B-4799-896A-56CDB2B842DC}" srcOrd="2" destOrd="0" parTransId="{056A11ED-A86A-46D2-8D67-F285E3A7F20F}" sibTransId="{03AF4E90-6E28-4196-8684-8C362098A59D}"/>
    <dgm:cxn modelId="{EED93074-275B-4F4C-8F19-B1B37F269F6B}" type="presOf" srcId="{011090FE-50B0-48DE-B863-D6F2653E1ED3}" destId="{90E75F7B-E71B-4F2B-B2AE-4CB0E2CA6A80}" srcOrd="0" destOrd="0" presId="urn:microsoft.com/office/officeart/2005/8/layout/default"/>
    <dgm:cxn modelId="{B0160AA7-5146-4F81-8BC2-1E0EC8B81C12}" type="presOf" srcId="{EBE2F938-8572-4B54-89FA-E7E5A7482C7D}" destId="{73D7C575-33AF-4150-ADF4-E5B2D92D16A2}" srcOrd="0" destOrd="0" presId="urn:microsoft.com/office/officeart/2005/8/layout/default"/>
    <dgm:cxn modelId="{19A63655-7E57-4C6D-84AA-C298BED62C95}" srcId="{EBE2F938-8572-4B54-89FA-E7E5A7482C7D}" destId="{D0AC8B77-EE7B-4CB4-8FDB-35831FCB8A6F}" srcOrd="1" destOrd="0" parTransId="{A450E70F-AE19-4901-92FC-B0B6B08084A1}" sibTransId="{FEABA8EE-1839-48B3-ABC9-3F156A6E2871}"/>
    <dgm:cxn modelId="{1936C84D-2E2C-48D4-AB05-283DB44CDC3E}" type="presParOf" srcId="{73D7C575-33AF-4150-ADF4-E5B2D92D16A2}" destId="{005D2F85-C52E-4647-B789-CC5BB5544596}" srcOrd="0" destOrd="0" presId="urn:microsoft.com/office/officeart/2005/8/layout/default"/>
    <dgm:cxn modelId="{A5521F50-2D23-48AD-9874-BD99ADB1A0AC}" type="presParOf" srcId="{73D7C575-33AF-4150-ADF4-E5B2D92D16A2}" destId="{AAF7C958-AEFE-4459-96DF-348E9B131348}" srcOrd="1" destOrd="0" presId="urn:microsoft.com/office/officeart/2005/8/layout/default"/>
    <dgm:cxn modelId="{3FC79B6F-F5F5-43AB-A0CF-5C44D8189CFA}" type="presParOf" srcId="{73D7C575-33AF-4150-ADF4-E5B2D92D16A2}" destId="{1EDB6CD3-141D-443C-9D3A-1D95648E597E}" srcOrd="2" destOrd="0" presId="urn:microsoft.com/office/officeart/2005/8/layout/default"/>
    <dgm:cxn modelId="{FF498D98-5C9D-41F8-B0E2-3A81B4932817}" type="presParOf" srcId="{73D7C575-33AF-4150-ADF4-E5B2D92D16A2}" destId="{C9675E19-7A62-41AE-9CA6-4F33D0BE0A28}" srcOrd="3" destOrd="0" presId="urn:microsoft.com/office/officeart/2005/8/layout/default"/>
    <dgm:cxn modelId="{85A7AB2B-3817-4C50-B21D-EE6DCA64D37F}" type="presParOf" srcId="{73D7C575-33AF-4150-ADF4-E5B2D92D16A2}" destId="{7EC30919-2DD2-4B36-9607-4DFAA4FC3A1F}" srcOrd="4" destOrd="0" presId="urn:microsoft.com/office/officeart/2005/8/layout/default"/>
    <dgm:cxn modelId="{929881E0-94C6-4FA3-98AC-2EFEB8AA6736}" type="presParOf" srcId="{73D7C575-33AF-4150-ADF4-E5B2D92D16A2}" destId="{B347874B-2234-4E78-955C-EEF4E0E847DE}" srcOrd="5" destOrd="0" presId="urn:microsoft.com/office/officeart/2005/8/layout/default"/>
    <dgm:cxn modelId="{B4826F59-510A-4DB3-A5D9-290AF51265F5}" type="presParOf" srcId="{73D7C575-33AF-4150-ADF4-E5B2D92D16A2}" destId="{90E75F7B-E71B-4F2B-B2AE-4CB0E2CA6A80}" srcOrd="6" destOrd="0" presId="urn:microsoft.com/office/officeart/2005/8/layout/default"/>
    <dgm:cxn modelId="{E7DD8E8D-233D-45E4-9FC3-EC6766058B78}" type="presParOf" srcId="{73D7C575-33AF-4150-ADF4-E5B2D92D16A2}" destId="{DFDD9954-5B4B-427C-822C-0DAF3124A89E}" srcOrd="7" destOrd="0" presId="urn:microsoft.com/office/officeart/2005/8/layout/default"/>
    <dgm:cxn modelId="{4773B49D-F300-4EC5-9745-64450FE72BE3}" type="presParOf" srcId="{73D7C575-33AF-4150-ADF4-E5B2D92D16A2}" destId="{F6726AEC-074E-40C6-9021-7796888E66EE}" srcOrd="8" destOrd="0" presId="urn:microsoft.com/office/officeart/2005/8/layout/default"/>
    <dgm:cxn modelId="{5572E011-7479-43CD-963D-011636149A5C}" type="presParOf" srcId="{73D7C575-33AF-4150-ADF4-E5B2D92D16A2}" destId="{A80B463F-E732-4194-A53C-63776945CA85}" srcOrd="9" destOrd="0" presId="urn:microsoft.com/office/officeart/2005/8/layout/default"/>
    <dgm:cxn modelId="{94F97A71-66D8-43F6-9834-2E3579A95F93}" type="presParOf" srcId="{73D7C575-33AF-4150-ADF4-E5B2D92D16A2}" destId="{65CF461F-661A-41F9-847A-A435350C4122}" srcOrd="10" destOrd="0" presId="urn:microsoft.com/office/officeart/2005/8/layout/default"/>
    <dgm:cxn modelId="{BFC523EC-F7F7-4AD5-9688-BC34E9FC318E}" type="presParOf" srcId="{73D7C575-33AF-4150-ADF4-E5B2D92D16A2}" destId="{A99AE5B2-BBE9-46B1-BFE1-304248F83EB4}" srcOrd="11" destOrd="0" presId="urn:microsoft.com/office/officeart/2005/8/layout/default"/>
    <dgm:cxn modelId="{81659B88-CA6E-4A07-B292-C0EEC7756D91}" type="presParOf" srcId="{73D7C575-33AF-4150-ADF4-E5B2D92D16A2}" destId="{59928770-9FAB-4B00-8D2D-28A64B5F4C30}" srcOrd="12" destOrd="0" presId="urn:microsoft.com/office/officeart/2005/8/layout/default"/>
    <dgm:cxn modelId="{C088EB5C-F25C-4EE0-827E-9E55A4C0AD13}" type="presParOf" srcId="{73D7C575-33AF-4150-ADF4-E5B2D92D16A2}" destId="{FE4C4D1F-571E-4C8C-A8BA-1B109D7794BA}" srcOrd="13" destOrd="0" presId="urn:microsoft.com/office/officeart/2005/8/layout/default"/>
    <dgm:cxn modelId="{E3395DCE-173B-4450-A2C1-DBE60BF57905}" type="presParOf" srcId="{73D7C575-33AF-4150-ADF4-E5B2D92D16A2}" destId="{884F5B39-529A-452F-9329-6EDF1E8E6F6F}" srcOrd="14" destOrd="0" presId="urn:microsoft.com/office/officeart/2005/8/layout/default"/>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5E29684-5F4D-4783-AC17-963CACDD1C93}" type="doc">
      <dgm:prSet loTypeId="urn:microsoft.com/office/officeart/2005/8/layout/hProcess10" loCatId="process" qsTypeId="urn:microsoft.com/office/officeart/2005/8/quickstyle/3d2" qsCatId="3D" csTypeId="urn:microsoft.com/office/officeart/2005/8/colors/accent1_2" csCatId="accent1" phldr="1"/>
      <dgm:spPr/>
    </dgm:pt>
    <dgm:pt modelId="{DBA99859-31B1-4D80-9F58-AA953A374340}">
      <dgm:prSet phldrT="[Texto]" custT="1"/>
      <dgm:spPr/>
      <dgm:t>
        <a:bodyPr/>
        <a:lstStyle/>
        <a:p>
          <a:r>
            <a:rPr lang="es-ES" sz="2000" dirty="0" smtClean="0"/>
            <a:t>RUC en el Servicio de Rentas Internas</a:t>
          </a:r>
          <a:endParaRPr lang="es-ES" sz="2000" dirty="0"/>
        </a:p>
      </dgm:t>
    </dgm:pt>
    <dgm:pt modelId="{9EDD8EDC-A14A-476C-8B8F-A3ED16C0607C}" type="parTrans" cxnId="{749757C6-70A4-4F99-9CD3-40A59B025EF5}">
      <dgm:prSet/>
      <dgm:spPr/>
      <dgm:t>
        <a:bodyPr/>
        <a:lstStyle/>
        <a:p>
          <a:endParaRPr lang="es-ES" sz="2000"/>
        </a:p>
      </dgm:t>
    </dgm:pt>
    <dgm:pt modelId="{7BEA7484-F76B-49CF-9D70-2738A147EE28}" type="sibTrans" cxnId="{749757C6-70A4-4F99-9CD3-40A59B025EF5}">
      <dgm:prSet/>
      <dgm:spPr/>
      <dgm:t>
        <a:bodyPr/>
        <a:lstStyle/>
        <a:p>
          <a:endParaRPr lang="es-ES" sz="2000"/>
        </a:p>
      </dgm:t>
    </dgm:pt>
    <dgm:pt modelId="{3FEE7D38-AF30-48BE-A401-9F33D0914218}">
      <dgm:prSet phldrT="[Texto]" custT="1"/>
      <dgm:spPr/>
      <dgm:t>
        <a:bodyPr/>
        <a:lstStyle/>
        <a:p>
          <a:pPr algn="ctr"/>
          <a:r>
            <a:rPr lang="es-ES" sz="2000" smtClean="0"/>
            <a:t>Adquirir el Certificado Digital para la firma electrónica y autenticación</a:t>
          </a:r>
          <a:endParaRPr lang="es-ES" sz="2000" dirty="0" smtClean="0"/>
        </a:p>
      </dgm:t>
    </dgm:pt>
    <dgm:pt modelId="{9D1308E4-457A-4A9D-A074-1D51C43B8CC4}" type="parTrans" cxnId="{F55DC027-4FCF-4824-8AEA-E3870847D2DF}">
      <dgm:prSet/>
      <dgm:spPr/>
      <dgm:t>
        <a:bodyPr/>
        <a:lstStyle/>
        <a:p>
          <a:endParaRPr lang="es-ES" sz="2000"/>
        </a:p>
      </dgm:t>
    </dgm:pt>
    <dgm:pt modelId="{391F0581-5A2F-42C9-90D6-56FD297FE51C}" type="sibTrans" cxnId="{F55DC027-4FCF-4824-8AEA-E3870847D2DF}">
      <dgm:prSet/>
      <dgm:spPr/>
      <dgm:t>
        <a:bodyPr/>
        <a:lstStyle/>
        <a:p>
          <a:endParaRPr lang="es-ES" sz="2000"/>
        </a:p>
      </dgm:t>
    </dgm:pt>
    <dgm:pt modelId="{E49722EE-AC80-4E9D-81F9-F086748DAD2D}">
      <dgm:prSet phldrT="[Texto]" custT="1"/>
      <dgm:spPr/>
      <dgm:t>
        <a:bodyPr/>
        <a:lstStyle/>
        <a:p>
          <a:r>
            <a:rPr lang="es-ES" sz="2000" smtClean="0"/>
            <a:t>Registrarse en el portal de ECUAPASS</a:t>
          </a:r>
          <a:endParaRPr lang="es-ES" sz="2000" dirty="0"/>
        </a:p>
      </dgm:t>
    </dgm:pt>
    <dgm:pt modelId="{391357BB-59B8-4CF3-9EF4-B84CD66CB7B2}" type="parTrans" cxnId="{0CBFAB5D-48D9-4357-8C67-96C257E79142}">
      <dgm:prSet/>
      <dgm:spPr/>
      <dgm:t>
        <a:bodyPr/>
        <a:lstStyle/>
        <a:p>
          <a:endParaRPr lang="es-ES" sz="2000"/>
        </a:p>
      </dgm:t>
    </dgm:pt>
    <dgm:pt modelId="{41F96FF3-23DC-4EFC-A5D5-A9AE51CBC5D1}" type="sibTrans" cxnId="{0CBFAB5D-48D9-4357-8C67-96C257E79142}">
      <dgm:prSet/>
      <dgm:spPr/>
      <dgm:t>
        <a:bodyPr/>
        <a:lstStyle/>
        <a:p>
          <a:endParaRPr lang="es-ES" sz="2000"/>
        </a:p>
      </dgm:t>
    </dgm:pt>
    <dgm:pt modelId="{0D3B3D61-9E83-41C8-AE82-51292105A7C3}" type="pres">
      <dgm:prSet presAssocID="{65E29684-5F4D-4783-AC17-963CACDD1C93}" presName="Name0" presStyleCnt="0">
        <dgm:presLayoutVars>
          <dgm:dir/>
          <dgm:resizeHandles val="exact"/>
        </dgm:presLayoutVars>
      </dgm:prSet>
      <dgm:spPr/>
    </dgm:pt>
    <dgm:pt modelId="{5B4ED11D-A5D7-442B-A19D-624AA255D466}" type="pres">
      <dgm:prSet presAssocID="{DBA99859-31B1-4D80-9F58-AA953A374340}" presName="composite" presStyleCnt="0"/>
      <dgm:spPr/>
    </dgm:pt>
    <dgm:pt modelId="{B28D1354-21C4-4CC8-8A8C-388ADB6475A8}" type="pres">
      <dgm:prSet presAssocID="{DBA99859-31B1-4D80-9F58-AA953A374340}" presName="imagSh" presStyleLbl="bgImgPlace1" presStyleIdx="0" presStyleCnt="3" custScaleY="62657" custLinFactNeighborX="11527" custLinFactNeighborY="-24703"/>
      <dgm:spPr>
        <a:blipFill rotWithShape="0">
          <a:blip xmlns:r="http://schemas.openxmlformats.org/officeDocument/2006/relationships" r:embed="rId1"/>
          <a:stretch>
            <a:fillRect/>
          </a:stretch>
        </a:blipFill>
      </dgm:spPr>
    </dgm:pt>
    <dgm:pt modelId="{38005661-AB80-4ED7-AB48-C3521D2399A7}" type="pres">
      <dgm:prSet presAssocID="{DBA99859-31B1-4D80-9F58-AA953A374340}" presName="txNode" presStyleLbl="node1" presStyleIdx="0" presStyleCnt="3" custScaleY="79785" custLinFactNeighborX="-715" custLinFactNeighborY="-9037">
        <dgm:presLayoutVars>
          <dgm:bulletEnabled val="1"/>
        </dgm:presLayoutVars>
      </dgm:prSet>
      <dgm:spPr/>
      <dgm:t>
        <a:bodyPr/>
        <a:lstStyle/>
        <a:p>
          <a:endParaRPr lang="es-ES"/>
        </a:p>
      </dgm:t>
    </dgm:pt>
    <dgm:pt modelId="{C578A043-A1FB-4E09-BFC2-77EACF2DB447}" type="pres">
      <dgm:prSet presAssocID="{7BEA7484-F76B-49CF-9D70-2738A147EE28}" presName="sibTrans" presStyleLbl="sibTrans2D1" presStyleIdx="0" presStyleCnt="2"/>
      <dgm:spPr/>
      <dgm:t>
        <a:bodyPr/>
        <a:lstStyle/>
        <a:p>
          <a:endParaRPr lang="es-ES"/>
        </a:p>
      </dgm:t>
    </dgm:pt>
    <dgm:pt modelId="{E98D1A20-5A38-4601-A6C8-2FD2C891FBDD}" type="pres">
      <dgm:prSet presAssocID="{7BEA7484-F76B-49CF-9D70-2738A147EE28}" presName="connTx" presStyleLbl="sibTrans2D1" presStyleIdx="0" presStyleCnt="2"/>
      <dgm:spPr/>
      <dgm:t>
        <a:bodyPr/>
        <a:lstStyle/>
        <a:p>
          <a:endParaRPr lang="es-ES"/>
        </a:p>
      </dgm:t>
    </dgm:pt>
    <dgm:pt modelId="{B3F2A7A8-E141-4B13-A95E-D3EAE0EDA07E}" type="pres">
      <dgm:prSet presAssocID="{3FEE7D38-AF30-48BE-A401-9F33D0914218}" presName="composite" presStyleCnt="0"/>
      <dgm:spPr/>
    </dgm:pt>
    <dgm:pt modelId="{79C95A23-D904-4D47-9020-76D806E00892}" type="pres">
      <dgm:prSet presAssocID="{3FEE7D38-AF30-48BE-A401-9F33D0914218}" presName="imagSh" presStyleLbl="bgImgPlace1" presStyleIdx="1" presStyleCnt="3" custScaleY="66356" custLinFactNeighborX="11521" custLinFactNeighborY="-23344"/>
      <dgm:spPr>
        <a:blipFill rotWithShape="0">
          <a:blip xmlns:r="http://schemas.openxmlformats.org/officeDocument/2006/relationships" r:embed="rId2"/>
          <a:stretch>
            <a:fillRect/>
          </a:stretch>
        </a:blipFill>
      </dgm:spPr>
      <dgm:t>
        <a:bodyPr/>
        <a:lstStyle/>
        <a:p>
          <a:endParaRPr lang="es-ES"/>
        </a:p>
      </dgm:t>
    </dgm:pt>
    <dgm:pt modelId="{59E011BA-CD85-43F6-9EED-47C8E7756813}" type="pres">
      <dgm:prSet presAssocID="{3FEE7D38-AF30-48BE-A401-9F33D0914218}" presName="txNode" presStyleLbl="node1" presStyleIdx="1" presStyleCnt="3" custScaleX="109817" custLinFactNeighborX="-3624" custLinFactNeighborY="1424">
        <dgm:presLayoutVars>
          <dgm:bulletEnabled val="1"/>
        </dgm:presLayoutVars>
      </dgm:prSet>
      <dgm:spPr/>
      <dgm:t>
        <a:bodyPr/>
        <a:lstStyle/>
        <a:p>
          <a:endParaRPr lang="es-ES"/>
        </a:p>
      </dgm:t>
    </dgm:pt>
    <dgm:pt modelId="{71D467FC-B82B-4C55-BFD6-E851E191A801}" type="pres">
      <dgm:prSet presAssocID="{391F0581-5A2F-42C9-90D6-56FD297FE51C}" presName="sibTrans" presStyleLbl="sibTrans2D1" presStyleIdx="1" presStyleCnt="2"/>
      <dgm:spPr/>
      <dgm:t>
        <a:bodyPr/>
        <a:lstStyle/>
        <a:p>
          <a:endParaRPr lang="es-ES"/>
        </a:p>
      </dgm:t>
    </dgm:pt>
    <dgm:pt modelId="{281A7E29-9474-41DF-8B91-289C2D26BF7C}" type="pres">
      <dgm:prSet presAssocID="{391F0581-5A2F-42C9-90D6-56FD297FE51C}" presName="connTx" presStyleLbl="sibTrans2D1" presStyleIdx="1" presStyleCnt="2"/>
      <dgm:spPr/>
      <dgm:t>
        <a:bodyPr/>
        <a:lstStyle/>
        <a:p>
          <a:endParaRPr lang="es-ES"/>
        </a:p>
      </dgm:t>
    </dgm:pt>
    <dgm:pt modelId="{9FD1884B-FE16-463E-A5CE-4C87B6C70508}" type="pres">
      <dgm:prSet presAssocID="{E49722EE-AC80-4E9D-81F9-F086748DAD2D}" presName="composite" presStyleCnt="0"/>
      <dgm:spPr/>
    </dgm:pt>
    <dgm:pt modelId="{A7CD1FB2-63AA-4C05-A4FB-3CD3D3CA4109}" type="pres">
      <dgm:prSet presAssocID="{E49722EE-AC80-4E9D-81F9-F086748DAD2D}" presName="imagSh" presStyleLbl="bgImgPlace1" presStyleIdx="2" presStyleCnt="3" custScaleY="74766" custLinFactNeighborX="-1205" custLinFactNeighborY="-35381"/>
      <dgm:spPr>
        <a:blipFill rotWithShape="0">
          <a:blip xmlns:r="http://schemas.openxmlformats.org/officeDocument/2006/relationships" r:embed="rId3"/>
          <a:stretch>
            <a:fillRect/>
          </a:stretch>
        </a:blipFill>
      </dgm:spPr>
    </dgm:pt>
    <dgm:pt modelId="{799C48D0-EEB2-47F1-9376-D50E0DF1B1D1}" type="pres">
      <dgm:prSet presAssocID="{E49722EE-AC80-4E9D-81F9-F086748DAD2D}" presName="txNode" presStyleLbl="node1" presStyleIdx="2" presStyleCnt="3" custScaleY="73641" custLinFactNeighborX="-13709" custLinFactNeighborY="-12898">
        <dgm:presLayoutVars>
          <dgm:bulletEnabled val="1"/>
        </dgm:presLayoutVars>
      </dgm:prSet>
      <dgm:spPr/>
      <dgm:t>
        <a:bodyPr/>
        <a:lstStyle/>
        <a:p>
          <a:endParaRPr lang="es-ES"/>
        </a:p>
      </dgm:t>
    </dgm:pt>
  </dgm:ptLst>
  <dgm:cxnLst>
    <dgm:cxn modelId="{D748463D-B3EE-40DB-9BA5-1545082480E5}" type="presOf" srcId="{7BEA7484-F76B-49CF-9D70-2738A147EE28}" destId="{C578A043-A1FB-4E09-BFC2-77EACF2DB447}" srcOrd="0" destOrd="0" presId="urn:microsoft.com/office/officeart/2005/8/layout/hProcess10"/>
    <dgm:cxn modelId="{1984460C-25A1-4C9F-BFE1-C13A1CBAA98C}" type="presOf" srcId="{391F0581-5A2F-42C9-90D6-56FD297FE51C}" destId="{71D467FC-B82B-4C55-BFD6-E851E191A801}" srcOrd="0" destOrd="0" presId="urn:microsoft.com/office/officeart/2005/8/layout/hProcess10"/>
    <dgm:cxn modelId="{9A921F89-B8BF-46A8-B6FC-F0FA09F34DF0}" type="presOf" srcId="{DBA99859-31B1-4D80-9F58-AA953A374340}" destId="{38005661-AB80-4ED7-AB48-C3521D2399A7}" srcOrd="0" destOrd="0" presId="urn:microsoft.com/office/officeart/2005/8/layout/hProcess10"/>
    <dgm:cxn modelId="{F55DC027-4FCF-4824-8AEA-E3870847D2DF}" srcId="{65E29684-5F4D-4783-AC17-963CACDD1C93}" destId="{3FEE7D38-AF30-48BE-A401-9F33D0914218}" srcOrd="1" destOrd="0" parTransId="{9D1308E4-457A-4A9D-A074-1D51C43B8CC4}" sibTransId="{391F0581-5A2F-42C9-90D6-56FD297FE51C}"/>
    <dgm:cxn modelId="{D433117A-D4AD-462A-B259-9D36624D0496}" type="presOf" srcId="{391F0581-5A2F-42C9-90D6-56FD297FE51C}" destId="{281A7E29-9474-41DF-8B91-289C2D26BF7C}" srcOrd="1" destOrd="0" presId="urn:microsoft.com/office/officeart/2005/8/layout/hProcess10"/>
    <dgm:cxn modelId="{990420F6-7687-4489-8B76-90B5AC09D4A2}" type="presOf" srcId="{65E29684-5F4D-4783-AC17-963CACDD1C93}" destId="{0D3B3D61-9E83-41C8-AE82-51292105A7C3}" srcOrd="0" destOrd="0" presId="urn:microsoft.com/office/officeart/2005/8/layout/hProcess10"/>
    <dgm:cxn modelId="{EA398919-0037-475D-852E-DF81DA7B421D}" type="presOf" srcId="{E49722EE-AC80-4E9D-81F9-F086748DAD2D}" destId="{799C48D0-EEB2-47F1-9376-D50E0DF1B1D1}" srcOrd="0" destOrd="0" presId="urn:microsoft.com/office/officeart/2005/8/layout/hProcess10"/>
    <dgm:cxn modelId="{0CD85FEC-A3F0-415A-970C-7B1CE1595C61}" type="presOf" srcId="{7BEA7484-F76B-49CF-9D70-2738A147EE28}" destId="{E98D1A20-5A38-4601-A6C8-2FD2C891FBDD}" srcOrd="1" destOrd="0" presId="urn:microsoft.com/office/officeart/2005/8/layout/hProcess10"/>
    <dgm:cxn modelId="{0CBFAB5D-48D9-4357-8C67-96C257E79142}" srcId="{65E29684-5F4D-4783-AC17-963CACDD1C93}" destId="{E49722EE-AC80-4E9D-81F9-F086748DAD2D}" srcOrd="2" destOrd="0" parTransId="{391357BB-59B8-4CF3-9EF4-B84CD66CB7B2}" sibTransId="{41F96FF3-23DC-4EFC-A5D5-A9AE51CBC5D1}"/>
    <dgm:cxn modelId="{94F5D6F7-D5ED-4F54-90D1-6F0E4A9CD9FD}" type="presOf" srcId="{3FEE7D38-AF30-48BE-A401-9F33D0914218}" destId="{59E011BA-CD85-43F6-9EED-47C8E7756813}" srcOrd="0" destOrd="0" presId="urn:microsoft.com/office/officeart/2005/8/layout/hProcess10"/>
    <dgm:cxn modelId="{749757C6-70A4-4F99-9CD3-40A59B025EF5}" srcId="{65E29684-5F4D-4783-AC17-963CACDD1C93}" destId="{DBA99859-31B1-4D80-9F58-AA953A374340}" srcOrd="0" destOrd="0" parTransId="{9EDD8EDC-A14A-476C-8B8F-A3ED16C0607C}" sibTransId="{7BEA7484-F76B-49CF-9D70-2738A147EE28}"/>
    <dgm:cxn modelId="{5D59BC77-877E-4218-B401-F3FF75D0B64B}" type="presParOf" srcId="{0D3B3D61-9E83-41C8-AE82-51292105A7C3}" destId="{5B4ED11D-A5D7-442B-A19D-624AA255D466}" srcOrd="0" destOrd="0" presId="urn:microsoft.com/office/officeart/2005/8/layout/hProcess10"/>
    <dgm:cxn modelId="{5A444D05-AB50-4FCB-B5C1-87F1D9992F0F}" type="presParOf" srcId="{5B4ED11D-A5D7-442B-A19D-624AA255D466}" destId="{B28D1354-21C4-4CC8-8A8C-388ADB6475A8}" srcOrd="0" destOrd="0" presId="urn:microsoft.com/office/officeart/2005/8/layout/hProcess10"/>
    <dgm:cxn modelId="{B9FEF212-57F5-441B-A212-619ED4FECDAB}" type="presParOf" srcId="{5B4ED11D-A5D7-442B-A19D-624AA255D466}" destId="{38005661-AB80-4ED7-AB48-C3521D2399A7}" srcOrd="1" destOrd="0" presId="urn:microsoft.com/office/officeart/2005/8/layout/hProcess10"/>
    <dgm:cxn modelId="{F190ACDC-6210-4A0C-8E0E-E37879C3FB62}" type="presParOf" srcId="{0D3B3D61-9E83-41C8-AE82-51292105A7C3}" destId="{C578A043-A1FB-4E09-BFC2-77EACF2DB447}" srcOrd="1" destOrd="0" presId="urn:microsoft.com/office/officeart/2005/8/layout/hProcess10"/>
    <dgm:cxn modelId="{8F2EA84A-D798-4D15-892A-795D6F9B1620}" type="presParOf" srcId="{C578A043-A1FB-4E09-BFC2-77EACF2DB447}" destId="{E98D1A20-5A38-4601-A6C8-2FD2C891FBDD}" srcOrd="0" destOrd="0" presId="urn:microsoft.com/office/officeart/2005/8/layout/hProcess10"/>
    <dgm:cxn modelId="{AD19A320-10D7-4F66-BE4E-070940F02D6C}" type="presParOf" srcId="{0D3B3D61-9E83-41C8-AE82-51292105A7C3}" destId="{B3F2A7A8-E141-4B13-A95E-D3EAE0EDA07E}" srcOrd="2" destOrd="0" presId="urn:microsoft.com/office/officeart/2005/8/layout/hProcess10"/>
    <dgm:cxn modelId="{01FED4ED-0DE9-43EC-8E0E-10359416F2AD}" type="presParOf" srcId="{B3F2A7A8-E141-4B13-A95E-D3EAE0EDA07E}" destId="{79C95A23-D904-4D47-9020-76D806E00892}" srcOrd="0" destOrd="0" presId="urn:microsoft.com/office/officeart/2005/8/layout/hProcess10"/>
    <dgm:cxn modelId="{375A8CDA-F837-4FE6-B9D2-31E589177FDB}" type="presParOf" srcId="{B3F2A7A8-E141-4B13-A95E-D3EAE0EDA07E}" destId="{59E011BA-CD85-43F6-9EED-47C8E7756813}" srcOrd="1" destOrd="0" presId="urn:microsoft.com/office/officeart/2005/8/layout/hProcess10"/>
    <dgm:cxn modelId="{8DFAB90D-3432-480B-8831-A46B6A75E541}" type="presParOf" srcId="{0D3B3D61-9E83-41C8-AE82-51292105A7C3}" destId="{71D467FC-B82B-4C55-BFD6-E851E191A801}" srcOrd="3" destOrd="0" presId="urn:microsoft.com/office/officeart/2005/8/layout/hProcess10"/>
    <dgm:cxn modelId="{2C60EFEF-992A-410C-BD2A-B8C6CB5B0E97}" type="presParOf" srcId="{71D467FC-B82B-4C55-BFD6-E851E191A801}" destId="{281A7E29-9474-41DF-8B91-289C2D26BF7C}" srcOrd="0" destOrd="0" presId="urn:microsoft.com/office/officeart/2005/8/layout/hProcess10"/>
    <dgm:cxn modelId="{3C88DABB-BBC2-4A1E-8336-47E8825F6AD3}" type="presParOf" srcId="{0D3B3D61-9E83-41C8-AE82-51292105A7C3}" destId="{9FD1884B-FE16-463E-A5CE-4C87B6C70508}" srcOrd="4" destOrd="0" presId="urn:microsoft.com/office/officeart/2005/8/layout/hProcess10"/>
    <dgm:cxn modelId="{8446D3E8-369E-4D2C-A84B-AB63E191B60F}" type="presParOf" srcId="{9FD1884B-FE16-463E-A5CE-4C87B6C70508}" destId="{A7CD1FB2-63AA-4C05-A4FB-3CD3D3CA4109}" srcOrd="0" destOrd="0" presId="urn:microsoft.com/office/officeart/2005/8/layout/hProcess10"/>
    <dgm:cxn modelId="{03D11F6A-54B7-438C-9649-2BB0A5C30886}" type="presParOf" srcId="{9FD1884B-FE16-463E-A5CE-4C87B6C70508}" destId="{799C48D0-EEB2-47F1-9376-D50E0DF1B1D1}" srcOrd="1" destOrd="0" presId="urn:microsoft.com/office/officeart/2005/8/layout/hProcess10"/>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7736243-8D13-443E-AE49-C212A3ADD79B}" type="doc">
      <dgm:prSet loTypeId="urn:microsoft.com/office/officeart/2005/8/layout/pList2" loCatId="list" qsTypeId="urn:microsoft.com/office/officeart/2005/8/quickstyle/simple1" qsCatId="simple" csTypeId="urn:microsoft.com/office/officeart/2005/8/colors/accent1_2" csCatId="accent1" phldr="1"/>
      <dgm:spPr/>
    </dgm:pt>
    <dgm:pt modelId="{A81459A6-7C80-47C4-A006-6A15BE5BD732}">
      <dgm:prSet phldrT="[Texto]"/>
      <dgm:spPr/>
      <dgm:t>
        <a:bodyPr/>
        <a:lstStyle/>
        <a:p>
          <a:r>
            <a:rPr lang="es-ES_tradnl" dirty="0" smtClean="0"/>
            <a:t>CERTIFICADO ZOOSANITARIO</a:t>
          </a:r>
          <a:endParaRPr lang="es-ES" dirty="0"/>
        </a:p>
      </dgm:t>
    </dgm:pt>
    <dgm:pt modelId="{6AD33F42-8B42-4212-9952-20A06C3DCB7F}" type="parTrans" cxnId="{6D3873DE-9F6E-47F5-B937-E2B212AAA054}">
      <dgm:prSet/>
      <dgm:spPr/>
      <dgm:t>
        <a:bodyPr/>
        <a:lstStyle/>
        <a:p>
          <a:endParaRPr lang="es-ES"/>
        </a:p>
      </dgm:t>
    </dgm:pt>
    <dgm:pt modelId="{8C67CC1D-DBAF-42FD-9F8E-7CD59693E743}" type="sibTrans" cxnId="{6D3873DE-9F6E-47F5-B937-E2B212AAA054}">
      <dgm:prSet/>
      <dgm:spPr/>
      <dgm:t>
        <a:bodyPr/>
        <a:lstStyle/>
        <a:p>
          <a:endParaRPr lang="es-ES"/>
        </a:p>
      </dgm:t>
    </dgm:pt>
    <dgm:pt modelId="{DB260A0B-F545-4031-8B2A-3E73AF51448B}">
      <dgm:prSet phldrT="[Texto]"/>
      <dgm:spPr/>
      <dgm:t>
        <a:bodyPr/>
        <a:lstStyle/>
        <a:p>
          <a:r>
            <a:rPr lang="es-ES_tradnl" dirty="0" smtClean="0"/>
            <a:t>CERTIFICADO DE ORIGEN</a:t>
          </a:r>
          <a:endParaRPr lang="es-ES" dirty="0"/>
        </a:p>
      </dgm:t>
    </dgm:pt>
    <dgm:pt modelId="{56388A04-870E-4A64-A0D0-AB68EA9D0CD0}" type="parTrans" cxnId="{E0AAFB45-81EF-4509-90F3-FCB830CDFD5D}">
      <dgm:prSet/>
      <dgm:spPr/>
      <dgm:t>
        <a:bodyPr/>
        <a:lstStyle/>
        <a:p>
          <a:endParaRPr lang="es-ES"/>
        </a:p>
      </dgm:t>
    </dgm:pt>
    <dgm:pt modelId="{7CFB4FD3-067D-453F-A002-9FCDC5C63C0C}" type="sibTrans" cxnId="{E0AAFB45-81EF-4509-90F3-FCB830CDFD5D}">
      <dgm:prSet/>
      <dgm:spPr/>
      <dgm:t>
        <a:bodyPr/>
        <a:lstStyle/>
        <a:p>
          <a:endParaRPr lang="es-ES"/>
        </a:p>
      </dgm:t>
    </dgm:pt>
    <dgm:pt modelId="{D49B5BE3-A260-46DB-920C-E5D44D7BDE5D}">
      <dgm:prSet phldrT="[Texto]"/>
      <dgm:spPr/>
      <dgm:t>
        <a:bodyPr/>
        <a:lstStyle/>
        <a:p>
          <a:r>
            <a:rPr lang="es-ES_tradnl" dirty="0" smtClean="0"/>
            <a:t>FACTURA</a:t>
          </a:r>
          <a:endParaRPr lang="es-ES" dirty="0"/>
        </a:p>
      </dgm:t>
    </dgm:pt>
    <dgm:pt modelId="{4427B15F-31BE-45A6-ADED-2FA49FD39824}" type="parTrans" cxnId="{74FBAAD2-B680-4D82-BD8D-EFC9F6B06E64}">
      <dgm:prSet/>
      <dgm:spPr/>
      <dgm:t>
        <a:bodyPr/>
        <a:lstStyle/>
        <a:p>
          <a:endParaRPr lang="es-ES"/>
        </a:p>
      </dgm:t>
    </dgm:pt>
    <dgm:pt modelId="{705830FA-74BA-40F6-9F00-1163925FC1EE}" type="sibTrans" cxnId="{74FBAAD2-B680-4D82-BD8D-EFC9F6B06E64}">
      <dgm:prSet/>
      <dgm:spPr/>
      <dgm:t>
        <a:bodyPr/>
        <a:lstStyle/>
        <a:p>
          <a:endParaRPr lang="es-ES"/>
        </a:p>
      </dgm:t>
    </dgm:pt>
    <dgm:pt modelId="{944307E9-D79C-4FCB-804A-12A9DD71398F}">
      <dgm:prSet phldrT="[Texto]"/>
      <dgm:spPr/>
      <dgm:t>
        <a:bodyPr/>
        <a:lstStyle/>
        <a:p>
          <a:r>
            <a:rPr lang="es-ES_tradnl" dirty="0" smtClean="0"/>
            <a:t>DOCUMENTO DE TRANSPORTE</a:t>
          </a:r>
          <a:endParaRPr lang="es-ES" dirty="0"/>
        </a:p>
      </dgm:t>
    </dgm:pt>
    <dgm:pt modelId="{ACF3B580-BE8E-4611-A733-20EBF6845595}" type="parTrans" cxnId="{53FF2DCD-51EC-471B-9CC1-3C483934CF3D}">
      <dgm:prSet/>
      <dgm:spPr/>
      <dgm:t>
        <a:bodyPr/>
        <a:lstStyle/>
        <a:p>
          <a:endParaRPr lang="es-ES"/>
        </a:p>
      </dgm:t>
    </dgm:pt>
    <dgm:pt modelId="{1CB7394B-614A-4E94-AD5A-971C8A35F0E5}" type="sibTrans" cxnId="{53FF2DCD-51EC-471B-9CC1-3C483934CF3D}">
      <dgm:prSet/>
      <dgm:spPr/>
      <dgm:t>
        <a:bodyPr/>
        <a:lstStyle/>
        <a:p>
          <a:endParaRPr lang="es-ES"/>
        </a:p>
      </dgm:t>
    </dgm:pt>
    <dgm:pt modelId="{0F43D0FC-A1C4-498C-83EA-D194CCF0BD81}" type="pres">
      <dgm:prSet presAssocID="{47736243-8D13-443E-AE49-C212A3ADD79B}" presName="Name0" presStyleCnt="0">
        <dgm:presLayoutVars>
          <dgm:dir/>
          <dgm:resizeHandles val="exact"/>
        </dgm:presLayoutVars>
      </dgm:prSet>
      <dgm:spPr/>
    </dgm:pt>
    <dgm:pt modelId="{36A52AFE-B900-46F5-9752-F4D57833780D}" type="pres">
      <dgm:prSet presAssocID="{47736243-8D13-443E-AE49-C212A3ADD79B}" presName="bkgdShp" presStyleLbl="alignAccFollowNode1" presStyleIdx="0" presStyleCnt="1"/>
      <dgm:spPr/>
    </dgm:pt>
    <dgm:pt modelId="{B223A229-DFC5-4CF9-9863-9B54DD541F89}" type="pres">
      <dgm:prSet presAssocID="{47736243-8D13-443E-AE49-C212A3ADD79B}" presName="linComp" presStyleCnt="0"/>
      <dgm:spPr/>
    </dgm:pt>
    <dgm:pt modelId="{B7AF6043-7C3B-449A-B9D2-0058F168E099}" type="pres">
      <dgm:prSet presAssocID="{A81459A6-7C80-47C4-A006-6A15BE5BD732}" presName="compNode" presStyleCnt="0"/>
      <dgm:spPr/>
    </dgm:pt>
    <dgm:pt modelId="{D3429E4A-7E06-4722-8520-C35EF3C44B0E}" type="pres">
      <dgm:prSet presAssocID="{A81459A6-7C80-47C4-A006-6A15BE5BD732}" presName="node" presStyleLbl="node1" presStyleIdx="0" presStyleCnt="4" custFlipVert="1" custScaleY="45336" custLinFactNeighborX="-1267" custLinFactNeighborY="-36332">
        <dgm:presLayoutVars>
          <dgm:bulletEnabled val="1"/>
        </dgm:presLayoutVars>
      </dgm:prSet>
      <dgm:spPr/>
      <dgm:t>
        <a:bodyPr/>
        <a:lstStyle/>
        <a:p>
          <a:endParaRPr lang="es-ES"/>
        </a:p>
      </dgm:t>
    </dgm:pt>
    <dgm:pt modelId="{6720D7A3-3ACD-4894-98D4-11141DDD9D84}" type="pres">
      <dgm:prSet presAssocID="{A81459A6-7C80-47C4-A006-6A15BE5BD732}" presName="invisiNode" presStyleLbl="node1" presStyleIdx="0" presStyleCnt="4"/>
      <dgm:spPr/>
    </dgm:pt>
    <dgm:pt modelId="{32DD4D42-0E61-43BF-8F75-E8F54E384D23}" type="pres">
      <dgm:prSet presAssocID="{A81459A6-7C80-47C4-A006-6A15BE5BD732}" presName="imagNode" presStyleLbl="fgImgPlace1" presStyleIdx="0" presStyleCnt="4"/>
      <dgm:spPr>
        <a:blipFill rotWithShape="0">
          <a:blip xmlns:r="http://schemas.openxmlformats.org/officeDocument/2006/relationships" r:embed="rId1"/>
          <a:stretch>
            <a:fillRect/>
          </a:stretch>
        </a:blipFill>
      </dgm:spPr>
    </dgm:pt>
    <dgm:pt modelId="{605DBC89-999A-4FD5-8156-8903AF51B1CA}" type="pres">
      <dgm:prSet presAssocID="{8C67CC1D-DBAF-42FD-9F8E-7CD59693E743}" presName="sibTrans" presStyleLbl="sibTrans2D1" presStyleIdx="0" presStyleCnt="0"/>
      <dgm:spPr/>
      <dgm:t>
        <a:bodyPr/>
        <a:lstStyle/>
        <a:p>
          <a:endParaRPr lang="es-ES"/>
        </a:p>
      </dgm:t>
    </dgm:pt>
    <dgm:pt modelId="{5889874D-61BC-49B2-B73E-CD498AFF640B}" type="pres">
      <dgm:prSet presAssocID="{DB260A0B-F545-4031-8B2A-3E73AF51448B}" presName="compNode" presStyleCnt="0"/>
      <dgm:spPr/>
    </dgm:pt>
    <dgm:pt modelId="{D7AB30D1-BB08-46FB-8FCC-22999C59CAE1}" type="pres">
      <dgm:prSet presAssocID="{DB260A0B-F545-4031-8B2A-3E73AF51448B}" presName="node" presStyleLbl="node1" presStyleIdx="1" presStyleCnt="4" custFlipVert="1" custScaleY="45336" custLinFactNeighborX="-1267" custLinFactNeighborY="-36332">
        <dgm:presLayoutVars>
          <dgm:bulletEnabled val="1"/>
        </dgm:presLayoutVars>
      </dgm:prSet>
      <dgm:spPr/>
      <dgm:t>
        <a:bodyPr/>
        <a:lstStyle/>
        <a:p>
          <a:endParaRPr lang="es-ES"/>
        </a:p>
      </dgm:t>
    </dgm:pt>
    <dgm:pt modelId="{3C717C80-C4DF-4DB7-B1AA-253DFFDB8F20}" type="pres">
      <dgm:prSet presAssocID="{DB260A0B-F545-4031-8B2A-3E73AF51448B}" presName="invisiNode" presStyleLbl="node1" presStyleIdx="1" presStyleCnt="4"/>
      <dgm:spPr/>
    </dgm:pt>
    <dgm:pt modelId="{D5AA1082-0188-42E6-ACAF-8B9037A3E858}" type="pres">
      <dgm:prSet presAssocID="{DB260A0B-F545-4031-8B2A-3E73AF51448B}" presName="imagNode" presStyleLbl="fgImgPlace1" presStyleIdx="1" presStyleCnt="4"/>
      <dgm:spPr>
        <a:blipFill rotWithShape="0">
          <a:blip xmlns:r="http://schemas.openxmlformats.org/officeDocument/2006/relationships" r:embed="rId2"/>
          <a:stretch>
            <a:fillRect/>
          </a:stretch>
        </a:blipFill>
      </dgm:spPr>
    </dgm:pt>
    <dgm:pt modelId="{2771F15E-2F30-47CD-9D75-EE19C4F0674A}" type="pres">
      <dgm:prSet presAssocID="{7CFB4FD3-067D-453F-A002-9FCDC5C63C0C}" presName="sibTrans" presStyleLbl="sibTrans2D1" presStyleIdx="0" presStyleCnt="0"/>
      <dgm:spPr/>
      <dgm:t>
        <a:bodyPr/>
        <a:lstStyle/>
        <a:p>
          <a:endParaRPr lang="es-ES"/>
        </a:p>
      </dgm:t>
    </dgm:pt>
    <dgm:pt modelId="{158B29C3-6C77-47DE-9AD6-BB9FFC494944}" type="pres">
      <dgm:prSet presAssocID="{D49B5BE3-A260-46DB-920C-E5D44D7BDE5D}" presName="compNode" presStyleCnt="0"/>
      <dgm:spPr/>
    </dgm:pt>
    <dgm:pt modelId="{0090A328-B9A7-42D8-906B-2E0FCA3C7ABB}" type="pres">
      <dgm:prSet presAssocID="{D49B5BE3-A260-46DB-920C-E5D44D7BDE5D}" presName="node" presStyleLbl="node1" presStyleIdx="2" presStyleCnt="4" custFlipVert="1" custScaleY="45336" custLinFactNeighborX="-1267" custLinFactNeighborY="-36332">
        <dgm:presLayoutVars>
          <dgm:bulletEnabled val="1"/>
        </dgm:presLayoutVars>
      </dgm:prSet>
      <dgm:spPr/>
      <dgm:t>
        <a:bodyPr/>
        <a:lstStyle/>
        <a:p>
          <a:endParaRPr lang="es-ES"/>
        </a:p>
      </dgm:t>
    </dgm:pt>
    <dgm:pt modelId="{0F416DD4-9F23-416F-A2D2-A400186F0319}" type="pres">
      <dgm:prSet presAssocID="{D49B5BE3-A260-46DB-920C-E5D44D7BDE5D}" presName="invisiNode" presStyleLbl="node1" presStyleIdx="2" presStyleCnt="4"/>
      <dgm:spPr/>
    </dgm:pt>
    <dgm:pt modelId="{7E6B3E8C-768C-40E9-8844-657F2C2D6D8E}" type="pres">
      <dgm:prSet presAssocID="{D49B5BE3-A260-46DB-920C-E5D44D7BDE5D}" presName="imagNode" presStyleLbl="fgImgPlace1" presStyleIdx="2" presStyleCnt="4"/>
      <dgm:spPr>
        <a:blipFill rotWithShape="0">
          <a:blip xmlns:r="http://schemas.openxmlformats.org/officeDocument/2006/relationships" r:embed="rId3"/>
          <a:stretch>
            <a:fillRect/>
          </a:stretch>
        </a:blipFill>
      </dgm:spPr>
    </dgm:pt>
    <dgm:pt modelId="{C16E62EC-4E29-4CBA-8E74-03B6CCE05C1C}" type="pres">
      <dgm:prSet presAssocID="{705830FA-74BA-40F6-9F00-1163925FC1EE}" presName="sibTrans" presStyleLbl="sibTrans2D1" presStyleIdx="0" presStyleCnt="0"/>
      <dgm:spPr/>
      <dgm:t>
        <a:bodyPr/>
        <a:lstStyle/>
        <a:p>
          <a:endParaRPr lang="es-ES"/>
        </a:p>
      </dgm:t>
    </dgm:pt>
    <dgm:pt modelId="{36B03C73-58AB-4124-B42A-AF128A46C5C5}" type="pres">
      <dgm:prSet presAssocID="{944307E9-D79C-4FCB-804A-12A9DD71398F}" presName="compNode" presStyleCnt="0"/>
      <dgm:spPr/>
    </dgm:pt>
    <dgm:pt modelId="{E686F9D3-A65F-422A-B666-4F0654B72A57}" type="pres">
      <dgm:prSet presAssocID="{944307E9-D79C-4FCB-804A-12A9DD71398F}" presName="node" presStyleLbl="node1" presStyleIdx="3" presStyleCnt="4" custFlipVert="1" custScaleY="45336" custLinFactNeighborX="-1267" custLinFactNeighborY="-36332">
        <dgm:presLayoutVars>
          <dgm:bulletEnabled val="1"/>
        </dgm:presLayoutVars>
      </dgm:prSet>
      <dgm:spPr/>
      <dgm:t>
        <a:bodyPr/>
        <a:lstStyle/>
        <a:p>
          <a:endParaRPr lang="es-ES"/>
        </a:p>
      </dgm:t>
    </dgm:pt>
    <dgm:pt modelId="{31CC2A88-6DEA-4DD4-9CDC-B5C58213DEF8}" type="pres">
      <dgm:prSet presAssocID="{944307E9-D79C-4FCB-804A-12A9DD71398F}" presName="invisiNode" presStyleLbl="node1" presStyleIdx="3" presStyleCnt="4"/>
      <dgm:spPr/>
    </dgm:pt>
    <dgm:pt modelId="{0B13372C-7B36-4FBB-8C62-646C4FFF211F}" type="pres">
      <dgm:prSet presAssocID="{944307E9-D79C-4FCB-804A-12A9DD71398F}" presName="imagNode" presStyleLbl="fgImgPlace1" presStyleIdx="3" presStyleCnt="4"/>
      <dgm:spPr>
        <a:blipFill rotWithShape="0">
          <a:blip xmlns:r="http://schemas.openxmlformats.org/officeDocument/2006/relationships" r:embed="rId4"/>
          <a:stretch>
            <a:fillRect/>
          </a:stretch>
        </a:blipFill>
      </dgm:spPr>
      <dgm:t>
        <a:bodyPr/>
        <a:lstStyle/>
        <a:p>
          <a:endParaRPr lang="es-ES"/>
        </a:p>
      </dgm:t>
    </dgm:pt>
  </dgm:ptLst>
  <dgm:cxnLst>
    <dgm:cxn modelId="{4D1F4991-E6FE-4F90-BD47-113CBC48D072}" type="presOf" srcId="{944307E9-D79C-4FCB-804A-12A9DD71398F}" destId="{E686F9D3-A65F-422A-B666-4F0654B72A57}" srcOrd="0" destOrd="0" presId="urn:microsoft.com/office/officeart/2005/8/layout/pList2"/>
    <dgm:cxn modelId="{74FBAAD2-B680-4D82-BD8D-EFC9F6B06E64}" srcId="{47736243-8D13-443E-AE49-C212A3ADD79B}" destId="{D49B5BE3-A260-46DB-920C-E5D44D7BDE5D}" srcOrd="2" destOrd="0" parTransId="{4427B15F-31BE-45A6-ADED-2FA49FD39824}" sibTransId="{705830FA-74BA-40F6-9F00-1163925FC1EE}"/>
    <dgm:cxn modelId="{732AE8FE-51E2-4A6C-B641-77CE11683AC0}" type="presOf" srcId="{47736243-8D13-443E-AE49-C212A3ADD79B}" destId="{0F43D0FC-A1C4-498C-83EA-D194CCF0BD81}" srcOrd="0" destOrd="0" presId="urn:microsoft.com/office/officeart/2005/8/layout/pList2"/>
    <dgm:cxn modelId="{53FF2DCD-51EC-471B-9CC1-3C483934CF3D}" srcId="{47736243-8D13-443E-AE49-C212A3ADD79B}" destId="{944307E9-D79C-4FCB-804A-12A9DD71398F}" srcOrd="3" destOrd="0" parTransId="{ACF3B580-BE8E-4611-A733-20EBF6845595}" sibTransId="{1CB7394B-614A-4E94-AD5A-971C8A35F0E5}"/>
    <dgm:cxn modelId="{3576E9A6-C93A-4AF3-B147-04BAEAD48366}" type="presOf" srcId="{7CFB4FD3-067D-453F-A002-9FCDC5C63C0C}" destId="{2771F15E-2F30-47CD-9D75-EE19C4F0674A}" srcOrd="0" destOrd="0" presId="urn:microsoft.com/office/officeart/2005/8/layout/pList2"/>
    <dgm:cxn modelId="{CD9510A6-58AA-4961-86AE-0C3C90B05969}" type="presOf" srcId="{705830FA-74BA-40F6-9F00-1163925FC1EE}" destId="{C16E62EC-4E29-4CBA-8E74-03B6CCE05C1C}" srcOrd="0" destOrd="0" presId="urn:microsoft.com/office/officeart/2005/8/layout/pList2"/>
    <dgm:cxn modelId="{4771518A-8F20-4FF1-99C1-4EB42473DD85}" type="presOf" srcId="{8C67CC1D-DBAF-42FD-9F8E-7CD59693E743}" destId="{605DBC89-999A-4FD5-8156-8903AF51B1CA}" srcOrd="0" destOrd="0" presId="urn:microsoft.com/office/officeart/2005/8/layout/pList2"/>
    <dgm:cxn modelId="{77872E6B-3FA1-496F-A110-20ADE7F83A0E}" type="presOf" srcId="{DB260A0B-F545-4031-8B2A-3E73AF51448B}" destId="{D7AB30D1-BB08-46FB-8FCC-22999C59CAE1}" srcOrd="0" destOrd="0" presId="urn:microsoft.com/office/officeart/2005/8/layout/pList2"/>
    <dgm:cxn modelId="{6D3873DE-9F6E-47F5-B937-E2B212AAA054}" srcId="{47736243-8D13-443E-AE49-C212A3ADD79B}" destId="{A81459A6-7C80-47C4-A006-6A15BE5BD732}" srcOrd="0" destOrd="0" parTransId="{6AD33F42-8B42-4212-9952-20A06C3DCB7F}" sibTransId="{8C67CC1D-DBAF-42FD-9F8E-7CD59693E743}"/>
    <dgm:cxn modelId="{554A2AC0-C624-4CC0-A5B0-E2E008DB5C4F}" type="presOf" srcId="{A81459A6-7C80-47C4-A006-6A15BE5BD732}" destId="{D3429E4A-7E06-4722-8520-C35EF3C44B0E}" srcOrd="0" destOrd="0" presId="urn:microsoft.com/office/officeart/2005/8/layout/pList2"/>
    <dgm:cxn modelId="{D7C2A094-A279-432C-9EB6-992276D151DF}" type="presOf" srcId="{D49B5BE3-A260-46DB-920C-E5D44D7BDE5D}" destId="{0090A328-B9A7-42D8-906B-2E0FCA3C7ABB}" srcOrd="0" destOrd="0" presId="urn:microsoft.com/office/officeart/2005/8/layout/pList2"/>
    <dgm:cxn modelId="{E0AAFB45-81EF-4509-90F3-FCB830CDFD5D}" srcId="{47736243-8D13-443E-AE49-C212A3ADD79B}" destId="{DB260A0B-F545-4031-8B2A-3E73AF51448B}" srcOrd="1" destOrd="0" parTransId="{56388A04-870E-4A64-A0D0-AB68EA9D0CD0}" sibTransId="{7CFB4FD3-067D-453F-A002-9FCDC5C63C0C}"/>
    <dgm:cxn modelId="{EE4CB101-F5DC-4FA9-85B6-17E083573369}" type="presParOf" srcId="{0F43D0FC-A1C4-498C-83EA-D194CCF0BD81}" destId="{36A52AFE-B900-46F5-9752-F4D57833780D}" srcOrd="0" destOrd="0" presId="urn:microsoft.com/office/officeart/2005/8/layout/pList2"/>
    <dgm:cxn modelId="{3A2FBE1C-E2D8-4CD7-A448-135C6D022DDD}" type="presParOf" srcId="{0F43D0FC-A1C4-498C-83EA-D194CCF0BD81}" destId="{B223A229-DFC5-4CF9-9863-9B54DD541F89}" srcOrd="1" destOrd="0" presId="urn:microsoft.com/office/officeart/2005/8/layout/pList2"/>
    <dgm:cxn modelId="{F314DED5-8123-45FD-8F93-EC595815CDBF}" type="presParOf" srcId="{B223A229-DFC5-4CF9-9863-9B54DD541F89}" destId="{B7AF6043-7C3B-449A-B9D2-0058F168E099}" srcOrd="0" destOrd="0" presId="urn:microsoft.com/office/officeart/2005/8/layout/pList2"/>
    <dgm:cxn modelId="{96B66C2A-A922-4145-B564-0E3AADA12C88}" type="presParOf" srcId="{B7AF6043-7C3B-449A-B9D2-0058F168E099}" destId="{D3429E4A-7E06-4722-8520-C35EF3C44B0E}" srcOrd="0" destOrd="0" presId="urn:microsoft.com/office/officeart/2005/8/layout/pList2"/>
    <dgm:cxn modelId="{2DD8A9D3-08F2-4F52-82B2-68F38F681A05}" type="presParOf" srcId="{B7AF6043-7C3B-449A-B9D2-0058F168E099}" destId="{6720D7A3-3ACD-4894-98D4-11141DDD9D84}" srcOrd="1" destOrd="0" presId="urn:microsoft.com/office/officeart/2005/8/layout/pList2"/>
    <dgm:cxn modelId="{BA1951BC-141F-4AEF-BD63-30672A9DCE92}" type="presParOf" srcId="{B7AF6043-7C3B-449A-B9D2-0058F168E099}" destId="{32DD4D42-0E61-43BF-8F75-E8F54E384D23}" srcOrd="2" destOrd="0" presId="urn:microsoft.com/office/officeart/2005/8/layout/pList2"/>
    <dgm:cxn modelId="{43B02942-EBCC-47A4-A10C-7BC67351EF41}" type="presParOf" srcId="{B223A229-DFC5-4CF9-9863-9B54DD541F89}" destId="{605DBC89-999A-4FD5-8156-8903AF51B1CA}" srcOrd="1" destOrd="0" presId="urn:microsoft.com/office/officeart/2005/8/layout/pList2"/>
    <dgm:cxn modelId="{48DD757A-24E9-4052-8CE1-072703742221}" type="presParOf" srcId="{B223A229-DFC5-4CF9-9863-9B54DD541F89}" destId="{5889874D-61BC-49B2-B73E-CD498AFF640B}" srcOrd="2" destOrd="0" presId="urn:microsoft.com/office/officeart/2005/8/layout/pList2"/>
    <dgm:cxn modelId="{6E3B55B5-7723-409B-9990-262F3D62C7CF}" type="presParOf" srcId="{5889874D-61BC-49B2-B73E-CD498AFF640B}" destId="{D7AB30D1-BB08-46FB-8FCC-22999C59CAE1}" srcOrd="0" destOrd="0" presId="urn:microsoft.com/office/officeart/2005/8/layout/pList2"/>
    <dgm:cxn modelId="{3C9DE311-B38F-4671-BF48-BB10DE60E27C}" type="presParOf" srcId="{5889874D-61BC-49B2-B73E-CD498AFF640B}" destId="{3C717C80-C4DF-4DB7-B1AA-253DFFDB8F20}" srcOrd="1" destOrd="0" presId="urn:microsoft.com/office/officeart/2005/8/layout/pList2"/>
    <dgm:cxn modelId="{132AF90F-7252-4285-8670-6949EF74E953}" type="presParOf" srcId="{5889874D-61BC-49B2-B73E-CD498AFF640B}" destId="{D5AA1082-0188-42E6-ACAF-8B9037A3E858}" srcOrd="2" destOrd="0" presId="urn:microsoft.com/office/officeart/2005/8/layout/pList2"/>
    <dgm:cxn modelId="{1048F9EA-25E4-496B-AEF2-7AE69C0F6A3E}" type="presParOf" srcId="{B223A229-DFC5-4CF9-9863-9B54DD541F89}" destId="{2771F15E-2F30-47CD-9D75-EE19C4F0674A}" srcOrd="3" destOrd="0" presId="urn:microsoft.com/office/officeart/2005/8/layout/pList2"/>
    <dgm:cxn modelId="{B8A234FD-7A89-4733-A21D-F83A918CDBD4}" type="presParOf" srcId="{B223A229-DFC5-4CF9-9863-9B54DD541F89}" destId="{158B29C3-6C77-47DE-9AD6-BB9FFC494944}" srcOrd="4" destOrd="0" presId="urn:microsoft.com/office/officeart/2005/8/layout/pList2"/>
    <dgm:cxn modelId="{F80E595C-772E-423D-BB3E-21962F5C51FE}" type="presParOf" srcId="{158B29C3-6C77-47DE-9AD6-BB9FFC494944}" destId="{0090A328-B9A7-42D8-906B-2E0FCA3C7ABB}" srcOrd="0" destOrd="0" presId="urn:microsoft.com/office/officeart/2005/8/layout/pList2"/>
    <dgm:cxn modelId="{AB6D000C-F202-40D1-80A5-9B044B9D67A5}" type="presParOf" srcId="{158B29C3-6C77-47DE-9AD6-BB9FFC494944}" destId="{0F416DD4-9F23-416F-A2D2-A400186F0319}" srcOrd="1" destOrd="0" presId="urn:microsoft.com/office/officeart/2005/8/layout/pList2"/>
    <dgm:cxn modelId="{3A26000F-8BF7-4FDF-A57E-FD09474C8344}" type="presParOf" srcId="{158B29C3-6C77-47DE-9AD6-BB9FFC494944}" destId="{7E6B3E8C-768C-40E9-8844-657F2C2D6D8E}" srcOrd="2" destOrd="0" presId="urn:microsoft.com/office/officeart/2005/8/layout/pList2"/>
    <dgm:cxn modelId="{448779B4-C045-4DCA-B68B-63C951BAC41C}" type="presParOf" srcId="{B223A229-DFC5-4CF9-9863-9B54DD541F89}" destId="{C16E62EC-4E29-4CBA-8E74-03B6CCE05C1C}" srcOrd="5" destOrd="0" presId="urn:microsoft.com/office/officeart/2005/8/layout/pList2"/>
    <dgm:cxn modelId="{0D1BF61C-D551-45E1-8978-EFDEA388BF52}" type="presParOf" srcId="{B223A229-DFC5-4CF9-9863-9B54DD541F89}" destId="{36B03C73-58AB-4124-B42A-AF128A46C5C5}" srcOrd="6" destOrd="0" presId="urn:microsoft.com/office/officeart/2005/8/layout/pList2"/>
    <dgm:cxn modelId="{834B79C1-5E9D-4EAD-9917-8552D7D97B82}" type="presParOf" srcId="{36B03C73-58AB-4124-B42A-AF128A46C5C5}" destId="{E686F9D3-A65F-422A-B666-4F0654B72A57}" srcOrd="0" destOrd="0" presId="urn:microsoft.com/office/officeart/2005/8/layout/pList2"/>
    <dgm:cxn modelId="{D099769F-1C61-475E-B0B4-C1339DA4EA19}" type="presParOf" srcId="{36B03C73-58AB-4124-B42A-AF128A46C5C5}" destId="{31CC2A88-6DEA-4DD4-9CDC-B5C58213DEF8}" srcOrd="1" destOrd="0" presId="urn:microsoft.com/office/officeart/2005/8/layout/pList2"/>
    <dgm:cxn modelId="{9CCA7839-6335-41C3-89B7-1412B4E1782C}" type="presParOf" srcId="{36B03C73-58AB-4124-B42A-AF128A46C5C5}" destId="{0B13372C-7B36-4FBB-8C62-646C4FFF211F}" srcOrd="2" destOrd="0" presId="urn:microsoft.com/office/officeart/2005/8/layout/p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75E9B75-202A-4445-A76E-E54C24974944}" type="doc">
      <dgm:prSet loTypeId="urn:microsoft.com/office/officeart/2009/3/layout/PhasedProcess" loCatId="process" qsTypeId="urn:microsoft.com/office/officeart/2005/8/quickstyle/simple4" qsCatId="simple" csTypeId="urn:microsoft.com/office/officeart/2005/8/colors/colorful4" csCatId="colorful" phldr="1"/>
      <dgm:spPr/>
      <dgm:t>
        <a:bodyPr/>
        <a:lstStyle/>
        <a:p>
          <a:endParaRPr lang="en-US"/>
        </a:p>
      </dgm:t>
    </dgm:pt>
    <dgm:pt modelId="{02E1301B-0687-4877-AAE5-EDCD4CD0576F}">
      <dgm:prSet phldrT="[Text]"/>
      <dgm:spPr/>
      <dgm:t>
        <a:bodyPr/>
        <a:lstStyle/>
        <a:p>
          <a:pPr algn="ctr" defTabSz="914400">
            <a:buNone/>
          </a:pPr>
          <a:r>
            <a:rPr lang="es-ES" sz="1800" b="0" i="0" dirty="0" smtClean="0">
              <a:latin typeface="Cambria"/>
              <a:ea typeface="+mn-ea"/>
              <a:cs typeface="+mn-cs"/>
            </a:rPr>
            <a:t>Paso 1</a:t>
          </a:r>
          <a:endParaRPr lang="es-ES" sz="1800" b="0" i="0" dirty="0">
            <a:latin typeface="Cambria"/>
            <a:ea typeface="+mn-ea"/>
            <a:cs typeface="+mn-cs"/>
          </a:endParaRPr>
        </a:p>
      </dgm:t>
    </dgm:pt>
    <dgm:pt modelId="{C64F15EB-A230-4498-86CD-087D4CD2B1EB}" type="parTrans" cxnId="{62A6BCDB-4AA8-4F20-A4A7-42D72DD57838}">
      <dgm:prSet/>
      <dgm:spPr/>
      <dgm:t>
        <a:bodyPr/>
        <a:lstStyle/>
        <a:p>
          <a:endParaRPr lang="es-ES" dirty="0"/>
        </a:p>
      </dgm:t>
    </dgm:pt>
    <dgm:pt modelId="{B3AD60EB-E5FD-489B-881B-602471B22BE6}" type="sibTrans" cxnId="{62A6BCDB-4AA8-4F20-A4A7-42D72DD57838}">
      <dgm:prSet/>
      <dgm:spPr/>
      <dgm:t>
        <a:bodyPr/>
        <a:lstStyle/>
        <a:p>
          <a:endParaRPr lang="es-ES" dirty="0"/>
        </a:p>
      </dgm:t>
    </dgm:pt>
    <dgm:pt modelId="{4F850C67-024D-4D7B-9E35-B93449C9E39C}">
      <dgm:prSet phldrT="[Text]" custT="1"/>
      <dgm:spPr/>
      <dgm:t>
        <a:bodyPr/>
        <a:lstStyle/>
        <a:p>
          <a:pPr algn="ctr" defTabSz="914400">
            <a:buNone/>
          </a:pPr>
          <a:r>
            <a:rPr lang="es-ES_tradnl" sz="1800" b="0" i="0" noProof="0" dirty="0" smtClean="0">
              <a:latin typeface="Cambria"/>
              <a:ea typeface="+mn-ea"/>
              <a:cs typeface="+mn-cs"/>
            </a:rPr>
            <a:t>AUTORIZACIONES PREVIAS</a:t>
          </a:r>
          <a:endParaRPr lang="es-ES" sz="1800" b="0" i="0" noProof="0" dirty="0">
            <a:latin typeface="Cambria"/>
            <a:ea typeface="+mn-ea"/>
            <a:cs typeface="+mn-cs"/>
          </a:endParaRPr>
        </a:p>
      </dgm:t>
    </dgm:pt>
    <dgm:pt modelId="{D3F88499-12BC-4651-8474-D9316C2102F8}" type="parTrans" cxnId="{AF0EE6DB-63AE-4ABF-8F46-99D086DF6DBD}">
      <dgm:prSet/>
      <dgm:spPr/>
      <dgm:t>
        <a:bodyPr/>
        <a:lstStyle/>
        <a:p>
          <a:endParaRPr lang="es-ES" dirty="0"/>
        </a:p>
      </dgm:t>
    </dgm:pt>
    <dgm:pt modelId="{0FD44B0D-2CD0-416E-96DE-7EBC1D7DB4F8}" type="sibTrans" cxnId="{AF0EE6DB-63AE-4ABF-8F46-99D086DF6DBD}">
      <dgm:prSet/>
      <dgm:spPr/>
      <dgm:t>
        <a:bodyPr/>
        <a:lstStyle/>
        <a:p>
          <a:endParaRPr lang="es-ES" dirty="0"/>
        </a:p>
      </dgm:t>
    </dgm:pt>
    <dgm:pt modelId="{7109A957-55D2-4AF2-A705-22E2F1CC57BF}">
      <dgm:prSet phldrT="[Text]" custT="1"/>
      <dgm:spPr/>
      <dgm:t>
        <a:bodyPr/>
        <a:lstStyle/>
        <a:p>
          <a:pPr algn="ctr" defTabSz="914400">
            <a:buNone/>
          </a:pPr>
          <a:r>
            <a:rPr lang="es-ES_tradnl" sz="1800" b="0" i="0" noProof="0" dirty="0" smtClean="0">
              <a:latin typeface="Cambria"/>
              <a:ea typeface="+mn-ea"/>
              <a:cs typeface="+mn-cs"/>
            </a:rPr>
            <a:t>FACTURA</a:t>
          </a:r>
          <a:endParaRPr lang="es-ES" sz="1800" b="0" i="0" noProof="0" dirty="0">
            <a:latin typeface="Cambria"/>
            <a:ea typeface="+mn-ea"/>
            <a:cs typeface="+mn-cs"/>
          </a:endParaRPr>
        </a:p>
      </dgm:t>
    </dgm:pt>
    <dgm:pt modelId="{3676AC71-F97B-4263-9C33-2A9450B16068}" type="parTrans" cxnId="{48F7F917-4698-4917-BC67-FC8D2DB3BC9A}">
      <dgm:prSet/>
      <dgm:spPr/>
      <dgm:t>
        <a:bodyPr/>
        <a:lstStyle/>
        <a:p>
          <a:endParaRPr lang="es-ES" dirty="0"/>
        </a:p>
      </dgm:t>
    </dgm:pt>
    <dgm:pt modelId="{1F42CAFC-F131-4F59-BF7D-06BE8199873F}" type="sibTrans" cxnId="{48F7F917-4698-4917-BC67-FC8D2DB3BC9A}">
      <dgm:prSet/>
      <dgm:spPr/>
      <dgm:t>
        <a:bodyPr/>
        <a:lstStyle/>
        <a:p>
          <a:endParaRPr lang="es-ES" dirty="0"/>
        </a:p>
      </dgm:t>
    </dgm:pt>
    <dgm:pt modelId="{7299800A-B234-460F-8BEF-40BDD96CA4EA}">
      <dgm:prSet phldrT="[Text]"/>
      <dgm:spPr/>
      <dgm:t>
        <a:bodyPr/>
        <a:lstStyle/>
        <a:p>
          <a:pPr algn="ctr" defTabSz="914400">
            <a:buNone/>
          </a:pPr>
          <a:r>
            <a:rPr lang="es-ES_tradnl" sz="1800" b="0" i="0" noProof="0" dirty="0" smtClean="0">
              <a:latin typeface="Cambria"/>
              <a:ea typeface="+mn-ea"/>
              <a:cs typeface="+mn-cs"/>
            </a:rPr>
            <a:t>DOCUMENTO DE TRANSPORTE</a:t>
          </a:r>
          <a:endParaRPr lang="es-ES" sz="1800" b="0" i="0" noProof="0" dirty="0">
            <a:latin typeface="Cambria"/>
            <a:ea typeface="+mn-ea"/>
            <a:cs typeface="+mn-cs"/>
          </a:endParaRPr>
        </a:p>
      </dgm:t>
    </dgm:pt>
    <dgm:pt modelId="{075BF034-3AC4-493E-B212-DB5ED229839E}" type="parTrans" cxnId="{18B5201A-8B07-4AD0-B051-7B4D1381585D}">
      <dgm:prSet/>
      <dgm:spPr/>
      <dgm:t>
        <a:bodyPr/>
        <a:lstStyle/>
        <a:p>
          <a:endParaRPr lang="es-ES" dirty="0"/>
        </a:p>
      </dgm:t>
    </dgm:pt>
    <dgm:pt modelId="{730F4472-7EB8-4D81-9C82-3C265CCC7032}" type="sibTrans" cxnId="{18B5201A-8B07-4AD0-B051-7B4D1381585D}">
      <dgm:prSet/>
      <dgm:spPr/>
      <dgm:t>
        <a:bodyPr/>
        <a:lstStyle/>
        <a:p>
          <a:endParaRPr lang="es-ES" dirty="0"/>
        </a:p>
      </dgm:t>
    </dgm:pt>
    <dgm:pt modelId="{C15FB1B9-C3B6-413D-AFDE-6F7E4D76220E}">
      <dgm:prSet phldrT="[Text]"/>
      <dgm:spPr/>
      <dgm:t>
        <a:bodyPr/>
        <a:lstStyle/>
        <a:p>
          <a:pPr algn="ctr" defTabSz="914400">
            <a:buNone/>
          </a:pPr>
          <a:r>
            <a:rPr lang="es-ES" sz="1800" b="0" i="0" noProof="0" dirty="0" smtClean="0">
              <a:latin typeface="Cambria"/>
              <a:ea typeface="+mn-ea"/>
              <a:cs typeface="+mn-cs"/>
            </a:rPr>
            <a:t>Paso</a:t>
          </a:r>
          <a:r>
            <a:rPr lang="es-ES" sz="1800" b="0" i="0" dirty="0" smtClean="0">
              <a:latin typeface="Cambria"/>
              <a:ea typeface="+mn-ea"/>
              <a:cs typeface="+mn-cs"/>
            </a:rPr>
            <a:t> 2</a:t>
          </a:r>
          <a:endParaRPr lang="es-ES" sz="1800" b="0" i="0" dirty="0">
            <a:latin typeface="Cambria"/>
            <a:ea typeface="+mn-ea"/>
            <a:cs typeface="+mn-cs"/>
          </a:endParaRPr>
        </a:p>
      </dgm:t>
    </dgm:pt>
    <dgm:pt modelId="{5255AA66-CA4B-4352-B9B6-494354B35E96}" type="parTrans" cxnId="{471EE53F-F0ED-4766-8CDA-2029D9551454}">
      <dgm:prSet/>
      <dgm:spPr/>
      <dgm:t>
        <a:bodyPr/>
        <a:lstStyle/>
        <a:p>
          <a:endParaRPr lang="es-ES" dirty="0"/>
        </a:p>
      </dgm:t>
    </dgm:pt>
    <dgm:pt modelId="{F83C0050-57B3-44FE-BF3F-12DBA18A634F}" type="sibTrans" cxnId="{471EE53F-F0ED-4766-8CDA-2029D9551454}">
      <dgm:prSet/>
      <dgm:spPr/>
      <dgm:t>
        <a:bodyPr/>
        <a:lstStyle/>
        <a:p>
          <a:endParaRPr lang="es-ES" dirty="0"/>
        </a:p>
      </dgm:t>
    </dgm:pt>
    <dgm:pt modelId="{58675238-BFED-4CCE-8C88-079B3ED0121F}">
      <dgm:prSet phldrT="[Text]" custT="1"/>
      <dgm:spPr/>
      <dgm:t>
        <a:bodyPr/>
        <a:lstStyle/>
        <a:p>
          <a:pPr algn="ctr" defTabSz="914400">
            <a:buNone/>
          </a:pPr>
          <a:r>
            <a:rPr lang="es-ES" sz="1800" dirty="0" smtClean="0"/>
            <a:t>Inicia con la transmisión electrónica de una Declaración Aduanera de Exportación (DAE) </a:t>
          </a:r>
          <a:endParaRPr lang="es-ES" sz="1800" b="0" i="0" noProof="0" dirty="0">
            <a:latin typeface="Cambria"/>
            <a:ea typeface="+mn-ea"/>
            <a:cs typeface="+mn-cs"/>
          </a:endParaRPr>
        </a:p>
      </dgm:t>
    </dgm:pt>
    <dgm:pt modelId="{88B8DF21-93D0-4735-B261-D3F865D2C9FB}" type="parTrans" cxnId="{B4B6DDD3-E28B-47E8-A3BB-961536AC2371}">
      <dgm:prSet/>
      <dgm:spPr/>
      <dgm:t>
        <a:bodyPr/>
        <a:lstStyle/>
        <a:p>
          <a:endParaRPr lang="es-ES" dirty="0"/>
        </a:p>
      </dgm:t>
    </dgm:pt>
    <dgm:pt modelId="{7D586B42-01E9-4CF3-B51D-F5E94DFF82DD}" type="sibTrans" cxnId="{B4B6DDD3-E28B-47E8-A3BB-961536AC2371}">
      <dgm:prSet/>
      <dgm:spPr/>
      <dgm:t>
        <a:bodyPr/>
        <a:lstStyle/>
        <a:p>
          <a:endParaRPr lang="es-ES" dirty="0"/>
        </a:p>
      </dgm:t>
    </dgm:pt>
    <dgm:pt modelId="{457F0D97-EB48-4E14-9AF2-75D4F5B5B79C}" type="pres">
      <dgm:prSet presAssocID="{E75E9B75-202A-4445-A76E-E54C24974944}" presName="Name0" presStyleCnt="0">
        <dgm:presLayoutVars>
          <dgm:chMax val="3"/>
          <dgm:chPref val="3"/>
          <dgm:bulletEnabled val="1"/>
          <dgm:dir/>
          <dgm:animLvl val="lvl"/>
        </dgm:presLayoutVars>
      </dgm:prSet>
      <dgm:spPr/>
      <dgm:t>
        <a:bodyPr/>
        <a:lstStyle/>
        <a:p>
          <a:endParaRPr lang="en-US"/>
        </a:p>
      </dgm:t>
    </dgm:pt>
    <dgm:pt modelId="{FAF9C10D-52FD-445B-9C48-62ECEBFB640E}" type="pres">
      <dgm:prSet presAssocID="{E75E9B75-202A-4445-A76E-E54C24974944}" presName="arc1" presStyleLbl="node1" presStyleIdx="0" presStyleCnt="2"/>
      <dgm:spPr/>
    </dgm:pt>
    <dgm:pt modelId="{8E2D0621-A6A1-4B90-9BC8-D218C87077B3}" type="pres">
      <dgm:prSet presAssocID="{E75E9B75-202A-4445-A76E-E54C24974944}" presName="arc3" presStyleLbl="node1" presStyleIdx="1" presStyleCnt="2"/>
      <dgm:spPr/>
    </dgm:pt>
    <dgm:pt modelId="{DBE36D34-FA7F-4A83-9AA5-409FE1A94A8A}" type="pres">
      <dgm:prSet presAssocID="{E75E9B75-202A-4445-A76E-E54C24974944}" presName="parentText2" presStyleLbl="revTx" presStyleIdx="0" presStyleCnt="2" custLinFactNeighborX="5622" custLinFactNeighborY="48143">
        <dgm:presLayoutVars>
          <dgm:chMax val="4"/>
          <dgm:chPref val="3"/>
          <dgm:bulletEnabled val="1"/>
        </dgm:presLayoutVars>
      </dgm:prSet>
      <dgm:spPr/>
      <dgm:t>
        <a:bodyPr/>
        <a:lstStyle/>
        <a:p>
          <a:endParaRPr lang="en-US"/>
        </a:p>
      </dgm:t>
    </dgm:pt>
    <dgm:pt modelId="{39513595-684D-45A6-9D53-EAF9BE26233C}" type="pres">
      <dgm:prSet presAssocID="{E75E9B75-202A-4445-A76E-E54C24974944}" presName="middleComposite" presStyleCnt="0"/>
      <dgm:spPr/>
    </dgm:pt>
    <dgm:pt modelId="{042F2079-8C45-4356-90B7-472191967063}" type="pres">
      <dgm:prSet presAssocID="{58675238-BFED-4CCE-8C88-079B3ED0121F}" presName="circ1" presStyleLbl="vennNode1" presStyleIdx="0" presStyleCnt="7"/>
      <dgm:spPr/>
      <dgm:t>
        <a:bodyPr/>
        <a:lstStyle/>
        <a:p>
          <a:endParaRPr lang="es-ES"/>
        </a:p>
      </dgm:t>
    </dgm:pt>
    <dgm:pt modelId="{9EA7F19D-DBFF-4224-B574-240E124BC008}" type="pres">
      <dgm:prSet presAssocID="{58675238-BFED-4CCE-8C88-079B3ED0121F}" presName="circ1Tx" presStyleLbl="revTx" presStyleIdx="0" presStyleCnt="2">
        <dgm:presLayoutVars>
          <dgm:chMax val="0"/>
          <dgm:chPref val="0"/>
        </dgm:presLayoutVars>
      </dgm:prSet>
      <dgm:spPr/>
      <dgm:t>
        <a:bodyPr/>
        <a:lstStyle/>
        <a:p>
          <a:endParaRPr lang="es-ES"/>
        </a:p>
      </dgm:t>
    </dgm:pt>
    <dgm:pt modelId="{1296546F-3B8E-407F-9314-A7B724B5092D}" type="pres">
      <dgm:prSet presAssocID="{E75E9B75-202A-4445-A76E-E54C24974944}" presName="leftComposite" presStyleCnt="0"/>
      <dgm:spPr/>
    </dgm:pt>
    <dgm:pt modelId="{A380E93B-8232-41D9-B203-D1D12CC4C90E}" type="pres">
      <dgm:prSet presAssocID="{4F850C67-024D-4D7B-9E35-B93449C9E39C}" presName="childText1_1" presStyleLbl="vennNode1" presStyleIdx="1" presStyleCnt="7" custScaleX="246961" custScaleY="197481" custLinFactNeighborX="-42858" custLinFactNeighborY="6136">
        <dgm:presLayoutVars>
          <dgm:chMax val="0"/>
          <dgm:chPref val="0"/>
        </dgm:presLayoutVars>
      </dgm:prSet>
      <dgm:spPr/>
      <dgm:t>
        <a:bodyPr/>
        <a:lstStyle/>
        <a:p>
          <a:endParaRPr lang="en-US"/>
        </a:p>
      </dgm:t>
    </dgm:pt>
    <dgm:pt modelId="{4E1F1A2E-0153-4B9F-BCDD-856DA1F58822}" type="pres">
      <dgm:prSet presAssocID="{4F850C67-024D-4D7B-9E35-B93449C9E39C}" presName="ellipse1" presStyleLbl="vennNode1" presStyleIdx="2" presStyleCnt="7" custLinFactX="-63785" custLinFactNeighborX="-100000" custLinFactNeighborY="77161"/>
      <dgm:spPr/>
    </dgm:pt>
    <dgm:pt modelId="{CCE191C5-C051-4386-B42A-821C70256EF4}" type="pres">
      <dgm:prSet presAssocID="{4F850C67-024D-4D7B-9E35-B93449C9E39C}" presName="ellipse2" presStyleLbl="vennNode1" presStyleIdx="3" presStyleCnt="7" custLinFactY="-100000" custLinFactNeighborX="42948" custLinFactNeighborY="-133756"/>
      <dgm:spPr/>
    </dgm:pt>
    <dgm:pt modelId="{67435BE2-83A8-4AB0-89D8-C8D4E0B1892E}" type="pres">
      <dgm:prSet presAssocID="{7109A957-55D2-4AF2-A705-22E2F1CC57BF}" presName="childText1_2" presStyleLbl="vennNode1" presStyleIdx="4" presStyleCnt="7" custScaleX="144788" custLinFactNeighborX="-4055" custLinFactNeighborY="16272">
        <dgm:presLayoutVars>
          <dgm:chMax val="0"/>
          <dgm:chPref val="0"/>
        </dgm:presLayoutVars>
      </dgm:prSet>
      <dgm:spPr/>
      <dgm:t>
        <a:bodyPr/>
        <a:lstStyle/>
        <a:p>
          <a:endParaRPr lang="en-US"/>
        </a:p>
      </dgm:t>
    </dgm:pt>
    <dgm:pt modelId="{080B951D-3219-4861-9E72-E7660E55832A}" type="pres">
      <dgm:prSet presAssocID="{7109A957-55D2-4AF2-A705-22E2F1CC57BF}" presName="ellipse3" presStyleLbl="vennNode1" presStyleIdx="5" presStyleCnt="7"/>
      <dgm:spPr/>
    </dgm:pt>
    <dgm:pt modelId="{4E955075-8723-4809-BFF7-4E61D9AE592F}" type="pres">
      <dgm:prSet presAssocID="{7299800A-B234-460F-8BEF-40BDD96CA4EA}" presName="childText1_3" presStyleLbl="vennNode1" presStyleIdx="6" presStyleCnt="7" custScaleX="174147" custScaleY="143958" custLinFactNeighborX="-37545" custLinFactNeighborY="37969">
        <dgm:presLayoutVars>
          <dgm:chMax val="0"/>
          <dgm:chPref val="0"/>
        </dgm:presLayoutVars>
      </dgm:prSet>
      <dgm:spPr/>
      <dgm:t>
        <a:bodyPr/>
        <a:lstStyle/>
        <a:p>
          <a:endParaRPr lang="en-US"/>
        </a:p>
      </dgm:t>
    </dgm:pt>
    <dgm:pt modelId="{91BBA800-C8AD-457E-BBCC-A38FDBBF3A31}" type="pres">
      <dgm:prSet presAssocID="{E75E9B75-202A-4445-A76E-E54C24974944}" presName="parentText1" presStyleLbl="revTx" presStyleIdx="1" presStyleCnt="2" custLinFactNeighborX="-6759" custLinFactNeighborY="62771">
        <dgm:presLayoutVars>
          <dgm:chMax val="4"/>
          <dgm:chPref val="3"/>
          <dgm:bulletEnabled val="1"/>
        </dgm:presLayoutVars>
      </dgm:prSet>
      <dgm:spPr/>
      <dgm:t>
        <a:bodyPr/>
        <a:lstStyle/>
        <a:p>
          <a:endParaRPr lang="en-US"/>
        </a:p>
      </dgm:t>
    </dgm:pt>
  </dgm:ptLst>
  <dgm:cxnLst>
    <dgm:cxn modelId="{62A6BCDB-4AA8-4F20-A4A7-42D72DD57838}" srcId="{E75E9B75-202A-4445-A76E-E54C24974944}" destId="{02E1301B-0687-4877-AAE5-EDCD4CD0576F}" srcOrd="0" destOrd="0" parTransId="{C64F15EB-A230-4498-86CD-087D4CD2B1EB}" sibTransId="{B3AD60EB-E5FD-489B-881B-602471B22BE6}"/>
    <dgm:cxn modelId="{6F81014B-D256-432B-A234-744FBA9AF16D}" type="presOf" srcId="{58675238-BFED-4CCE-8C88-079B3ED0121F}" destId="{042F2079-8C45-4356-90B7-472191967063}" srcOrd="0" destOrd="0" presId="urn:microsoft.com/office/officeart/2009/3/layout/PhasedProcess"/>
    <dgm:cxn modelId="{D8B2950F-BE3A-40BD-9891-7DE2419E5A4D}" type="presOf" srcId="{7109A957-55D2-4AF2-A705-22E2F1CC57BF}" destId="{67435BE2-83A8-4AB0-89D8-C8D4E0B1892E}" srcOrd="0" destOrd="0" presId="urn:microsoft.com/office/officeart/2009/3/layout/PhasedProcess"/>
    <dgm:cxn modelId="{1B34FB96-D558-4386-8638-A773618872D3}" type="presOf" srcId="{02E1301B-0687-4877-AAE5-EDCD4CD0576F}" destId="{91BBA800-C8AD-457E-BBCC-A38FDBBF3A31}" srcOrd="0" destOrd="0" presId="urn:microsoft.com/office/officeart/2009/3/layout/PhasedProcess"/>
    <dgm:cxn modelId="{18B5201A-8B07-4AD0-B051-7B4D1381585D}" srcId="{02E1301B-0687-4877-AAE5-EDCD4CD0576F}" destId="{7299800A-B234-460F-8BEF-40BDD96CA4EA}" srcOrd="2" destOrd="0" parTransId="{075BF034-3AC4-493E-B212-DB5ED229839E}" sibTransId="{730F4472-7EB8-4D81-9C82-3C265CCC7032}"/>
    <dgm:cxn modelId="{AF0EE6DB-63AE-4ABF-8F46-99D086DF6DBD}" srcId="{02E1301B-0687-4877-AAE5-EDCD4CD0576F}" destId="{4F850C67-024D-4D7B-9E35-B93449C9E39C}" srcOrd="0" destOrd="0" parTransId="{D3F88499-12BC-4651-8474-D9316C2102F8}" sibTransId="{0FD44B0D-2CD0-416E-96DE-7EBC1D7DB4F8}"/>
    <dgm:cxn modelId="{B4B6DDD3-E28B-47E8-A3BB-961536AC2371}" srcId="{C15FB1B9-C3B6-413D-AFDE-6F7E4D76220E}" destId="{58675238-BFED-4CCE-8C88-079B3ED0121F}" srcOrd="0" destOrd="0" parTransId="{88B8DF21-93D0-4735-B261-D3F865D2C9FB}" sibTransId="{7D586B42-01E9-4CF3-B51D-F5E94DFF82DD}"/>
    <dgm:cxn modelId="{17170869-F58B-4BFF-8D01-092A8E211B44}" type="presOf" srcId="{7299800A-B234-460F-8BEF-40BDD96CA4EA}" destId="{4E955075-8723-4809-BFF7-4E61D9AE592F}" srcOrd="0" destOrd="0" presId="urn:microsoft.com/office/officeart/2009/3/layout/PhasedProcess"/>
    <dgm:cxn modelId="{48F7F917-4698-4917-BC67-FC8D2DB3BC9A}" srcId="{02E1301B-0687-4877-AAE5-EDCD4CD0576F}" destId="{7109A957-55D2-4AF2-A705-22E2F1CC57BF}" srcOrd="1" destOrd="0" parTransId="{3676AC71-F97B-4263-9C33-2A9450B16068}" sibTransId="{1F42CAFC-F131-4F59-BF7D-06BE8199873F}"/>
    <dgm:cxn modelId="{471EE53F-F0ED-4766-8CDA-2029D9551454}" srcId="{E75E9B75-202A-4445-A76E-E54C24974944}" destId="{C15FB1B9-C3B6-413D-AFDE-6F7E4D76220E}" srcOrd="1" destOrd="0" parTransId="{5255AA66-CA4B-4352-B9B6-494354B35E96}" sibTransId="{F83C0050-57B3-44FE-BF3F-12DBA18A634F}"/>
    <dgm:cxn modelId="{94936352-4F6E-432A-A084-806E93C49DAE}" type="presOf" srcId="{58675238-BFED-4CCE-8C88-079B3ED0121F}" destId="{9EA7F19D-DBFF-4224-B574-240E124BC008}" srcOrd="1" destOrd="0" presId="urn:microsoft.com/office/officeart/2009/3/layout/PhasedProcess"/>
    <dgm:cxn modelId="{9877B407-5979-4DED-89D5-BB7254041C67}" type="presOf" srcId="{C15FB1B9-C3B6-413D-AFDE-6F7E4D76220E}" destId="{DBE36D34-FA7F-4A83-9AA5-409FE1A94A8A}" srcOrd="0" destOrd="0" presId="urn:microsoft.com/office/officeart/2009/3/layout/PhasedProcess"/>
    <dgm:cxn modelId="{22441329-05E5-4A84-B7A5-55459C7F504E}" type="presOf" srcId="{4F850C67-024D-4D7B-9E35-B93449C9E39C}" destId="{A380E93B-8232-41D9-B203-D1D12CC4C90E}" srcOrd="0" destOrd="0" presId="urn:microsoft.com/office/officeart/2009/3/layout/PhasedProcess"/>
    <dgm:cxn modelId="{5BBBF194-1860-4A5C-B31C-9505EE10DC92}" type="presOf" srcId="{E75E9B75-202A-4445-A76E-E54C24974944}" destId="{457F0D97-EB48-4E14-9AF2-75D4F5B5B79C}" srcOrd="0" destOrd="0" presId="urn:microsoft.com/office/officeart/2009/3/layout/PhasedProcess"/>
    <dgm:cxn modelId="{8D27E2EB-27DA-4AB9-B086-29408D958D2A}" type="presParOf" srcId="{457F0D97-EB48-4E14-9AF2-75D4F5B5B79C}" destId="{FAF9C10D-52FD-445B-9C48-62ECEBFB640E}" srcOrd="0" destOrd="0" presId="urn:microsoft.com/office/officeart/2009/3/layout/PhasedProcess"/>
    <dgm:cxn modelId="{50685A2B-FAA8-4A63-9939-34C06D90A515}" type="presParOf" srcId="{457F0D97-EB48-4E14-9AF2-75D4F5B5B79C}" destId="{8E2D0621-A6A1-4B90-9BC8-D218C87077B3}" srcOrd="1" destOrd="0" presId="urn:microsoft.com/office/officeart/2009/3/layout/PhasedProcess"/>
    <dgm:cxn modelId="{9EC0AEDC-6AF5-46EB-A02D-93E6B36E7BCA}" type="presParOf" srcId="{457F0D97-EB48-4E14-9AF2-75D4F5B5B79C}" destId="{DBE36D34-FA7F-4A83-9AA5-409FE1A94A8A}" srcOrd="2" destOrd="0" presId="urn:microsoft.com/office/officeart/2009/3/layout/PhasedProcess"/>
    <dgm:cxn modelId="{7055AF23-626A-4CF0-B689-DAE93CF51098}" type="presParOf" srcId="{457F0D97-EB48-4E14-9AF2-75D4F5B5B79C}" destId="{39513595-684D-45A6-9D53-EAF9BE26233C}" srcOrd="3" destOrd="0" presId="urn:microsoft.com/office/officeart/2009/3/layout/PhasedProcess"/>
    <dgm:cxn modelId="{AD9788E6-0F03-497A-A94D-65F1D86C8DED}" type="presParOf" srcId="{39513595-684D-45A6-9D53-EAF9BE26233C}" destId="{042F2079-8C45-4356-90B7-472191967063}" srcOrd="0" destOrd="0" presId="urn:microsoft.com/office/officeart/2009/3/layout/PhasedProcess"/>
    <dgm:cxn modelId="{02B1ABE8-D9A0-484F-A531-58EE7B2A3C59}" type="presParOf" srcId="{39513595-684D-45A6-9D53-EAF9BE26233C}" destId="{9EA7F19D-DBFF-4224-B574-240E124BC008}" srcOrd="1" destOrd="0" presId="urn:microsoft.com/office/officeart/2009/3/layout/PhasedProcess"/>
    <dgm:cxn modelId="{96810383-00F1-4AE9-9681-6CFE6DCD9E40}" type="presParOf" srcId="{457F0D97-EB48-4E14-9AF2-75D4F5B5B79C}" destId="{1296546F-3B8E-407F-9314-A7B724B5092D}" srcOrd="4" destOrd="0" presId="urn:microsoft.com/office/officeart/2009/3/layout/PhasedProcess"/>
    <dgm:cxn modelId="{5BFA9906-EEB1-43BB-A9D3-CA2CD615AE3A}" type="presParOf" srcId="{1296546F-3B8E-407F-9314-A7B724B5092D}" destId="{A380E93B-8232-41D9-B203-D1D12CC4C90E}" srcOrd="0" destOrd="0" presId="urn:microsoft.com/office/officeart/2009/3/layout/PhasedProcess"/>
    <dgm:cxn modelId="{66C60D6A-DFED-402E-977D-977A7DAFA6A0}" type="presParOf" srcId="{1296546F-3B8E-407F-9314-A7B724B5092D}" destId="{4E1F1A2E-0153-4B9F-BCDD-856DA1F58822}" srcOrd="1" destOrd="0" presId="urn:microsoft.com/office/officeart/2009/3/layout/PhasedProcess"/>
    <dgm:cxn modelId="{EC03C4D7-28D3-4077-9595-F5C646AD5393}" type="presParOf" srcId="{1296546F-3B8E-407F-9314-A7B724B5092D}" destId="{CCE191C5-C051-4386-B42A-821C70256EF4}" srcOrd="2" destOrd="0" presId="urn:microsoft.com/office/officeart/2009/3/layout/PhasedProcess"/>
    <dgm:cxn modelId="{39DA001F-EBDC-463B-8FEA-343F7BF46F57}" type="presParOf" srcId="{1296546F-3B8E-407F-9314-A7B724B5092D}" destId="{67435BE2-83A8-4AB0-89D8-C8D4E0B1892E}" srcOrd="3" destOrd="0" presId="urn:microsoft.com/office/officeart/2009/3/layout/PhasedProcess"/>
    <dgm:cxn modelId="{51DAB5F1-244E-4A56-BE40-5CBE72BB9EF3}" type="presParOf" srcId="{1296546F-3B8E-407F-9314-A7B724B5092D}" destId="{080B951D-3219-4861-9E72-E7660E55832A}" srcOrd="4" destOrd="0" presId="urn:microsoft.com/office/officeart/2009/3/layout/PhasedProcess"/>
    <dgm:cxn modelId="{843629EF-2630-4498-8000-7890FF0619A5}" type="presParOf" srcId="{1296546F-3B8E-407F-9314-A7B724B5092D}" destId="{4E955075-8723-4809-BFF7-4E61D9AE592F}" srcOrd="5" destOrd="0" presId="urn:microsoft.com/office/officeart/2009/3/layout/PhasedProcess"/>
    <dgm:cxn modelId="{B227F760-10B4-4FD1-9838-52B4A1129145}" type="presParOf" srcId="{457F0D97-EB48-4E14-9AF2-75D4F5B5B79C}" destId="{91BBA800-C8AD-457E-BBCC-A38FDBBF3A31}" srcOrd="5" destOrd="0" presId="urn:microsoft.com/office/officeart/2009/3/layout/Phased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EF6F5EE-3F4D-4DDD-82E8-0CD3B5DA87A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S"/>
        </a:p>
      </dgm:t>
    </dgm:pt>
    <dgm:pt modelId="{E072C54A-4576-4556-B20C-28676BC88EA2}">
      <dgm:prSet phldrT="[Texto]"/>
      <dgm:spPr/>
      <dgm:t>
        <a:bodyPr/>
        <a:lstStyle/>
        <a:p>
          <a:r>
            <a:rPr lang="es-ES_tradnl" dirty="0" smtClean="0"/>
            <a:t>EMPAQUE AL VACIO </a:t>
          </a:r>
          <a:endParaRPr lang="es-ES" dirty="0"/>
        </a:p>
      </dgm:t>
    </dgm:pt>
    <dgm:pt modelId="{12DBDE11-24AB-4BE4-8FE8-9AA05AC42D7C}" type="parTrans" cxnId="{8263598D-57BC-4983-ABBF-0E83E35E2A7B}">
      <dgm:prSet/>
      <dgm:spPr/>
      <dgm:t>
        <a:bodyPr/>
        <a:lstStyle/>
        <a:p>
          <a:endParaRPr lang="es-ES"/>
        </a:p>
      </dgm:t>
    </dgm:pt>
    <dgm:pt modelId="{49B502D9-03DD-4F04-B87A-91E8C992BAD6}" type="sibTrans" cxnId="{8263598D-57BC-4983-ABBF-0E83E35E2A7B}">
      <dgm:prSet/>
      <dgm:spPr/>
      <dgm:t>
        <a:bodyPr/>
        <a:lstStyle/>
        <a:p>
          <a:endParaRPr lang="es-ES"/>
        </a:p>
      </dgm:t>
    </dgm:pt>
    <dgm:pt modelId="{7B91E651-4D7C-49F7-A006-CB91FB1B8F22}">
      <dgm:prSet phldrT="[Texto]"/>
      <dgm:spPr/>
      <dgm:t>
        <a:bodyPr/>
        <a:lstStyle/>
        <a:p>
          <a:r>
            <a:rPr lang="es-ES" dirty="0" smtClean="0"/>
            <a:t>Mantienen su frescura y sabor </a:t>
          </a:r>
          <a:endParaRPr lang="es-ES" dirty="0"/>
        </a:p>
      </dgm:t>
    </dgm:pt>
    <dgm:pt modelId="{E1A4B666-9666-4C69-915B-8919488AC635}" type="parTrans" cxnId="{DC154C85-8855-47F0-93F0-9C35537FB388}">
      <dgm:prSet/>
      <dgm:spPr/>
      <dgm:t>
        <a:bodyPr/>
        <a:lstStyle/>
        <a:p>
          <a:endParaRPr lang="es-ES"/>
        </a:p>
      </dgm:t>
    </dgm:pt>
    <dgm:pt modelId="{B4C56813-5EB9-443B-8EB2-82FFF9D6E821}" type="sibTrans" cxnId="{DC154C85-8855-47F0-93F0-9C35537FB388}">
      <dgm:prSet/>
      <dgm:spPr/>
      <dgm:t>
        <a:bodyPr/>
        <a:lstStyle/>
        <a:p>
          <a:endParaRPr lang="es-ES"/>
        </a:p>
      </dgm:t>
    </dgm:pt>
    <dgm:pt modelId="{6C820E9E-AF2E-4476-9D31-9521BE9D50E8}">
      <dgm:prSet phldrT="[Texto]"/>
      <dgm:spPr/>
      <dgm:t>
        <a:bodyPr/>
        <a:lstStyle/>
        <a:p>
          <a:r>
            <a:rPr lang="es-EC" dirty="0" smtClean="0"/>
            <a:t>CAJA DE CARTON CORRUGADO</a:t>
          </a:r>
          <a:endParaRPr lang="es-ES" dirty="0"/>
        </a:p>
      </dgm:t>
    </dgm:pt>
    <dgm:pt modelId="{E79BBA2C-1D27-4C54-BD2F-8F6D66840DA8}" type="parTrans" cxnId="{CA4E18EF-51A8-4E72-A81D-261997CEF909}">
      <dgm:prSet/>
      <dgm:spPr/>
      <dgm:t>
        <a:bodyPr/>
        <a:lstStyle/>
        <a:p>
          <a:endParaRPr lang="es-ES"/>
        </a:p>
      </dgm:t>
    </dgm:pt>
    <dgm:pt modelId="{B2B0D720-6BF9-461D-BA3F-28C9CA41996F}" type="sibTrans" cxnId="{CA4E18EF-51A8-4E72-A81D-261997CEF909}">
      <dgm:prSet/>
      <dgm:spPr/>
      <dgm:t>
        <a:bodyPr/>
        <a:lstStyle/>
        <a:p>
          <a:endParaRPr lang="es-ES"/>
        </a:p>
      </dgm:t>
    </dgm:pt>
    <dgm:pt modelId="{A4F08EDC-D116-4085-935C-F354C206C809}">
      <dgm:prSet phldrT="[Texto]"/>
      <dgm:spPr/>
      <dgm:t>
        <a:bodyPr/>
        <a:lstStyle/>
        <a:p>
          <a:r>
            <a:rPr lang="es-ES" b="0" i="0" dirty="0" smtClean="0"/>
            <a:t>Es un envase por medio del cual un producto es transportado con facilidad desde el fabricante hasta el consumidor.</a:t>
          </a:r>
          <a:endParaRPr lang="es-ES" dirty="0"/>
        </a:p>
      </dgm:t>
    </dgm:pt>
    <dgm:pt modelId="{CB530A3E-3978-4389-90BD-16E7F75D8B4E}" type="parTrans" cxnId="{7F5FF292-B3BC-4469-B7F0-59B792D00D69}">
      <dgm:prSet/>
      <dgm:spPr/>
      <dgm:t>
        <a:bodyPr/>
        <a:lstStyle/>
        <a:p>
          <a:endParaRPr lang="es-ES"/>
        </a:p>
      </dgm:t>
    </dgm:pt>
    <dgm:pt modelId="{00BDF397-E105-4CFF-B7D0-5C65DDCDDC15}" type="sibTrans" cxnId="{7F5FF292-B3BC-4469-B7F0-59B792D00D69}">
      <dgm:prSet/>
      <dgm:spPr/>
      <dgm:t>
        <a:bodyPr/>
        <a:lstStyle/>
        <a:p>
          <a:endParaRPr lang="es-ES"/>
        </a:p>
      </dgm:t>
    </dgm:pt>
    <dgm:pt modelId="{278651A5-B5DB-4DC6-A4D5-57D29FC2F5DF}">
      <dgm:prSet phldrT="[Texto]"/>
      <dgm:spPr/>
      <dgm:t>
        <a:bodyPr/>
        <a:lstStyle/>
        <a:p>
          <a:r>
            <a:rPr lang="es-EC" dirty="0" smtClean="0"/>
            <a:t>PALLETS Y ZUNCHOS Y ESQUINEROS</a:t>
          </a:r>
          <a:endParaRPr lang="es-ES" dirty="0"/>
        </a:p>
      </dgm:t>
    </dgm:pt>
    <dgm:pt modelId="{ECBF534F-5DCF-400C-B9E0-10BDD58241F4}" type="parTrans" cxnId="{92FD19B8-122D-42D0-B934-5FD4EADD72CB}">
      <dgm:prSet/>
      <dgm:spPr/>
      <dgm:t>
        <a:bodyPr/>
        <a:lstStyle/>
        <a:p>
          <a:endParaRPr lang="es-ES"/>
        </a:p>
      </dgm:t>
    </dgm:pt>
    <dgm:pt modelId="{39A97A6A-CC78-4459-84FE-FFA7F3FC56ED}" type="sibTrans" cxnId="{92FD19B8-122D-42D0-B934-5FD4EADD72CB}">
      <dgm:prSet/>
      <dgm:spPr/>
      <dgm:t>
        <a:bodyPr/>
        <a:lstStyle/>
        <a:p>
          <a:endParaRPr lang="es-ES"/>
        </a:p>
      </dgm:t>
    </dgm:pt>
    <dgm:pt modelId="{FADA049E-75FC-4A1E-B0F4-CD622E55ED79}">
      <dgm:prSet phldrT="[Texto]"/>
      <dgm:spPr/>
      <dgm:t>
        <a:bodyPr/>
        <a:lstStyle/>
        <a:p>
          <a:r>
            <a:rPr lang="es-EC" dirty="0" smtClean="0"/>
            <a:t>Elementos de fijación y compactación de la carga.</a:t>
          </a:r>
          <a:endParaRPr lang="es-ES" dirty="0"/>
        </a:p>
      </dgm:t>
    </dgm:pt>
    <dgm:pt modelId="{AC0AB0BE-025F-49C4-BC11-F844EAD08C41}" type="parTrans" cxnId="{68D2491E-E907-4CF7-BBAB-1A9CADE248C1}">
      <dgm:prSet/>
      <dgm:spPr/>
      <dgm:t>
        <a:bodyPr/>
        <a:lstStyle/>
        <a:p>
          <a:endParaRPr lang="es-ES"/>
        </a:p>
      </dgm:t>
    </dgm:pt>
    <dgm:pt modelId="{9657C51C-338A-484D-B5A5-A028B8D26367}" type="sibTrans" cxnId="{68D2491E-E907-4CF7-BBAB-1A9CADE248C1}">
      <dgm:prSet/>
      <dgm:spPr/>
      <dgm:t>
        <a:bodyPr/>
        <a:lstStyle/>
        <a:p>
          <a:endParaRPr lang="es-ES"/>
        </a:p>
      </dgm:t>
    </dgm:pt>
    <dgm:pt modelId="{C336AEB4-6049-421F-B9A0-8381BA0A469B}">
      <dgm:prSet/>
      <dgm:spPr/>
      <dgm:t>
        <a:bodyPr/>
        <a:lstStyle/>
        <a:p>
          <a:r>
            <a:rPr lang="es-EC" dirty="0" smtClean="0"/>
            <a:t>Material de amortiguamiento.</a:t>
          </a:r>
          <a:endParaRPr lang="es-EC" dirty="0"/>
        </a:p>
      </dgm:t>
    </dgm:pt>
    <dgm:pt modelId="{E5A62DE8-3B21-450D-8471-0F5D56A110AB}" type="parTrans" cxnId="{3E638F8B-3A96-4BD6-B1CB-62930D8CDA5C}">
      <dgm:prSet/>
      <dgm:spPr/>
      <dgm:t>
        <a:bodyPr/>
        <a:lstStyle/>
        <a:p>
          <a:endParaRPr lang="es-ES"/>
        </a:p>
      </dgm:t>
    </dgm:pt>
    <dgm:pt modelId="{29F2DEA4-2AF9-4E48-B545-1356493C77EF}" type="sibTrans" cxnId="{3E638F8B-3A96-4BD6-B1CB-62930D8CDA5C}">
      <dgm:prSet/>
      <dgm:spPr/>
      <dgm:t>
        <a:bodyPr/>
        <a:lstStyle/>
        <a:p>
          <a:endParaRPr lang="es-ES"/>
        </a:p>
      </dgm:t>
    </dgm:pt>
    <dgm:pt modelId="{E06D914B-8379-459A-BE3B-FEAC8B8C6D97}">
      <dgm:prSet/>
      <dgm:spPr/>
      <dgm:t>
        <a:bodyPr/>
        <a:lstStyle/>
        <a:p>
          <a:r>
            <a:rPr lang="es-ES" dirty="0" smtClean="0"/>
            <a:t>Al guardarlos en el congelador no se queman.</a:t>
          </a:r>
          <a:endParaRPr lang="es-ES" dirty="0"/>
        </a:p>
      </dgm:t>
    </dgm:pt>
    <dgm:pt modelId="{2263526D-0676-4667-B646-BABA84D83CC6}" type="parTrans" cxnId="{18A1693F-25E4-4D82-8CE4-73E5B3B8155A}">
      <dgm:prSet/>
      <dgm:spPr/>
      <dgm:t>
        <a:bodyPr/>
        <a:lstStyle/>
        <a:p>
          <a:endParaRPr lang="es-ES"/>
        </a:p>
      </dgm:t>
    </dgm:pt>
    <dgm:pt modelId="{9EA6B732-E753-4062-B393-CE461C6B9393}" type="sibTrans" cxnId="{18A1693F-25E4-4D82-8CE4-73E5B3B8155A}">
      <dgm:prSet/>
      <dgm:spPr/>
      <dgm:t>
        <a:bodyPr/>
        <a:lstStyle/>
        <a:p>
          <a:endParaRPr lang="es-ES"/>
        </a:p>
      </dgm:t>
    </dgm:pt>
    <dgm:pt modelId="{61C4A09C-7A33-41AB-9C78-1D9B497B2F86}" type="pres">
      <dgm:prSet presAssocID="{CEF6F5EE-3F4D-4DDD-82E8-0CD3B5DA87AA}" presName="Name0" presStyleCnt="0">
        <dgm:presLayoutVars>
          <dgm:dir/>
          <dgm:animLvl val="lvl"/>
          <dgm:resizeHandles val="exact"/>
        </dgm:presLayoutVars>
      </dgm:prSet>
      <dgm:spPr/>
      <dgm:t>
        <a:bodyPr/>
        <a:lstStyle/>
        <a:p>
          <a:endParaRPr lang="es-ES"/>
        </a:p>
      </dgm:t>
    </dgm:pt>
    <dgm:pt modelId="{958D46B5-1C12-4F52-A323-CC16531C173E}" type="pres">
      <dgm:prSet presAssocID="{E072C54A-4576-4556-B20C-28676BC88EA2}" presName="composite" presStyleCnt="0"/>
      <dgm:spPr/>
    </dgm:pt>
    <dgm:pt modelId="{0F91E87B-104F-448A-832D-F670774B0EE4}" type="pres">
      <dgm:prSet presAssocID="{E072C54A-4576-4556-B20C-28676BC88EA2}" presName="parTx" presStyleLbl="alignNode1" presStyleIdx="0" presStyleCnt="3">
        <dgm:presLayoutVars>
          <dgm:chMax val="0"/>
          <dgm:chPref val="0"/>
          <dgm:bulletEnabled val="1"/>
        </dgm:presLayoutVars>
      </dgm:prSet>
      <dgm:spPr/>
      <dgm:t>
        <a:bodyPr/>
        <a:lstStyle/>
        <a:p>
          <a:endParaRPr lang="es-ES"/>
        </a:p>
      </dgm:t>
    </dgm:pt>
    <dgm:pt modelId="{945EE1B8-344D-4F44-9816-611D06026A81}" type="pres">
      <dgm:prSet presAssocID="{E072C54A-4576-4556-B20C-28676BC88EA2}" presName="desTx" presStyleLbl="alignAccFollowNode1" presStyleIdx="0" presStyleCnt="3" custLinFactNeighborX="-2562" custLinFactNeighborY="1920">
        <dgm:presLayoutVars>
          <dgm:bulletEnabled val="1"/>
        </dgm:presLayoutVars>
      </dgm:prSet>
      <dgm:spPr/>
      <dgm:t>
        <a:bodyPr/>
        <a:lstStyle/>
        <a:p>
          <a:endParaRPr lang="es-ES"/>
        </a:p>
      </dgm:t>
    </dgm:pt>
    <dgm:pt modelId="{58E61E5C-D7E2-4DDB-85B1-8F38D077EAEE}" type="pres">
      <dgm:prSet presAssocID="{49B502D9-03DD-4F04-B87A-91E8C992BAD6}" presName="space" presStyleCnt="0"/>
      <dgm:spPr/>
    </dgm:pt>
    <dgm:pt modelId="{475612FA-EA70-4711-9FAA-AF8F59D0F2C9}" type="pres">
      <dgm:prSet presAssocID="{6C820E9E-AF2E-4476-9D31-9521BE9D50E8}" presName="composite" presStyleCnt="0"/>
      <dgm:spPr/>
    </dgm:pt>
    <dgm:pt modelId="{25739957-68AD-46DD-9C19-A3CD9B2734E9}" type="pres">
      <dgm:prSet presAssocID="{6C820E9E-AF2E-4476-9D31-9521BE9D50E8}" presName="parTx" presStyleLbl="alignNode1" presStyleIdx="1" presStyleCnt="3">
        <dgm:presLayoutVars>
          <dgm:chMax val="0"/>
          <dgm:chPref val="0"/>
          <dgm:bulletEnabled val="1"/>
        </dgm:presLayoutVars>
      </dgm:prSet>
      <dgm:spPr/>
      <dgm:t>
        <a:bodyPr/>
        <a:lstStyle/>
        <a:p>
          <a:endParaRPr lang="es-ES"/>
        </a:p>
      </dgm:t>
    </dgm:pt>
    <dgm:pt modelId="{120B28BE-B9A7-4FE3-8582-733388AECC63}" type="pres">
      <dgm:prSet presAssocID="{6C820E9E-AF2E-4476-9D31-9521BE9D50E8}" presName="desTx" presStyleLbl="alignAccFollowNode1" presStyleIdx="1" presStyleCnt="3">
        <dgm:presLayoutVars>
          <dgm:bulletEnabled val="1"/>
        </dgm:presLayoutVars>
      </dgm:prSet>
      <dgm:spPr/>
      <dgm:t>
        <a:bodyPr/>
        <a:lstStyle/>
        <a:p>
          <a:endParaRPr lang="es-ES"/>
        </a:p>
      </dgm:t>
    </dgm:pt>
    <dgm:pt modelId="{C783849F-3C5E-4C23-820E-868A50632D32}" type="pres">
      <dgm:prSet presAssocID="{B2B0D720-6BF9-461D-BA3F-28C9CA41996F}" presName="space" presStyleCnt="0"/>
      <dgm:spPr/>
    </dgm:pt>
    <dgm:pt modelId="{A6E503A5-61E2-41B9-924E-3093C44E3AC1}" type="pres">
      <dgm:prSet presAssocID="{278651A5-B5DB-4DC6-A4D5-57D29FC2F5DF}" presName="composite" presStyleCnt="0"/>
      <dgm:spPr/>
    </dgm:pt>
    <dgm:pt modelId="{23ED0E2F-FEDD-491E-8EDC-A326F730DCC1}" type="pres">
      <dgm:prSet presAssocID="{278651A5-B5DB-4DC6-A4D5-57D29FC2F5DF}" presName="parTx" presStyleLbl="alignNode1" presStyleIdx="2" presStyleCnt="3">
        <dgm:presLayoutVars>
          <dgm:chMax val="0"/>
          <dgm:chPref val="0"/>
          <dgm:bulletEnabled val="1"/>
        </dgm:presLayoutVars>
      </dgm:prSet>
      <dgm:spPr/>
      <dgm:t>
        <a:bodyPr/>
        <a:lstStyle/>
        <a:p>
          <a:endParaRPr lang="es-ES"/>
        </a:p>
      </dgm:t>
    </dgm:pt>
    <dgm:pt modelId="{3D5946D6-2998-4B7E-BA9C-D9DED6342F8E}" type="pres">
      <dgm:prSet presAssocID="{278651A5-B5DB-4DC6-A4D5-57D29FC2F5DF}" presName="desTx" presStyleLbl="alignAccFollowNode1" presStyleIdx="2" presStyleCnt="3">
        <dgm:presLayoutVars>
          <dgm:bulletEnabled val="1"/>
        </dgm:presLayoutVars>
      </dgm:prSet>
      <dgm:spPr/>
      <dgm:t>
        <a:bodyPr/>
        <a:lstStyle/>
        <a:p>
          <a:endParaRPr lang="es-ES"/>
        </a:p>
      </dgm:t>
    </dgm:pt>
  </dgm:ptLst>
  <dgm:cxnLst>
    <dgm:cxn modelId="{0627ECA7-C9E8-462E-A4A0-7DE85962C41A}" type="presOf" srcId="{6C820E9E-AF2E-4476-9D31-9521BE9D50E8}" destId="{25739957-68AD-46DD-9C19-A3CD9B2734E9}" srcOrd="0" destOrd="0" presId="urn:microsoft.com/office/officeart/2005/8/layout/hList1"/>
    <dgm:cxn modelId="{F571DE70-C049-4853-84C0-FDAB9585A6EB}" type="presOf" srcId="{FADA049E-75FC-4A1E-B0F4-CD622E55ED79}" destId="{3D5946D6-2998-4B7E-BA9C-D9DED6342F8E}" srcOrd="0" destOrd="0" presId="urn:microsoft.com/office/officeart/2005/8/layout/hList1"/>
    <dgm:cxn modelId="{D0020B12-BC9C-440F-B128-3143CAA473C0}" type="presOf" srcId="{C336AEB4-6049-421F-B9A0-8381BA0A469B}" destId="{3D5946D6-2998-4B7E-BA9C-D9DED6342F8E}" srcOrd="0" destOrd="1" presId="urn:microsoft.com/office/officeart/2005/8/layout/hList1"/>
    <dgm:cxn modelId="{18A1693F-25E4-4D82-8CE4-73E5B3B8155A}" srcId="{E072C54A-4576-4556-B20C-28676BC88EA2}" destId="{E06D914B-8379-459A-BE3B-FEAC8B8C6D97}" srcOrd="1" destOrd="0" parTransId="{2263526D-0676-4667-B646-BABA84D83CC6}" sibTransId="{9EA6B732-E753-4062-B393-CE461C6B9393}"/>
    <dgm:cxn modelId="{83926F51-8D53-4676-B9A6-CA72863779AF}" type="presOf" srcId="{A4F08EDC-D116-4085-935C-F354C206C809}" destId="{120B28BE-B9A7-4FE3-8582-733388AECC63}" srcOrd="0" destOrd="0" presId="urn:microsoft.com/office/officeart/2005/8/layout/hList1"/>
    <dgm:cxn modelId="{68D2491E-E907-4CF7-BBAB-1A9CADE248C1}" srcId="{278651A5-B5DB-4DC6-A4D5-57D29FC2F5DF}" destId="{FADA049E-75FC-4A1E-B0F4-CD622E55ED79}" srcOrd="0" destOrd="0" parTransId="{AC0AB0BE-025F-49C4-BC11-F844EAD08C41}" sibTransId="{9657C51C-338A-484D-B5A5-A028B8D26367}"/>
    <dgm:cxn modelId="{8263598D-57BC-4983-ABBF-0E83E35E2A7B}" srcId="{CEF6F5EE-3F4D-4DDD-82E8-0CD3B5DA87AA}" destId="{E072C54A-4576-4556-B20C-28676BC88EA2}" srcOrd="0" destOrd="0" parTransId="{12DBDE11-24AB-4BE4-8FE8-9AA05AC42D7C}" sibTransId="{49B502D9-03DD-4F04-B87A-91E8C992BAD6}"/>
    <dgm:cxn modelId="{AA6D4A83-BCEA-47FC-8506-935C30DFB5D2}" type="presOf" srcId="{278651A5-B5DB-4DC6-A4D5-57D29FC2F5DF}" destId="{23ED0E2F-FEDD-491E-8EDC-A326F730DCC1}" srcOrd="0" destOrd="0" presId="urn:microsoft.com/office/officeart/2005/8/layout/hList1"/>
    <dgm:cxn modelId="{4C928AA6-51B5-4595-A133-6676E874B9F5}" type="presOf" srcId="{CEF6F5EE-3F4D-4DDD-82E8-0CD3B5DA87AA}" destId="{61C4A09C-7A33-41AB-9C78-1D9B497B2F86}" srcOrd="0" destOrd="0" presId="urn:microsoft.com/office/officeart/2005/8/layout/hList1"/>
    <dgm:cxn modelId="{92FD19B8-122D-42D0-B934-5FD4EADD72CB}" srcId="{CEF6F5EE-3F4D-4DDD-82E8-0CD3B5DA87AA}" destId="{278651A5-B5DB-4DC6-A4D5-57D29FC2F5DF}" srcOrd="2" destOrd="0" parTransId="{ECBF534F-5DCF-400C-B9E0-10BDD58241F4}" sibTransId="{39A97A6A-CC78-4459-84FE-FFA7F3FC56ED}"/>
    <dgm:cxn modelId="{CA4E18EF-51A8-4E72-A81D-261997CEF909}" srcId="{CEF6F5EE-3F4D-4DDD-82E8-0CD3B5DA87AA}" destId="{6C820E9E-AF2E-4476-9D31-9521BE9D50E8}" srcOrd="1" destOrd="0" parTransId="{E79BBA2C-1D27-4C54-BD2F-8F6D66840DA8}" sibTransId="{B2B0D720-6BF9-461D-BA3F-28C9CA41996F}"/>
    <dgm:cxn modelId="{95D57D6C-C802-47FB-B7D9-8DCD4B061D18}" type="presOf" srcId="{E06D914B-8379-459A-BE3B-FEAC8B8C6D97}" destId="{945EE1B8-344D-4F44-9816-611D06026A81}" srcOrd="0" destOrd="1" presId="urn:microsoft.com/office/officeart/2005/8/layout/hList1"/>
    <dgm:cxn modelId="{74FF6DCF-96D9-4516-BA9F-918AE926BC8E}" type="presOf" srcId="{E072C54A-4576-4556-B20C-28676BC88EA2}" destId="{0F91E87B-104F-448A-832D-F670774B0EE4}" srcOrd="0" destOrd="0" presId="urn:microsoft.com/office/officeart/2005/8/layout/hList1"/>
    <dgm:cxn modelId="{7F5FF292-B3BC-4469-B7F0-59B792D00D69}" srcId="{6C820E9E-AF2E-4476-9D31-9521BE9D50E8}" destId="{A4F08EDC-D116-4085-935C-F354C206C809}" srcOrd="0" destOrd="0" parTransId="{CB530A3E-3978-4389-90BD-16E7F75D8B4E}" sibTransId="{00BDF397-E105-4CFF-B7D0-5C65DDCDDC15}"/>
    <dgm:cxn modelId="{DC154C85-8855-47F0-93F0-9C35537FB388}" srcId="{E072C54A-4576-4556-B20C-28676BC88EA2}" destId="{7B91E651-4D7C-49F7-A006-CB91FB1B8F22}" srcOrd="0" destOrd="0" parTransId="{E1A4B666-9666-4C69-915B-8919488AC635}" sibTransId="{B4C56813-5EB9-443B-8EB2-82FFF9D6E821}"/>
    <dgm:cxn modelId="{563741B1-0C8E-433F-80FF-F4314BE9C4C0}" type="presOf" srcId="{7B91E651-4D7C-49F7-A006-CB91FB1B8F22}" destId="{945EE1B8-344D-4F44-9816-611D06026A81}" srcOrd="0" destOrd="0" presId="urn:microsoft.com/office/officeart/2005/8/layout/hList1"/>
    <dgm:cxn modelId="{3E638F8B-3A96-4BD6-B1CB-62930D8CDA5C}" srcId="{278651A5-B5DB-4DC6-A4D5-57D29FC2F5DF}" destId="{C336AEB4-6049-421F-B9A0-8381BA0A469B}" srcOrd="1" destOrd="0" parTransId="{E5A62DE8-3B21-450D-8471-0F5D56A110AB}" sibTransId="{29F2DEA4-2AF9-4E48-B545-1356493C77EF}"/>
    <dgm:cxn modelId="{BB03DDED-FCA9-4FC1-8222-5DE482F3C16D}" type="presParOf" srcId="{61C4A09C-7A33-41AB-9C78-1D9B497B2F86}" destId="{958D46B5-1C12-4F52-A323-CC16531C173E}" srcOrd="0" destOrd="0" presId="urn:microsoft.com/office/officeart/2005/8/layout/hList1"/>
    <dgm:cxn modelId="{A7F51FE6-FC51-4003-9554-C8CBE47E2EA1}" type="presParOf" srcId="{958D46B5-1C12-4F52-A323-CC16531C173E}" destId="{0F91E87B-104F-448A-832D-F670774B0EE4}" srcOrd="0" destOrd="0" presId="urn:microsoft.com/office/officeart/2005/8/layout/hList1"/>
    <dgm:cxn modelId="{54B5B977-BF58-470B-BAE9-1487E57AE4B7}" type="presParOf" srcId="{958D46B5-1C12-4F52-A323-CC16531C173E}" destId="{945EE1B8-344D-4F44-9816-611D06026A81}" srcOrd="1" destOrd="0" presId="urn:microsoft.com/office/officeart/2005/8/layout/hList1"/>
    <dgm:cxn modelId="{C4626576-0A65-4CA9-BB36-F8C588C683E9}" type="presParOf" srcId="{61C4A09C-7A33-41AB-9C78-1D9B497B2F86}" destId="{58E61E5C-D7E2-4DDB-85B1-8F38D077EAEE}" srcOrd="1" destOrd="0" presId="urn:microsoft.com/office/officeart/2005/8/layout/hList1"/>
    <dgm:cxn modelId="{23973760-3C6D-4B3F-8098-61400B6BF296}" type="presParOf" srcId="{61C4A09C-7A33-41AB-9C78-1D9B497B2F86}" destId="{475612FA-EA70-4711-9FAA-AF8F59D0F2C9}" srcOrd="2" destOrd="0" presId="urn:microsoft.com/office/officeart/2005/8/layout/hList1"/>
    <dgm:cxn modelId="{DB087F56-1597-4A2A-B2B6-86F21AD19A09}" type="presParOf" srcId="{475612FA-EA70-4711-9FAA-AF8F59D0F2C9}" destId="{25739957-68AD-46DD-9C19-A3CD9B2734E9}" srcOrd="0" destOrd="0" presId="urn:microsoft.com/office/officeart/2005/8/layout/hList1"/>
    <dgm:cxn modelId="{65F93082-0AA5-495C-8207-B309FA401EE3}" type="presParOf" srcId="{475612FA-EA70-4711-9FAA-AF8F59D0F2C9}" destId="{120B28BE-B9A7-4FE3-8582-733388AECC63}" srcOrd="1" destOrd="0" presId="urn:microsoft.com/office/officeart/2005/8/layout/hList1"/>
    <dgm:cxn modelId="{B5B6235C-029B-4782-86C4-A47700C9BFC8}" type="presParOf" srcId="{61C4A09C-7A33-41AB-9C78-1D9B497B2F86}" destId="{C783849F-3C5E-4C23-820E-868A50632D32}" srcOrd="3" destOrd="0" presId="urn:microsoft.com/office/officeart/2005/8/layout/hList1"/>
    <dgm:cxn modelId="{476F7A62-9A13-49F1-AA74-21F76D11F6D7}" type="presParOf" srcId="{61C4A09C-7A33-41AB-9C78-1D9B497B2F86}" destId="{A6E503A5-61E2-41B9-924E-3093C44E3AC1}" srcOrd="4" destOrd="0" presId="urn:microsoft.com/office/officeart/2005/8/layout/hList1"/>
    <dgm:cxn modelId="{DCE71E08-DFD7-444D-ADBC-0FD8E1C407B0}" type="presParOf" srcId="{A6E503A5-61E2-41B9-924E-3093C44E3AC1}" destId="{23ED0E2F-FEDD-491E-8EDC-A326F730DCC1}" srcOrd="0" destOrd="0" presId="urn:microsoft.com/office/officeart/2005/8/layout/hList1"/>
    <dgm:cxn modelId="{BB3AD1FB-BFFE-49CA-9094-A1410C5207BD}" type="presParOf" srcId="{A6E503A5-61E2-41B9-924E-3093C44E3AC1}" destId="{3D5946D6-2998-4B7E-BA9C-D9DED6342F8E}"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FA824D-6CC4-4BDE-A52F-0846B5D9DE5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7721017C-AA84-4B3B-B17B-99EF3C073D57}">
      <dgm:prSet phldrT="[Texto]"/>
      <dgm:spPr/>
      <dgm:t>
        <a:bodyPr/>
        <a:lstStyle/>
        <a:p>
          <a:pPr algn="just"/>
          <a:r>
            <a:rPr lang="es-ES" dirty="0" smtClean="0"/>
            <a:t>Necesidad de incentivar el desarrollo de la crianza de cuyes e impulsar la creación de asociaciones de exportadores de cuyes.</a:t>
          </a:r>
          <a:endParaRPr lang="es-ES" dirty="0"/>
        </a:p>
      </dgm:t>
    </dgm:pt>
    <dgm:pt modelId="{19E36F63-CF37-4A26-A83E-102D701322F2}" type="parTrans" cxnId="{7A5A3D0B-596C-42F1-A2CB-7D19E8F7F4F4}">
      <dgm:prSet/>
      <dgm:spPr/>
      <dgm:t>
        <a:bodyPr/>
        <a:lstStyle/>
        <a:p>
          <a:endParaRPr lang="es-ES"/>
        </a:p>
      </dgm:t>
    </dgm:pt>
    <dgm:pt modelId="{2CA844EF-B293-46D5-92CE-7CBC9EFBFF43}" type="sibTrans" cxnId="{7A5A3D0B-596C-42F1-A2CB-7D19E8F7F4F4}">
      <dgm:prSet/>
      <dgm:spPr/>
      <dgm:t>
        <a:bodyPr/>
        <a:lstStyle/>
        <a:p>
          <a:endParaRPr lang="es-ES"/>
        </a:p>
      </dgm:t>
    </dgm:pt>
    <dgm:pt modelId="{AF5E9AAB-9A45-4F98-ABD1-6D4EB9B5BB56}">
      <dgm:prSet phldrT="[Texto]"/>
      <dgm:spPr/>
      <dgm:t>
        <a:bodyPr/>
        <a:lstStyle/>
        <a:p>
          <a:pPr algn="just"/>
          <a:r>
            <a:rPr lang="es-ES" dirty="0" smtClean="0"/>
            <a:t>Actualmente la cantidad que se produce en el Ecuador, está muy por debajo de lo que se requiere para exportar a pesar de las buenas condiciones climáticas.</a:t>
          </a:r>
          <a:endParaRPr lang="es-ES" dirty="0"/>
        </a:p>
      </dgm:t>
    </dgm:pt>
    <dgm:pt modelId="{4BBB03C7-BBDD-4D03-9FA6-0AE7F7532409}" type="parTrans" cxnId="{4FDD5014-8FFD-4B24-902A-91C4C8B55CFB}">
      <dgm:prSet/>
      <dgm:spPr/>
      <dgm:t>
        <a:bodyPr/>
        <a:lstStyle/>
        <a:p>
          <a:endParaRPr lang="es-ES"/>
        </a:p>
      </dgm:t>
    </dgm:pt>
    <dgm:pt modelId="{8E221370-6954-4526-9781-C93F81869669}" type="sibTrans" cxnId="{4FDD5014-8FFD-4B24-902A-91C4C8B55CFB}">
      <dgm:prSet/>
      <dgm:spPr/>
      <dgm:t>
        <a:bodyPr/>
        <a:lstStyle/>
        <a:p>
          <a:endParaRPr lang="es-ES"/>
        </a:p>
      </dgm:t>
    </dgm:pt>
    <dgm:pt modelId="{094A7A7C-AEF7-46EA-BBD5-C3E972A51B44}" type="pres">
      <dgm:prSet presAssocID="{B7FA824D-6CC4-4BDE-A52F-0846B5D9DE5F}" presName="linearFlow" presStyleCnt="0">
        <dgm:presLayoutVars>
          <dgm:dir/>
          <dgm:resizeHandles val="exact"/>
        </dgm:presLayoutVars>
      </dgm:prSet>
      <dgm:spPr/>
      <dgm:t>
        <a:bodyPr/>
        <a:lstStyle/>
        <a:p>
          <a:endParaRPr lang="es-ES"/>
        </a:p>
      </dgm:t>
    </dgm:pt>
    <dgm:pt modelId="{A9FD8EF0-E00A-4417-BCE8-BB8EA10C86F4}" type="pres">
      <dgm:prSet presAssocID="{7721017C-AA84-4B3B-B17B-99EF3C073D57}" presName="composite" presStyleCnt="0"/>
      <dgm:spPr/>
      <dgm:t>
        <a:bodyPr/>
        <a:lstStyle/>
        <a:p>
          <a:endParaRPr lang="es-ES"/>
        </a:p>
      </dgm:t>
    </dgm:pt>
    <dgm:pt modelId="{618813DF-5A77-4190-BEB4-F00B5F1B0A2B}" type="pres">
      <dgm:prSet presAssocID="{7721017C-AA84-4B3B-B17B-99EF3C073D57}" presName="imgShp" presStyleLbl="fgImgPlace1" presStyleIdx="0" presStyleCnt="2"/>
      <dgm:spPr>
        <a:blipFill rotWithShape="0">
          <a:blip xmlns:r="http://schemas.openxmlformats.org/officeDocument/2006/relationships" r:embed="rId1"/>
          <a:stretch>
            <a:fillRect/>
          </a:stretch>
        </a:blipFill>
      </dgm:spPr>
      <dgm:t>
        <a:bodyPr/>
        <a:lstStyle/>
        <a:p>
          <a:endParaRPr lang="es-ES"/>
        </a:p>
      </dgm:t>
    </dgm:pt>
    <dgm:pt modelId="{CF8CCB3D-DBF2-48F8-B3CB-45B30EF63D84}" type="pres">
      <dgm:prSet presAssocID="{7721017C-AA84-4B3B-B17B-99EF3C073D57}" presName="txShp" presStyleLbl="node1" presStyleIdx="0" presStyleCnt="2">
        <dgm:presLayoutVars>
          <dgm:bulletEnabled val="1"/>
        </dgm:presLayoutVars>
      </dgm:prSet>
      <dgm:spPr/>
      <dgm:t>
        <a:bodyPr/>
        <a:lstStyle/>
        <a:p>
          <a:endParaRPr lang="es-ES"/>
        </a:p>
      </dgm:t>
    </dgm:pt>
    <dgm:pt modelId="{105D03BD-43D0-4878-A009-51BF82A37847}" type="pres">
      <dgm:prSet presAssocID="{2CA844EF-B293-46D5-92CE-7CBC9EFBFF43}" presName="spacing" presStyleCnt="0"/>
      <dgm:spPr/>
      <dgm:t>
        <a:bodyPr/>
        <a:lstStyle/>
        <a:p>
          <a:endParaRPr lang="es-ES"/>
        </a:p>
      </dgm:t>
    </dgm:pt>
    <dgm:pt modelId="{E13616E4-7541-4E42-8EC9-D5841A42C3EE}" type="pres">
      <dgm:prSet presAssocID="{AF5E9AAB-9A45-4F98-ABD1-6D4EB9B5BB56}" presName="composite" presStyleCnt="0"/>
      <dgm:spPr/>
      <dgm:t>
        <a:bodyPr/>
        <a:lstStyle/>
        <a:p>
          <a:endParaRPr lang="es-ES"/>
        </a:p>
      </dgm:t>
    </dgm:pt>
    <dgm:pt modelId="{60F2E94A-6CA2-44C7-896F-A01FBCAE7719}" type="pres">
      <dgm:prSet presAssocID="{AF5E9AAB-9A45-4F98-ABD1-6D4EB9B5BB56}" presName="imgShp" presStyleLbl="fgImgPlace1" presStyleIdx="1" presStyleCnt="2"/>
      <dgm:spPr>
        <a:blipFill rotWithShape="0">
          <a:blip xmlns:r="http://schemas.openxmlformats.org/officeDocument/2006/relationships" r:embed="rId2"/>
          <a:stretch>
            <a:fillRect/>
          </a:stretch>
        </a:blipFill>
      </dgm:spPr>
      <dgm:t>
        <a:bodyPr/>
        <a:lstStyle/>
        <a:p>
          <a:endParaRPr lang="es-ES"/>
        </a:p>
      </dgm:t>
    </dgm:pt>
    <dgm:pt modelId="{06BFCD68-29C8-4CEB-B05F-49439AAFE799}" type="pres">
      <dgm:prSet presAssocID="{AF5E9AAB-9A45-4F98-ABD1-6D4EB9B5BB56}" presName="txShp" presStyleLbl="node1" presStyleIdx="1" presStyleCnt="2">
        <dgm:presLayoutVars>
          <dgm:bulletEnabled val="1"/>
        </dgm:presLayoutVars>
      </dgm:prSet>
      <dgm:spPr/>
      <dgm:t>
        <a:bodyPr/>
        <a:lstStyle/>
        <a:p>
          <a:endParaRPr lang="es-ES"/>
        </a:p>
      </dgm:t>
    </dgm:pt>
  </dgm:ptLst>
  <dgm:cxnLst>
    <dgm:cxn modelId="{7E53F795-090F-49D4-9842-38FCAB4C47C4}" type="presOf" srcId="{AF5E9AAB-9A45-4F98-ABD1-6D4EB9B5BB56}" destId="{06BFCD68-29C8-4CEB-B05F-49439AAFE799}" srcOrd="0" destOrd="0" presId="urn:microsoft.com/office/officeart/2005/8/layout/vList3"/>
    <dgm:cxn modelId="{44DF2A98-C827-43E2-879E-3E9CB6648AF8}" type="presOf" srcId="{7721017C-AA84-4B3B-B17B-99EF3C073D57}" destId="{CF8CCB3D-DBF2-48F8-B3CB-45B30EF63D84}" srcOrd="0" destOrd="0" presId="urn:microsoft.com/office/officeart/2005/8/layout/vList3"/>
    <dgm:cxn modelId="{4FDD5014-8FFD-4B24-902A-91C4C8B55CFB}" srcId="{B7FA824D-6CC4-4BDE-A52F-0846B5D9DE5F}" destId="{AF5E9AAB-9A45-4F98-ABD1-6D4EB9B5BB56}" srcOrd="1" destOrd="0" parTransId="{4BBB03C7-BBDD-4D03-9FA6-0AE7F7532409}" sibTransId="{8E221370-6954-4526-9781-C93F81869669}"/>
    <dgm:cxn modelId="{7A5A3D0B-596C-42F1-A2CB-7D19E8F7F4F4}" srcId="{B7FA824D-6CC4-4BDE-A52F-0846B5D9DE5F}" destId="{7721017C-AA84-4B3B-B17B-99EF3C073D57}" srcOrd="0" destOrd="0" parTransId="{19E36F63-CF37-4A26-A83E-102D701322F2}" sibTransId="{2CA844EF-B293-46D5-92CE-7CBC9EFBFF43}"/>
    <dgm:cxn modelId="{E0A89E0E-AF93-43C3-BCAF-53608C89D3C6}" type="presOf" srcId="{B7FA824D-6CC4-4BDE-A52F-0846B5D9DE5F}" destId="{094A7A7C-AEF7-46EA-BBD5-C3E972A51B44}" srcOrd="0" destOrd="0" presId="urn:microsoft.com/office/officeart/2005/8/layout/vList3"/>
    <dgm:cxn modelId="{24919B51-86BC-47F6-8069-9EBF75515C58}" type="presParOf" srcId="{094A7A7C-AEF7-46EA-BBD5-C3E972A51B44}" destId="{A9FD8EF0-E00A-4417-BCE8-BB8EA10C86F4}" srcOrd="0" destOrd="0" presId="urn:microsoft.com/office/officeart/2005/8/layout/vList3"/>
    <dgm:cxn modelId="{D6EC3F7C-199D-4CDA-B40E-F57C2926C595}" type="presParOf" srcId="{A9FD8EF0-E00A-4417-BCE8-BB8EA10C86F4}" destId="{618813DF-5A77-4190-BEB4-F00B5F1B0A2B}" srcOrd="0" destOrd="0" presId="urn:microsoft.com/office/officeart/2005/8/layout/vList3"/>
    <dgm:cxn modelId="{548A33CE-1B63-454C-A45E-5E8220F8F9E4}" type="presParOf" srcId="{A9FD8EF0-E00A-4417-BCE8-BB8EA10C86F4}" destId="{CF8CCB3D-DBF2-48F8-B3CB-45B30EF63D84}" srcOrd="1" destOrd="0" presId="urn:microsoft.com/office/officeart/2005/8/layout/vList3"/>
    <dgm:cxn modelId="{01359A55-6FF0-4DB5-829C-8363EDBDC7E8}" type="presParOf" srcId="{094A7A7C-AEF7-46EA-BBD5-C3E972A51B44}" destId="{105D03BD-43D0-4878-A009-51BF82A37847}" srcOrd="1" destOrd="0" presId="urn:microsoft.com/office/officeart/2005/8/layout/vList3"/>
    <dgm:cxn modelId="{DD201CB6-443B-4C75-B2A7-5D25DF8FBE1F}" type="presParOf" srcId="{094A7A7C-AEF7-46EA-BBD5-C3E972A51B44}" destId="{E13616E4-7541-4E42-8EC9-D5841A42C3EE}" srcOrd="2" destOrd="0" presId="urn:microsoft.com/office/officeart/2005/8/layout/vList3"/>
    <dgm:cxn modelId="{4FBE31BD-C6C8-4070-A0C8-5016BFFCCD05}" type="presParOf" srcId="{E13616E4-7541-4E42-8EC9-D5841A42C3EE}" destId="{60F2E94A-6CA2-44C7-896F-A01FBCAE7719}" srcOrd="0" destOrd="0" presId="urn:microsoft.com/office/officeart/2005/8/layout/vList3"/>
    <dgm:cxn modelId="{4DD6F22B-7C27-4663-85F9-C94BC80123F0}" type="presParOf" srcId="{E13616E4-7541-4E42-8EC9-D5841A42C3EE}" destId="{06BFCD68-29C8-4CEB-B05F-49439AAFE799}" srcOrd="1" destOrd="0" presId="urn:microsoft.com/office/officeart/2005/8/layout/vLis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E1A7152-1F7F-4B1A-B9D2-DB179335A876}" type="doc">
      <dgm:prSet loTypeId="urn:microsoft.com/office/officeart/2005/8/layout/cycle4" loCatId="relationship" qsTypeId="urn:microsoft.com/office/officeart/2005/8/quickstyle/simple1" qsCatId="simple" csTypeId="urn:microsoft.com/office/officeart/2005/8/colors/accent1_2" csCatId="accent1" phldr="1"/>
      <dgm:spPr/>
      <dgm:t>
        <a:bodyPr/>
        <a:lstStyle/>
        <a:p>
          <a:endParaRPr lang="es-ES"/>
        </a:p>
      </dgm:t>
    </dgm:pt>
    <dgm:pt modelId="{B95C4EF7-ECE5-4721-AE6C-B287F618B7CC}">
      <dgm:prSet phldrT="[Texto]"/>
      <dgm:spPr/>
      <dgm:t>
        <a:bodyPr/>
        <a:lstStyle/>
        <a:p>
          <a:r>
            <a:rPr lang="es-ES_tradnl" dirty="0" smtClean="0"/>
            <a:t>PRODUCTO</a:t>
          </a:r>
          <a:endParaRPr lang="es-ES" dirty="0"/>
        </a:p>
      </dgm:t>
    </dgm:pt>
    <dgm:pt modelId="{5CAC6020-3F32-45F6-8D8C-42D03760EB6D}" type="parTrans" cxnId="{A2D90F66-1B22-4000-9B66-5D39A872038B}">
      <dgm:prSet/>
      <dgm:spPr/>
      <dgm:t>
        <a:bodyPr/>
        <a:lstStyle/>
        <a:p>
          <a:endParaRPr lang="es-ES"/>
        </a:p>
      </dgm:t>
    </dgm:pt>
    <dgm:pt modelId="{65BB210B-DCFB-409F-8BD9-596B114766AF}" type="sibTrans" cxnId="{A2D90F66-1B22-4000-9B66-5D39A872038B}">
      <dgm:prSet/>
      <dgm:spPr/>
      <dgm:t>
        <a:bodyPr/>
        <a:lstStyle/>
        <a:p>
          <a:endParaRPr lang="es-ES"/>
        </a:p>
      </dgm:t>
    </dgm:pt>
    <dgm:pt modelId="{88D809B5-7E32-4FCC-A7DD-75737D20F555}">
      <dgm:prSet phldrT="[Texto]"/>
      <dgm:spPr/>
      <dgm:t>
        <a:bodyPr/>
        <a:lstStyle/>
        <a:p>
          <a:r>
            <a:rPr lang="es-ES_tradnl" dirty="0" smtClean="0"/>
            <a:t>PLAZA</a:t>
          </a:r>
          <a:endParaRPr lang="es-ES" dirty="0"/>
        </a:p>
      </dgm:t>
    </dgm:pt>
    <dgm:pt modelId="{22A97269-E736-4C48-AA6C-2A87F2302B6A}" type="parTrans" cxnId="{D54F8A25-3544-49BA-BADD-4C52E013E340}">
      <dgm:prSet/>
      <dgm:spPr/>
      <dgm:t>
        <a:bodyPr/>
        <a:lstStyle/>
        <a:p>
          <a:endParaRPr lang="es-ES"/>
        </a:p>
      </dgm:t>
    </dgm:pt>
    <dgm:pt modelId="{02BF9F88-1A52-4162-B1E7-66DC91A7B57D}" type="sibTrans" cxnId="{D54F8A25-3544-49BA-BADD-4C52E013E340}">
      <dgm:prSet/>
      <dgm:spPr/>
      <dgm:t>
        <a:bodyPr/>
        <a:lstStyle/>
        <a:p>
          <a:endParaRPr lang="es-ES"/>
        </a:p>
      </dgm:t>
    </dgm:pt>
    <dgm:pt modelId="{3C556835-D6AF-4BC4-BEF2-200FC331AC17}">
      <dgm:prSet phldrT="[Texto]"/>
      <dgm:spPr/>
      <dgm:t>
        <a:bodyPr/>
        <a:lstStyle/>
        <a:p>
          <a:r>
            <a:rPr lang="es-ES_tradnl" dirty="0" smtClean="0"/>
            <a:t>PRECIO</a:t>
          </a:r>
          <a:endParaRPr lang="es-ES" dirty="0"/>
        </a:p>
      </dgm:t>
    </dgm:pt>
    <dgm:pt modelId="{EC84AB9A-12D9-41B1-9410-DCB4829EB534}" type="parTrans" cxnId="{E995123E-496B-49ED-8C4D-654C9EC2547D}">
      <dgm:prSet/>
      <dgm:spPr/>
      <dgm:t>
        <a:bodyPr/>
        <a:lstStyle/>
        <a:p>
          <a:endParaRPr lang="es-ES"/>
        </a:p>
      </dgm:t>
    </dgm:pt>
    <dgm:pt modelId="{60A1C72D-CD34-4EF8-8C1C-E7210685B939}" type="sibTrans" cxnId="{E995123E-496B-49ED-8C4D-654C9EC2547D}">
      <dgm:prSet/>
      <dgm:spPr/>
      <dgm:t>
        <a:bodyPr/>
        <a:lstStyle/>
        <a:p>
          <a:endParaRPr lang="es-ES"/>
        </a:p>
      </dgm:t>
    </dgm:pt>
    <dgm:pt modelId="{911BED80-E480-4068-876B-5B3024B595E7}">
      <dgm:prSet phldrT="[Texto]"/>
      <dgm:spPr/>
      <dgm:t>
        <a:bodyPr/>
        <a:lstStyle/>
        <a:p>
          <a:r>
            <a:rPr lang="es-ES_tradnl" dirty="0" smtClean="0"/>
            <a:t>PROMOCION</a:t>
          </a:r>
          <a:endParaRPr lang="es-ES" dirty="0"/>
        </a:p>
      </dgm:t>
    </dgm:pt>
    <dgm:pt modelId="{6FC17E22-C08D-4446-8372-7218879B4ECB}" type="parTrans" cxnId="{27B62EB9-8B5A-4227-890C-13943C91E9E6}">
      <dgm:prSet/>
      <dgm:spPr/>
      <dgm:t>
        <a:bodyPr/>
        <a:lstStyle/>
        <a:p>
          <a:endParaRPr lang="es-ES"/>
        </a:p>
      </dgm:t>
    </dgm:pt>
    <dgm:pt modelId="{2D62A909-8192-4DA6-8A7D-8ECEF9348128}" type="sibTrans" cxnId="{27B62EB9-8B5A-4227-890C-13943C91E9E6}">
      <dgm:prSet/>
      <dgm:spPr/>
      <dgm:t>
        <a:bodyPr/>
        <a:lstStyle/>
        <a:p>
          <a:endParaRPr lang="es-ES"/>
        </a:p>
      </dgm:t>
    </dgm:pt>
    <dgm:pt modelId="{D31AEC7E-4075-4E33-93C4-3856FE93AC37}">
      <dgm:prSet custT="1"/>
      <dgm:spPr/>
      <dgm:t>
        <a:bodyPr/>
        <a:lstStyle/>
        <a:p>
          <a:r>
            <a:rPr lang="es-ES" sz="1600" dirty="0" smtClean="0"/>
            <a:t>Altamente nutritivo</a:t>
          </a:r>
        </a:p>
      </dgm:t>
    </dgm:pt>
    <dgm:pt modelId="{387E7724-7D35-461C-84E8-6E76DC8343EA}" type="parTrans" cxnId="{1417767E-F04C-4C88-83FC-FF5185D1E4A6}">
      <dgm:prSet/>
      <dgm:spPr/>
      <dgm:t>
        <a:bodyPr/>
        <a:lstStyle/>
        <a:p>
          <a:endParaRPr lang="es-ES"/>
        </a:p>
      </dgm:t>
    </dgm:pt>
    <dgm:pt modelId="{20416B53-C919-4472-ACB2-B5A768905C9F}" type="sibTrans" cxnId="{1417767E-F04C-4C88-83FC-FF5185D1E4A6}">
      <dgm:prSet/>
      <dgm:spPr/>
      <dgm:t>
        <a:bodyPr/>
        <a:lstStyle/>
        <a:p>
          <a:endParaRPr lang="es-ES"/>
        </a:p>
      </dgm:t>
    </dgm:pt>
    <dgm:pt modelId="{A47027D8-DEBD-4BCC-83AC-E6D11D3708D0}">
      <dgm:prSet phldrT="[Texto]" custT="1"/>
      <dgm:spPr/>
      <dgm:t>
        <a:bodyPr/>
        <a:lstStyle/>
        <a:p>
          <a:r>
            <a:rPr lang="es-ES" sz="1800" dirty="0" smtClean="0"/>
            <a:t>Expandirse por Estados unidos</a:t>
          </a:r>
          <a:endParaRPr lang="es-ES" sz="1800" dirty="0"/>
        </a:p>
      </dgm:t>
    </dgm:pt>
    <dgm:pt modelId="{F38D8EF0-18BE-4F4E-9420-3CD999DDEE16}" type="parTrans" cxnId="{3F7D75AF-54F9-4ACF-8F69-FBAFCDEFFDB4}">
      <dgm:prSet/>
      <dgm:spPr/>
      <dgm:t>
        <a:bodyPr/>
        <a:lstStyle/>
        <a:p>
          <a:endParaRPr lang="es-ES"/>
        </a:p>
      </dgm:t>
    </dgm:pt>
    <dgm:pt modelId="{255880C2-789A-4461-8B23-286D91CEEF99}" type="sibTrans" cxnId="{3F7D75AF-54F9-4ACF-8F69-FBAFCDEFFDB4}">
      <dgm:prSet/>
      <dgm:spPr/>
      <dgm:t>
        <a:bodyPr/>
        <a:lstStyle/>
        <a:p>
          <a:endParaRPr lang="es-ES"/>
        </a:p>
      </dgm:t>
    </dgm:pt>
    <dgm:pt modelId="{24DD7D7B-2F28-492C-9E84-B9F50EBAE1DE}">
      <dgm:prSet phldrT="[Texto]" custT="1"/>
      <dgm:spPr/>
      <dgm:t>
        <a:bodyPr/>
        <a:lstStyle/>
        <a:p>
          <a:r>
            <a:rPr lang="es-ES" sz="1800" dirty="0" smtClean="0"/>
            <a:t>Precio fijado $14,50</a:t>
          </a:r>
          <a:endParaRPr lang="es-ES" sz="1800" dirty="0"/>
        </a:p>
      </dgm:t>
    </dgm:pt>
    <dgm:pt modelId="{DF6B8A38-4E84-40CA-BF6E-366B5B6AD9BD}" type="parTrans" cxnId="{1D389A72-3DFC-438F-A0E4-1DE796A8BFF2}">
      <dgm:prSet/>
      <dgm:spPr/>
      <dgm:t>
        <a:bodyPr/>
        <a:lstStyle/>
        <a:p>
          <a:endParaRPr lang="es-ES"/>
        </a:p>
      </dgm:t>
    </dgm:pt>
    <dgm:pt modelId="{3B2B24CE-D8CA-4FC3-9729-0D2BF5396DC6}" type="sibTrans" cxnId="{1D389A72-3DFC-438F-A0E4-1DE796A8BFF2}">
      <dgm:prSet/>
      <dgm:spPr/>
      <dgm:t>
        <a:bodyPr/>
        <a:lstStyle/>
        <a:p>
          <a:endParaRPr lang="es-ES"/>
        </a:p>
      </dgm:t>
    </dgm:pt>
    <dgm:pt modelId="{0A746A54-BD8B-479B-AA98-04619F6E2B7D}">
      <dgm:prSet phldrT="[Texto]" custT="1"/>
      <dgm:spPr/>
      <dgm:t>
        <a:bodyPr/>
        <a:lstStyle/>
        <a:p>
          <a:pPr algn="l"/>
          <a:r>
            <a:rPr lang="es-ES" sz="1500" dirty="0" smtClean="0"/>
            <a:t>    Página Web y  ferias internacionales</a:t>
          </a:r>
          <a:endParaRPr lang="es-ES" sz="1500" dirty="0"/>
        </a:p>
      </dgm:t>
    </dgm:pt>
    <dgm:pt modelId="{93329E81-E8BD-4F43-B2FB-287CCED2461F}" type="parTrans" cxnId="{CA9341C3-9327-40F2-933E-1AB87EB1B461}">
      <dgm:prSet/>
      <dgm:spPr/>
      <dgm:t>
        <a:bodyPr/>
        <a:lstStyle/>
        <a:p>
          <a:endParaRPr lang="es-ES"/>
        </a:p>
      </dgm:t>
    </dgm:pt>
    <dgm:pt modelId="{5932FA92-9F32-4CAF-85BF-5990A7EF5E77}" type="sibTrans" cxnId="{CA9341C3-9327-40F2-933E-1AB87EB1B461}">
      <dgm:prSet/>
      <dgm:spPr/>
      <dgm:t>
        <a:bodyPr/>
        <a:lstStyle/>
        <a:p>
          <a:endParaRPr lang="es-ES"/>
        </a:p>
      </dgm:t>
    </dgm:pt>
    <dgm:pt modelId="{09012D6A-2456-41E8-BE87-0F041C1260EB}" type="pres">
      <dgm:prSet presAssocID="{9E1A7152-1F7F-4B1A-B9D2-DB179335A876}" presName="cycleMatrixDiagram" presStyleCnt="0">
        <dgm:presLayoutVars>
          <dgm:chMax val="1"/>
          <dgm:dir/>
          <dgm:animLvl val="lvl"/>
          <dgm:resizeHandles val="exact"/>
        </dgm:presLayoutVars>
      </dgm:prSet>
      <dgm:spPr/>
      <dgm:t>
        <a:bodyPr/>
        <a:lstStyle/>
        <a:p>
          <a:endParaRPr lang="es-ES"/>
        </a:p>
      </dgm:t>
    </dgm:pt>
    <dgm:pt modelId="{13E4A330-688F-40AA-AEC0-06B394B81C2D}" type="pres">
      <dgm:prSet presAssocID="{9E1A7152-1F7F-4B1A-B9D2-DB179335A876}" presName="children" presStyleCnt="0"/>
      <dgm:spPr/>
    </dgm:pt>
    <dgm:pt modelId="{BB9E6C23-C9A3-49BA-89AC-9312A4612D28}" type="pres">
      <dgm:prSet presAssocID="{9E1A7152-1F7F-4B1A-B9D2-DB179335A876}" presName="child1group" presStyleCnt="0"/>
      <dgm:spPr/>
    </dgm:pt>
    <dgm:pt modelId="{EC8F4B8B-AE42-4CB2-BEDB-316A376D2BC8}" type="pres">
      <dgm:prSet presAssocID="{9E1A7152-1F7F-4B1A-B9D2-DB179335A876}" presName="child1" presStyleLbl="bgAcc1" presStyleIdx="0" presStyleCnt="4"/>
      <dgm:spPr/>
      <dgm:t>
        <a:bodyPr/>
        <a:lstStyle/>
        <a:p>
          <a:endParaRPr lang="es-ES"/>
        </a:p>
      </dgm:t>
    </dgm:pt>
    <dgm:pt modelId="{AB215844-4401-432A-9C4F-DD2C7AAA3893}" type="pres">
      <dgm:prSet presAssocID="{9E1A7152-1F7F-4B1A-B9D2-DB179335A876}" presName="child1Text" presStyleLbl="bgAcc1" presStyleIdx="0" presStyleCnt="4">
        <dgm:presLayoutVars>
          <dgm:bulletEnabled val="1"/>
        </dgm:presLayoutVars>
      </dgm:prSet>
      <dgm:spPr/>
      <dgm:t>
        <a:bodyPr/>
        <a:lstStyle/>
        <a:p>
          <a:endParaRPr lang="es-ES"/>
        </a:p>
      </dgm:t>
    </dgm:pt>
    <dgm:pt modelId="{B8AA7204-E801-4076-A93F-7BBAADBDD95E}" type="pres">
      <dgm:prSet presAssocID="{9E1A7152-1F7F-4B1A-B9D2-DB179335A876}" presName="child2group" presStyleCnt="0"/>
      <dgm:spPr/>
    </dgm:pt>
    <dgm:pt modelId="{C1A25A80-CAC7-42B0-9969-682B3924732D}" type="pres">
      <dgm:prSet presAssocID="{9E1A7152-1F7F-4B1A-B9D2-DB179335A876}" presName="child2" presStyleLbl="bgAcc1" presStyleIdx="1" presStyleCnt="4"/>
      <dgm:spPr/>
      <dgm:t>
        <a:bodyPr/>
        <a:lstStyle/>
        <a:p>
          <a:endParaRPr lang="es-ES"/>
        </a:p>
      </dgm:t>
    </dgm:pt>
    <dgm:pt modelId="{6172EE5A-61FD-46A5-B810-711C904A60E8}" type="pres">
      <dgm:prSet presAssocID="{9E1A7152-1F7F-4B1A-B9D2-DB179335A876}" presName="child2Text" presStyleLbl="bgAcc1" presStyleIdx="1" presStyleCnt="4">
        <dgm:presLayoutVars>
          <dgm:bulletEnabled val="1"/>
        </dgm:presLayoutVars>
      </dgm:prSet>
      <dgm:spPr/>
      <dgm:t>
        <a:bodyPr/>
        <a:lstStyle/>
        <a:p>
          <a:endParaRPr lang="es-ES"/>
        </a:p>
      </dgm:t>
    </dgm:pt>
    <dgm:pt modelId="{748F6E64-916C-474D-A123-598D83E89758}" type="pres">
      <dgm:prSet presAssocID="{9E1A7152-1F7F-4B1A-B9D2-DB179335A876}" presName="child3group" presStyleCnt="0"/>
      <dgm:spPr/>
    </dgm:pt>
    <dgm:pt modelId="{1244E180-A898-4C57-9F2B-A4E4C4872069}" type="pres">
      <dgm:prSet presAssocID="{9E1A7152-1F7F-4B1A-B9D2-DB179335A876}" presName="child3" presStyleLbl="bgAcc1" presStyleIdx="2" presStyleCnt="4" custLinFactNeighborX="-69" custLinFactNeighborY="-8332"/>
      <dgm:spPr/>
      <dgm:t>
        <a:bodyPr/>
        <a:lstStyle/>
        <a:p>
          <a:endParaRPr lang="es-ES"/>
        </a:p>
      </dgm:t>
    </dgm:pt>
    <dgm:pt modelId="{C3A93CAC-E7CE-483E-8D32-5C913D43598B}" type="pres">
      <dgm:prSet presAssocID="{9E1A7152-1F7F-4B1A-B9D2-DB179335A876}" presName="child3Text" presStyleLbl="bgAcc1" presStyleIdx="2" presStyleCnt="4">
        <dgm:presLayoutVars>
          <dgm:bulletEnabled val="1"/>
        </dgm:presLayoutVars>
      </dgm:prSet>
      <dgm:spPr/>
      <dgm:t>
        <a:bodyPr/>
        <a:lstStyle/>
        <a:p>
          <a:endParaRPr lang="es-ES"/>
        </a:p>
      </dgm:t>
    </dgm:pt>
    <dgm:pt modelId="{679D158D-112A-48F4-8731-8ADD9B388CC6}" type="pres">
      <dgm:prSet presAssocID="{9E1A7152-1F7F-4B1A-B9D2-DB179335A876}" presName="child4group" presStyleCnt="0"/>
      <dgm:spPr/>
    </dgm:pt>
    <dgm:pt modelId="{4E808F8A-1312-4CBA-B711-EE8D42BDD1AD}" type="pres">
      <dgm:prSet presAssocID="{9E1A7152-1F7F-4B1A-B9D2-DB179335A876}" presName="child4" presStyleLbl="bgAcc1" presStyleIdx="3" presStyleCnt="4" custLinFactNeighborX="-764" custLinFactNeighborY="-8332"/>
      <dgm:spPr/>
      <dgm:t>
        <a:bodyPr/>
        <a:lstStyle/>
        <a:p>
          <a:endParaRPr lang="es-ES"/>
        </a:p>
      </dgm:t>
    </dgm:pt>
    <dgm:pt modelId="{A6A2A407-D310-4F77-A3E2-FED105ED1E99}" type="pres">
      <dgm:prSet presAssocID="{9E1A7152-1F7F-4B1A-B9D2-DB179335A876}" presName="child4Text" presStyleLbl="bgAcc1" presStyleIdx="3" presStyleCnt="4">
        <dgm:presLayoutVars>
          <dgm:bulletEnabled val="1"/>
        </dgm:presLayoutVars>
      </dgm:prSet>
      <dgm:spPr/>
      <dgm:t>
        <a:bodyPr/>
        <a:lstStyle/>
        <a:p>
          <a:endParaRPr lang="es-ES"/>
        </a:p>
      </dgm:t>
    </dgm:pt>
    <dgm:pt modelId="{69AF4787-9E57-4910-AA3B-FBCCF39D7475}" type="pres">
      <dgm:prSet presAssocID="{9E1A7152-1F7F-4B1A-B9D2-DB179335A876}" presName="childPlaceholder" presStyleCnt="0"/>
      <dgm:spPr/>
    </dgm:pt>
    <dgm:pt modelId="{625CB82B-3AC2-4EC9-8686-C3FB8A7ED451}" type="pres">
      <dgm:prSet presAssocID="{9E1A7152-1F7F-4B1A-B9D2-DB179335A876}" presName="circle" presStyleCnt="0"/>
      <dgm:spPr/>
    </dgm:pt>
    <dgm:pt modelId="{0841F901-D844-4202-A7EE-A50698E1D206}" type="pres">
      <dgm:prSet presAssocID="{9E1A7152-1F7F-4B1A-B9D2-DB179335A876}" presName="quadrant1" presStyleLbl="node1" presStyleIdx="0" presStyleCnt="4">
        <dgm:presLayoutVars>
          <dgm:chMax val="1"/>
          <dgm:bulletEnabled val="1"/>
        </dgm:presLayoutVars>
      </dgm:prSet>
      <dgm:spPr/>
      <dgm:t>
        <a:bodyPr/>
        <a:lstStyle/>
        <a:p>
          <a:endParaRPr lang="es-ES"/>
        </a:p>
      </dgm:t>
    </dgm:pt>
    <dgm:pt modelId="{F34CE8A3-1BAB-4906-9EBA-3FB21EBAF3CD}" type="pres">
      <dgm:prSet presAssocID="{9E1A7152-1F7F-4B1A-B9D2-DB179335A876}" presName="quadrant2" presStyleLbl="node1" presStyleIdx="1" presStyleCnt="4">
        <dgm:presLayoutVars>
          <dgm:chMax val="1"/>
          <dgm:bulletEnabled val="1"/>
        </dgm:presLayoutVars>
      </dgm:prSet>
      <dgm:spPr/>
      <dgm:t>
        <a:bodyPr/>
        <a:lstStyle/>
        <a:p>
          <a:endParaRPr lang="es-ES"/>
        </a:p>
      </dgm:t>
    </dgm:pt>
    <dgm:pt modelId="{F1E00DEC-0560-4D96-9235-47E8DFCE7F32}" type="pres">
      <dgm:prSet presAssocID="{9E1A7152-1F7F-4B1A-B9D2-DB179335A876}" presName="quadrant3" presStyleLbl="node1" presStyleIdx="2" presStyleCnt="4">
        <dgm:presLayoutVars>
          <dgm:chMax val="1"/>
          <dgm:bulletEnabled val="1"/>
        </dgm:presLayoutVars>
      </dgm:prSet>
      <dgm:spPr/>
      <dgm:t>
        <a:bodyPr/>
        <a:lstStyle/>
        <a:p>
          <a:endParaRPr lang="es-ES"/>
        </a:p>
      </dgm:t>
    </dgm:pt>
    <dgm:pt modelId="{232E89AB-F804-4D72-8F3C-CA209581F584}" type="pres">
      <dgm:prSet presAssocID="{9E1A7152-1F7F-4B1A-B9D2-DB179335A876}" presName="quadrant4" presStyleLbl="node1" presStyleIdx="3" presStyleCnt="4">
        <dgm:presLayoutVars>
          <dgm:chMax val="1"/>
          <dgm:bulletEnabled val="1"/>
        </dgm:presLayoutVars>
      </dgm:prSet>
      <dgm:spPr/>
      <dgm:t>
        <a:bodyPr/>
        <a:lstStyle/>
        <a:p>
          <a:endParaRPr lang="es-ES"/>
        </a:p>
      </dgm:t>
    </dgm:pt>
    <dgm:pt modelId="{0E6C52BC-23CB-40D3-B3B1-4C7E027484C8}" type="pres">
      <dgm:prSet presAssocID="{9E1A7152-1F7F-4B1A-B9D2-DB179335A876}" presName="quadrantPlaceholder" presStyleCnt="0"/>
      <dgm:spPr/>
    </dgm:pt>
    <dgm:pt modelId="{A6E693FD-3FB6-4FB5-AE5D-7372A048D2FA}" type="pres">
      <dgm:prSet presAssocID="{9E1A7152-1F7F-4B1A-B9D2-DB179335A876}" presName="center1" presStyleLbl="fgShp" presStyleIdx="0" presStyleCnt="2"/>
      <dgm:spPr/>
    </dgm:pt>
    <dgm:pt modelId="{97F60FE5-2F7A-4360-8EB8-D644E843A782}" type="pres">
      <dgm:prSet presAssocID="{9E1A7152-1F7F-4B1A-B9D2-DB179335A876}" presName="center2" presStyleLbl="fgShp" presStyleIdx="1" presStyleCnt="2"/>
      <dgm:spPr/>
    </dgm:pt>
  </dgm:ptLst>
  <dgm:cxnLst>
    <dgm:cxn modelId="{1D389A72-3DFC-438F-A0E4-1DE796A8BFF2}" srcId="{3C556835-D6AF-4BC4-BEF2-200FC331AC17}" destId="{24DD7D7B-2F28-492C-9E84-B9F50EBAE1DE}" srcOrd="0" destOrd="0" parTransId="{DF6B8A38-4E84-40CA-BF6E-366B5B6AD9BD}" sibTransId="{3B2B24CE-D8CA-4FC3-9729-0D2BF5396DC6}"/>
    <dgm:cxn modelId="{34C56D9E-4C09-44B5-9DBE-FA3C65F1FE5E}" type="presOf" srcId="{3C556835-D6AF-4BC4-BEF2-200FC331AC17}" destId="{F34CE8A3-1BAB-4906-9EBA-3FB21EBAF3CD}" srcOrd="0" destOrd="0" presId="urn:microsoft.com/office/officeart/2005/8/layout/cycle4"/>
    <dgm:cxn modelId="{A2D90F66-1B22-4000-9B66-5D39A872038B}" srcId="{9E1A7152-1F7F-4B1A-B9D2-DB179335A876}" destId="{B95C4EF7-ECE5-4721-AE6C-B287F618B7CC}" srcOrd="0" destOrd="0" parTransId="{5CAC6020-3F32-45F6-8D8C-42D03760EB6D}" sibTransId="{65BB210B-DCFB-409F-8BD9-596B114766AF}"/>
    <dgm:cxn modelId="{199F09CD-328E-44B5-A354-9B0A217343A7}" type="presOf" srcId="{24DD7D7B-2F28-492C-9E84-B9F50EBAE1DE}" destId="{6172EE5A-61FD-46A5-B810-711C904A60E8}" srcOrd="1" destOrd="0" presId="urn:microsoft.com/office/officeart/2005/8/layout/cycle4"/>
    <dgm:cxn modelId="{D54F8A25-3544-49BA-BADD-4C52E013E340}" srcId="{9E1A7152-1F7F-4B1A-B9D2-DB179335A876}" destId="{88D809B5-7E32-4FCC-A7DD-75737D20F555}" srcOrd="3" destOrd="0" parTransId="{22A97269-E736-4C48-AA6C-2A87F2302B6A}" sibTransId="{02BF9F88-1A52-4162-B1E7-66DC91A7B57D}"/>
    <dgm:cxn modelId="{2A30E72F-5284-4FA1-A31B-A7BF66DA5BD0}" type="presOf" srcId="{9E1A7152-1F7F-4B1A-B9D2-DB179335A876}" destId="{09012D6A-2456-41E8-BE87-0F041C1260EB}" srcOrd="0" destOrd="0" presId="urn:microsoft.com/office/officeart/2005/8/layout/cycle4"/>
    <dgm:cxn modelId="{91B6193F-A96E-4084-8ADE-675AD62D7455}" type="presOf" srcId="{911BED80-E480-4068-876B-5B3024B595E7}" destId="{F1E00DEC-0560-4D96-9235-47E8DFCE7F32}" srcOrd="0" destOrd="0" presId="urn:microsoft.com/office/officeart/2005/8/layout/cycle4"/>
    <dgm:cxn modelId="{3F7D75AF-54F9-4ACF-8F69-FBAFCDEFFDB4}" srcId="{88D809B5-7E32-4FCC-A7DD-75737D20F555}" destId="{A47027D8-DEBD-4BCC-83AC-E6D11D3708D0}" srcOrd="0" destOrd="0" parTransId="{F38D8EF0-18BE-4F4E-9420-3CD999DDEE16}" sibTransId="{255880C2-789A-4461-8B23-286D91CEEF99}"/>
    <dgm:cxn modelId="{3C9D5478-D361-4AFA-B9FE-0DB3223238C2}" type="presOf" srcId="{A47027D8-DEBD-4BCC-83AC-E6D11D3708D0}" destId="{4E808F8A-1312-4CBA-B711-EE8D42BDD1AD}" srcOrd="0" destOrd="0" presId="urn:microsoft.com/office/officeart/2005/8/layout/cycle4"/>
    <dgm:cxn modelId="{E995123E-496B-49ED-8C4D-654C9EC2547D}" srcId="{9E1A7152-1F7F-4B1A-B9D2-DB179335A876}" destId="{3C556835-D6AF-4BC4-BEF2-200FC331AC17}" srcOrd="1" destOrd="0" parTransId="{EC84AB9A-12D9-41B1-9410-DCB4829EB534}" sibTransId="{60A1C72D-CD34-4EF8-8C1C-E7210685B939}"/>
    <dgm:cxn modelId="{69F83AC4-72B5-4E4D-A971-1C8F7DF28A39}" type="presOf" srcId="{0A746A54-BD8B-479B-AA98-04619F6E2B7D}" destId="{1244E180-A898-4C57-9F2B-A4E4C4872069}" srcOrd="0" destOrd="0" presId="urn:microsoft.com/office/officeart/2005/8/layout/cycle4"/>
    <dgm:cxn modelId="{B833D3BD-F634-43AD-B704-8A22A26C7721}" type="presOf" srcId="{88D809B5-7E32-4FCC-A7DD-75737D20F555}" destId="{232E89AB-F804-4D72-8F3C-CA209581F584}" srcOrd="0" destOrd="0" presId="urn:microsoft.com/office/officeart/2005/8/layout/cycle4"/>
    <dgm:cxn modelId="{4C1DEDD9-CC8C-437B-A379-19DCCDA33031}" type="presOf" srcId="{D31AEC7E-4075-4E33-93C4-3856FE93AC37}" destId="{AB215844-4401-432A-9C4F-DD2C7AAA3893}" srcOrd="1" destOrd="0" presId="urn:microsoft.com/office/officeart/2005/8/layout/cycle4"/>
    <dgm:cxn modelId="{6BDC47D9-6EDB-4DF6-9D7A-1DA4F321E8DD}" type="presOf" srcId="{24DD7D7B-2F28-492C-9E84-B9F50EBAE1DE}" destId="{C1A25A80-CAC7-42B0-9969-682B3924732D}" srcOrd="0" destOrd="0" presId="urn:microsoft.com/office/officeart/2005/8/layout/cycle4"/>
    <dgm:cxn modelId="{27B62EB9-8B5A-4227-890C-13943C91E9E6}" srcId="{9E1A7152-1F7F-4B1A-B9D2-DB179335A876}" destId="{911BED80-E480-4068-876B-5B3024B595E7}" srcOrd="2" destOrd="0" parTransId="{6FC17E22-C08D-4446-8372-7218879B4ECB}" sibTransId="{2D62A909-8192-4DA6-8A7D-8ECEF9348128}"/>
    <dgm:cxn modelId="{CA9341C3-9327-40F2-933E-1AB87EB1B461}" srcId="{911BED80-E480-4068-876B-5B3024B595E7}" destId="{0A746A54-BD8B-479B-AA98-04619F6E2B7D}" srcOrd="0" destOrd="0" parTransId="{93329E81-E8BD-4F43-B2FB-287CCED2461F}" sibTransId="{5932FA92-9F32-4CAF-85BF-5990A7EF5E77}"/>
    <dgm:cxn modelId="{2155C8F5-2321-426B-B69E-6F58323667F0}" type="presOf" srcId="{0A746A54-BD8B-479B-AA98-04619F6E2B7D}" destId="{C3A93CAC-E7CE-483E-8D32-5C913D43598B}" srcOrd="1" destOrd="0" presId="urn:microsoft.com/office/officeart/2005/8/layout/cycle4"/>
    <dgm:cxn modelId="{C96A38E9-7B38-48F7-A7C1-72CE547B501A}" type="presOf" srcId="{B95C4EF7-ECE5-4721-AE6C-B287F618B7CC}" destId="{0841F901-D844-4202-A7EE-A50698E1D206}" srcOrd="0" destOrd="0" presId="urn:microsoft.com/office/officeart/2005/8/layout/cycle4"/>
    <dgm:cxn modelId="{2F173506-2515-4A9A-A013-2B91FCA15DBC}" type="presOf" srcId="{A47027D8-DEBD-4BCC-83AC-E6D11D3708D0}" destId="{A6A2A407-D310-4F77-A3E2-FED105ED1E99}" srcOrd="1" destOrd="0" presId="urn:microsoft.com/office/officeart/2005/8/layout/cycle4"/>
    <dgm:cxn modelId="{E2143211-CB88-4A5F-8E93-1994566BC458}" type="presOf" srcId="{D31AEC7E-4075-4E33-93C4-3856FE93AC37}" destId="{EC8F4B8B-AE42-4CB2-BEDB-316A376D2BC8}" srcOrd="0" destOrd="0" presId="urn:microsoft.com/office/officeart/2005/8/layout/cycle4"/>
    <dgm:cxn modelId="{1417767E-F04C-4C88-83FC-FF5185D1E4A6}" srcId="{B95C4EF7-ECE5-4721-AE6C-B287F618B7CC}" destId="{D31AEC7E-4075-4E33-93C4-3856FE93AC37}" srcOrd="0" destOrd="0" parTransId="{387E7724-7D35-461C-84E8-6E76DC8343EA}" sibTransId="{20416B53-C919-4472-ACB2-B5A768905C9F}"/>
    <dgm:cxn modelId="{DA8D19E2-388D-4E30-B496-CBB1A7D516F1}" type="presParOf" srcId="{09012D6A-2456-41E8-BE87-0F041C1260EB}" destId="{13E4A330-688F-40AA-AEC0-06B394B81C2D}" srcOrd="0" destOrd="0" presId="urn:microsoft.com/office/officeart/2005/8/layout/cycle4"/>
    <dgm:cxn modelId="{A705648E-5012-4B68-8C01-40BC82DA4D58}" type="presParOf" srcId="{13E4A330-688F-40AA-AEC0-06B394B81C2D}" destId="{BB9E6C23-C9A3-49BA-89AC-9312A4612D28}" srcOrd="0" destOrd="0" presId="urn:microsoft.com/office/officeart/2005/8/layout/cycle4"/>
    <dgm:cxn modelId="{7709C1FE-2AD5-4C6E-BE82-1E696AABBB7D}" type="presParOf" srcId="{BB9E6C23-C9A3-49BA-89AC-9312A4612D28}" destId="{EC8F4B8B-AE42-4CB2-BEDB-316A376D2BC8}" srcOrd="0" destOrd="0" presId="urn:microsoft.com/office/officeart/2005/8/layout/cycle4"/>
    <dgm:cxn modelId="{02BD3141-6CAF-4DE7-A863-D97A65C9742B}" type="presParOf" srcId="{BB9E6C23-C9A3-49BA-89AC-9312A4612D28}" destId="{AB215844-4401-432A-9C4F-DD2C7AAA3893}" srcOrd="1" destOrd="0" presId="urn:microsoft.com/office/officeart/2005/8/layout/cycle4"/>
    <dgm:cxn modelId="{CD7CA59B-FD63-4C02-8FD3-7A2BC5BDB96B}" type="presParOf" srcId="{13E4A330-688F-40AA-AEC0-06B394B81C2D}" destId="{B8AA7204-E801-4076-A93F-7BBAADBDD95E}" srcOrd="1" destOrd="0" presId="urn:microsoft.com/office/officeart/2005/8/layout/cycle4"/>
    <dgm:cxn modelId="{5DE3597A-AC01-4CB4-8FD7-2BC4A1BE996A}" type="presParOf" srcId="{B8AA7204-E801-4076-A93F-7BBAADBDD95E}" destId="{C1A25A80-CAC7-42B0-9969-682B3924732D}" srcOrd="0" destOrd="0" presId="urn:microsoft.com/office/officeart/2005/8/layout/cycle4"/>
    <dgm:cxn modelId="{AFF16FB7-49E6-4734-B356-C06668E7D60F}" type="presParOf" srcId="{B8AA7204-E801-4076-A93F-7BBAADBDD95E}" destId="{6172EE5A-61FD-46A5-B810-711C904A60E8}" srcOrd="1" destOrd="0" presId="urn:microsoft.com/office/officeart/2005/8/layout/cycle4"/>
    <dgm:cxn modelId="{C103C12F-7B6F-4713-9D5E-90CE55B03655}" type="presParOf" srcId="{13E4A330-688F-40AA-AEC0-06B394B81C2D}" destId="{748F6E64-916C-474D-A123-598D83E89758}" srcOrd="2" destOrd="0" presId="urn:microsoft.com/office/officeart/2005/8/layout/cycle4"/>
    <dgm:cxn modelId="{F2EA00B4-07BE-4B31-94C7-95EEB4EE4601}" type="presParOf" srcId="{748F6E64-916C-474D-A123-598D83E89758}" destId="{1244E180-A898-4C57-9F2B-A4E4C4872069}" srcOrd="0" destOrd="0" presId="urn:microsoft.com/office/officeart/2005/8/layout/cycle4"/>
    <dgm:cxn modelId="{E2F2C594-6E05-499D-B0A3-54F8B0DCF3BA}" type="presParOf" srcId="{748F6E64-916C-474D-A123-598D83E89758}" destId="{C3A93CAC-E7CE-483E-8D32-5C913D43598B}" srcOrd="1" destOrd="0" presId="urn:microsoft.com/office/officeart/2005/8/layout/cycle4"/>
    <dgm:cxn modelId="{56EA6B7F-2F3E-4373-8322-2DAFABCC6F34}" type="presParOf" srcId="{13E4A330-688F-40AA-AEC0-06B394B81C2D}" destId="{679D158D-112A-48F4-8731-8ADD9B388CC6}" srcOrd="3" destOrd="0" presId="urn:microsoft.com/office/officeart/2005/8/layout/cycle4"/>
    <dgm:cxn modelId="{D86B7491-82EE-426A-BF44-64588A3C0724}" type="presParOf" srcId="{679D158D-112A-48F4-8731-8ADD9B388CC6}" destId="{4E808F8A-1312-4CBA-B711-EE8D42BDD1AD}" srcOrd="0" destOrd="0" presId="urn:microsoft.com/office/officeart/2005/8/layout/cycle4"/>
    <dgm:cxn modelId="{FF633BD1-3279-41D2-B0D9-62BB5618588C}" type="presParOf" srcId="{679D158D-112A-48F4-8731-8ADD9B388CC6}" destId="{A6A2A407-D310-4F77-A3E2-FED105ED1E99}" srcOrd="1" destOrd="0" presId="urn:microsoft.com/office/officeart/2005/8/layout/cycle4"/>
    <dgm:cxn modelId="{AF351686-3E78-430B-85A5-615C8F1561DD}" type="presParOf" srcId="{13E4A330-688F-40AA-AEC0-06B394B81C2D}" destId="{69AF4787-9E57-4910-AA3B-FBCCF39D7475}" srcOrd="4" destOrd="0" presId="urn:microsoft.com/office/officeart/2005/8/layout/cycle4"/>
    <dgm:cxn modelId="{0978566C-1E0A-45B4-86E8-19F9A3B6D647}" type="presParOf" srcId="{09012D6A-2456-41E8-BE87-0F041C1260EB}" destId="{625CB82B-3AC2-4EC9-8686-C3FB8A7ED451}" srcOrd="1" destOrd="0" presId="urn:microsoft.com/office/officeart/2005/8/layout/cycle4"/>
    <dgm:cxn modelId="{264528D6-6648-44E1-8D4F-D7246C706650}" type="presParOf" srcId="{625CB82B-3AC2-4EC9-8686-C3FB8A7ED451}" destId="{0841F901-D844-4202-A7EE-A50698E1D206}" srcOrd="0" destOrd="0" presId="urn:microsoft.com/office/officeart/2005/8/layout/cycle4"/>
    <dgm:cxn modelId="{99335989-8363-4787-931D-1584B946E3C1}" type="presParOf" srcId="{625CB82B-3AC2-4EC9-8686-C3FB8A7ED451}" destId="{F34CE8A3-1BAB-4906-9EBA-3FB21EBAF3CD}" srcOrd="1" destOrd="0" presId="urn:microsoft.com/office/officeart/2005/8/layout/cycle4"/>
    <dgm:cxn modelId="{A82A93FC-4A8E-404C-BD46-D552CE15F7EB}" type="presParOf" srcId="{625CB82B-3AC2-4EC9-8686-C3FB8A7ED451}" destId="{F1E00DEC-0560-4D96-9235-47E8DFCE7F32}" srcOrd="2" destOrd="0" presId="urn:microsoft.com/office/officeart/2005/8/layout/cycle4"/>
    <dgm:cxn modelId="{BC5B663C-B6DF-4709-AE66-1D1E48E2B721}" type="presParOf" srcId="{625CB82B-3AC2-4EC9-8686-C3FB8A7ED451}" destId="{232E89AB-F804-4D72-8F3C-CA209581F584}" srcOrd="3" destOrd="0" presId="urn:microsoft.com/office/officeart/2005/8/layout/cycle4"/>
    <dgm:cxn modelId="{B9BA5807-ED87-4A95-8255-404D4362D257}" type="presParOf" srcId="{625CB82B-3AC2-4EC9-8686-C3FB8A7ED451}" destId="{0E6C52BC-23CB-40D3-B3B1-4C7E027484C8}" srcOrd="4" destOrd="0" presId="urn:microsoft.com/office/officeart/2005/8/layout/cycle4"/>
    <dgm:cxn modelId="{32EC61E7-1AD9-4C37-B61B-95BC15E3AA15}" type="presParOf" srcId="{09012D6A-2456-41E8-BE87-0F041C1260EB}" destId="{A6E693FD-3FB6-4FB5-AE5D-7372A048D2FA}" srcOrd="2" destOrd="0" presId="urn:microsoft.com/office/officeart/2005/8/layout/cycle4"/>
    <dgm:cxn modelId="{34C0FEEB-E46B-4042-9BEB-D5C3734381D8}" type="presParOf" srcId="{09012D6A-2456-41E8-BE87-0F041C1260EB}" destId="{97F60FE5-2F7A-4360-8EB8-D644E843A782}" srcOrd="3" destOrd="0" presId="urn:microsoft.com/office/officeart/2005/8/layout/cycle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BF2F1DC-7E9D-46C3-84CD-2CF3284B6E3F}" type="doc">
      <dgm:prSet loTypeId="urn:microsoft.com/office/officeart/2005/8/layout/pList2" loCatId="list" qsTypeId="urn:microsoft.com/office/officeart/2005/8/quickstyle/simple1" qsCatId="simple" csTypeId="urn:microsoft.com/office/officeart/2005/8/colors/accent1_2" csCatId="accent1" phldr="1"/>
      <dgm:spPr/>
    </dgm:pt>
    <dgm:pt modelId="{3F01ECEA-FBD1-4A00-806F-2E836B309D66}">
      <dgm:prSet phldrT="[Texto]" custT="1"/>
      <dgm:spPr/>
      <dgm:t>
        <a:bodyPr/>
        <a:lstStyle/>
        <a:p>
          <a:r>
            <a:rPr lang="es-ES" sz="1700" dirty="0" smtClean="0"/>
            <a:t>Nuestro producto se trata de un alimento saludable y muy nutritivo, y es por ello que existe  gran demanda actual por ser un producto de mínimo aporte calórico y bajo contenido graso.</a:t>
          </a:r>
          <a:endParaRPr lang="es-ES" sz="1700" dirty="0"/>
        </a:p>
      </dgm:t>
    </dgm:pt>
    <dgm:pt modelId="{CC633651-9585-478F-BE5A-317C2CA2CEDD}" type="parTrans" cxnId="{F201ADED-C3B7-46A0-9AA9-8A7218330693}">
      <dgm:prSet/>
      <dgm:spPr/>
    </dgm:pt>
    <dgm:pt modelId="{A9F694A6-7B84-4C4A-8034-788E907DB3DA}" type="sibTrans" cxnId="{F201ADED-C3B7-46A0-9AA9-8A7218330693}">
      <dgm:prSet/>
      <dgm:spPr/>
    </dgm:pt>
    <dgm:pt modelId="{D4BF207A-2CC4-4CFD-B67A-E1952ED67061}">
      <dgm:prSet phldrT="[Texto]" custT="1"/>
      <dgm:spPr/>
      <dgm:t>
        <a:bodyPr/>
        <a:lstStyle/>
        <a:p>
          <a:r>
            <a:rPr lang="es-ES" sz="1700" dirty="0" smtClean="0"/>
            <a:t>Las  personas encuestadas mostraron interés  frente al  producto que se oferta y se concluye que la carne de cuy empacada al vacio tendrá una acogida satisfactoria.</a:t>
          </a:r>
          <a:endParaRPr lang="es-ES" sz="1700" dirty="0"/>
        </a:p>
      </dgm:t>
    </dgm:pt>
    <dgm:pt modelId="{27E26EC4-F96C-48F4-8F03-64F62528C8F1}" type="parTrans" cxnId="{2B4214ED-B427-4039-AE8F-62C91ED9F0D9}">
      <dgm:prSet/>
      <dgm:spPr/>
    </dgm:pt>
    <dgm:pt modelId="{2ADF2AEA-EAA0-4872-AB30-C3A9A5697E16}" type="sibTrans" cxnId="{2B4214ED-B427-4039-AE8F-62C91ED9F0D9}">
      <dgm:prSet/>
      <dgm:spPr/>
    </dgm:pt>
    <dgm:pt modelId="{D40E3C0D-36FE-4E43-90D8-197F4B2A5F08}">
      <dgm:prSet phldrT="[Texto]" custT="1"/>
      <dgm:spPr/>
      <dgm:t>
        <a:bodyPr/>
        <a:lstStyle/>
        <a:p>
          <a:r>
            <a:rPr lang="es-ES" sz="1700" dirty="0" smtClean="0"/>
            <a:t>Con respecto al Análisis financiero se concluye que la inversión inicial para la creación del  cluster, no es muy alta, por lo que no necesita de un endeudamiento, más bien  se ve beneficiada por el  aporte propio de los socios y empresas que se van sumando a este cluster.</a:t>
          </a:r>
          <a:endParaRPr lang="es-ES" sz="1700" dirty="0"/>
        </a:p>
      </dgm:t>
    </dgm:pt>
    <dgm:pt modelId="{51432636-37E5-4536-93E4-1972CBB88F23}" type="parTrans" cxnId="{DEEA458B-9BF5-4665-B563-3835D46C99E6}">
      <dgm:prSet/>
      <dgm:spPr/>
    </dgm:pt>
    <dgm:pt modelId="{BA336ACE-DC25-4462-9FD4-867C80884E7A}" type="sibTrans" cxnId="{DEEA458B-9BF5-4665-B563-3835D46C99E6}">
      <dgm:prSet/>
      <dgm:spPr/>
    </dgm:pt>
    <dgm:pt modelId="{4F3E8304-DF22-4F16-80D1-BDFB7DCA1766}" type="pres">
      <dgm:prSet presAssocID="{9BF2F1DC-7E9D-46C3-84CD-2CF3284B6E3F}" presName="Name0" presStyleCnt="0">
        <dgm:presLayoutVars>
          <dgm:dir/>
          <dgm:resizeHandles val="exact"/>
        </dgm:presLayoutVars>
      </dgm:prSet>
      <dgm:spPr/>
    </dgm:pt>
    <dgm:pt modelId="{BED39655-ED99-470A-809B-D9A2929DF8CF}" type="pres">
      <dgm:prSet presAssocID="{9BF2F1DC-7E9D-46C3-84CD-2CF3284B6E3F}" presName="bkgdShp" presStyleLbl="alignAccFollowNode1" presStyleIdx="0" presStyleCnt="1"/>
      <dgm:spPr/>
    </dgm:pt>
    <dgm:pt modelId="{9DB7A45C-CCBA-4D5F-BEC2-890ECDA8AF4A}" type="pres">
      <dgm:prSet presAssocID="{9BF2F1DC-7E9D-46C3-84CD-2CF3284B6E3F}" presName="linComp" presStyleCnt="0"/>
      <dgm:spPr/>
    </dgm:pt>
    <dgm:pt modelId="{80720F15-C497-4B33-9849-3283D609BF76}" type="pres">
      <dgm:prSet presAssocID="{3F01ECEA-FBD1-4A00-806F-2E836B309D66}" presName="compNode" presStyleCnt="0"/>
      <dgm:spPr/>
    </dgm:pt>
    <dgm:pt modelId="{89D218DA-9D01-4B4B-ADDA-E406845A5C30}" type="pres">
      <dgm:prSet presAssocID="{3F01ECEA-FBD1-4A00-806F-2E836B309D66}" presName="node" presStyleLbl="node1" presStyleIdx="0" presStyleCnt="3" custScaleY="116625">
        <dgm:presLayoutVars>
          <dgm:bulletEnabled val="1"/>
        </dgm:presLayoutVars>
      </dgm:prSet>
      <dgm:spPr/>
      <dgm:t>
        <a:bodyPr/>
        <a:lstStyle/>
        <a:p>
          <a:endParaRPr lang="es-ES"/>
        </a:p>
      </dgm:t>
    </dgm:pt>
    <dgm:pt modelId="{264F14FC-8EAE-47DD-945A-975CF4EA8CE3}" type="pres">
      <dgm:prSet presAssocID="{3F01ECEA-FBD1-4A00-806F-2E836B309D66}" presName="invisiNode" presStyleLbl="node1" presStyleIdx="0" presStyleCnt="3"/>
      <dgm:spPr/>
    </dgm:pt>
    <dgm:pt modelId="{028DDA82-39AD-4085-838E-AFE585D633C7}" type="pres">
      <dgm:prSet presAssocID="{3F01ECEA-FBD1-4A00-806F-2E836B309D66}" presName="imagNode" presStyleLbl="fgImgPlace1" presStyleIdx="0" presStyleCnt="3"/>
      <dgm:spPr>
        <a:blipFill rotWithShape="0">
          <a:blip xmlns:r="http://schemas.openxmlformats.org/officeDocument/2006/relationships" r:embed="rId1"/>
          <a:stretch>
            <a:fillRect/>
          </a:stretch>
        </a:blipFill>
      </dgm:spPr>
    </dgm:pt>
    <dgm:pt modelId="{FA75790C-2E41-4424-B7B5-0FC94233FF6E}" type="pres">
      <dgm:prSet presAssocID="{A9F694A6-7B84-4C4A-8034-788E907DB3DA}" presName="sibTrans" presStyleLbl="sibTrans2D1" presStyleIdx="0" presStyleCnt="0"/>
      <dgm:spPr/>
    </dgm:pt>
    <dgm:pt modelId="{A8A6CFD8-6783-4C71-9744-9A55C472E3C2}" type="pres">
      <dgm:prSet presAssocID="{D4BF207A-2CC4-4CFD-B67A-E1952ED67061}" presName="compNode" presStyleCnt="0"/>
      <dgm:spPr/>
    </dgm:pt>
    <dgm:pt modelId="{16D43417-2474-431B-8889-DCC54F775AD0}" type="pres">
      <dgm:prSet presAssocID="{D4BF207A-2CC4-4CFD-B67A-E1952ED67061}" presName="node" presStyleLbl="node1" presStyleIdx="1" presStyleCnt="3" custScaleY="111321" custLinFactNeighborX="-3616" custLinFactNeighborY="-2652">
        <dgm:presLayoutVars>
          <dgm:bulletEnabled val="1"/>
        </dgm:presLayoutVars>
      </dgm:prSet>
      <dgm:spPr/>
      <dgm:t>
        <a:bodyPr/>
        <a:lstStyle/>
        <a:p>
          <a:endParaRPr lang="es-ES"/>
        </a:p>
      </dgm:t>
    </dgm:pt>
    <dgm:pt modelId="{75E145B0-74D4-4959-AD0F-18D1A69C89EA}" type="pres">
      <dgm:prSet presAssocID="{D4BF207A-2CC4-4CFD-B67A-E1952ED67061}" presName="invisiNode" presStyleLbl="node1" presStyleIdx="1" presStyleCnt="3"/>
      <dgm:spPr/>
    </dgm:pt>
    <dgm:pt modelId="{8CA78169-7DFD-4509-AD1F-BACBAC8623C6}" type="pres">
      <dgm:prSet presAssocID="{D4BF207A-2CC4-4CFD-B67A-E1952ED67061}" presName="imagNode" presStyleLbl="fgImgPlace1" presStyleIdx="1" presStyleCnt="3" custScaleX="95066"/>
      <dgm:spPr>
        <a:blipFill rotWithShape="0">
          <a:blip xmlns:r="http://schemas.openxmlformats.org/officeDocument/2006/relationships" r:embed="rId2"/>
          <a:stretch>
            <a:fillRect/>
          </a:stretch>
        </a:blipFill>
      </dgm:spPr>
    </dgm:pt>
    <dgm:pt modelId="{991067CB-8E8E-4F17-8295-C525181C6823}" type="pres">
      <dgm:prSet presAssocID="{2ADF2AEA-EAA0-4872-AB30-C3A9A5697E16}" presName="sibTrans" presStyleLbl="sibTrans2D1" presStyleIdx="0" presStyleCnt="0"/>
      <dgm:spPr/>
    </dgm:pt>
    <dgm:pt modelId="{51A7C11E-16DE-469D-BF16-A1FB2DDE402D}" type="pres">
      <dgm:prSet presAssocID="{D40E3C0D-36FE-4E43-90D8-197F4B2A5F08}" presName="compNode" presStyleCnt="0"/>
      <dgm:spPr/>
    </dgm:pt>
    <dgm:pt modelId="{13B442CE-BEDC-4826-B017-AE84694DF225}" type="pres">
      <dgm:prSet presAssocID="{D40E3C0D-36FE-4E43-90D8-197F4B2A5F08}" presName="node" presStyleLbl="node1" presStyleIdx="2" presStyleCnt="3" custScaleX="119576" custScaleY="116625">
        <dgm:presLayoutVars>
          <dgm:bulletEnabled val="1"/>
        </dgm:presLayoutVars>
      </dgm:prSet>
      <dgm:spPr/>
      <dgm:t>
        <a:bodyPr/>
        <a:lstStyle/>
        <a:p>
          <a:endParaRPr lang="es-ES"/>
        </a:p>
      </dgm:t>
    </dgm:pt>
    <dgm:pt modelId="{5EF5E761-B4F2-48A8-91B7-924D848F2A91}" type="pres">
      <dgm:prSet presAssocID="{D40E3C0D-36FE-4E43-90D8-197F4B2A5F08}" presName="invisiNode" presStyleLbl="node1" presStyleIdx="2" presStyleCnt="3"/>
      <dgm:spPr/>
    </dgm:pt>
    <dgm:pt modelId="{C19661ED-37F0-4BCE-B983-D164D654681C}" type="pres">
      <dgm:prSet presAssocID="{D40E3C0D-36FE-4E43-90D8-197F4B2A5F08}" presName="imagNode" presStyleLbl="fgImgPlace1" presStyleIdx="2" presStyleCnt="3" custScaleX="128254"/>
      <dgm:spPr>
        <a:blipFill rotWithShape="0">
          <a:blip xmlns:r="http://schemas.openxmlformats.org/officeDocument/2006/relationships" r:embed="rId3"/>
          <a:stretch>
            <a:fillRect/>
          </a:stretch>
        </a:blipFill>
      </dgm:spPr>
    </dgm:pt>
  </dgm:ptLst>
  <dgm:cxnLst>
    <dgm:cxn modelId="{05A9C9C8-16A2-47A2-85CB-576B31972138}" type="presOf" srcId="{2ADF2AEA-EAA0-4872-AB30-C3A9A5697E16}" destId="{991067CB-8E8E-4F17-8295-C525181C6823}" srcOrd="0" destOrd="0" presId="urn:microsoft.com/office/officeart/2005/8/layout/pList2"/>
    <dgm:cxn modelId="{470B1C26-9DC7-4F9A-976F-359E01ECDA94}" type="presOf" srcId="{A9F694A6-7B84-4C4A-8034-788E907DB3DA}" destId="{FA75790C-2E41-4424-B7B5-0FC94233FF6E}" srcOrd="0" destOrd="0" presId="urn:microsoft.com/office/officeart/2005/8/layout/pList2"/>
    <dgm:cxn modelId="{B917E1AD-8E88-4CB9-B43E-23CD7C250920}" type="presOf" srcId="{D4BF207A-2CC4-4CFD-B67A-E1952ED67061}" destId="{16D43417-2474-431B-8889-DCC54F775AD0}" srcOrd="0" destOrd="0" presId="urn:microsoft.com/office/officeart/2005/8/layout/pList2"/>
    <dgm:cxn modelId="{2B4214ED-B427-4039-AE8F-62C91ED9F0D9}" srcId="{9BF2F1DC-7E9D-46C3-84CD-2CF3284B6E3F}" destId="{D4BF207A-2CC4-4CFD-B67A-E1952ED67061}" srcOrd="1" destOrd="0" parTransId="{27E26EC4-F96C-48F4-8F03-64F62528C8F1}" sibTransId="{2ADF2AEA-EAA0-4872-AB30-C3A9A5697E16}"/>
    <dgm:cxn modelId="{635D89BF-56D7-4E17-9D3E-E33BD74265A4}" type="presOf" srcId="{3F01ECEA-FBD1-4A00-806F-2E836B309D66}" destId="{89D218DA-9D01-4B4B-ADDA-E406845A5C30}" srcOrd="0" destOrd="0" presId="urn:microsoft.com/office/officeart/2005/8/layout/pList2"/>
    <dgm:cxn modelId="{CD2AB031-7AF7-42B0-898C-23F56BBBDE53}" type="presOf" srcId="{9BF2F1DC-7E9D-46C3-84CD-2CF3284B6E3F}" destId="{4F3E8304-DF22-4F16-80D1-BDFB7DCA1766}" srcOrd="0" destOrd="0" presId="urn:microsoft.com/office/officeart/2005/8/layout/pList2"/>
    <dgm:cxn modelId="{DEEA458B-9BF5-4665-B563-3835D46C99E6}" srcId="{9BF2F1DC-7E9D-46C3-84CD-2CF3284B6E3F}" destId="{D40E3C0D-36FE-4E43-90D8-197F4B2A5F08}" srcOrd="2" destOrd="0" parTransId="{51432636-37E5-4536-93E4-1972CBB88F23}" sibTransId="{BA336ACE-DC25-4462-9FD4-867C80884E7A}"/>
    <dgm:cxn modelId="{6ED08E74-3FB1-4A0A-9EE6-FC0A27263E2B}" type="presOf" srcId="{D40E3C0D-36FE-4E43-90D8-197F4B2A5F08}" destId="{13B442CE-BEDC-4826-B017-AE84694DF225}" srcOrd="0" destOrd="0" presId="urn:microsoft.com/office/officeart/2005/8/layout/pList2"/>
    <dgm:cxn modelId="{F201ADED-C3B7-46A0-9AA9-8A7218330693}" srcId="{9BF2F1DC-7E9D-46C3-84CD-2CF3284B6E3F}" destId="{3F01ECEA-FBD1-4A00-806F-2E836B309D66}" srcOrd="0" destOrd="0" parTransId="{CC633651-9585-478F-BE5A-317C2CA2CEDD}" sibTransId="{A9F694A6-7B84-4C4A-8034-788E907DB3DA}"/>
    <dgm:cxn modelId="{18DEB6DC-EE76-4A0F-A723-D2E10C0AE478}" type="presParOf" srcId="{4F3E8304-DF22-4F16-80D1-BDFB7DCA1766}" destId="{BED39655-ED99-470A-809B-D9A2929DF8CF}" srcOrd="0" destOrd="0" presId="urn:microsoft.com/office/officeart/2005/8/layout/pList2"/>
    <dgm:cxn modelId="{94D11641-8467-41AF-9D58-844BDE075417}" type="presParOf" srcId="{4F3E8304-DF22-4F16-80D1-BDFB7DCA1766}" destId="{9DB7A45C-CCBA-4D5F-BEC2-890ECDA8AF4A}" srcOrd="1" destOrd="0" presId="urn:microsoft.com/office/officeart/2005/8/layout/pList2"/>
    <dgm:cxn modelId="{26F03A93-DFAD-4042-A6C4-3326AF3A969F}" type="presParOf" srcId="{9DB7A45C-CCBA-4D5F-BEC2-890ECDA8AF4A}" destId="{80720F15-C497-4B33-9849-3283D609BF76}" srcOrd="0" destOrd="0" presId="urn:microsoft.com/office/officeart/2005/8/layout/pList2"/>
    <dgm:cxn modelId="{5D4324C1-8942-4905-B5FC-9B323974BDFF}" type="presParOf" srcId="{80720F15-C497-4B33-9849-3283D609BF76}" destId="{89D218DA-9D01-4B4B-ADDA-E406845A5C30}" srcOrd="0" destOrd="0" presId="urn:microsoft.com/office/officeart/2005/8/layout/pList2"/>
    <dgm:cxn modelId="{56DA1C24-1E73-4E17-9EE6-97F885CC750F}" type="presParOf" srcId="{80720F15-C497-4B33-9849-3283D609BF76}" destId="{264F14FC-8EAE-47DD-945A-975CF4EA8CE3}" srcOrd="1" destOrd="0" presId="urn:microsoft.com/office/officeart/2005/8/layout/pList2"/>
    <dgm:cxn modelId="{EAF9DB51-87F7-46D9-ADE4-BE4C53ECA7C2}" type="presParOf" srcId="{80720F15-C497-4B33-9849-3283D609BF76}" destId="{028DDA82-39AD-4085-838E-AFE585D633C7}" srcOrd="2" destOrd="0" presId="urn:microsoft.com/office/officeart/2005/8/layout/pList2"/>
    <dgm:cxn modelId="{8521F6B5-D1EC-48AB-9A4B-537FE84C0471}" type="presParOf" srcId="{9DB7A45C-CCBA-4D5F-BEC2-890ECDA8AF4A}" destId="{FA75790C-2E41-4424-B7B5-0FC94233FF6E}" srcOrd="1" destOrd="0" presId="urn:microsoft.com/office/officeart/2005/8/layout/pList2"/>
    <dgm:cxn modelId="{CE1D2123-D875-4388-8139-E25B65F2B999}" type="presParOf" srcId="{9DB7A45C-CCBA-4D5F-BEC2-890ECDA8AF4A}" destId="{A8A6CFD8-6783-4C71-9744-9A55C472E3C2}" srcOrd="2" destOrd="0" presId="urn:microsoft.com/office/officeart/2005/8/layout/pList2"/>
    <dgm:cxn modelId="{BFA5B4F8-B653-4FA6-8FF7-DDA8196DE77F}" type="presParOf" srcId="{A8A6CFD8-6783-4C71-9744-9A55C472E3C2}" destId="{16D43417-2474-431B-8889-DCC54F775AD0}" srcOrd="0" destOrd="0" presId="urn:microsoft.com/office/officeart/2005/8/layout/pList2"/>
    <dgm:cxn modelId="{5F984E3A-072B-4F86-A3DD-68393E06FEBA}" type="presParOf" srcId="{A8A6CFD8-6783-4C71-9744-9A55C472E3C2}" destId="{75E145B0-74D4-4959-AD0F-18D1A69C89EA}" srcOrd="1" destOrd="0" presId="urn:microsoft.com/office/officeart/2005/8/layout/pList2"/>
    <dgm:cxn modelId="{51B64E8E-3967-4911-8988-6A9318531C18}" type="presParOf" srcId="{A8A6CFD8-6783-4C71-9744-9A55C472E3C2}" destId="{8CA78169-7DFD-4509-AD1F-BACBAC8623C6}" srcOrd="2" destOrd="0" presId="urn:microsoft.com/office/officeart/2005/8/layout/pList2"/>
    <dgm:cxn modelId="{EA9221A4-EB5B-4AB5-BF20-51D7BC10FDE3}" type="presParOf" srcId="{9DB7A45C-CCBA-4D5F-BEC2-890ECDA8AF4A}" destId="{991067CB-8E8E-4F17-8295-C525181C6823}" srcOrd="3" destOrd="0" presId="urn:microsoft.com/office/officeart/2005/8/layout/pList2"/>
    <dgm:cxn modelId="{8FAD674C-BBA2-4B4D-8C23-B779727D48BA}" type="presParOf" srcId="{9DB7A45C-CCBA-4D5F-BEC2-890ECDA8AF4A}" destId="{51A7C11E-16DE-469D-BF16-A1FB2DDE402D}" srcOrd="4" destOrd="0" presId="urn:microsoft.com/office/officeart/2005/8/layout/pList2"/>
    <dgm:cxn modelId="{AEC75B39-AF17-485A-B096-C01D17FA72BF}" type="presParOf" srcId="{51A7C11E-16DE-469D-BF16-A1FB2DDE402D}" destId="{13B442CE-BEDC-4826-B017-AE84694DF225}" srcOrd="0" destOrd="0" presId="urn:microsoft.com/office/officeart/2005/8/layout/pList2"/>
    <dgm:cxn modelId="{8CEC2D15-A71D-4F33-81D6-9AFBBAD9A18B}" type="presParOf" srcId="{51A7C11E-16DE-469D-BF16-A1FB2DDE402D}" destId="{5EF5E761-B4F2-48A8-91B7-924D848F2A91}" srcOrd="1" destOrd="0" presId="urn:microsoft.com/office/officeart/2005/8/layout/pList2"/>
    <dgm:cxn modelId="{0B978EB5-7C9E-4C71-BF8B-77506EFB6BC1}" type="presParOf" srcId="{51A7C11E-16DE-469D-BF16-A1FB2DDE402D}" destId="{C19661ED-37F0-4BCE-B983-D164D654681C}" srcOrd="2" destOrd="0" presId="urn:microsoft.com/office/officeart/2005/8/layout/p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306C3F2-7DA7-43BF-9650-686F3B17E31B}" type="doc">
      <dgm:prSet loTypeId="urn:microsoft.com/office/officeart/2005/8/layout/pList2" loCatId="list" qsTypeId="urn:microsoft.com/office/officeart/2005/8/quickstyle/simple1" qsCatId="simple" csTypeId="urn:microsoft.com/office/officeart/2005/8/colors/accent1_2" csCatId="accent1" phldr="1"/>
      <dgm:spPr/>
    </dgm:pt>
    <dgm:pt modelId="{D8DA14CF-4811-467E-888A-66972BA678F3}">
      <dgm:prSet phldrT="[Texto]" custT="1"/>
      <dgm:spPr/>
      <dgm:t>
        <a:bodyPr/>
        <a:lstStyle/>
        <a:p>
          <a:r>
            <a:rPr lang="es-ES" sz="1700" dirty="0" smtClean="0"/>
            <a:t>La idea de negocio es bastante atractiva por su baja inversión y su alta rentabilidad por lo que se recomienda ponerla en práctica.</a:t>
          </a:r>
          <a:endParaRPr lang="es-ES" sz="1700" dirty="0"/>
        </a:p>
      </dgm:t>
    </dgm:pt>
    <dgm:pt modelId="{C11AA174-658D-4567-A980-F9A0EEDA6B97}" type="parTrans" cxnId="{FD20352E-DC0D-4BA1-B978-523D193EC7C7}">
      <dgm:prSet/>
      <dgm:spPr/>
      <dgm:t>
        <a:bodyPr/>
        <a:lstStyle/>
        <a:p>
          <a:endParaRPr lang="es-ES"/>
        </a:p>
      </dgm:t>
    </dgm:pt>
    <dgm:pt modelId="{9862059C-6710-405D-8F99-7C2713660FC0}" type="sibTrans" cxnId="{FD20352E-DC0D-4BA1-B978-523D193EC7C7}">
      <dgm:prSet/>
      <dgm:spPr/>
      <dgm:t>
        <a:bodyPr/>
        <a:lstStyle/>
        <a:p>
          <a:endParaRPr lang="es-ES"/>
        </a:p>
      </dgm:t>
    </dgm:pt>
    <dgm:pt modelId="{23EB2E07-908E-4D10-9599-2E26F9B1EA95}">
      <dgm:prSet phldrT="[Texto]" custT="1"/>
      <dgm:spPr/>
      <dgm:t>
        <a:bodyPr/>
        <a:lstStyle/>
        <a:p>
          <a:r>
            <a:rPr lang="es-ES" sz="1600" dirty="0" smtClean="0"/>
            <a:t>Se recomienda participar en ferias internacionales, para conocer la competencia y poder aprender de ella y de esta manera posicionarnos en el mercado estadounidense.</a:t>
          </a:r>
          <a:br>
            <a:rPr lang="es-ES" sz="1600" dirty="0" smtClean="0"/>
          </a:br>
          <a:endParaRPr lang="es-ES" sz="1600" dirty="0"/>
        </a:p>
      </dgm:t>
    </dgm:pt>
    <dgm:pt modelId="{CC3B8F5D-A4B2-4F03-97A9-0FB5A70E1D7B}" type="parTrans" cxnId="{E05CEFEF-BDD8-4F63-90C1-94836EF1EE7F}">
      <dgm:prSet/>
      <dgm:spPr/>
      <dgm:t>
        <a:bodyPr/>
        <a:lstStyle/>
        <a:p>
          <a:endParaRPr lang="es-ES"/>
        </a:p>
      </dgm:t>
    </dgm:pt>
    <dgm:pt modelId="{C3C74F3C-1C6D-46E2-9A28-522CCE18A3DE}" type="sibTrans" cxnId="{E05CEFEF-BDD8-4F63-90C1-94836EF1EE7F}">
      <dgm:prSet/>
      <dgm:spPr/>
      <dgm:t>
        <a:bodyPr/>
        <a:lstStyle/>
        <a:p>
          <a:endParaRPr lang="es-ES"/>
        </a:p>
      </dgm:t>
    </dgm:pt>
    <dgm:pt modelId="{6CB0C5BE-F1BD-4C93-9D01-DFFEE4ADCDE7}">
      <dgm:prSet phldrT="[Texto]" custT="1"/>
      <dgm:spPr/>
      <dgm:t>
        <a:bodyPr/>
        <a:lstStyle/>
        <a:p>
          <a:r>
            <a:rPr lang="es-ES" sz="1700" dirty="0" smtClean="0"/>
            <a:t>Se recomienda incursionar en esta industria alimenticia ya que  no ha sido explotada, aprovechando las preferencias arancelarias que se tiene con el país del mercado destino</a:t>
          </a:r>
          <a:endParaRPr lang="es-ES" sz="1700" dirty="0"/>
        </a:p>
      </dgm:t>
    </dgm:pt>
    <dgm:pt modelId="{0EA3E3B7-BBA0-44D9-B3A9-69895662BFAD}" type="parTrans" cxnId="{1F30B7B2-3517-4652-A844-2B1DBB8FA4A0}">
      <dgm:prSet/>
      <dgm:spPr/>
    </dgm:pt>
    <dgm:pt modelId="{0E387A87-CDCF-4476-8BD7-7A3AA9537EAE}" type="sibTrans" cxnId="{1F30B7B2-3517-4652-A844-2B1DBB8FA4A0}">
      <dgm:prSet/>
      <dgm:spPr/>
    </dgm:pt>
    <dgm:pt modelId="{471FAAD6-89C2-4E1F-B699-558AA687546E}" type="pres">
      <dgm:prSet presAssocID="{4306C3F2-7DA7-43BF-9650-686F3B17E31B}" presName="Name0" presStyleCnt="0">
        <dgm:presLayoutVars>
          <dgm:dir/>
          <dgm:resizeHandles val="exact"/>
        </dgm:presLayoutVars>
      </dgm:prSet>
      <dgm:spPr/>
    </dgm:pt>
    <dgm:pt modelId="{8F223C90-8164-46CA-A348-2A8A958E4AB8}" type="pres">
      <dgm:prSet presAssocID="{4306C3F2-7DA7-43BF-9650-686F3B17E31B}" presName="bkgdShp" presStyleLbl="alignAccFollowNode1" presStyleIdx="0" presStyleCnt="1" custLinFactNeighborX="-1624" custLinFactNeighborY="13740"/>
      <dgm:spPr/>
    </dgm:pt>
    <dgm:pt modelId="{954D9196-AFD0-4129-B42D-A4EB87BB42E0}" type="pres">
      <dgm:prSet presAssocID="{4306C3F2-7DA7-43BF-9650-686F3B17E31B}" presName="linComp" presStyleCnt="0"/>
      <dgm:spPr/>
    </dgm:pt>
    <dgm:pt modelId="{135836DD-E61F-4201-BB7A-5A800EAF33FF}" type="pres">
      <dgm:prSet presAssocID="{D8DA14CF-4811-467E-888A-66972BA678F3}" presName="compNode" presStyleCnt="0"/>
      <dgm:spPr/>
    </dgm:pt>
    <dgm:pt modelId="{7A9C7631-AFB5-4E9A-A678-42B0E445E666}" type="pres">
      <dgm:prSet presAssocID="{D8DA14CF-4811-467E-888A-66972BA678F3}" presName="node" presStyleLbl="node1" presStyleIdx="0" presStyleCnt="3" custScaleY="110964">
        <dgm:presLayoutVars>
          <dgm:bulletEnabled val="1"/>
        </dgm:presLayoutVars>
      </dgm:prSet>
      <dgm:spPr/>
      <dgm:t>
        <a:bodyPr/>
        <a:lstStyle/>
        <a:p>
          <a:endParaRPr lang="es-ES"/>
        </a:p>
      </dgm:t>
    </dgm:pt>
    <dgm:pt modelId="{A98CF75A-A474-40FC-8EC6-4155F8E23DC9}" type="pres">
      <dgm:prSet presAssocID="{D8DA14CF-4811-467E-888A-66972BA678F3}" presName="invisiNode" presStyleLbl="node1" presStyleIdx="0" presStyleCnt="3"/>
      <dgm:spPr/>
    </dgm:pt>
    <dgm:pt modelId="{B48E5D80-A40D-4CB6-AE08-EDE0D9D80F93}" type="pres">
      <dgm:prSet presAssocID="{D8DA14CF-4811-467E-888A-66972BA678F3}" presName="imagNode" presStyleLbl="fgImgPlace1" presStyleIdx="0" presStyleCnt="3"/>
      <dgm:spPr>
        <a:blipFill rotWithShape="0">
          <a:blip xmlns:r="http://schemas.openxmlformats.org/officeDocument/2006/relationships" r:embed="rId1"/>
          <a:stretch>
            <a:fillRect/>
          </a:stretch>
        </a:blipFill>
      </dgm:spPr>
    </dgm:pt>
    <dgm:pt modelId="{0197425A-C6F6-4942-A634-3B6365C762CE}" type="pres">
      <dgm:prSet presAssocID="{9862059C-6710-405D-8F99-7C2713660FC0}" presName="sibTrans" presStyleLbl="sibTrans2D1" presStyleIdx="0" presStyleCnt="0"/>
      <dgm:spPr/>
      <dgm:t>
        <a:bodyPr/>
        <a:lstStyle/>
        <a:p>
          <a:endParaRPr lang="es-ES"/>
        </a:p>
      </dgm:t>
    </dgm:pt>
    <dgm:pt modelId="{3E533E13-A221-4FAE-B159-CB2AEEE3E344}" type="pres">
      <dgm:prSet presAssocID="{23EB2E07-908E-4D10-9599-2E26F9B1EA95}" presName="compNode" presStyleCnt="0"/>
      <dgm:spPr/>
    </dgm:pt>
    <dgm:pt modelId="{C054330D-3DDE-4711-8856-A5C9C4767BAE}" type="pres">
      <dgm:prSet presAssocID="{23EB2E07-908E-4D10-9599-2E26F9B1EA95}" presName="node" presStyleLbl="node1" presStyleIdx="1" presStyleCnt="3" custScaleY="113973">
        <dgm:presLayoutVars>
          <dgm:bulletEnabled val="1"/>
        </dgm:presLayoutVars>
      </dgm:prSet>
      <dgm:spPr/>
      <dgm:t>
        <a:bodyPr/>
        <a:lstStyle/>
        <a:p>
          <a:endParaRPr lang="es-ES"/>
        </a:p>
      </dgm:t>
    </dgm:pt>
    <dgm:pt modelId="{BDEE4D7B-C719-4826-BD37-426DC23EE6B7}" type="pres">
      <dgm:prSet presAssocID="{23EB2E07-908E-4D10-9599-2E26F9B1EA95}" presName="invisiNode" presStyleLbl="node1" presStyleIdx="1" presStyleCnt="3"/>
      <dgm:spPr/>
    </dgm:pt>
    <dgm:pt modelId="{887CAC3B-C24A-4613-BDCC-25A61DF03CAB}" type="pres">
      <dgm:prSet presAssocID="{23EB2E07-908E-4D10-9599-2E26F9B1EA95}" presName="imagNode" presStyleLbl="fgImgPlace1" presStyleIdx="1" presStyleCnt="3"/>
      <dgm:spPr>
        <a:blipFill rotWithShape="0">
          <a:blip xmlns:r="http://schemas.openxmlformats.org/officeDocument/2006/relationships" r:embed="rId2"/>
          <a:stretch>
            <a:fillRect/>
          </a:stretch>
        </a:blipFill>
      </dgm:spPr>
    </dgm:pt>
    <dgm:pt modelId="{87DC0B79-A88C-4676-BBE5-69B3AB4BE0EB}" type="pres">
      <dgm:prSet presAssocID="{C3C74F3C-1C6D-46E2-9A28-522CCE18A3DE}" presName="sibTrans" presStyleLbl="sibTrans2D1" presStyleIdx="0" presStyleCnt="0"/>
      <dgm:spPr/>
      <dgm:t>
        <a:bodyPr/>
        <a:lstStyle/>
        <a:p>
          <a:endParaRPr lang="es-ES"/>
        </a:p>
      </dgm:t>
    </dgm:pt>
    <dgm:pt modelId="{D70B8BD6-E8A3-4D8B-AC45-9D718DE22661}" type="pres">
      <dgm:prSet presAssocID="{6CB0C5BE-F1BD-4C93-9D01-DFFEE4ADCDE7}" presName="compNode" presStyleCnt="0"/>
      <dgm:spPr/>
    </dgm:pt>
    <dgm:pt modelId="{94F4D272-B08F-4308-97C0-43A7449A6D89}" type="pres">
      <dgm:prSet presAssocID="{6CB0C5BE-F1BD-4C93-9D01-DFFEE4ADCDE7}" presName="node" presStyleLbl="node1" presStyleIdx="2" presStyleCnt="3" custScaleY="108312">
        <dgm:presLayoutVars>
          <dgm:bulletEnabled val="1"/>
        </dgm:presLayoutVars>
      </dgm:prSet>
      <dgm:spPr/>
      <dgm:t>
        <a:bodyPr/>
        <a:lstStyle/>
        <a:p>
          <a:endParaRPr lang="es-ES"/>
        </a:p>
      </dgm:t>
    </dgm:pt>
    <dgm:pt modelId="{DAB6CEAB-71B1-4F83-94F2-FD56C0452992}" type="pres">
      <dgm:prSet presAssocID="{6CB0C5BE-F1BD-4C93-9D01-DFFEE4ADCDE7}" presName="invisiNode" presStyleLbl="node1" presStyleIdx="2" presStyleCnt="3"/>
      <dgm:spPr/>
    </dgm:pt>
    <dgm:pt modelId="{8749E9F5-66CB-4794-A2FA-5DA8B2EF8311}" type="pres">
      <dgm:prSet presAssocID="{6CB0C5BE-F1BD-4C93-9D01-DFFEE4ADCDE7}" presName="imagNode" presStyleLbl="fgImgPlace1" presStyleIdx="2" presStyleCnt="3"/>
      <dgm:spPr>
        <a:blipFill rotWithShape="0">
          <a:blip xmlns:r="http://schemas.openxmlformats.org/officeDocument/2006/relationships" r:embed="rId3"/>
          <a:stretch>
            <a:fillRect/>
          </a:stretch>
        </a:blipFill>
      </dgm:spPr>
    </dgm:pt>
  </dgm:ptLst>
  <dgm:cxnLst>
    <dgm:cxn modelId="{F4277EAB-60FA-46D1-8FB8-43CA2E5FD31F}" type="presOf" srcId="{23EB2E07-908E-4D10-9599-2E26F9B1EA95}" destId="{C054330D-3DDE-4711-8856-A5C9C4767BAE}" srcOrd="0" destOrd="0" presId="urn:microsoft.com/office/officeart/2005/8/layout/pList2"/>
    <dgm:cxn modelId="{0EBCFD01-F687-452C-A265-BDAA49B32785}" type="presOf" srcId="{D8DA14CF-4811-467E-888A-66972BA678F3}" destId="{7A9C7631-AFB5-4E9A-A678-42B0E445E666}" srcOrd="0" destOrd="0" presId="urn:microsoft.com/office/officeart/2005/8/layout/pList2"/>
    <dgm:cxn modelId="{D93526F4-46F2-4C0D-AF3B-3B2F1C1E8E5C}" type="presOf" srcId="{C3C74F3C-1C6D-46E2-9A28-522CCE18A3DE}" destId="{87DC0B79-A88C-4676-BBE5-69B3AB4BE0EB}" srcOrd="0" destOrd="0" presId="urn:microsoft.com/office/officeart/2005/8/layout/pList2"/>
    <dgm:cxn modelId="{1F30B7B2-3517-4652-A844-2B1DBB8FA4A0}" srcId="{4306C3F2-7DA7-43BF-9650-686F3B17E31B}" destId="{6CB0C5BE-F1BD-4C93-9D01-DFFEE4ADCDE7}" srcOrd="2" destOrd="0" parTransId="{0EA3E3B7-BBA0-44D9-B3A9-69895662BFAD}" sibTransId="{0E387A87-CDCF-4476-8BD7-7A3AA9537EAE}"/>
    <dgm:cxn modelId="{FD20352E-DC0D-4BA1-B978-523D193EC7C7}" srcId="{4306C3F2-7DA7-43BF-9650-686F3B17E31B}" destId="{D8DA14CF-4811-467E-888A-66972BA678F3}" srcOrd="0" destOrd="0" parTransId="{C11AA174-658D-4567-A980-F9A0EEDA6B97}" sibTransId="{9862059C-6710-405D-8F99-7C2713660FC0}"/>
    <dgm:cxn modelId="{37C9E656-587F-44F8-A1C5-53D070CFA09F}" type="presOf" srcId="{9862059C-6710-405D-8F99-7C2713660FC0}" destId="{0197425A-C6F6-4942-A634-3B6365C762CE}" srcOrd="0" destOrd="0" presId="urn:microsoft.com/office/officeart/2005/8/layout/pList2"/>
    <dgm:cxn modelId="{63A794CA-FA5D-4DD9-85E1-B5272364F1C1}" type="presOf" srcId="{4306C3F2-7DA7-43BF-9650-686F3B17E31B}" destId="{471FAAD6-89C2-4E1F-B699-558AA687546E}" srcOrd="0" destOrd="0" presId="urn:microsoft.com/office/officeart/2005/8/layout/pList2"/>
    <dgm:cxn modelId="{C97190FA-6812-4CCF-8370-638BB12454A7}" type="presOf" srcId="{6CB0C5BE-F1BD-4C93-9D01-DFFEE4ADCDE7}" destId="{94F4D272-B08F-4308-97C0-43A7449A6D89}" srcOrd="0" destOrd="0" presId="urn:microsoft.com/office/officeart/2005/8/layout/pList2"/>
    <dgm:cxn modelId="{E05CEFEF-BDD8-4F63-90C1-94836EF1EE7F}" srcId="{4306C3F2-7DA7-43BF-9650-686F3B17E31B}" destId="{23EB2E07-908E-4D10-9599-2E26F9B1EA95}" srcOrd="1" destOrd="0" parTransId="{CC3B8F5D-A4B2-4F03-97A9-0FB5A70E1D7B}" sibTransId="{C3C74F3C-1C6D-46E2-9A28-522CCE18A3DE}"/>
    <dgm:cxn modelId="{ADD72F72-393A-4231-9868-A86CAC97DD05}" type="presParOf" srcId="{471FAAD6-89C2-4E1F-B699-558AA687546E}" destId="{8F223C90-8164-46CA-A348-2A8A958E4AB8}" srcOrd="0" destOrd="0" presId="urn:microsoft.com/office/officeart/2005/8/layout/pList2"/>
    <dgm:cxn modelId="{E3C21ADD-DE26-4EFA-BBBE-7B1C4DCAAEF5}" type="presParOf" srcId="{471FAAD6-89C2-4E1F-B699-558AA687546E}" destId="{954D9196-AFD0-4129-B42D-A4EB87BB42E0}" srcOrd="1" destOrd="0" presId="urn:microsoft.com/office/officeart/2005/8/layout/pList2"/>
    <dgm:cxn modelId="{68C31203-C6BE-4AC7-8FC8-5B5285C7AB0E}" type="presParOf" srcId="{954D9196-AFD0-4129-B42D-A4EB87BB42E0}" destId="{135836DD-E61F-4201-BB7A-5A800EAF33FF}" srcOrd="0" destOrd="0" presId="urn:microsoft.com/office/officeart/2005/8/layout/pList2"/>
    <dgm:cxn modelId="{236E23B7-E055-4007-83FF-A580F0037CD9}" type="presParOf" srcId="{135836DD-E61F-4201-BB7A-5A800EAF33FF}" destId="{7A9C7631-AFB5-4E9A-A678-42B0E445E666}" srcOrd="0" destOrd="0" presId="urn:microsoft.com/office/officeart/2005/8/layout/pList2"/>
    <dgm:cxn modelId="{E3D3510C-9707-4B4E-90B6-4AE520CEE241}" type="presParOf" srcId="{135836DD-E61F-4201-BB7A-5A800EAF33FF}" destId="{A98CF75A-A474-40FC-8EC6-4155F8E23DC9}" srcOrd="1" destOrd="0" presId="urn:microsoft.com/office/officeart/2005/8/layout/pList2"/>
    <dgm:cxn modelId="{01B3F3F1-5C75-4D35-9359-FCF20C79ED3D}" type="presParOf" srcId="{135836DD-E61F-4201-BB7A-5A800EAF33FF}" destId="{B48E5D80-A40D-4CB6-AE08-EDE0D9D80F93}" srcOrd="2" destOrd="0" presId="urn:microsoft.com/office/officeart/2005/8/layout/pList2"/>
    <dgm:cxn modelId="{AE99B899-95C6-4689-8667-ED7C7501A358}" type="presParOf" srcId="{954D9196-AFD0-4129-B42D-A4EB87BB42E0}" destId="{0197425A-C6F6-4942-A634-3B6365C762CE}" srcOrd="1" destOrd="0" presId="urn:microsoft.com/office/officeart/2005/8/layout/pList2"/>
    <dgm:cxn modelId="{CE12B7F6-75A1-4C84-903A-58EB63E8DEBA}" type="presParOf" srcId="{954D9196-AFD0-4129-B42D-A4EB87BB42E0}" destId="{3E533E13-A221-4FAE-B159-CB2AEEE3E344}" srcOrd="2" destOrd="0" presId="urn:microsoft.com/office/officeart/2005/8/layout/pList2"/>
    <dgm:cxn modelId="{C54AFFE0-0096-44E3-B883-67ED6B5173AA}" type="presParOf" srcId="{3E533E13-A221-4FAE-B159-CB2AEEE3E344}" destId="{C054330D-3DDE-4711-8856-A5C9C4767BAE}" srcOrd="0" destOrd="0" presId="urn:microsoft.com/office/officeart/2005/8/layout/pList2"/>
    <dgm:cxn modelId="{812EBEAF-0CCB-4A98-BDD8-7F590DC5A439}" type="presParOf" srcId="{3E533E13-A221-4FAE-B159-CB2AEEE3E344}" destId="{BDEE4D7B-C719-4826-BD37-426DC23EE6B7}" srcOrd="1" destOrd="0" presId="urn:microsoft.com/office/officeart/2005/8/layout/pList2"/>
    <dgm:cxn modelId="{B762CD9F-6BB2-4AB9-9CB3-4289BA242DEA}" type="presParOf" srcId="{3E533E13-A221-4FAE-B159-CB2AEEE3E344}" destId="{887CAC3B-C24A-4613-BDCC-25A61DF03CAB}" srcOrd="2" destOrd="0" presId="urn:microsoft.com/office/officeart/2005/8/layout/pList2"/>
    <dgm:cxn modelId="{CEFE331E-EFE9-4C2E-B5C8-33469ABCA14A}" type="presParOf" srcId="{954D9196-AFD0-4129-B42D-A4EB87BB42E0}" destId="{87DC0B79-A88C-4676-BBE5-69B3AB4BE0EB}" srcOrd="3" destOrd="0" presId="urn:microsoft.com/office/officeart/2005/8/layout/pList2"/>
    <dgm:cxn modelId="{318B4332-F6F6-4808-B63F-8F22CEA9252C}" type="presParOf" srcId="{954D9196-AFD0-4129-B42D-A4EB87BB42E0}" destId="{D70B8BD6-E8A3-4D8B-AC45-9D718DE22661}" srcOrd="4" destOrd="0" presId="urn:microsoft.com/office/officeart/2005/8/layout/pList2"/>
    <dgm:cxn modelId="{9268C14D-44B0-4EF8-A5CD-4D95A2D471AB}" type="presParOf" srcId="{D70B8BD6-E8A3-4D8B-AC45-9D718DE22661}" destId="{94F4D272-B08F-4308-97C0-43A7449A6D89}" srcOrd="0" destOrd="0" presId="urn:microsoft.com/office/officeart/2005/8/layout/pList2"/>
    <dgm:cxn modelId="{CA31EB98-EE53-40F1-A0C1-B9098D548DD7}" type="presParOf" srcId="{D70B8BD6-E8A3-4D8B-AC45-9D718DE22661}" destId="{DAB6CEAB-71B1-4F83-94F2-FD56C0452992}" srcOrd="1" destOrd="0" presId="urn:microsoft.com/office/officeart/2005/8/layout/pList2"/>
    <dgm:cxn modelId="{DA0377FB-E717-4E6D-9B1F-EB26BC299303}" type="presParOf" srcId="{D70B8BD6-E8A3-4D8B-AC45-9D718DE22661}" destId="{8749E9F5-66CB-4794-A2FA-5DA8B2EF8311}" srcOrd="2" destOrd="0" presId="urn:microsoft.com/office/officeart/2005/8/layout/p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6BC4AA-636D-4ADB-BD35-918DC2150DC9}" type="doc">
      <dgm:prSet loTypeId="urn:microsoft.com/office/officeart/2005/8/layout/arrow2" loCatId="process" qsTypeId="urn:microsoft.com/office/officeart/2005/8/quickstyle/simple1" qsCatId="simple" csTypeId="urn:microsoft.com/office/officeart/2005/8/colors/accent0_2" csCatId="mainScheme" phldr="1"/>
      <dgm:spPr/>
    </dgm:pt>
    <dgm:pt modelId="{C43500F1-DD63-42F9-A9DA-D0E79C3E79C9}">
      <dgm:prSet phldrT="[Texto]"/>
      <dgm:spPr/>
      <dgm:t>
        <a:bodyPr/>
        <a:lstStyle/>
        <a:p>
          <a:r>
            <a:rPr lang="es-ES" dirty="0" smtClean="0"/>
            <a:t>Satisfacer  la demanda del mercado de EEUU</a:t>
          </a:r>
          <a:endParaRPr lang="es-ES" dirty="0"/>
        </a:p>
      </dgm:t>
    </dgm:pt>
    <dgm:pt modelId="{0375ED31-4460-4D69-B788-705F19F1B0AA}" type="parTrans" cxnId="{D32C7217-281D-4E1A-BC28-7468FC382FFD}">
      <dgm:prSet/>
      <dgm:spPr/>
      <dgm:t>
        <a:bodyPr/>
        <a:lstStyle/>
        <a:p>
          <a:endParaRPr lang="es-ES"/>
        </a:p>
      </dgm:t>
    </dgm:pt>
    <dgm:pt modelId="{14CAFDD3-C180-4D9D-8A21-7B5BA1319F53}" type="sibTrans" cxnId="{D32C7217-281D-4E1A-BC28-7468FC382FFD}">
      <dgm:prSet/>
      <dgm:spPr/>
      <dgm:t>
        <a:bodyPr/>
        <a:lstStyle/>
        <a:p>
          <a:endParaRPr lang="es-ES"/>
        </a:p>
      </dgm:t>
    </dgm:pt>
    <dgm:pt modelId="{750AE4C5-99C9-4DE6-B3ED-535024BF0EFA}">
      <dgm:prSet phldrT="[Texto]"/>
      <dgm:spPr/>
      <dgm:t>
        <a:bodyPr/>
        <a:lstStyle/>
        <a:p>
          <a:r>
            <a:rPr lang="es-EC" dirty="0" smtClean="0"/>
            <a:t>Beneficios Económicos y Sociales.</a:t>
          </a:r>
        </a:p>
      </dgm:t>
    </dgm:pt>
    <dgm:pt modelId="{D5BEB9E5-804A-45CA-A3A7-9FAD6E9225FE}" type="parTrans" cxnId="{3005570C-2480-4FA2-9BC7-0335BF39AAD2}">
      <dgm:prSet/>
      <dgm:spPr/>
      <dgm:t>
        <a:bodyPr/>
        <a:lstStyle/>
        <a:p>
          <a:endParaRPr lang="es-ES"/>
        </a:p>
      </dgm:t>
    </dgm:pt>
    <dgm:pt modelId="{20B9C733-AA5F-48AA-AC88-19C3A885C1B3}" type="sibTrans" cxnId="{3005570C-2480-4FA2-9BC7-0335BF39AAD2}">
      <dgm:prSet/>
      <dgm:spPr/>
      <dgm:t>
        <a:bodyPr/>
        <a:lstStyle/>
        <a:p>
          <a:endParaRPr lang="es-ES"/>
        </a:p>
      </dgm:t>
    </dgm:pt>
    <dgm:pt modelId="{290B053C-45E3-47DC-8C78-AAE9D1313272}">
      <dgm:prSet phldrT="[Texto]"/>
      <dgm:spPr/>
      <dgm:t>
        <a:bodyPr/>
        <a:lstStyle/>
        <a:p>
          <a:r>
            <a:rPr lang="es-ES" dirty="0" smtClean="0"/>
            <a:t>Carne de cuy precocida empacada al vacio </a:t>
          </a:r>
          <a:endParaRPr lang="es-ES" dirty="0"/>
        </a:p>
      </dgm:t>
    </dgm:pt>
    <dgm:pt modelId="{6520DA09-BE05-4C32-AD71-354F9BBE6F20}" type="parTrans" cxnId="{BFF48BC1-9922-4118-B7EF-A316EA768CED}">
      <dgm:prSet/>
      <dgm:spPr/>
      <dgm:t>
        <a:bodyPr/>
        <a:lstStyle/>
        <a:p>
          <a:endParaRPr lang="es-ES"/>
        </a:p>
      </dgm:t>
    </dgm:pt>
    <dgm:pt modelId="{7C1360A0-2522-4B8F-86C3-A4B964B210FF}" type="sibTrans" cxnId="{BFF48BC1-9922-4118-B7EF-A316EA768CED}">
      <dgm:prSet/>
      <dgm:spPr/>
      <dgm:t>
        <a:bodyPr/>
        <a:lstStyle/>
        <a:p>
          <a:endParaRPr lang="es-ES"/>
        </a:p>
      </dgm:t>
    </dgm:pt>
    <dgm:pt modelId="{0B4D8371-780B-48A3-99C2-3B3897E90775}" type="pres">
      <dgm:prSet presAssocID="{DA6BC4AA-636D-4ADB-BD35-918DC2150DC9}" presName="arrowDiagram" presStyleCnt="0">
        <dgm:presLayoutVars>
          <dgm:chMax val="5"/>
          <dgm:dir/>
          <dgm:resizeHandles val="exact"/>
        </dgm:presLayoutVars>
      </dgm:prSet>
      <dgm:spPr/>
    </dgm:pt>
    <dgm:pt modelId="{4A7D9D0A-D299-4668-9521-61112D15C794}" type="pres">
      <dgm:prSet presAssocID="{DA6BC4AA-636D-4ADB-BD35-918DC2150DC9}" presName="arrow" presStyleLbl="bgShp" presStyleIdx="0" presStyleCnt="1"/>
      <dgm:spPr/>
    </dgm:pt>
    <dgm:pt modelId="{1F915AD2-3E4B-41E3-B047-1D01BB821AD4}" type="pres">
      <dgm:prSet presAssocID="{DA6BC4AA-636D-4ADB-BD35-918DC2150DC9}" presName="arrowDiagram3" presStyleCnt="0"/>
      <dgm:spPr/>
    </dgm:pt>
    <dgm:pt modelId="{6325B24C-03D3-455F-A2A7-B802D65406E7}" type="pres">
      <dgm:prSet presAssocID="{C43500F1-DD63-42F9-A9DA-D0E79C3E79C9}" presName="bullet3a" presStyleLbl="node1" presStyleIdx="0" presStyleCnt="3"/>
      <dgm:spPr/>
    </dgm:pt>
    <dgm:pt modelId="{46F6B277-5882-4396-A647-00A8FF24A077}" type="pres">
      <dgm:prSet presAssocID="{C43500F1-DD63-42F9-A9DA-D0E79C3E79C9}" presName="textBox3a" presStyleLbl="revTx" presStyleIdx="0" presStyleCnt="3" custScaleX="114066" custScaleY="60226" custLinFactNeighborX="-6677" custLinFactNeighborY="-11232">
        <dgm:presLayoutVars>
          <dgm:bulletEnabled val="1"/>
        </dgm:presLayoutVars>
      </dgm:prSet>
      <dgm:spPr/>
      <dgm:t>
        <a:bodyPr/>
        <a:lstStyle/>
        <a:p>
          <a:endParaRPr lang="es-ES"/>
        </a:p>
      </dgm:t>
    </dgm:pt>
    <dgm:pt modelId="{5DEC262A-CC2B-4665-82BC-3AC4406505F4}" type="pres">
      <dgm:prSet presAssocID="{750AE4C5-99C9-4DE6-B3ED-535024BF0EFA}" presName="bullet3b" presStyleLbl="node1" presStyleIdx="1" presStyleCnt="3"/>
      <dgm:spPr/>
    </dgm:pt>
    <dgm:pt modelId="{AD39A2D5-037A-4367-9F52-D73ED5FA321B}" type="pres">
      <dgm:prSet presAssocID="{750AE4C5-99C9-4DE6-B3ED-535024BF0EFA}" presName="textBox3b" presStyleLbl="revTx" presStyleIdx="1" presStyleCnt="3" custScaleY="25783" custLinFactX="-1356" custLinFactNeighborX="-100000" custLinFactNeighborY="-68417" custRadScaleRad="102271" custRadScaleInc="-7917">
        <dgm:presLayoutVars>
          <dgm:bulletEnabled val="1"/>
        </dgm:presLayoutVars>
      </dgm:prSet>
      <dgm:spPr/>
      <dgm:t>
        <a:bodyPr/>
        <a:lstStyle/>
        <a:p>
          <a:endParaRPr lang="es-ES"/>
        </a:p>
      </dgm:t>
    </dgm:pt>
    <dgm:pt modelId="{7D951BC8-3F42-44AD-A76C-B076759467E9}" type="pres">
      <dgm:prSet presAssocID="{290B053C-45E3-47DC-8C78-AAE9D1313272}" presName="bullet3c" presStyleLbl="node1" presStyleIdx="2" presStyleCnt="3"/>
      <dgm:spPr/>
    </dgm:pt>
    <dgm:pt modelId="{49EAE95A-478E-4D80-A590-5DF130DCCAB8}" type="pres">
      <dgm:prSet presAssocID="{290B053C-45E3-47DC-8C78-AAE9D1313272}" presName="textBox3c" presStyleLbl="revTx" presStyleIdx="2" presStyleCnt="3" custScaleX="137454" custScaleY="24034" custLinFactNeighborX="-76018" custLinFactNeighborY="-29591">
        <dgm:presLayoutVars>
          <dgm:bulletEnabled val="1"/>
        </dgm:presLayoutVars>
      </dgm:prSet>
      <dgm:spPr/>
      <dgm:t>
        <a:bodyPr/>
        <a:lstStyle/>
        <a:p>
          <a:endParaRPr lang="es-ES"/>
        </a:p>
      </dgm:t>
    </dgm:pt>
  </dgm:ptLst>
  <dgm:cxnLst>
    <dgm:cxn modelId="{53AA8F0B-7F26-458F-B6FA-AA1B45C0B325}" type="presOf" srcId="{750AE4C5-99C9-4DE6-B3ED-535024BF0EFA}" destId="{AD39A2D5-037A-4367-9F52-D73ED5FA321B}" srcOrd="0" destOrd="0" presId="urn:microsoft.com/office/officeart/2005/8/layout/arrow2"/>
    <dgm:cxn modelId="{AB7D3D51-E656-4B91-8F69-1AE3FAEE005E}" type="presOf" srcId="{C43500F1-DD63-42F9-A9DA-D0E79C3E79C9}" destId="{46F6B277-5882-4396-A647-00A8FF24A077}" srcOrd="0" destOrd="0" presId="urn:microsoft.com/office/officeart/2005/8/layout/arrow2"/>
    <dgm:cxn modelId="{3005570C-2480-4FA2-9BC7-0335BF39AAD2}" srcId="{DA6BC4AA-636D-4ADB-BD35-918DC2150DC9}" destId="{750AE4C5-99C9-4DE6-B3ED-535024BF0EFA}" srcOrd="1" destOrd="0" parTransId="{D5BEB9E5-804A-45CA-A3A7-9FAD6E9225FE}" sibTransId="{20B9C733-AA5F-48AA-AC88-19C3A885C1B3}"/>
    <dgm:cxn modelId="{BFF48BC1-9922-4118-B7EF-A316EA768CED}" srcId="{DA6BC4AA-636D-4ADB-BD35-918DC2150DC9}" destId="{290B053C-45E3-47DC-8C78-AAE9D1313272}" srcOrd="2" destOrd="0" parTransId="{6520DA09-BE05-4C32-AD71-354F9BBE6F20}" sibTransId="{7C1360A0-2522-4B8F-86C3-A4B964B210FF}"/>
    <dgm:cxn modelId="{FC9A0D69-4AE5-4911-89D5-39206E0A02D9}" type="presOf" srcId="{290B053C-45E3-47DC-8C78-AAE9D1313272}" destId="{49EAE95A-478E-4D80-A590-5DF130DCCAB8}" srcOrd="0" destOrd="0" presId="urn:microsoft.com/office/officeart/2005/8/layout/arrow2"/>
    <dgm:cxn modelId="{D32C7217-281D-4E1A-BC28-7468FC382FFD}" srcId="{DA6BC4AA-636D-4ADB-BD35-918DC2150DC9}" destId="{C43500F1-DD63-42F9-A9DA-D0E79C3E79C9}" srcOrd="0" destOrd="0" parTransId="{0375ED31-4460-4D69-B788-705F19F1B0AA}" sibTransId="{14CAFDD3-C180-4D9D-8A21-7B5BA1319F53}"/>
    <dgm:cxn modelId="{06D887F4-D2D9-4A78-90CA-EB9230179ECD}" type="presOf" srcId="{DA6BC4AA-636D-4ADB-BD35-918DC2150DC9}" destId="{0B4D8371-780B-48A3-99C2-3B3897E90775}" srcOrd="0" destOrd="0" presId="urn:microsoft.com/office/officeart/2005/8/layout/arrow2"/>
    <dgm:cxn modelId="{D5098524-C27C-4736-B698-EFF1EA5A634D}" type="presParOf" srcId="{0B4D8371-780B-48A3-99C2-3B3897E90775}" destId="{4A7D9D0A-D299-4668-9521-61112D15C794}" srcOrd="0" destOrd="0" presId="urn:microsoft.com/office/officeart/2005/8/layout/arrow2"/>
    <dgm:cxn modelId="{38F81D45-784E-444F-AC3F-96A32768464D}" type="presParOf" srcId="{0B4D8371-780B-48A3-99C2-3B3897E90775}" destId="{1F915AD2-3E4B-41E3-B047-1D01BB821AD4}" srcOrd="1" destOrd="0" presId="urn:microsoft.com/office/officeart/2005/8/layout/arrow2"/>
    <dgm:cxn modelId="{617D2FD9-491B-4813-89DD-0FBA427AE482}" type="presParOf" srcId="{1F915AD2-3E4B-41E3-B047-1D01BB821AD4}" destId="{6325B24C-03D3-455F-A2A7-B802D65406E7}" srcOrd="0" destOrd="0" presId="urn:microsoft.com/office/officeart/2005/8/layout/arrow2"/>
    <dgm:cxn modelId="{F807C5C8-BF45-41C4-A639-28AB0AE92E09}" type="presParOf" srcId="{1F915AD2-3E4B-41E3-B047-1D01BB821AD4}" destId="{46F6B277-5882-4396-A647-00A8FF24A077}" srcOrd="1" destOrd="0" presId="urn:microsoft.com/office/officeart/2005/8/layout/arrow2"/>
    <dgm:cxn modelId="{5E0C8C90-B4BA-4576-AC60-A0623FA1EC74}" type="presParOf" srcId="{1F915AD2-3E4B-41E3-B047-1D01BB821AD4}" destId="{5DEC262A-CC2B-4665-82BC-3AC4406505F4}" srcOrd="2" destOrd="0" presId="urn:microsoft.com/office/officeart/2005/8/layout/arrow2"/>
    <dgm:cxn modelId="{F89F6245-604B-40C1-B019-F8C0CFB03208}" type="presParOf" srcId="{1F915AD2-3E4B-41E3-B047-1D01BB821AD4}" destId="{AD39A2D5-037A-4367-9F52-D73ED5FA321B}" srcOrd="3" destOrd="0" presId="urn:microsoft.com/office/officeart/2005/8/layout/arrow2"/>
    <dgm:cxn modelId="{AED917A3-39B2-4EE2-8508-8431504331BD}" type="presParOf" srcId="{1F915AD2-3E4B-41E3-B047-1D01BB821AD4}" destId="{7D951BC8-3F42-44AD-A76C-B076759467E9}" srcOrd="4" destOrd="0" presId="urn:microsoft.com/office/officeart/2005/8/layout/arrow2"/>
    <dgm:cxn modelId="{72C29439-BAFE-4E20-B438-DC64F77D0150}" type="presParOf" srcId="{1F915AD2-3E4B-41E3-B047-1D01BB821AD4}" destId="{49EAE95A-478E-4D80-A590-5DF130DCCAB8}" srcOrd="5" destOrd="0" presId="urn:microsoft.com/office/officeart/2005/8/layout/arrow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9210AF-C1EE-4E64-9866-2703EAF4AF52}" type="doc">
      <dgm:prSet loTypeId="urn:microsoft.com/office/officeart/2005/8/layout/vList6" loCatId="list" qsTypeId="urn:microsoft.com/office/officeart/2005/8/quickstyle/3d2" qsCatId="3D" csTypeId="urn:microsoft.com/office/officeart/2005/8/colors/accent1_4" csCatId="accent1" phldr="1"/>
      <dgm:spPr/>
      <dgm:t>
        <a:bodyPr/>
        <a:lstStyle/>
        <a:p>
          <a:endParaRPr lang="es-ES"/>
        </a:p>
      </dgm:t>
    </dgm:pt>
    <dgm:pt modelId="{BDAA4DAB-4340-41A6-9BE7-F95F450C0E7F}">
      <dgm:prSet phldrT="[Texto]"/>
      <dgm:spPr>
        <a:blipFill rotWithShape="0">
          <a:blip xmlns:r="http://schemas.openxmlformats.org/officeDocument/2006/relationships" r:embed="rId1"/>
          <a:stretch>
            <a:fillRect/>
          </a:stretch>
        </a:blipFill>
      </dgm:spPr>
      <dgm:t>
        <a:bodyPr/>
        <a:lstStyle/>
        <a:p>
          <a:r>
            <a:rPr lang="es-ES_tradnl" dirty="0" smtClean="0"/>
            <a:t> </a:t>
          </a:r>
          <a:endParaRPr lang="es-ES" dirty="0"/>
        </a:p>
      </dgm:t>
    </dgm:pt>
    <dgm:pt modelId="{75B92ADB-A21E-4F62-A5EF-02379DE039CB}" type="parTrans" cxnId="{1AFCC692-DB75-4522-9A34-F62EB4064642}">
      <dgm:prSet/>
      <dgm:spPr/>
      <dgm:t>
        <a:bodyPr/>
        <a:lstStyle/>
        <a:p>
          <a:endParaRPr lang="es-ES"/>
        </a:p>
      </dgm:t>
    </dgm:pt>
    <dgm:pt modelId="{69F948CF-83D4-4E3A-83D7-AB4548E4E459}" type="sibTrans" cxnId="{1AFCC692-DB75-4522-9A34-F62EB4064642}">
      <dgm:prSet/>
      <dgm:spPr/>
      <dgm:t>
        <a:bodyPr/>
        <a:lstStyle/>
        <a:p>
          <a:endParaRPr lang="es-ES"/>
        </a:p>
      </dgm:t>
    </dgm:pt>
    <dgm:pt modelId="{C0E3AF59-6B89-4C8C-BD0A-254558976E56}">
      <dgm:prSet phldrT="[Texto]"/>
      <dgm:spPr/>
      <dgm:t>
        <a:bodyPr/>
        <a:lstStyle/>
        <a:p>
          <a:r>
            <a:rPr lang="es-ES" dirty="0" smtClean="0"/>
            <a:t>Analizar las  generalidades, crianza, evolución, faenamiento y  consumo  de la carne de cuy.</a:t>
          </a:r>
          <a:endParaRPr lang="es-ES" dirty="0"/>
        </a:p>
      </dgm:t>
    </dgm:pt>
    <dgm:pt modelId="{68497B54-0F59-4833-A72C-4DB3230BAFA0}" type="parTrans" cxnId="{0AF9199B-0297-4565-8403-47838BFC2EA6}">
      <dgm:prSet/>
      <dgm:spPr/>
      <dgm:t>
        <a:bodyPr/>
        <a:lstStyle/>
        <a:p>
          <a:endParaRPr lang="es-ES"/>
        </a:p>
      </dgm:t>
    </dgm:pt>
    <dgm:pt modelId="{317EE3BA-A864-40D6-A4EB-5C771E33380F}" type="sibTrans" cxnId="{0AF9199B-0297-4565-8403-47838BFC2EA6}">
      <dgm:prSet/>
      <dgm:spPr/>
      <dgm:t>
        <a:bodyPr/>
        <a:lstStyle/>
        <a:p>
          <a:endParaRPr lang="es-ES"/>
        </a:p>
      </dgm:t>
    </dgm:pt>
    <dgm:pt modelId="{694EEB9F-7FAC-4B55-B4D5-7D7EAD3BE233}">
      <dgm:prSet phldrT="[Texto]"/>
      <dgm:spPr>
        <a:blipFill rotWithShape="0">
          <a:blip xmlns:r="http://schemas.openxmlformats.org/officeDocument/2006/relationships" r:embed="rId2"/>
          <a:stretch>
            <a:fillRect/>
          </a:stretch>
        </a:blipFill>
      </dgm:spPr>
      <dgm:t>
        <a:bodyPr/>
        <a:lstStyle/>
        <a:p>
          <a:r>
            <a:rPr lang="es-ES_tradnl" dirty="0" smtClean="0"/>
            <a:t> </a:t>
          </a:r>
          <a:endParaRPr lang="es-ES" dirty="0"/>
        </a:p>
      </dgm:t>
    </dgm:pt>
    <dgm:pt modelId="{A6E1ADA0-5736-4636-B2BD-B32849493CA9}" type="parTrans" cxnId="{4B693E95-B520-46C9-9B7D-7190E5A890A3}">
      <dgm:prSet/>
      <dgm:spPr/>
      <dgm:t>
        <a:bodyPr/>
        <a:lstStyle/>
        <a:p>
          <a:endParaRPr lang="es-ES"/>
        </a:p>
      </dgm:t>
    </dgm:pt>
    <dgm:pt modelId="{1E7B8DBA-A4C1-4115-AD5D-A8580DE42050}" type="sibTrans" cxnId="{4B693E95-B520-46C9-9B7D-7190E5A890A3}">
      <dgm:prSet/>
      <dgm:spPr/>
      <dgm:t>
        <a:bodyPr/>
        <a:lstStyle/>
        <a:p>
          <a:endParaRPr lang="es-ES"/>
        </a:p>
      </dgm:t>
    </dgm:pt>
    <dgm:pt modelId="{7AC5975A-532E-4DE8-B448-DE2DDE3994FE}">
      <dgm:prSet phldrT="[Texto]"/>
      <dgm:spPr/>
      <dgm:t>
        <a:bodyPr/>
        <a:lstStyle/>
        <a:p>
          <a:r>
            <a:rPr lang="es-ES" dirty="0" smtClean="0"/>
            <a:t>Determinar la demanda de la carne de cuy en el mercado de los EEUU.</a:t>
          </a:r>
          <a:endParaRPr lang="es-ES" dirty="0"/>
        </a:p>
      </dgm:t>
    </dgm:pt>
    <dgm:pt modelId="{71059A78-8419-4F1B-94BE-C29207EFF0ED}" type="parTrans" cxnId="{F9E14E16-2CF7-40EC-8EB4-80909BCE56E7}">
      <dgm:prSet/>
      <dgm:spPr/>
      <dgm:t>
        <a:bodyPr/>
        <a:lstStyle/>
        <a:p>
          <a:endParaRPr lang="es-ES"/>
        </a:p>
      </dgm:t>
    </dgm:pt>
    <dgm:pt modelId="{5C398CCE-0CBB-439A-ACBA-F1E97BF18586}" type="sibTrans" cxnId="{F9E14E16-2CF7-40EC-8EB4-80909BCE56E7}">
      <dgm:prSet/>
      <dgm:spPr/>
      <dgm:t>
        <a:bodyPr/>
        <a:lstStyle/>
        <a:p>
          <a:endParaRPr lang="es-ES"/>
        </a:p>
      </dgm:t>
    </dgm:pt>
    <dgm:pt modelId="{77201DB5-0F49-4DA9-AAFB-E42F18C0715E}">
      <dgm:prSet phldrT="[Texto]"/>
      <dgm:spPr>
        <a:blipFill rotWithShape="0">
          <a:blip xmlns:r="http://schemas.openxmlformats.org/officeDocument/2006/relationships" r:embed="rId3"/>
          <a:stretch>
            <a:fillRect/>
          </a:stretch>
        </a:blipFill>
      </dgm:spPr>
      <dgm:t>
        <a:bodyPr/>
        <a:lstStyle/>
        <a:p>
          <a:r>
            <a:rPr lang="es-ES_tradnl" dirty="0" smtClean="0"/>
            <a:t> </a:t>
          </a:r>
          <a:endParaRPr lang="es-ES" dirty="0"/>
        </a:p>
      </dgm:t>
    </dgm:pt>
    <dgm:pt modelId="{DDF06112-5F6A-4BC0-B69E-D4A65A81C9E4}" type="parTrans" cxnId="{9C756C4B-D3B8-48D0-BC2B-555CB6239755}">
      <dgm:prSet/>
      <dgm:spPr/>
      <dgm:t>
        <a:bodyPr/>
        <a:lstStyle/>
        <a:p>
          <a:endParaRPr lang="es-ES"/>
        </a:p>
      </dgm:t>
    </dgm:pt>
    <dgm:pt modelId="{B64D298F-E5F4-4196-89B1-41A344C5A76A}" type="sibTrans" cxnId="{9C756C4B-D3B8-48D0-BC2B-555CB6239755}">
      <dgm:prSet/>
      <dgm:spPr/>
      <dgm:t>
        <a:bodyPr/>
        <a:lstStyle/>
        <a:p>
          <a:endParaRPr lang="es-ES"/>
        </a:p>
      </dgm:t>
    </dgm:pt>
    <dgm:pt modelId="{C7B99182-F1D9-41AD-83C7-43318F331A77}">
      <dgm:prSet phldrT="[Texto]"/>
      <dgm:spPr/>
      <dgm:t>
        <a:bodyPr/>
        <a:lstStyle/>
        <a:p>
          <a:r>
            <a:rPr lang="es-ES" dirty="0" smtClean="0"/>
            <a:t>Crear un cluster productor de carne de cuy </a:t>
          </a:r>
          <a:r>
            <a:rPr lang="es-ES" dirty="0" err="1" smtClean="0"/>
            <a:t>precocido</a:t>
          </a:r>
          <a:r>
            <a:rPr lang="es-ES" dirty="0" smtClean="0"/>
            <a:t> empacado al vacío.</a:t>
          </a:r>
          <a:endParaRPr lang="es-ES" dirty="0"/>
        </a:p>
      </dgm:t>
    </dgm:pt>
    <dgm:pt modelId="{BAE92A85-E745-4F24-B4C3-6DF743E4DBFC}" type="parTrans" cxnId="{B49B0C29-870C-4404-A3AF-5C4D3BE3FC3A}">
      <dgm:prSet/>
      <dgm:spPr/>
      <dgm:t>
        <a:bodyPr/>
        <a:lstStyle/>
        <a:p>
          <a:endParaRPr lang="es-ES"/>
        </a:p>
      </dgm:t>
    </dgm:pt>
    <dgm:pt modelId="{60E03B80-D22F-4C45-A535-DE318BE5EE6B}" type="sibTrans" cxnId="{B49B0C29-870C-4404-A3AF-5C4D3BE3FC3A}">
      <dgm:prSet/>
      <dgm:spPr/>
      <dgm:t>
        <a:bodyPr/>
        <a:lstStyle/>
        <a:p>
          <a:endParaRPr lang="es-ES"/>
        </a:p>
      </dgm:t>
    </dgm:pt>
    <dgm:pt modelId="{5858D280-035C-4807-8FF1-7DEFC32D1C08}" type="pres">
      <dgm:prSet presAssocID="{AA9210AF-C1EE-4E64-9866-2703EAF4AF52}" presName="Name0" presStyleCnt="0">
        <dgm:presLayoutVars>
          <dgm:dir/>
          <dgm:animLvl val="lvl"/>
          <dgm:resizeHandles/>
        </dgm:presLayoutVars>
      </dgm:prSet>
      <dgm:spPr/>
      <dgm:t>
        <a:bodyPr/>
        <a:lstStyle/>
        <a:p>
          <a:endParaRPr lang="es-ES"/>
        </a:p>
      </dgm:t>
    </dgm:pt>
    <dgm:pt modelId="{3A452307-A154-4FFF-981D-DC4B5085F134}" type="pres">
      <dgm:prSet presAssocID="{BDAA4DAB-4340-41A6-9BE7-F95F450C0E7F}" presName="linNode" presStyleCnt="0"/>
      <dgm:spPr/>
      <dgm:t>
        <a:bodyPr/>
        <a:lstStyle/>
        <a:p>
          <a:endParaRPr lang="es-ES"/>
        </a:p>
      </dgm:t>
    </dgm:pt>
    <dgm:pt modelId="{CD5040A8-6937-49A8-B4CA-304C334328D2}" type="pres">
      <dgm:prSet presAssocID="{BDAA4DAB-4340-41A6-9BE7-F95F450C0E7F}" presName="parentShp" presStyleLbl="node1" presStyleIdx="0" presStyleCnt="3">
        <dgm:presLayoutVars>
          <dgm:bulletEnabled val="1"/>
        </dgm:presLayoutVars>
      </dgm:prSet>
      <dgm:spPr/>
      <dgm:t>
        <a:bodyPr/>
        <a:lstStyle/>
        <a:p>
          <a:endParaRPr lang="es-ES"/>
        </a:p>
      </dgm:t>
    </dgm:pt>
    <dgm:pt modelId="{D0A5527A-190A-4311-8AA1-6B6228156C15}" type="pres">
      <dgm:prSet presAssocID="{BDAA4DAB-4340-41A6-9BE7-F95F450C0E7F}" presName="childShp" presStyleLbl="bgAccFollowNode1" presStyleIdx="0" presStyleCnt="3">
        <dgm:presLayoutVars>
          <dgm:bulletEnabled val="1"/>
        </dgm:presLayoutVars>
      </dgm:prSet>
      <dgm:spPr/>
      <dgm:t>
        <a:bodyPr/>
        <a:lstStyle/>
        <a:p>
          <a:endParaRPr lang="es-ES"/>
        </a:p>
      </dgm:t>
    </dgm:pt>
    <dgm:pt modelId="{6FF5590A-B1C0-4703-ABC9-ACA9AA398EC0}" type="pres">
      <dgm:prSet presAssocID="{69F948CF-83D4-4E3A-83D7-AB4548E4E459}" presName="spacing" presStyleCnt="0"/>
      <dgm:spPr/>
      <dgm:t>
        <a:bodyPr/>
        <a:lstStyle/>
        <a:p>
          <a:endParaRPr lang="es-ES"/>
        </a:p>
      </dgm:t>
    </dgm:pt>
    <dgm:pt modelId="{93740D7F-71D0-4A2D-A558-1D1418C80488}" type="pres">
      <dgm:prSet presAssocID="{694EEB9F-7FAC-4B55-B4D5-7D7EAD3BE233}" presName="linNode" presStyleCnt="0"/>
      <dgm:spPr/>
      <dgm:t>
        <a:bodyPr/>
        <a:lstStyle/>
        <a:p>
          <a:endParaRPr lang="es-ES"/>
        </a:p>
      </dgm:t>
    </dgm:pt>
    <dgm:pt modelId="{BD70918E-CC92-4979-8D64-692210424EDE}" type="pres">
      <dgm:prSet presAssocID="{694EEB9F-7FAC-4B55-B4D5-7D7EAD3BE233}" presName="parentShp" presStyleLbl="node1" presStyleIdx="1" presStyleCnt="3">
        <dgm:presLayoutVars>
          <dgm:bulletEnabled val="1"/>
        </dgm:presLayoutVars>
      </dgm:prSet>
      <dgm:spPr/>
      <dgm:t>
        <a:bodyPr/>
        <a:lstStyle/>
        <a:p>
          <a:endParaRPr lang="es-ES"/>
        </a:p>
      </dgm:t>
    </dgm:pt>
    <dgm:pt modelId="{9817762E-B8F4-46FD-8D47-2874F557CE57}" type="pres">
      <dgm:prSet presAssocID="{694EEB9F-7FAC-4B55-B4D5-7D7EAD3BE233}" presName="childShp" presStyleLbl="bgAccFollowNode1" presStyleIdx="1" presStyleCnt="3">
        <dgm:presLayoutVars>
          <dgm:bulletEnabled val="1"/>
        </dgm:presLayoutVars>
      </dgm:prSet>
      <dgm:spPr/>
      <dgm:t>
        <a:bodyPr/>
        <a:lstStyle/>
        <a:p>
          <a:endParaRPr lang="es-ES"/>
        </a:p>
      </dgm:t>
    </dgm:pt>
    <dgm:pt modelId="{9D81ACBE-C052-4244-B227-2A3DC4C8908C}" type="pres">
      <dgm:prSet presAssocID="{1E7B8DBA-A4C1-4115-AD5D-A8580DE42050}" presName="spacing" presStyleCnt="0"/>
      <dgm:spPr/>
      <dgm:t>
        <a:bodyPr/>
        <a:lstStyle/>
        <a:p>
          <a:endParaRPr lang="es-ES"/>
        </a:p>
      </dgm:t>
    </dgm:pt>
    <dgm:pt modelId="{97BB61C6-8BB2-4425-97DA-5F47EF02750C}" type="pres">
      <dgm:prSet presAssocID="{77201DB5-0F49-4DA9-AAFB-E42F18C0715E}" presName="linNode" presStyleCnt="0"/>
      <dgm:spPr/>
      <dgm:t>
        <a:bodyPr/>
        <a:lstStyle/>
        <a:p>
          <a:endParaRPr lang="es-ES"/>
        </a:p>
      </dgm:t>
    </dgm:pt>
    <dgm:pt modelId="{66E5AAAD-6D31-4C3E-998E-6C41A6351056}" type="pres">
      <dgm:prSet presAssocID="{77201DB5-0F49-4DA9-AAFB-E42F18C0715E}" presName="parentShp" presStyleLbl="node1" presStyleIdx="2" presStyleCnt="3">
        <dgm:presLayoutVars>
          <dgm:bulletEnabled val="1"/>
        </dgm:presLayoutVars>
      </dgm:prSet>
      <dgm:spPr/>
      <dgm:t>
        <a:bodyPr/>
        <a:lstStyle/>
        <a:p>
          <a:endParaRPr lang="es-ES"/>
        </a:p>
      </dgm:t>
    </dgm:pt>
    <dgm:pt modelId="{713AB898-6806-4C86-82B5-083028A5EA55}" type="pres">
      <dgm:prSet presAssocID="{77201DB5-0F49-4DA9-AAFB-E42F18C0715E}" presName="childShp" presStyleLbl="bgAccFollowNode1" presStyleIdx="2" presStyleCnt="3">
        <dgm:presLayoutVars>
          <dgm:bulletEnabled val="1"/>
        </dgm:presLayoutVars>
      </dgm:prSet>
      <dgm:spPr/>
      <dgm:t>
        <a:bodyPr/>
        <a:lstStyle/>
        <a:p>
          <a:endParaRPr lang="es-ES"/>
        </a:p>
      </dgm:t>
    </dgm:pt>
  </dgm:ptLst>
  <dgm:cxnLst>
    <dgm:cxn modelId="{8FB8ADB0-817F-4B53-9BB7-2573A9F4AAC5}" type="presOf" srcId="{7AC5975A-532E-4DE8-B448-DE2DDE3994FE}" destId="{9817762E-B8F4-46FD-8D47-2874F557CE57}" srcOrd="0" destOrd="0" presId="urn:microsoft.com/office/officeart/2005/8/layout/vList6"/>
    <dgm:cxn modelId="{70BBA06A-1F67-4361-8CEE-906090EF6008}" type="presOf" srcId="{AA9210AF-C1EE-4E64-9866-2703EAF4AF52}" destId="{5858D280-035C-4807-8FF1-7DEFC32D1C08}" srcOrd="0" destOrd="0" presId="urn:microsoft.com/office/officeart/2005/8/layout/vList6"/>
    <dgm:cxn modelId="{0AF9199B-0297-4565-8403-47838BFC2EA6}" srcId="{BDAA4DAB-4340-41A6-9BE7-F95F450C0E7F}" destId="{C0E3AF59-6B89-4C8C-BD0A-254558976E56}" srcOrd="0" destOrd="0" parTransId="{68497B54-0F59-4833-A72C-4DB3230BAFA0}" sibTransId="{317EE3BA-A864-40D6-A4EB-5C771E33380F}"/>
    <dgm:cxn modelId="{9C756C4B-D3B8-48D0-BC2B-555CB6239755}" srcId="{AA9210AF-C1EE-4E64-9866-2703EAF4AF52}" destId="{77201DB5-0F49-4DA9-AAFB-E42F18C0715E}" srcOrd="2" destOrd="0" parTransId="{DDF06112-5F6A-4BC0-B69E-D4A65A81C9E4}" sibTransId="{B64D298F-E5F4-4196-89B1-41A344C5A76A}"/>
    <dgm:cxn modelId="{1AFCC692-DB75-4522-9A34-F62EB4064642}" srcId="{AA9210AF-C1EE-4E64-9866-2703EAF4AF52}" destId="{BDAA4DAB-4340-41A6-9BE7-F95F450C0E7F}" srcOrd="0" destOrd="0" parTransId="{75B92ADB-A21E-4F62-A5EF-02379DE039CB}" sibTransId="{69F948CF-83D4-4E3A-83D7-AB4548E4E459}"/>
    <dgm:cxn modelId="{B49B0C29-870C-4404-A3AF-5C4D3BE3FC3A}" srcId="{77201DB5-0F49-4DA9-AAFB-E42F18C0715E}" destId="{C7B99182-F1D9-41AD-83C7-43318F331A77}" srcOrd="0" destOrd="0" parTransId="{BAE92A85-E745-4F24-B4C3-6DF743E4DBFC}" sibTransId="{60E03B80-D22F-4C45-A535-DE318BE5EE6B}"/>
    <dgm:cxn modelId="{4C334E8A-4F8C-4F45-A041-7180AE394281}" type="presOf" srcId="{C0E3AF59-6B89-4C8C-BD0A-254558976E56}" destId="{D0A5527A-190A-4311-8AA1-6B6228156C15}" srcOrd="0" destOrd="0" presId="urn:microsoft.com/office/officeart/2005/8/layout/vList6"/>
    <dgm:cxn modelId="{F9E14E16-2CF7-40EC-8EB4-80909BCE56E7}" srcId="{694EEB9F-7FAC-4B55-B4D5-7D7EAD3BE233}" destId="{7AC5975A-532E-4DE8-B448-DE2DDE3994FE}" srcOrd="0" destOrd="0" parTransId="{71059A78-8419-4F1B-94BE-C29207EFF0ED}" sibTransId="{5C398CCE-0CBB-439A-ACBA-F1E97BF18586}"/>
    <dgm:cxn modelId="{83973BA0-533D-4478-A618-540C6CA78220}" type="presOf" srcId="{694EEB9F-7FAC-4B55-B4D5-7D7EAD3BE233}" destId="{BD70918E-CC92-4979-8D64-692210424EDE}" srcOrd="0" destOrd="0" presId="urn:microsoft.com/office/officeart/2005/8/layout/vList6"/>
    <dgm:cxn modelId="{AB1FAC63-F30F-4CB3-A82E-3C4579DD0A98}" type="presOf" srcId="{BDAA4DAB-4340-41A6-9BE7-F95F450C0E7F}" destId="{CD5040A8-6937-49A8-B4CA-304C334328D2}" srcOrd="0" destOrd="0" presId="urn:microsoft.com/office/officeart/2005/8/layout/vList6"/>
    <dgm:cxn modelId="{4B693E95-B520-46C9-9B7D-7190E5A890A3}" srcId="{AA9210AF-C1EE-4E64-9866-2703EAF4AF52}" destId="{694EEB9F-7FAC-4B55-B4D5-7D7EAD3BE233}" srcOrd="1" destOrd="0" parTransId="{A6E1ADA0-5736-4636-B2BD-B32849493CA9}" sibTransId="{1E7B8DBA-A4C1-4115-AD5D-A8580DE42050}"/>
    <dgm:cxn modelId="{9E30E135-E7BF-4F26-94B2-9A7F66226EB8}" type="presOf" srcId="{77201DB5-0F49-4DA9-AAFB-E42F18C0715E}" destId="{66E5AAAD-6D31-4C3E-998E-6C41A6351056}" srcOrd="0" destOrd="0" presId="urn:microsoft.com/office/officeart/2005/8/layout/vList6"/>
    <dgm:cxn modelId="{51FF3C79-2F23-435E-984B-E7B9EB7CF7E8}" type="presOf" srcId="{C7B99182-F1D9-41AD-83C7-43318F331A77}" destId="{713AB898-6806-4C86-82B5-083028A5EA55}" srcOrd="0" destOrd="0" presId="urn:microsoft.com/office/officeart/2005/8/layout/vList6"/>
    <dgm:cxn modelId="{29EC59AA-A5FB-4E8C-8362-3F7294BE21BF}" type="presParOf" srcId="{5858D280-035C-4807-8FF1-7DEFC32D1C08}" destId="{3A452307-A154-4FFF-981D-DC4B5085F134}" srcOrd="0" destOrd="0" presId="urn:microsoft.com/office/officeart/2005/8/layout/vList6"/>
    <dgm:cxn modelId="{38FFB8D7-82A0-4FF2-AB79-3C0461C341C9}" type="presParOf" srcId="{3A452307-A154-4FFF-981D-DC4B5085F134}" destId="{CD5040A8-6937-49A8-B4CA-304C334328D2}" srcOrd="0" destOrd="0" presId="urn:microsoft.com/office/officeart/2005/8/layout/vList6"/>
    <dgm:cxn modelId="{C8AD9C05-6172-432B-83C7-28DB370CBD09}" type="presParOf" srcId="{3A452307-A154-4FFF-981D-DC4B5085F134}" destId="{D0A5527A-190A-4311-8AA1-6B6228156C15}" srcOrd="1" destOrd="0" presId="urn:microsoft.com/office/officeart/2005/8/layout/vList6"/>
    <dgm:cxn modelId="{A67EFC12-3F99-48EA-93D2-08C423DF7C9C}" type="presParOf" srcId="{5858D280-035C-4807-8FF1-7DEFC32D1C08}" destId="{6FF5590A-B1C0-4703-ABC9-ACA9AA398EC0}" srcOrd="1" destOrd="0" presId="urn:microsoft.com/office/officeart/2005/8/layout/vList6"/>
    <dgm:cxn modelId="{731F3B11-54D1-41A4-AC53-4F12825D03CB}" type="presParOf" srcId="{5858D280-035C-4807-8FF1-7DEFC32D1C08}" destId="{93740D7F-71D0-4A2D-A558-1D1418C80488}" srcOrd="2" destOrd="0" presId="urn:microsoft.com/office/officeart/2005/8/layout/vList6"/>
    <dgm:cxn modelId="{5B3084D7-BD01-480D-9A2E-D55B8A72D8A2}" type="presParOf" srcId="{93740D7F-71D0-4A2D-A558-1D1418C80488}" destId="{BD70918E-CC92-4979-8D64-692210424EDE}" srcOrd="0" destOrd="0" presId="urn:microsoft.com/office/officeart/2005/8/layout/vList6"/>
    <dgm:cxn modelId="{8330E0FF-CA43-43E8-A3A3-6ED81C00B16B}" type="presParOf" srcId="{93740D7F-71D0-4A2D-A558-1D1418C80488}" destId="{9817762E-B8F4-46FD-8D47-2874F557CE57}" srcOrd="1" destOrd="0" presId="urn:microsoft.com/office/officeart/2005/8/layout/vList6"/>
    <dgm:cxn modelId="{854FA0B0-7535-4863-9851-1C48FDE3646F}" type="presParOf" srcId="{5858D280-035C-4807-8FF1-7DEFC32D1C08}" destId="{9D81ACBE-C052-4244-B227-2A3DC4C8908C}" srcOrd="3" destOrd="0" presId="urn:microsoft.com/office/officeart/2005/8/layout/vList6"/>
    <dgm:cxn modelId="{63B7FE35-0ABD-4C4D-B023-B594355B742B}" type="presParOf" srcId="{5858D280-035C-4807-8FF1-7DEFC32D1C08}" destId="{97BB61C6-8BB2-4425-97DA-5F47EF02750C}" srcOrd="4" destOrd="0" presId="urn:microsoft.com/office/officeart/2005/8/layout/vList6"/>
    <dgm:cxn modelId="{78B33C7E-BCA3-4A13-97EF-C9C9B2B059DF}" type="presParOf" srcId="{97BB61C6-8BB2-4425-97DA-5F47EF02750C}" destId="{66E5AAAD-6D31-4C3E-998E-6C41A6351056}" srcOrd="0" destOrd="0" presId="urn:microsoft.com/office/officeart/2005/8/layout/vList6"/>
    <dgm:cxn modelId="{717C1401-87E4-4581-B986-C10344060BFD}" type="presParOf" srcId="{97BB61C6-8BB2-4425-97DA-5F47EF02750C}" destId="{713AB898-6806-4C86-82B5-083028A5EA55}" srcOrd="1" destOrd="0" presId="urn:microsoft.com/office/officeart/2005/8/layout/v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DF53DE-40CE-4511-B5E6-688A7B41D38C}" type="doc">
      <dgm:prSet loTypeId="urn:microsoft.com/office/officeart/2005/8/layout/vList6" loCatId="list" qsTypeId="urn:microsoft.com/office/officeart/2005/8/quickstyle/3d2" qsCatId="3D" csTypeId="urn:microsoft.com/office/officeart/2005/8/colors/accent1_4" csCatId="accent1" phldr="1"/>
      <dgm:spPr/>
      <dgm:t>
        <a:bodyPr/>
        <a:lstStyle/>
        <a:p>
          <a:endParaRPr lang="es-ES"/>
        </a:p>
      </dgm:t>
    </dgm:pt>
    <dgm:pt modelId="{E99A105B-9485-496A-B1C0-EF794BE2E0E7}">
      <dgm:prSet phldrT="[Texto]" custT="1"/>
      <dgm:spPr>
        <a:blipFill rotWithShape="0">
          <a:blip xmlns:r="http://schemas.openxmlformats.org/officeDocument/2006/relationships" r:embed="rId1"/>
          <a:stretch>
            <a:fillRect/>
          </a:stretch>
        </a:blipFill>
      </dgm:spPr>
      <dgm:t>
        <a:bodyPr/>
        <a:lstStyle/>
        <a:p>
          <a:r>
            <a:rPr lang="es-ES_tradnl" sz="2200" dirty="0" smtClean="0"/>
            <a:t> </a:t>
          </a:r>
          <a:endParaRPr lang="es-ES" sz="2200" dirty="0"/>
        </a:p>
      </dgm:t>
    </dgm:pt>
    <dgm:pt modelId="{779A1956-F5AE-4EF8-A1C7-8BE3B091D458}" type="parTrans" cxnId="{6E2C3069-ED85-4632-BC4B-E3E7553EC223}">
      <dgm:prSet/>
      <dgm:spPr/>
      <dgm:t>
        <a:bodyPr/>
        <a:lstStyle/>
        <a:p>
          <a:endParaRPr lang="es-ES" sz="2200"/>
        </a:p>
      </dgm:t>
    </dgm:pt>
    <dgm:pt modelId="{DA2886C1-1B55-43C7-9C3E-7B99C3F82A65}" type="sibTrans" cxnId="{6E2C3069-ED85-4632-BC4B-E3E7553EC223}">
      <dgm:prSet/>
      <dgm:spPr/>
      <dgm:t>
        <a:bodyPr/>
        <a:lstStyle/>
        <a:p>
          <a:endParaRPr lang="es-ES" sz="2200"/>
        </a:p>
      </dgm:t>
    </dgm:pt>
    <dgm:pt modelId="{0745C958-9EA7-4CD0-9932-E841532A0664}">
      <dgm:prSet phldrT="[Texto]" custT="1"/>
      <dgm:spPr/>
      <dgm:t>
        <a:bodyPr/>
        <a:lstStyle/>
        <a:p>
          <a:r>
            <a:rPr lang="es-ES" sz="2200" dirty="0" smtClean="0"/>
            <a:t>Determinar el proceso de exportación hacia Estados Unidos</a:t>
          </a:r>
          <a:endParaRPr lang="es-ES" sz="2200" dirty="0"/>
        </a:p>
      </dgm:t>
    </dgm:pt>
    <dgm:pt modelId="{B003314B-1EB0-40DE-8D86-3130FCE022C0}" type="parTrans" cxnId="{498DA650-C513-47A4-8BD8-55E486EB948F}">
      <dgm:prSet/>
      <dgm:spPr/>
      <dgm:t>
        <a:bodyPr/>
        <a:lstStyle/>
        <a:p>
          <a:endParaRPr lang="es-ES" sz="2200"/>
        </a:p>
      </dgm:t>
    </dgm:pt>
    <dgm:pt modelId="{636FCBD8-C95F-49C7-8133-6085DBC5297C}" type="sibTrans" cxnId="{498DA650-C513-47A4-8BD8-55E486EB948F}">
      <dgm:prSet/>
      <dgm:spPr/>
      <dgm:t>
        <a:bodyPr/>
        <a:lstStyle/>
        <a:p>
          <a:endParaRPr lang="es-ES" sz="2200"/>
        </a:p>
      </dgm:t>
    </dgm:pt>
    <dgm:pt modelId="{D83BA881-3CCF-4E31-BD54-95562D4EEA45}">
      <dgm:prSet phldrT="[Texto]" custT="1"/>
      <dgm:spPr>
        <a:blipFill rotWithShape="0">
          <a:blip xmlns:r="http://schemas.openxmlformats.org/officeDocument/2006/relationships" r:embed="rId2"/>
          <a:stretch>
            <a:fillRect/>
          </a:stretch>
        </a:blipFill>
      </dgm:spPr>
      <dgm:t>
        <a:bodyPr/>
        <a:lstStyle/>
        <a:p>
          <a:r>
            <a:rPr lang="es-ES_tradnl" sz="2200" dirty="0" smtClean="0"/>
            <a:t> </a:t>
          </a:r>
          <a:endParaRPr lang="es-ES" sz="2200" dirty="0"/>
        </a:p>
      </dgm:t>
    </dgm:pt>
    <dgm:pt modelId="{1EF0C9EA-97A2-4BB3-91D6-073AA468437C}" type="parTrans" cxnId="{8E435C93-44ED-4DA3-B837-BD7DC3891024}">
      <dgm:prSet/>
      <dgm:spPr/>
      <dgm:t>
        <a:bodyPr/>
        <a:lstStyle/>
        <a:p>
          <a:endParaRPr lang="es-ES" sz="2200"/>
        </a:p>
      </dgm:t>
    </dgm:pt>
    <dgm:pt modelId="{45F18CB8-4E33-4B0B-9123-3F28BBA011E1}" type="sibTrans" cxnId="{8E435C93-44ED-4DA3-B837-BD7DC3891024}">
      <dgm:prSet/>
      <dgm:spPr/>
      <dgm:t>
        <a:bodyPr/>
        <a:lstStyle/>
        <a:p>
          <a:endParaRPr lang="es-ES" sz="2200"/>
        </a:p>
      </dgm:t>
    </dgm:pt>
    <dgm:pt modelId="{F9691AB3-083A-42B1-96E1-4D80AEE7654B}">
      <dgm:prSet phldrT="[Texto]" custT="1"/>
      <dgm:spPr/>
      <dgm:t>
        <a:bodyPr/>
        <a:lstStyle/>
        <a:p>
          <a:r>
            <a:rPr lang="es-ES" sz="2200" dirty="0" smtClean="0"/>
            <a:t>Establecer la promoción de la exportación mediante una estrategia de marketing.</a:t>
          </a:r>
          <a:endParaRPr lang="es-ES" sz="2200" dirty="0"/>
        </a:p>
      </dgm:t>
    </dgm:pt>
    <dgm:pt modelId="{1979F2B3-5845-4142-8216-0923D4AB8D56}" type="parTrans" cxnId="{F3C27C46-A1BB-44D8-8D06-D7FFD9DC1A06}">
      <dgm:prSet/>
      <dgm:spPr/>
      <dgm:t>
        <a:bodyPr/>
        <a:lstStyle/>
        <a:p>
          <a:endParaRPr lang="es-ES" sz="2200"/>
        </a:p>
      </dgm:t>
    </dgm:pt>
    <dgm:pt modelId="{C1C28C00-1882-4BC1-AE8A-D11067EEE68D}" type="sibTrans" cxnId="{F3C27C46-A1BB-44D8-8D06-D7FFD9DC1A06}">
      <dgm:prSet/>
      <dgm:spPr/>
      <dgm:t>
        <a:bodyPr/>
        <a:lstStyle/>
        <a:p>
          <a:endParaRPr lang="es-ES" sz="2200"/>
        </a:p>
      </dgm:t>
    </dgm:pt>
    <dgm:pt modelId="{2DBDF0B4-F5F3-4749-AAC7-EF463CD689D4}">
      <dgm:prSet phldrT="[Texto]" phldr="1" custT="1"/>
      <dgm:spPr>
        <a:blipFill rotWithShape="0">
          <a:blip xmlns:r="http://schemas.openxmlformats.org/officeDocument/2006/relationships" r:embed="rId3"/>
          <a:stretch>
            <a:fillRect/>
          </a:stretch>
        </a:blipFill>
      </dgm:spPr>
      <dgm:t>
        <a:bodyPr/>
        <a:lstStyle/>
        <a:p>
          <a:endParaRPr lang="es-ES" sz="2200" dirty="0"/>
        </a:p>
      </dgm:t>
    </dgm:pt>
    <dgm:pt modelId="{E4D838FB-BD88-4E3D-B0DA-C50FFA81BEB5}" type="parTrans" cxnId="{78C9DCCA-CED8-4ADC-985B-5E3F59635885}">
      <dgm:prSet/>
      <dgm:spPr/>
      <dgm:t>
        <a:bodyPr/>
        <a:lstStyle/>
        <a:p>
          <a:endParaRPr lang="es-ES" sz="2200"/>
        </a:p>
      </dgm:t>
    </dgm:pt>
    <dgm:pt modelId="{BF5E183C-0E59-42F1-8997-B35095C4BF3A}" type="sibTrans" cxnId="{78C9DCCA-CED8-4ADC-985B-5E3F59635885}">
      <dgm:prSet/>
      <dgm:spPr/>
      <dgm:t>
        <a:bodyPr/>
        <a:lstStyle/>
        <a:p>
          <a:endParaRPr lang="es-ES" sz="2200"/>
        </a:p>
      </dgm:t>
    </dgm:pt>
    <dgm:pt modelId="{AA8FC06A-F49A-403C-BF78-5451C6D529EB}">
      <dgm:prSet phldrT="[Texto]" custT="1"/>
      <dgm:spPr/>
      <dgm:t>
        <a:bodyPr/>
        <a:lstStyle/>
        <a:p>
          <a:r>
            <a:rPr lang="es-ES" sz="2200" dirty="0" smtClean="0"/>
            <a:t>Realizar un estudio financiero que identifique la viabilidad del cluster.</a:t>
          </a:r>
          <a:endParaRPr lang="es-ES" sz="2200" dirty="0"/>
        </a:p>
      </dgm:t>
    </dgm:pt>
    <dgm:pt modelId="{6D45BCF4-CA3A-4AA1-8F9F-C6F390C6D7B7}" type="parTrans" cxnId="{BEF6FCA5-5BE8-436A-8349-4F68424ECA1B}">
      <dgm:prSet/>
      <dgm:spPr/>
      <dgm:t>
        <a:bodyPr/>
        <a:lstStyle/>
        <a:p>
          <a:endParaRPr lang="es-ES" sz="2200"/>
        </a:p>
      </dgm:t>
    </dgm:pt>
    <dgm:pt modelId="{9F01B96B-B7D9-4C2C-8282-5B1F2482719D}" type="sibTrans" cxnId="{BEF6FCA5-5BE8-436A-8349-4F68424ECA1B}">
      <dgm:prSet/>
      <dgm:spPr/>
      <dgm:t>
        <a:bodyPr/>
        <a:lstStyle/>
        <a:p>
          <a:endParaRPr lang="es-ES" sz="2200"/>
        </a:p>
      </dgm:t>
    </dgm:pt>
    <dgm:pt modelId="{75F2E8BC-9885-4527-9C19-1BAEC07D18E3}" type="pres">
      <dgm:prSet presAssocID="{BADF53DE-40CE-4511-B5E6-688A7B41D38C}" presName="Name0" presStyleCnt="0">
        <dgm:presLayoutVars>
          <dgm:dir/>
          <dgm:animLvl val="lvl"/>
          <dgm:resizeHandles/>
        </dgm:presLayoutVars>
      </dgm:prSet>
      <dgm:spPr/>
      <dgm:t>
        <a:bodyPr/>
        <a:lstStyle/>
        <a:p>
          <a:endParaRPr lang="es-ES"/>
        </a:p>
      </dgm:t>
    </dgm:pt>
    <dgm:pt modelId="{97D76842-B879-4B17-B8C4-877C891D272F}" type="pres">
      <dgm:prSet presAssocID="{E99A105B-9485-496A-B1C0-EF794BE2E0E7}" presName="linNode" presStyleCnt="0"/>
      <dgm:spPr/>
      <dgm:t>
        <a:bodyPr/>
        <a:lstStyle/>
        <a:p>
          <a:endParaRPr lang="es-ES"/>
        </a:p>
      </dgm:t>
    </dgm:pt>
    <dgm:pt modelId="{B5C54B90-F2A1-4D04-A755-9411531E48C0}" type="pres">
      <dgm:prSet presAssocID="{E99A105B-9485-496A-B1C0-EF794BE2E0E7}" presName="parentShp" presStyleLbl="node1" presStyleIdx="0" presStyleCnt="3">
        <dgm:presLayoutVars>
          <dgm:bulletEnabled val="1"/>
        </dgm:presLayoutVars>
      </dgm:prSet>
      <dgm:spPr/>
      <dgm:t>
        <a:bodyPr/>
        <a:lstStyle/>
        <a:p>
          <a:endParaRPr lang="es-ES"/>
        </a:p>
      </dgm:t>
    </dgm:pt>
    <dgm:pt modelId="{BA0ACEE4-F9D2-4693-8497-098A021401C3}" type="pres">
      <dgm:prSet presAssocID="{E99A105B-9485-496A-B1C0-EF794BE2E0E7}" presName="childShp" presStyleLbl="bgAccFollowNode1" presStyleIdx="0" presStyleCnt="3">
        <dgm:presLayoutVars>
          <dgm:bulletEnabled val="1"/>
        </dgm:presLayoutVars>
      </dgm:prSet>
      <dgm:spPr/>
      <dgm:t>
        <a:bodyPr/>
        <a:lstStyle/>
        <a:p>
          <a:endParaRPr lang="es-ES"/>
        </a:p>
      </dgm:t>
    </dgm:pt>
    <dgm:pt modelId="{B592816D-01BD-491C-8292-1B5AD5CB1CA4}" type="pres">
      <dgm:prSet presAssocID="{DA2886C1-1B55-43C7-9C3E-7B99C3F82A65}" presName="spacing" presStyleCnt="0"/>
      <dgm:spPr/>
      <dgm:t>
        <a:bodyPr/>
        <a:lstStyle/>
        <a:p>
          <a:endParaRPr lang="es-ES"/>
        </a:p>
      </dgm:t>
    </dgm:pt>
    <dgm:pt modelId="{EA7D3DC4-C944-4755-A966-31FDD8F487F0}" type="pres">
      <dgm:prSet presAssocID="{D83BA881-3CCF-4E31-BD54-95562D4EEA45}" presName="linNode" presStyleCnt="0"/>
      <dgm:spPr/>
      <dgm:t>
        <a:bodyPr/>
        <a:lstStyle/>
        <a:p>
          <a:endParaRPr lang="es-ES"/>
        </a:p>
      </dgm:t>
    </dgm:pt>
    <dgm:pt modelId="{56D54DF7-57F3-4EE9-BC51-6CFA287A9616}" type="pres">
      <dgm:prSet presAssocID="{D83BA881-3CCF-4E31-BD54-95562D4EEA45}" presName="parentShp" presStyleLbl="node1" presStyleIdx="1" presStyleCnt="3">
        <dgm:presLayoutVars>
          <dgm:bulletEnabled val="1"/>
        </dgm:presLayoutVars>
      </dgm:prSet>
      <dgm:spPr/>
      <dgm:t>
        <a:bodyPr/>
        <a:lstStyle/>
        <a:p>
          <a:endParaRPr lang="es-ES"/>
        </a:p>
      </dgm:t>
    </dgm:pt>
    <dgm:pt modelId="{FED885BE-85E3-4A97-95E8-9B4BBA84CC2C}" type="pres">
      <dgm:prSet presAssocID="{D83BA881-3CCF-4E31-BD54-95562D4EEA45}" presName="childShp" presStyleLbl="bgAccFollowNode1" presStyleIdx="1" presStyleCnt="3">
        <dgm:presLayoutVars>
          <dgm:bulletEnabled val="1"/>
        </dgm:presLayoutVars>
      </dgm:prSet>
      <dgm:spPr/>
      <dgm:t>
        <a:bodyPr/>
        <a:lstStyle/>
        <a:p>
          <a:endParaRPr lang="es-ES"/>
        </a:p>
      </dgm:t>
    </dgm:pt>
    <dgm:pt modelId="{254B9F67-C073-4864-8066-B9270E299B8A}" type="pres">
      <dgm:prSet presAssocID="{45F18CB8-4E33-4B0B-9123-3F28BBA011E1}" presName="spacing" presStyleCnt="0"/>
      <dgm:spPr/>
      <dgm:t>
        <a:bodyPr/>
        <a:lstStyle/>
        <a:p>
          <a:endParaRPr lang="es-ES"/>
        </a:p>
      </dgm:t>
    </dgm:pt>
    <dgm:pt modelId="{9FAEAF19-57ED-4B11-B761-2C6B39DBB232}" type="pres">
      <dgm:prSet presAssocID="{2DBDF0B4-F5F3-4749-AAC7-EF463CD689D4}" presName="linNode" presStyleCnt="0"/>
      <dgm:spPr/>
      <dgm:t>
        <a:bodyPr/>
        <a:lstStyle/>
        <a:p>
          <a:endParaRPr lang="es-ES"/>
        </a:p>
      </dgm:t>
    </dgm:pt>
    <dgm:pt modelId="{8F971220-6FD8-48D3-901D-A22775D85E98}" type="pres">
      <dgm:prSet presAssocID="{2DBDF0B4-F5F3-4749-AAC7-EF463CD689D4}" presName="parentShp" presStyleLbl="node1" presStyleIdx="2" presStyleCnt="3">
        <dgm:presLayoutVars>
          <dgm:bulletEnabled val="1"/>
        </dgm:presLayoutVars>
      </dgm:prSet>
      <dgm:spPr/>
      <dgm:t>
        <a:bodyPr/>
        <a:lstStyle/>
        <a:p>
          <a:endParaRPr lang="es-ES"/>
        </a:p>
      </dgm:t>
    </dgm:pt>
    <dgm:pt modelId="{C9FA8D30-F6C0-4AAF-87C7-632751BD2E19}" type="pres">
      <dgm:prSet presAssocID="{2DBDF0B4-F5F3-4749-AAC7-EF463CD689D4}" presName="childShp" presStyleLbl="bgAccFollowNode1" presStyleIdx="2" presStyleCnt="3">
        <dgm:presLayoutVars>
          <dgm:bulletEnabled val="1"/>
        </dgm:presLayoutVars>
      </dgm:prSet>
      <dgm:spPr/>
      <dgm:t>
        <a:bodyPr/>
        <a:lstStyle/>
        <a:p>
          <a:endParaRPr lang="es-ES"/>
        </a:p>
      </dgm:t>
    </dgm:pt>
  </dgm:ptLst>
  <dgm:cxnLst>
    <dgm:cxn modelId="{498DA650-C513-47A4-8BD8-55E486EB948F}" srcId="{E99A105B-9485-496A-B1C0-EF794BE2E0E7}" destId="{0745C958-9EA7-4CD0-9932-E841532A0664}" srcOrd="0" destOrd="0" parTransId="{B003314B-1EB0-40DE-8D86-3130FCE022C0}" sibTransId="{636FCBD8-C95F-49C7-8133-6085DBC5297C}"/>
    <dgm:cxn modelId="{78C9DCCA-CED8-4ADC-985B-5E3F59635885}" srcId="{BADF53DE-40CE-4511-B5E6-688A7B41D38C}" destId="{2DBDF0B4-F5F3-4749-AAC7-EF463CD689D4}" srcOrd="2" destOrd="0" parTransId="{E4D838FB-BD88-4E3D-B0DA-C50FFA81BEB5}" sibTransId="{BF5E183C-0E59-42F1-8997-B35095C4BF3A}"/>
    <dgm:cxn modelId="{05F88050-A409-4F18-A0C6-5A06286F4EEE}" type="presOf" srcId="{D83BA881-3CCF-4E31-BD54-95562D4EEA45}" destId="{56D54DF7-57F3-4EE9-BC51-6CFA287A9616}" srcOrd="0" destOrd="0" presId="urn:microsoft.com/office/officeart/2005/8/layout/vList6"/>
    <dgm:cxn modelId="{6E2C3069-ED85-4632-BC4B-E3E7553EC223}" srcId="{BADF53DE-40CE-4511-B5E6-688A7B41D38C}" destId="{E99A105B-9485-496A-B1C0-EF794BE2E0E7}" srcOrd="0" destOrd="0" parTransId="{779A1956-F5AE-4EF8-A1C7-8BE3B091D458}" sibTransId="{DA2886C1-1B55-43C7-9C3E-7B99C3F82A65}"/>
    <dgm:cxn modelId="{C0BAD210-FD30-497B-9DCF-E8188F6DAB9D}" type="presOf" srcId="{BADF53DE-40CE-4511-B5E6-688A7B41D38C}" destId="{75F2E8BC-9885-4527-9C19-1BAEC07D18E3}" srcOrd="0" destOrd="0" presId="urn:microsoft.com/office/officeart/2005/8/layout/vList6"/>
    <dgm:cxn modelId="{AAB24CE9-37E8-4FD1-8451-AE96842A4C77}" type="presOf" srcId="{2DBDF0B4-F5F3-4749-AAC7-EF463CD689D4}" destId="{8F971220-6FD8-48D3-901D-A22775D85E98}" srcOrd="0" destOrd="0" presId="urn:microsoft.com/office/officeart/2005/8/layout/vList6"/>
    <dgm:cxn modelId="{8E435C93-44ED-4DA3-B837-BD7DC3891024}" srcId="{BADF53DE-40CE-4511-B5E6-688A7B41D38C}" destId="{D83BA881-3CCF-4E31-BD54-95562D4EEA45}" srcOrd="1" destOrd="0" parTransId="{1EF0C9EA-97A2-4BB3-91D6-073AA468437C}" sibTransId="{45F18CB8-4E33-4B0B-9123-3F28BBA011E1}"/>
    <dgm:cxn modelId="{BEF6FCA5-5BE8-436A-8349-4F68424ECA1B}" srcId="{2DBDF0B4-F5F3-4749-AAC7-EF463CD689D4}" destId="{AA8FC06A-F49A-403C-BF78-5451C6D529EB}" srcOrd="0" destOrd="0" parTransId="{6D45BCF4-CA3A-4AA1-8F9F-C6F390C6D7B7}" sibTransId="{9F01B96B-B7D9-4C2C-8282-5B1F2482719D}"/>
    <dgm:cxn modelId="{F3C27C46-A1BB-44D8-8D06-D7FFD9DC1A06}" srcId="{D83BA881-3CCF-4E31-BD54-95562D4EEA45}" destId="{F9691AB3-083A-42B1-96E1-4D80AEE7654B}" srcOrd="0" destOrd="0" parTransId="{1979F2B3-5845-4142-8216-0923D4AB8D56}" sibTransId="{C1C28C00-1882-4BC1-AE8A-D11067EEE68D}"/>
    <dgm:cxn modelId="{66AB695D-214D-400F-9B4C-4D768AB25FB4}" type="presOf" srcId="{AA8FC06A-F49A-403C-BF78-5451C6D529EB}" destId="{C9FA8D30-F6C0-4AAF-87C7-632751BD2E19}" srcOrd="0" destOrd="0" presId="urn:microsoft.com/office/officeart/2005/8/layout/vList6"/>
    <dgm:cxn modelId="{0DEAAF40-DA4D-4645-98E1-659836E031B4}" type="presOf" srcId="{F9691AB3-083A-42B1-96E1-4D80AEE7654B}" destId="{FED885BE-85E3-4A97-95E8-9B4BBA84CC2C}" srcOrd="0" destOrd="0" presId="urn:microsoft.com/office/officeart/2005/8/layout/vList6"/>
    <dgm:cxn modelId="{F907AA94-08FB-4EC4-BBC2-9DBEF4C3F71D}" type="presOf" srcId="{0745C958-9EA7-4CD0-9932-E841532A0664}" destId="{BA0ACEE4-F9D2-4693-8497-098A021401C3}" srcOrd="0" destOrd="0" presId="urn:microsoft.com/office/officeart/2005/8/layout/vList6"/>
    <dgm:cxn modelId="{05AD368C-6E42-40F1-9C3B-69F5F801A682}" type="presOf" srcId="{E99A105B-9485-496A-B1C0-EF794BE2E0E7}" destId="{B5C54B90-F2A1-4D04-A755-9411531E48C0}" srcOrd="0" destOrd="0" presId="urn:microsoft.com/office/officeart/2005/8/layout/vList6"/>
    <dgm:cxn modelId="{1B89D6BF-82D4-4807-9E13-717BE81FC63C}" type="presParOf" srcId="{75F2E8BC-9885-4527-9C19-1BAEC07D18E3}" destId="{97D76842-B879-4B17-B8C4-877C891D272F}" srcOrd="0" destOrd="0" presId="urn:microsoft.com/office/officeart/2005/8/layout/vList6"/>
    <dgm:cxn modelId="{AD36004B-C14A-43EE-ABE7-08EB937B771E}" type="presParOf" srcId="{97D76842-B879-4B17-B8C4-877C891D272F}" destId="{B5C54B90-F2A1-4D04-A755-9411531E48C0}" srcOrd="0" destOrd="0" presId="urn:microsoft.com/office/officeart/2005/8/layout/vList6"/>
    <dgm:cxn modelId="{18366E74-A220-4507-AD13-9BC3FB4ED028}" type="presParOf" srcId="{97D76842-B879-4B17-B8C4-877C891D272F}" destId="{BA0ACEE4-F9D2-4693-8497-098A021401C3}" srcOrd="1" destOrd="0" presId="urn:microsoft.com/office/officeart/2005/8/layout/vList6"/>
    <dgm:cxn modelId="{C8262D6A-CF76-406F-9454-0E0EA641645F}" type="presParOf" srcId="{75F2E8BC-9885-4527-9C19-1BAEC07D18E3}" destId="{B592816D-01BD-491C-8292-1B5AD5CB1CA4}" srcOrd="1" destOrd="0" presId="urn:microsoft.com/office/officeart/2005/8/layout/vList6"/>
    <dgm:cxn modelId="{73B467C9-4B4E-40EC-B686-6129AA08477A}" type="presParOf" srcId="{75F2E8BC-9885-4527-9C19-1BAEC07D18E3}" destId="{EA7D3DC4-C944-4755-A966-31FDD8F487F0}" srcOrd="2" destOrd="0" presId="urn:microsoft.com/office/officeart/2005/8/layout/vList6"/>
    <dgm:cxn modelId="{98095D0D-17D8-4520-A658-B9C68CE936C7}" type="presParOf" srcId="{EA7D3DC4-C944-4755-A966-31FDD8F487F0}" destId="{56D54DF7-57F3-4EE9-BC51-6CFA287A9616}" srcOrd="0" destOrd="0" presId="urn:microsoft.com/office/officeart/2005/8/layout/vList6"/>
    <dgm:cxn modelId="{12140149-DE17-454E-A44E-1FE394F9DAC6}" type="presParOf" srcId="{EA7D3DC4-C944-4755-A966-31FDD8F487F0}" destId="{FED885BE-85E3-4A97-95E8-9B4BBA84CC2C}" srcOrd="1" destOrd="0" presId="urn:microsoft.com/office/officeart/2005/8/layout/vList6"/>
    <dgm:cxn modelId="{D4A528F1-6925-4346-8368-0D2826A4D0D4}" type="presParOf" srcId="{75F2E8BC-9885-4527-9C19-1BAEC07D18E3}" destId="{254B9F67-C073-4864-8066-B9270E299B8A}" srcOrd="3" destOrd="0" presId="urn:microsoft.com/office/officeart/2005/8/layout/vList6"/>
    <dgm:cxn modelId="{C25A3DAC-BB1A-4871-9FC2-E2AFE69887ED}" type="presParOf" srcId="{75F2E8BC-9885-4527-9C19-1BAEC07D18E3}" destId="{9FAEAF19-57ED-4B11-B761-2C6B39DBB232}" srcOrd="4" destOrd="0" presId="urn:microsoft.com/office/officeart/2005/8/layout/vList6"/>
    <dgm:cxn modelId="{E2AB1C5C-367E-4C26-8895-C1E8920A6D81}" type="presParOf" srcId="{9FAEAF19-57ED-4B11-B761-2C6B39DBB232}" destId="{8F971220-6FD8-48D3-901D-A22775D85E98}" srcOrd="0" destOrd="0" presId="urn:microsoft.com/office/officeart/2005/8/layout/vList6"/>
    <dgm:cxn modelId="{696CE496-3B5D-4D90-89B7-D435EA1B58E7}" type="presParOf" srcId="{9FAEAF19-57ED-4B11-B761-2C6B39DBB232}" destId="{C9FA8D30-F6C0-4AAF-87C7-632751BD2E19}" srcOrd="1" destOrd="0" presId="urn:microsoft.com/office/officeart/2005/8/layout/v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B88875-F6AC-422E-9643-9B8DDB0C66FC}" type="doc">
      <dgm:prSet loTypeId="urn:microsoft.com/office/officeart/2005/8/layout/vList4" loCatId="list" qsTypeId="urn:microsoft.com/office/officeart/2005/8/quickstyle/3d2" qsCatId="3D" csTypeId="urn:microsoft.com/office/officeart/2005/8/colors/accent1_4" csCatId="accent1" phldr="1"/>
      <dgm:spPr/>
      <dgm:t>
        <a:bodyPr/>
        <a:lstStyle/>
        <a:p>
          <a:endParaRPr lang="es-ES"/>
        </a:p>
      </dgm:t>
    </dgm:pt>
    <dgm:pt modelId="{28BBDC02-8DFE-4A0D-B6A9-BD9D1A96D27C}">
      <dgm:prSet phldrT="[Texto]" custT="1"/>
      <dgm:spPr/>
      <dgm:t>
        <a:bodyPr/>
        <a:lstStyle/>
        <a:p>
          <a:r>
            <a:rPr lang="es-ES" sz="2200" b="1" dirty="0" smtClean="0"/>
            <a:t>Cuy Línea Perú:</a:t>
          </a:r>
          <a:endParaRPr lang="es-ES" sz="2200" b="1" dirty="0"/>
        </a:p>
      </dgm:t>
    </dgm:pt>
    <dgm:pt modelId="{65D7A261-77D0-41CC-AF7A-072B90C3B34B}" type="parTrans" cxnId="{1A4407AA-7D89-478D-8058-9A9038DB2234}">
      <dgm:prSet/>
      <dgm:spPr/>
      <dgm:t>
        <a:bodyPr/>
        <a:lstStyle/>
        <a:p>
          <a:endParaRPr lang="es-ES"/>
        </a:p>
      </dgm:t>
    </dgm:pt>
    <dgm:pt modelId="{AA650F16-E96B-42B7-A575-693A04D4A026}" type="sibTrans" cxnId="{1A4407AA-7D89-478D-8058-9A9038DB2234}">
      <dgm:prSet/>
      <dgm:spPr/>
      <dgm:t>
        <a:bodyPr/>
        <a:lstStyle/>
        <a:p>
          <a:endParaRPr lang="es-ES"/>
        </a:p>
      </dgm:t>
    </dgm:pt>
    <dgm:pt modelId="{14D8FB23-9B63-4320-A92E-DD00470EF72E}">
      <dgm:prSet phldrT="[Texto]"/>
      <dgm:spPr/>
      <dgm:t>
        <a:bodyPr/>
        <a:lstStyle/>
        <a:p>
          <a:r>
            <a:rPr lang="es-ES" sz="2300" dirty="0" smtClean="0"/>
            <a:t>Su prolificidad promedio por parto de 2.61 crías.</a:t>
          </a:r>
          <a:endParaRPr lang="es-ES" sz="2300" dirty="0"/>
        </a:p>
      </dgm:t>
    </dgm:pt>
    <dgm:pt modelId="{A44809C9-C5D3-4F83-A3F9-5BDF11872067}" type="parTrans" cxnId="{28025E7A-B605-4C8B-A602-561950FFC327}">
      <dgm:prSet/>
      <dgm:spPr/>
      <dgm:t>
        <a:bodyPr/>
        <a:lstStyle/>
        <a:p>
          <a:endParaRPr lang="es-ES"/>
        </a:p>
      </dgm:t>
    </dgm:pt>
    <dgm:pt modelId="{7233D681-3266-4ED4-9F02-036C7051C58E}" type="sibTrans" cxnId="{28025E7A-B605-4C8B-A602-561950FFC327}">
      <dgm:prSet/>
      <dgm:spPr/>
      <dgm:t>
        <a:bodyPr/>
        <a:lstStyle/>
        <a:p>
          <a:endParaRPr lang="es-ES"/>
        </a:p>
      </dgm:t>
    </dgm:pt>
    <dgm:pt modelId="{29B1FF89-C7B8-46DB-852F-F8678E5F5940}">
      <dgm:prSet phldrT="[Texto]" custT="1"/>
      <dgm:spPr/>
      <dgm:t>
        <a:bodyPr/>
        <a:lstStyle/>
        <a:p>
          <a:r>
            <a:rPr lang="es-ES" sz="2200" b="1" dirty="0" smtClean="0"/>
            <a:t>Cuy Línea Andina:</a:t>
          </a:r>
          <a:endParaRPr lang="es-ES" sz="2200" b="1" dirty="0"/>
        </a:p>
      </dgm:t>
    </dgm:pt>
    <dgm:pt modelId="{876F7299-AF8A-458A-95BA-240CBCEBFD7D}" type="parTrans" cxnId="{49AA5508-23B3-4651-B498-94853D67FFC2}">
      <dgm:prSet/>
      <dgm:spPr/>
      <dgm:t>
        <a:bodyPr/>
        <a:lstStyle/>
        <a:p>
          <a:endParaRPr lang="es-ES"/>
        </a:p>
      </dgm:t>
    </dgm:pt>
    <dgm:pt modelId="{40F768FA-6F92-4DAD-BDC5-7969B8D6C513}" type="sibTrans" cxnId="{49AA5508-23B3-4651-B498-94853D67FFC2}">
      <dgm:prSet/>
      <dgm:spPr/>
      <dgm:t>
        <a:bodyPr/>
        <a:lstStyle/>
        <a:p>
          <a:endParaRPr lang="es-ES"/>
        </a:p>
      </dgm:t>
    </dgm:pt>
    <dgm:pt modelId="{676FAD38-BB68-4F9F-B1CD-B418BED7683C}">
      <dgm:prSet phldrT="[Texto]" custT="1"/>
      <dgm:spPr/>
      <dgm:t>
        <a:bodyPr/>
        <a:lstStyle/>
        <a:p>
          <a:r>
            <a:rPr lang="es-ES" sz="2000" dirty="0" smtClean="0"/>
            <a:t>Su prolificidad es un promedio de  3.2 crías por parto</a:t>
          </a:r>
          <a:endParaRPr lang="es-ES" sz="2000" dirty="0"/>
        </a:p>
      </dgm:t>
    </dgm:pt>
    <dgm:pt modelId="{80E1B850-0045-4290-9397-4A6079C9AAC3}" type="parTrans" cxnId="{AEBE492A-021E-476E-927F-B63093AE7F10}">
      <dgm:prSet/>
      <dgm:spPr/>
      <dgm:t>
        <a:bodyPr/>
        <a:lstStyle/>
        <a:p>
          <a:endParaRPr lang="es-ES"/>
        </a:p>
      </dgm:t>
    </dgm:pt>
    <dgm:pt modelId="{9E9C6C0E-1280-4D35-A647-F54F85301A0D}" type="sibTrans" cxnId="{AEBE492A-021E-476E-927F-B63093AE7F10}">
      <dgm:prSet/>
      <dgm:spPr/>
      <dgm:t>
        <a:bodyPr/>
        <a:lstStyle/>
        <a:p>
          <a:endParaRPr lang="es-ES"/>
        </a:p>
      </dgm:t>
    </dgm:pt>
    <dgm:pt modelId="{93ED2CE4-A321-4573-AAD6-55E35FCD41E4}">
      <dgm:prSet phldrT="[Texto]" custT="1"/>
      <dgm:spPr/>
      <dgm:t>
        <a:bodyPr/>
        <a:lstStyle/>
        <a:p>
          <a:r>
            <a:rPr lang="es-ES" sz="2200" b="1" dirty="0" smtClean="0"/>
            <a:t>Cuy Línea Inti:</a:t>
          </a:r>
          <a:endParaRPr lang="es-ES" sz="2200" b="1" dirty="0"/>
        </a:p>
      </dgm:t>
    </dgm:pt>
    <dgm:pt modelId="{F647774F-8B55-4FDC-AF24-8C74AF58B000}" type="parTrans" cxnId="{2E362331-20AA-46E9-B9E5-80814D59E466}">
      <dgm:prSet/>
      <dgm:spPr/>
      <dgm:t>
        <a:bodyPr/>
        <a:lstStyle/>
        <a:p>
          <a:endParaRPr lang="es-ES"/>
        </a:p>
      </dgm:t>
    </dgm:pt>
    <dgm:pt modelId="{27CE29BA-F4DF-4693-BD69-DD6581B631C7}" type="sibTrans" cxnId="{2E362331-20AA-46E9-B9E5-80814D59E466}">
      <dgm:prSet/>
      <dgm:spPr/>
      <dgm:t>
        <a:bodyPr/>
        <a:lstStyle/>
        <a:p>
          <a:endParaRPr lang="es-ES"/>
        </a:p>
      </dgm:t>
    </dgm:pt>
    <dgm:pt modelId="{77634F8A-1F07-459C-8F01-538BE5291103}">
      <dgm:prSet phldrT="[Texto]" custT="1"/>
      <dgm:spPr/>
      <dgm:t>
        <a:bodyPr/>
        <a:lstStyle/>
        <a:p>
          <a:r>
            <a:rPr lang="es-ES" sz="2000" dirty="0" smtClean="0"/>
            <a:t>A las diez semanas alcanza los 800 gramos con una prolificidad de 3.2 crías por parto</a:t>
          </a:r>
          <a:endParaRPr lang="es-ES" sz="2000" dirty="0"/>
        </a:p>
      </dgm:t>
    </dgm:pt>
    <dgm:pt modelId="{9FA04589-4E88-4518-B7FF-6A8B34AC6FBD}" type="parTrans" cxnId="{FD733797-A6F3-46B8-B9F9-268E4066098B}">
      <dgm:prSet/>
      <dgm:spPr/>
      <dgm:t>
        <a:bodyPr/>
        <a:lstStyle/>
        <a:p>
          <a:endParaRPr lang="es-ES"/>
        </a:p>
      </dgm:t>
    </dgm:pt>
    <dgm:pt modelId="{A111C0C2-07A7-4487-B0C6-E45BEE085F64}" type="sibTrans" cxnId="{FD733797-A6F3-46B8-B9F9-268E4066098B}">
      <dgm:prSet/>
      <dgm:spPr/>
      <dgm:t>
        <a:bodyPr/>
        <a:lstStyle/>
        <a:p>
          <a:endParaRPr lang="es-ES"/>
        </a:p>
      </dgm:t>
    </dgm:pt>
    <dgm:pt modelId="{BC092E3E-C563-40FC-AC89-CD85867A2494}">
      <dgm:prSet custT="1"/>
      <dgm:spPr/>
      <dgm:t>
        <a:bodyPr/>
        <a:lstStyle/>
        <a:p>
          <a:r>
            <a:rPr lang="es-ES" sz="2200" dirty="0" smtClean="0"/>
            <a:t>Su prolificidad promedio de 2.64 crías por parto</a:t>
          </a:r>
          <a:endParaRPr lang="es-ES" sz="2200" dirty="0"/>
        </a:p>
      </dgm:t>
    </dgm:pt>
    <dgm:pt modelId="{E12C11A7-3BBE-4EDA-951F-E54F73579AD7}" type="parTrans" cxnId="{A4ADC86F-4319-41C6-9DF4-5A03B1840180}">
      <dgm:prSet/>
      <dgm:spPr/>
      <dgm:t>
        <a:bodyPr/>
        <a:lstStyle/>
        <a:p>
          <a:endParaRPr lang="es-ES"/>
        </a:p>
      </dgm:t>
    </dgm:pt>
    <dgm:pt modelId="{8C525890-1E3C-4179-ADD1-97EA94892C9E}" type="sibTrans" cxnId="{A4ADC86F-4319-41C6-9DF4-5A03B1840180}">
      <dgm:prSet/>
      <dgm:spPr/>
      <dgm:t>
        <a:bodyPr/>
        <a:lstStyle/>
        <a:p>
          <a:endParaRPr lang="es-ES"/>
        </a:p>
      </dgm:t>
    </dgm:pt>
    <dgm:pt modelId="{38FA5D77-9538-4544-90C2-8DCC2BF256CB}">
      <dgm:prSet custT="1"/>
      <dgm:spPr/>
      <dgm:t>
        <a:bodyPr/>
        <a:lstStyle/>
        <a:p>
          <a:r>
            <a:rPr lang="es-ES" sz="2000" b="1" dirty="0" smtClean="0"/>
            <a:t>L</a:t>
          </a:r>
          <a:r>
            <a:rPr lang="es-ES" sz="2200" b="1" dirty="0" smtClean="0"/>
            <a:t>ínea Mantaro: </a:t>
          </a:r>
          <a:endParaRPr lang="es-ES" sz="2200" dirty="0"/>
        </a:p>
      </dgm:t>
    </dgm:pt>
    <dgm:pt modelId="{8F68A463-6AD4-4714-83C7-CCB38A8B671E}" type="parTrans" cxnId="{10E70F95-1D3D-491D-8025-2A72F9F91242}">
      <dgm:prSet/>
      <dgm:spPr/>
      <dgm:t>
        <a:bodyPr/>
        <a:lstStyle/>
        <a:p>
          <a:endParaRPr lang="es-ES"/>
        </a:p>
      </dgm:t>
    </dgm:pt>
    <dgm:pt modelId="{BC164FE9-12ED-43F9-BD31-785E3FCCD055}" type="sibTrans" cxnId="{10E70F95-1D3D-491D-8025-2A72F9F91242}">
      <dgm:prSet/>
      <dgm:spPr/>
      <dgm:t>
        <a:bodyPr/>
        <a:lstStyle/>
        <a:p>
          <a:endParaRPr lang="es-ES"/>
        </a:p>
      </dgm:t>
    </dgm:pt>
    <dgm:pt modelId="{357B4E21-0F2B-4507-8A45-FF39E63A19F5}" type="pres">
      <dgm:prSet presAssocID="{29B88875-F6AC-422E-9643-9B8DDB0C66FC}" presName="linear" presStyleCnt="0">
        <dgm:presLayoutVars>
          <dgm:dir/>
          <dgm:resizeHandles val="exact"/>
        </dgm:presLayoutVars>
      </dgm:prSet>
      <dgm:spPr/>
      <dgm:t>
        <a:bodyPr/>
        <a:lstStyle/>
        <a:p>
          <a:endParaRPr lang="es-ES"/>
        </a:p>
      </dgm:t>
    </dgm:pt>
    <dgm:pt modelId="{E7375E39-5CF7-4A86-8A87-D9EC407EB4DF}" type="pres">
      <dgm:prSet presAssocID="{28BBDC02-8DFE-4A0D-B6A9-BD9D1A96D27C}" presName="comp" presStyleCnt="0"/>
      <dgm:spPr/>
      <dgm:t>
        <a:bodyPr/>
        <a:lstStyle/>
        <a:p>
          <a:endParaRPr lang="es-ES"/>
        </a:p>
      </dgm:t>
    </dgm:pt>
    <dgm:pt modelId="{9BC11034-7930-46CD-8F18-84D9D48D9404}" type="pres">
      <dgm:prSet presAssocID="{28BBDC02-8DFE-4A0D-B6A9-BD9D1A96D27C}" presName="box" presStyleLbl="node1" presStyleIdx="0" presStyleCnt="4"/>
      <dgm:spPr/>
      <dgm:t>
        <a:bodyPr/>
        <a:lstStyle/>
        <a:p>
          <a:endParaRPr lang="es-ES"/>
        </a:p>
      </dgm:t>
    </dgm:pt>
    <dgm:pt modelId="{930F1F22-E88B-47BD-9299-AC4F12B7B7DD}" type="pres">
      <dgm:prSet presAssocID="{28BBDC02-8DFE-4A0D-B6A9-BD9D1A96D27C}" presName="img" presStyleLbl="fgImgPlace1" presStyleIdx="0" presStyleCnt="4"/>
      <dgm:spPr>
        <a:blipFill rotWithShape="0">
          <a:blip xmlns:r="http://schemas.openxmlformats.org/officeDocument/2006/relationships" r:embed="rId1"/>
          <a:stretch>
            <a:fillRect/>
          </a:stretch>
        </a:blipFill>
      </dgm:spPr>
      <dgm:t>
        <a:bodyPr/>
        <a:lstStyle/>
        <a:p>
          <a:endParaRPr lang="es-ES"/>
        </a:p>
      </dgm:t>
    </dgm:pt>
    <dgm:pt modelId="{77D951FA-B2AA-46AD-94B7-B63B2D4C2F11}" type="pres">
      <dgm:prSet presAssocID="{28BBDC02-8DFE-4A0D-B6A9-BD9D1A96D27C}" presName="text" presStyleLbl="node1" presStyleIdx="0" presStyleCnt="4">
        <dgm:presLayoutVars>
          <dgm:bulletEnabled val="1"/>
        </dgm:presLayoutVars>
      </dgm:prSet>
      <dgm:spPr/>
      <dgm:t>
        <a:bodyPr/>
        <a:lstStyle/>
        <a:p>
          <a:endParaRPr lang="es-ES"/>
        </a:p>
      </dgm:t>
    </dgm:pt>
    <dgm:pt modelId="{BF1B306E-C8A2-4C65-A34F-A1E5484B56C3}" type="pres">
      <dgm:prSet presAssocID="{AA650F16-E96B-42B7-A575-693A04D4A026}" presName="spacer" presStyleCnt="0"/>
      <dgm:spPr/>
      <dgm:t>
        <a:bodyPr/>
        <a:lstStyle/>
        <a:p>
          <a:endParaRPr lang="es-ES"/>
        </a:p>
      </dgm:t>
    </dgm:pt>
    <dgm:pt modelId="{24773FCF-2B8A-47FB-A421-D77EF9CF1567}" type="pres">
      <dgm:prSet presAssocID="{29B1FF89-C7B8-46DB-852F-F8678E5F5940}" presName="comp" presStyleCnt="0"/>
      <dgm:spPr/>
      <dgm:t>
        <a:bodyPr/>
        <a:lstStyle/>
        <a:p>
          <a:endParaRPr lang="es-ES"/>
        </a:p>
      </dgm:t>
    </dgm:pt>
    <dgm:pt modelId="{926D072E-3EB8-47B4-A1EA-45D4E1C4E229}" type="pres">
      <dgm:prSet presAssocID="{29B1FF89-C7B8-46DB-852F-F8678E5F5940}" presName="box" presStyleLbl="node1" presStyleIdx="1" presStyleCnt="4" custLinFactNeighborX="1876" custLinFactNeighborY="-1063"/>
      <dgm:spPr/>
      <dgm:t>
        <a:bodyPr/>
        <a:lstStyle/>
        <a:p>
          <a:endParaRPr lang="es-ES"/>
        </a:p>
      </dgm:t>
    </dgm:pt>
    <dgm:pt modelId="{01B7F201-27B3-413D-8C6A-69682D6D5C36}" type="pres">
      <dgm:prSet presAssocID="{29B1FF89-C7B8-46DB-852F-F8678E5F5940}" presName="img" presStyleLbl="fgImgPlace1" presStyleIdx="1" presStyleCnt="4"/>
      <dgm:spPr>
        <a:blipFill rotWithShape="0">
          <a:blip xmlns:r="http://schemas.openxmlformats.org/officeDocument/2006/relationships" r:embed="rId2"/>
          <a:stretch>
            <a:fillRect/>
          </a:stretch>
        </a:blipFill>
      </dgm:spPr>
      <dgm:t>
        <a:bodyPr/>
        <a:lstStyle/>
        <a:p>
          <a:endParaRPr lang="es-ES"/>
        </a:p>
      </dgm:t>
    </dgm:pt>
    <dgm:pt modelId="{D404995A-BEFD-4DBE-A47C-610E68834159}" type="pres">
      <dgm:prSet presAssocID="{29B1FF89-C7B8-46DB-852F-F8678E5F5940}" presName="text" presStyleLbl="node1" presStyleIdx="1" presStyleCnt="4">
        <dgm:presLayoutVars>
          <dgm:bulletEnabled val="1"/>
        </dgm:presLayoutVars>
      </dgm:prSet>
      <dgm:spPr/>
      <dgm:t>
        <a:bodyPr/>
        <a:lstStyle/>
        <a:p>
          <a:endParaRPr lang="es-ES"/>
        </a:p>
      </dgm:t>
    </dgm:pt>
    <dgm:pt modelId="{AA688A48-054D-4FE9-9D88-60779FA456B3}" type="pres">
      <dgm:prSet presAssocID="{40F768FA-6F92-4DAD-BDC5-7969B8D6C513}" presName="spacer" presStyleCnt="0"/>
      <dgm:spPr/>
      <dgm:t>
        <a:bodyPr/>
        <a:lstStyle/>
        <a:p>
          <a:endParaRPr lang="es-ES"/>
        </a:p>
      </dgm:t>
    </dgm:pt>
    <dgm:pt modelId="{0DFB24C3-978D-4B46-BAB2-C9FCEC55417B}" type="pres">
      <dgm:prSet presAssocID="{93ED2CE4-A321-4573-AAD6-55E35FCD41E4}" presName="comp" presStyleCnt="0"/>
      <dgm:spPr/>
      <dgm:t>
        <a:bodyPr/>
        <a:lstStyle/>
        <a:p>
          <a:endParaRPr lang="es-ES"/>
        </a:p>
      </dgm:t>
    </dgm:pt>
    <dgm:pt modelId="{E9FA0BAB-6F0D-45D1-9D62-CC3130D7B97E}" type="pres">
      <dgm:prSet presAssocID="{93ED2CE4-A321-4573-AAD6-55E35FCD41E4}" presName="box" presStyleLbl="node1" presStyleIdx="2" presStyleCnt="4"/>
      <dgm:spPr/>
      <dgm:t>
        <a:bodyPr/>
        <a:lstStyle/>
        <a:p>
          <a:endParaRPr lang="es-ES"/>
        </a:p>
      </dgm:t>
    </dgm:pt>
    <dgm:pt modelId="{812BEE7A-E5B5-4B4E-8D7F-813E52947690}" type="pres">
      <dgm:prSet presAssocID="{93ED2CE4-A321-4573-AAD6-55E35FCD41E4}" presName="img" presStyleLbl="fgImgPlace1" presStyleIdx="2" presStyleCnt="4"/>
      <dgm:spPr>
        <a:blipFill rotWithShape="0">
          <a:blip xmlns:r="http://schemas.openxmlformats.org/officeDocument/2006/relationships" r:embed="rId3"/>
          <a:stretch>
            <a:fillRect/>
          </a:stretch>
        </a:blipFill>
      </dgm:spPr>
      <dgm:t>
        <a:bodyPr/>
        <a:lstStyle/>
        <a:p>
          <a:endParaRPr lang="es-ES"/>
        </a:p>
      </dgm:t>
    </dgm:pt>
    <dgm:pt modelId="{50822D0F-7EF4-4476-948D-10839C084502}" type="pres">
      <dgm:prSet presAssocID="{93ED2CE4-A321-4573-AAD6-55E35FCD41E4}" presName="text" presStyleLbl="node1" presStyleIdx="2" presStyleCnt="4">
        <dgm:presLayoutVars>
          <dgm:bulletEnabled val="1"/>
        </dgm:presLayoutVars>
      </dgm:prSet>
      <dgm:spPr/>
      <dgm:t>
        <a:bodyPr/>
        <a:lstStyle/>
        <a:p>
          <a:endParaRPr lang="es-ES"/>
        </a:p>
      </dgm:t>
    </dgm:pt>
    <dgm:pt modelId="{44771BDD-697A-450B-B083-2C30B79663DF}" type="pres">
      <dgm:prSet presAssocID="{27CE29BA-F4DF-4693-BD69-DD6581B631C7}" presName="spacer" presStyleCnt="0"/>
      <dgm:spPr/>
      <dgm:t>
        <a:bodyPr/>
        <a:lstStyle/>
        <a:p>
          <a:endParaRPr lang="es-ES"/>
        </a:p>
      </dgm:t>
    </dgm:pt>
    <dgm:pt modelId="{CA6A9E86-83CF-42AD-BD31-1D8F3D6EEEF9}" type="pres">
      <dgm:prSet presAssocID="{38FA5D77-9538-4544-90C2-8DCC2BF256CB}" presName="comp" presStyleCnt="0"/>
      <dgm:spPr/>
      <dgm:t>
        <a:bodyPr/>
        <a:lstStyle/>
        <a:p>
          <a:endParaRPr lang="es-ES"/>
        </a:p>
      </dgm:t>
    </dgm:pt>
    <dgm:pt modelId="{0EEC85B6-1BE1-44FE-8EB6-4E2E46031FF3}" type="pres">
      <dgm:prSet presAssocID="{38FA5D77-9538-4544-90C2-8DCC2BF256CB}" presName="box" presStyleLbl="node1" presStyleIdx="3" presStyleCnt="4" custLinFactNeighborX="-1624" custLinFactNeighborY="1055"/>
      <dgm:spPr/>
      <dgm:t>
        <a:bodyPr/>
        <a:lstStyle/>
        <a:p>
          <a:endParaRPr lang="es-ES"/>
        </a:p>
      </dgm:t>
    </dgm:pt>
    <dgm:pt modelId="{8752A8EE-393E-497B-A0F4-D98B89EAEA92}" type="pres">
      <dgm:prSet presAssocID="{38FA5D77-9538-4544-90C2-8DCC2BF256CB}" presName="img" presStyleLbl="fgImgPlace1" presStyleIdx="3" presStyleCnt="4" custLinFactNeighborX="-615" custLinFactNeighborY="-13571"/>
      <dgm:spPr>
        <a:blipFill rotWithShape="0">
          <a:blip xmlns:r="http://schemas.openxmlformats.org/officeDocument/2006/relationships" r:embed="rId4"/>
          <a:stretch>
            <a:fillRect/>
          </a:stretch>
        </a:blipFill>
      </dgm:spPr>
      <dgm:t>
        <a:bodyPr/>
        <a:lstStyle/>
        <a:p>
          <a:endParaRPr lang="es-ES"/>
        </a:p>
      </dgm:t>
    </dgm:pt>
    <dgm:pt modelId="{304A8A9C-4789-4F6E-B727-1FEFF68DBBB8}" type="pres">
      <dgm:prSet presAssocID="{38FA5D77-9538-4544-90C2-8DCC2BF256CB}" presName="text" presStyleLbl="node1" presStyleIdx="3" presStyleCnt="4">
        <dgm:presLayoutVars>
          <dgm:bulletEnabled val="1"/>
        </dgm:presLayoutVars>
      </dgm:prSet>
      <dgm:spPr/>
      <dgm:t>
        <a:bodyPr/>
        <a:lstStyle/>
        <a:p>
          <a:endParaRPr lang="es-ES"/>
        </a:p>
      </dgm:t>
    </dgm:pt>
  </dgm:ptLst>
  <dgm:cxnLst>
    <dgm:cxn modelId="{D2322EF1-C5CC-4637-A8BA-9B3FED22598B}" type="presOf" srcId="{93ED2CE4-A321-4573-AAD6-55E35FCD41E4}" destId="{50822D0F-7EF4-4476-948D-10839C084502}" srcOrd="1" destOrd="0" presId="urn:microsoft.com/office/officeart/2005/8/layout/vList4"/>
    <dgm:cxn modelId="{49AA5508-23B3-4651-B498-94853D67FFC2}" srcId="{29B88875-F6AC-422E-9643-9B8DDB0C66FC}" destId="{29B1FF89-C7B8-46DB-852F-F8678E5F5940}" srcOrd="1" destOrd="0" parTransId="{876F7299-AF8A-458A-95BA-240CBCEBFD7D}" sibTransId="{40F768FA-6F92-4DAD-BDC5-7969B8D6C513}"/>
    <dgm:cxn modelId="{2620BEF2-A356-42D3-8C71-6F61401AD35B}" type="presOf" srcId="{29B1FF89-C7B8-46DB-852F-F8678E5F5940}" destId="{D404995A-BEFD-4DBE-A47C-610E68834159}" srcOrd="1" destOrd="0" presId="urn:microsoft.com/office/officeart/2005/8/layout/vList4"/>
    <dgm:cxn modelId="{AEBE492A-021E-476E-927F-B63093AE7F10}" srcId="{29B1FF89-C7B8-46DB-852F-F8678E5F5940}" destId="{676FAD38-BB68-4F9F-B1CD-B418BED7683C}" srcOrd="0" destOrd="0" parTransId="{80E1B850-0045-4290-9397-4A6079C9AAC3}" sibTransId="{9E9C6C0E-1280-4D35-A647-F54F85301A0D}"/>
    <dgm:cxn modelId="{82087161-5CE3-49E8-AA21-B46EFD805FEA}" type="presOf" srcId="{77634F8A-1F07-459C-8F01-538BE5291103}" destId="{E9FA0BAB-6F0D-45D1-9D62-CC3130D7B97E}" srcOrd="0" destOrd="1" presId="urn:microsoft.com/office/officeart/2005/8/layout/vList4"/>
    <dgm:cxn modelId="{85C24AAA-5518-403D-9178-DF9EEE298CB7}" type="presOf" srcId="{38FA5D77-9538-4544-90C2-8DCC2BF256CB}" destId="{304A8A9C-4789-4F6E-B727-1FEFF68DBBB8}" srcOrd="1" destOrd="0" presId="urn:microsoft.com/office/officeart/2005/8/layout/vList4"/>
    <dgm:cxn modelId="{0F18D0AC-F0BA-4347-81E7-C484A9B4B147}" type="presOf" srcId="{28BBDC02-8DFE-4A0D-B6A9-BD9D1A96D27C}" destId="{9BC11034-7930-46CD-8F18-84D9D48D9404}" srcOrd="0" destOrd="0" presId="urn:microsoft.com/office/officeart/2005/8/layout/vList4"/>
    <dgm:cxn modelId="{F037CD15-6994-4250-8EA0-2BA5BAD1C2C5}" type="presOf" srcId="{BC092E3E-C563-40FC-AC89-CD85867A2494}" destId="{304A8A9C-4789-4F6E-B727-1FEFF68DBBB8}" srcOrd="1" destOrd="1" presId="urn:microsoft.com/office/officeart/2005/8/layout/vList4"/>
    <dgm:cxn modelId="{FD733797-A6F3-46B8-B9F9-268E4066098B}" srcId="{93ED2CE4-A321-4573-AAD6-55E35FCD41E4}" destId="{77634F8A-1F07-459C-8F01-538BE5291103}" srcOrd="0" destOrd="0" parTransId="{9FA04589-4E88-4518-B7FF-6A8B34AC6FBD}" sibTransId="{A111C0C2-07A7-4487-B0C6-E45BEE085F64}"/>
    <dgm:cxn modelId="{3D93DEF1-707E-40C7-879A-395930D8B8B3}" type="presOf" srcId="{77634F8A-1F07-459C-8F01-538BE5291103}" destId="{50822D0F-7EF4-4476-948D-10839C084502}" srcOrd="1" destOrd="1" presId="urn:microsoft.com/office/officeart/2005/8/layout/vList4"/>
    <dgm:cxn modelId="{28025E7A-B605-4C8B-A602-561950FFC327}" srcId="{28BBDC02-8DFE-4A0D-B6A9-BD9D1A96D27C}" destId="{14D8FB23-9B63-4320-A92E-DD00470EF72E}" srcOrd="0" destOrd="0" parTransId="{A44809C9-C5D3-4F83-A3F9-5BDF11872067}" sibTransId="{7233D681-3266-4ED4-9F02-036C7051C58E}"/>
    <dgm:cxn modelId="{2E362331-20AA-46E9-B9E5-80814D59E466}" srcId="{29B88875-F6AC-422E-9643-9B8DDB0C66FC}" destId="{93ED2CE4-A321-4573-AAD6-55E35FCD41E4}" srcOrd="2" destOrd="0" parTransId="{F647774F-8B55-4FDC-AF24-8C74AF58B000}" sibTransId="{27CE29BA-F4DF-4693-BD69-DD6581B631C7}"/>
    <dgm:cxn modelId="{D79C2EED-B828-4F31-BB13-BDD5D46C58D7}" type="presOf" srcId="{29B1FF89-C7B8-46DB-852F-F8678E5F5940}" destId="{926D072E-3EB8-47B4-A1EA-45D4E1C4E229}" srcOrd="0" destOrd="0" presId="urn:microsoft.com/office/officeart/2005/8/layout/vList4"/>
    <dgm:cxn modelId="{829C6917-DFAB-4871-B08B-06A05277ABDA}" type="presOf" srcId="{28BBDC02-8DFE-4A0D-B6A9-BD9D1A96D27C}" destId="{77D951FA-B2AA-46AD-94B7-B63B2D4C2F11}" srcOrd="1" destOrd="0" presId="urn:microsoft.com/office/officeart/2005/8/layout/vList4"/>
    <dgm:cxn modelId="{72220FDB-4C56-4556-BFA7-89DDD614BA29}" type="presOf" srcId="{38FA5D77-9538-4544-90C2-8DCC2BF256CB}" destId="{0EEC85B6-1BE1-44FE-8EB6-4E2E46031FF3}" srcOrd="0" destOrd="0" presId="urn:microsoft.com/office/officeart/2005/8/layout/vList4"/>
    <dgm:cxn modelId="{A4ADC86F-4319-41C6-9DF4-5A03B1840180}" srcId="{38FA5D77-9538-4544-90C2-8DCC2BF256CB}" destId="{BC092E3E-C563-40FC-AC89-CD85867A2494}" srcOrd="0" destOrd="0" parTransId="{E12C11A7-3BBE-4EDA-951F-E54F73579AD7}" sibTransId="{8C525890-1E3C-4179-ADD1-97EA94892C9E}"/>
    <dgm:cxn modelId="{A270229A-A3E7-4C34-B836-40514186A31B}" type="presOf" srcId="{676FAD38-BB68-4F9F-B1CD-B418BED7683C}" destId="{926D072E-3EB8-47B4-A1EA-45D4E1C4E229}" srcOrd="0" destOrd="1" presId="urn:microsoft.com/office/officeart/2005/8/layout/vList4"/>
    <dgm:cxn modelId="{6BE55A0B-2953-4F23-88F5-A7BEEEE3024F}" type="presOf" srcId="{14D8FB23-9B63-4320-A92E-DD00470EF72E}" destId="{9BC11034-7930-46CD-8F18-84D9D48D9404}" srcOrd="0" destOrd="1" presId="urn:microsoft.com/office/officeart/2005/8/layout/vList4"/>
    <dgm:cxn modelId="{F33418F9-B1A0-4FB0-9210-666375342FA9}" type="presOf" srcId="{BC092E3E-C563-40FC-AC89-CD85867A2494}" destId="{0EEC85B6-1BE1-44FE-8EB6-4E2E46031FF3}" srcOrd="0" destOrd="1" presId="urn:microsoft.com/office/officeart/2005/8/layout/vList4"/>
    <dgm:cxn modelId="{C3662E92-7850-42BA-A65D-2408D13FC2CE}" type="presOf" srcId="{14D8FB23-9B63-4320-A92E-DD00470EF72E}" destId="{77D951FA-B2AA-46AD-94B7-B63B2D4C2F11}" srcOrd="1" destOrd="1" presId="urn:microsoft.com/office/officeart/2005/8/layout/vList4"/>
    <dgm:cxn modelId="{DF5940F4-2CFD-4E61-898B-4B8497765403}" type="presOf" srcId="{29B88875-F6AC-422E-9643-9B8DDB0C66FC}" destId="{357B4E21-0F2B-4507-8A45-FF39E63A19F5}" srcOrd="0" destOrd="0" presId="urn:microsoft.com/office/officeart/2005/8/layout/vList4"/>
    <dgm:cxn modelId="{0FDC59BF-51B8-4211-8744-E3D1CA863CB4}" type="presOf" srcId="{93ED2CE4-A321-4573-AAD6-55E35FCD41E4}" destId="{E9FA0BAB-6F0D-45D1-9D62-CC3130D7B97E}" srcOrd="0" destOrd="0" presId="urn:microsoft.com/office/officeart/2005/8/layout/vList4"/>
    <dgm:cxn modelId="{1A4407AA-7D89-478D-8058-9A9038DB2234}" srcId="{29B88875-F6AC-422E-9643-9B8DDB0C66FC}" destId="{28BBDC02-8DFE-4A0D-B6A9-BD9D1A96D27C}" srcOrd="0" destOrd="0" parTransId="{65D7A261-77D0-41CC-AF7A-072B90C3B34B}" sibTransId="{AA650F16-E96B-42B7-A575-693A04D4A026}"/>
    <dgm:cxn modelId="{C1479958-B9C9-4920-8FB3-FF7F58C3DC8A}" type="presOf" srcId="{676FAD38-BB68-4F9F-B1CD-B418BED7683C}" destId="{D404995A-BEFD-4DBE-A47C-610E68834159}" srcOrd="1" destOrd="1" presId="urn:microsoft.com/office/officeart/2005/8/layout/vList4"/>
    <dgm:cxn modelId="{10E70F95-1D3D-491D-8025-2A72F9F91242}" srcId="{29B88875-F6AC-422E-9643-9B8DDB0C66FC}" destId="{38FA5D77-9538-4544-90C2-8DCC2BF256CB}" srcOrd="3" destOrd="0" parTransId="{8F68A463-6AD4-4714-83C7-CCB38A8B671E}" sibTransId="{BC164FE9-12ED-43F9-BD31-785E3FCCD055}"/>
    <dgm:cxn modelId="{DC17328C-4D3D-4A35-9EC6-B193A1BFA413}" type="presParOf" srcId="{357B4E21-0F2B-4507-8A45-FF39E63A19F5}" destId="{E7375E39-5CF7-4A86-8A87-D9EC407EB4DF}" srcOrd="0" destOrd="0" presId="urn:microsoft.com/office/officeart/2005/8/layout/vList4"/>
    <dgm:cxn modelId="{B06C5865-C3EF-424A-8758-D7BA0E1C5F4D}" type="presParOf" srcId="{E7375E39-5CF7-4A86-8A87-D9EC407EB4DF}" destId="{9BC11034-7930-46CD-8F18-84D9D48D9404}" srcOrd="0" destOrd="0" presId="urn:microsoft.com/office/officeart/2005/8/layout/vList4"/>
    <dgm:cxn modelId="{7A239055-7B35-4DD1-B38A-3499D6C257BC}" type="presParOf" srcId="{E7375E39-5CF7-4A86-8A87-D9EC407EB4DF}" destId="{930F1F22-E88B-47BD-9299-AC4F12B7B7DD}" srcOrd="1" destOrd="0" presId="urn:microsoft.com/office/officeart/2005/8/layout/vList4"/>
    <dgm:cxn modelId="{21E9DB5C-217F-47AB-8E3E-A3CCB8E24875}" type="presParOf" srcId="{E7375E39-5CF7-4A86-8A87-D9EC407EB4DF}" destId="{77D951FA-B2AA-46AD-94B7-B63B2D4C2F11}" srcOrd="2" destOrd="0" presId="urn:microsoft.com/office/officeart/2005/8/layout/vList4"/>
    <dgm:cxn modelId="{9209D503-0AF2-46F0-BAAD-C60DA1E987AF}" type="presParOf" srcId="{357B4E21-0F2B-4507-8A45-FF39E63A19F5}" destId="{BF1B306E-C8A2-4C65-A34F-A1E5484B56C3}" srcOrd="1" destOrd="0" presId="urn:microsoft.com/office/officeart/2005/8/layout/vList4"/>
    <dgm:cxn modelId="{40696E38-D681-423F-B31E-B753F4E1C9AE}" type="presParOf" srcId="{357B4E21-0F2B-4507-8A45-FF39E63A19F5}" destId="{24773FCF-2B8A-47FB-A421-D77EF9CF1567}" srcOrd="2" destOrd="0" presId="urn:microsoft.com/office/officeart/2005/8/layout/vList4"/>
    <dgm:cxn modelId="{8D7FC957-66C8-4B76-9D6C-A70D3E55E5FA}" type="presParOf" srcId="{24773FCF-2B8A-47FB-A421-D77EF9CF1567}" destId="{926D072E-3EB8-47B4-A1EA-45D4E1C4E229}" srcOrd="0" destOrd="0" presId="urn:microsoft.com/office/officeart/2005/8/layout/vList4"/>
    <dgm:cxn modelId="{874154CE-F40C-4AB9-917D-EA1CDF11862B}" type="presParOf" srcId="{24773FCF-2B8A-47FB-A421-D77EF9CF1567}" destId="{01B7F201-27B3-413D-8C6A-69682D6D5C36}" srcOrd="1" destOrd="0" presId="urn:microsoft.com/office/officeart/2005/8/layout/vList4"/>
    <dgm:cxn modelId="{383DE1D7-4586-456F-8AD7-49190EB402C4}" type="presParOf" srcId="{24773FCF-2B8A-47FB-A421-D77EF9CF1567}" destId="{D404995A-BEFD-4DBE-A47C-610E68834159}" srcOrd="2" destOrd="0" presId="urn:microsoft.com/office/officeart/2005/8/layout/vList4"/>
    <dgm:cxn modelId="{17192421-E889-4265-941A-D5F7D3AFEC71}" type="presParOf" srcId="{357B4E21-0F2B-4507-8A45-FF39E63A19F5}" destId="{AA688A48-054D-4FE9-9D88-60779FA456B3}" srcOrd="3" destOrd="0" presId="urn:microsoft.com/office/officeart/2005/8/layout/vList4"/>
    <dgm:cxn modelId="{9B2FD3DA-F478-41DB-9D9F-97C7546B5DB5}" type="presParOf" srcId="{357B4E21-0F2B-4507-8A45-FF39E63A19F5}" destId="{0DFB24C3-978D-4B46-BAB2-C9FCEC55417B}" srcOrd="4" destOrd="0" presId="urn:microsoft.com/office/officeart/2005/8/layout/vList4"/>
    <dgm:cxn modelId="{221EB969-28BE-4D89-AECF-2F4D56F7A0B1}" type="presParOf" srcId="{0DFB24C3-978D-4B46-BAB2-C9FCEC55417B}" destId="{E9FA0BAB-6F0D-45D1-9D62-CC3130D7B97E}" srcOrd="0" destOrd="0" presId="urn:microsoft.com/office/officeart/2005/8/layout/vList4"/>
    <dgm:cxn modelId="{FC00DA47-C4D3-4685-A2EA-1E336BCB3078}" type="presParOf" srcId="{0DFB24C3-978D-4B46-BAB2-C9FCEC55417B}" destId="{812BEE7A-E5B5-4B4E-8D7F-813E52947690}" srcOrd="1" destOrd="0" presId="urn:microsoft.com/office/officeart/2005/8/layout/vList4"/>
    <dgm:cxn modelId="{D3AF1683-09A2-40D3-8DCB-3E01927C1147}" type="presParOf" srcId="{0DFB24C3-978D-4B46-BAB2-C9FCEC55417B}" destId="{50822D0F-7EF4-4476-948D-10839C084502}" srcOrd="2" destOrd="0" presId="urn:microsoft.com/office/officeart/2005/8/layout/vList4"/>
    <dgm:cxn modelId="{EE985645-751E-4A2A-9B13-3301A991DD0C}" type="presParOf" srcId="{357B4E21-0F2B-4507-8A45-FF39E63A19F5}" destId="{44771BDD-697A-450B-B083-2C30B79663DF}" srcOrd="5" destOrd="0" presId="urn:microsoft.com/office/officeart/2005/8/layout/vList4"/>
    <dgm:cxn modelId="{BA9143F0-D590-4B82-8215-1ED2C72F1929}" type="presParOf" srcId="{357B4E21-0F2B-4507-8A45-FF39E63A19F5}" destId="{CA6A9E86-83CF-42AD-BD31-1D8F3D6EEEF9}" srcOrd="6" destOrd="0" presId="urn:microsoft.com/office/officeart/2005/8/layout/vList4"/>
    <dgm:cxn modelId="{6D835E52-E170-43BA-8FD7-5F4FBBD4DFDE}" type="presParOf" srcId="{CA6A9E86-83CF-42AD-BD31-1D8F3D6EEEF9}" destId="{0EEC85B6-1BE1-44FE-8EB6-4E2E46031FF3}" srcOrd="0" destOrd="0" presId="urn:microsoft.com/office/officeart/2005/8/layout/vList4"/>
    <dgm:cxn modelId="{E8ECCE4B-0C50-455F-B92F-5FEB379FA2B2}" type="presParOf" srcId="{CA6A9E86-83CF-42AD-BD31-1D8F3D6EEEF9}" destId="{8752A8EE-393E-497B-A0F4-D98B89EAEA92}" srcOrd="1" destOrd="0" presId="urn:microsoft.com/office/officeart/2005/8/layout/vList4"/>
    <dgm:cxn modelId="{066EE794-06E6-4C16-954B-A43761F80277}" type="presParOf" srcId="{CA6A9E86-83CF-42AD-BD31-1D8F3D6EEEF9}" destId="{304A8A9C-4789-4F6E-B727-1FEFF68DBBB8}" srcOrd="2" destOrd="0" presId="urn:microsoft.com/office/officeart/2005/8/layout/vList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A3B49CA-BBFD-4823-B70F-11933D38F26A}" type="doc">
      <dgm:prSet loTypeId="urn:microsoft.com/office/officeart/2005/8/layout/hList7" loCatId="process" qsTypeId="urn:microsoft.com/office/officeart/2005/8/quickstyle/simple1" qsCatId="simple" csTypeId="urn:microsoft.com/office/officeart/2005/8/colors/accent1_2" csCatId="accent1" phldr="1"/>
      <dgm:spPr/>
    </dgm:pt>
    <dgm:pt modelId="{DF7624C9-6FC3-4866-82CF-BCA66D2F9728}">
      <dgm:prSet phldrT="[Texto]"/>
      <dgm:spPr/>
      <dgm:t>
        <a:bodyPr/>
        <a:lstStyle/>
        <a:p>
          <a:endParaRPr lang="es-ES" b="1" dirty="0" smtClean="0"/>
        </a:p>
        <a:p>
          <a:r>
            <a:rPr lang="es-ES" b="0" dirty="0" smtClean="0"/>
            <a:t>Pozas</a:t>
          </a:r>
          <a:endParaRPr lang="es-ES" b="0" dirty="0"/>
        </a:p>
      </dgm:t>
    </dgm:pt>
    <dgm:pt modelId="{1552B097-291D-479C-BEAA-D6A4DCEA5F03}" type="parTrans" cxnId="{24E290B5-8802-4C82-8F43-98E523994452}">
      <dgm:prSet/>
      <dgm:spPr/>
      <dgm:t>
        <a:bodyPr/>
        <a:lstStyle/>
        <a:p>
          <a:endParaRPr lang="es-ES"/>
        </a:p>
      </dgm:t>
    </dgm:pt>
    <dgm:pt modelId="{34BB0FD6-4D74-4AF7-9C67-2118EED2BD16}" type="sibTrans" cxnId="{24E290B5-8802-4C82-8F43-98E523994452}">
      <dgm:prSet/>
      <dgm:spPr/>
      <dgm:t>
        <a:bodyPr/>
        <a:lstStyle/>
        <a:p>
          <a:endParaRPr lang="es-ES"/>
        </a:p>
      </dgm:t>
    </dgm:pt>
    <dgm:pt modelId="{1E3AADC4-62D6-4464-9B5B-ED2AD0E74A54}">
      <dgm:prSet phldrT="[Texto]"/>
      <dgm:spPr/>
      <dgm:t>
        <a:bodyPr/>
        <a:lstStyle/>
        <a:p>
          <a:endParaRPr lang="es-ES" dirty="0" smtClean="0"/>
        </a:p>
        <a:p>
          <a:r>
            <a:rPr lang="es-ES" dirty="0" smtClean="0"/>
            <a:t>Jaulas</a:t>
          </a:r>
          <a:endParaRPr lang="es-ES" dirty="0"/>
        </a:p>
      </dgm:t>
    </dgm:pt>
    <dgm:pt modelId="{E27A93AE-57BB-43FD-931D-6B280614E480}" type="parTrans" cxnId="{99752075-ACFE-427E-BDF6-71B5D97F211A}">
      <dgm:prSet/>
      <dgm:spPr/>
      <dgm:t>
        <a:bodyPr/>
        <a:lstStyle/>
        <a:p>
          <a:endParaRPr lang="es-ES"/>
        </a:p>
      </dgm:t>
    </dgm:pt>
    <dgm:pt modelId="{E9BFAD78-4B8B-43F7-ADB2-3EFD55004595}" type="sibTrans" cxnId="{99752075-ACFE-427E-BDF6-71B5D97F211A}">
      <dgm:prSet/>
      <dgm:spPr/>
      <dgm:t>
        <a:bodyPr/>
        <a:lstStyle/>
        <a:p>
          <a:endParaRPr lang="es-ES"/>
        </a:p>
      </dgm:t>
    </dgm:pt>
    <dgm:pt modelId="{5D687788-4C59-4DF3-991A-0B473798C3E8}" type="pres">
      <dgm:prSet presAssocID="{9A3B49CA-BBFD-4823-B70F-11933D38F26A}" presName="Name0" presStyleCnt="0">
        <dgm:presLayoutVars>
          <dgm:dir/>
          <dgm:resizeHandles val="exact"/>
        </dgm:presLayoutVars>
      </dgm:prSet>
      <dgm:spPr/>
    </dgm:pt>
    <dgm:pt modelId="{D0B483B3-CAFF-419D-A1DE-A60121A641A5}" type="pres">
      <dgm:prSet presAssocID="{9A3B49CA-BBFD-4823-B70F-11933D38F26A}" presName="fgShape" presStyleLbl="fgShp" presStyleIdx="0" presStyleCnt="1"/>
      <dgm:spPr/>
    </dgm:pt>
    <dgm:pt modelId="{DABF9C0D-6D61-47E9-B4B3-4CC19A2F2CB7}" type="pres">
      <dgm:prSet presAssocID="{9A3B49CA-BBFD-4823-B70F-11933D38F26A}" presName="linComp" presStyleCnt="0"/>
      <dgm:spPr/>
    </dgm:pt>
    <dgm:pt modelId="{F71A3C58-0B18-4BEB-8200-271DDE54979E}" type="pres">
      <dgm:prSet presAssocID="{DF7624C9-6FC3-4866-82CF-BCA66D2F9728}" presName="compNode" presStyleCnt="0"/>
      <dgm:spPr/>
    </dgm:pt>
    <dgm:pt modelId="{EFB3BA74-30B4-4CA8-8C0B-FD53188DAB15}" type="pres">
      <dgm:prSet presAssocID="{DF7624C9-6FC3-4866-82CF-BCA66D2F9728}" presName="bkgdShape" presStyleLbl="node1" presStyleIdx="0" presStyleCnt="2"/>
      <dgm:spPr/>
      <dgm:t>
        <a:bodyPr/>
        <a:lstStyle/>
        <a:p>
          <a:endParaRPr lang="es-ES"/>
        </a:p>
      </dgm:t>
    </dgm:pt>
    <dgm:pt modelId="{69280AEF-FC6A-4FAD-90F8-181576FBBCB0}" type="pres">
      <dgm:prSet presAssocID="{DF7624C9-6FC3-4866-82CF-BCA66D2F9728}" presName="nodeTx" presStyleLbl="node1" presStyleIdx="0" presStyleCnt="2">
        <dgm:presLayoutVars>
          <dgm:bulletEnabled val="1"/>
        </dgm:presLayoutVars>
      </dgm:prSet>
      <dgm:spPr/>
      <dgm:t>
        <a:bodyPr/>
        <a:lstStyle/>
        <a:p>
          <a:endParaRPr lang="es-ES"/>
        </a:p>
      </dgm:t>
    </dgm:pt>
    <dgm:pt modelId="{CFAA936C-FEB2-40E0-8AEE-860023D24123}" type="pres">
      <dgm:prSet presAssocID="{DF7624C9-6FC3-4866-82CF-BCA66D2F9728}" presName="invisiNode" presStyleLbl="node1" presStyleIdx="0" presStyleCnt="2"/>
      <dgm:spPr/>
    </dgm:pt>
    <dgm:pt modelId="{DFEB75D6-7589-4109-9885-8B558A499D23}" type="pres">
      <dgm:prSet presAssocID="{DF7624C9-6FC3-4866-82CF-BCA66D2F9728}" presName="imagNode" presStyleLbl="fgImgPlace1" presStyleIdx="0" presStyleCnt="2" custScaleX="181262" custScaleY="170462" custLinFactNeighborX="-294" custLinFactNeighborY="24837"/>
      <dgm:spPr>
        <a:blipFill rotWithShape="0">
          <a:blip xmlns:r="http://schemas.openxmlformats.org/officeDocument/2006/relationships" r:embed="rId1"/>
          <a:stretch>
            <a:fillRect/>
          </a:stretch>
        </a:blipFill>
      </dgm:spPr>
    </dgm:pt>
    <dgm:pt modelId="{C45C4D7D-24E1-46B1-912B-7CF86C1CAEF3}" type="pres">
      <dgm:prSet presAssocID="{34BB0FD6-4D74-4AF7-9C67-2118EED2BD16}" presName="sibTrans" presStyleLbl="sibTrans2D1" presStyleIdx="0" presStyleCnt="0"/>
      <dgm:spPr/>
      <dgm:t>
        <a:bodyPr/>
        <a:lstStyle/>
        <a:p>
          <a:endParaRPr lang="es-ES"/>
        </a:p>
      </dgm:t>
    </dgm:pt>
    <dgm:pt modelId="{B13B17F4-2C31-4793-8574-C31C957850D1}" type="pres">
      <dgm:prSet presAssocID="{1E3AADC4-62D6-4464-9B5B-ED2AD0E74A54}" presName="compNode" presStyleCnt="0"/>
      <dgm:spPr/>
    </dgm:pt>
    <dgm:pt modelId="{318D6AF3-D097-44CA-871F-7F6B640FEE14}" type="pres">
      <dgm:prSet presAssocID="{1E3AADC4-62D6-4464-9B5B-ED2AD0E74A54}" presName="bkgdShape" presStyleLbl="node1" presStyleIdx="1" presStyleCnt="2"/>
      <dgm:spPr/>
      <dgm:t>
        <a:bodyPr/>
        <a:lstStyle/>
        <a:p>
          <a:endParaRPr lang="es-ES"/>
        </a:p>
      </dgm:t>
    </dgm:pt>
    <dgm:pt modelId="{E71D132C-7525-4367-995E-34AC0E9CEDB6}" type="pres">
      <dgm:prSet presAssocID="{1E3AADC4-62D6-4464-9B5B-ED2AD0E74A54}" presName="nodeTx" presStyleLbl="node1" presStyleIdx="1" presStyleCnt="2">
        <dgm:presLayoutVars>
          <dgm:bulletEnabled val="1"/>
        </dgm:presLayoutVars>
      </dgm:prSet>
      <dgm:spPr/>
      <dgm:t>
        <a:bodyPr/>
        <a:lstStyle/>
        <a:p>
          <a:endParaRPr lang="es-ES"/>
        </a:p>
      </dgm:t>
    </dgm:pt>
    <dgm:pt modelId="{7E0A5938-0A0C-4785-85C7-64A8FF3C7008}" type="pres">
      <dgm:prSet presAssocID="{1E3AADC4-62D6-4464-9B5B-ED2AD0E74A54}" presName="invisiNode" presStyleLbl="node1" presStyleIdx="1" presStyleCnt="2"/>
      <dgm:spPr/>
    </dgm:pt>
    <dgm:pt modelId="{54FF15C2-C8C2-40A6-BA65-E78B4B1B1F66}" type="pres">
      <dgm:prSet presAssocID="{1E3AADC4-62D6-4464-9B5B-ED2AD0E74A54}" presName="imagNode" presStyleLbl="fgImgPlace1" presStyleIdx="1" presStyleCnt="2" custScaleX="176444" custScaleY="167557" custLinFactNeighborX="-7186" custLinFactNeighborY="24111"/>
      <dgm:spPr>
        <a:blipFill rotWithShape="0">
          <a:blip xmlns:r="http://schemas.openxmlformats.org/officeDocument/2006/relationships" r:embed="rId2"/>
          <a:stretch>
            <a:fillRect/>
          </a:stretch>
        </a:blipFill>
      </dgm:spPr>
    </dgm:pt>
  </dgm:ptLst>
  <dgm:cxnLst>
    <dgm:cxn modelId="{DC0CAB59-D4C0-4F76-892E-56830448ECBB}" type="presOf" srcId="{DF7624C9-6FC3-4866-82CF-BCA66D2F9728}" destId="{EFB3BA74-30B4-4CA8-8C0B-FD53188DAB15}" srcOrd="0" destOrd="0" presId="urn:microsoft.com/office/officeart/2005/8/layout/hList7"/>
    <dgm:cxn modelId="{2295E65B-97BE-4763-8174-5308F37593DD}" type="presOf" srcId="{9A3B49CA-BBFD-4823-B70F-11933D38F26A}" destId="{5D687788-4C59-4DF3-991A-0B473798C3E8}" srcOrd="0" destOrd="0" presId="urn:microsoft.com/office/officeart/2005/8/layout/hList7"/>
    <dgm:cxn modelId="{24E290B5-8802-4C82-8F43-98E523994452}" srcId="{9A3B49CA-BBFD-4823-B70F-11933D38F26A}" destId="{DF7624C9-6FC3-4866-82CF-BCA66D2F9728}" srcOrd="0" destOrd="0" parTransId="{1552B097-291D-479C-BEAA-D6A4DCEA5F03}" sibTransId="{34BB0FD6-4D74-4AF7-9C67-2118EED2BD16}"/>
    <dgm:cxn modelId="{97D254FE-91F2-4717-ABEA-BBA28F37B85D}" type="presOf" srcId="{1E3AADC4-62D6-4464-9B5B-ED2AD0E74A54}" destId="{318D6AF3-D097-44CA-871F-7F6B640FEE14}" srcOrd="0" destOrd="0" presId="urn:microsoft.com/office/officeart/2005/8/layout/hList7"/>
    <dgm:cxn modelId="{C5B8A203-7563-4F00-800F-7BA0477BF0F4}" type="presOf" srcId="{1E3AADC4-62D6-4464-9B5B-ED2AD0E74A54}" destId="{E71D132C-7525-4367-995E-34AC0E9CEDB6}" srcOrd="1" destOrd="0" presId="urn:microsoft.com/office/officeart/2005/8/layout/hList7"/>
    <dgm:cxn modelId="{99752075-ACFE-427E-BDF6-71B5D97F211A}" srcId="{9A3B49CA-BBFD-4823-B70F-11933D38F26A}" destId="{1E3AADC4-62D6-4464-9B5B-ED2AD0E74A54}" srcOrd="1" destOrd="0" parTransId="{E27A93AE-57BB-43FD-931D-6B280614E480}" sibTransId="{E9BFAD78-4B8B-43F7-ADB2-3EFD55004595}"/>
    <dgm:cxn modelId="{9E658284-FEF9-4E8B-BFB6-A1840F73A468}" type="presOf" srcId="{DF7624C9-6FC3-4866-82CF-BCA66D2F9728}" destId="{69280AEF-FC6A-4FAD-90F8-181576FBBCB0}" srcOrd="1" destOrd="0" presId="urn:microsoft.com/office/officeart/2005/8/layout/hList7"/>
    <dgm:cxn modelId="{FF2622A2-24E2-43C3-A5ED-CF92F0C65966}" type="presOf" srcId="{34BB0FD6-4D74-4AF7-9C67-2118EED2BD16}" destId="{C45C4D7D-24E1-46B1-912B-7CF86C1CAEF3}" srcOrd="0" destOrd="0" presId="urn:microsoft.com/office/officeart/2005/8/layout/hList7"/>
    <dgm:cxn modelId="{6BE5FA6B-8A4B-41F5-8EE7-51C8C6EB20FC}" type="presParOf" srcId="{5D687788-4C59-4DF3-991A-0B473798C3E8}" destId="{D0B483B3-CAFF-419D-A1DE-A60121A641A5}" srcOrd="0" destOrd="0" presId="urn:microsoft.com/office/officeart/2005/8/layout/hList7"/>
    <dgm:cxn modelId="{5E7D4C93-2883-4263-84EF-67E4F6203763}" type="presParOf" srcId="{5D687788-4C59-4DF3-991A-0B473798C3E8}" destId="{DABF9C0D-6D61-47E9-B4B3-4CC19A2F2CB7}" srcOrd="1" destOrd="0" presId="urn:microsoft.com/office/officeart/2005/8/layout/hList7"/>
    <dgm:cxn modelId="{E4CD22A4-040A-412E-A468-BC1059C4A696}" type="presParOf" srcId="{DABF9C0D-6D61-47E9-B4B3-4CC19A2F2CB7}" destId="{F71A3C58-0B18-4BEB-8200-271DDE54979E}" srcOrd="0" destOrd="0" presId="urn:microsoft.com/office/officeart/2005/8/layout/hList7"/>
    <dgm:cxn modelId="{E595B1F7-63B6-4FD0-8232-F1DBACD40545}" type="presParOf" srcId="{F71A3C58-0B18-4BEB-8200-271DDE54979E}" destId="{EFB3BA74-30B4-4CA8-8C0B-FD53188DAB15}" srcOrd="0" destOrd="0" presId="urn:microsoft.com/office/officeart/2005/8/layout/hList7"/>
    <dgm:cxn modelId="{C1CE1030-B255-4A2C-86CE-B2EB9E2AB97F}" type="presParOf" srcId="{F71A3C58-0B18-4BEB-8200-271DDE54979E}" destId="{69280AEF-FC6A-4FAD-90F8-181576FBBCB0}" srcOrd="1" destOrd="0" presId="urn:microsoft.com/office/officeart/2005/8/layout/hList7"/>
    <dgm:cxn modelId="{F8B73478-B557-4345-9D02-B71E8D3513D5}" type="presParOf" srcId="{F71A3C58-0B18-4BEB-8200-271DDE54979E}" destId="{CFAA936C-FEB2-40E0-8AEE-860023D24123}" srcOrd="2" destOrd="0" presId="urn:microsoft.com/office/officeart/2005/8/layout/hList7"/>
    <dgm:cxn modelId="{B5847E16-8689-4C50-A8FD-7E7953C44DA4}" type="presParOf" srcId="{F71A3C58-0B18-4BEB-8200-271DDE54979E}" destId="{DFEB75D6-7589-4109-9885-8B558A499D23}" srcOrd="3" destOrd="0" presId="urn:microsoft.com/office/officeart/2005/8/layout/hList7"/>
    <dgm:cxn modelId="{A9DEC05A-850C-4BBD-8977-752E52FD54BA}" type="presParOf" srcId="{DABF9C0D-6D61-47E9-B4B3-4CC19A2F2CB7}" destId="{C45C4D7D-24E1-46B1-912B-7CF86C1CAEF3}" srcOrd="1" destOrd="0" presId="urn:microsoft.com/office/officeart/2005/8/layout/hList7"/>
    <dgm:cxn modelId="{76824DCA-E43C-49BB-B39A-F4F0120B4989}" type="presParOf" srcId="{DABF9C0D-6D61-47E9-B4B3-4CC19A2F2CB7}" destId="{B13B17F4-2C31-4793-8574-C31C957850D1}" srcOrd="2" destOrd="0" presId="urn:microsoft.com/office/officeart/2005/8/layout/hList7"/>
    <dgm:cxn modelId="{FA8663DC-C506-4CD2-ABF3-03EC4F98088F}" type="presParOf" srcId="{B13B17F4-2C31-4793-8574-C31C957850D1}" destId="{318D6AF3-D097-44CA-871F-7F6B640FEE14}" srcOrd="0" destOrd="0" presId="urn:microsoft.com/office/officeart/2005/8/layout/hList7"/>
    <dgm:cxn modelId="{58E71374-3E68-47EE-A191-1BFB7997D7DB}" type="presParOf" srcId="{B13B17F4-2C31-4793-8574-C31C957850D1}" destId="{E71D132C-7525-4367-995E-34AC0E9CEDB6}" srcOrd="1" destOrd="0" presId="urn:microsoft.com/office/officeart/2005/8/layout/hList7"/>
    <dgm:cxn modelId="{73C6B7C9-141C-4DDC-A28D-146787768B41}" type="presParOf" srcId="{B13B17F4-2C31-4793-8574-C31C957850D1}" destId="{7E0A5938-0A0C-4785-85C7-64A8FF3C7008}" srcOrd="2" destOrd="0" presId="urn:microsoft.com/office/officeart/2005/8/layout/hList7"/>
    <dgm:cxn modelId="{2BC14D47-8852-426F-A257-BA465C9C82EF}" type="presParOf" srcId="{B13B17F4-2C31-4793-8574-C31C957850D1}" destId="{54FF15C2-C8C2-40A6-BA65-E78B4B1B1F66}" srcOrd="3" destOrd="0" presId="urn:microsoft.com/office/officeart/2005/8/layout/hList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D9A8252-E59A-47B1-9888-6C6E6DBC2CE3}"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s-ES"/>
        </a:p>
      </dgm:t>
    </dgm:pt>
    <dgm:pt modelId="{B25704E0-7078-44C5-BA49-1FD39D9A035E}">
      <dgm:prSet phldrT="[Texto]"/>
      <dgm:spPr/>
      <dgm:t>
        <a:bodyPr/>
        <a:lstStyle/>
        <a:p>
          <a:pPr rtl="0"/>
          <a:r>
            <a:rPr kumimoji="0" lang="es-ES" b="1" i="0" u="none" strike="noStrike" cap="none" normalizeH="0" baseline="0" dirty="0" smtClean="0">
              <a:ln>
                <a:noFill/>
              </a:ln>
              <a:solidFill>
                <a:schemeClr val="tx1"/>
              </a:solidFill>
              <a:effectLst/>
              <a:latin typeface="Arial" pitchFamily="34" charset="0"/>
              <a:cs typeface="Arial" pitchFamily="34" charset="0"/>
            </a:rPr>
            <a:t>SELECCIÓN CUY Y </a:t>
          </a:r>
          <a:r>
            <a:rPr kumimoji="0" lang="es-ES_tradnl" b="1" i="0" u="none" strike="noStrike" cap="none" normalizeH="0" baseline="0" dirty="0" smtClean="0">
              <a:ln>
                <a:noFill/>
              </a:ln>
              <a:solidFill>
                <a:schemeClr val="tx1"/>
              </a:solidFill>
              <a:effectLst/>
              <a:latin typeface="Arial" pitchFamily="34" charset="0"/>
              <a:cs typeface="Arial" pitchFamily="34" charset="0"/>
            </a:rPr>
            <a:t>AYUNO</a:t>
          </a:r>
          <a:endParaRPr lang="es-ES" dirty="0"/>
        </a:p>
      </dgm:t>
    </dgm:pt>
    <dgm:pt modelId="{21EBF60A-9B95-45DD-9D63-94D3B69EAE62}" type="parTrans" cxnId="{B7DA2BBA-C6F8-40C4-A503-6835BA52C72C}">
      <dgm:prSet/>
      <dgm:spPr/>
      <dgm:t>
        <a:bodyPr/>
        <a:lstStyle/>
        <a:p>
          <a:endParaRPr lang="es-ES"/>
        </a:p>
      </dgm:t>
    </dgm:pt>
    <dgm:pt modelId="{FA6EC1C0-741F-4647-BDEA-D76361A66206}" type="sibTrans" cxnId="{B7DA2BBA-C6F8-40C4-A503-6835BA52C72C}">
      <dgm:prSet/>
      <dgm:spPr/>
      <dgm:t>
        <a:bodyPr/>
        <a:lstStyle/>
        <a:p>
          <a:endParaRPr lang="es-ES"/>
        </a:p>
      </dgm:t>
    </dgm:pt>
    <dgm:pt modelId="{D48E4F4C-8499-4B84-81C9-65A7AE6A4C49}">
      <dgm:prSet phldrT="[Texto]"/>
      <dgm:spPr/>
      <dgm:t>
        <a:bodyPr/>
        <a:lstStyle/>
        <a:p>
          <a:pPr rtl="0"/>
          <a:r>
            <a:rPr kumimoji="0" lang="es-ES_tradnl" b="1" i="0" u="none" strike="noStrike" cap="none" normalizeH="0" baseline="0" dirty="0" smtClean="0">
              <a:ln>
                <a:noFill/>
              </a:ln>
              <a:solidFill>
                <a:schemeClr val="tx1"/>
              </a:solidFill>
              <a:effectLst/>
              <a:latin typeface="Arial" pitchFamily="34" charset="0"/>
              <a:cs typeface="Arial" pitchFamily="34" charset="0"/>
            </a:rPr>
            <a:t>PESADO 1</a:t>
          </a:r>
          <a:endParaRPr lang="es-ES" dirty="0"/>
        </a:p>
      </dgm:t>
    </dgm:pt>
    <dgm:pt modelId="{ADDCB43A-0345-4206-9A7E-4E0C5A948F0C}" type="parTrans" cxnId="{9CD6CC43-052C-4607-A870-CD8B9F85548C}">
      <dgm:prSet/>
      <dgm:spPr/>
      <dgm:t>
        <a:bodyPr/>
        <a:lstStyle/>
        <a:p>
          <a:endParaRPr lang="es-ES"/>
        </a:p>
      </dgm:t>
    </dgm:pt>
    <dgm:pt modelId="{59631165-66F7-4B65-A5EE-6338915A0E10}" type="sibTrans" cxnId="{9CD6CC43-052C-4607-A870-CD8B9F85548C}">
      <dgm:prSet/>
      <dgm:spPr/>
      <dgm:t>
        <a:bodyPr/>
        <a:lstStyle/>
        <a:p>
          <a:endParaRPr lang="es-ES"/>
        </a:p>
      </dgm:t>
    </dgm:pt>
    <dgm:pt modelId="{EB17F12E-87FF-46BA-8419-BC0463C78C65}">
      <dgm:prSet phldrT="[Texto]"/>
      <dgm:spPr/>
      <dgm:t>
        <a:bodyPr/>
        <a:lstStyle/>
        <a:p>
          <a:pPr rtl="0"/>
          <a:r>
            <a:rPr kumimoji="0" lang="es-ES_tradnl"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MOVILIZACION</a:t>
          </a:r>
          <a:endParaRPr lang="es-ES" dirty="0"/>
        </a:p>
      </dgm:t>
    </dgm:pt>
    <dgm:pt modelId="{0C256F4B-B30C-4AB6-8EB9-60D1BD36A97A}" type="parTrans" cxnId="{3BAD20C2-FFED-4D11-B7A2-2F1497E57714}">
      <dgm:prSet/>
      <dgm:spPr/>
      <dgm:t>
        <a:bodyPr/>
        <a:lstStyle/>
        <a:p>
          <a:endParaRPr lang="es-ES"/>
        </a:p>
      </dgm:t>
    </dgm:pt>
    <dgm:pt modelId="{347E7604-35FD-4903-985F-E0D92A5E7ED7}" type="sibTrans" cxnId="{3BAD20C2-FFED-4D11-B7A2-2F1497E57714}">
      <dgm:prSet/>
      <dgm:spPr/>
      <dgm:t>
        <a:bodyPr/>
        <a:lstStyle/>
        <a:p>
          <a:endParaRPr lang="es-ES"/>
        </a:p>
      </dgm:t>
    </dgm:pt>
    <dgm:pt modelId="{3FB452F1-7CA3-426D-B754-11B38A97C407}">
      <dgm:prSet phldrT="[Texto]"/>
      <dgm:spPr/>
      <dgm:t>
        <a:bodyPr/>
        <a:lstStyle/>
        <a:p>
          <a:pPr rtl="0"/>
          <a:r>
            <a:rPr kumimoji="0" lang="es-ES_tradnl"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ISENSIBILIZACIÓN</a:t>
          </a:r>
          <a:endParaRPr lang="es-ES" dirty="0"/>
        </a:p>
      </dgm:t>
    </dgm:pt>
    <dgm:pt modelId="{A177C53C-F44D-4D85-B8B0-3A6B5FE3C871}" type="parTrans" cxnId="{FB7A5056-508D-4476-8B1E-CE193BEF3199}">
      <dgm:prSet/>
      <dgm:spPr/>
      <dgm:t>
        <a:bodyPr/>
        <a:lstStyle/>
        <a:p>
          <a:endParaRPr lang="es-ES"/>
        </a:p>
      </dgm:t>
    </dgm:pt>
    <dgm:pt modelId="{594A9040-7DAF-4382-B9AD-F516874040B6}" type="sibTrans" cxnId="{FB7A5056-508D-4476-8B1E-CE193BEF3199}">
      <dgm:prSet/>
      <dgm:spPr/>
      <dgm:t>
        <a:bodyPr/>
        <a:lstStyle/>
        <a:p>
          <a:endParaRPr lang="es-ES"/>
        </a:p>
      </dgm:t>
    </dgm:pt>
    <dgm:pt modelId="{C660C880-7769-4F4A-B4BA-E596C9467C2A}">
      <dgm:prSet phldrT="[Texto]"/>
      <dgm:spPr/>
      <dgm:t>
        <a:bodyPr/>
        <a:lstStyle/>
        <a:p>
          <a:r>
            <a:rPr lang="es-ES_tradnl" dirty="0" smtClean="0">
              <a:solidFill>
                <a:schemeClr val="tx1"/>
              </a:solidFill>
              <a:latin typeface="Arial" pitchFamily="34" charset="0"/>
              <a:cs typeface="Arial" pitchFamily="34" charset="0"/>
            </a:rPr>
            <a:t>DEGOLLADO Y </a:t>
          </a:r>
          <a:r>
            <a:rPr kumimoji="0" lang="es-ES_tradnl"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DESANGRADO </a:t>
          </a:r>
          <a:endParaRPr lang="es-ES" dirty="0">
            <a:solidFill>
              <a:schemeClr val="tx1"/>
            </a:solidFill>
          </a:endParaRPr>
        </a:p>
      </dgm:t>
    </dgm:pt>
    <dgm:pt modelId="{41BA0CAC-E965-49A8-8558-E538DC923529}" type="parTrans" cxnId="{22BD09C8-29C8-484D-B8BC-349CFE25E512}">
      <dgm:prSet/>
      <dgm:spPr/>
      <dgm:t>
        <a:bodyPr/>
        <a:lstStyle/>
        <a:p>
          <a:endParaRPr lang="es-ES"/>
        </a:p>
      </dgm:t>
    </dgm:pt>
    <dgm:pt modelId="{BD0739BE-093F-493C-ADD1-1C63AE433ABA}" type="sibTrans" cxnId="{22BD09C8-29C8-484D-B8BC-349CFE25E512}">
      <dgm:prSet/>
      <dgm:spPr/>
      <dgm:t>
        <a:bodyPr/>
        <a:lstStyle/>
        <a:p>
          <a:endParaRPr lang="es-ES"/>
        </a:p>
      </dgm:t>
    </dgm:pt>
    <dgm:pt modelId="{1A5047C0-93D6-4AA8-8683-6A79A14D9379}">
      <dgm:prSet phldrT="[Texto]"/>
      <dgm:spPr/>
      <dgm:t>
        <a:bodyPr/>
        <a:lstStyle/>
        <a:p>
          <a:r>
            <a:rPr kumimoji="0" lang="es-ES_tradnl"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PELADO y </a:t>
          </a:r>
          <a:r>
            <a:rPr lang="es-ES_tradnl" dirty="0" smtClean="0">
              <a:solidFill>
                <a:schemeClr val="tx1"/>
              </a:solidFill>
              <a:latin typeface="Arial" pitchFamily="34" charset="0"/>
              <a:ea typeface="Times New Roman" pitchFamily="18" charset="0"/>
              <a:cs typeface="Arial" pitchFamily="34" charset="0"/>
            </a:rPr>
            <a:t>LAVADO</a:t>
          </a:r>
          <a:endParaRPr lang="es-ES" dirty="0">
            <a:solidFill>
              <a:schemeClr val="tx1"/>
            </a:solidFill>
          </a:endParaRPr>
        </a:p>
      </dgm:t>
    </dgm:pt>
    <dgm:pt modelId="{9FD320B4-29AC-4EBC-B09E-1C96F1322B82}" type="parTrans" cxnId="{F7CB122E-6D1F-400F-A08B-F87FA0A2BC1A}">
      <dgm:prSet/>
      <dgm:spPr/>
      <dgm:t>
        <a:bodyPr/>
        <a:lstStyle/>
        <a:p>
          <a:endParaRPr lang="es-ES"/>
        </a:p>
      </dgm:t>
    </dgm:pt>
    <dgm:pt modelId="{2E846A76-6F52-49AE-B0B8-6D57E1F6AA78}" type="sibTrans" cxnId="{F7CB122E-6D1F-400F-A08B-F87FA0A2BC1A}">
      <dgm:prSet/>
      <dgm:spPr/>
      <dgm:t>
        <a:bodyPr/>
        <a:lstStyle/>
        <a:p>
          <a:endParaRPr lang="es-ES"/>
        </a:p>
      </dgm:t>
    </dgm:pt>
    <dgm:pt modelId="{56437FE2-981F-440A-9F4B-844FDD3E2038}">
      <dgm:prSet phldrT="[Texto]"/>
      <dgm:spPr/>
      <dgm:t>
        <a:bodyPr/>
        <a:lstStyle/>
        <a:p>
          <a:pPr rtl="0"/>
          <a:r>
            <a:rPr kumimoji="0" lang="es-ES_tradnl"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EVISCERADO</a:t>
          </a:r>
          <a:endParaRPr lang="es-ES" dirty="0"/>
        </a:p>
      </dgm:t>
    </dgm:pt>
    <dgm:pt modelId="{52B7F299-BE9F-43DF-8CBC-6882C42988AA}" type="parTrans" cxnId="{1F6D7BBE-7B93-466F-896B-8A12CD061B19}">
      <dgm:prSet/>
      <dgm:spPr/>
      <dgm:t>
        <a:bodyPr/>
        <a:lstStyle/>
        <a:p>
          <a:endParaRPr lang="es-ES"/>
        </a:p>
      </dgm:t>
    </dgm:pt>
    <dgm:pt modelId="{D0E59842-8C9C-45DD-B4D7-B558F7594006}" type="sibTrans" cxnId="{1F6D7BBE-7B93-466F-896B-8A12CD061B19}">
      <dgm:prSet/>
      <dgm:spPr/>
      <dgm:t>
        <a:bodyPr/>
        <a:lstStyle/>
        <a:p>
          <a:endParaRPr lang="es-ES"/>
        </a:p>
      </dgm:t>
    </dgm:pt>
    <dgm:pt modelId="{FAC16962-5811-45BB-B407-DBB716A591E1}">
      <dgm:prSet phldrT="[Texto]"/>
      <dgm:spPr/>
      <dgm:t>
        <a:bodyPr/>
        <a:lstStyle/>
        <a:p>
          <a:pPr rtl="0"/>
          <a:r>
            <a:rPr kumimoji="0" lang="es-ES_tradnl"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LAVADO</a:t>
          </a:r>
          <a:endParaRPr lang="es-ES" dirty="0"/>
        </a:p>
      </dgm:t>
    </dgm:pt>
    <dgm:pt modelId="{65ADD39F-0955-4CBD-B4D1-B917D59AE507}" type="parTrans" cxnId="{810D14C2-EBAF-4169-9F8B-E0CFDF7464A1}">
      <dgm:prSet/>
      <dgm:spPr/>
      <dgm:t>
        <a:bodyPr/>
        <a:lstStyle/>
        <a:p>
          <a:endParaRPr lang="es-ES"/>
        </a:p>
      </dgm:t>
    </dgm:pt>
    <dgm:pt modelId="{EFD0D898-07AE-4B35-96A7-937220433E2E}" type="sibTrans" cxnId="{810D14C2-EBAF-4169-9F8B-E0CFDF7464A1}">
      <dgm:prSet/>
      <dgm:spPr/>
      <dgm:t>
        <a:bodyPr/>
        <a:lstStyle/>
        <a:p>
          <a:endParaRPr lang="es-ES"/>
        </a:p>
      </dgm:t>
    </dgm:pt>
    <dgm:pt modelId="{4FB93CC0-D6C1-4D5D-AD36-441B26001549}">
      <dgm:prSet phldrT="[Texto]"/>
      <dgm:spPr/>
      <dgm:t>
        <a:bodyPr/>
        <a:lstStyle/>
        <a:p>
          <a:pPr rtl="0"/>
          <a:r>
            <a:rPr kumimoji="0" lang="es-ES_tradnl"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PESADO 2</a:t>
          </a:r>
          <a:endParaRPr lang="es-ES" dirty="0"/>
        </a:p>
      </dgm:t>
    </dgm:pt>
    <dgm:pt modelId="{1E1C20A2-9571-49D2-BE1A-8050078CD084}" type="parTrans" cxnId="{0B329376-DEEF-4E1F-BEB8-09947DA0099E}">
      <dgm:prSet/>
      <dgm:spPr/>
      <dgm:t>
        <a:bodyPr/>
        <a:lstStyle/>
        <a:p>
          <a:endParaRPr lang="es-ES"/>
        </a:p>
      </dgm:t>
    </dgm:pt>
    <dgm:pt modelId="{21CEF963-DD61-4049-8E88-E0005190035F}" type="sibTrans" cxnId="{0B329376-DEEF-4E1F-BEB8-09947DA0099E}">
      <dgm:prSet/>
      <dgm:spPr/>
      <dgm:t>
        <a:bodyPr/>
        <a:lstStyle/>
        <a:p>
          <a:endParaRPr lang="es-ES"/>
        </a:p>
      </dgm:t>
    </dgm:pt>
    <dgm:pt modelId="{9103033E-94CB-47A0-B54E-0FB90CC57368}">
      <dgm:prSet phldrT="[Texto]"/>
      <dgm:spPr/>
      <dgm:t>
        <a:bodyPr/>
        <a:lstStyle/>
        <a:p>
          <a:pPr rtl="0"/>
          <a:r>
            <a:rPr kumimoji="0" lang="es-ES_tradnl"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PRECOCCION</a:t>
          </a:r>
          <a:endParaRPr lang="es-ES" dirty="0"/>
        </a:p>
      </dgm:t>
    </dgm:pt>
    <dgm:pt modelId="{C8FEB5B4-EB33-4F53-BEDD-1F25E9723786}" type="parTrans" cxnId="{96F3BCAC-09D6-4706-9826-6DCFECD11617}">
      <dgm:prSet/>
      <dgm:spPr/>
      <dgm:t>
        <a:bodyPr/>
        <a:lstStyle/>
        <a:p>
          <a:endParaRPr lang="es-ES"/>
        </a:p>
      </dgm:t>
    </dgm:pt>
    <dgm:pt modelId="{8938758B-65BD-43D3-A626-751E4EE0D1F2}" type="sibTrans" cxnId="{96F3BCAC-09D6-4706-9826-6DCFECD11617}">
      <dgm:prSet/>
      <dgm:spPr/>
      <dgm:t>
        <a:bodyPr/>
        <a:lstStyle/>
        <a:p>
          <a:endParaRPr lang="es-ES"/>
        </a:p>
      </dgm:t>
    </dgm:pt>
    <dgm:pt modelId="{D23C2C8C-4D46-45E9-9CB9-032F7995A379}">
      <dgm:prSet phldrT="[Texto]"/>
      <dgm:spPr/>
      <dgm:t>
        <a:bodyPr/>
        <a:lstStyle/>
        <a:p>
          <a:pPr rtl="0"/>
          <a:r>
            <a:rPr kumimoji="0" lang="es-ES_tradnl"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EMPACADO</a:t>
          </a:r>
          <a:endParaRPr lang="es-ES" dirty="0"/>
        </a:p>
      </dgm:t>
    </dgm:pt>
    <dgm:pt modelId="{48F4AA17-EB83-4A2D-B255-0A2BA6A6771F}" type="parTrans" cxnId="{BD0C2726-BEF6-4925-8AF8-72965689FD5C}">
      <dgm:prSet/>
      <dgm:spPr/>
      <dgm:t>
        <a:bodyPr/>
        <a:lstStyle/>
        <a:p>
          <a:endParaRPr lang="es-ES"/>
        </a:p>
      </dgm:t>
    </dgm:pt>
    <dgm:pt modelId="{4F7B7085-E11E-4383-83A0-9ECE3B5826AF}" type="sibTrans" cxnId="{BD0C2726-BEF6-4925-8AF8-72965689FD5C}">
      <dgm:prSet/>
      <dgm:spPr/>
      <dgm:t>
        <a:bodyPr/>
        <a:lstStyle/>
        <a:p>
          <a:endParaRPr lang="es-ES"/>
        </a:p>
      </dgm:t>
    </dgm:pt>
    <dgm:pt modelId="{B4A26CF7-26B9-4CF0-96E0-3F6C73AA2212}">
      <dgm:prSet phldrT="[Texto]"/>
      <dgm:spPr/>
      <dgm:t>
        <a:bodyPr/>
        <a:lstStyle/>
        <a:p>
          <a:pPr rtl="0"/>
          <a:r>
            <a:rPr kumimoji="0" lang="es-ES_tradnl"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RESULTADO FINAL</a:t>
          </a:r>
          <a:endParaRPr lang="es-ES" dirty="0"/>
        </a:p>
      </dgm:t>
    </dgm:pt>
    <dgm:pt modelId="{F582B7DD-E75D-41BA-A144-60B32FA43E24}" type="parTrans" cxnId="{1CFBCEB3-2B3C-4F46-9DFC-EE8AC91D31C2}">
      <dgm:prSet/>
      <dgm:spPr/>
      <dgm:t>
        <a:bodyPr/>
        <a:lstStyle/>
        <a:p>
          <a:endParaRPr lang="es-ES"/>
        </a:p>
      </dgm:t>
    </dgm:pt>
    <dgm:pt modelId="{637EB623-DA6B-41B1-9AC1-3E9C457B69B9}" type="sibTrans" cxnId="{1CFBCEB3-2B3C-4F46-9DFC-EE8AC91D31C2}">
      <dgm:prSet/>
      <dgm:spPr/>
      <dgm:t>
        <a:bodyPr/>
        <a:lstStyle/>
        <a:p>
          <a:endParaRPr lang="es-ES"/>
        </a:p>
      </dgm:t>
    </dgm:pt>
    <dgm:pt modelId="{64F3CAC6-C256-4006-A557-9385E6A0CD48}" type="pres">
      <dgm:prSet presAssocID="{3D9A8252-E59A-47B1-9888-6C6E6DBC2CE3}" presName="diagram" presStyleCnt="0">
        <dgm:presLayoutVars>
          <dgm:dir/>
          <dgm:resizeHandles val="exact"/>
        </dgm:presLayoutVars>
      </dgm:prSet>
      <dgm:spPr/>
      <dgm:t>
        <a:bodyPr/>
        <a:lstStyle/>
        <a:p>
          <a:endParaRPr lang="es-ES"/>
        </a:p>
      </dgm:t>
    </dgm:pt>
    <dgm:pt modelId="{4153EC7B-3ADC-4BD9-A3B4-1CF1C5E37FFB}" type="pres">
      <dgm:prSet presAssocID="{B25704E0-7078-44C5-BA49-1FD39D9A035E}" presName="node" presStyleLbl="node1" presStyleIdx="0" presStyleCnt="12" custScaleY="80814" custLinFactNeighborY="-17855">
        <dgm:presLayoutVars>
          <dgm:bulletEnabled val="1"/>
        </dgm:presLayoutVars>
      </dgm:prSet>
      <dgm:spPr/>
      <dgm:t>
        <a:bodyPr/>
        <a:lstStyle/>
        <a:p>
          <a:endParaRPr lang="es-ES"/>
        </a:p>
      </dgm:t>
    </dgm:pt>
    <dgm:pt modelId="{8A3B09D9-C11A-410D-8BD8-B9F6FC1A89F8}" type="pres">
      <dgm:prSet presAssocID="{FA6EC1C0-741F-4647-BDEA-D76361A66206}" presName="sibTrans" presStyleLbl="sibTrans2D1" presStyleIdx="0" presStyleCnt="11"/>
      <dgm:spPr/>
      <dgm:t>
        <a:bodyPr/>
        <a:lstStyle/>
        <a:p>
          <a:endParaRPr lang="es-ES"/>
        </a:p>
      </dgm:t>
    </dgm:pt>
    <dgm:pt modelId="{5DA22791-6E43-4160-B252-A4F7D41964E8}" type="pres">
      <dgm:prSet presAssocID="{FA6EC1C0-741F-4647-BDEA-D76361A66206}" presName="connectorText" presStyleLbl="sibTrans2D1" presStyleIdx="0" presStyleCnt="11"/>
      <dgm:spPr/>
      <dgm:t>
        <a:bodyPr/>
        <a:lstStyle/>
        <a:p>
          <a:endParaRPr lang="es-ES"/>
        </a:p>
      </dgm:t>
    </dgm:pt>
    <dgm:pt modelId="{AA2FFFEB-B31A-4483-8299-0AD32B217608}" type="pres">
      <dgm:prSet presAssocID="{D48E4F4C-8499-4B84-81C9-65A7AE6A4C49}" presName="node" presStyleLbl="node1" presStyleIdx="1" presStyleCnt="12" custScaleY="50455" custLinFactNeighborX="-7510" custLinFactNeighborY="-33034">
        <dgm:presLayoutVars>
          <dgm:bulletEnabled val="1"/>
        </dgm:presLayoutVars>
      </dgm:prSet>
      <dgm:spPr/>
      <dgm:t>
        <a:bodyPr/>
        <a:lstStyle/>
        <a:p>
          <a:endParaRPr lang="es-ES"/>
        </a:p>
      </dgm:t>
    </dgm:pt>
    <dgm:pt modelId="{BF8E6270-7382-4C75-941A-07610403871A}" type="pres">
      <dgm:prSet presAssocID="{59631165-66F7-4B65-A5EE-6338915A0E10}" presName="sibTrans" presStyleLbl="sibTrans2D1" presStyleIdx="1" presStyleCnt="11"/>
      <dgm:spPr/>
      <dgm:t>
        <a:bodyPr/>
        <a:lstStyle/>
        <a:p>
          <a:endParaRPr lang="es-ES"/>
        </a:p>
      </dgm:t>
    </dgm:pt>
    <dgm:pt modelId="{88DF9DC9-A8AB-4222-992E-E0B75802B13B}" type="pres">
      <dgm:prSet presAssocID="{59631165-66F7-4B65-A5EE-6338915A0E10}" presName="connectorText" presStyleLbl="sibTrans2D1" presStyleIdx="1" presStyleCnt="11"/>
      <dgm:spPr/>
      <dgm:t>
        <a:bodyPr/>
        <a:lstStyle/>
        <a:p>
          <a:endParaRPr lang="es-ES"/>
        </a:p>
      </dgm:t>
    </dgm:pt>
    <dgm:pt modelId="{D209FC7D-A19B-432B-BE08-379599CEB04D}" type="pres">
      <dgm:prSet presAssocID="{EB17F12E-87FF-46BA-8419-BC0463C78C65}" presName="node" presStyleLbl="node1" presStyleIdx="2" presStyleCnt="12" custScaleY="50455" custLinFactNeighborX="-6338" custLinFactNeighborY="-33034">
        <dgm:presLayoutVars>
          <dgm:bulletEnabled val="1"/>
        </dgm:presLayoutVars>
      </dgm:prSet>
      <dgm:spPr/>
      <dgm:t>
        <a:bodyPr/>
        <a:lstStyle/>
        <a:p>
          <a:endParaRPr lang="es-ES"/>
        </a:p>
      </dgm:t>
    </dgm:pt>
    <dgm:pt modelId="{D8B0CD52-A86A-4C2E-A4BA-1E72859EA92C}" type="pres">
      <dgm:prSet presAssocID="{347E7604-35FD-4903-985F-E0D92A5E7ED7}" presName="sibTrans" presStyleLbl="sibTrans2D1" presStyleIdx="2" presStyleCnt="11"/>
      <dgm:spPr/>
      <dgm:t>
        <a:bodyPr/>
        <a:lstStyle/>
        <a:p>
          <a:endParaRPr lang="es-ES"/>
        </a:p>
      </dgm:t>
    </dgm:pt>
    <dgm:pt modelId="{4DD6EE34-DC62-418C-8B9B-EE9382BAAABC}" type="pres">
      <dgm:prSet presAssocID="{347E7604-35FD-4903-985F-E0D92A5E7ED7}" presName="connectorText" presStyleLbl="sibTrans2D1" presStyleIdx="2" presStyleCnt="11"/>
      <dgm:spPr/>
      <dgm:t>
        <a:bodyPr/>
        <a:lstStyle/>
        <a:p>
          <a:endParaRPr lang="es-ES"/>
        </a:p>
      </dgm:t>
    </dgm:pt>
    <dgm:pt modelId="{3DB2014E-3B20-4ECF-B6E7-12D841089D7B}" type="pres">
      <dgm:prSet presAssocID="{3FB452F1-7CA3-426D-B754-11B38A97C407}" presName="node" presStyleLbl="node1" presStyleIdx="3" presStyleCnt="12" custScaleY="50455" custLinFactNeighborX="-612" custLinFactNeighborY="-48214">
        <dgm:presLayoutVars>
          <dgm:bulletEnabled val="1"/>
        </dgm:presLayoutVars>
      </dgm:prSet>
      <dgm:spPr/>
      <dgm:t>
        <a:bodyPr/>
        <a:lstStyle/>
        <a:p>
          <a:endParaRPr lang="es-ES"/>
        </a:p>
      </dgm:t>
    </dgm:pt>
    <dgm:pt modelId="{6E7E600B-A0FE-49BB-9ED0-3F6D118EA652}" type="pres">
      <dgm:prSet presAssocID="{594A9040-7DAF-4382-B9AD-F516874040B6}" presName="sibTrans" presStyleLbl="sibTrans2D1" presStyleIdx="3" presStyleCnt="11" custLinFactNeighborX="-6124" custLinFactNeighborY="79869"/>
      <dgm:spPr/>
      <dgm:t>
        <a:bodyPr/>
        <a:lstStyle/>
        <a:p>
          <a:endParaRPr lang="es-ES"/>
        </a:p>
      </dgm:t>
    </dgm:pt>
    <dgm:pt modelId="{3715AE08-010C-4D99-AA8E-FB81827C9F0D}" type="pres">
      <dgm:prSet presAssocID="{594A9040-7DAF-4382-B9AD-F516874040B6}" presName="connectorText" presStyleLbl="sibTrans2D1" presStyleIdx="3" presStyleCnt="11"/>
      <dgm:spPr/>
      <dgm:t>
        <a:bodyPr/>
        <a:lstStyle/>
        <a:p>
          <a:endParaRPr lang="es-ES"/>
        </a:p>
      </dgm:t>
    </dgm:pt>
    <dgm:pt modelId="{1F1FDB41-4BAE-4695-9C17-0FD05C8733E2}" type="pres">
      <dgm:prSet presAssocID="{C660C880-7769-4F4A-B4BA-E596C9467C2A}" presName="node" presStyleLbl="node1" presStyleIdx="4" presStyleCnt="12" custScaleY="62673" custLinFactNeighborY="-13226">
        <dgm:presLayoutVars>
          <dgm:bulletEnabled val="1"/>
        </dgm:presLayoutVars>
      </dgm:prSet>
      <dgm:spPr/>
      <dgm:t>
        <a:bodyPr/>
        <a:lstStyle/>
        <a:p>
          <a:endParaRPr lang="es-ES"/>
        </a:p>
      </dgm:t>
    </dgm:pt>
    <dgm:pt modelId="{9800319E-1204-4F5E-AF70-C010DA2457E7}" type="pres">
      <dgm:prSet presAssocID="{BD0739BE-093F-493C-ADD1-1C63AE433ABA}" presName="sibTrans" presStyleLbl="sibTrans2D1" presStyleIdx="4" presStyleCnt="11"/>
      <dgm:spPr/>
      <dgm:t>
        <a:bodyPr/>
        <a:lstStyle/>
        <a:p>
          <a:endParaRPr lang="es-ES"/>
        </a:p>
      </dgm:t>
    </dgm:pt>
    <dgm:pt modelId="{6A2E8D88-146B-4731-9D68-C04D2B9B2391}" type="pres">
      <dgm:prSet presAssocID="{BD0739BE-093F-493C-ADD1-1C63AE433ABA}" presName="connectorText" presStyleLbl="sibTrans2D1" presStyleIdx="4" presStyleCnt="11"/>
      <dgm:spPr/>
      <dgm:t>
        <a:bodyPr/>
        <a:lstStyle/>
        <a:p>
          <a:endParaRPr lang="es-ES"/>
        </a:p>
      </dgm:t>
    </dgm:pt>
    <dgm:pt modelId="{45FC17CC-1FF2-460D-8478-8DD90007BF69}" type="pres">
      <dgm:prSet presAssocID="{1A5047C0-93D6-4AA8-8683-6A79A14D9379}" presName="node" presStyleLbl="node1" presStyleIdx="5" presStyleCnt="12" custScaleY="47493" custLinFactNeighborY="-15180">
        <dgm:presLayoutVars>
          <dgm:bulletEnabled val="1"/>
        </dgm:presLayoutVars>
      </dgm:prSet>
      <dgm:spPr/>
      <dgm:t>
        <a:bodyPr/>
        <a:lstStyle/>
        <a:p>
          <a:endParaRPr lang="es-ES"/>
        </a:p>
      </dgm:t>
    </dgm:pt>
    <dgm:pt modelId="{24808D34-87F8-4BE5-B641-C456CFC5ADB8}" type="pres">
      <dgm:prSet presAssocID="{2E846A76-6F52-49AE-B0B8-6D57E1F6AA78}" presName="sibTrans" presStyleLbl="sibTrans2D1" presStyleIdx="5" presStyleCnt="11"/>
      <dgm:spPr/>
      <dgm:t>
        <a:bodyPr/>
        <a:lstStyle/>
        <a:p>
          <a:endParaRPr lang="es-ES"/>
        </a:p>
      </dgm:t>
    </dgm:pt>
    <dgm:pt modelId="{76B4AB4C-622E-48A2-A95B-6A728D6E8B00}" type="pres">
      <dgm:prSet presAssocID="{2E846A76-6F52-49AE-B0B8-6D57E1F6AA78}" presName="connectorText" presStyleLbl="sibTrans2D1" presStyleIdx="5" presStyleCnt="11"/>
      <dgm:spPr/>
      <dgm:t>
        <a:bodyPr/>
        <a:lstStyle/>
        <a:p>
          <a:endParaRPr lang="es-ES"/>
        </a:p>
      </dgm:t>
    </dgm:pt>
    <dgm:pt modelId="{21145B4F-63C9-434D-9DC0-0B0ED930BC53}" type="pres">
      <dgm:prSet presAssocID="{56437FE2-981F-440A-9F4B-844FDD3E2038}" presName="node" presStyleLbl="node1" presStyleIdx="6" presStyleCnt="12" custScaleY="55083" custLinFactNeighborY="-20816">
        <dgm:presLayoutVars>
          <dgm:bulletEnabled val="1"/>
        </dgm:presLayoutVars>
      </dgm:prSet>
      <dgm:spPr/>
      <dgm:t>
        <a:bodyPr/>
        <a:lstStyle/>
        <a:p>
          <a:endParaRPr lang="es-ES"/>
        </a:p>
      </dgm:t>
    </dgm:pt>
    <dgm:pt modelId="{41B01BB3-0BCF-4DCC-BF88-6AB67858D563}" type="pres">
      <dgm:prSet presAssocID="{D0E59842-8C9C-45DD-B4D7-B558F7594006}" presName="sibTrans" presStyleLbl="sibTrans2D1" presStyleIdx="6" presStyleCnt="11"/>
      <dgm:spPr/>
      <dgm:t>
        <a:bodyPr/>
        <a:lstStyle/>
        <a:p>
          <a:endParaRPr lang="es-ES"/>
        </a:p>
      </dgm:t>
    </dgm:pt>
    <dgm:pt modelId="{08BF4FDF-5ED2-4C38-B755-8D273DF141B2}" type="pres">
      <dgm:prSet presAssocID="{D0E59842-8C9C-45DD-B4D7-B558F7594006}" presName="connectorText" presStyleLbl="sibTrans2D1" presStyleIdx="6" presStyleCnt="11"/>
      <dgm:spPr/>
      <dgm:t>
        <a:bodyPr/>
        <a:lstStyle/>
        <a:p>
          <a:endParaRPr lang="es-ES"/>
        </a:p>
      </dgm:t>
    </dgm:pt>
    <dgm:pt modelId="{92D377EA-46E7-478D-A685-7D5670280A8D}" type="pres">
      <dgm:prSet presAssocID="{FAC16962-5811-45BB-B407-DBB716A591E1}" presName="node" presStyleLbl="node1" presStyleIdx="7" presStyleCnt="12" custScaleY="39903" custLinFactNeighborX="-4128" custLinFactNeighborY="-20816">
        <dgm:presLayoutVars>
          <dgm:bulletEnabled val="1"/>
        </dgm:presLayoutVars>
      </dgm:prSet>
      <dgm:spPr/>
      <dgm:t>
        <a:bodyPr/>
        <a:lstStyle/>
        <a:p>
          <a:endParaRPr lang="es-ES"/>
        </a:p>
      </dgm:t>
    </dgm:pt>
    <dgm:pt modelId="{69C5537F-3B06-46CC-ABBD-8EAC16D78F26}" type="pres">
      <dgm:prSet presAssocID="{EFD0D898-07AE-4B35-96A7-937220433E2E}" presName="sibTrans" presStyleLbl="sibTrans2D1" presStyleIdx="7" presStyleCnt="11" custScaleX="94830" custLinFactNeighborX="-1526" custLinFactNeighborY="85005"/>
      <dgm:spPr/>
      <dgm:t>
        <a:bodyPr/>
        <a:lstStyle/>
        <a:p>
          <a:endParaRPr lang="es-ES"/>
        </a:p>
      </dgm:t>
    </dgm:pt>
    <dgm:pt modelId="{CEFB1FF1-AABC-4DB6-B2C1-34765B43F3E6}" type="pres">
      <dgm:prSet presAssocID="{EFD0D898-07AE-4B35-96A7-937220433E2E}" presName="connectorText" presStyleLbl="sibTrans2D1" presStyleIdx="7" presStyleCnt="11"/>
      <dgm:spPr/>
      <dgm:t>
        <a:bodyPr/>
        <a:lstStyle/>
        <a:p>
          <a:endParaRPr lang="es-ES"/>
        </a:p>
      </dgm:t>
    </dgm:pt>
    <dgm:pt modelId="{2A72C072-6320-4405-A61F-B17339F5C6B2}" type="pres">
      <dgm:prSet presAssocID="{4FB93CC0-D6C1-4D5D-AD36-441B26001549}" presName="node" presStyleLbl="node1" presStyleIdx="8" presStyleCnt="12" custLinFactNeighborX="-4128" custLinFactNeighborY="32002">
        <dgm:presLayoutVars>
          <dgm:bulletEnabled val="1"/>
        </dgm:presLayoutVars>
      </dgm:prSet>
      <dgm:spPr/>
      <dgm:t>
        <a:bodyPr/>
        <a:lstStyle/>
        <a:p>
          <a:endParaRPr lang="es-ES"/>
        </a:p>
      </dgm:t>
    </dgm:pt>
    <dgm:pt modelId="{86015100-E996-461C-97A6-F4F7867164D4}" type="pres">
      <dgm:prSet presAssocID="{21CEF963-DD61-4049-8E88-E0005190035F}" presName="sibTrans" presStyleLbl="sibTrans2D1" presStyleIdx="8" presStyleCnt="11"/>
      <dgm:spPr/>
      <dgm:t>
        <a:bodyPr/>
        <a:lstStyle/>
        <a:p>
          <a:endParaRPr lang="es-ES"/>
        </a:p>
      </dgm:t>
    </dgm:pt>
    <dgm:pt modelId="{DAB85F8F-9DCE-4B44-9F00-9E6A1BB615DD}" type="pres">
      <dgm:prSet presAssocID="{21CEF963-DD61-4049-8E88-E0005190035F}" presName="connectorText" presStyleLbl="sibTrans2D1" presStyleIdx="8" presStyleCnt="11"/>
      <dgm:spPr/>
      <dgm:t>
        <a:bodyPr/>
        <a:lstStyle/>
        <a:p>
          <a:endParaRPr lang="es-ES"/>
        </a:p>
      </dgm:t>
    </dgm:pt>
    <dgm:pt modelId="{36A1FD43-EDAD-4E7E-94E5-3D6226A2DBD7}" type="pres">
      <dgm:prSet presAssocID="{9103033E-94CB-47A0-B54E-0FB90CC57368}" presName="node" presStyleLbl="node1" presStyleIdx="9" presStyleCnt="12" custLinFactNeighborX="1598" custLinFactNeighborY="32002">
        <dgm:presLayoutVars>
          <dgm:bulletEnabled val="1"/>
        </dgm:presLayoutVars>
      </dgm:prSet>
      <dgm:spPr/>
      <dgm:t>
        <a:bodyPr/>
        <a:lstStyle/>
        <a:p>
          <a:endParaRPr lang="es-ES"/>
        </a:p>
      </dgm:t>
    </dgm:pt>
    <dgm:pt modelId="{1E76BBE0-E5D2-46BE-9F42-C5EC0B00B346}" type="pres">
      <dgm:prSet presAssocID="{8938758B-65BD-43D3-A626-751E4EE0D1F2}" presName="sibTrans" presStyleLbl="sibTrans2D1" presStyleIdx="9" presStyleCnt="11"/>
      <dgm:spPr/>
      <dgm:t>
        <a:bodyPr/>
        <a:lstStyle/>
        <a:p>
          <a:endParaRPr lang="es-ES"/>
        </a:p>
      </dgm:t>
    </dgm:pt>
    <dgm:pt modelId="{3B1F7708-1A20-4D30-9280-DB0656625FFB}" type="pres">
      <dgm:prSet presAssocID="{8938758B-65BD-43D3-A626-751E4EE0D1F2}" presName="connectorText" presStyleLbl="sibTrans2D1" presStyleIdx="9" presStyleCnt="11"/>
      <dgm:spPr/>
      <dgm:t>
        <a:bodyPr/>
        <a:lstStyle/>
        <a:p>
          <a:endParaRPr lang="es-ES"/>
        </a:p>
      </dgm:t>
    </dgm:pt>
    <dgm:pt modelId="{B3F22BC8-6C8B-4FEE-90AD-6A8A5C2CA56D}" type="pres">
      <dgm:prSet presAssocID="{D23C2C8C-4D46-45E9-9CB9-032F7995A379}" presName="node" presStyleLbl="node1" presStyleIdx="10" presStyleCnt="12" custScaleY="35996" custLinFactNeighborX="-1784" custLinFactNeighborY="22770">
        <dgm:presLayoutVars>
          <dgm:bulletEnabled val="1"/>
        </dgm:presLayoutVars>
      </dgm:prSet>
      <dgm:spPr/>
      <dgm:t>
        <a:bodyPr/>
        <a:lstStyle/>
        <a:p>
          <a:endParaRPr lang="es-ES"/>
        </a:p>
      </dgm:t>
    </dgm:pt>
    <dgm:pt modelId="{40331F0F-5330-4F12-B947-9398728B4F4E}" type="pres">
      <dgm:prSet presAssocID="{4F7B7085-E11E-4383-83A0-9ECE3B5826AF}" presName="sibTrans" presStyleLbl="sibTrans2D1" presStyleIdx="10" presStyleCnt="11"/>
      <dgm:spPr/>
      <dgm:t>
        <a:bodyPr/>
        <a:lstStyle/>
        <a:p>
          <a:endParaRPr lang="es-ES"/>
        </a:p>
      </dgm:t>
    </dgm:pt>
    <dgm:pt modelId="{53786C07-B9E4-4A46-A157-54FA2F078297}" type="pres">
      <dgm:prSet presAssocID="{4F7B7085-E11E-4383-83A0-9ECE3B5826AF}" presName="connectorText" presStyleLbl="sibTrans2D1" presStyleIdx="10" presStyleCnt="11"/>
      <dgm:spPr/>
      <dgm:t>
        <a:bodyPr/>
        <a:lstStyle/>
        <a:p>
          <a:endParaRPr lang="es-ES"/>
        </a:p>
      </dgm:t>
    </dgm:pt>
    <dgm:pt modelId="{2F586D0B-053B-49C2-B33D-0BC315B49DCA}" type="pres">
      <dgm:prSet presAssocID="{B4A26CF7-26B9-4CF0-96E0-3F6C73AA2212}" presName="node" presStyleLbl="node1" presStyleIdx="11" presStyleCnt="12" custScaleY="39903" custLinFactNeighborX="-612" custLinFactNeighborY="24723">
        <dgm:presLayoutVars>
          <dgm:bulletEnabled val="1"/>
        </dgm:presLayoutVars>
      </dgm:prSet>
      <dgm:spPr/>
      <dgm:t>
        <a:bodyPr/>
        <a:lstStyle/>
        <a:p>
          <a:endParaRPr lang="es-ES"/>
        </a:p>
      </dgm:t>
    </dgm:pt>
  </dgm:ptLst>
  <dgm:cxnLst>
    <dgm:cxn modelId="{96F68E67-CDED-4DEC-BB63-CF6F98F3B726}" type="presOf" srcId="{D0E59842-8C9C-45DD-B4D7-B558F7594006}" destId="{08BF4FDF-5ED2-4C38-B755-8D273DF141B2}" srcOrd="1" destOrd="0" presId="urn:microsoft.com/office/officeart/2005/8/layout/process5"/>
    <dgm:cxn modelId="{817DFCF4-A655-4919-8D17-1ADAED6174C5}" type="presOf" srcId="{FA6EC1C0-741F-4647-BDEA-D76361A66206}" destId="{8A3B09D9-C11A-410D-8BD8-B9F6FC1A89F8}" srcOrd="0" destOrd="0" presId="urn:microsoft.com/office/officeart/2005/8/layout/process5"/>
    <dgm:cxn modelId="{432AF2DE-EE29-4891-804E-901D82B72CCB}" type="presOf" srcId="{1A5047C0-93D6-4AA8-8683-6A79A14D9379}" destId="{45FC17CC-1FF2-460D-8478-8DD90007BF69}" srcOrd="0" destOrd="0" presId="urn:microsoft.com/office/officeart/2005/8/layout/process5"/>
    <dgm:cxn modelId="{B2F1E201-0CC8-48D7-AD28-CFD70272EB33}" type="presOf" srcId="{2E846A76-6F52-49AE-B0B8-6D57E1F6AA78}" destId="{76B4AB4C-622E-48A2-A95B-6A728D6E8B00}" srcOrd="1" destOrd="0" presId="urn:microsoft.com/office/officeart/2005/8/layout/process5"/>
    <dgm:cxn modelId="{2386C5D1-5728-4A96-AC90-432DD1BC89D1}" type="presOf" srcId="{21CEF963-DD61-4049-8E88-E0005190035F}" destId="{86015100-E996-461C-97A6-F4F7867164D4}" srcOrd="0" destOrd="0" presId="urn:microsoft.com/office/officeart/2005/8/layout/process5"/>
    <dgm:cxn modelId="{9CD6CC43-052C-4607-A870-CD8B9F85548C}" srcId="{3D9A8252-E59A-47B1-9888-6C6E6DBC2CE3}" destId="{D48E4F4C-8499-4B84-81C9-65A7AE6A4C49}" srcOrd="1" destOrd="0" parTransId="{ADDCB43A-0345-4206-9A7E-4E0C5A948F0C}" sibTransId="{59631165-66F7-4B65-A5EE-6338915A0E10}"/>
    <dgm:cxn modelId="{29A2F073-DE52-44E7-8E19-9FE9216D7B12}" type="presOf" srcId="{56437FE2-981F-440A-9F4B-844FDD3E2038}" destId="{21145B4F-63C9-434D-9DC0-0B0ED930BC53}" srcOrd="0" destOrd="0" presId="urn:microsoft.com/office/officeart/2005/8/layout/process5"/>
    <dgm:cxn modelId="{BD0C2726-BEF6-4925-8AF8-72965689FD5C}" srcId="{3D9A8252-E59A-47B1-9888-6C6E6DBC2CE3}" destId="{D23C2C8C-4D46-45E9-9CB9-032F7995A379}" srcOrd="10" destOrd="0" parTransId="{48F4AA17-EB83-4A2D-B255-0A2BA6A6771F}" sibTransId="{4F7B7085-E11E-4383-83A0-9ECE3B5826AF}"/>
    <dgm:cxn modelId="{96F3BCAC-09D6-4706-9826-6DCFECD11617}" srcId="{3D9A8252-E59A-47B1-9888-6C6E6DBC2CE3}" destId="{9103033E-94CB-47A0-B54E-0FB90CC57368}" srcOrd="9" destOrd="0" parTransId="{C8FEB5B4-EB33-4F53-BEDD-1F25E9723786}" sibTransId="{8938758B-65BD-43D3-A626-751E4EE0D1F2}"/>
    <dgm:cxn modelId="{F2C3CAC2-3E5B-46C7-BD3A-EC21714D0AE7}" type="presOf" srcId="{BD0739BE-093F-493C-ADD1-1C63AE433ABA}" destId="{9800319E-1204-4F5E-AF70-C010DA2457E7}" srcOrd="0" destOrd="0" presId="urn:microsoft.com/office/officeart/2005/8/layout/process5"/>
    <dgm:cxn modelId="{3BAD20C2-FFED-4D11-B7A2-2F1497E57714}" srcId="{3D9A8252-E59A-47B1-9888-6C6E6DBC2CE3}" destId="{EB17F12E-87FF-46BA-8419-BC0463C78C65}" srcOrd="2" destOrd="0" parTransId="{0C256F4B-B30C-4AB6-8EB9-60D1BD36A97A}" sibTransId="{347E7604-35FD-4903-985F-E0D92A5E7ED7}"/>
    <dgm:cxn modelId="{DC4C995C-7FD4-4749-A78D-52BEFD239E75}" type="presOf" srcId="{8938758B-65BD-43D3-A626-751E4EE0D1F2}" destId="{1E76BBE0-E5D2-46BE-9F42-C5EC0B00B346}" srcOrd="0" destOrd="0" presId="urn:microsoft.com/office/officeart/2005/8/layout/process5"/>
    <dgm:cxn modelId="{205144C1-B66A-4715-83CD-97B20C3363E5}" type="presOf" srcId="{4F7B7085-E11E-4383-83A0-9ECE3B5826AF}" destId="{53786C07-B9E4-4A46-A157-54FA2F078297}" srcOrd="1" destOrd="0" presId="urn:microsoft.com/office/officeart/2005/8/layout/process5"/>
    <dgm:cxn modelId="{138B1F04-9369-486F-B9FD-66CCA75BE0BF}" type="presOf" srcId="{C660C880-7769-4F4A-B4BA-E596C9467C2A}" destId="{1F1FDB41-4BAE-4695-9C17-0FD05C8733E2}" srcOrd="0" destOrd="0" presId="urn:microsoft.com/office/officeart/2005/8/layout/process5"/>
    <dgm:cxn modelId="{2E6E066D-42D9-4C24-BACF-AB90B7041267}" type="presOf" srcId="{2E846A76-6F52-49AE-B0B8-6D57E1F6AA78}" destId="{24808D34-87F8-4BE5-B641-C456CFC5ADB8}" srcOrd="0" destOrd="0" presId="urn:microsoft.com/office/officeart/2005/8/layout/process5"/>
    <dgm:cxn modelId="{22BD09C8-29C8-484D-B8BC-349CFE25E512}" srcId="{3D9A8252-E59A-47B1-9888-6C6E6DBC2CE3}" destId="{C660C880-7769-4F4A-B4BA-E596C9467C2A}" srcOrd="4" destOrd="0" parTransId="{41BA0CAC-E965-49A8-8558-E538DC923529}" sibTransId="{BD0739BE-093F-493C-ADD1-1C63AE433ABA}"/>
    <dgm:cxn modelId="{FB7A5056-508D-4476-8B1E-CE193BEF3199}" srcId="{3D9A8252-E59A-47B1-9888-6C6E6DBC2CE3}" destId="{3FB452F1-7CA3-426D-B754-11B38A97C407}" srcOrd="3" destOrd="0" parTransId="{A177C53C-F44D-4D85-B8B0-3A6B5FE3C871}" sibTransId="{594A9040-7DAF-4382-B9AD-F516874040B6}"/>
    <dgm:cxn modelId="{C8A2D0C4-27DF-4B4A-9ED8-7FB5DD386961}" type="presOf" srcId="{59631165-66F7-4B65-A5EE-6338915A0E10}" destId="{BF8E6270-7382-4C75-941A-07610403871A}" srcOrd="0" destOrd="0" presId="urn:microsoft.com/office/officeart/2005/8/layout/process5"/>
    <dgm:cxn modelId="{DF31009D-62DA-4E6D-8D3F-EE3C65358A36}" type="presOf" srcId="{EFD0D898-07AE-4B35-96A7-937220433E2E}" destId="{CEFB1FF1-AABC-4DB6-B2C1-34765B43F3E6}" srcOrd="1" destOrd="0" presId="urn:microsoft.com/office/officeart/2005/8/layout/process5"/>
    <dgm:cxn modelId="{0B329376-DEEF-4E1F-BEB8-09947DA0099E}" srcId="{3D9A8252-E59A-47B1-9888-6C6E6DBC2CE3}" destId="{4FB93CC0-D6C1-4D5D-AD36-441B26001549}" srcOrd="8" destOrd="0" parTransId="{1E1C20A2-9571-49D2-BE1A-8050078CD084}" sibTransId="{21CEF963-DD61-4049-8E88-E0005190035F}"/>
    <dgm:cxn modelId="{B7DA2BBA-C6F8-40C4-A503-6835BA52C72C}" srcId="{3D9A8252-E59A-47B1-9888-6C6E6DBC2CE3}" destId="{B25704E0-7078-44C5-BA49-1FD39D9A035E}" srcOrd="0" destOrd="0" parTransId="{21EBF60A-9B95-45DD-9D63-94D3B69EAE62}" sibTransId="{FA6EC1C0-741F-4647-BDEA-D76361A66206}"/>
    <dgm:cxn modelId="{CBCF3767-C8FF-4CD1-AE96-8B287A673AA5}" type="presOf" srcId="{59631165-66F7-4B65-A5EE-6338915A0E10}" destId="{88DF9DC9-A8AB-4222-992E-E0B75802B13B}" srcOrd="1" destOrd="0" presId="urn:microsoft.com/office/officeart/2005/8/layout/process5"/>
    <dgm:cxn modelId="{440D99B8-C5B1-4289-BBB7-1106F2B7721B}" type="presOf" srcId="{9103033E-94CB-47A0-B54E-0FB90CC57368}" destId="{36A1FD43-EDAD-4E7E-94E5-3D6226A2DBD7}" srcOrd="0" destOrd="0" presId="urn:microsoft.com/office/officeart/2005/8/layout/process5"/>
    <dgm:cxn modelId="{FA303628-7830-44D7-8A52-FABCAD5FB209}" type="presOf" srcId="{FAC16962-5811-45BB-B407-DBB716A591E1}" destId="{92D377EA-46E7-478D-A685-7D5670280A8D}" srcOrd="0" destOrd="0" presId="urn:microsoft.com/office/officeart/2005/8/layout/process5"/>
    <dgm:cxn modelId="{AD92CA72-DE07-461F-8E6E-14786A24A0B8}" type="presOf" srcId="{4FB93CC0-D6C1-4D5D-AD36-441B26001549}" destId="{2A72C072-6320-4405-A61F-B17339F5C6B2}" srcOrd="0" destOrd="0" presId="urn:microsoft.com/office/officeart/2005/8/layout/process5"/>
    <dgm:cxn modelId="{12C23D2D-9881-4381-BA5A-2620A2BF9EFB}" type="presOf" srcId="{8938758B-65BD-43D3-A626-751E4EE0D1F2}" destId="{3B1F7708-1A20-4D30-9280-DB0656625FFB}" srcOrd="1" destOrd="0" presId="urn:microsoft.com/office/officeart/2005/8/layout/process5"/>
    <dgm:cxn modelId="{1F6D7BBE-7B93-466F-896B-8A12CD061B19}" srcId="{3D9A8252-E59A-47B1-9888-6C6E6DBC2CE3}" destId="{56437FE2-981F-440A-9F4B-844FDD3E2038}" srcOrd="6" destOrd="0" parTransId="{52B7F299-BE9F-43DF-8CBC-6882C42988AA}" sibTransId="{D0E59842-8C9C-45DD-B4D7-B558F7594006}"/>
    <dgm:cxn modelId="{BC39BC12-5E7D-44F8-99C8-B6AE31681644}" type="presOf" srcId="{594A9040-7DAF-4382-B9AD-F516874040B6}" destId="{3715AE08-010C-4D99-AA8E-FB81827C9F0D}" srcOrd="1" destOrd="0" presId="urn:microsoft.com/office/officeart/2005/8/layout/process5"/>
    <dgm:cxn modelId="{0370D95C-4975-491B-B082-EA71ADE39C7C}" type="presOf" srcId="{D23C2C8C-4D46-45E9-9CB9-032F7995A379}" destId="{B3F22BC8-6C8B-4FEE-90AD-6A8A5C2CA56D}" srcOrd="0" destOrd="0" presId="urn:microsoft.com/office/officeart/2005/8/layout/process5"/>
    <dgm:cxn modelId="{2BC1A75B-1D84-4E41-BCD9-F3C04B08D728}" type="presOf" srcId="{594A9040-7DAF-4382-B9AD-F516874040B6}" destId="{6E7E600B-A0FE-49BB-9ED0-3F6D118EA652}" srcOrd="0" destOrd="0" presId="urn:microsoft.com/office/officeart/2005/8/layout/process5"/>
    <dgm:cxn modelId="{12EA1FF5-662D-4AC5-9DAF-E6B21562E175}" type="presOf" srcId="{FA6EC1C0-741F-4647-BDEA-D76361A66206}" destId="{5DA22791-6E43-4160-B252-A4F7D41964E8}" srcOrd="1" destOrd="0" presId="urn:microsoft.com/office/officeart/2005/8/layout/process5"/>
    <dgm:cxn modelId="{DC2E93A8-918E-4CA5-B251-6F3C3B6FCF09}" type="presOf" srcId="{EB17F12E-87FF-46BA-8419-BC0463C78C65}" destId="{D209FC7D-A19B-432B-BE08-379599CEB04D}" srcOrd="0" destOrd="0" presId="urn:microsoft.com/office/officeart/2005/8/layout/process5"/>
    <dgm:cxn modelId="{83BACFAC-4F34-4824-8B4B-5D2EE4C3CA33}" type="presOf" srcId="{B4A26CF7-26B9-4CF0-96E0-3F6C73AA2212}" destId="{2F586D0B-053B-49C2-B33D-0BC315B49DCA}" srcOrd="0" destOrd="0" presId="urn:microsoft.com/office/officeart/2005/8/layout/process5"/>
    <dgm:cxn modelId="{B21F4779-E887-40AC-BBED-A532FE37604B}" type="presOf" srcId="{21CEF963-DD61-4049-8E88-E0005190035F}" destId="{DAB85F8F-9DCE-4B44-9F00-9E6A1BB615DD}" srcOrd="1" destOrd="0" presId="urn:microsoft.com/office/officeart/2005/8/layout/process5"/>
    <dgm:cxn modelId="{9444D416-608E-4387-8573-872EC238E1F8}" type="presOf" srcId="{347E7604-35FD-4903-985F-E0D92A5E7ED7}" destId="{4DD6EE34-DC62-418C-8B9B-EE9382BAAABC}" srcOrd="1" destOrd="0" presId="urn:microsoft.com/office/officeart/2005/8/layout/process5"/>
    <dgm:cxn modelId="{C5AC3236-1ABE-47DA-AD09-6D78FEE33926}" type="presOf" srcId="{D48E4F4C-8499-4B84-81C9-65A7AE6A4C49}" destId="{AA2FFFEB-B31A-4483-8299-0AD32B217608}" srcOrd="0" destOrd="0" presId="urn:microsoft.com/office/officeart/2005/8/layout/process5"/>
    <dgm:cxn modelId="{F7CB122E-6D1F-400F-A08B-F87FA0A2BC1A}" srcId="{3D9A8252-E59A-47B1-9888-6C6E6DBC2CE3}" destId="{1A5047C0-93D6-4AA8-8683-6A79A14D9379}" srcOrd="5" destOrd="0" parTransId="{9FD320B4-29AC-4EBC-B09E-1C96F1322B82}" sibTransId="{2E846A76-6F52-49AE-B0B8-6D57E1F6AA78}"/>
    <dgm:cxn modelId="{810D14C2-EBAF-4169-9F8B-E0CFDF7464A1}" srcId="{3D9A8252-E59A-47B1-9888-6C6E6DBC2CE3}" destId="{FAC16962-5811-45BB-B407-DBB716A591E1}" srcOrd="7" destOrd="0" parTransId="{65ADD39F-0955-4CBD-B4D1-B917D59AE507}" sibTransId="{EFD0D898-07AE-4B35-96A7-937220433E2E}"/>
    <dgm:cxn modelId="{1CFBCEB3-2B3C-4F46-9DFC-EE8AC91D31C2}" srcId="{3D9A8252-E59A-47B1-9888-6C6E6DBC2CE3}" destId="{B4A26CF7-26B9-4CF0-96E0-3F6C73AA2212}" srcOrd="11" destOrd="0" parTransId="{F582B7DD-E75D-41BA-A144-60B32FA43E24}" sibTransId="{637EB623-DA6B-41B1-9AC1-3E9C457B69B9}"/>
    <dgm:cxn modelId="{310C2C58-DDD7-4E8B-AB87-142D992EB050}" type="presOf" srcId="{BD0739BE-093F-493C-ADD1-1C63AE433ABA}" destId="{6A2E8D88-146B-4731-9D68-C04D2B9B2391}" srcOrd="1" destOrd="0" presId="urn:microsoft.com/office/officeart/2005/8/layout/process5"/>
    <dgm:cxn modelId="{F498EA62-9EC5-47AE-B19C-912CD1BD3FDC}" type="presOf" srcId="{D0E59842-8C9C-45DD-B4D7-B558F7594006}" destId="{41B01BB3-0BCF-4DCC-BF88-6AB67858D563}" srcOrd="0" destOrd="0" presId="urn:microsoft.com/office/officeart/2005/8/layout/process5"/>
    <dgm:cxn modelId="{A6A568B5-424B-4C55-AAE9-C275E31ABD6D}" type="presOf" srcId="{B25704E0-7078-44C5-BA49-1FD39D9A035E}" destId="{4153EC7B-3ADC-4BD9-A3B4-1CF1C5E37FFB}" srcOrd="0" destOrd="0" presId="urn:microsoft.com/office/officeart/2005/8/layout/process5"/>
    <dgm:cxn modelId="{ABCDB547-BF7B-4FBA-8367-849C7E9362EF}" type="presOf" srcId="{347E7604-35FD-4903-985F-E0D92A5E7ED7}" destId="{D8B0CD52-A86A-4C2E-A4BA-1E72859EA92C}" srcOrd="0" destOrd="0" presId="urn:microsoft.com/office/officeart/2005/8/layout/process5"/>
    <dgm:cxn modelId="{1531A466-33C7-49C5-9F7E-D41DFD5B0DD7}" type="presOf" srcId="{3FB452F1-7CA3-426D-B754-11B38A97C407}" destId="{3DB2014E-3B20-4ECF-B6E7-12D841089D7B}" srcOrd="0" destOrd="0" presId="urn:microsoft.com/office/officeart/2005/8/layout/process5"/>
    <dgm:cxn modelId="{3830CA99-693F-49D9-B825-22268F7FA544}" type="presOf" srcId="{EFD0D898-07AE-4B35-96A7-937220433E2E}" destId="{69C5537F-3B06-46CC-ABBD-8EAC16D78F26}" srcOrd="0" destOrd="0" presId="urn:microsoft.com/office/officeart/2005/8/layout/process5"/>
    <dgm:cxn modelId="{892CAB51-D18A-422D-8B9A-45C5E794BB35}" type="presOf" srcId="{3D9A8252-E59A-47B1-9888-6C6E6DBC2CE3}" destId="{64F3CAC6-C256-4006-A557-9385E6A0CD48}" srcOrd="0" destOrd="0" presId="urn:microsoft.com/office/officeart/2005/8/layout/process5"/>
    <dgm:cxn modelId="{5323FBB9-D76F-423B-A283-2B1A7CC9237C}" type="presOf" srcId="{4F7B7085-E11E-4383-83A0-9ECE3B5826AF}" destId="{40331F0F-5330-4F12-B947-9398728B4F4E}" srcOrd="0" destOrd="0" presId="urn:microsoft.com/office/officeart/2005/8/layout/process5"/>
    <dgm:cxn modelId="{84C34F54-929F-4570-8F1F-F60D921C4940}" type="presParOf" srcId="{64F3CAC6-C256-4006-A557-9385E6A0CD48}" destId="{4153EC7B-3ADC-4BD9-A3B4-1CF1C5E37FFB}" srcOrd="0" destOrd="0" presId="urn:microsoft.com/office/officeart/2005/8/layout/process5"/>
    <dgm:cxn modelId="{79E80D21-818E-41C9-A56D-D73616B39CAA}" type="presParOf" srcId="{64F3CAC6-C256-4006-A557-9385E6A0CD48}" destId="{8A3B09D9-C11A-410D-8BD8-B9F6FC1A89F8}" srcOrd="1" destOrd="0" presId="urn:microsoft.com/office/officeart/2005/8/layout/process5"/>
    <dgm:cxn modelId="{6B9A434F-CF84-4AA2-922E-E222DEA0CAC7}" type="presParOf" srcId="{8A3B09D9-C11A-410D-8BD8-B9F6FC1A89F8}" destId="{5DA22791-6E43-4160-B252-A4F7D41964E8}" srcOrd="0" destOrd="0" presId="urn:microsoft.com/office/officeart/2005/8/layout/process5"/>
    <dgm:cxn modelId="{C5F96DC8-FF26-4131-86F0-55C7C072E14C}" type="presParOf" srcId="{64F3CAC6-C256-4006-A557-9385E6A0CD48}" destId="{AA2FFFEB-B31A-4483-8299-0AD32B217608}" srcOrd="2" destOrd="0" presId="urn:microsoft.com/office/officeart/2005/8/layout/process5"/>
    <dgm:cxn modelId="{51EC76DF-415F-4374-9EBC-C60D7ED76D51}" type="presParOf" srcId="{64F3CAC6-C256-4006-A557-9385E6A0CD48}" destId="{BF8E6270-7382-4C75-941A-07610403871A}" srcOrd="3" destOrd="0" presId="urn:microsoft.com/office/officeart/2005/8/layout/process5"/>
    <dgm:cxn modelId="{25C78867-1BDD-44C3-86F3-3808B707ECD4}" type="presParOf" srcId="{BF8E6270-7382-4C75-941A-07610403871A}" destId="{88DF9DC9-A8AB-4222-992E-E0B75802B13B}" srcOrd="0" destOrd="0" presId="urn:microsoft.com/office/officeart/2005/8/layout/process5"/>
    <dgm:cxn modelId="{84BBCEA9-593F-4765-BAA0-DD7EF94886EA}" type="presParOf" srcId="{64F3CAC6-C256-4006-A557-9385E6A0CD48}" destId="{D209FC7D-A19B-432B-BE08-379599CEB04D}" srcOrd="4" destOrd="0" presId="urn:microsoft.com/office/officeart/2005/8/layout/process5"/>
    <dgm:cxn modelId="{CFF18FD2-D63C-4675-9524-652B66CEC77B}" type="presParOf" srcId="{64F3CAC6-C256-4006-A557-9385E6A0CD48}" destId="{D8B0CD52-A86A-4C2E-A4BA-1E72859EA92C}" srcOrd="5" destOrd="0" presId="urn:microsoft.com/office/officeart/2005/8/layout/process5"/>
    <dgm:cxn modelId="{F414D74C-1708-4501-8D03-84FD87C5E2C6}" type="presParOf" srcId="{D8B0CD52-A86A-4C2E-A4BA-1E72859EA92C}" destId="{4DD6EE34-DC62-418C-8B9B-EE9382BAAABC}" srcOrd="0" destOrd="0" presId="urn:microsoft.com/office/officeart/2005/8/layout/process5"/>
    <dgm:cxn modelId="{7793AEA8-E9CE-4417-B544-77CCB1F074C0}" type="presParOf" srcId="{64F3CAC6-C256-4006-A557-9385E6A0CD48}" destId="{3DB2014E-3B20-4ECF-B6E7-12D841089D7B}" srcOrd="6" destOrd="0" presId="urn:microsoft.com/office/officeart/2005/8/layout/process5"/>
    <dgm:cxn modelId="{3C945EC2-0A93-47C2-9AA2-59C7A1C9AFD6}" type="presParOf" srcId="{64F3CAC6-C256-4006-A557-9385E6A0CD48}" destId="{6E7E600B-A0FE-49BB-9ED0-3F6D118EA652}" srcOrd="7" destOrd="0" presId="urn:microsoft.com/office/officeart/2005/8/layout/process5"/>
    <dgm:cxn modelId="{EC8B30E5-98AC-4764-A678-A32F577BF0B1}" type="presParOf" srcId="{6E7E600B-A0FE-49BB-9ED0-3F6D118EA652}" destId="{3715AE08-010C-4D99-AA8E-FB81827C9F0D}" srcOrd="0" destOrd="0" presId="urn:microsoft.com/office/officeart/2005/8/layout/process5"/>
    <dgm:cxn modelId="{8F2B5826-5382-498E-9ABF-69CF5E84BDB2}" type="presParOf" srcId="{64F3CAC6-C256-4006-A557-9385E6A0CD48}" destId="{1F1FDB41-4BAE-4695-9C17-0FD05C8733E2}" srcOrd="8" destOrd="0" presId="urn:microsoft.com/office/officeart/2005/8/layout/process5"/>
    <dgm:cxn modelId="{926DA15D-9780-49C0-9B60-D6EBC3D14942}" type="presParOf" srcId="{64F3CAC6-C256-4006-A557-9385E6A0CD48}" destId="{9800319E-1204-4F5E-AF70-C010DA2457E7}" srcOrd="9" destOrd="0" presId="urn:microsoft.com/office/officeart/2005/8/layout/process5"/>
    <dgm:cxn modelId="{89E128BE-F592-42EE-A1B3-1DE7716DE861}" type="presParOf" srcId="{9800319E-1204-4F5E-AF70-C010DA2457E7}" destId="{6A2E8D88-146B-4731-9D68-C04D2B9B2391}" srcOrd="0" destOrd="0" presId="urn:microsoft.com/office/officeart/2005/8/layout/process5"/>
    <dgm:cxn modelId="{D603EA1E-9FE1-4A51-925F-9E400E888613}" type="presParOf" srcId="{64F3CAC6-C256-4006-A557-9385E6A0CD48}" destId="{45FC17CC-1FF2-460D-8478-8DD90007BF69}" srcOrd="10" destOrd="0" presId="urn:microsoft.com/office/officeart/2005/8/layout/process5"/>
    <dgm:cxn modelId="{68AF7521-B8B1-43D5-A391-20800C6C5CA0}" type="presParOf" srcId="{64F3CAC6-C256-4006-A557-9385E6A0CD48}" destId="{24808D34-87F8-4BE5-B641-C456CFC5ADB8}" srcOrd="11" destOrd="0" presId="urn:microsoft.com/office/officeart/2005/8/layout/process5"/>
    <dgm:cxn modelId="{2ACBAA01-8151-4060-AAE9-B0B9027AEC1B}" type="presParOf" srcId="{24808D34-87F8-4BE5-B641-C456CFC5ADB8}" destId="{76B4AB4C-622E-48A2-A95B-6A728D6E8B00}" srcOrd="0" destOrd="0" presId="urn:microsoft.com/office/officeart/2005/8/layout/process5"/>
    <dgm:cxn modelId="{98E0873E-3514-4060-9707-BDE28FACD500}" type="presParOf" srcId="{64F3CAC6-C256-4006-A557-9385E6A0CD48}" destId="{21145B4F-63C9-434D-9DC0-0B0ED930BC53}" srcOrd="12" destOrd="0" presId="urn:microsoft.com/office/officeart/2005/8/layout/process5"/>
    <dgm:cxn modelId="{501DDCC6-3EF5-4429-A390-193995A8EDC4}" type="presParOf" srcId="{64F3CAC6-C256-4006-A557-9385E6A0CD48}" destId="{41B01BB3-0BCF-4DCC-BF88-6AB67858D563}" srcOrd="13" destOrd="0" presId="urn:microsoft.com/office/officeart/2005/8/layout/process5"/>
    <dgm:cxn modelId="{2FB9E77F-5BC0-4248-9AD2-E59C6881FF3F}" type="presParOf" srcId="{41B01BB3-0BCF-4DCC-BF88-6AB67858D563}" destId="{08BF4FDF-5ED2-4C38-B755-8D273DF141B2}" srcOrd="0" destOrd="0" presId="urn:microsoft.com/office/officeart/2005/8/layout/process5"/>
    <dgm:cxn modelId="{074C0968-61FB-4036-B8A1-9E50C017BA21}" type="presParOf" srcId="{64F3CAC6-C256-4006-A557-9385E6A0CD48}" destId="{92D377EA-46E7-478D-A685-7D5670280A8D}" srcOrd="14" destOrd="0" presId="urn:microsoft.com/office/officeart/2005/8/layout/process5"/>
    <dgm:cxn modelId="{ED99B674-B714-4660-ACB4-6175B6A02CE4}" type="presParOf" srcId="{64F3CAC6-C256-4006-A557-9385E6A0CD48}" destId="{69C5537F-3B06-46CC-ABBD-8EAC16D78F26}" srcOrd="15" destOrd="0" presId="urn:microsoft.com/office/officeart/2005/8/layout/process5"/>
    <dgm:cxn modelId="{51D7B230-292A-4618-8538-B99EA09F5C7B}" type="presParOf" srcId="{69C5537F-3B06-46CC-ABBD-8EAC16D78F26}" destId="{CEFB1FF1-AABC-4DB6-B2C1-34765B43F3E6}" srcOrd="0" destOrd="0" presId="urn:microsoft.com/office/officeart/2005/8/layout/process5"/>
    <dgm:cxn modelId="{ABB3A97F-513C-4FA3-AC13-B73F98855D94}" type="presParOf" srcId="{64F3CAC6-C256-4006-A557-9385E6A0CD48}" destId="{2A72C072-6320-4405-A61F-B17339F5C6B2}" srcOrd="16" destOrd="0" presId="urn:microsoft.com/office/officeart/2005/8/layout/process5"/>
    <dgm:cxn modelId="{1E184C4E-2430-48CE-9BB7-694A1D463D04}" type="presParOf" srcId="{64F3CAC6-C256-4006-A557-9385E6A0CD48}" destId="{86015100-E996-461C-97A6-F4F7867164D4}" srcOrd="17" destOrd="0" presId="urn:microsoft.com/office/officeart/2005/8/layout/process5"/>
    <dgm:cxn modelId="{EFE8A51F-7AF7-43CA-982F-E7497DED2A7B}" type="presParOf" srcId="{86015100-E996-461C-97A6-F4F7867164D4}" destId="{DAB85F8F-9DCE-4B44-9F00-9E6A1BB615DD}" srcOrd="0" destOrd="0" presId="urn:microsoft.com/office/officeart/2005/8/layout/process5"/>
    <dgm:cxn modelId="{D7ED5580-F1BA-41A0-80E6-DBD3A4AFB583}" type="presParOf" srcId="{64F3CAC6-C256-4006-A557-9385E6A0CD48}" destId="{36A1FD43-EDAD-4E7E-94E5-3D6226A2DBD7}" srcOrd="18" destOrd="0" presId="urn:microsoft.com/office/officeart/2005/8/layout/process5"/>
    <dgm:cxn modelId="{3D628840-4E22-420E-99DD-CB5AB80D01E9}" type="presParOf" srcId="{64F3CAC6-C256-4006-A557-9385E6A0CD48}" destId="{1E76BBE0-E5D2-46BE-9F42-C5EC0B00B346}" srcOrd="19" destOrd="0" presId="urn:microsoft.com/office/officeart/2005/8/layout/process5"/>
    <dgm:cxn modelId="{63627B24-8E2B-4A75-8149-06EB2B4D9AA5}" type="presParOf" srcId="{1E76BBE0-E5D2-46BE-9F42-C5EC0B00B346}" destId="{3B1F7708-1A20-4D30-9280-DB0656625FFB}" srcOrd="0" destOrd="0" presId="urn:microsoft.com/office/officeart/2005/8/layout/process5"/>
    <dgm:cxn modelId="{E9AA09F7-1529-4914-A762-6B86DBC1815E}" type="presParOf" srcId="{64F3CAC6-C256-4006-A557-9385E6A0CD48}" destId="{B3F22BC8-6C8B-4FEE-90AD-6A8A5C2CA56D}" srcOrd="20" destOrd="0" presId="urn:microsoft.com/office/officeart/2005/8/layout/process5"/>
    <dgm:cxn modelId="{CE88513E-64BC-41AF-ACD4-848A386D80DD}" type="presParOf" srcId="{64F3CAC6-C256-4006-A557-9385E6A0CD48}" destId="{40331F0F-5330-4F12-B947-9398728B4F4E}" srcOrd="21" destOrd="0" presId="urn:microsoft.com/office/officeart/2005/8/layout/process5"/>
    <dgm:cxn modelId="{2509C6D0-8C4F-4E35-BD29-5F5A68D3EAC4}" type="presParOf" srcId="{40331F0F-5330-4F12-B947-9398728B4F4E}" destId="{53786C07-B9E4-4A46-A157-54FA2F078297}" srcOrd="0" destOrd="0" presId="urn:microsoft.com/office/officeart/2005/8/layout/process5"/>
    <dgm:cxn modelId="{3CC58090-87C2-4E98-8403-D99AC9AFA172}" type="presParOf" srcId="{64F3CAC6-C256-4006-A557-9385E6A0CD48}" destId="{2F586D0B-053B-49C2-B33D-0BC315B49DCA}" srcOrd="22" destOrd="0" presId="urn:microsoft.com/office/officeart/2005/8/layout/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203E9B1-79D7-46EF-9BED-7844C1BBB406}" type="doc">
      <dgm:prSet loTypeId="urn:microsoft.com/office/officeart/2005/8/layout/hProcess9" loCatId="process" qsTypeId="urn:microsoft.com/office/officeart/2005/8/quickstyle/simple1" qsCatId="simple" csTypeId="urn:microsoft.com/office/officeart/2005/8/colors/accent1_2" csCatId="accent1" phldr="1"/>
      <dgm:spPr/>
    </dgm:pt>
    <dgm:pt modelId="{9EBC2058-4908-4AD4-B3E4-322351DDE13C}">
      <dgm:prSet phldrT="[Texto]"/>
      <dgm:spPr/>
      <dgm:t>
        <a:bodyPr/>
        <a:lstStyle/>
        <a:p>
          <a:r>
            <a:rPr lang="es-ES" dirty="0" smtClean="0"/>
            <a:t>La Ley de Preferencias Arancelarias Andinas y Erradicación de la Droga (ATPDEA)</a:t>
          </a:r>
          <a:endParaRPr lang="es-ES" dirty="0"/>
        </a:p>
      </dgm:t>
    </dgm:pt>
    <dgm:pt modelId="{4866898C-A921-4E99-86DC-2F82AEC7B509}" type="parTrans" cxnId="{214A8376-6092-45C6-9974-A6A59E5E56D3}">
      <dgm:prSet/>
      <dgm:spPr/>
    </dgm:pt>
    <dgm:pt modelId="{FEA9D3B8-C60A-48ED-B170-AA7EBF213BED}" type="sibTrans" cxnId="{214A8376-6092-45C6-9974-A6A59E5E56D3}">
      <dgm:prSet/>
      <dgm:spPr/>
    </dgm:pt>
    <dgm:pt modelId="{1A4BF833-6E48-4617-9982-0E3131700F61}">
      <dgm:prSet phldrT="[Texto]"/>
      <dgm:spPr/>
      <dgm:t>
        <a:bodyPr/>
        <a:lstStyle/>
        <a:p>
          <a:r>
            <a:rPr lang="es-ES" dirty="0" smtClean="0"/>
            <a:t>Para Ecuador, fue renovada el día 12 de octubre del 2011</a:t>
          </a:r>
          <a:endParaRPr lang="es-ES" dirty="0"/>
        </a:p>
      </dgm:t>
    </dgm:pt>
    <dgm:pt modelId="{61385404-551D-4232-9FE5-A0C4CEF5F7E0}" type="parTrans" cxnId="{B9DCA970-5C1A-4973-B60A-8DAEDF4CFF06}">
      <dgm:prSet/>
      <dgm:spPr/>
    </dgm:pt>
    <dgm:pt modelId="{9A237D7A-E3C7-4354-8357-1B795672DC02}" type="sibTrans" cxnId="{B9DCA970-5C1A-4973-B60A-8DAEDF4CFF06}">
      <dgm:prSet/>
      <dgm:spPr/>
    </dgm:pt>
    <dgm:pt modelId="{07C29B1E-1B0A-48FB-BE4E-9C5092A402B4}">
      <dgm:prSet phldrT="[Texto]"/>
      <dgm:spPr/>
      <dgm:t>
        <a:bodyPr/>
        <a:lstStyle/>
        <a:p>
          <a:r>
            <a:rPr lang="es-ES" dirty="0" smtClean="0"/>
            <a:t>El ATPDEA permite el ingreso libre de arancel a cerca de 4,180 productos</a:t>
          </a:r>
          <a:endParaRPr lang="es-ES" dirty="0"/>
        </a:p>
      </dgm:t>
    </dgm:pt>
    <dgm:pt modelId="{BCFCCF72-C98A-48AC-AD8A-0C484A6E65F2}" type="parTrans" cxnId="{9949C487-B6E8-4FA8-8E2D-6F60110BDD41}">
      <dgm:prSet/>
      <dgm:spPr/>
    </dgm:pt>
    <dgm:pt modelId="{904A8D58-5A77-41E7-BC65-40257DEC3C70}" type="sibTrans" cxnId="{9949C487-B6E8-4FA8-8E2D-6F60110BDD41}">
      <dgm:prSet/>
      <dgm:spPr/>
    </dgm:pt>
    <dgm:pt modelId="{DE04EC74-F4F6-4696-AA0E-C28BF0912EC8}" type="pres">
      <dgm:prSet presAssocID="{9203E9B1-79D7-46EF-9BED-7844C1BBB406}" presName="CompostProcess" presStyleCnt="0">
        <dgm:presLayoutVars>
          <dgm:dir/>
          <dgm:resizeHandles val="exact"/>
        </dgm:presLayoutVars>
      </dgm:prSet>
      <dgm:spPr/>
    </dgm:pt>
    <dgm:pt modelId="{3C366537-3D6C-458B-A27A-36146766F002}" type="pres">
      <dgm:prSet presAssocID="{9203E9B1-79D7-46EF-9BED-7844C1BBB406}" presName="arrow" presStyleLbl="bgShp" presStyleIdx="0" presStyleCnt="1"/>
      <dgm:spPr/>
    </dgm:pt>
    <dgm:pt modelId="{0785288C-87D3-40F0-8CEB-F446B5BE0AA0}" type="pres">
      <dgm:prSet presAssocID="{9203E9B1-79D7-46EF-9BED-7844C1BBB406}" presName="linearProcess" presStyleCnt="0"/>
      <dgm:spPr/>
    </dgm:pt>
    <dgm:pt modelId="{A8B4FB1F-E485-4A51-A7D7-9583F141C0CA}" type="pres">
      <dgm:prSet presAssocID="{9EBC2058-4908-4AD4-B3E4-322351DDE13C}" presName="textNode" presStyleLbl="node1" presStyleIdx="0" presStyleCnt="3">
        <dgm:presLayoutVars>
          <dgm:bulletEnabled val="1"/>
        </dgm:presLayoutVars>
      </dgm:prSet>
      <dgm:spPr/>
      <dgm:t>
        <a:bodyPr/>
        <a:lstStyle/>
        <a:p>
          <a:endParaRPr lang="es-ES"/>
        </a:p>
      </dgm:t>
    </dgm:pt>
    <dgm:pt modelId="{1723AE8C-1B45-498A-B09F-D9922AD4CC4D}" type="pres">
      <dgm:prSet presAssocID="{FEA9D3B8-C60A-48ED-B170-AA7EBF213BED}" presName="sibTrans" presStyleCnt="0"/>
      <dgm:spPr/>
    </dgm:pt>
    <dgm:pt modelId="{468DE74C-FC02-4C8B-A1C2-E7598ED56CD7}" type="pres">
      <dgm:prSet presAssocID="{1A4BF833-6E48-4617-9982-0E3131700F61}" presName="textNode" presStyleLbl="node1" presStyleIdx="1" presStyleCnt="3">
        <dgm:presLayoutVars>
          <dgm:bulletEnabled val="1"/>
        </dgm:presLayoutVars>
      </dgm:prSet>
      <dgm:spPr/>
      <dgm:t>
        <a:bodyPr/>
        <a:lstStyle/>
        <a:p>
          <a:endParaRPr lang="es-ES"/>
        </a:p>
      </dgm:t>
    </dgm:pt>
    <dgm:pt modelId="{2331FBF6-279C-479E-8089-C047042810A4}" type="pres">
      <dgm:prSet presAssocID="{9A237D7A-E3C7-4354-8357-1B795672DC02}" presName="sibTrans" presStyleCnt="0"/>
      <dgm:spPr/>
    </dgm:pt>
    <dgm:pt modelId="{7A8B5DEC-1E3E-41EA-88EE-2AA3C7B93B1C}" type="pres">
      <dgm:prSet presAssocID="{07C29B1E-1B0A-48FB-BE4E-9C5092A402B4}" presName="textNode" presStyleLbl="node1" presStyleIdx="2" presStyleCnt="3">
        <dgm:presLayoutVars>
          <dgm:bulletEnabled val="1"/>
        </dgm:presLayoutVars>
      </dgm:prSet>
      <dgm:spPr/>
      <dgm:t>
        <a:bodyPr/>
        <a:lstStyle/>
        <a:p>
          <a:endParaRPr lang="es-ES"/>
        </a:p>
      </dgm:t>
    </dgm:pt>
  </dgm:ptLst>
  <dgm:cxnLst>
    <dgm:cxn modelId="{2838458F-D6CA-48AC-BE27-5B17382569AE}" type="presOf" srcId="{9EBC2058-4908-4AD4-B3E4-322351DDE13C}" destId="{A8B4FB1F-E485-4A51-A7D7-9583F141C0CA}" srcOrd="0" destOrd="0" presId="urn:microsoft.com/office/officeart/2005/8/layout/hProcess9"/>
    <dgm:cxn modelId="{B9DCA970-5C1A-4973-B60A-8DAEDF4CFF06}" srcId="{9203E9B1-79D7-46EF-9BED-7844C1BBB406}" destId="{1A4BF833-6E48-4617-9982-0E3131700F61}" srcOrd="1" destOrd="0" parTransId="{61385404-551D-4232-9FE5-A0C4CEF5F7E0}" sibTransId="{9A237D7A-E3C7-4354-8357-1B795672DC02}"/>
    <dgm:cxn modelId="{75E6047F-854E-416A-BD92-882535D6C99C}" type="presOf" srcId="{07C29B1E-1B0A-48FB-BE4E-9C5092A402B4}" destId="{7A8B5DEC-1E3E-41EA-88EE-2AA3C7B93B1C}" srcOrd="0" destOrd="0" presId="urn:microsoft.com/office/officeart/2005/8/layout/hProcess9"/>
    <dgm:cxn modelId="{9C34A0E8-F092-49EA-A3AC-2D7A7C54CB40}" type="presOf" srcId="{9203E9B1-79D7-46EF-9BED-7844C1BBB406}" destId="{DE04EC74-F4F6-4696-AA0E-C28BF0912EC8}" srcOrd="0" destOrd="0" presId="urn:microsoft.com/office/officeart/2005/8/layout/hProcess9"/>
    <dgm:cxn modelId="{8B365AF2-32A5-4118-AF7A-DA15EF0E2319}" type="presOf" srcId="{1A4BF833-6E48-4617-9982-0E3131700F61}" destId="{468DE74C-FC02-4C8B-A1C2-E7598ED56CD7}" srcOrd="0" destOrd="0" presId="urn:microsoft.com/office/officeart/2005/8/layout/hProcess9"/>
    <dgm:cxn modelId="{9949C487-B6E8-4FA8-8E2D-6F60110BDD41}" srcId="{9203E9B1-79D7-46EF-9BED-7844C1BBB406}" destId="{07C29B1E-1B0A-48FB-BE4E-9C5092A402B4}" srcOrd="2" destOrd="0" parTransId="{BCFCCF72-C98A-48AC-AD8A-0C484A6E65F2}" sibTransId="{904A8D58-5A77-41E7-BC65-40257DEC3C70}"/>
    <dgm:cxn modelId="{214A8376-6092-45C6-9974-A6A59E5E56D3}" srcId="{9203E9B1-79D7-46EF-9BED-7844C1BBB406}" destId="{9EBC2058-4908-4AD4-B3E4-322351DDE13C}" srcOrd="0" destOrd="0" parTransId="{4866898C-A921-4E99-86DC-2F82AEC7B509}" sibTransId="{FEA9D3B8-C60A-48ED-B170-AA7EBF213BED}"/>
    <dgm:cxn modelId="{6ED72288-E354-48E0-A1CB-1D52238320C9}" type="presParOf" srcId="{DE04EC74-F4F6-4696-AA0E-C28BF0912EC8}" destId="{3C366537-3D6C-458B-A27A-36146766F002}" srcOrd="0" destOrd="0" presId="urn:microsoft.com/office/officeart/2005/8/layout/hProcess9"/>
    <dgm:cxn modelId="{93D8C931-68B0-4C46-A9A9-51A519BF6D47}" type="presParOf" srcId="{DE04EC74-F4F6-4696-AA0E-C28BF0912EC8}" destId="{0785288C-87D3-40F0-8CEB-F446B5BE0AA0}" srcOrd="1" destOrd="0" presId="urn:microsoft.com/office/officeart/2005/8/layout/hProcess9"/>
    <dgm:cxn modelId="{FD46DA43-B5B4-4E22-BA2C-ABF2FD620C5C}" type="presParOf" srcId="{0785288C-87D3-40F0-8CEB-F446B5BE0AA0}" destId="{A8B4FB1F-E485-4A51-A7D7-9583F141C0CA}" srcOrd="0" destOrd="0" presId="urn:microsoft.com/office/officeart/2005/8/layout/hProcess9"/>
    <dgm:cxn modelId="{8AD4495B-C22C-4958-8715-7348AA60F908}" type="presParOf" srcId="{0785288C-87D3-40F0-8CEB-F446B5BE0AA0}" destId="{1723AE8C-1B45-498A-B09F-D9922AD4CC4D}" srcOrd="1" destOrd="0" presId="urn:microsoft.com/office/officeart/2005/8/layout/hProcess9"/>
    <dgm:cxn modelId="{0494C321-DC22-4190-820B-4D5B32D6BC4E}" type="presParOf" srcId="{0785288C-87D3-40F0-8CEB-F446B5BE0AA0}" destId="{468DE74C-FC02-4C8B-A1C2-E7598ED56CD7}" srcOrd="2" destOrd="0" presId="urn:microsoft.com/office/officeart/2005/8/layout/hProcess9"/>
    <dgm:cxn modelId="{0F742186-276F-4895-8D4C-4B99E9D286F7}" type="presParOf" srcId="{0785288C-87D3-40F0-8CEB-F446B5BE0AA0}" destId="{2331FBF6-279C-479E-8089-C047042810A4}" srcOrd="3" destOrd="0" presId="urn:microsoft.com/office/officeart/2005/8/layout/hProcess9"/>
    <dgm:cxn modelId="{F1102EFA-0730-4F33-8AB5-E81B8163C75E}" type="presParOf" srcId="{0785288C-87D3-40F0-8CEB-F446B5BE0AA0}" destId="{7A8B5DEC-1E3E-41EA-88EE-2AA3C7B93B1C}" srcOrd="4"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6039C17-937D-492D-9991-5C3F3AB35698}">
      <dsp:nvSpPr>
        <dsp:cNvPr id="0" name=""/>
        <dsp:cNvSpPr/>
      </dsp:nvSpPr>
      <dsp:spPr>
        <a:xfrm rot="5400000">
          <a:off x="-250385" y="252813"/>
          <a:ext cx="1669236" cy="1168465"/>
        </a:xfrm>
        <a:prstGeom prst="chevron">
          <a:avLst/>
        </a:prstGeom>
        <a:solidFill>
          <a:schemeClr val="accent1">
            <a:shade val="50000"/>
            <a:hueOff val="0"/>
            <a:satOff val="0"/>
            <a:lumOff val="0"/>
            <a:alphaOff val="0"/>
          </a:schemeClr>
        </a:solidFill>
        <a:ln w="48000" cap="flat" cmpd="thickThin"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just" defTabSz="1422400">
            <a:lnSpc>
              <a:spcPct val="90000"/>
            </a:lnSpc>
            <a:spcBef>
              <a:spcPct val="0"/>
            </a:spcBef>
            <a:spcAft>
              <a:spcPct val="35000"/>
            </a:spcAft>
          </a:pPr>
          <a:endParaRPr lang="es-ES" sz="3200" kern="1200" dirty="0"/>
        </a:p>
      </dsp:txBody>
      <dsp:txXfrm rot="5400000">
        <a:off x="-250385" y="252813"/>
        <a:ext cx="1669236" cy="1168465"/>
      </dsp:txXfrm>
    </dsp:sp>
    <dsp:sp modelId="{54552210-7283-4FDF-B89D-121FE6FF5752}">
      <dsp:nvSpPr>
        <dsp:cNvPr id="0" name=""/>
        <dsp:cNvSpPr/>
      </dsp:nvSpPr>
      <dsp:spPr>
        <a:xfrm rot="5400000">
          <a:off x="4156530" y="-2985637"/>
          <a:ext cx="1085003" cy="7061134"/>
        </a:xfrm>
        <a:prstGeom prst="round2SameRect">
          <a:avLst/>
        </a:prstGeom>
        <a:solidFill>
          <a:schemeClr val="lt1">
            <a:alpha val="90000"/>
            <a:hueOff val="0"/>
            <a:satOff val="0"/>
            <a:lumOff val="0"/>
            <a:alphaOff val="0"/>
          </a:schemeClr>
        </a:solidFill>
        <a:ln w="48000" cap="flat" cmpd="thickThin"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just" defTabSz="933450">
            <a:lnSpc>
              <a:spcPct val="90000"/>
            </a:lnSpc>
            <a:spcBef>
              <a:spcPct val="0"/>
            </a:spcBef>
            <a:spcAft>
              <a:spcPct val="15000"/>
            </a:spcAft>
            <a:buChar char="••"/>
          </a:pPr>
          <a:r>
            <a:rPr lang="es-ES" sz="2100" kern="1200" dirty="0" smtClean="0">
              <a:latin typeface="Arial" pitchFamily="34" charset="0"/>
              <a:cs typeface="Arial" pitchFamily="34" charset="0"/>
            </a:rPr>
            <a:t>Hoy en día la carne de cuy está siendo valorada en el extranjero, no solo por el público latino andino, sino está siendo aceptada por un público anglosajón.</a:t>
          </a:r>
          <a:endParaRPr lang="es-ES" sz="2100" kern="1200" dirty="0"/>
        </a:p>
      </dsp:txBody>
      <dsp:txXfrm rot="5400000">
        <a:off x="4156530" y="-2985637"/>
        <a:ext cx="1085003" cy="7061134"/>
      </dsp:txXfrm>
    </dsp:sp>
    <dsp:sp modelId="{51609264-FA8A-4A09-8261-EA5C0B2FA476}">
      <dsp:nvSpPr>
        <dsp:cNvPr id="0" name=""/>
        <dsp:cNvSpPr/>
      </dsp:nvSpPr>
      <dsp:spPr>
        <a:xfrm rot="5400000">
          <a:off x="-250385" y="1728754"/>
          <a:ext cx="1669236" cy="1168465"/>
        </a:xfrm>
        <a:prstGeom prst="chevron">
          <a:avLst/>
        </a:prstGeom>
        <a:solidFill>
          <a:schemeClr val="accent1">
            <a:shade val="50000"/>
            <a:hueOff val="-440375"/>
            <a:satOff val="-12821"/>
            <a:lumOff val="32611"/>
            <a:alphaOff val="0"/>
          </a:schemeClr>
        </a:solidFill>
        <a:ln w="48000" cap="flat" cmpd="thickThin" algn="ctr">
          <a:solidFill>
            <a:schemeClr val="accent1">
              <a:shade val="50000"/>
              <a:hueOff val="-440375"/>
              <a:satOff val="-12821"/>
              <a:lumOff val="3261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just" defTabSz="1422400">
            <a:lnSpc>
              <a:spcPct val="90000"/>
            </a:lnSpc>
            <a:spcBef>
              <a:spcPct val="0"/>
            </a:spcBef>
            <a:spcAft>
              <a:spcPct val="35000"/>
            </a:spcAft>
          </a:pPr>
          <a:endParaRPr lang="es-ES" sz="3200" kern="1200" dirty="0"/>
        </a:p>
      </dsp:txBody>
      <dsp:txXfrm rot="5400000">
        <a:off x="-250385" y="1728754"/>
        <a:ext cx="1669236" cy="1168465"/>
      </dsp:txXfrm>
    </dsp:sp>
    <dsp:sp modelId="{E50D7F0C-F74D-41BC-9DF7-71A9C93C93EE}">
      <dsp:nvSpPr>
        <dsp:cNvPr id="0" name=""/>
        <dsp:cNvSpPr/>
      </dsp:nvSpPr>
      <dsp:spPr>
        <a:xfrm rot="5400000">
          <a:off x="4156530" y="-1509696"/>
          <a:ext cx="1085003" cy="7061134"/>
        </a:xfrm>
        <a:prstGeom prst="round2SameRect">
          <a:avLst/>
        </a:prstGeom>
        <a:solidFill>
          <a:schemeClr val="lt1">
            <a:alpha val="90000"/>
            <a:hueOff val="0"/>
            <a:satOff val="0"/>
            <a:lumOff val="0"/>
            <a:alphaOff val="0"/>
          </a:schemeClr>
        </a:solidFill>
        <a:ln w="48000" cap="flat" cmpd="thickThin" algn="ctr">
          <a:solidFill>
            <a:schemeClr val="accent1">
              <a:shade val="50000"/>
              <a:hueOff val="-440375"/>
              <a:satOff val="-12821"/>
              <a:lumOff val="326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just" defTabSz="933450">
            <a:lnSpc>
              <a:spcPct val="90000"/>
            </a:lnSpc>
            <a:spcBef>
              <a:spcPct val="0"/>
            </a:spcBef>
            <a:spcAft>
              <a:spcPct val="15000"/>
            </a:spcAft>
            <a:buChar char="••"/>
          </a:pPr>
          <a:r>
            <a:rPr lang="es-ES" sz="2100" kern="1200" dirty="0" smtClean="0">
              <a:latin typeface="Arial" pitchFamily="34" charset="0"/>
              <a:cs typeface="Arial" pitchFamily="34" charset="0"/>
            </a:rPr>
            <a:t>La preferencia de esta exquisita carne se debe al gran valor nutricional con un mayor porcentaje de proteínas respecto a otras carnes y bajo en contenido de grasas.</a:t>
          </a:r>
          <a:endParaRPr lang="es-ES" sz="2100" kern="1200" dirty="0"/>
        </a:p>
      </dsp:txBody>
      <dsp:txXfrm rot="5400000">
        <a:off x="4156530" y="-1509696"/>
        <a:ext cx="1085003" cy="7061134"/>
      </dsp:txXfrm>
    </dsp:sp>
    <dsp:sp modelId="{24312FA1-BC52-45B1-A253-FAF338665114}">
      <dsp:nvSpPr>
        <dsp:cNvPr id="0" name=""/>
        <dsp:cNvSpPr/>
      </dsp:nvSpPr>
      <dsp:spPr>
        <a:xfrm rot="5400000">
          <a:off x="-250385" y="3204696"/>
          <a:ext cx="1669236" cy="1168465"/>
        </a:xfrm>
        <a:prstGeom prst="chevron">
          <a:avLst/>
        </a:prstGeom>
        <a:solidFill>
          <a:schemeClr val="accent1">
            <a:shade val="50000"/>
            <a:hueOff val="-440375"/>
            <a:satOff val="-12821"/>
            <a:lumOff val="32611"/>
            <a:alphaOff val="0"/>
          </a:schemeClr>
        </a:solidFill>
        <a:ln w="48000" cap="flat" cmpd="thickThin" algn="ctr">
          <a:solidFill>
            <a:schemeClr val="accent1">
              <a:shade val="50000"/>
              <a:hueOff val="-440375"/>
              <a:satOff val="-12821"/>
              <a:lumOff val="3261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just" defTabSz="1422400">
            <a:lnSpc>
              <a:spcPct val="90000"/>
            </a:lnSpc>
            <a:spcBef>
              <a:spcPct val="0"/>
            </a:spcBef>
            <a:spcAft>
              <a:spcPct val="35000"/>
            </a:spcAft>
          </a:pPr>
          <a:endParaRPr lang="es-ES" sz="3200" kern="1200" dirty="0"/>
        </a:p>
      </dsp:txBody>
      <dsp:txXfrm rot="5400000">
        <a:off x="-250385" y="3204696"/>
        <a:ext cx="1669236" cy="1168465"/>
      </dsp:txXfrm>
    </dsp:sp>
    <dsp:sp modelId="{5AB6C7A7-7277-49DF-83AC-60A4B8B17B64}">
      <dsp:nvSpPr>
        <dsp:cNvPr id="0" name=""/>
        <dsp:cNvSpPr/>
      </dsp:nvSpPr>
      <dsp:spPr>
        <a:xfrm rot="5400000">
          <a:off x="4156530" y="-33754"/>
          <a:ext cx="1085003" cy="7061134"/>
        </a:xfrm>
        <a:prstGeom prst="round2SameRect">
          <a:avLst/>
        </a:prstGeom>
        <a:solidFill>
          <a:schemeClr val="lt1">
            <a:alpha val="90000"/>
            <a:hueOff val="0"/>
            <a:satOff val="0"/>
            <a:lumOff val="0"/>
            <a:alphaOff val="0"/>
          </a:schemeClr>
        </a:solidFill>
        <a:ln w="48000" cap="flat" cmpd="thickThin" algn="ctr">
          <a:solidFill>
            <a:schemeClr val="accent1">
              <a:shade val="50000"/>
              <a:hueOff val="-440375"/>
              <a:satOff val="-12821"/>
              <a:lumOff val="326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just" defTabSz="933450">
            <a:lnSpc>
              <a:spcPct val="90000"/>
            </a:lnSpc>
            <a:spcBef>
              <a:spcPct val="0"/>
            </a:spcBef>
            <a:spcAft>
              <a:spcPct val="15000"/>
            </a:spcAft>
            <a:buChar char="••"/>
          </a:pPr>
          <a:r>
            <a:rPr lang="es-ES" sz="2100" kern="1200" dirty="0" smtClean="0">
              <a:latin typeface="Arial" pitchFamily="34" charset="0"/>
              <a:cs typeface="Arial" pitchFamily="34" charset="0"/>
            </a:rPr>
            <a:t>Además la carne de cuy empacada al vacío tiene varias ventajas dentro de las principales: la higiene y la calidad. </a:t>
          </a:r>
          <a:endParaRPr lang="es-ES" sz="2100" kern="1200" dirty="0"/>
        </a:p>
      </dsp:txBody>
      <dsp:txXfrm rot="5400000">
        <a:off x="4156530" y="-33754"/>
        <a:ext cx="1085003" cy="7061134"/>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31D7166-DC64-46AB-8A85-4AB5DCA9C4BD}">
      <dsp:nvSpPr>
        <dsp:cNvPr id="0" name=""/>
        <dsp:cNvSpPr/>
      </dsp:nvSpPr>
      <dsp:spPr>
        <a:xfrm>
          <a:off x="2707" y="922726"/>
          <a:ext cx="1953139" cy="1610931"/>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14300" lvl="1" indent="-114300" algn="l" defTabSz="666750">
            <a:lnSpc>
              <a:spcPct val="90000"/>
            </a:lnSpc>
            <a:spcBef>
              <a:spcPct val="0"/>
            </a:spcBef>
            <a:spcAft>
              <a:spcPct val="15000"/>
            </a:spcAft>
            <a:buChar char="••"/>
          </a:pPr>
          <a:r>
            <a:rPr lang="es-ES_tradnl" sz="1500" kern="1200" dirty="0" smtClean="0"/>
            <a:t>Migrantes residentes en Estados Unidos (Ecuatorianos, peruanos y colombianos</a:t>
          </a:r>
          <a:endParaRPr lang="es-ES" sz="1500" kern="1200" dirty="0"/>
        </a:p>
      </dsp:txBody>
      <dsp:txXfrm>
        <a:off x="2707" y="922726"/>
        <a:ext cx="1953139" cy="1265731"/>
      </dsp:txXfrm>
    </dsp:sp>
    <dsp:sp modelId="{D8169350-0067-4A74-BC22-EEEC4FE811D4}">
      <dsp:nvSpPr>
        <dsp:cNvPr id="0" name=""/>
        <dsp:cNvSpPr/>
      </dsp:nvSpPr>
      <dsp:spPr>
        <a:xfrm>
          <a:off x="1094597" y="1285844"/>
          <a:ext cx="2184317" cy="2184317"/>
        </a:xfrm>
        <a:prstGeom prst="leftCircularArrow">
          <a:avLst>
            <a:gd name="adj1" fmla="val 3292"/>
            <a:gd name="adj2" fmla="val 406500"/>
            <a:gd name="adj3" fmla="val 2182010"/>
            <a:gd name="adj4" fmla="val 9024489"/>
            <a:gd name="adj5" fmla="val 38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8DCA1F-35A2-4896-BD87-478BF17E529D}">
      <dsp:nvSpPr>
        <dsp:cNvPr id="0" name=""/>
        <dsp:cNvSpPr/>
      </dsp:nvSpPr>
      <dsp:spPr>
        <a:xfrm>
          <a:off x="436738" y="2188458"/>
          <a:ext cx="1736123" cy="690399"/>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s-EC" sz="1900" kern="1200" dirty="0" smtClean="0"/>
            <a:t>UNIDAD DE ANALISIS</a:t>
          </a:r>
          <a:endParaRPr lang="es-ES" sz="1900" kern="1200" dirty="0"/>
        </a:p>
      </dsp:txBody>
      <dsp:txXfrm>
        <a:off x="436738" y="2188458"/>
        <a:ext cx="1736123" cy="690399"/>
      </dsp:txXfrm>
    </dsp:sp>
    <dsp:sp modelId="{BAECAF43-B551-4D51-9AC2-444A2B794957}">
      <dsp:nvSpPr>
        <dsp:cNvPr id="0" name=""/>
        <dsp:cNvSpPr/>
      </dsp:nvSpPr>
      <dsp:spPr>
        <a:xfrm>
          <a:off x="2515322" y="922726"/>
          <a:ext cx="1953139" cy="1610931"/>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s-ES_tradnl" sz="1600" kern="1200" dirty="0" smtClean="0"/>
            <a:t>Amigos, amigos de amigos y familiares  residentes en Estados Unidos </a:t>
          </a:r>
          <a:endParaRPr lang="es-ES" sz="1600" kern="1200" dirty="0"/>
        </a:p>
      </dsp:txBody>
      <dsp:txXfrm>
        <a:off x="2515322" y="1267925"/>
        <a:ext cx="1953139" cy="1265731"/>
      </dsp:txXfrm>
    </dsp:sp>
    <dsp:sp modelId="{15EE9D71-FB8A-45A1-8201-F69E057C4002}">
      <dsp:nvSpPr>
        <dsp:cNvPr id="0" name=""/>
        <dsp:cNvSpPr/>
      </dsp:nvSpPr>
      <dsp:spPr>
        <a:xfrm>
          <a:off x="3516315" y="-97763"/>
          <a:ext cx="2513268" cy="2513268"/>
        </a:xfrm>
        <a:prstGeom prst="circularArrow">
          <a:avLst>
            <a:gd name="adj1" fmla="val 2861"/>
            <a:gd name="adj2" fmla="val 349725"/>
            <a:gd name="adj3" fmla="val 19477219"/>
            <a:gd name="adj4" fmla="val 12577965"/>
            <a:gd name="adj5" fmla="val 333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03CDC4-620E-43EA-B0C7-FB416F6A99EE}">
      <dsp:nvSpPr>
        <dsp:cNvPr id="0" name=""/>
        <dsp:cNvSpPr/>
      </dsp:nvSpPr>
      <dsp:spPr>
        <a:xfrm>
          <a:off x="2880325" y="576063"/>
          <a:ext cx="1736123" cy="690399"/>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s-ES_tradnl" sz="1900" kern="1200" dirty="0" smtClean="0"/>
            <a:t>FUENTE</a:t>
          </a:r>
          <a:endParaRPr lang="es-ES" sz="1900" kern="1200" dirty="0"/>
        </a:p>
      </dsp:txBody>
      <dsp:txXfrm>
        <a:off x="2880325" y="576063"/>
        <a:ext cx="1736123" cy="690399"/>
      </dsp:txXfrm>
    </dsp:sp>
    <dsp:sp modelId="{256728DC-335F-4CCF-8AD3-303ECBBD5BEE}">
      <dsp:nvSpPr>
        <dsp:cNvPr id="0" name=""/>
        <dsp:cNvSpPr/>
      </dsp:nvSpPr>
      <dsp:spPr>
        <a:xfrm>
          <a:off x="5027937" y="922726"/>
          <a:ext cx="1953139" cy="1610931"/>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s-EC" sz="1600" kern="1200" dirty="0" smtClean="0"/>
            <a:t>Nivel de Aceptación, hábitos de compra, costumbres.</a:t>
          </a:r>
          <a:endParaRPr lang="es-ES" sz="1600" kern="1200" dirty="0"/>
        </a:p>
      </dsp:txBody>
      <dsp:txXfrm>
        <a:off x="5027937" y="922726"/>
        <a:ext cx="1953139" cy="1265731"/>
      </dsp:txXfrm>
    </dsp:sp>
    <dsp:sp modelId="{BBA46095-6F64-4835-8FB9-822C7AA0310D}">
      <dsp:nvSpPr>
        <dsp:cNvPr id="0" name=""/>
        <dsp:cNvSpPr/>
      </dsp:nvSpPr>
      <dsp:spPr>
        <a:xfrm>
          <a:off x="5461968" y="2188458"/>
          <a:ext cx="1736123" cy="690399"/>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s-EC" sz="1900" kern="1200" dirty="0" smtClean="0"/>
            <a:t>NECESIDAD DE INFORMACION</a:t>
          </a:r>
          <a:endParaRPr lang="es-ES" sz="1900" kern="1200" dirty="0"/>
        </a:p>
      </dsp:txBody>
      <dsp:txXfrm>
        <a:off x="5461968" y="2188458"/>
        <a:ext cx="1736123" cy="690399"/>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7306155-920E-464B-A7F1-33A594D9B2B6}">
      <dsp:nvSpPr>
        <dsp:cNvPr id="0" name=""/>
        <dsp:cNvSpPr/>
      </dsp:nvSpPr>
      <dsp:spPr>
        <a:xfrm>
          <a:off x="1550692" y="1872172"/>
          <a:ext cx="1147087" cy="1147087"/>
        </a:xfrm>
        <a:prstGeom prst="ellipse">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_tradnl" sz="1400" kern="1200" dirty="0" smtClean="0"/>
            <a:t>Variables  analizadas</a:t>
          </a:r>
          <a:endParaRPr lang="es-ES" sz="1400" kern="1200" dirty="0"/>
        </a:p>
      </dsp:txBody>
      <dsp:txXfrm>
        <a:off x="1550692" y="1872172"/>
        <a:ext cx="1147087" cy="1147087"/>
      </dsp:txXfrm>
    </dsp:sp>
    <dsp:sp modelId="{86D73607-ADA6-448C-8AA8-7DF34C44F889}">
      <dsp:nvSpPr>
        <dsp:cNvPr id="0" name=""/>
        <dsp:cNvSpPr/>
      </dsp:nvSpPr>
      <dsp:spPr>
        <a:xfrm rot="11700000">
          <a:off x="528501" y="1988984"/>
          <a:ext cx="1002457" cy="32691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49A0CA-0C0A-41AA-8685-C89E719DACA4}">
      <dsp:nvSpPr>
        <dsp:cNvPr id="0" name=""/>
        <dsp:cNvSpPr/>
      </dsp:nvSpPr>
      <dsp:spPr>
        <a:xfrm>
          <a:off x="713" y="1586823"/>
          <a:ext cx="1089733" cy="871786"/>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ES_tradnl" sz="1600" kern="1200" dirty="0" smtClean="0"/>
            <a:t>Cantidad</a:t>
          </a:r>
          <a:endParaRPr lang="es-ES" sz="1600" kern="1200" dirty="0"/>
        </a:p>
      </dsp:txBody>
      <dsp:txXfrm>
        <a:off x="713" y="1586823"/>
        <a:ext cx="1089733" cy="871786"/>
      </dsp:txXfrm>
    </dsp:sp>
    <dsp:sp modelId="{1C7CB469-33D1-4B80-A27B-37805884133E}">
      <dsp:nvSpPr>
        <dsp:cNvPr id="0" name=""/>
        <dsp:cNvSpPr/>
      </dsp:nvSpPr>
      <dsp:spPr>
        <a:xfrm rot="14700000">
          <a:off x="1144131" y="1255304"/>
          <a:ext cx="1002457" cy="32691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4F3DF2-5773-49C5-A633-3DABC5982528}">
      <dsp:nvSpPr>
        <dsp:cNvPr id="0" name=""/>
        <dsp:cNvSpPr/>
      </dsp:nvSpPr>
      <dsp:spPr>
        <a:xfrm>
          <a:off x="888665" y="528603"/>
          <a:ext cx="1089733" cy="871786"/>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ES_tradnl" sz="1600" kern="1200" dirty="0" smtClean="0"/>
            <a:t>Precio</a:t>
          </a:r>
          <a:endParaRPr lang="es-ES" sz="1600" kern="1200" dirty="0"/>
        </a:p>
      </dsp:txBody>
      <dsp:txXfrm>
        <a:off x="888665" y="528603"/>
        <a:ext cx="1089733" cy="871786"/>
      </dsp:txXfrm>
    </dsp:sp>
    <dsp:sp modelId="{F3452400-51A2-4E2B-AD33-542604ED0E3E}">
      <dsp:nvSpPr>
        <dsp:cNvPr id="0" name=""/>
        <dsp:cNvSpPr/>
      </dsp:nvSpPr>
      <dsp:spPr>
        <a:xfrm rot="17700000">
          <a:off x="2101883" y="1255304"/>
          <a:ext cx="1002457" cy="32691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021B4C-3CFB-41E7-A26F-BD0DDBA768B1}">
      <dsp:nvSpPr>
        <dsp:cNvPr id="0" name=""/>
        <dsp:cNvSpPr/>
      </dsp:nvSpPr>
      <dsp:spPr>
        <a:xfrm>
          <a:off x="2270073" y="528603"/>
          <a:ext cx="1089733" cy="871786"/>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ES_tradnl" sz="1600" kern="1200" dirty="0" smtClean="0"/>
            <a:t>Frecuencia</a:t>
          </a:r>
          <a:endParaRPr lang="es-ES" sz="1600" kern="1200" dirty="0"/>
        </a:p>
      </dsp:txBody>
      <dsp:txXfrm>
        <a:off x="2270073" y="528603"/>
        <a:ext cx="1089733" cy="871786"/>
      </dsp:txXfrm>
    </dsp:sp>
    <dsp:sp modelId="{94F46930-8DD6-4D53-AA3A-137D0B1431F3}">
      <dsp:nvSpPr>
        <dsp:cNvPr id="0" name=""/>
        <dsp:cNvSpPr/>
      </dsp:nvSpPr>
      <dsp:spPr>
        <a:xfrm rot="20700000">
          <a:off x="2717513" y="1988984"/>
          <a:ext cx="1002457" cy="32691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26ABB6-E64B-46C5-81A6-FFEC0ACC8A17}">
      <dsp:nvSpPr>
        <dsp:cNvPr id="0" name=""/>
        <dsp:cNvSpPr/>
      </dsp:nvSpPr>
      <dsp:spPr>
        <a:xfrm>
          <a:off x="3158025" y="1586823"/>
          <a:ext cx="1089733" cy="871786"/>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s-ES_tradnl" sz="1600" kern="1200" dirty="0" smtClean="0"/>
            <a:t>Preferencia</a:t>
          </a:r>
          <a:endParaRPr lang="es-ES" sz="1600" kern="1200" dirty="0"/>
        </a:p>
      </dsp:txBody>
      <dsp:txXfrm>
        <a:off x="3158025" y="1586823"/>
        <a:ext cx="1089733" cy="871786"/>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B57A7D9-CB37-4722-AD98-14AB27C52141}">
      <dsp:nvSpPr>
        <dsp:cNvPr id="0" name=""/>
        <dsp:cNvSpPr/>
      </dsp:nvSpPr>
      <dsp:spPr>
        <a:xfrm>
          <a:off x="1801812" y="0"/>
          <a:ext cx="4625975" cy="4625975"/>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6F5316-4676-4FF2-BD5C-C370DB565809}">
      <dsp:nvSpPr>
        <dsp:cNvPr id="0" name=""/>
        <dsp:cNvSpPr/>
      </dsp:nvSpPr>
      <dsp:spPr>
        <a:xfrm>
          <a:off x="2241280" y="439467"/>
          <a:ext cx="1804130" cy="1804130"/>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Eleva la competitividad, favoreciendo a la industria por la necesidad de nuevos productos, y de mejor calidad.</a:t>
          </a:r>
          <a:endParaRPr lang="es-ES" sz="1500" kern="1200" dirty="0"/>
        </a:p>
      </dsp:txBody>
      <dsp:txXfrm>
        <a:off x="2241280" y="439467"/>
        <a:ext cx="1804130" cy="1804130"/>
      </dsp:txXfrm>
    </dsp:sp>
    <dsp:sp modelId="{CC9DDC93-0A44-43FA-9367-AA1208335AFD}">
      <dsp:nvSpPr>
        <dsp:cNvPr id="0" name=""/>
        <dsp:cNvSpPr/>
      </dsp:nvSpPr>
      <dsp:spPr>
        <a:xfrm>
          <a:off x="4184189" y="439467"/>
          <a:ext cx="1804130" cy="1804130"/>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Alta eficiencia de integración óptima entre los eslabones de la cadena de valor del cluster</a:t>
          </a:r>
          <a:endParaRPr lang="es-ES" sz="1500" kern="1200" dirty="0"/>
        </a:p>
      </dsp:txBody>
      <dsp:txXfrm>
        <a:off x="4184189" y="439467"/>
        <a:ext cx="1804130" cy="1804130"/>
      </dsp:txXfrm>
    </dsp:sp>
    <dsp:sp modelId="{19E368D9-5531-4FB2-9591-F11005F67342}">
      <dsp:nvSpPr>
        <dsp:cNvPr id="0" name=""/>
        <dsp:cNvSpPr/>
      </dsp:nvSpPr>
      <dsp:spPr>
        <a:xfrm>
          <a:off x="2241280" y="2382377"/>
          <a:ext cx="1804130" cy="1804130"/>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La fuerte interacción entre productores, proveedores y consumidores</a:t>
          </a:r>
        </a:p>
      </dsp:txBody>
      <dsp:txXfrm>
        <a:off x="2241280" y="2382377"/>
        <a:ext cx="1804130" cy="1804130"/>
      </dsp:txXfrm>
    </dsp:sp>
    <dsp:sp modelId="{E76021AB-06D7-4A9D-BD01-0B6D0B3E441C}">
      <dsp:nvSpPr>
        <dsp:cNvPr id="0" name=""/>
        <dsp:cNvSpPr/>
      </dsp:nvSpPr>
      <dsp:spPr>
        <a:xfrm>
          <a:off x="4184189" y="2382377"/>
          <a:ext cx="1804130" cy="1804130"/>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S" sz="1500" kern="1200" dirty="0" smtClean="0"/>
            <a:t>Creciente eficiencia operativa de cada eslabón de la cadena.</a:t>
          </a:r>
        </a:p>
      </dsp:txBody>
      <dsp:txXfrm>
        <a:off x="4184189" y="2382377"/>
        <a:ext cx="1804130" cy="1804130"/>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41CBF4A-94B6-4BC7-A0A2-0435AEADD2D6}">
      <dsp:nvSpPr>
        <dsp:cNvPr id="0" name=""/>
        <dsp:cNvSpPr/>
      </dsp:nvSpPr>
      <dsp:spPr>
        <a:xfrm>
          <a:off x="0" y="-15531"/>
          <a:ext cx="5376307" cy="1103464"/>
        </a:xfrm>
        <a:prstGeom prst="roundRect">
          <a:avLst>
            <a:gd name="adj" fmla="val 10000"/>
          </a:avLst>
        </a:prstGeom>
        <a:gradFill rotWithShape="0">
          <a:gsLst>
            <a:gs pos="0">
              <a:schemeClr val="accent1">
                <a:shade val="50000"/>
                <a:hueOff val="0"/>
                <a:satOff val="0"/>
                <a:lumOff val="0"/>
                <a:alphaOff val="0"/>
                <a:shade val="47500"/>
                <a:satMod val="137000"/>
              </a:schemeClr>
            </a:gs>
            <a:gs pos="55000">
              <a:schemeClr val="accent1">
                <a:shade val="50000"/>
                <a:hueOff val="0"/>
                <a:satOff val="0"/>
                <a:lumOff val="0"/>
                <a:alphaOff val="0"/>
                <a:shade val="69000"/>
                <a:satMod val="137000"/>
              </a:schemeClr>
            </a:gs>
            <a:gs pos="100000">
              <a:schemeClr val="accent1">
                <a:shade val="5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r" defTabSz="622300">
            <a:lnSpc>
              <a:spcPct val="90000"/>
            </a:lnSpc>
            <a:spcBef>
              <a:spcPct val="0"/>
            </a:spcBef>
            <a:spcAft>
              <a:spcPct val="35000"/>
            </a:spcAft>
          </a:pPr>
          <a:r>
            <a:rPr lang="es-EC" sz="1400" kern="1200" dirty="0">
              <a:latin typeface="Arial" pitchFamily="34" charset="0"/>
              <a:cs typeface="Arial" pitchFamily="34" charset="0"/>
            </a:rPr>
            <a:t>El primer </a:t>
          </a:r>
          <a:r>
            <a:rPr lang="es-EC" sz="1400" kern="1200" dirty="0" smtClean="0">
              <a:latin typeface="Arial" pitchFamily="34" charset="0"/>
              <a:cs typeface="Arial" pitchFamily="34" charset="0"/>
            </a:rPr>
            <a:t>nivel.- los </a:t>
          </a:r>
          <a:r>
            <a:rPr lang="es-EC" sz="1400" kern="1200" dirty="0">
              <a:latin typeface="Arial" pitchFamily="34" charset="0"/>
              <a:cs typeface="Arial" pitchFamily="34" charset="0"/>
            </a:rPr>
            <a:t>proveedores de insumos necesarios para la producción de cuyes: t</a:t>
          </a:r>
          <a:r>
            <a:rPr lang="es-ES_tradnl" sz="1400" b="1" kern="1200" dirty="0" err="1">
              <a:latin typeface="Arial" pitchFamily="34" charset="0"/>
              <a:cs typeface="Arial" pitchFamily="34" charset="0"/>
            </a:rPr>
            <a:t>iendas</a:t>
          </a:r>
          <a:r>
            <a:rPr lang="es-ES_tradnl" sz="1400" b="1" kern="1200" dirty="0">
              <a:latin typeface="Arial" pitchFamily="34" charset="0"/>
              <a:cs typeface="Arial" pitchFamily="34" charset="0"/>
            </a:rPr>
            <a:t> agroveterinarias, </a:t>
          </a:r>
          <a:r>
            <a:rPr lang="es-EC" sz="1400" kern="1200" dirty="0">
              <a:latin typeface="Arial" pitchFamily="34" charset="0"/>
              <a:cs typeface="Arial" pitchFamily="34" charset="0"/>
            </a:rPr>
            <a:t>maquinaria y equipos; y servicios </a:t>
          </a:r>
          <a:r>
            <a:rPr lang="es-EC" sz="1400" kern="1200" dirty="0" smtClean="0">
              <a:latin typeface="Arial" pitchFamily="34" charset="0"/>
              <a:cs typeface="Arial" pitchFamily="34" charset="0"/>
            </a:rPr>
            <a:t>profesionales.</a:t>
          </a:r>
          <a:endParaRPr lang="es-ES" sz="1400" b="0" kern="1200" dirty="0">
            <a:latin typeface="Arial" pitchFamily="34" charset="0"/>
            <a:cs typeface="Arial" pitchFamily="34" charset="0"/>
          </a:endParaRPr>
        </a:p>
      </dsp:txBody>
      <dsp:txXfrm>
        <a:off x="0" y="-15531"/>
        <a:ext cx="4225629" cy="1103464"/>
      </dsp:txXfrm>
    </dsp:sp>
    <dsp:sp modelId="{DC601DD2-2B4C-47F5-91CA-54B5B1AA2282}">
      <dsp:nvSpPr>
        <dsp:cNvPr id="0" name=""/>
        <dsp:cNvSpPr/>
      </dsp:nvSpPr>
      <dsp:spPr>
        <a:xfrm>
          <a:off x="460211" y="1327183"/>
          <a:ext cx="5376307" cy="768434"/>
        </a:xfrm>
        <a:prstGeom prst="roundRect">
          <a:avLst>
            <a:gd name="adj" fmla="val 10000"/>
          </a:avLst>
        </a:prstGeom>
        <a:gradFill rotWithShape="0">
          <a:gsLst>
            <a:gs pos="0">
              <a:schemeClr val="accent1">
                <a:shade val="50000"/>
                <a:hueOff val="-330281"/>
                <a:satOff val="-9616"/>
                <a:lumOff val="24458"/>
                <a:alphaOff val="0"/>
                <a:shade val="47500"/>
                <a:satMod val="137000"/>
              </a:schemeClr>
            </a:gs>
            <a:gs pos="55000">
              <a:schemeClr val="accent1">
                <a:shade val="50000"/>
                <a:hueOff val="-330281"/>
                <a:satOff val="-9616"/>
                <a:lumOff val="24458"/>
                <a:alphaOff val="0"/>
                <a:shade val="69000"/>
                <a:satMod val="137000"/>
              </a:schemeClr>
            </a:gs>
            <a:gs pos="100000">
              <a:schemeClr val="accent1">
                <a:shade val="50000"/>
                <a:hueOff val="-330281"/>
                <a:satOff val="-9616"/>
                <a:lumOff val="24458"/>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r" defTabSz="622300">
            <a:lnSpc>
              <a:spcPct val="90000"/>
            </a:lnSpc>
            <a:spcBef>
              <a:spcPct val="0"/>
            </a:spcBef>
            <a:spcAft>
              <a:spcPct val="35000"/>
            </a:spcAft>
          </a:pPr>
          <a:r>
            <a:rPr lang="es-ES" sz="1400" kern="1200" dirty="0">
              <a:latin typeface="Arial" pitchFamily="34" charset="0"/>
              <a:cs typeface="Arial" pitchFamily="34" charset="0"/>
            </a:rPr>
            <a:t>El segundo </a:t>
          </a:r>
          <a:r>
            <a:rPr lang="es-ES" sz="1400" kern="1200" dirty="0" smtClean="0">
              <a:latin typeface="Arial" pitchFamily="34" charset="0"/>
              <a:cs typeface="Arial" pitchFamily="34" charset="0"/>
            </a:rPr>
            <a:t>nivel.- productores </a:t>
          </a:r>
          <a:r>
            <a:rPr lang="es-ES" sz="1400" kern="1200" dirty="0">
              <a:latin typeface="Arial" pitchFamily="34" charset="0"/>
              <a:cs typeface="Arial" pitchFamily="34" charset="0"/>
            </a:rPr>
            <a:t>de cuyes</a:t>
          </a:r>
          <a:r>
            <a:rPr lang="es-ES_tradnl" sz="1400" b="1" kern="1200" dirty="0">
              <a:latin typeface="Arial" pitchFamily="34" charset="0"/>
              <a:cs typeface="Arial" pitchFamily="34" charset="0"/>
            </a:rPr>
            <a:t>: </a:t>
          </a:r>
          <a:r>
            <a:rPr lang="es-ES_tradnl" sz="1400" b="0" kern="1200" dirty="0">
              <a:latin typeface="Arial" pitchFamily="34" charset="0"/>
              <a:cs typeface="Arial" pitchFamily="34" charset="0"/>
            </a:rPr>
            <a:t>Familias de Criadores, granjas comerciales. </a:t>
          </a:r>
          <a:endParaRPr lang="es-ES" sz="1400" kern="1200" dirty="0">
            <a:latin typeface="Arial" pitchFamily="34" charset="0"/>
            <a:cs typeface="Arial" pitchFamily="34" charset="0"/>
          </a:endParaRPr>
        </a:p>
      </dsp:txBody>
      <dsp:txXfrm>
        <a:off x="460211" y="1327183"/>
        <a:ext cx="4249172" cy="768434"/>
      </dsp:txXfrm>
    </dsp:sp>
    <dsp:sp modelId="{4303A15B-9FEB-445E-AA48-85DC3AA11EA1}">
      <dsp:nvSpPr>
        <dsp:cNvPr id="0" name=""/>
        <dsp:cNvSpPr/>
      </dsp:nvSpPr>
      <dsp:spPr>
        <a:xfrm>
          <a:off x="893811" y="2352628"/>
          <a:ext cx="5376307" cy="809109"/>
        </a:xfrm>
        <a:prstGeom prst="roundRect">
          <a:avLst>
            <a:gd name="adj" fmla="val 10000"/>
          </a:avLst>
        </a:prstGeom>
        <a:gradFill rotWithShape="0">
          <a:gsLst>
            <a:gs pos="0">
              <a:schemeClr val="accent1">
                <a:shade val="50000"/>
                <a:hueOff val="-660562"/>
                <a:satOff val="-19232"/>
                <a:lumOff val="48917"/>
                <a:alphaOff val="0"/>
                <a:shade val="47500"/>
                <a:satMod val="137000"/>
              </a:schemeClr>
            </a:gs>
            <a:gs pos="55000">
              <a:schemeClr val="accent1">
                <a:shade val="50000"/>
                <a:hueOff val="-660562"/>
                <a:satOff val="-19232"/>
                <a:lumOff val="48917"/>
                <a:alphaOff val="0"/>
                <a:shade val="69000"/>
                <a:satMod val="137000"/>
              </a:schemeClr>
            </a:gs>
            <a:gs pos="100000">
              <a:schemeClr val="accent1">
                <a:shade val="50000"/>
                <a:hueOff val="-660562"/>
                <a:satOff val="-19232"/>
                <a:lumOff val="48917"/>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r" defTabSz="577850">
            <a:lnSpc>
              <a:spcPct val="90000"/>
            </a:lnSpc>
            <a:spcBef>
              <a:spcPct val="0"/>
            </a:spcBef>
            <a:spcAft>
              <a:spcPct val="35000"/>
            </a:spcAft>
          </a:pPr>
          <a:r>
            <a:rPr lang="es-EC" sz="1300" kern="1200" dirty="0" smtClean="0">
              <a:latin typeface="Arial" pitchFamily="34" charset="0"/>
              <a:cs typeface="Arial" pitchFamily="34" charset="0"/>
            </a:rPr>
            <a:t>El Tercer nivel.- representado </a:t>
          </a:r>
          <a:r>
            <a:rPr lang="es-EC" sz="1300" kern="1200" dirty="0">
              <a:latin typeface="Arial" pitchFamily="34" charset="0"/>
              <a:cs typeface="Arial" pitchFamily="34" charset="0"/>
            </a:rPr>
            <a:t>por las Transformación : Camales, Procesadoras, las cuales involucran la utilización de mano de obra, maquinaria y equipo pesado, para el </a:t>
          </a:r>
          <a:r>
            <a:rPr lang="es-EC" sz="1300" kern="1200" dirty="0" err="1">
              <a:latin typeface="Arial" pitchFamily="34" charset="0"/>
              <a:cs typeface="Arial" pitchFamily="34" charset="0"/>
            </a:rPr>
            <a:t>faenamiento</a:t>
          </a:r>
          <a:r>
            <a:rPr lang="es-EC" sz="1300" kern="1200" dirty="0">
              <a:latin typeface="Arial" pitchFamily="34" charset="0"/>
              <a:cs typeface="Arial" pitchFamily="34" charset="0"/>
            </a:rPr>
            <a:t> </a:t>
          </a:r>
          <a:r>
            <a:rPr lang="es-EC" sz="1300" kern="1200" dirty="0" smtClean="0">
              <a:latin typeface="Arial" pitchFamily="34" charset="0"/>
              <a:cs typeface="Arial" pitchFamily="34" charset="0"/>
            </a:rPr>
            <a:t>de </a:t>
          </a:r>
          <a:r>
            <a:rPr lang="es-EC" sz="1300" kern="1200" dirty="0">
              <a:latin typeface="Arial" pitchFamily="34" charset="0"/>
              <a:cs typeface="Arial" pitchFamily="34" charset="0"/>
            </a:rPr>
            <a:t>cuyes.</a:t>
          </a:r>
          <a:endParaRPr lang="es-ES" sz="1300" kern="1200" dirty="0">
            <a:latin typeface="Arial" pitchFamily="34" charset="0"/>
            <a:cs typeface="Arial" pitchFamily="34" charset="0"/>
          </a:endParaRPr>
        </a:p>
      </dsp:txBody>
      <dsp:txXfrm>
        <a:off x="893811" y="2352628"/>
        <a:ext cx="4255892" cy="809109"/>
      </dsp:txXfrm>
    </dsp:sp>
    <dsp:sp modelId="{949114A3-3F45-4BE7-8DC6-88A0E422FBF7}">
      <dsp:nvSpPr>
        <dsp:cNvPr id="0" name=""/>
        <dsp:cNvSpPr/>
      </dsp:nvSpPr>
      <dsp:spPr>
        <a:xfrm>
          <a:off x="1344076" y="3353289"/>
          <a:ext cx="5376307" cy="825374"/>
        </a:xfrm>
        <a:prstGeom prst="roundRect">
          <a:avLst>
            <a:gd name="adj" fmla="val 10000"/>
          </a:avLst>
        </a:prstGeom>
        <a:gradFill rotWithShape="0">
          <a:gsLst>
            <a:gs pos="0">
              <a:schemeClr val="accent1">
                <a:shade val="50000"/>
                <a:hueOff val="-330281"/>
                <a:satOff val="-9616"/>
                <a:lumOff val="24458"/>
                <a:alphaOff val="0"/>
                <a:shade val="47500"/>
                <a:satMod val="137000"/>
              </a:schemeClr>
            </a:gs>
            <a:gs pos="55000">
              <a:schemeClr val="accent1">
                <a:shade val="50000"/>
                <a:hueOff val="-330281"/>
                <a:satOff val="-9616"/>
                <a:lumOff val="24458"/>
                <a:alphaOff val="0"/>
                <a:shade val="69000"/>
                <a:satMod val="137000"/>
              </a:schemeClr>
            </a:gs>
            <a:gs pos="100000">
              <a:schemeClr val="accent1">
                <a:shade val="50000"/>
                <a:hueOff val="-330281"/>
                <a:satOff val="-9616"/>
                <a:lumOff val="24458"/>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r" defTabSz="622300">
            <a:lnSpc>
              <a:spcPct val="90000"/>
            </a:lnSpc>
            <a:spcBef>
              <a:spcPct val="0"/>
            </a:spcBef>
            <a:spcAft>
              <a:spcPct val="35000"/>
            </a:spcAft>
          </a:pPr>
          <a:r>
            <a:rPr lang="es-EC" sz="1400" kern="1200" dirty="0">
              <a:latin typeface="Arial" pitchFamily="34" charset="0"/>
              <a:cs typeface="Arial" pitchFamily="34" charset="0"/>
            </a:rPr>
            <a:t>Finalmente, </a:t>
          </a:r>
          <a:r>
            <a:rPr lang="es-EC" sz="1400" kern="1200" dirty="0" smtClean="0">
              <a:latin typeface="Arial" pitchFamily="34" charset="0"/>
              <a:cs typeface="Arial" pitchFamily="34" charset="0"/>
            </a:rPr>
            <a:t>el cuarto nivel.- los </a:t>
          </a:r>
          <a:r>
            <a:rPr lang="es-EC" sz="1400" kern="1200" dirty="0">
              <a:latin typeface="Arial" pitchFamily="34" charset="0"/>
              <a:cs typeface="Arial" pitchFamily="34" charset="0"/>
            </a:rPr>
            <a:t>canales de distribución nacional e internacional, mayoristas y minoristas.</a:t>
          </a:r>
          <a:endParaRPr lang="es-ES" sz="1400" kern="1200" dirty="0">
            <a:latin typeface="Arial" pitchFamily="34" charset="0"/>
            <a:cs typeface="Arial" pitchFamily="34" charset="0"/>
          </a:endParaRPr>
        </a:p>
      </dsp:txBody>
      <dsp:txXfrm>
        <a:off x="1344076" y="3353289"/>
        <a:ext cx="4249172" cy="825374"/>
      </dsp:txXfrm>
    </dsp:sp>
    <dsp:sp modelId="{1E1406CE-9891-4628-99CF-0D0798610519}">
      <dsp:nvSpPr>
        <dsp:cNvPr id="0" name=""/>
        <dsp:cNvSpPr/>
      </dsp:nvSpPr>
      <dsp:spPr>
        <a:xfrm>
          <a:off x="4699438" y="914794"/>
          <a:ext cx="676869" cy="676869"/>
        </a:xfrm>
        <a:prstGeom prst="downArrow">
          <a:avLst>
            <a:gd name="adj1" fmla="val 55000"/>
            <a:gd name="adj2" fmla="val 45000"/>
          </a:avLst>
        </a:prstGeom>
        <a:solidFill>
          <a:schemeClr val="accent1">
            <a:alpha val="90000"/>
            <a:tint val="55000"/>
            <a:hueOff val="0"/>
            <a:satOff val="0"/>
            <a:lumOff val="0"/>
            <a:alphaOff val="0"/>
          </a:schemeClr>
        </a:solidFill>
        <a:ln w="6350" cap="rnd" cmpd="sng" algn="ctr">
          <a:solidFill>
            <a:schemeClr val="accent1">
              <a:alpha val="90000"/>
              <a:tint val="55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r" defTabSz="488950">
            <a:lnSpc>
              <a:spcPct val="90000"/>
            </a:lnSpc>
            <a:spcBef>
              <a:spcPct val="0"/>
            </a:spcBef>
            <a:spcAft>
              <a:spcPct val="35000"/>
            </a:spcAft>
          </a:pPr>
          <a:endParaRPr lang="es-ES" sz="1100" kern="1200">
            <a:latin typeface="Arial" pitchFamily="34" charset="0"/>
            <a:cs typeface="Arial" pitchFamily="34" charset="0"/>
          </a:endParaRPr>
        </a:p>
      </dsp:txBody>
      <dsp:txXfrm>
        <a:off x="4699438" y="914794"/>
        <a:ext cx="676869" cy="676869"/>
      </dsp:txXfrm>
    </dsp:sp>
    <dsp:sp modelId="{97AB60B1-7BA1-4A3F-9B69-8B8575CA4CC2}">
      <dsp:nvSpPr>
        <dsp:cNvPr id="0" name=""/>
        <dsp:cNvSpPr/>
      </dsp:nvSpPr>
      <dsp:spPr>
        <a:xfrm>
          <a:off x="5140458" y="1923588"/>
          <a:ext cx="676869" cy="676869"/>
        </a:xfrm>
        <a:prstGeom prst="downArrow">
          <a:avLst>
            <a:gd name="adj1" fmla="val 55000"/>
            <a:gd name="adj2" fmla="val 45000"/>
          </a:avLst>
        </a:prstGeom>
        <a:solidFill>
          <a:schemeClr val="accent1">
            <a:alpha val="90000"/>
            <a:tint val="55000"/>
            <a:hueOff val="0"/>
            <a:satOff val="0"/>
            <a:lumOff val="0"/>
            <a:alphaOff val="0"/>
          </a:schemeClr>
        </a:solidFill>
        <a:ln w="6350" cap="rnd" cmpd="sng" algn="ctr">
          <a:solidFill>
            <a:schemeClr val="accent1">
              <a:alpha val="90000"/>
              <a:tint val="55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r" defTabSz="488950">
            <a:lnSpc>
              <a:spcPct val="90000"/>
            </a:lnSpc>
            <a:spcBef>
              <a:spcPct val="0"/>
            </a:spcBef>
            <a:spcAft>
              <a:spcPct val="35000"/>
            </a:spcAft>
          </a:pPr>
          <a:endParaRPr lang="es-ES" sz="1100" kern="1200">
            <a:latin typeface="Arial" pitchFamily="34" charset="0"/>
            <a:cs typeface="Arial" pitchFamily="34" charset="0"/>
          </a:endParaRPr>
        </a:p>
      </dsp:txBody>
      <dsp:txXfrm>
        <a:off x="5140458" y="1923588"/>
        <a:ext cx="676869" cy="676869"/>
      </dsp:txXfrm>
    </dsp:sp>
    <dsp:sp modelId="{FC4A69C6-A06C-4BC7-BBD5-E98696E54872}">
      <dsp:nvSpPr>
        <dsp:cNvPr id="0" name=""/>
        <dsp:cNvSpPr/>
      </dsp:nvSpPr>
      <dsp:spPr>
        <a:xfrm>
          <a:off x="5593249" y="2987852"/>
          <a:ext cx="676869" cy="676869"/>
        </a:xfrm>
        <a:prstGeom prst="downArrow">
          <a:avLst>
            <a:gd name="adj1" fmla="val 55000"/>
            <a:gd name="adj2" fmla="val 45000"/>
          </a:avLst>
        </a:prstGeom>
        <a:solidFill>
          <a:schemeClr val="accent1">
            <a:alpha val="90000"/>
            <a:tint val="55000"/>
            <a:hueOff val="0"/>
            <a:satOff val="0"/>
            <a:lumOff val="0"/>
            <a:alphaOff val="0"/>
          </a:schemeClr>
        </a:solidFill>
        <a:ln w="6350" cap="rnd" cmpd="sng" algn="ctr">
          <a:solidFill>
            <a:schemeClr val="accent1">
              <a:alpha val="90000"/>
              <a:tint val="55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r" defTabSz="488950">
            <a:lnSpc>
              <a:spcPct val="90000"/>
            </a:lnSpc>
            <a:spcBef>
              <a:spcPct val="0"/>
            </a:spcBef>
            <a:spcAft>
              <a:spcPct val="35000"/>
            </a:spcAft>
          </a:pPr>
          <a:endParaRPr lang="es-ES" sz="1100" kern="1200">
            <a:latin typeface="Arial" pitchFamily="34" charset="0"/>
            <a:cs typeface="Arial" pitchFamily="34" charset="0"/>
          </a:endParaRPr>
        </a:p>
      </dsp:txBody>
      <dsp:txXfrm>
        <a:off x="5593249" y="2987852"/>
        <a:ext cx="676869" cy="676869"/>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F9E34CD-4805-49BB-BE0C-FA3A82C38ED5}">
      <dsp:nvSpPr>
        <dsp:cNvPr id="0" name=""/>
        <dsp:cNvSpPr/>
      </dsp:nvSpPr>
      <dsp:spPr>
        <a:xfrm rot="5400000">
          <a:off x="5287028" y="-2247077"/>
          <a:ext cx="618199" cy="5266944"/>
        </a:xfrm>
        <a:prstGeom prst="round2Same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a:outerShdw blurRad="39000" dist="25400" dir="5400000" rotWithShape="0">
            <a:srgbClr val="000000">
              <a:alpha val="38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s-ES_tradnl" sz="1700" kern="1200" dirty="0" smtClean="0"/>
            <a:t>Asociación de Productores Exportadores de Carne de Cuy  APECC S.A.</a:t>
          </a:r>
          <a:endParaRPr lang="es-ES" sz="1700" kern="1200" dirty="0"/>
        </a:p>
      </dsp:txBody>
      <dsp:txXfrm rot="5400000">
        <a:off x="5287028" y="-2247077"/>
        <a:ext cx="618199" cy="5266944"/>
      </dsp:txXfrm>
    </dsp:sp>
    <dsp:sp modelId="{E8717AE1-EBC0-46F5-8F9F-05DA729CA60A}">
      <dsp:nvSpPr>
        <dsp:cNvPr id="0" name=""/>
        <dsp:cNvSpPr/>
      </dsp:nvSpPr>
      <dsp:spPr>
        <a:xfrm>
          <a:off x="0" y="19"/>
          <a:ext cx="2962656" cy="772749"/>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MX" sz="2200" kern="1200" dirty="0" smtClean="0"/>
            <a:t>Nombre o Razón Social</a:t>
          </a:r>
          <a:endParaRPr lang="es-ES" sz="2200" kern="1200" dirty="0"/>
        </a:p>
      </dsp:txBody>
      <dsp:txXfrm>
        <a:off x="0" y="19"/>
        <a:ext cx="2962656" cy="772749"/>
      </dsp:txXfrm>
    </dsp:sp>
    <dsp:sp modelId="{81FB80B2-B139-4110-9FDD-7244233B62A6}">
      <dsp:nvSpPr>
        <dsp:cNvPr id="0" name=""/>
        <dsp:cNvSpPr/>
      </dsp:nvSpPr>
      <dsp:spPr>
        <a:xfrm rot="5400000">
          <a:off x="5287028" y="-1435691"/>
          <a:ext cx="618199" cy="5266944"/>
        </a:xfrm>
        <a:prstGeom prst="round2Same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a:outerShdw blurRad="39000" dist="25400" dir="5400000" rotWithShape="0">
            <a:srgbClr val="000000">
              <a:alpha val="38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s-ES" sz="1700" kern="1200" dirty="0" smtClean="0"/>
            <a:t>La compañía anónima es una sociedad cuyo capital esta  dividido en acciones negociables.</a:t>
          </a:r>
          <a:endParaRPr lang="es-ES" sz="1700" kern="1200" dirty="0"/>
        </a:p>
      </dsp:txBody>
      <dsp:txXfrm rot="5400000">
        <a:off x="5287028" y="-1435691"/>
        <a:ext cx="618199" cy="5266944"/>
      </dsp:txXfrm>
    </dsp:sp>
    <dsp:sp modelId="{AC479E58-42A4-4FE3-881D-6BA799346411}">
      <dsp:nvSpPr>
        <dsp:cNvPr id="0" name=""/>
        <dsp:cNvSpPr/>
      </dsp:nvSpPr>
      <dsp:spPr>
        <a:xfrm>
          <a:off x="0" y="811406"/>
          <a:ext cx="2962656" cy="772749"/>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MX" sz="2200" b="1" kern="1200" dirty="0" smtClean="0"/>
            <a:t>Sociedad Anónima </a:t>
          </a:r>
          <a:endParaRPr lang="es-ES" sz="2200" kern="1200" dirty="0"/>
        </a:p>
      </dsp:txBody>
      <dsp:txXfrm>
        <a:off x="0" y="811406"/>
        <a:ext cx="2962656" cy="772749"/>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05D2F85-C52E-4647-B789-CC5BB5544596}">
      <dsp:nvSpPr>
        <dsp:cNvPr id="0" name=""/>
        <dsp:cNvSpPr/>
      </dsp:nvSpPr>
      <dsp:spPr>
        <a:xfrm>
          <a:off x="607174" y="104"/>
          <a:ext cx="1631453" cy="978872"/>
        </a:xfrm>
        <a:prstGeom prst="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kumimoji="0" lang="es-ES" sz="1500" b="0" i="0" u="none" strike="noStrike" kern="1200" cap="none" spc="0" normalizeH="0" baseline="0" noProof="0" dirty="0" smtClean="0">
              <a:ln/>
              <a:effectLst/>
              <a:uLnTx/>
              <a:uFillTx/>
              <a:latin typeface="+mn-lt"/>
              <a:ea typeface="+mn-ea"/>
              <a:cs typeface="+mn-cs"/>
            </a:rPr>
            <a:t>Aprobación del nombre de la Compañía</a:t>
          </a:r>
          <a:endParaRPr lang="es-ES" sz="1500" kern="1200" dirty="0"/>
        </a:p>
      </dsp:txBody>
      <dsp:txXfrm>
        <a:off x="607174" y="104"/>
        <a:ext cx="1631453" cy="978872"/>
      </dsp:txXfrm>
    </dsp:sp>
    <dsp:sp modelId="{1EDB6CD3-141D-443C-9D3A-1D95648E597E}">
      <dsp:nvSpPr>
        <dsp:cNvPr id="0" name=""/>
        <dsp:cNvSpPr/>
      </dsp:nvSpPr>
      <dsp:spPr>
        <a:xfrm>
          <a:off x="2401773" y="104"/>
          <a:ext cx="1631453" cy="978872"/>
        </a:xfrm>
        <a:prstGeom prst="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s-EC" sz="1500" kern="1200" dirty="0" smtClean="0"/>
            <a:t>Afiliación a la Cámara de Comercio.</a:t>
          </a:r>
          <a:endParaRPr lang="es-ES" sz="1500" kern="1200" dirty="0"/>
        </a:p>
      </dsp:txBody>
      <dsp:txXfrm>
        <a:off x="2401773" y="104"/>
        <a:ext cx="1631453" cy="978872"/>
      </dsp:txXfrm>
    </dsp:sp>
    <dsp:sp modelId="{7EC30919-2DD2-4B36-9607-4DFAA4FC3A1F}">
      <dsp:nvSpPr>
        <dsp:cNvPr id="0" name=""/>
        <dsp:cNvSpPr/>
      </dsp:nvSpPr>
      <dsp:spPr>
        <a:xfrm>
          <a:off x="4196372" y="104"/>
          <a:ext cx="1631453" cy="978872"/>
        </a:xfrm>
        <a:prstGeom prst="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kumimoji="0" lang="es-ES" sz="1500" b="0" i="0" u="none" strike="noStrike" kern="1200" cap="none" spc="0" normalizeH="0" baseline="0" noProof="0" dirty="0" smtClean="0">
              <a:ln/>
              <a:effectLst/>
              <a:uLnTx/>
              <a:uFillTx/>
              <a:latin typeface="+mn-lt"/>
              <a:ea typeface="+mn-ea"/>
              <a:cs typeface="+mn-cs"/>
            </a:rPr>
            <a:t>Apertura cuenta de Integración de Capital</a:t>
          </a:r>
          <a:endParaRPr lang="es-ES" sz="1500" kern="1200" dirty="0"/>
        </a:p>
      </dsp:txBody>
      <dsp:txXfrm>
        <a:off x="4196372" y="104"/>
        <a:ext cx="1631453" cy="978872"/>
      </dsp:txXfrm>
    </dsp:sp>
    <dsp:sp modelId="{90E75F7B-E71B-4F2B-B2AE-4CB0E2CA6A80}">
      <dsp:nvSpPr>
        <dsp:cNvPr id="0" name=""/>
        <dsp:cNvSpPr/>
      </dsp:nvSpPr>
      <dsp:spPr>
        <a:xfrm>
          <a:off x="5990971" y="104"/>
          <a:ext cx="1631453" cy="978872"/>
        </a:xfrm>
        <a:prstGeom prst="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kumimoji="0" lang="es-ES" sz="1500" b="0" i="0" u="none" strike="noStrike" kern="1200" cap="none" spc="0" normalizeH="0" baseline="0" noProof="0" dirty="0" smtClean="0">
              <a:ln/>
              <a:effectLst/>
              <a:uLnTx/>
              <a:uFillTx/>
              <a:latin typeface="+mn-lt"/>
              <a:ea typeface="+mn-ea"/>
              <a:cs typeface="+mn-cs"/>
            </a:rPr>
            <a:t>Solicitar la aprobación de las Escrituras de Constitución</a:t>
          </a:r>
          <a:endParaRPr lang="es-ES" sz="1500" kern="1200" dirty="0"/>
        </a:p>
      </dsp:txBody>
      <dsp:txXfrm>
        <a:off x="5990971" y="104"/>
        <a:ext cx="1631453" cy="978872"/>
      </dsp:txXfrm>
    </dsp:sp>
    <dsp:sp modelId="{F6726AEC-074E-40C6-9021-7796888E66EE}">
      <dsp:nvSpPr>
        <dsp:cNvPr id="0" name=""/>
        <dsp:cNvSpPr/>
      </dsp:nvSpPr>
      <dsp:spPr>
        <a:xfrm>
          <a:off x="607174" y="1142122"/>
          <a:ext cx="1631453" cy="978872"/>
        </a:xfrm>
        <a:prstGeom prst="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kumimoji="0" lang="es-ES" sz="1500" b="0" i="0" u="none" strike="noStrike" kern="1200" cap="none" spc="0" normalizeH="0" baseline="0" noProof="0" dirty="0" smtClean="0">
              <a:ln/>
              <a:effectLst/>
              <a:uLnTx/>
              <a:uFillTx/>
              <a:latin typeface="+mn-lt"/>
              <a:ea typeface="+mn-ea"/>
              <a:cs typeface="+mn-cs"/>
            </a:rPr>
            <a:t>Inscribir las Escrituras en el Registro Mercantil</a:t>
          </a:r>
          <a:endParaRPr lang="es-ES" sz="1500" kern="1200" dirty="0"/>
        </a:p>
      </dsp:txBody>
      <dsp:txXfrm>
        <a:off x="607174" y="1142122"/>
        <a:ext cx="1631453" cy="978872"/>
      </dsp:txXfrm>
    </dsp:sp>
    <dsp:sp modelId="{65CF461F-661A-41F9-847A-A435350C4122}">
      <dsp:nvSpPr>
        <dsp:cNvPr id="0" name=""/>
        <dsp:cNvSpPr/>
      </dsp:nvSpPr>
      <dsp:spPr>
        <a:xfrm>
          <a:off x="2401773" y="1142122"/>
          <a:ext cx="1631453" cy="978872"/>
        </a:xfrm>
        <a:prstGeom prst="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kumimoji="0" lang="es-ES" sz="1500" i="0" u="none" strike="noStrike" kern="1200" cap="none" spc="0" normalizeH="0" baseline="0" noProof="0" dirty="0" smtClean="0">
              <a:ln/>
              <a:effectLst/>
              <a:uLnTx/>
              <a:uFillTx/>
              <a:latin typeface="+mn-lt"/>
              <a:ea typeface="+mn-ea"/>
              <a:cs typeface="+mn-cs"/>
            </a:rPr>
            <a:t>Obtención de la Patente</a:t>
          </a:r>
        </a:p>
      </dsp:txBody>
      <dsp:txXfrm>
        <a:off x="2401773" y="1142122"/>
        <a:ext cx="1631453" cy="978872"/>
      </dsp:txXfrm>
    </dsp:sp>
    <dsp:sp modelId="{59928770-9FAB-4B00-8D2D-28A64B5F4C30}">
      <dsp:nvSpPr>
        <dsp:cNvPr id="0" name=""/>
        <dsp:cNvSpPr/>
      </dsp:nvSpPr>
      <dsp:spPr>
        <a:xfrm>
          <a:off x="4196372" y="1142122"/>
          <a:ext cx="1631453" cy="978872"/>
        </a:xfrm>
        <a:prstGeom prst="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kumimoji="0" lang="es-ES" sz="1500" i="0" u="none" strike="noStrike" kern="1200" cap="none" spc="0" normalizeH="0" baseline="0" noProof="0" smtClean="0">
              <a:ln/>
              <a:effectLst/>
              <a:uLnTx/>
              <a:uFillTx/>
              <a:latin typeface="+mn-lt"/>
              <a:ea typeface="+mn-ea"/>
              <a:cs typeface="+mn-cs"/>
            </a:rPr>
            <a:t>Obtener el RUC</a:t>
          </a:r>
          <a:endParaRPr kumimoji="0" lang="es-ES" sz="1500" i="0" u="none" strike="noStrike" kern="1200" cap="none" spc="0" normalizeH="0" baseline="0" noProof="0" dirty="0" smtClean="0">
            <a:ln/>
            <a:effectLst/>
            <a:uLnTx/>
            <a:uFillTx/>
            <a:latin typeface="+mn-lt"/>
            <a:ea typeface="+mn-ea"/>
            <a:cs typeface="+mn-cs"/>
          </a:endParaRPr>
        </a:p>
      </dsp:txBody>
      <dsp:txXfrm>
        <a:off x="4196372" y="1142122"/>
        <a:ext cx="1631453" cy="978872"/>
      </dsp:txXfrm>
    </dsp:sp>
    <dsp:sp modelId="{884F5B39-529A-452F-9329-6EDF1E8E6F6F}">
      <dsp:nvSpPr>
        <dsp:cNvPr id="0" name=""/>
        <dsp:cNvSpPr/>
      </dsp:nvSpPr>
      <dsp:spPr>
        <a:xfrm>
          <a:off x="5990971" y="1142122"/>
          <a:ext cx="1631453" cy="978872"/>
        </a:xfrm>
        <a:prstGeom prst="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kumimoji="0" lang="es-ES" sz="1500" b="0" i="0" u="none" strike="noStrike" kern="1200" cap="none" spc="0" normalizeH="0" baseline="0" noProof="0" dirty="0" err="1" smtClean="0">
              <a:ln/>
              <a:effectLst/>
              <a:uLnTx/>
              <a:uFillTx/>
              <a:latin typeface="+mn-lt"/>
              <a:ea typeface="+mn-ea"/>
              <a:cs typeface="+mn-cs"/>
            </a:rPr>
            <a:t>Aperturar</a:t>
          </a:r>
          <a:r>
            <a:rPr kumimoji="0" lang="es-ES" sz="1500" b="0" i="0" u="none" strike="noStrike" kern="1200" cap="none" spc="0" normalizeH="0" baseline="0" noProof="0" dirty="0" smtClean="0">
              <a:ln/>
              <a:effectLst/>
              <a:uLnTx/>
              <a:uFillTx/>
              <a:latin typeface="+mn-lt"/>
              <a:ea typeface="+mn-ea"/>
              <a:cs typeface="+mn-cs"/>
            </a:rPr>
            <a:t> una Cuenta Bancaria a nombre de la Compañía</a:t>
          </a:r>
        </a:p>
      </dsp:txBody>
      <dsp:txXfrm>
        <a:off x="5990971" y="1142122"/>
        <a:ext cx="1631453" cy="978872"/>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28D1354-21C4-4CC8-8A8C-388ADB6475A8}">
      <dsp:nvSpPr>
        <dsp:cNvPr id="0" name=""/>
        <dsp:cNvSpPr/>
      </dsp:nvSpPr>
      <dsp:spPr>
        <a:xfrm>
          <a:off x="221365" y="590171"/>
          <a:ext cx="1907595" cy="1195242"/>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contourW="127000" prstMaterial="matte">
          <a:contourClr>
            <a:schemeClr val="lt1"/>
          </a:contourClr>
        </a:sp3d>
      </dsp:spPr>
      <dsp:style>
        <a:lnRef idx="0">
          <a:scrgbClr r="0" g="0" b="0"/>
        </a:lnRef>
        <a:fillRef idx="1">
          <a:scrgbClr r="0" g="0" b="0"/>
        </a:fillRef>
        <a:effectRef idx="0">
          <a:scrgbClr r="0" g="0" b="0"/>
        </a:effectRef>
        <a:fontRef idx="minor"/>
      </dsp:style>
    </dsp:sp>
    <dsp:sp modelId="{38005661-AB80-4ED7-AB48-C3521D2399A7}">
      <dsp:nvSpPr>
        <dsp:cNvPr id="0" name=""/>
        <dsp:cNvSpPr/>
      </dsp:nvSpPr>
      <dsp:spPr>
        <a:xfrm>
          <a:off x="298376" y="1870205"/>
          <a:ext cx="1907595" cy="1521975"/>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RUC en el Servicio de Rentas Internas</a:t>
          </a:r>
          <a:endParaRPr lang="es-ES" sz="2000" kern="1200" dirty="0"/>
        </a:p>
      </dsp:txBody>
      <dsp:txXfrm>
        <a:off x="298376" y="1870205"/>
        <a:ext cx="1907595" cy="1521975"/>
      </dsp:txXfrm>
    </dsp:sp>
    <dsp:sp modelId="{C578A043-A1FB-4E09-BFC2-77EACF2DB447}">
      <dsp:nvSpPr>
        <dsp:cNvPr id="0" name=""/>
        <dsp:cNvSpPr/>
      </dsp:nvSpPr>
      <dsp:spPr>
        <a:xfrm rot="21538582">
          <a:off x="2496336" y="931718"/>
          <a:ext cx="367463" cy="45836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kern="1200"/>
        </a:p>
      </dsp:txBody>
      <dsp:txXfrm rot="21538582">
        <a:off x="2496336" y="931718"/>
        <a:ext cx="367463" cy="458368"/>
      </dsp:txXfrm>
    </dsp:sp>
    <dsp:sp modelId="{79C95A23-D904-4D47-9020-76D806E00892}">
      <dsp:nvSpPr>
        <dsp:cNvPr id="0" name=""/>
        <dsp:cNvSpPr/>
      </dsp:nvSpPr>
      <dsp:spPr>
        <a:xfrm>
          <a:off x="3178689" y="502049"/>
          <a:ext cx="1907595" cy="1265804"/>
        </a:xfrm>
        <a:prstGeom prst="roundRect">
          <a:avLst>
            <a:gd name="adj" fmla="val 10000"/>
          </a:avLst>
        </a:prstGeom>
        <a:blipFill rotWithShape="0">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contourW="127000" prstMaterial="matte">
          <a:contourClr>
            <a:schemeClr val="lt1"/>
          </a:contourClr>
        </a:sp3d>
      </dsp:spPr>
      <dsp:style>
        <a:lnRef idx="0">
          <a:scrgbClr r="0" g="0" b="0"/>
        </a:lnRef>
        <a:fillRef idx="1">
          <a:scrgbClr r="0" g="0" b="0"/>
        </a:fillRef>
        <a:effectRef idx="0">
          <a:scrgbClr r="0" g="0" b="0"/>
        </a:effectRef>
        <a:fontRef idx="minor"/>
      </dsp:style>
    </dsp:sp>
    <dsp:sp modelId="{59E011BA-CD85-43F6-9EED-47C8E7756813}">
      <dsp:nvSpPr>
        <dsp:cNvPr id="0" name=""/>
        <dsp:cNvSpPr/>
      </dsp:nvSpPr>
      <dsp:spPr>
        <a:xfrm>
          <a:off x="3106688" y="1798184"/>
          <a:ext cx="2094864" cy="1907595"/>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smtClean="0"/>
            <a:t>Adquirir el Certificado Digital para la firma electrónica y autenticación</a:t>
          </a:r>
          <a:endParaRPr lang="es-ES" sz="2000" kern="1200" dirty="0" smtClean="0"/>
        </a:p>
      </dsp:txBody>
      <dsp:txXfrm>
        <a:off x="3106688" y="1798184"/>
        <a:ext cx="2094864" cy="1907595"/>
      </dsp:txXfrm>
    </dsp:sp>
    <dsp:sp modelId="{71D467FC-B82B-4C55-BFD6-E851E191A801}">
      <dsp:nvSpPr>
        <dsp:cNvPr id="0" name=""/>
        <dsp:cNvSpPr/>
      </dsp:nvSpPr>
      <dsp:spPr>
        <a:xfrm rot="21521909">
          <a:off x="5401495" y="873353"/>
          <a:ext cx="315332" cy="458368"/>
        </a:xfrm>
        <a:prstGeom prst="rightArrow">
          <a:avLst>
            <a:gd name="adj1" fmla="val 60000"/>
            <a:gd name="adj2" fmla="val 50000"/>
          </a:avLst>
        </a:prstGeom>
        <a:solidFill>
          <a:schemeClr val="accent1">
            <a:tint val="60000"/>
            <a:hueOff val="0"/>
            <a:satOff val="0"/>
            <a:lumOff val="0"/>
            <a:alphaOff val="0"/>
          </a:schemeClr>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kern="1200"/>
        </a:p>
      </dsp:txBody>
      <dsp:txXfrm rot="21521909">
        <a:off x="5401495" y="873353"/>
        <a:ext cx="315332" cy="458368"/>
      </dsp:txXfrm>
    </dsp:sp>
    <dsp:sp modelId="{A7CD1FB2-63AA-4C05-A4FB-3CD3D3CA4109}">
      <dsp:nvSpPr>
        <dsp:cNvPr id="0" name=""/>
        <dsp:cNvSpPr/>
      </dsp:nvSpPr>
      <dsp:spPr>
        <a:xfrm>
          <a:off x="5987002" y="358031"/>
          <a:ext cx="1907595" cy="1426232"/>
        </a:xfrm>
        <a:prstGeom prst="roundRect">
          <a:avLst>
            <a:gd name="adj" fmla="val 10000"/>
          </a:avLst>
        </a:prstGeom>
        <a:blipFill rotWithShape="0">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contourW="127000" prstMaterial="matte">
          <a:contourClr>
            <a:schemeClr val="lt1"/>
          </a:contourClr>
        </a:sp3d>
      </dsp:spPr>
      <dsp:style>
        <a:lnRef idx="0">
          <a:scrgbClr r="0" g="0" b="0"/>
        </a:lnRef>
        <a:fillRef idx="1">
          <a:scrgbClr r="0" g="0" b="0"/>
        </a:fillRef>
        <a:effectRef idx="0">
          <a:scrgbClr r="0" g="0" b="0"/>
        </a:effectRef>
        <a:fontRef idx="minor"/>
      </dsp:style>
    </dsp:sp>
    <dsp:sp modelId="{799C48D0-EEB2-47F1-9376-D50E0DF1B1D1}">
      <dsp:nvSpPr>
        <dsp:cNvPr id="0" name=""/>
        <dsp:cNvSpPr/>
      </dsp:nvSpPr>
      <dsp:spPr>
        <a:xfrm>
          <a:off x="6059015" y="1942203"/>
          <a:ext cx="1907595" cy="1404772"/>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smtClean="0"/>
            <a:t>Registrarse en el portal de ECUAPASS</a:t>
          </a:r>
          <a:endParaRPr lang="es-ES" sz="2000" kern="1200" dirty="0"/>
        </a:p>
      </dsp:txBody>
      <dsp:txXfrm>
        <a:off x="6059015" y="1942203"/>
        <a:ext cx="1907595" cy="1404772"/>
      </dsp:txXfrm>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6A52AFE-B900-46F5-9752-F4D57833780D}">
      <dsp:nvSpPr>
        <dsp:cNvPr id="0" name=""/>
        <dsp:cNvSpPr/>
      </dsp:nvSpPr>
      <dsp:spPr>
        <a:xfrm>
          <a:off x="0" y="173851"/>
          <a:ext cx="8229599" cy="2081688"/>
        </a:xfrm>
        <a:prstGeom prst="roundRect">
          <a:avLst>
            <a:gd name="adj" fmla="val 10000"/>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DD4D42-0E61-43BF-8F75-E8F54E384D23}">
      <dsp:nvSpPr>
        <dsp:cNvPr id="0" name=""/>
        <dsp:cNvSpPr/>
      </dsp:nvSpPr>
      <dsp:spPr>
        <a:xfrm>
          <a:off x="249154" y="799111"/>
          <a:ext cx="1797974" cy="1526571"/>
        </a:xfrm>
        <a:prstGeom prst="roundRect">
          <a:avLst>
            <a:gd name="adj" fmla="val 10000"/>
          </a:avLst>
        </a:prstGeom>
        <a:blipFill rotWithShape="0">
          <a:blip xmlns:r="http://schemas.openxmlformats.org/officeDocument/2006/relationships" r:embed="rId1"/>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429E4A-7E06-4722-8520-C35EF3C44B0E}">
      <dsp:nvSpPr>
        <dsp:cNvPr id="0" name=""/>
        <dsp:cNvSpPr/>
      </dsp:nvSpPr>
      <dsp:spPr>
        <a:xfrm rot="10800000" flipV="1">
          <a:off x="226374" y="2374256"/>
          <a:ext cx="1797974" cy="1153477"/>
        </a:xfrm>
        <a:prstGeom prst="round2SameRect">
          <a:avLst>
            <a:gd name="adj1" fmla="val 10500"/>
            <a:gd name="adj2" fmla="val 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ES_tradnl" sz="1600" kern="1200" dirty="0" smtClean="0"/>
            <a:t>CERTIFICADO ZOOSANITARIO</a:t>
          </a:r>
          <a:endParaRPr lang="es-ES" sz="1600" kern="1200" dirty="0"/>
        </a:p>
      </dsp:txBody>
      <dsp:txXfrm rot="10800000" flipV="1">
        <a:off x="226374" y="2374256"/>
        <a:ext cx="1797974" cy="1153477"/>
      </dsp:txXfrm>
    </dsp:sp>
    <dsp:sp modelId="{D5AA1082-0188-42E6-ACAF-8B9037A3E858}">
      <dsp:nvSpPr>
        <dsp:cNvPr id="0" name=""/>
        <dsp:cNvSpPr/>
      </dsp:nvSpPr>
      <dsp:spPr>
        <a:xfrm>
          <a:off x="2226926" y="799111"/>
          <a:ext cx="1797974" cy="1526571"/>
        </a:xfrm>
        <a:prstGeom prst="roundRect">
          <a:avLst>
            <a:gd name="adj" fmla="val 10000"/>
          </a:avLst>
        </a:prstGeom>
        <a:blipFill rotWithShape="0">
          <a:blip xmlns:r="http://schemas.openxmlformats.org/officeDocument/2006/relationships" r:embed="rId2"/>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AB30D1-BB08-46FB-8FCC-22999C59CAE1}">
      <dsp:nvSpPr>
        <dsp:cNvPr id="0" name=""/>
        <dsp:cNvSpPr/>
      </dsp:nvSpPr>
      <dsp:spPr>
        <a:xfrm rot="10800000" flipV="1">
          <a:off x="2204146" y="2374256"/>
          <a:ext cx="1797974" cy="1153477"/>
        </a:xfrm>
        <a:prstGeom prst="round2SameRect">
          <a:avLst>
            <a:gd name="adj1" fmla="val 10500"/>
            <a:gd name="adj2" fmla="val 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ES_tradnl" sz="1600" kern="1200" dirty="0" smtClean="0"/>
            <a:t>CERTIFICADO DE ORIGEN</a:t>
          </a:r>
          <a:endParaRPr lang="es-ES" sz="1600" kern="1200" dirty="0"/>
        </a:p>
      </dsp:txBody>
      <dsp:txXfrm rot="10800000" flipV="1">
        <a:off x="2204146" y="2374256"/>
        <a:ext cx="1797974" cy="1153477"/>
      </dsp:txXfrm>
    </dsp:sp>
    <dsp:sp modelId="{7E6B3E8C-768C-40E9-8844-657F2C2D6D8E}">
      <dsp:nvSpPr>
        <dsp:cNvPr id="0" name=""/>
        <dsp:cNvSpPr/>
      </dsp:nvSpPr>
      <dsp:spPr>
        <a:xfrm>
          <a:off x="4204698" y="799111"/>
          <a:ext cx="1797974" cy="1526571"/>
        </a:xfrm>
        <a:prstGeom prst="roundRect">
          <a:avLst>
            <a:gd name="adj" fmla="val 10000"/>
          </a:avLst>
        </a:prstGeom>
        <a:blipFill rotWithShape="0">
          <a:blip xmlns:r="http://schemas.openxmlformats.org/officeDocument/2006/relationships" r:embed="rId3"/>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90A328-B9A7-42D8-906B-2E0FCA3C7ABB}">
      <dsp:nvSpPr>
        <dsp:cNvPr id="0" name=""/>
        <dsp:cNvSpPr/>
      </dsp:nvSpPr>
      <dsp:spPr>
        <a:xfrm rot="10800000" flipV="1">
          <a:off x="4181918" y="2374256"/>
          <a:ext cx="1797974" cy="1153477"/>
        </a:xfrm>
        <a:prstGeom prst="round2SameRect">
          <a:avLst>
            <a:gd name="adj1" fmla="val 10500"/>
            <a:gd name="adj2" fmla="val 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ES_tradnl" sz="1600" kern="1200" dirty="0" smtClean="0"/>
            <a:t>FACTURA</a:t>
          </a:r>
          <a:endParaRPr lang="es-ES" sz="1600" kern="1200" dirty="0"/>
        </a:p>
      </dsp:txBody>
      <dsp:txXfrm rot="10800000" flipV="1">
        <a:off x="4181918" y="2374256"/>
        <a:ext cx="1797974" cy="1153477"/>
      </dsp:txXfrm>
    </dsp:sp>
    <dsp:sp modelId="{0B13372C-7B36-4FBB-8C62-646C4FFF211F}">
      <dsp:nvSpPr>
        <dsp:cNvPr id="0" name=""/>
        <dsp:cNvSpPr/>
      </dsp:nvSpPr>
      <dsp:spPr>
        <a:xfrm>
          <a:off x="6182470" y="799111"/>
          <a:ext cx="1797974" cy="1526571"/>
        </a:xfrm>
        <a:prstGeom prst="roundRect">
          <a:avLst>
            <a:gd name="adj" fmla="val 10000"/>
          </a:avLst>
        </a:prstGeom>
        <a:blipFill rotWithShape="0">
          <a:blip xmlns:r="http://schemas.openxmlformats.org/officeDocument/2006/relationships" r:embed="rId4"/>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86F9D3-A65F-422A-B666-4F0654B72A57}">
      <dsp:nvSpPr>
        <dsp:cNvPr id="0" name=""/>
        <dsp:cNvSpPr/>
      </dsp:nvSpPr>
      <dsp:spPr>
        <a:xfrm rot="10800000" flipV="1">
          <a:off x="6159690" y="2374256"/>
          <a:ext cx="1797974" cy="1153477"/>
        </a:xfrm>
        <a:prstGeom prst="round2SameRect">
          <a:avLst>
            <a:gd name="adj1" fmla="val 10500"/>
            <a:gd name="adj2" fmla="val 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ES_tradnl" sz="1600" kern="1200" dirty="0" smtClean="0"/>
            <a:t>DOCUMENTO DE TRANSPORTE</a:t>
          </a:r>
          <a:endParaRPr lang="es-ES" sz="1600" kern="1200" dirty="0"/>
        </a:p>
      </dsp:txBody>
      <dsp:txXfrm rot="10800000" flipV="1">
        <a:off x="6159690" y="2374256"/>
        <a:ext cx="1797974" cy="1153477"/>
      </dsp:txXfrm>
    </dsp:sp>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AF9C10D-52FD-445B-9C48-62ECEBFB640E}">
      <dsp:nvSpPr>
        <dsp:cNvPr id="0" name=""/>
        <dsp:cNvSpPr/>
      </dsp:nvSpPr>
      <dsp:spPr>
        <a:xfrm rot="5400000">
          <a:off x="-137" y="471099"/>
          <a:ext cx="3690772" cy="3690496"/>
        </a:xfrm>
        <a:prstGeom prst="blockArc">
          <a:avLst>
            <a:gd name="adj1" fmla="val 13500000"/>
            <a:gd name="adj2" fmla="val 18900000"/>
            <a:gd name="adj3" fmla="val 496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8E2D0621-A6A1-4B90-9BC8-D218C87077B3}">
      <dsp:nvSpPr>
        <dsp:cNvPr id="0" name=""/>
        <dsp:cNvSpPr/>
      </dsp:nvSpPr>
      <dsp:spPr>
        <a:xfrm rot="16200000">
          <a:off x="3798197" y="471099"/>
          <a:ext cx="3690772" cy="3690496"/>
        </a:xfrm>
        <a:prstGeom prst="blockArc">
          <a:avLst>
            <a:gd name="adj1" fmla="val 13500000"/>
            <a:gd name="adj2" fmla="val 18900000"/>
            <a:gd name="adj3" fmla="val 4960"/>
          </a:avLst>
        </a:prstGeom>
        <a:gradFill rotWithShape="0">
          <a:gsLst>
            <a:gs pos="0">
              <a:schemeClr val="accent4">
                <a:hueOff val="-6031141"/>
                <a:satOff val="42105"/>
                <a:lumOff val="4509"/>
                <a:alphaOff val="0"/>
                <a:shade val="47500"/>
                <a:satMod val="137000"/>
              </a:schemeClr>
            </a:gs>
            <a:gs pos="55000">
              <a:schemeClr val="accent4">
                <a:hueOff val="-6031141"/>
                <a:satOff val="42105"/>
                <a:lumOff val="4509"/>
                <a:alphaOff val="0"/>
                <a:shade val="69000"/>
                <a:satMod val="137000"/>
              </a:schemeClr>
            </a:gs>
            <a:gs pos="100000">
              <a:schemeClr val="accent4">
                <a:hueOff val="-6031141"/>
                <a:satOff val="42105"/>
                <a:lumOff val="4509"/>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DBE36D34-FA7F-4A83-9AA5-409FE1A94A8A}">
      <dsp:nvSpPr>
        <dsp:cNvPr id="0" name=""/>
        <dsp:cNvSpPr/>
      </dsp:nvSpPr>
      <dsp:spPr>
        <a:xfrm>
          <a:off x="4392480" y="4032450"/>
          <a:ext cx="2802320" cy="73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914400">
            <a:lnSpc>
              <a:spcPct val="90000"/>
            </a:lnSpc>
            <a:spcBef>
              <a:spcPct val="0"/>
            </a:spcBef>
            <a:spcAft>
              <a:spcPct val="35000"/>
            </a:spcAft>
            <a:buNone/>
          </a:pPr>
          <a:r>
            <a:rPr lang="es-ES" sz="3500" b="0" i="0" kern="1200" noProof="0" dirty="0" smtClean="0">
              <a:latin typeface="Cambria"/>
              <a:ea typeface="+mn-ea"/>
              <a:cs typeface="+mn-cs"/>
            </a:rPr>
            <a:t>Paso</a:t>
          </a:r>
          <a:r>
            <a:rPr lang="es-ES" sz="3500" b="0" i="0" kern="1200" dirty="0" smtClean="0">
              <a:latin typeface="Cambria"/>
              <a:ea typeface="+mn-ea"/>
              <a:cs typeface="+mn-cs"/>
            </a:rPr>
            <a:t> 2</a:t>
          </a:r>
          <a:endParaRPr lang="es-ES" sz="3500" b="0" i="0" kern="1200" dirty="0">
            <a:latin typeface="Cambria"/>
            <a:ea typeface="+mn-ea"/>
            <a:cs typeface="+mn-cs"/>
          </a:endParaRPr>
        </a:p>
      </dsp:txBody>
      <dsp:txXfrm>
        <a:off x="4392480" y="4032450"/>
        <a:ext cx="2802320" cy="738391"/>
      </dsp:txXfrm>
    </dsp:sp>
    <dsp:sp modelId="{042F2079-8C45-4356-90B7-472191967063}">
      <dsp:nvSpPr>
        <dsp:cNvPr id="0" name=""/>
        <dsp:cNvSpPr/>
      </dsp:nvSpPr>
      <dsp:spPr>
        <a:xfrm>
          <a:off x="4330042" y="954277"/>
          <a:ext cx="2537965" cy="2537965"/>
        </a:xfrm>
        <a:prstGeom prst="ellipse">
          <a:avLst/>
        </a:prstGeom>
        <a:gradFill rotWithShape="0">
          <a:gsLst>
            <a:gs pos="0">
              <a:schemeClr val="accent4">
                <a:alpha val="50000"/>
                <a:hueOff val="0"/>
                <a:satOff val="0"/>
                <a:lumOff val="0"/>
                <a:alphaOff val="0"/>
                <a:shade val="47500"/>
                <a:satMod val="137000"/>
              </a:schemeClr>
            </a:gs>
            <a:gs pos="55000">
              <a:schemeClr val="accent4">
                <a:alpha val="50000"/>
                <a:hueOff val="0"/>
                <a:satOff val="0"/>
                <a:lumOff val="0"/>
                <a:alphaOff val="0"/>
                <a:shade val="69000"/>
                <a:satMod val="137000"/>
              </a:schemeClr>
            </a:gs>
            <a:gs pos="100000">
              <a:schemeClr val="accent4">
                <a:alpha val="50000"/>
                <a:hueOff val="0"/>
                <a:satOff val="0"/>
                <a:lumOff val="0"/>
                <a:alphaOff val="0"/>
                <a:shade val="98000"/>
                <a:satMod val="137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14400">
            <a:lnSpc>
              <a:spcPct val="90000"/>
            </a:lnSpc>
            <a:spcBef>
              <a:spcPct val="0"/>
            </a:spcBef>
            <a:spcAft>
              <a:spcPct val="35000"/>
            </a:spcAft>
            <a:buNone/>
          </a:pPr>
          <a:r>
            <a:rPr lang="es-ES" sz="1800" kern="1200" dirty="0" smtClean="0"/>
            <a:t>Inicia con la transmisión electrónica de una Declaración Aduanera de Exportación (DAE) </a:t>
          </a:r>
          <a:endParaRPr lang="es-ES" sz="1800" b="0" i="0" kern="1200" noProof="0" dirty="0">
            <a:latin typeface="Cambria"/>
            <a:ea typeface="+mn-ea"/>
            <a:cs typeface="+mn-cs"/>
          </a:endParaRPr>
        </a:p>
      </dsp:txBody>
      <dsp:txXfrm>
        <a:off x="4837635" y="1208073"/>
        <a:ext cx="1522779" cy="2030372"/>
      </dsp:txXfrm>
    </dsp:sp>
    <dsp:sp modelId="{A380E93B-8232-41D9-B203-D1D12CC4C90E}">
      <dsp:nvSpPr>
        <dsp:cNvPr id="0" name=""/>
        <dsp:cNvSpPr/>
      </dsp:nvSpPr>
      <dsp:spPr>
        <a:xfrm>
          <a:off x="0" y="774085"/>
          <a:ext cx="2736313" cy="2188129"/>
        </a:xfrm>
        <a:prstGeom prst="ellipse">
          <a:avLst/>
        </a:prstGeom>
        <a:gradFill rotWithShape="0">
          <a:gsLst>
            <a:gs pos="0">
              <a:schemeClr val="accent4">
                <a:alpha val="50000"/>
                <a:hueOff val="-1005190"/>
                <a:satOff val="7017"/>
                <a:lumOff val="752"/>
                <a:alphaOff val="0"/>
                <a:shade val="47500"/>
                <a:satMod val="137000"/>
              </a:schemeClr>
            </a:gs>
            <a:gs pos="55000">
              <a:schemeClr val="accent4">
                <a:alpha val="50000"/>
                <a:hueOff val="-1005190"/>
                <a:satOff val="7017"/>
                <a:lumOff val="752"/>
                <a:alphaOff val="0"/>
                <a:shade val="69000"/>
                <a:satMod val="137000"/>
              </a:schemeClr>
            </a:gs>
            <a:gs pos="100000">
              <a:schemeClr val="accent4">
                <a:alpha val="50000"/>
                <a:hueOff val="-1005190"/>
                <a:satOff val="7017"/>
                <a:lumOff val="752"/>
                <a:alphaOff val="0"/>
                <a:shade val="98000"/>
                <a:satMod val="137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lvl="0" algn="ctr" defTabSz="914400">
            <a:lnSpc>
              <a:spcPct val="90000"/>
            </a:lnSpc>
            <a:spcBef>
              <a:spcPct val="0"/>
            </a:spcBef>
            <a:spcAft>
              <a:spcPct val="35000"/>
            </a:spcAft>
            <a:buNone/>
          </a:pPr>
          <a:r>
            <a:rPr lang="es-ES_tradnl" sz="1800" b="0" i="0" kern="1200" noProof="0" dirty="0" smtClean="0">
              <a:latin typeface="Cambria"/>
              <a:ea typeface="+mn-ea"/>
              <a:cs typeface="+mn-cs"/>
            </a:rPr>
            <a:t>AUTORIZACIONES PREVIAS</a:t>
          </a:r>
          <a:endParaRPr lang="es-ES" sz="1800" b="0" i="0" kern="1200" noProof="0" dirty="0">
            <a:latin typeface="Cambria"/>
            <a:ea typeface="+mn-ea"/>
            <a:cs typeface="+mn-cs"/>
          </a:endParaRPr>
        </a:p>
      </dsp:txBody>
      <dsp:txXfrm>
        <a:off x="0" y="774085"/>
        <a:ext cx="2736313" cy="2188129"/>
      </dsp:txXfrm>
    </dsp:sp>
    <dsp:sp modelId="{4E1F1A2E-0153-4B9F-BCDD-856DA1F58822}">
      <dsp:nvSpPr>
        <dsp:cNvPr id="0" name=""/>
        <dsp:cNvSpPr/>
      </dsp:nvSpPr>
      <dsp:spPr>
        <a:xfrm>
          <a:off x="0" y="2592290"/>
          <a:ext cx="544254" cy="544037"/>
        </a:xfrm>
        <a:prstGeom prst="ellipse">
          <a:avLst/>
        </a:prstGeom>
        <a:gradFill rotWithShape="0">
          <a:gsLst>
            <a:gs pos="0">
              <a:schemeClr val="accent4">
                <a:alpha val="50000"/>
                <a:hueOff val="-2010380"/>
                <a:satOff val="14035"/>
                <a:lumOff val="1503"/>
                <a:alphaOff val="0"/>
                <a:shade val="47500"/>
                <a:satMod val="137000"/>
              </a:schemeClr>
            </a:gs>
            <a:gs pos="55000">
              <a:schemeClr val="accent4">
                <a:alpha val="50000"/>
                <a:hueOff val="-2010380"/>
                <a:satOff val="14035"/>
                <a:lumOff val="1503"/>
                <a:alphaOff val="0"/>
                <a:shade val="69000"/>
                <a:satMod val="137000"/>
              </a:schemeClr>
            </a:gs>
            <a:gs pos="100000">
              <a:schemeClr val="accent4">
                <a:alpha val="50000"/>
                <a:hueOff val="-2010380"/>
                <a:satOff val="14035"/>
                <a:lumOff val="1503"/>
                <a:alphaOff val="0"/>
                <a:shade val="98000"/>
                <a:satMod val="137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sp>
    <dsp:sp modelId="{CCE191C5-C051-4386-B42A-821C70256EF4}">
      <dsp:nvSpPr>
        <dsp:cNvPr id="0" name=""/>
        <dsp:cNvSpPr/>
      </dsp:nvSpPr>
      <dsp:spPr>
        <a:xfrm>
          <a:off x="2526967" y="724325"/>
          <a:ext cx="316681" cy="316474"/>
        </a:xfrm>
        <a:prstGeom prst="ellipse">
          <a:avLst/>
        </a:prstGeom>
        <a:gradFill rotWithShape="0">
          <a:gsLst>
            <a:gs pos="0">
              <a:schemeClr val="accent4">
                <a:alpha val="50000"/>
                <a:hueOff val="-3015570"/>
                <a:satOff val="21052"/>
                <a:lumOff val="2255"/>
                <a:alphaOff val="0"/>
                <a:shade val="47500"/>
                <a:satMod val="137000"/>
              </a:schemeClr>
            </a:gs>
            <a:gs pos="55000">
              <a:schemeClr val="accent4">
                <a:alpha val="50000"/>
                <a:hueOff val="-3015570"/>
                <a:satOff val="21052"/>
                <a:lumOff val="2255"/>
                <a:alphaOff val="0"/>
                <a:shade val="69000"/>
                <a:satMod val="137000"/>
              </a:schemeClr>
            </a:gs>
            <a:gs pos="100000">
              <a:schemeClr val="accent4">
                <a:alpha val="50000"/>
                <a:hueOff val="-3015570"/>
                <a:satOff val="21052"/>
                <a:lumOff val="2255"/>
                <a:alphaOff val="0"/>
                <a:shade val="98000"/>
                <a:satMod val="137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sp>
    <dsp:sp modelId="{67435BE2-83A8-4AB0-89D8-C8D4E0B1892E}">
      <dsp:nvSpPr>
        <dsp:cNvPr id="0" name=""/>
        <dsp:cNvSpPr/>
      </dsp:nvSpPr>
      <dsp:spPr>
        <a:xfrm>
          <a:off x="1980222" y="2088232"/>
          <a:ext cx="1604242" cy="1108020"/>
        </a:xfrm>
        <a:prstGeom prst="ellipse">
          <a:avLst/>
        </a:prstGeom>
        <a:gradFill rotWithShape="0">
          <a:gsLst>
            <a:gs pos="0">
              <a:schemeClr val="accent4">
                <a:alpha val="50000"/>
                <a:hueOff val="-4020761"/>
                <a:satOff val="28070"/>
                <a:lumOff val="3006"/>
                <a:alphaOff val="0"/>
                <a:shade val="47500"/>
                <a:satMod val="137000"/>
              </a:schemeClr>
            </a:gs>
            <a:gs pos="55000">
              <a:schemeClr val="accent4">
                <a:alpha val="50000"/>
                <a:hueOff val="-4020761"/>
                <a:satOff val="28070"/>
                <a:lumOff val="3006"/>
                <a:alphaOff val="0"/>
                <a:shade val="69000"/>
                <a:satMod val="137000"/>
              </a:schemeClr>
            </a:gs>
            <a:gs pos="100000">
              <a:schemeClr val="accent4">
                <a:alpha val="50000"/>
                <a:hueOff val="-4020761"/>
                <a:satOff val="28070"/>
                <a:lumOff val="3006"/>
                <a:alphaOff val="0"/>
                <a:shade val="98000"/>
                <a:satMod val="137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lvl="0" algn="ctr" defTabSz="914400">
            <a:lnSpc>
              <a:spcPct val="90000"/>
            </a:lnSpc>
            <a:spcBef>
              <a:spcPct val="0"/>
            </a:spcBef>
            <a:spcAft>
              <a:spcPct val="35000"/>
            </a:spcAft>
            <a:buNone/>
          </a:pPr>
          <a:r>
            <a:rPr lang="es-ES_tradnl" sz="1800" b="0" i="0" kern="1200" noProof="0" dirty="0" smtClean="0">
              <a:latin typeface="Cambria"/>
              <a:ea typeface="+mn-ea"/>
              <a:cs typeface="+mn-cs"/>
            </a:rPr>
            <a:t>FACTURA</a:t>
          </a:r>
          <a:endParaRPr lang="es-ES" sz="1800" b="0" i="0" kern="1200" noProof="0" dirty="0">
            <a:latin typeface="Cambria"/>
            <a:ea typeface="+mn-ea"/>
            <a:cs typeface="+mn-cs"/>
          </a:endParaRPr>
        </a:p>
      </dsp:txBody>
      <dsp:txXfrm>
        <a:off x="1980222" y="2088232"/>
        <a:ext cx="1604242" cy="1108020"/>
      </dsp:txXfrm>
    </dsp:sp>
    <dsp:sp modelId="{080B951D-3219-4861-9E72-E7660E55832A}">
      <dsp:nvSpPr>
        <dsp:cNvPr id="0" name=""/>
        <dsp:cNvSpPr/>
      </dsp:nvSpPr>
      <dsp:spPr>
        <a:xfrm>
          <a:off x="2389140" y="3083720"/>
          <a:ext cx="316681" cy="316474"/>
        </a:xfrm>
        <a:prstGeom prst="ellipse">
          <a:avLst/>
        </a:prstGeom>
        <a:gradFill rotWithShape="0">
          <a:gsLst>
            <a:gs pos="0">
              <a:schemeClr val="accent4">
                <a:alpha val="50000"/>
                <a:hueOff val="-5025950"/>
                <a:satOff val="35087"/>
                <a:lumOff val="3758"/>
                <a:alphaOff val="0"/>
                <a:shade val="47500"/>
                <a:satMod val="137000"/>
              </a:schemeClr>
            </a:gs>
            <a:gs pos="55000">
              <a:schemeClr val="accent4">
                <a:alpha val="50000"/>
                <a:hueOff val="-5025950"/>
                <a:satOff val="35087"/>
                <a:lumOff val="3758"/>
                <a:alphaOff val="0"/>
                <a:shade val="69000"/>
                <a:satMod val="137000"/>
              </a:schemeClr>
            </a:gs>
            <a:gs pos="100000">
              <a:schemeClr val="accent4">
                <a:alpha val="50000"/>
                <a:hueOff val="-5025950"/>
                <a:satOff val="35087"/>
                <a:lumOff val="3758"/>
                <a:alphaOff val="0"/>
                <a:shade val="98000"/>
                <a:satMod val="137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sp>
    <dsp:sp modelId="{4E955075-8723-4809-BFF7-4E61D9AE592F}">
      <dsp:nvSpPr>
        <dsp:cNvPr id="0" name=""/>
        <dsp:cNvSpPr/>
      </dsp:nvSpPr>
      <dsp:spPr>
        <a:xfrm>
          <a:off x="385015" y="2718296"/>
          <a:ext cx="1929538" cy="1595083"/>
        </a:xfrm>
        <a:prstGeom prst="ellipse">
          <a:avLst/>
        </a:prstGeom>
        <a:gradFill rotWithShape="0">
          <a:gsLst>
            <a:gs pos="0">
              <a:schemeClr val="accent4">
                <a:alpha val="50000"/>
                <a:hueOff val="-6031141"/>
                <a:satOff val="42105"/>
                <a:lumOff val="4509"/>
                <a:alphaOff val="0"/>
                <a:shade val="47500"/>
                <a:satMod val="137000"/>
              </a:schemeClr>
            </a:gs>
            <a:gs pos="55000">
              <a:schemeClr val="accent4">
                <a:alpha val="50000"/>
                <a:hueOff val="-6031141"/>
                <a:satOff val="42105"/>
                <a:lumOff val="4509"/>
                <a:alphaOff val="0"/>
                <a:shade val="69000"/>
                <a:satMod val="137000"/>
              </a:schemeClr>
            </a:gs>
            <a:gs pos="100000">
              <a:schemeClr val="accent4">
                <a:alpha val="50000"/>
                <a:hueOff val="-6031141"/>
                <a:satOff val="42105"/>
                <a:lumOff val="4509"/>
                <a:alphaOff val="0"/>
                <a:shade val="98000"/>
                <a:satMod val="137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lvl="0" algn="ctr" defTabSz="914400">
            <a:lnSpc>
              <a:spcPct val="90000"/>
            </a:lnSpc>
            <a:spcBef>
              <a:spcPct val="0"/>
            </a:spcBef>
            <a:spcAft>
              <a:spcPct val="35000"/>
            </a:spcAft>
            <a:buNone/>
          </a:pPr>
          <a:r>
            <a:rPr lang="es-ES_tradnl" sz="1600" b="0" i="0" kern="1200" noProof="0" dirty="0" smtClean="0">
              <a:latin typeface="Cambria"/>
              <a:ea typeface="+mn-ea"/>
              <a:cs typeface="+mn-cs"/>
            </a:rPr>
            <a:t>DOCUMENTO DE TRANSPORTE</a:t>
          </a:r>
          <a:endParaRPr lang="es-ES" sz="1600" b="0" i="0" kern="1200" noProof="0" dirty="0">
            <a:latin typeface="Cambria"/>
            <a:ea typeface="+mn-ea"/>
            <a:cs typeface="+mn-cs"/>
          </a:endParaRPr>
        </a:p>
      </dsp:txBody>
      <dsp:txXfrm>
        <a:off x="385015" y="2718296"/>
        <a:ext cx="1929538" cy="1595083"/>
      </dsp:txXfrm>
    </dsp:sp>
    <dsp:sp modelId="{91BBA800-C8AD-457E-BBCC-A38FDBBF3A31}">
      <dsp:nvSpPr>
        <dsp:cNvPr id="0" name=""/>
        <dsp:cNvSpPr/>
      </dsp:nvSpPr>
      <dsp:spPr>
        <a:xfrm>
          <a:off x="504056" y="4140462"/>
          <a:ext cx="2802320" cy="738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914400">
            <a:lnSpc>
              <a:spcPct val="90000"/>
            </a:lnSpc>
            <a:spcBef>
              <a:spcPct val="0"/>
            </a:spcBef>
            <a:spcAft>
              <a:spcPct val="35000"/>
            </a:spcAft>
            <a:buNone/>
          </a:pPr>
          <a:r>
            <a:rPr lang="es-ES" sz="3500" b="0" i="0" kern="1200" dirty="0" smtClean="0">
              <a:latin typeface="Cambria"/>
              <a:ea typeface="+mn-ea"/>
              <a:cs typeface="+mn-cs"/>
            </a:rPr>
            <a:t>Paso 1</a:t>
          </a:r>
          <a:endParaRPr lang="es-ES" sz="3500" b="0" i="0" kern="1200" dirty="0">
            <a:latin typeface="Cambria"/>
            <a:ea typeface="+mn-ea"/>
            <a:cs typeface="+mn-cs"/>
          </a:endParaRPr>
        </a:p>
      </dsp:txBody>
      <dsp:txXfrm>
        <a:off x="504056" y="4140462"/>
        <a:ext cx="2802320" cy="738391"/>
      </dsp:txXfrm>
    </dsp:sp>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F91E87B-104F-448A-832D-F670774B0EE4}">
      <dsp:nvSpPr>
        <dsp:cNvPr id="0" name=""/>
        <dsp:cNvSpPr/>
      </dsp:nvSpPr>
      <dsp:spPr>
        <a:xfrm>
          <a:off x="2571" y="676610"/>
          <a:ext cx="2507456" cy="1002982"/>
        </a:xfrm>
        <a:prstGeom prst="rect">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s-ES_tradnl" sz="2000" kern="1200" dirty="0" smtClean="0"/>
            <a:t>EMPAQUE AL VACIO </a:t>
          </a:r>
          <a:endParaRPr lang="es-ES" sz="2000" kern="1200" dirty="0"/>
        </a:p>
      </dsp:txBody>
      <dsp:txXfrm>
        <a:off x="2571" y="676610"/>
        <a:ext cx="2507456" cy="1002982"/>
      </dsp:txXfrm>
    </dsp:sp>
    <dsp:sp modelId="{945EE1B8-344D-4F44-9816-611D06026A81}">
      <dsp:nvSpPr>
        <dsp:cNvPr id="0" name=""/>
        <dsp:cNvSpPr/>
      </dsp:nvSpPr>
      <dsp:spPr>
        <a:xfrm>
          <a:off x="0" y="1723172"/>
          <a:ext cx="2507456" cy="2269771"/>
        </a:xfrm>
        <a:prstGeom prst="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s-ES" sz="2000" kern="1200" dirty="0" smtClean="0"/>
            <a:t>Mantienen su frescura y sabor </a:t>
          </a:r>
          <a:endParaRPr lang="es-ES" sz="2000" kern="1200" dirty="0"/>
        </a:p>
        <a:p>
          <a:pPr marL="228600" lvl="1" indent="-228600" algn="l" defTabSz="889000">
            <a:lnSpc>
              <a:spcPct val="90000"/>
            </a:lnSpc>
            <a:spcBef>
              <a:spcPct val="0"/>
            </a:spcBef>
            <a:spcAft>
              <a:spcPct val="15000"/>
            </a:spcAft>
            <a:buChar char="••"/>
          </a:pPr>
          <a:r>
            <a:rPr lang="es-ES" sz="2000" kern="1200" dirty="0" smtClean="0"/>
            <a:t>Al guardarlos en el congelador no se queman.</a:t>
          </a:r>
          <a:endParaRPr lang="es-ES" sz="2000" kern="1200" dirty="0"/>
        </a:p>
      </dsp:txBody>
      <dsp:txXfrm>
        <a:off x="0" y="1723172"/>
        <a:ext cx="2507456" cy="2269771"/>
      </dsp:txXfrm>
    </dsp:sp>
    <dsp:sp modelId="{25739957-68AD-46DD-9C19-A3CD9B2734E9}">
      <dsp:nvSpPr>
        <dsp:cNvPr id="0" name=""/>
        <dsp:cNvSpPr/>
      </dsp:nvSpPr>
      <dsp:spPr>
        <a:xfrm>
          <a:off x="2861071" y="676610"/>
          <a:ext cx="2507456" cy="1002982"/>
        </a:xfrm>
        <a:prstGeom prst="rect">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s-EC" sz="2000" kern="1200" dirty="0" smtClean="0"/>
            <a:t>CAJA DE CARTON CORRUGADO</a:t>
          </a:r>
          <a:endParaRPr lang="es-ES" sz="2000" kern="1200" dirty="0"/>
        </a:p>
      </dsp:txBody>
      <dsp:txXfrm>
        <a:off x="2861071" y="676610"/>
        <a:ext cx="2507456" cy="1002982"/>
      </dsp:txXfrm>
    </dsp:sp>
    <dsp:sp modelId="{120B28BE-B9A7-4FE3-8582-733388AECC63}">
      <dsp:nvSpPr>
        <dsp:cNvPr id="0" name=""/>
        <dsp:cNvSpPr/>
      </dsp:nvSpPr>
      <dsp:spPr>
        <a:xfrm>
          <a:off x="2861071" y="1679592"/>
          <a:ext cx="2507456" cy="2269771"/>
        </a:xfrm>
        <a:prstGeom prst="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s-ES" sz="2000" b="0" i="0" kern="1200" dirty="0" smtClean="0"/>
            <a:t>Es un envase por medio del cual un producto es transportado con facilidad desde el fabricante hasta el consumidor.</a:t>
          </a:r>
          <a:endParaRPr lang="es-ES" sz="2000" kern="1200" dirty="0"/>
        </a:p>
      </dsp:txBody>
      <dsp:txXfrm>
        <a:off x="2861071" y="1679592"/>
        <a:ext cx="2507456" cy="2269771"/>
      </dsp:txXfrm>
    </dsp:sp>
    <dsp:sp modelId="{23ED0E2F-FEDD-491E-8EDC-A326F730DCC1}">
      <dsp:nvSpPr>
        <dsp:cNvPr id="0" name=""/>
        <dsp:cNvSpPr/>
      </dsp:nvSpPr>
      <dsp:spPr>
        <a:xfrm>
          <a:off x="5719571" y="676610"/>
          <a:ext cx="2507456" cy="1002982"/>
        </a:xfrm>
        <a:prstGeom prst="rect">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s-EC" sz="2000" kern="1200" dirty="0" smtClean="0"/>
            <a:t>PALLETS Y ZUNCHOS Y ESQUINEROS</a:t>
          </a:r>
          <a:endParaRPr lang="es-ES" sz="2000" kern="1200" dirty="0"/>
        </a:p>
      </dsp:txBody>
      <dsp:txXfrm>
        <a:off x="5719571" y="676610"/>
        <a:ext cx="2507456" cy="1002982"/>
      </dsp:txXfrm>
    </dsp:sp>
    <dsp:sp modelId="{3D5946D6-2998-4B7E-BA9C-D9DED6342F8E}">
      <dsp:nvSpPr>
        <dsp:cNvPr id="0" name=""/>
        <dsp:cNvSpPr/>
      </dsp:nvSpPr>
      <dsp:spPr>
        <a:xfrm>
          <a:off x="5719571" y="1679592"/>
          <a:ext cx="2507456" cy="2269771"/>
        </a:xfrm>
        <a:prstGeom prst="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s-EC" sz="2000" kern="1200" dirty="0" smtClean="0"/>
            <a:t>Elementos de fijación y compactación de la carga.</a:t>
          </a:r>
          <a:endParaRPr lang="es-ES" sz="2000" kern="1200" dirty="0"/>
        </a:p>
        <a:p>
          <a:pPr marL="228600" lvl="1" indent="-228600" algn="l" defTabSz="889000">
            <a:lnSpc>
              <a:spcPct val="90000"/>
            </a:lnSpc>
            <a:spcBef>
              <a:spcPct val="0"/>
            </a:spcBef>
            <a:spcAft>
              <a:spcPct val="15000"/>
            </a:spcAft>
            <a:buChar char="••"/>
          </a:pPr>
          <a:r>
            <a:rPr lang="es-EC" sz="2000" kern="1200" dirty="0" smtClean="0"/>
            <a:t>Material de amortiguamiento.</a:t>
          </a:r>
          <a:endParaRPr lang="es-EC" sz="2000" kern="1200" dirty="0"/>
        </a:p>
      </dsp:txBody>
      <dsp:txXfrm>
        <a:off x="5719571" y="1679592"/>
        <a:ext cx="2507456" cy="226977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F8CCB3D-DBF2-48F8-B3CB-45B30EF63D84}">
      <dsp:nvSpPr>
        <dsp:cNvPr id="0" name=""/>
        <dsp:cNvSpPr/>
      </dsp:nvSpPr>
      <dsp:spPr>
        <a:xfrm rot="10800000">
          <a:off x="1881245" y="1667"/>
          <a:ext cx="5472684" cy="2011148"/>
        </a:xfrm>
        <a:prstGeom prst="homePlate">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6861" tIns="87630" rIns="163576" bIns="87630" numCol="1" spcCol="1270" anchor="ctr" anchorCtr="0">
          <a:noAutofit/>
        </a:bodyPr>
        <a:lstStyle/>
        <a:p>
          <a:pPr lvl="0" algn="just" defTabSz="1022350">
            <a:lnSpc>
              <a:spcPct val="90000"/>
            </a:lnSpc>
            <a:spcBef>
              <a:spcPct val="0"/>
            </a:spcBef>
            <a:spcAft>
              <a:spcPct val="35000"/>
            </a:spcAft>
          </a:pPr>
          <a:r>
            <a:rPr lang="es-ES" sz="2300" kern="1200" dirty="0" smtClean="0"/>
            <a:t>Necesidad de incentivar el desarrollo de la crianza de cuyes e impulsar la creación de asociaciones de exportadores de cuyes.</a:t>
          </a:r>
          <a:endParaRPr lang="es-ES" sz="2300" kern="1200" dirty="0"/>
        </a:p>
      </dsp:txBody>
      <dsp:txXfrm rot="10800000">
        <a:off x="1881245" y="1667"/>
        <a:ext cx="5472684" cy="2011148"/>
      </dsp:txXfrm>
    </dsp:sp>
    <dsp:sp modelId="{618813DF-5A77-4190-BEB4-F00B5F1B0A2B}">
      <dsp:nvSpPr>
        <dsp:cNvPr id="0" name=""/>
        <dsp:cNvSpPr/>
      </dsp:nvSpPr>
      <dsp:spPr>
        <a:xfrm>
          <a:off x="875670" y="1667"/>
          <a:ext cx="2011148" cy="2011148"/>
        </a:xfrm>
        <a:prstGeom prst="ellipse">
          <a:avLst/>
        </a:prstGeom>
        <a:blipFill rotWithShape="0">
          <a:blip xmlns:r="http://schemas.openxmlformats.org/officeDocument/2006/relationships" r:embed="rId1"/>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BFCD68-29C8-4CEB-B05F-49439AAFE799}">
      <dsp:nvSpPr>
        <dsp:cNvPr id="0" name=""/>
        <dsp:cNvSpPr/>
      </dsp:nvSpPr>
      <dsp:spPr>
        <a:xfrm rot="10800000">
          <a:off x="1881245" y="2613158"/>
          <a:ext cx="5472684" cy="2011148"/>
        </a:xfrm>
        <a:prstGeom prst="homePlate">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6861" tIns="87630" rIns="163576" bIns="87630" numCol="1" spcCol="1270" anchor="ctr" anchorCtr="0">
          <a:noAutofit/>
        </a:bodyPr>
        <a:lstStyle/>
        <a:p>
          <a:pPr lvl="0" algn="just" defTabSz="1022350">
            <a:lnSpc>
              <a:spcPct val="90000"/>
            </a:lnSpc>
            <a:spcBef>
              <a:spcPct val="0"/>
            </a:spcBef>
            <a:spcAft>
              <a:spcPct val="35000"/>
            </a:spcAft>
          </a:pPr>
          <a:r>
            <a:rPr lang="es-ES" sz="2300" kern="1200" dirty="0" smtClean="0"/>
            <a:t>Actualmente la cantidad que se produce en el Ecuador, está muy por debajo de lo que se requiere para exportar a pesar de las buenas condiciones climáticas.</a:t>
          </a:r>
          <a:endParaRPr lang="es-ES" sz="2300" kern="1200" dirty="0"/>
        </a:p>
      </dsp:txBody>
      <dsp:txXfrm rot="10800000">
        <a:off x="1881245" y="2613158"/>
        <a:ext cx="5472684" cy="2011148"/>
      </dsp:txXfrm>
    </dsp:sp>
    <dsp:sp modelId="{60F2E94A-6CA2-44C7-896F-A01FBCAE7719}">
      <dsp:nvSpPr>
        <dsp:cNvPr id="0" name=""/>
        <dsp:cNvSpPr/>
      </dsp:nvSpPr>
      <dsp:spPr>
        <a:xfrm>
          <a:off x="875670" y="2613158"/>
          <a:ext cx="2011148" cy="2011148"/>
        </a:xfrm>
        <a:prstGeom prst="ellipse">
          <a:avLst/>
        </a:prstGeom>
        <a:blipFill rotWithShape="0">
          <a:blip xmlns:r="http://schemas.openxmlformats.org/officeDocument/2006/relationships" r:embed="rId2"/>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244E180-A898-4C57-9F2B-A4E4C4872069}">
      <dsp:nvSpPr>
        <dsp:cNvPr id="0" name=""/>
        <dsp:cNvSpPr/>
      </dsp:nvSpPr>
      <dsp:spPr>
        <a:xfrm>
          <a:off x="4834875" y="3022323"/>
          <a:ext cx="2285231" cy="1480312"/>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114300" lvl="1" indent="-114300" algn="l" defTabSz="666750">
            <a:lnSpc>
              <a:spcPct val="90000"/>
            </a:lnSpc>
            <a:spcBef>
              <a:spcPct val="0"/>
            </a:spcBef>
            <a:spcAft>
              <a:spcPct val="15000"/>
            </a:spcAft>
            <a:buChar char="••"/>
          </a:pPr>
          <a:r>
            <a:rPr lang="es-ES" sz="1500" kern="1200" dirty="0" smtClean="0"/>
            <a:t>    Página Web y  ferias internacionales</a:t>
          </a:r>
          <a:endParaRPr lang="es-ES" sz="1500" kern="1200" dirty="0"/>
        </a:p>
      </dsp:txBody>
      <dsp:txXfrm>
        <a:off x="5520444" y="3392401"/>
        <a:ext cx="1599662" cy="1110234"/>
      </dsp:txXfrm>
    </dsp:sp>
    <dsp:sp modelId="{4E808F8A-1312-4CBA-B711-EE8D42BDD1AD}">
      <dsp:nvSpPr>
        <dsp:cNvPr id="0" name=""/>
        <dsp:cNvSpPr/>
      </dsp:nvSpPr>
      <dsp:spPr>
        <a:xfrm>
          <a:off x="1090457" y="3022323"/>
          <a:ext cx="2285231" cy="1480312"/>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s-ES" sz="1800" kern="1200" dirty="0" smtClean="0"/>
            <a:t>Expandirse por Estados unidos</a:t>
          </a:r>
          <a:endParaRPr lang="es-ES" sz="1800" kern="1200" dirty="0"/>
        </a:p>
      </dsp:txBody>
      <dsp:txXfrm>
        <a:off x="1090457" y="3392401"/>
        <a:ext cx="1599662" cy="1110234"/>
      </dsp:txXfrm>
    </dsp:sp>
    <dsp:sp modelId="{C1A25A80-CAC7-42B0-9969-682B3924732D}">
      <dsp:nvSpPr>
        <dsp:cNvPr id="0" name=""/>
        <dsp:cNvSpPr/>
      </dsp:nvSpPr>
      <dsp:spPr>
        <a:xfrm>
          <a:off x="4836452" y="0"/>
          <a:ext cx="2285231" cy="1480312"/>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s-ES" sz="1800" kern="1200" dirty="0" smtClean="0"/>
            <a:t>Precio fijado $14,50</a:t>
          </a:r>
          <a:endParaRPr lang="es-ES" sz="1800" kern="1200" dirty="0"/>
        </a:p>
      </dsp:txBody>
      <dsp:txXfrm>
        <a:off x="5522021" y="0"/>
        <a:ext cx="1599662" cy="1110234"/>
      </dsp:txXfrm>
    </dsp:sp>
    <dsp:sp modelId="{EC8F4B8B-AE42-4CB2-BEDB-316A376D2BC8}">
      <dsp:nvSpPr>
        <dsp:cNvPr id="0" name=""/>
        <dsp:cNvSpPr/>
      </dsp:nvSpPr>
      <dsp:spPr>
        <a:xfrm>
          <a:off x="1107916" y="0"/>
          <a:ext cx="2285231" cy="1480312"/>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s-ES" sz="1600" kern="1200" dirty="0" smtClean="0"/>
            <a:t>Altamente nutritivo</a:t>
          </a:r>
        </a:p>
      </dsp:txBody>
      <dsp:txXfrm>
        <a:off x="1107916" y="0"/>
        <a:ext cx="1599662" cy="1110234"/>
      </dsp:txXfrm>
    </dsp:sp>
    <dsp:sp modelId="{0841F901-D844-4202-A7EE-A50698E1D206}">
      <dsp:nvSpPr>
        <dsp:cNvPr id="0" name=""/>
        <dsp:cNvSpPr/>
      </dsp:nvSpPr>
      <dsp:spPr>
        <a:xfrm>
          <a:off x="2065493" y="263680"/>
          <a:ext cx="2003047" cy="2003047"/>
        </a:xfrm>
        <a:prstGeom prst="pieWedge">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_tradnl" sz="1600" kern="1200" dirty="0" smtClean="0"/>
            <a:t>PRODUCTO</a:t>
          </a:r>
          <a:endParaRPr lang="es-ES" sz="1600" kern="1200" dirty="0"/>
        </a:p>
      </dsp:txBody>
      <dsp:txXfrm>
        <a:off x="2065493" y="263680"/>
        <a:ext cx="2003047" cy="2003047"/>
      </dsp:txXfrm>
    </dsp:sp>
    <dsp:sp modelId="{F34CE8A3-1BAB-4906-9EBA-3FB21EBAF3CD}">
      <dsp:nvSpPr>
        <dsp:cNvPr id="0" name=""/>
        <dsp:cNvSpPr/>
      </dsp:nvSpPr>
      <dsp:spPr>
        <a:xfrm rot="5400000">
          <a:off x="4161059" y="263680"/>
          <a:ext cx="2003047" cy="2003047"/>
        </a:xfrm>
        <a:prstGeom prst="pieWedge">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_tradnl" sz="1600" kern="1200" dirty="0" smtClean="0"/>
            <a:t>PRECIO</a:t>
          </a:r>
          <a:endParaRPr lang="es-ES" sz="1600" kern="1200" dirty="0"/>
        </a:p>
      </dsp:txBody>
      <dsp:txXfrm rot="5400000">
        <a:off x="4161059" y="263680"/>
        <a:ext cx="2003047" cy="2003047"/>
      </dsp:txXfrm>
    </dsp:sp>
    <dsp:sp modelId="{F1E00DEC-0560-4D96-9235-47E8DFCE7F32}">
      <dsp:nvSpPr>
        <dsp:cNvPr id="0" name=""/>
        <dsp:cNvSpPr/>
      </dsp:nvSpPr>
      <dsp:spPr>
        <a:xfrm rot="10800000">
          <a:off x="4161059" y="2359247"/>
          <a:ext cx="2003047" cy="2003047"/>
        </a:xfrm>
        <a:prstGeom prst="pieWedge">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_tradnl" sz="1600" kern="1200" dirty="0" smtClean="0"/>
            <a:t>PROMOCION</a:t>
          </a:r>
          <a:endParaRPr lang="es-ES" sz="1600" kern="1200" dirty="0"/>
        </a:p>
      </dsp:txBody>
      <dsp:txXfrm rot="10800000">
        <a:off x="4161059" y="2359247"/>
        <a:ext cx="2003047" cy="2003047"/>
      </dsp:txXfrm>
    </dsp:sp>
    <dsp:sp modelId="{232E89AB-F804-4D72-8F3C-CA209581F584}">
      <dsp:nvSpPr>
        <dsp:cNvPr id="0" name=""/>
        <dsp:cNvSpPr/>
      </dsp:nvSpPr>
      <dsp:spPr>
        <a:xfrm rot="16200000">
          <a:off x="2065493" y="2359247"/>
          <a:ext cx="2003047" cy="2003047"/>
        </a:xfrm>
        <a:prstGeom prst="pieWedge">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_tradnl" sz="1600" kern="1200" dirty="0" smtClean="0"/>
            <a:t>PLAZA</a:t>
          </a:r>
          <a:endParaRPr lang="es-ES" sz="1600" kern="1200" dirty="0"/>
        </a:p>
      </dsp:txBody>
      <dsp:txXfrm rot="16200000">
        <a:off x="2065493" y="2359247"/>
        <a:ext cx="2003047" cy="2003047"/>
      </dsp:txXfrm>
    </dsp:sp>
    <dsp:sp modelId="{A6E693FD-3FB6-4FB5-AE5D-7372A048D2FA}">
      <dsp:nvSpPr>
        <dsp:cNvPr id="0" name=""/>
        <dsp:cNvSpPr/>
      </dsp:nvSpPr>
      <dsp:spPr>
        <a:xfrm>
          <a:off x="3769008" y="1896649"/>
          <a:ext cx="691583" cy="601376"/>
        </a:xfrm>
        <a:prstGeom prst="circularArrow">
          <a:avLst/>
        </a:prstGeom>
        <a:solidFill>
          <a:schemeClr val="accent1">
            <a:tint val="60000"/>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F60FE5-2F7A-4360-8EB8-D644E843A782}">
      <dsp:nvSpPr>
        <dsp:cNvPr id="0" name=""/>
        <dsp:cNvSpPr/>
      </dsp:nvSpPr>
      <dsp:spPr>
        <a:xfrm rot="10800000">
          <a:off x="3769008" y="2127948"/>
          <a:ext cx="691583" cy="601376"/>
        </a:xfrm>
        <a:prstGeom prst="circularArrow">
          <a:avLst/>
        </a:prstGeom>
        <a:solidFill>
          <a:schemeClr val="accent1">
            <a:tint val="60000"/>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ED39655-ED99-470A-809B-D9A2929DF8CF}">
      <dsp:nvSpPr>
        <dsp:cNvPr id="0" name=""/>
        <dsp:cNvSpPr/>
      </dsp:nvSpPr>
      <dsp:spPr>
        <a:xfrm>
          <a:off x="0" y="0"/>
          <a:ext cx="8229599" cy="2081688"/>
        </a:xfrm>
        <a:prstGeom prst="roundRect">
          <a:avLst>
            <a:gd name="adj" fmla="val 10000"/>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8DDA82-39AD-4085-838E-AFE585D633C7}">
      <dsp:nvSpPr>
        <dsp:cNvPr id="0" name=""/>
        <dsp:cNvSpPr/>
      </dsp:nvSpPr>
      <dsp:spPr>
        <a:xfrm>
          <a:off x="251168" y="171811"/>
          <a:ext cx="2218858" cy="1526571"/>
        </a:xfrm>
        <a:prstGeom prst="roundRect">
          <a:avLst>
            <a:gd name="adj" fmla="val 10000"/>
          </a:avLst>
        </a:prstGeom>
        <a:blipFill rotWithShape="0">
          <a:blip xmlns:r="http://schemas.openxmlformats.org/officeDocument/2006/relationships" r:embed="rId1"/>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D218DA-9D01-4B4B-ADDA-E406845A5C30}">
      <dsp:nvSpPr>
        <dsp:cNvPr id="0" name=""/>
        <dsp:cNvSpPr/>
      </dsp:nvSpPr>
      <dsp:spPr>
        <a:xfrm rot="10800000">
          <a:off x="251168" y="1764448"/>
          <a:ext cx="2218858" cy="2967273"/>
        </a:xfrm>
        <a:prstGeom prst="round2SameRect">
          <a:avLst>
            <a:gd name="adj1" fmla="val 10500"/>
            <a:gd name="adj2" fmla="val 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r>
            <a:rPr lang="es-ES" sz="1700" kern="1200" dirty="0" smtClean="0"/>
            <a:t>Nuestro producto se trata de un alimento saludable y muy nutritivo, y es por ello que existe  gran demanda actual por ser un producto de mínimo aporte calórico y bajo contenido graso.</a:t>
          </a:r>
          <a:endParaRPr lang="es-ES" sz="1700" kern="1200" dirty="0"/>
        </a:p>
      </dsp:txBody>
      <dsp:txXfrm rot="10800000">
        <a:off x="251168" y="1764448"/>
        <a:ext cx="2218858" cy="2967273"/>
      </dsp:txXfrm>
    </dsp:sp>
    <dsp:sp modelId="{8CA78169-7DFD-4509-AD1F-BACBAC8623C6}">
      <dsp:nvSpPr>
        <dsp:cNvPr id="0" name=""/>
        <dsp:cNvSpPr/>
      </dsp:nvSpPr>
      <dsp:spPr>
        <a:xfrm>
          <a:off x="2746651" y="205548"/>
          <a:ext cx="2109380" cy="1526571"/>
        </a:xfrm>
        <a:prstGeom prst="roundRect">
          <a:avLst>
            <a:gd name="adj" fmla="val 10000"/>
          </a:avLst>
        </a:prstGeom>
        <a:blipFill rotWithShape="0">
          <a:blip xmlns:r="http://schemas.openxmlformats.org/officeDocument/2006/relationships" r:embed="rId2"/>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D43417-2474-431B-8889-DCC54F775AD0}">
      <dsp:nvSpPr>
        <dsp:cNvPr id="0" name=""/>
        <dsp:cNvSpPr/>
      </dsp:nvSpPr>
      <dsp:spPr>
        <a:xfrm rot="10800000">
          <a:off x="2611678" y="1798185"/>
          <a:ext cx="2218858" cy="2832324"/>
        </a:xfrm>
        <a:prstGeom prst="round2SameRect">
          <a:avLst>
            <a:gd name="adj1" fmla="val 10500"/>
            <a:gd name="adj2" fmla="val 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r>
            <a:rPr lang="es-ES" sz="1700" kern="1200" dirty="0" smtClean="0"/>
            <a:t>Las  personas encuestadas mostraron interés  frente al  producto que se oferta y se concluye que la carne de cuy empacada al vacio tendrá una acogida satisfactoria.</a:t>
          </a:r>
          <a:endParaRPr lang="es-ES" sz="1700" kern="1200" dirty="0"/>
        </a:p>
      </dsp:txBody>
      <dsp:txXfrm rot="10800000">
        <a:off x="2611678" y="1798185"/>
        <a:ext cx="2218858" cy="2832324"/>
      </dsp:txXfrm>
    </dsp:sp>
    <dsp:sp modelId="{C19661ED-37F0-4BCE-B983-D164D654681C}">
      <dsp:nvSpPr>
        <dsp:cNvPr id="0" name=""/>
        <dsp:cNvSpPr/>
      </dsp:nvSpPr>
      <dsp:spPr>
        <a:xfrm>
          <a:off x="5132657" y="171811"/>
          <a:ext cx="2845774" cy="1526571"/>
        </a:xfrm>
        <a:prstGeom prst="roundRect">
          <a:avLst>
            <a:gd name="adj" fmla="val 10000"/>
          </a:avLst>
        </a:prstGeom>
        <a:blipFill rotWithShape="0">
          <a:blip xmlns:r="http://schemas.openxmlformats.org/officeDocument/2006/relationships" r:embed="rId3"/>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B442CE-BEDC-4826-B017-AE84694DF225}">
      <dsp:nvSpPr>
        <dsp:cNvPr id="0" name=""/>
        <dsp:cNvSpPr/>
      </dsp:nvSpPr>
      <dsp:spPr>
        <a:xfrm rot="10800000">
          <a:off x="5228933" y="1764448"/>
          <a:ext cx="2653222" cy="2967273"/>
        </a:xfrm>
        <a:prstGeom prst="round2SameRect">
          <a:avLst>
            <a:gd name="adj1" fmla="val 10500"/>
            <a:gd name="adj2" fmla="val 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r>
            <a:rPr lang="es-ES" sz="1700" kern="1200" dirty="0" smtClean="0"/>
            <a:t>Con respecto al Análisis financiero se concluye que la inversión inicial para la creación del  cluster, no es muy alta, por lo que no necesita de un endeudamiento, más bien  se ve beneficiada por el  aporte propio de los socios y empresas que se van sumando a este cluster.</a:t>
          </a:r>
          <a:endParaRPr lang="es-ES" sz="1700" kern="1200" dirty="0"/>
        </a:p>
      </dsp:txBody>
      <dsp:txXfrm rot="10800000">
        <a:off x="5228933" y="1764448"/>
        <a:ext cx="2653222" cy="2967273"/>
      </dsp:txXfrm>
    </dsp:sp>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F223C90-8164-46CA-A348-2A8A958E4AB8}">
      <dsp:nvSpPr>
        <dsp:cNvPr id="0" name=""/>
        <dsp:cNvSpPr/>
      </dsp:nvSpPr>
      <dsp:spPr>
        <a:xfrm>
          <a:off x="0" y="286024"/>
          <a:ext cx="8229599" cy="2081688"/>
        </a:xfrm>
        <a:prstGeom prst="roundRect">
          <a:avLst>
            <a:gd name="adj" fmla="val 10000"/>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8E5D80-A40D-4CB6-AE08-EDE0D9D80F93}">
      <dsp:nvSpPr>
        <dsp:cNvPr id="0" name=""/>
        <dsp:cNvSpPr/>
      </dsp:nvSpPr>
      <dsp:spPr>
        <a:xfrm>
          <a:off x="250665" y="207819"/>
          <a:ext cx="2415084" cy="1526571"/>
        </a:xfrm>
        <a:prstGeom prst="roundRect">
          <a:avLst>
            <a:gd name="adj" fmla="val 10000"/>
          </a:avLst>
        </a:prstGeom>
        <a:blipFill rotWithShape="0">
          <a:blip xmlns:r="http://schemas.openxmlformats.org/officeDocument/2006/relationships" r:embed="rId1"/>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9C7631-AFB5-4E9A-A678-42B0E445E666}">
      <dsp:nvSpPr>
        <dsp:cNvPr id="0" name=""/>
        <dsp:cNvSpPr/>
      </dsp:nvSpPr>
      <dsp:spPr>
        <a:xfrm rot="10800000">
          <a:off x="250665" y="1872472"/>
          <a:ext cx="2415084" cy="2823241"/>
        </a:xfrm>
        <a:prstGeom prst="round2SameRect">
          <a:avLst>
            <a:gd name="adj1" fmla="val 10500"/>
            <a:gd name="adj2" fmla="val 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r>
            <a:rPr lang="es-ES" sz="1700" kern="1200" dirty="0" smtClean="0"/>
            <a:t>La idea de negocio es bastante atractiva por su baja inversión y su alta rentabilidad por lo que se recomienda ponerla en práctica.</a:t>
          </a:r>
          <a:endParaRPr lang="es-ES" sz="1700" kern="1200" dirty="0"/>
        </a:p>
      </dsp:txBody>
      <dsp:txXfrm rot="10800000">
        <a:off x="250665" y="1872472"/>
        <a:ext cx="2415084" cy="2823241"/>
      </dsp:txXfrm>
    </dsp:sp>
    <dsp:sp modelId="{887CAC3B-C24A-4613-BDCC-25A61DF03CAB}">
      <dsp:nvSpPr>
        <dsp:cNvPr id="0" name=""/>
        <dsp:cNvSpPr/>
      </dsp:nvSpPr>
      <dsp:spPr>
        <a:xfrm>
          <a:off x="2907257" y="188680"/>
          <a:ext cx="2415084" cy="1526571"/>
        </a:xfrm>
        <a:prstGeom prst="roundRect">
          <a:avLst>
            <a:gd name="adj" fmla="val 10000"/>
          </a:avLst>
        </a:prstGeom>
        <a:blipFill rotWithShape="0">
          <a:blip xmlns:r="http://schemas.openxmlformats.org/officeDocument/2006/relationships" r:embed="rId2"/>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4330D-3DDE-4711-8856-A5C9C4767BAE}">
      <dsp:nvSpPr>
        <dsp:cNvPr id="0" name=""/>
        <dsp:cNvSpPr/>
      </dsp:nvSpPr>
      <dsp:spPr>
        <a:xfrm rot="10800000">
          <a:off x="2907257" y="1815053"/>
          <a:ext cx="2415084" cy="2899799"/>
        </a:xfrm>
        <a:prstGeom prst="round2SameRect">
          <a:avLst>
            <a:gd name="adj1" fmla="val 10500"/>
            <a:gd name="adj2" fmla="val 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ES" sz="1600" kern="1200" dirty="0" smtClean="0"/>
            <a:t>Se recomienda participar en ferias internacionales, para conocer la competencia y poder aprender de ella y de esta manera posicionarnos en el mercado estadounidense.</a:t>
          </a:r>
          <a:br>
            <a:rPr lang="es-ES" sz="1600" kern="1200" dirty="0" smtClean="0"/>
          </a:br>
          <a:endParaRPr lang="es-ES" sz="1600" kern="1200" dirty="0"/>
        </a:p>
      </dsp:txBody>
      <dsp:txXfrm rot="10800000">
        <a:off x="2907257" y="1815053"/>
        <a:ext cx="2415084" cy="2899799"/>
      </dsp:txXfrm>
    </dsp:sp>
    <dsp:sp modelId="{8749E9F5-66CB-4794-A2FA-5DA8B2EF8311}">
      <dsp:nvSpPr>
        <dsp:cNvPr id="0" name=""/>
        <dsp:cNvSpPr/>
      </dsp:nvSpPr>
      <dsp:spPr>
        <a:xfrm>
          <a:off x="5563850" y="224688"/>
          <a:ext cx="2415084" cy="1526571"/>
        </a:xfrm>
        <a:prstGeom prst="roundRect">
          <a:avLst>
            <a:gd name="adj" fmla="val 10000"/>
          </a:avLst>
        </a:prstGeom>
        <a:blipFill rotWithShape="0">
          <a:blip xmlns:r="http://schemas.openxmlformats.org/officeDocument/2006/relationships" r:embed="rId3"/>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F4D272-B08F-4308-97C0-43A7449A6D89}">
      <dsp:nvSpPr>
        <dsp:cNvPr id="0" name=""/>
        <dsp:cNvSpPr/>
      </dsp:nvSpPr>
      <dsp:spPr>
        <a:xfrm rot="10800000">
          <a:off x="5563850" y="1923077"/>
          <a:ext cx="2415084" cy="2755767"/>
        </a:xfrm>
        <a:prstGeom prst="round2SameRect">
          <a:avLst>
            <a:gd name="adj1" fmla="val 10500"/>
            <a:gd name="adj2" fmla="val 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r>
            <a:rPr lang="es-ES" sz="1700" kern="1200" dirty="0" smtClean="0"/>
            <a:t>Se recomienda incursionar en esta industria alimenticia ya que  no ha sido explotada, aprovechando las preferencias arancelarias que se tiene con el país del mercado destino</a:t>
          </a:r>
          <a:endParaRPr lang="es-ES" sz="1700" kern="1200" dirty="0"/>
        </a:p>
      </dsp:txBody>
      <dsp:txXfrm rot="10800000">
        <a:off x="5563850" y="1923077"/>
        <a:ext cx="2415084" cy="275576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A7D9D0A-D299-4668-9521-61112D15C794}">
      <dsp:nvSpPr>
        <dsp:cNvPr id="0" name=""/>
        <dsp:cNvSpPr/>
      </dsp:nvSpPr>
      <dsp:spPr>
        <a:xfrm>
          <a:off x="507950" y="0"/>
          <a:ext cx="7419379" cy="4637111"/>
        </a:xfrm>
        <a:prstGeom prst="swooshArrow">
          <a:avLst>
            <a:gd name="adj1" fmla="val 25000"/>
            <a:gd name="adj2" fmla="val 2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25B24C-03D3-455F-A2A7-B802D65406E7}">
      <dsp:nvSpPr>
        <dsp:cNvPr id="0" name=""/>
        <dsp:cNvSpPr/>
      </dsp:nvSpPr>
      <dsp:spPr>
        <a:xfrm>
          <a:off x="1450211" y="3200534"/>
          <a:ext cx="192903" cy="192903"/>
        </a:xfrm>
        <a:prstGeom prst="ellipse">
          <a:avLst/>
        </a:prstGeom>
        <a:solidFill>
          <a:schemeClr val="lt1">
            <a:hueOff val="0"/>
            <a:satOff val="0"/>
            <a:lumOff val="0"/>
            <a:alphaOff val="0"/>
          </a:schemeClr>
        </a:solidFill>
        <a:ln w="48000" cap="flat" cmpd="thickThin"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F6B277-5882-4396-A647-00A8FF24A077}">
      <dsp:nvSpPr>
        <dsp:cNvPr id="0" name=""/>
        <dsp:cNvSpPr/>
      </dsp:nvSpPr>
      <dsp:spPr>
        <a:xfrm>
          <a:off x="1309656" y="3412974"/>
          <a:ext cx="1971876" cy="807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216" tIns="0" rIns="0" bIns="0" numCol="1" spcCol="1270" anchor="t" anchorCtr="0">
          <a:noAutofit/>
        </a:bodyPr>
        <a:lstStyle/>
        <a:p>
          <a:pPr lvl="0" algn="l" defTabSz="666750">
            <a:lnSpc>
              <a:spcPct val="90000"/>
            </a:lnSpc>
            <a:spcBef>
              <a:spcPct val="0"/>
            </a:spcBef>
            <a:spcAft>
              <a:spcPct val="35000"/>
            </a:spcAft>
          </a:pPr>
          <a:r>
            <a:rPr lang="es-ES" sz="1500" kern="1200" dirty="0" smtClean="0"/>
            <a:t>Satisfacer  la demanda del mercado de EEUU</a:t>
          </a:r>
          <a:endParaRPr lang="es-ES" sz="1500" kern="1200" dirty="0"/>
        </a:p>
      </dsp:txBody>
      <dsp:txXfrm>
        <a:off x="1309656" y="3412974"/>
        <a:ext cx="1971876" cy="807103"/>
      </dsp:txXfrm>
    </dsp:sp>
    <dsp:sp modelId="{5DEC262A-CC2B-4665-82BC-3AC4406505F4}">
      <dsp:nvSpPr>
        <dsp:cNvPr id="0" name=""/>
        <dsp:cNvSpPr/>
      </dsp:nvSpPr>
      <dsp:spPr>
        <a:xfrm>
          <a:off x="3152959" y="1940167"/>
          <a:ext cx="348710" cy="348710"/>
        </a:xfrm>
        <a:prstGeom prst="ellipse">
          <a:avLst/>
        </a:prstGeom>
        <a:solidFill>
          <a:schemeClr val="lt1">
            <a:hueOff val="0"/>
            <a:satOff val="0"/>
            <a:lumOff val="0"/>
            <a:alphaOff val="0"/>
          </a:schemeClr>
        </a:solidFill>
        <a:ln w="48000" cap="flat" cmpd="thickThin"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39A2D5-037A-4367-9F52-D73ED5FA321B}">
      <dsp:nvSpPr>
        <dsp:cNvPr id="0" name=""/>
        <dsp:cNvSpPr/>
      </dsp:nvSpPr>
      <dsp:spPr>
        <a:xfrm>
          <a:off x="1522517" y="1324738"/>
          <a:ext cx="1780651" cy="650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775" tIns="0" rIns="0" bIns="0" numCol="1" spcCol="1270" anchor="t" anchorCtr="0">
          <a:noAutofit/>
        </a:bodyPr>
        <a:lstStyle/>
        <a:p>
          <a:pPr lvl="0" algn="l" defTabSz="666750">
            <a:lnSpc>
              <a:spcPct val="90000"/>
            </a:lnSpc>
            <a:spcBef>
              <a:spcPct val="0"/>
            </a:spcBef>
            <a:spcAft>
              <a:spcPct val="35000"/>
            </a:spcAft>
          </a:pPr>
          <a:r>
            <a:rPr lang="es-EC" sz="1500" kern="1200" dirty="0" smtClean="0"/>
            <a:t>Beneficios Económicos y Sociales.</a:t>
          </a:r>
        </a:p>
      </dsp:txBody>
      <dsp:txXfrm>
        <a:off x="1522517" y="1324738"/>
        <a:ext cx="1780651" cy="650399"/>
      </dsp:txXfrm>
    </dsp:sp>
    <dsp:sp modelId="{7D951BC8-3F42-44AD-A76C-B076759467E9}">
      <dsp:nvSpPr>
        <dsp:cNvPr id="0" name=""/>
        <dsp:cNvSpPr/>
      </dsp:nvSpPr>
      <dsp:spPr>
        <a:xfrm>
          <a:off x="5200707" y="1173189"/>
          <a:ext cx="482259" cy="482259"/>
        </a:xfrm>
        <a:prstGeom prst="ellipse">
          <a:avLst/>
        </a:prstGeom>
        <a:solidFill>
          <a:schemeClr val="lt1">
            <a:hueOff val="0"/>
            <a:satOff val="0"/>
            <a:lumOff val="0"/>
            <a:alphaOff val="0"/>
          </a:schemeClr>
        </a:solidFill>
        <a:ln w="48000" cap="flat" cmpd="thickThin"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EAE95A-478E-4D80-A590-5DF130DCCAB8}">
      <dsp:nvSpPr>
        <dsp:cNvPr id="0" name=""/>
        <dsp:cNvSpPr/>
      </dsp:nvSpPr>
      <dsp:spPr>
        <a:xfrm>
          <a:off x="3754759" y="1684775"/>
          <a:ext cx="2447576" cy="774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5539" tIns="0" rIns="0" bIns="0" numCol="1" spcCol="1270" anchor="t" anchorCtr="0">
          <a:noAutofit/>
        </a:bodyPr>
        <a:lstStyle/>
        <a:p>
          <a:pPr lvl="0" algn="l" defTabSz="666750">
            <a:lnSpc>
              <a:spcPct val="90000"/>
            </a:lnSpc>
            <a:spcBef>
              <a:spcPct val="0"/>
            </a:spcBef>
            <a:spcAft>
              <a:spcPct val="35000"/>
            </a:spcAft>
          </a:pPr>
          <a:r>
            <a:rPr lang="es-ES" sz="1500" kern="1200" dirty="0" smtClean="0"/>
            <a:t>Carne de cuy precocida empacada al vacio </a:t>
          </a:r>
          <a:endParaRPr lang="es-ES" sz="1500" kern="1200" dirty="0"/>
        </a:p>
      </dsp:txBody>
      <dsp:txXfrm>
        <a:off x="3754759" y="1684775"/>
        <a:ext cx="2447576" cy="774566"/>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0A5527A-190A-4311-8AA1-6B6228156C15}">
      <dsp:nvSpPr>
        <dsp:cNvPr id="0" name=""/>
        <dsp:cNvSpPr/>
      </dsp:nvSpPr>
      <dsp:spPr>
        <a:xfrm>
          <a:off x="3291839" y="0"/>
          <a:ext cx="4937760" cy="1394527"/>
        </a:xfrm>
        <a:prstGeom prst="rightArrow">
          <a:avLst>
            <a:gd name="adj1" fmla="val 75000"/>
            <a:gd name="adj2" fmla="val 50000"/>
          </a:avLst>
        </a:prstGeom>
        <a:solidFill>
          <a:schemeClr val="accent1">
            <a:alpha val="90000"/>
            <a:tint val="55000"/>
            <a:hueOff val="0"/>
            <a:satOff val="0"/>
            <a:lumOff val="0"/>
            <a:alphaOff val="0"/>
          </a:schemeClr>
        </a:solidFill>
        <a:ln w="6350" cap="rnd" cmpd="sng" algn="ctr">
          <a:solidFill>
            <a:schemeClr val="lt1">
              <a:hueOff val="0"/>
              <a:satOff val="0"/>
              <a:lumOff val="0"/>
              <a:alphaOff val="0"/>
            </a:schemeClr>
          </a:solidFill>
          <a:prstDash val="solid"/>
        </a:ln>
        <a:effectLst>
          <a:outerShdw blurRad="39000" dist="25400" dir="5400000" rotWithShape="0">
            <a:srgbClr val="000000">
              <a:alpha val="38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s-ES" sz="2400" kern="1200" dirty="0" smtClean="0"/>
            <a:t>Analizar las  generalidades, crianza, evolución, faenamiento y  consumo  de la carne de cuy.</a:t>
          </a:r>
          <a:endParaRPr lang="es-ES" sz="2400" kern="1200" dirty="0"/>
        </a:p>
      </dsp:txBody>
      <dsp:txXfrm>
        <a:off x="3291839" y="0"/>
        <a:ext cx="4937760" cy="1394527"/>
      </dsp:txXfrm>
    </dsp:sp>
    <dsp:sp modelId="{CD5040A8-6937-49A8-B4CA-304C334328D2}">
      <dsp:nvSpPr>
        <dsp:cNvPr id="0" name=""/>
        <dsp:cNvSpPr/>
      </dsp:nvSpPr>
      <dsp:spPr>
        <a:xfrm>
          <a:off x="0" y="0"/>
          <a:ext cx="3291840" cy="1394527"/>
        </a:xfrm>
        <a:prstGeom prst="roundRect">
          <a:avLst/>
        </a:prstGeom>
        <a:blipFill rotWithShape="0">
          <a:blip xmlns:r="http://schemas.openxmlformats.org/officeDocument/2006/relationships" r:embed="rId1"/>
          <a:stretch>
            <a:fillRect/>
          </a:stretch>
        </a:blip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s-ES_tradnl" sz="6500" kern="1200" dirty="0" smtClean="0"/>
            <a:t> </a:t>
          </a:r>
          <a:endParaRPr lang="es-ES" sz="6500" kern="1200" dirty="0"/>
        </a:p>
      </dsp:txBody>
      <dsp:txXfrm>
        <a:off x="0" y="0"/>
        <a:ext cx="3291840" cy="1394527"/>
      </dsp:txXfrm>
    </dsp:sp>
    <dsp:sp modelId="{9817762E-B8F4-46FD-8D47-2874F557CE57}">
      <dsp:nvSpPr>
        <dsp:cNvPr id="0" name=""/>
        <dsp:cNvSpPr/>
      </dsp:nvSpPr>
      <dsp:spPr>
        <a:xfrm>
          <a:off x="3291839" y="1533979"/>
          <a:ext cx="4937760" cy="1394527"/>
        </a:xfrm>
        <a:prstGeom prst="rightArrow">
          <a:avLst>
            <a:gd name="adj1" fmla="val 75000"/>
            <a:gd name="adj2" fmla="val 50000"/>
          </a:avLst>
        </a:prstGeom>
        <a:solidFill>
          <a:schemeClr val="accent1">
            <a:alpha val="90000"/>
            <a:tint val="55000"/>
            <a:hueOff val="0"/>
            <a:satOff val="0"/>
            <a:lumOff val="0"/>
            <a:alphaOff val="0"/>
          </a:schemeClr>
        </a:solidFill>
        <a:ln w="6350" cap="rnd" cmpd="sng" algn="ctr">
          <a:solidFill>
            <a:schemeClr val="lt1">
              <a:hueOff val="0"/>
              <a:satOff val="0"/>
              <a:lumOff val="0"/>
              <a:alphaOff val="0"/>
            </a:schemeClr>
          </a:solidFill>
          <a:prstDash val="solid"/>
        </a:ln>
        <a:effectLst>
          <a:outerShdw blurRad="39000" dist="25400" dir="5400000" rotWithShape="0">
            <a:srgbClr val="000000">
              <a:alpha val="38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s-ES" sz="2400" kern="1200" dirty="0" smtClean="0"/>
            <a:t>Determinar la demanda de la carne de cuy en el mercado de los EEUU.</a:t>
          </a:r>
          <a:endParaRPr lang="es-ES" sz="2400" kern="1200" dirty="0"/>
        </a:p>
      </dsp:txBody>
      <dsp:txXfrm>
        <a:off x="3291839" y="1533979"/>
        <a:ext cx="4937760" cy="1394527"/>
      </dsp:txXfrm>
    </dsp:sp>
    <dsp:sp modelId="{BD70918E-CC92-4979-8D64-692210424EDE}">
      <dsp:nvSpPr>
        <dsp:cNvPr id="0" name=""/>
        <dsp:cNvSpPr/>
      </dsp:nvSpPr>
      <dsp:spPr>
        <a:xfrm>
          <a:off x="0" y="1533979"/>
          <a:ext cx="3291840" cy="1394527"/>
        </a:xfrm>
        <a:prstGeom prst="roundRect">
          <a:avLst/>
        </a:prstGeom>
        <a:blipFill rotWithShape="0">
          <a:blip xmlns:r="http://schemas.openxmlformats.org/officeDocument/2006/relationships" r:embed="rId2"/>
          <a:stretch>
            <a:fillRect/>
          </a:stretch>
        </a:blip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s-ES_tradnl" sz="6500" kern="1200" dirty="0" smtClean="0"/>
            <a:t> </a:t>
          </a:r>
          <a:endParaRPr lang="es-ES" sz="6500" kern="1200" dirty="0"/>
        </a:p>
      </dsp:txBody>
      <dsp:txXfrm>
        <a:off x="0" y="1533979"/>
        <a:ext cx="3291840" cy="1394527"/>
      </dsp:txXfrm>
    </dsp:sp>
    <dsp:sp modelId="{713AB898-6806-4C86-82B5-083028A5EA55}">
      <dsp:nvSpPr>
        <dsp:cNvPr id="0" name=""/>
        <dsp:cNvSpPr/>
      </dsp:nvSpPr>
      <dsp:spPr>
        <a:xfrm>
          <a:off x="3291839" y="3067959"/>
          <a:ext cx="4937760" cy="1394527"/>
        </a:xfrm>
        <a:prstGeom prst="rightArrow">
          <a:avLst>
            <a:gd name="adj1" fmla="val 75000"/>
            <a:gd name="adj2" fmla="val 50000"/>
          </a:avLst>
        </a:prstGeom>
        <a:solidFill>
          <a:schemeClr val="accent1">
            <a:alpha val="90000"/>
            <a:tint val="55000"/>
            <a:hueOff val="0"/>
            <a:satOff val="0"/>
            <a:lumOff val="0"/>
            <a:alphaOff val="0"/>
          </a:schemeClr>
        </a:solidFill>
        <a:ln w="6350" cap="rnd" cmpd="sng" algn="ctr">
          <a:solidFill>
            <a:schemeClr val="lt1">
              <a:hueOff val="0"/>
              <a:satOff val="0"/>
              <a:lumOff val="0"/>
              <a:alphaOff val="0"/>
            </a:schemeClr>
          </a:solidFill>
          <a:prstDash val="solid"/>
        </a:ln>
        <a:effectLst>
          <a:outerShdw blurRad="39000" dist="25400" dir="5400000" rotWithShape="0">
            <a:srgbClr val="000000">
              <a:alpha val="38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s-ES" sz="2400" kern="1200" dirty="0" smtClean="0"/>
            <a:t>Crear un cluster productor de carne de cuy </a:t>
          </a:r>
          <a:r>
            <a:rPr lang="es-ES" sz="2400" kern="1200" dirty="0" err="1" smtClean="0"/>
            <a:t>precocido</a:t>
          </a:r>
          <a:r>
            <a:rPr lang="es-ES" sz="2400" kern="1200" dirty="0" smtClean="0"/>
            <a:t> empacado al vacío.</a:t>
          </a:r>
          <a:endParaRPr lang="es-ES" sz="2400" kern="1200" dirty="0"/>
        </a:p>
      </dsp:txBody>
      <dsp:txXfrm>
        <a:off x="3291839" y="3067959"/>
        <a:ext cx="4937760" cy="1394527"/>
      </dsp:txXfrm>
    </dsp:sp>
    <dsp:sp modelId="{66E5AAAD-6D31-4C3E-998E-6C41A6351056}">
      <dsp:nvSpPr>
        <dsp:cNvPr id="0" name=""/>
        <dsp:cNvSpPr/>
      </dsp:nvSpPr>
      <dsp:spPr>
        <a:xfrm>
          <a:off x="0" y="3067959"/>
          <a:ext cx="3291840" cy="1394527"/>
        </a:xfrm>
        <a:prstGeom prst="roundRect">
          <a:avLst/>
        </a:prstGeom>
        <a:blipFill rotWithShape="0">
          <a:blip xmlns:r="http://schemas.openxmlformats.org/officeDocument/2006/relationships" r:embed="rId3"/>
          <a:stretch>
            <a:fillRect/>
          </a:stretch>
        </a:blip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s-ES_tradnl" sz="6500" kern="1200" dirty="0" smtClean="0"/>
            <a:t> </a:t>
          </a:r>
          <a:endParaRPr lang="es-ES" sz="6500" kern="1200" dirty="0"/>
        </a:p>
      </dsp:txBody>
      <dsp:txXfrm>
        <a:off x="0" y="3067959"/>
        <a:ext cx="3291840" cy="1394527"/>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A0ACEE4-F9D2-4693-8497-098A021401C3}">
      <dsp:nvSpPr>
        <dsp:cNvPr id="0" name=""/>
        <dsp:cNvSpPr/>
      </dsp:nvSpPr>
      <dsp:spPr>
        <a:xfrm>
          <a:off x="2995532" y="0"/>
          <a:ext cx="4493299" cy="1337507"/>
        </a:xfrm>
        <a:prstGeom prst="rightArrow">
          <a:avLst>
            <a:gd name="adj1" fmla="val 75000"/>
            <a:gd name="adj2" fmla="val 50000"/>
          </a:avLst>
        </a:prstGeom>
        <a:solidFill>
          <a:schemeClr val="accent1">
            <a:alpha val="90000"/>
            <a:tint val="55000"/>
            <a:hueOff val="0"/>
            <a:satOff val="0"/>
            <a:lumOff val="0"/>
            <a:alphaOff val="0"/>
          </a:schemeClr>
        </a:solidFill>
        <a:ln w="6350" cap="rnd" cmpd="sng" algn="ctr">
          <a:solidFill>
            <a:schemeClr val="lt1">
              <a:hueOff val="0"/>
              <a:satOff val="0"/>
              <a:lumOff val="0"/>
              <a:alphaOff val="0"/>
            </a:schemeClr>
          </a:solidFill>
          <a:prstDash val="solid"/>
        </a:ln>
        <a:effectLst>
          <a:outerShdw blurRad="39000" dist="25400" dir="5400000" rotWithShape="0">
            <a:srgbClr val="000000">
              <a:alpha val="38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es-ES" sz="2200" kern="1200" dirty="0" smtClean="0"/>
            <a:t>Determinar el proceso de exportación hacia Estados Unidos</a:t>
          </a:r>
          <a:endParaRPr lang="es-ES" sz="2200" kern="1200" dirty="0"/>
        </a:p>
      </dsp:txBody>
      <dsp:txXfrm>
        <a:off x="2995532" y="0"/>
        <a:ext cx="4493299" cy="1337507"/>
      </dsp:txXfrm>
    </dsp:sp>
    <dsp:sp modelId="{B5C54B90-F2A1-4D04-A755-9411531E48C0}">
      <dsp:nvSpPr>
        <dsp:cNvPr id="0" name=""/>
        <dsp:cNvSpPr/>
      </dsp:nvSpPr>
      <dsp:spPr>
        <a:xfrm>
          <a:off x="0" y="0"/>
          <a:ext cx="2995532" cy="1337507"/>
        </a:xfrm>
        <a:prstGeom prst="roundRect">
          <a:avLst/>
        </a:prstGeom>
        <a:blipFill rotWithShape="0">
          <a:blip xmlns:r="http://schemas.openxmlformats.org/officeDocument/2006/relationships" r:embed="rId1"/>
          <a:stretch>
            <a:fillRect/>
          </a:stretch>
        </a:blip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S_tradnl" sz="2200" kern="1200" dirty="0" smtClean="0"/>
            <a:t> </a:t>
          </a:r>
          <a:endParaRPr lang="es-ES" sz="2200" kern="1200" dirty="0"/>
        </a:p>
      </dsp:txBody>
      <dsp:txXfrm>
        <a:off x="0" y="0"/>
        <a:ext cx="2995532" cy="1337507"/>
      </dsp:txXfrm>
    </dsp:sp>
    <dsp:sp modelId="{FED885BE-85E3-4A97-95E8-9B4BBA84CC2C}">
      <dsp:nvSpPr>
        <dsp:cNvPr id="0" name=""/>
        <dsp:cNvSpPr/>
      </dsp:nvSpPr>
      <dsp:spPr>
        <a:xfrm>
          <a:off x="2995532" y="1471258"/>
          <a:ext cx="4493299" cy="1337507"/>
        </a:xfrm>
        <a:prstGeom prst="rightArrow">
          <a:avLst>
            <a:gd name="adj1" fmla="val 75000"/>
            <a:gd name="adj2" fmla="val 50000"/>
          </a:avLst>
        </a:prstGeom>
        <a:solidFill>
          <a:schemeClr val="accent1">
            <a:alpha val="90000"/>
            <a:tint val="55000"/>
            <a:hueOff val="0"/>
            <a:satOff val="0"/>
            <a:lumOff val="0"/>
            <a:alphaOff val="0"/>
          </a:schemeClr>
        </a:solidFill>
        <a:ln w="6350" cap="rnd" cmpd="sng" algn="ctr">
          <a:solidFill>
            <a:schemeClr val="lt1">
              <a:hueOff val="0"/>
              <a:satOff val="0"/>
              <a:lumOff val="0"/>
              <a:alphaOff val="0"/>
            </a:schemeClr>
          </a:solidFill>
          <a:prstDash val="solid"/>
        </a:ln>
        <a:effectLst>
          <a:outerShdw blurRad="39000" dist="25400" dir="5400000" rotWithShape="0">
            <a:srgbClr val="000000">
              <a:alpha val="38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es-ES" sz="2200" kern="1200" dirty="0" smtClean="0"/>
            <a:t>Establecer la promoción de la exportación mediante una estrategia de marketing.</a:t>
          </a:r>
          <a:endParaRPr lang="es-ES" sz="2200" kern="1200" dirty="0"/>
        </a:p>
      </dsp:txBody>
      <dsp:txXfrm>
        <a:off x="2995532" y="1471258"/>
        <a:ext cx="4493299" cy="1337507"/>
      </dsp:txXfrm>
    </dsp:sp>
    <dsp:sp modelId="{56D54DF7-57F3-4EE9-BC51-6CFA287A9616}">
      <dsp:nvSpPr>
        <dsp:cNvPr id="0" name=""/>
        <dsp:cNvSpPr/>
      </dsp:nvSpPr>
      <dsp:spPr>
        <a:xfrm>
          <a:off x="0" y="1471258"/>
          <a:ext cx="2995532" cy="1337507"/>
        </a:xfrm>
        <a:prstGeom prst="roundRect">
          <a:avLst/>
        </a:prstGeom>
        <a:blipFill rotWithShape="0">
          <a:blip xmlns:r="http://schemas.openxmlformats.org/officeDocument/2006/relationships" r:embed="rId2"/>
          <a:stretch>
            <a:fillRect/>
          </a:stretch>
        </a:blip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S_tradnl" sz="2200" kern="1200" dirty="0" smtClean="0"/>
            <a:t> </a:t>
          </a:r>
          <a:endParaRPr lang="es-ES" sz="2200" kern="1200" dirty="0"/>
        </a:p>
      </dsp:txBody>
      <dsp:txXfrm>
        <a:off x="0" y="1471258"/>
        <a:ext cx="2995532" cy="1337507"/>
      </dsp:txXfrm>
    </dsp:sp>
    <dsp:sp modelId="{C9FA8D30-F6C0-4AAF-87C7-632751BD2E19}">
      <dsp:nvSpPr>
        <dsp:cNvPr id="0" name=""/>
        <dsp:cNvSpPr/>
      </dsp:nvSpPr>
      <dsp:spPr>
        <a:xfrm>
          <a:off x="2995532" y="2942516"/>
          <a:ext cx="4493299" cy="1337507"/>
        </a:xfrm>
        <a:prstGeom prst="rightArrow">
          <a:avLst>
            <a:gd name="adj1" fmla="val 75000"/>
            <a:gd name="adj2" fmla="val 50000"/>
          </a:avLst>
        </a:prstGeom>
        <a:solidFill>
          <a:schemeClr val="accent1">
            <a:alpha val="90000"/>
            <a:tint val="55000"/>
            <a:hueOff val="0"/>
            <a:satOff val="0"/>
            <a:lumOff val="0"/>
            <a:alphaOff val="0"/>
          </a:schemeClr>
        </a:solidFill>
        <a:ln w="6350" cap="rnd" cmpd="sng" algn="ctr">
          <a:solidFill>
            <a:schemeClr val="lt1">
              <a:hueOff val="0"/>
              <a:satOff val="0"/>
              <a:lumOff val="0"/>
              <a:alphaOff val="0"/>
            </a:schemeClr>
          </a:solidFill>
          <a:prstDash val="solid"/>
        </a:ln>
        <a:effectLst>
          <a:outerShdw blurRad="39000" dist="25400" dir="5400000" rotWithShape="0">
            <a:srgbClr val="000000">
              <a:alpha val="38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es-ES" sz="2200" kern="1200" dirty="0" smtClean="0"/>
            <a:t>Realizar un estudio financiero que identifique la viabilidad del cluster.</a:t>
          </a:r>
          <a:endParaRPr lang="es-ES" sz="2200" kern="1200" dirty="0"/>
        </a:p>
      </dsp:txBody>
      <dsp:txXfrm>
        <a:off x="2995532" y="2942516"/>
        <a:ext cx="4493299" cy="1337507"/>
      </dsp:txXfrm>
    </dsp:sp>
    <dsp:sp modelId="{8F971220-6FD8-48D3-901D-A22775D85E98}">
      <dsp:nvSpPr>
        <dsp:cNvPr id="0" name=""/>
        <dsp:cNvSpPr/>
      </dsp:nvSpPr>
      <dsp:spPr>
        <a:xfrm>
          <a:off x="0" y="2942516"/>
          <a:ext cx="2995532" cy="1337507"/>
        </a:xfrm>
        <a:prstGeom prst="roundRect">
          <a:avLst/>
        </a:prstGeom>
        <a:blipFill rotWithShape="0">
          <a:blip xmlns:r="http://schemas.openxmlformats.org/officeDocument/2006/relationships" r:embed="rId3"/>
          <a:stretch>
            <a:fillRect/>
          </a:stretch>
        </a:blip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endParaRPr lang="es-ES" sz="2200" kern="1200" dirty="0"/>
        </a:p>
      </dsp:txBody>
      <dsp:txXfrm>
        <a:off x="0" y="2942516"/>
        <a:ext cx="2995532" cy="1337507"/>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BC11034-7930-46CD-8F18-84D9D48D9404}">
      <dsp:nvSpPr>
        <dsp:cNvPr id="0" name=""/>
        <dsp:cNvSpPr/>
      </dsp:nvSpPr>
      <dsp:spPr>
        <a:xfrm>
          <a:off x="0" y="0"/>
          <a:ext cx="8229600" cy="1161447"/>
        </a:xfrm>
        <a:prstGeom prst="roundRect">
          <a:avLst>
            <a:gd name="adj" fmla="val 10000"/>
          </a:avLst>
        </a:prstGeom>
        <a:gradFill rotWithShape="0">
          <a:gsLst>
            <a:gs pos="0">
              <a:schemeClr val="accent1">
                <a:shade val="50000"/>
                <a:hueOff val="0"/>
                <a:satOff val="0"/>
                <a:lumOff val="0"/>
                <a:alphaOff val="0"/>
                <a:shade val="47500"/>
                <a:satMod val="137000"/>
              </a:schemeClr>
            </a:gs>
            <a:gs pos="55000">
              <a:schemeClr val="accent1">
                <a:shade val="50000"/>
                <a:hueOff val="0"/>
                <a:satOff val="0"/>
                <a:lumOff val="0"/>
                <a:alphaOff val="0"/>
                <a:shade val="69000"/>
                <a:satMod val="137000"/>
              </a:schemeClr>
            </a:gs>
            <a:gs pos="100000">
              <a:schemeClr val="accent1">
                <a:shade val="5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S" sz="2200" b="1" kern="1200" dirty="0" smtClean="0"/>
            <a:t>Cuy Línea Perú:</a:t>
          </a:r>
          <a:endParaRPr lang="es-ES" sz="2200" b="1" kern="1200" dirty="0"/>
        </a:p>
        <a:p>
          <a:pPr marL="228600" lvl="1" indent="-228600" algn="l" defTabSz="1022350">
            <a:lnSpc>
              <a:spcPct val="90000"/>
            </a:lnSpc>
            <a:spcBef>
              <a:spcPct val="0"/>
            </a:spcBef>
            <a:spcAft>
              <a:spcPct val="15000"/>
            </a:spcAft>
            <a:buChar char="••"/>
          </a:pPr>
          <a:r>
            <a:rPr lang="es-ES" sz="2300" kern="1200" dirty="0" smtClean="0"/>
            <a:t>Su prolificidad promedio por parto de 2.61 crías.</a:t>
          </a:r>
          <a:endParaRPr lang="es-ES" sz="2300" kern="1200" dirty="0"/>
        </a:p>
      </dsp:txBody>
      <dsp:txXfrm>
        <a:off x="1762064" y="0"/>
        <a:ext cx="6467535" cy="1161447"/>
      </dsp:txXfrm>
    </dsp:sp>
    <dsp:sp modelId="{930F1F22-E88B-47BD-9299-AC4F12B7B7DD}">
      <dsp:nvSpPr>
        <dsp:cNvPr id="0" name=""/>
        <dsp:cNvSpPr/>
      </dsp:nvSpPr>
      <dsp:spPr>
        <a:xfrm>
          <a:off x="116144" y="116144"/>
          <a:ext cx="1645920" cy="929157"/>
        </a:xfrm>
        <a:prstGeom prst="roundRect">
          <a:avLst>
            <a:gd name="adj" fmla="val 10000"/>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26D072E-3EB8-47B4-A1EA-45D4E1C4E229}">
      <dsp:nvSpPr>
        <dsp:cNvPr id="0" name=""/>
        <dsp:cNvSpPr/>
      </dsp:nvSpPr>
      <dsp:spPr>
        <a:xfrm>
          <a:off x="0" y="1265245"/>
          <a:ext cx="8229600" cy="1161447"/>
        </a:xfrm>
        <a:prstGeom prst="roundRect">
          <a:avLst>
            <a:gd name="adj" fmla="val 10000"/>
          </a:avLst>
        </a:prstGeom>
        <a:gradFill rotWithShape="0">
          <a:gsLst>
            <a:gs pos="0">
              <a:schemeClr val="accent1">
                <a:shade val="50000"/>
                <a:hueOff val="-330281"/>
                <a:satOff val="-9616"/>
                <a:lumOff val="24458"/>
                <a:alphaOff val="0"/>
                <a:shade val="47500"/>
                <a:satMod val="137000"/>
              </a:schemeClr>
            </a:gs>
            <a:gs pos="55000">
              <a:schemeClr val="accent1">
                <a:shade val="50000"/>
                <a:hueOff val="-330281"/>
                <a:satOff val="-9616"/>
                <a:lumOff val="24458"/>
                <a:alphaOff val="0"/>
                <a:shade val="69000"/>
                <a:satMod val="137000"/>
              </a:schemeClr>
            </a:gs>
            <a:gs pos="100000">
              <a:schemeClr val="accent1">
                <a:shade val="50000"/>
                <a:hueOff val="-330281"/>
                <a:satOff val="-9616"/>
                <a:lumOff val="24458"/>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S" sz="2200" b="1" kern="1200" dirty="0" smtClean="0"/>
            <a:t>Cuy Línea Andina:</a:t>
          </a:r>
          <a:endParaRPr lang="es-ES" sz="2200" b="1" kern="1200" dirty="0"/>
        </a:p>
        <a:p>
          <a:pPr marL="228600" lvl="1" indent="-228600" algn="l" defTabSz="889000">
            <a:lnSpc>
              <a:spcPct val="90000"/>
            </a:lnSpc>
            <a:spcBef>
              <a:spcPct val="0"/>
            </a:spcBef>
            <a:spcAft>
              <a:spcPct val="15000"/>
            </a:spcAft>
            <a:buChar char="••"/>
          </a:pPr>
          <a:r>
            <a:rPr lang="es-ES" sz="2000" kern="1200" dirty="0" smtClean="0"/>
            <a:t>Su prolificidad es un promedio de  3.2 crías por parto</a:t>
          </a:r>
          <a:endParaRPr lang="es-ES" sz="2000" kern="1200" dirty="0"/>
        </a:p>
      </dsp:txBody>
      <dsp:txXfrm>
        <a:off x="1762064" y="1265245"/>
        <a:ext cx="6467535" cy="1161447"/>
      </dsp:txXfrm>
    </dsp:sp>
    <dsp:sp modelId="{01B7F201-27B3-413D-8C6A-69682D6D5C36}">
      <dsp:nvSpPr>
        <dsp:cNvPr id="0" name=""/>
        <dsp:cNvSpPr/>
      </dsp:nvSpPr>
      <dsp:spPr>
        <a:xfrm>
          <a:off x="116144" y="1393736"/>
          <a:ext cx="1645920" cy="929157"/>
        </a:xfrm>
        <a:prstGeom prst="roundRect">
          <a:avLst>
            <a:gd name="adj" fmla="val 10000"/>
          </a:avLst>
        </a:prstGeom>
        <a:blipFill rotWithShape="0">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9FA0BAB-6F0D-45D1-9D62-CC3130D7B97E}">
      <dsp:nvSpPr>
        <dsp:cNvPr id="0" name=""/>
        <dsp:cNvSpPr/>
      </dsp:nvSpPr>
      <dsp:spPr>
        <a:xfrm>
          <a:off x="0" y="2555184"/>
          <a:ext cx="8229600" cy="1161447"/>
        </a:xfrm>
        <a:prstGeom prst="roundRect">
          <a:avLst>
            <a:gd name="adj" fmla="val 10000"/>
          </a:avLst>
        </a:prstGeom>
        <a:gradFill rotWithShape="0">
          <a:gsLst>
            <a:gs pos="0">
              <a:schemeClr val="accent1">
                <a:shade val="50000"/>
                <a:hueOff val="-660562"/>
                <a:satOff val="-19232"/>
                <a:lumOff val="48917"/>
                <a:alphaOff val="0"/>
                <a:shade val="47500"/>
                <a:satMod val="137000"/>
              </a:schemeClr>
            </a:gs>
            <a:gs pos="55000">
              <a:schemeClr val="accent1">
                <a:shade val="50000"/>
                <a:hueOff val="-660562"/>
                <a:satOff val="-19232"/>
                <a:lumOff val="48917"/>
                <a:alphaOff val="0"/>
                <a:shade val="69000"/>
                <a:satMod val="137000"/>
              </a:schemeClr>
            </a:gs>
            <a:gs pos="100000">
              <a:schemeClr val="accent1">
                <a:shade val="50000"/>
                <a:hueOff val="-660562"/>
                <a:satOff val="-19232"/>
                <a:lumOff val="48917"/>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S" sz="2200" b="1" kern="1200" dirty="0" smtClean="0"/>
            <a:t>Cuy Línea Inti:</a:t>
          </a:r>
          <a:endParaRPr lang="es-ES" sz="2200" b="1" kern="1200" dirty="0"/>
        </a:p>
        <a:p>
          <a:pPr marL="228600" lvl="1" indent="-228600" algn="l" defTabSz="889000">
            <a:lnSpc>
              <a:spcPct val="90000"/>
            </a:lnSpc>
            <a:spcBef>
              <a:spcPct val="0"/>
            </a:spcBef>
            <a:spcAft>
              <a:spcPct val="15000"/>
            </a:spcAft>
            <a:buChar char="••"/>
          </a:pPr>
          <a:r>
            <a:rPr lang="es-ES" sz="2000" kern="1200" dirty="0" smtClean="0"/>
            <a:t>A las diez semanas alcanza los 800 gramos con una prolificidad de 3.2 crías por parto</a:t>
          </a:r>
          <a:endParaRPr lang="es-ES" sz="2000" kern="1200" dirty="0"/>
        </a:p>
      </dsp:txBody>
      <dsp:txXfrm>
        <a:off x="1762064" y="2555184"/>
        <a:ext cx="6467535" cy="1161447"/>
      </dsp:txXfrm>
    </dsp:sp>
    <dsp:sp modelId="{812BEE7A-E5B5-4B4E-8D7F-813E52947690}">
      <dsp:nvSpPr>
        <dsp:cNvPr id="0" name=""/>
        <dsp:cNvSpPr/>
      </dsp:nvSpPr>
      <dsp:spPr>
        <a:xfrm>
          <a:off x="116144" y="2671329"/>
          <a:ext cx="1645920" cy="929157"/>
        </a:xfrm>
        <a:prstGeom prst="roundRect">
          <a:avLst>
            <a:gd name="adj" fmla="val 10000"/>
          </a:avLst>
        </a:prstGeom>
        <a:blipFill rotWithShape="0">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EEC85B6-1BE1-44FE-8EB6-4E2E46031FF3}">
      <dsp:nvSpPr>
        <dsp:cNvPr id="0" name=""/>
        <dsp:cNvSpPr/>
      </dsp:nvSpPr>
      <dsp:spPr>
        <a:xfrm>
          <a:off x="0" y="3835704"/>
          <a:ext cx="8229600" cy="1161447"/>
        </a:xfrm>
        <a:prstGeom prst="roundRect">
          <a:avLst>
            <a:gd name="adj" fmla="val 10000"/>
          </a:avLst>
        </a:prstGeom>
        <a:gradFill rotWithShape="0">
          <a:gsLst>
            <a:gs pos="0">
              <a:schemeClr val="accent1">
                <a:shade val="50000"/>
                <a:hueOff val="-330281"/>
                <a:satOff val="-9616"/>
                <a:lumOff val="24458"/>
                <a:alphaOff val="0"/>
                <a:shade val="47500"/>
                <a:satMod val="137000"/>
              </a:schemeClr>
            </a:gs>
            <a:gs pos="55000">
              <a:schemeClr val="accent1">
                <a:shade val="50000"/>
                <a:hueOff val="-330281"/>
                <a:satOff val="-9616"/>
                <a:lumOff val="24458"/>
                <a:alphaOff val="0"/>
                <a:shade val="69000"/>
                <a:satMod val="137000"/>
              </a:schemeClr>
            </a:gs>
            <a:gs pos="100000">
              <a:schemeClr val="accent1">
                <a:shade val="50000"/>
                <a:hueOff val="-330281"/>
                <a:satOff val="-9616"/>
                <a:lumOff val="24458"/>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b="1" kern="1200" dirty="0" smtClean="0"/>
            <a:t>L</a:t>
          </a:r>
          <a:r>
            <a:rPr lang="es-ES" sz="2200" b="1" kern="1200" dirty="0" smtClean="0"/>
            <a:t>ínea Mantaro: </a:t>
          </a:r>
          <a:endParaRPr lang="es-ES" sz="2200" kern="1200" dirty="0"/>
        </a:p>
        <a:p>
          <a:pPr marL="228600" lvl="1" indent="-228600" algn="l" defTabSz="977900">
            <a:lnSpc>
              <a:spcPct val="90000"/>
            </a:lnSpc>
            <a:spcBef>
              <a:spcPct val="0"/>
            </a:spcBef>
            <a:spcAft>
              <a:spcPct val="15000"/>
            </a:spcAft>
            <a:buChar char="••"/>
          </a:pPr>
          <a:r>
            <a:rPr lang="es-ES" sz="2200" kern="1200" dirty="0" smtClean="0"/>
            <a:t>Su prolificidad promedio de 2.64 crías por parto</a:t>
          </a:r>
          <a:endParaRPr lang="es-ES" sz="2200" kern="1200" dirty="0"/>
        </a:p>
      </dsp:txBody>
      <dsp:txXfrm>
        <a:off x="1762064" y="3835704"/>
        <a:ext cx="6467535" cy="1161447"/>
      </dsp:txXfrm>
    </dsp:sp>
    <dsp:sp modelId="{8752A8EE-393E-497B-A0F4-D98B89EAEA92}">
      <dsp:nvSpPr>
        <dsp:cNvPr id="0" name=""/>
        <dsp:cNvSpPr/>
      </dsp:nvSpPr>
      <dsp:spPr>
        <a:xfrm>
          <a:off x="106022" y="3822825"/>
          <a:ext cx="1645920" cy="929157"/>
        </a:xfrm>
        <a:prstGeom prst="roundRect">
          <a:avLst>
            <a:gd name="adj" fmla="val 10000"/>
          </a:avLst>
        </a:prstGeom>
        <a:blipFill rotWithShape="0">
          <a:blip xmlns:r="http://schemas.openxmlformats.org/officeDocument/2006/relationships" r:embed="rId4"/>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FB3BA74-30B4-4CA8-8C0B-FD53188DAB15}">
      <dsp:nvSpPr>
        <dsp:cNvPr id="0" name=""/>
        <dsp:cNvSpPr/>
      </dsp:nvSpPr>
      <dsp:spPr>
        <a:xfrm>
          <a:off x="3536" y="132578"/>
          <a:ext cx="4050506" cy="4625975"/>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lvl="0" algn="ctr" defTabSz="1689100">
            <a:lnSpc>
              <a:spcPct val="90000"/>
            </a:lnSpc>
            <a:spcBef>
              <a:spcPct val="0"/>
            </a:spcBef>
            <a:spcAft>
              <a:spcPct val="35000"/>
            </a:spcAft>
          </a:pPr>
          <a:endParaRPr lang="es-ES" sz="3800" b="1" kern="1200" dirty="0" smtClean="0"/>
        </a:p>
        <a:p>
          <a:pPr lvl="0" algn="ctr" defTabSz="1689100">
            <a:lnSpc>
              <a:spcPct val="90000"/>
            </a:lnSpc>
            <a:spcBef>
              <a:spcPct val="0"/>
            </a:spcBef>
            <a:spcAft>
              <a:spcPct val="35000"/>
            </a:spcAft>
          </a:pPr>
          <a:r>
            <a:rPr lang="es-ES" sz="3800" b="0" kern="1200" dirty="0" smtClean="0"/>
            <a:t>Pozas</a:t>
          </a:r>
          <a:endParaRPr lang="es-ES" sz="3800" b="0" kern="1200" dirty="0"/>
        </a:p>
      </dsp:txBody>
      <dsp:txXfrm>
        <a:off x="3536" y="1982968"/>
        <a:ext cx="4050506" cy="1850390"/>
      </dsp:txXfrm>
    </dsp:sp>
    <dsp:sp modelId="{DFEB75D6-7589-4109-9885-8B558A499D23}">
      <dsp:nvSpPr>
        <dsp:cNvPr id="0" name=""/>
        <dsp:cNvSpPr/>
      </dsp:nvSpPr>
      <dsp:spPr>
        <a:xfrm>
          <a:off x="628135" y="250022"/>
          <a:ext cx="2792249" cy="2625881"/>
        </a:xfrm>
        <a:prstGeom prst="ellipse">
          <a:avLst/>
        </a:prstGeom>
        <a:blipFill rotWithShape="0">
          <a:blip xmlns:r="http://schemas.openxmlformats.org/officeDocument/2006/relationships" r:embed="rId1"/>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8D6AF3-D097-44CA-871F-7F6B640FEE14}">
      <dsp:nvSpPr>
        <dsp:cNvPr id="0" name=""/>
        <dsp:cNvSpPr/>
      </dsp:nvSpPr>
      <dsp:spPr>
        <a:xfrm>
          <a:off x="4175557" y="121391"/>
          <a:ext cx="4050506" cy="4625975"/>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lvl="0" algn="ctr" defTabSz="1689100">
            <a:lnSpc>
              <a:spcPct val="90000"/>
            </a:lnSpc>
            <a:spcBef>
              <a:spcPct val="0"/>
            </a:spcBef>
            <a:spcAft>
              <a:spcPct val="35000"/>
            </a:spcAft>
          </a:pPr>
          <a:endParaRPr lang="es-ES" sz="3800" kern="1200" dirty="0" smtClean="0"/>
        </a:p>
        <a:p>
          <a:pPr lvl="0" algn="ctr" defTabSz="1689100">
            <a:lnSpc>
              <a:spcPct val="90000"/>
            </a:lnSpc>
            <a:spcBef>
              <a:spcPct val="0"/>
            </a:spcBef>
            <a:spcAft>
              <a:spcPct val="35000"/>
            </a:spcAft>
          </a:pPr>
          <a:r>
            <a:rPr lang="es-ES" sz="3800" kern="1200" dirty="0" smtClean="0"/>
            <a:t>Jaulas</a:t>
          </a:r>
          <a:endParaRPr lang="es-ES" sz="3800" kern="1200" dirty="0"/>
        </a:p>
      </dsp:txBody>
      <dsp:txXfrm>
        <a:off x="4175557" y="1971781"/>
        <a:ext cx="4050506" cy="1850390"/>
      </dsp:txXfrm>
    </dsp:sp>
    <dsp:sp modelId="{54FF15C2-C8C2-40A6-BA65-E78B4B1B1F66}">
      <dsp:nvSpPr>
        <dsp:cNvPr id="0" name=""/>
        <dsp:cNvSpPr/>
      </dsp:nvSpPr>
      <dsp:spPr>
        <a:xfrm>
          <a:off x="4731098" y="250026"/>
          <a:ext cx="2718031" cy="2581131"/>
        </a:xfrm>
        <a:prstGeom prst="ellipse">
          <a:avLst/>
        </a:prstGeom>
        <a:blipFill rotWithShape="0">
          <a:blip xmlns:r="http://schemas.openxmlformats.org/officeDocument/2006/relationships" r:embed="rId2"/>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B483B3-CAFF-419D-A1DE-A60121A641A5}">
      <dsp:nvSpPr>
        <dsp:cNvPr id="0" name=""/>
        <dsp:cNvSpPr/>
      </dsp:nvSpPr>
      <dsp:spPr>
        <a:xfrm>
          <a:off x="329183" y="3700780"/>
          <a:ext cx="7571232" cy="693896"/>
        </a:xfrm>
        <a:prstGeom prst="leftRightArrow">
          <a:avLst/>
        </a:prstGeom>
        <a:solidFill>
          <a:schemeClr val="accent1">
            <a:tint val="60000"/>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153EC7B-3ADC-4BD9-A3B4-1CF1C5E37FFB}">
      <dsp:nvSpPr>
        <dsp:cNvPr id="0" name=""/>
        <dsp:cNvSpPr/>
      </dsp:nvSpPr>
      <dsp:spPr>
        <a:xfrm>
          <a:off x="3616" y="573107"/>
          <a:ext cx="1581224" cy="766710"/>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kumimoji="0" lang="es-ES" sz="1200" b="1" i="0" u="none" strike="noStrike" kern="1200" cap="none" normalizeH="0" baseline="0" dirty="0" smtClean="0">
              <a:ln>
                <a:noFill/>
              </a:ln>
              <a:solidFill>
                <a:schemeClr val="tx1"/>
              </a:solidFill>
              <a:effectLst/>
              <a:latin typeface="Arial" pitchFamily="34" charset="0"/>
              <a:cs typeface="Arial" pitchFamily="34" charset="0"/>
            </a:rPr>
            <a:t>SELECCIÓN CUY Y </a:t>
          </a:r>
          <a:r>
            <a:rPr kumimoji="0" lang="es-ES_tradnl" sz="1200" b="1" i="0" u="none" strike="noStrike" kern="1200" cap="none" normalizeH="0" baseline="0" dirty="0" smtClean="0">
              <a:ln>
                <a:noFill/>
              </a:ln>
              <a:solidFill>
                <a:schemeClr val="tx1"/>
              </a:solidFill>
              <a:effectLst/>
              <a:latin typeface="Arial" pitchFamily="34" charset="0"/>
              <a:cs typeface="Arial" pitchFamily="34" charset="0"/>
            </a:rPr>
            <a:t>AYUNO</a:t>
          </a:r>
          <a:endParaRPr lang="es-ES" sz="1200" kern="1200" dirty="0"/>
        </a:p>
      </dsp:txBody>
      <dsp:txXfrm>
        <a:off x="3616" y="573107"/>
        <a:ext cx="1581224" cy="766710"/>
      </dsp:txXfrm>
    </dsp:sp>
    <dsp:sp modelId="{8A3B09D9-C11A-410D-8BD8-B9F6FC1A89F8}">
      <dsp:nvSpPr>
        <dsp:cNvPr id="0" name=""/>
        <dsp:cNvSpPr/>
      </dsp:nvSpPr>
      <dsp:spPr>
        <a:xfrm rot="21364059">
          <a:off x="1697542" y="688916"/>
          <a:ext cx="272924" cy="3921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rot="21364059">
        <a:off x="1697542" y="688916"/>
        <a:ext cx="272924" cy="392143"/>
      </dsp:txXfrm>
    </dsp:sp>
    <dsp:sp modelId="{AA2FFFEB-B31A-4483-8299-0AD32B217608}">
      <dsp:nvSpPr>
        <dsp:cNvPr id="0" name=""/>
        <dsp:cNvSpPr/>
      </dsp:nvSpPr>
      <dsp:spPr>
        <a:xfrm>
          <a:off x="2098580" y="573112"/>
          <a:ext cx="1581224" cy="478684"/>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kumimoji="0" lang="es-ES_tradnl" sz="1200" b="1" i="0" u="none" strike="noStrike" kern="1200" cap="none" normalizeH="0" baseline="0" dirty="0" smtClean="0">
              <a:ln>
                <a:noFill/>
              </a:ln>
              <a:solidFill>
                <a:schemeClr val="tx1"/>
              </a:solidFill>
              <a:effectLst/>
              <a:latin typeface="Arial" pitchFamily="34" charset="0"/>
              <a:cs typeface="Arial" pitchFamily="34" charset="0"/>
            </a:rPr>
            <a:t>PESADO 1</a:t>
          </a:r>
          <a:endParaRPr lang="es-ES" sz="1200" kern="1200" dirty="0"/>
        </a:p>
      </dsp:txBody>
      <dsp:txXfrm>
        <a:off x="2098580" y="573112"/>
        <a:ext cx="1581224" cy="478684"/>
      </dsp:txXfrm>
    </dsp:sp>
    <dsp:sp modelId="{BF8E6270-7382-4C75-941A-07610403871A}">
      <dsp:nvSpPr>
        <dsp:cNvPr id="0" name=""/>
        <dsp:cNvSpPr/>
      </dsp:nvSpPr>
      <dsp:spPr>
        <a:xfrm>
          <a:off x="3823029" y="616382"/>
          <a:ext cx="345041" cy="3921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a:off x="3823029" y="616382"/>
        <a:ext cx="345041" cy="392143"/>
      </dsp:txXfrm>
    </dsp:sp>
    <dsp:sp modelId="{D209FC7D-A19B-432B-BE08-379599CEB04D}">
      <dsp:nvSpPr>
        <dsp:cNvPr id="0" name=""/>
        <dsp:cNvSpPr/>
      </dsp:nvSpPr>
      <dsp:spPr>
        <a:xfrm>
          <a:off x="4330826" y="573112"/>
          <a:ext cx="1581224" cy="478684"/>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kumimoji="0" lang="es-ES_tradnl" sz="1200" b="1" i="0" u="none" strike="noStrike" kern="1200" cap="none" normalizeH="0" baseline="0" dirty="0" smtClean="0">
              <a:ln>
                <a:noFill/>
              </a:ln>
              <a:solidFill>
                <a:schemeClr val="tx1"/>
              </a:solidFill>
              <a:effectLst/>
              <a:latin typeface="Arial" pitchFamily="34" charset="0"/>
              <a:ea typeface="Times New Roman" pitchFamily="18" charset="0"/>
              <a:cs typeface="Arial" pitchFamily="34" charset="0"/>
            </a:rPr>
            <a:t>MOVILIZACION</a:t>
          </a:r>
          <a:endParaRPr lang="es-ES" sz="1200" kern="1200" dirty="0"/>
        </a:p>
      </dsp:txBody>
      <dsp:txXfrm>
        <a:off x="4330826" y="573112"/>
        <a:ext cx="1581224" cy="478684"/>
      </dsp:txXfrm>
    </dsp:sp>
    <dsp:sp modelId="{D8B0CD52-A86A-4C2E-A4BA-1E72859EA92C}">
      <dsp:nvSpPr>
        <dsp:cNvPr id="0" name=""/>
        <dsp:cNvSpPr/>
      </dsp:nvSpPr>
      <dsp:spPr>
        <a:xfrm rot="21385417">
          <a:off x="6070744" y="545051"/>
          <a:ext cx="383953" cy="3921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rot="21385417">
        <a:off x="6070744" y="545051"/>
        <a:ext cx="383953" cy="392143"/>
      </dsp:txXfrm>
    </dsp:sp>
    <dsp:sp modelId="{3DB2014E-3B20-4ECF-B6E7-12D841089D7B}">
      <dsp:nvSpPr>
        <dsp:cNvPr id="0" name=""/>
        <dsp:cNvSpPr/>
      </dsp:nvSpPr>
      <dsp:spPr>
        <a:xfrm>
          <a:off x="6635081" y="429094"/>
          <a:ext cx="1581224" cy="478684"/>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kumimoji="0" lang="es-ES_tradnl" sz="1200" b="1" i="0" u="none" strike="noStrike" kern="1200" cap="none" normalizeH="0" baseline="0" dirty="0" smtClean="0">
              <a:ln>
                <a:noFill/>
              </a:ln>
              <a:solidFill>
                <a:schemeClr val="tx1"/>
              </a:solidFill>
              <a:effectLst/>
              <a:latin typeface="Arial" pitchFamily="34" charset="0"/>
              <a:ea typeface="Times New Roman" pitchFamily="18" charset="0"/>
              <a:cs typeface="Arial" pitchFamily="34" charset="0"/>
            </a:rPr>
            <a:t>ISENSIBILIZACIÓN</a:t>
          </a:r>
          <a:endParaRPr lang="es-ES" sz="1200" kern="1200" dirty="0"/>
        </a:p>
      </dsp:txBody>
      <dsp:txXfrm>
        <a:off x="6635081" y="429094"/>
        <a:ext cx="1581224" cy="478684"/>
      </dsp:txXfrm>
    </dsp:sp>
    <dsp:sp modelId="{6E7E600B-A0FE-49BB-9ED0-3F6D118EA652}">
      <dsp:nvSpPr>
        <dsp:cNvPr id="0" name=""/>
        <dsp:cNvSpPr/>
      </dsp:nvSpPr>
      <dsp:spPr>
        <a:xfrm rot="5379778">
          <a:off x="7100543" y="1562504"/>
          <a:ext cx="587486" cy="3921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rot="5379778">
        <a:off x="7100543" y="1562504"/>
        <a:ext cx="587486" cy="392143"/>
      </dsp:txXfrm>
    </dsp:sp>
    <dsp:sp modelId="{1F1FDB41-4BAE-4695-9C17-0FD05C8733E2}">
      <dsp:nvSpPr>
        <dsp:cNvPr id="0" name=""/>
        <dsp:cNvSpPr/>
      </dsp:nvSpPr>
      <dsp:spPr>
        <a:xfrm>
          <a:off x="6644759" y="2016224"/>
          <a:ext cx="1581224" cy="594600"/>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kern="1200" dirty="0" smtClean="0">
              <a:solidFill>
                <a:schemeClr val="tx1"/>
              </a:solidFill>
              <a:latin typeface="Arial" pitchFamily="34" charset="0"/>
              <a:cs typeface="Arial" pitchFamily="34" charset="0"/>
            </a:rPr>
            <a:t>DEGOLLADO Y </a:t>
          </a:r>
          <a:r>
            <a:rPr kumimoji="0" lang="es-ES_tradnl" sz="1200" b="0" i="0" u="none" strike="noStrike" kern="1200" cap="none" normalizeH="0" baseline="0" dirty="0" smtClean="0">
              <a:ln>
                <a:noFill/>
              </a:ln>
              <a:solidFill>
                <a:schemeClr val="tx1"/>
              </a:solidFill>
              <a:effectLst/>
              <a:latin typeface="Arial" pitchFamily="34" charset="0"/>
              <a:ea typeface="Times New Roman" pitchFamily="18" charset="0"/>
              <a:cs typeface="Arial" pitchFamily="34" charset="0"/>
            </a:rPr>
            <a:t>DESANGRADO </a:t>
          </a:r>
          <a:endParaRPr lang="es-ES" sz="1200" kern="1200" dirty="0">
            <a:solidFill>
              <a:schemeClr val="tx1"/>
            </a:solidFill>
          </a:endParaRPr>
        </a:p>
      </dsp:txBody>
      <dsp:txXfrm>
        <a:off x="6644759" y="2016224"/>
        <a:ext cx="1581224" cy="594600"/>
      </dsp:txXfrm>
    </dsp:sp>
    <dsp:sp modelId="{9800319E-1204-4F5E-AF70-C010DA2457E7}">
      <dsp:nvSpPr>
        <dsp:cNvPr id="0" name=""/>
        <dsp:cNvSpPr/>
      </dsp:nvSpPr>
      <dsp:spPr>
        <a:xfrm rot="10828788">
          <a:off x="6170385" y="2108263"/>
          <a:ext cx="335231" cy="3921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rot="10828788">
        <a:off x="6170385" y="2108263"/>
        <a:ext cx="335231" cy="392143"/>
      </dsp:txXfrm>
    </dsp:sp>
    <dsp:sp modelId="{45FC17CC-1FF2-460D-8478-8DD90007BF69}">
      <dsp:nvSpPr>
        <dsp:cNvPr id="0" name=""/>
        <dsp:cNvSpPr/>
      </dsp:nvSpPr>
      <dsp:spPr>
        <a:xfrm>
          <a:off x="4431044" y="2069695"/>
          <a:ext cx="1581224" cy="450582"/>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kumimoji="0" lang="es-ES_tradnl" sz="1200" b="0" i="0" u="none" strike="noStrike" kern="1200" cap="none" normalizeH="0" baseline="0" dirty="0" smtClean="0">
              <a:ln>
                <a:noFill/>
              </a:ln>
              <a:solidFill>
                <a:schemeClr val="tx1"/>
              </a:solidFill>
              <a:effectLst/>
              <a:latin typeface="Arial" pitchFamily="34" charset="0"/>
              <a:ea typeface="Times New Roman" pitchFamily="18" charset="0"/>
              <a:cs typeface="Arial" pitchFamily="34" charset="0"/>
            </a:rPr>
            <a:t>PELADO y </a:t>
          </a:r>
          <a:r>
            <a:rPr lang="es-ES_tradnl" sz="1200" kern="1200" dirty="0" smtClean="0">
              <a:solidFill>
                <a:schemeClr val="tx1"/>
              </a:solidFill>
              <a:latin typeface="Arial" pitchFamily="34" charset="0"/>
              <a:ea typeface="Times New Roman" pitchFamily="18" charset="0"/>
              <a:cs typeface="Arial" pitchFamily="34" charset="0"/>
            </a:rPr>
            <a:t>LAVADO</a:t>
          </a:r>
          <a:endParaRPr lang="es-ES" sz="1200" kern="1200" dirty="0">
            <a:solidFill>
              <a:schemeClr val="tx1"/>
            </a:solidFill>
          </a:endParaRPr>
        </a:p>
      </dsp:txBody>
      <dsp:txXfrm>
        <a:off x="4431044" y="2069695"/>
        <a:ext cx="1581224" cy="450582"/>
      </dsp:txXfrm>
    </dsp:sp>
    <dsp:sp modelId="{24808D34-87F8-4BE5-B641-C456CFC5ADB8}">
      <dsp:nvSpPr>
        <dsp:cNvPr id="0" name=""/>
        <dsp:cNvSpPr/>
      </dsp:nvSpPr>
      <dsp:spPr>
        <a:xfrm rot="10883020">
          <a:off x="3956628" y="2072408"/>
          <a:ext cx="335317" cy="3921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rot="10883020">
        <a:off x="3956628" y="2072408"/>
        <a:ext cx="335317" cy="392143"/>
      </dsp:txXfrm>
    </dsp:sp>
    <dsp:sp modelId="{21145B4F-63C9-434D-9DC0-0B0ED930BC53}">
      <dsp:nvSpPr>
        <dsp:cNvPr id="0" name=""/>
        <dsp:cNvSpPr/>
      </dsp:nvSpPr>
      <dsp:spPr>
        <a:xfrm>
          <a:off x="2217330" y="1980220"/>
          <a:ext cx="1581224" cy="522591"/>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kumimoji="0" lang="es-ES_tradnl" sz="1200" b="0" i="0" u="none" strike="noStrike" kern="1200" cap="none" normalizeH="0" baseline="0" dirty="0" smtClean="0">
              <a:ln>
                <a:noFill/>
              </a:ln>
              <a:solidFill>
                <a:schemeClr val="tx1"/>
              </a:solidFill>
              <a:effectLst/>
              <a:latin typeface="Arial" pitchFamily="34" charset="0"/>
              <a:ea typeface="Times New Roman" pitchFamily="18" charset="0"/>
              <a:cs typeface="Arial" pitchFamily="34" charset="0"/>
            </a:rPr>
            <a:t>EVISCERADO</a:t>
          </a:r>
          <a:endParaRPr lang="es-ES" sz="1200" kern="1200" dirty="0"/>
        </a:p>
      </dsp:txBody>
      <dsp:txXfrm>
        <a:off x="2217330" y="1980220"/>
        <a:ext cx="1581224" cy="522591"/>
      </dsp:txXfrm>
    </dsp:sp>
    <dsp:sp modelId="{41B01BB3-0BCF-4DCC-BF88-6AB67858D563}">
      <dsp:nvSpPr>
        <dsp:cNvPr id="0" name=""/>
        <dsp:cNvSpPr/>
      </dsp:nvSpPr>
      <dsp:spPr>
        <a:xfrm rot="10800000">
          <a:off x="1740250" y="2045443"/>
          <a:ext cx="337136" cy="3921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rot="10800000">
        <a:off x="1740250" y="2045443"/>
        <a:ext cx="337136" cy="392143"/>
      </dsp:txXfrm>
    </dsp:sp>
    <dsp:sp modelId="{92D377EA-46E7-478D-A685-7D5670280A8D}">
      <dsp:nvSpPr>
        <dsp:cNvPr id="0" name=""/>
        <dsp:cNvSpPr/>
      </dsp:nvSpPr>
      <dsp:spPr>
        <a:xfrm>
          <a:off x="0" y="2052228"/>
          <a:ext cx="1581224" cy="378573"/>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kumimoji="0" lang="es-ES_tradnl" sz="1200" b="0" i="0" u="none" strike="noStrike" kern="1200" cap="none" normalizeH="0" baseline="0" dirty="0" smtClean="0">
              <a:ln>
                <a:noFill/>
              </a:ln>
              <a:solidFill>
                <a:schemeClr val="tx1"/>
              </a:solidFill>
              <a:effectLst/>
              <a:latin typeface="Arial" pitchFamily="34" charset="0"/>
              <a:ea typeface="Times New Roman" pitchFamily="18" charset="0"/>
              <a:cs typeface="Arial" pitchFamily="34" charset="0"/>
            </a:rPr>
            <a:t>LAVADO</a:t>
          </a:r>
          <a:endParaRPr lang="es-ES" sz="1200" kern="1200" dirty="0"/>
        </a:p>
      </dsp:txBody>
      <dsp:txXfrm>
        <a:off x="0" y="2052228"/>
        <a:ext cx="1581224" cy="378573"/>
      </dsp:txXfrm>
    </dsp:sp>
    <dsp:sp modelId="{69C5537F-3B06-46CC-ABBD-8EAC16D78F26}">
      <dsp:nvSpPr>
        <dsp:cNvPr id="0" name=""/>
        <dsp:cNvSpPr/>
      </dsp:nvSpPr>
      <dsp:spPr>
        <a:xfrm rot="5400000">
          <a:off x="468555" y="3170251"/>
          <a:ext cx="624029" cy="3921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rot="5400000">
        <a:off x="468555" y="3170251"/>
        <a:ext cx="624029" cy="392143"/>
      </dsp:txXfrm>
    </dsp:sp>
    <dsp:sp modelId="{2A72C072-6320-4405-A61F-B17339F5C6B2}">
      <dsp:nvSpPr>
        <dsp:cNvPr id="0" name=""/>
        <dsp:cNvSpPr/>
      </dsp:nvSpPr>
      <dsp:spPr>
        <a:xfrm>
          <a:off x="0" y="3672408"/>
          <a:ext cx="1581224" cy="948734"/>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kumimoji="0" lang="es-ES_tradnl" sz="1200" b="0" i="0" u="none" strike="noStrike" kern="1200" cap="none" normalizeH="0" baseline="0" dirty="0" smtClean="0">
              <a:ln>
                <a:noFill/>
              </a:ln>
              <a:solidFill>
                <a:schemeClr val="tx1"/>
              </a:solidFill>
              <a:effectLst/>
              <a:latin typeface="Arial" pitchFamily="34" charset="0"/>
              <a:ea typeface="Times New Roman" pitchFamily="18" charset="0"/>
              <a:cs typeface="Arial" pitchFamily="34" charset="0"/>
            </a:rPr>
            <a:t>PESADO 2</a:t>
          </a:r>
          <a:endParaRPr lang="es-ES" sz="1200" kern="1200" dirty="0"/>
        </a:p>
      </dsp:txBody>
      <dsp:txXfrm>
        <a:off x="0" y="3672408"/>
        <a:ext cx="1581224" cy="948734"/>
      </dsp:txXfrm>
    </dsp:sp>
    <dsp:sp modelId="{86015100-E996-461C-97A6-F4F7867164D4}">
      <dsp:nvSpPr>
        <dsp:cNvPr id="0" name=""/>
        <dsp:cNvSpPr/>
      </dsp:nvSpPr>
      <dsp:spPr>
        <a:xfrm>
          <a:off x="1726726" y="3950703"/>
          <a:ext cx="350528" cy="3921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a:off x="1726726" y="3950703"/>
        <a:ext cx="350528" cy="392143"/>
      </dsp:txXfrm>
    </dsp:sp>
    <dsp:sp modelId="{36A1FD43-EDAD-4E7E-94E5-3D6226A2DBD7}">
      <dsp:nvSpPr>
        <dsp:cNvPr id="0" name=""/>
        <dsp:cNvSpPr/>
      </dsp:nvSpPr>
      <dsp:spPr>
        <a:xfrm>
          <a:off x="2242598" y="3672408"/>
          <a:ext cx="1581224" cy="948734"/>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kumimoji="0" lang="es-ES_tradnl" sz="1200" b="0" i="0" u="none" strike="noStrike" kern="1200" cap="none" normalizeH="0" baseline="0" dirty="0" smtClean="0">
              <a:ln>
                <a:noFill/>
              </a:ln>
              <a:solidFill>
                <a:schemeClr val="tx1"/>
              </a:solidFill>
              <a:effectLst/>
              <a:latin typeface="Arial" pitchFamily="34" charset="0"/>
              <a:ea typeface="Times New Roman" pitchFamily="18" charset="0"/>
              <a:cs typeface="Arial" pitchFamily="34" charset="0"/>
            </a:rPr>
            <a:t>PRECOCCION</a:t>
          </a:r>
          <a:endParaRPr lang="es-ES" sz="1200" kern="1200" dirty="0"/>
        </a:p>
      </dsp:txBody>
      <dsp:txXfrm>
        <a:off x="2242598" y="3672408"/>
        <a:ext cx="1581224" cy="948734"/>
      </dsp:txXfrm>
    </dsp:sp>
    <dsp:sp modelId="{1E76BBE0-E5D2-46BE-9F42-C5EC0B00B346}">
      <dsp:nvSpPr>
        <dsp:cNvPr id="0" name=""/>
        <dsp:cNvSpPr/>
      </dsp:nvSpPr>
      <dsp:spPr>
        <a:xfrm rot="21460692">
          <a:off x="3951079" y="3907262"/>
          <a:ext cx="307128" cy="3921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rot="21460692">
        <a:off x="3951079" y="3907262"/>
        <a:ext cx="307128" cy="392143"/>
      </dsp:txXfrm>
    </dsp:sp>
    <dsp:sp modelId="{B3F22BC8-6C8B-4FEE-90AD-6A8A5C2CA56D}">
      <dsp:nvSpPr>
        <dsp:cNvPr id="0" name=""/>
        <dsp:cNvSpPr/>
      </dsp:nvSpPr>
      <dsp:spPr>
        <a:xfrm>
          <a:off x="4402835" y="3888435"/>
          <a:ext cx="1581224" cy="341506"/>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kumimoji="0" lang="es-ES_tradnl" sz="1200" b="0" i="0" u="none" strike="noStrike" kern="1200" cap="none" normalizeH="0" baseline="0" dirty="0" smtClean="0">
              <a:ln>
                <a:noFill/>
              </a:ln>
              <a:solidFill>
                <a:schemeClr val="tx1"/>
              </a:solidFill>
              <a:effectLst/>
              <a:latin typeface="Arial" pitchFamily="34" charset="0"/>
              <a:ea typeface="Times New Roman" pitchFamily="18" charset="0"/>
              <a:cs typeface="Arial" pitchFamily="34" charset="0"/>
            </a:rPr>
            <a:t>EMPACADO</a:t>
          </a:r>
          <a:endParaRPr lang="es-ES" sz="1200" kern="1200" dirty="0"/>
        </a:p>
      </dsp:txBody>
      <dsp:txXfrm>
        <a:off x="4402835" y="3888435"/>
        <a:ext cx="1581224" cy="341506"/>
      </dsp:txXfrm>
    </dsp:sp>
    <dsp:sp modelId="{40331F0F-5330-4F12-B947-9398728B4F4E}">
      <dsp:nvSpPr>
        <dsp:cNvPr id="0" name=""/>
        <dsp:cNvSpPr/>
      </dsp:nvSpPr>
      <dsp:spPr>
        <a:xfrm rot="28534">
          <a:off x="6127279" y="3872300"/>
          <a:ext cx="345053" cy="3921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rot="28534">
        <a:off x="6127279" y="3872300"/>
        <a:ext cx="345053" cy="392143"/>
      </dsp:txXfrm>
    </dsp:sp>
    <dsp:sp modelId="{2F586D0B-053B-49C2-B33D-0BC315B49DCA}">
      <dsp:nvSpPr>
        <dsp:cNvPr id="0" name=""/>
        <dsp:cNvSpPr/>
      </dsp:nvSpPr>
      <dsp:spPr>
        <a:xfrm>
          <a:off x="6635081" y="3888430"/>
          <a:ext cx="1581224" cy="378573"/>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kumimoji="0" lang="es-ES_tradnl" sz="1200" b="0" i="0" u="none" strike="noStrike" kern="1200" cap="none" normalizeH="0" baseline="0" dirty="0" smtClean="0">
              <a:ln>
                <a:noFill/>
              </a:ln>
              <a:solidFill>
                <a:schemeClr val="tx1"/>
              </a:solidFill>
              <a:effectLst/>
              <a:latin typeface="Arial" pitchFamily="34" charset="0"/>
              <a:ea typeface="Times New Roman" pitchFamily="18" charset="0"/>
              <a:cs typeface="Arial" pitchFamily="34" charset="0"/>
            </a:rPr>
            <a:t>RESULTADO FINAL</a:t>
          </a:r>
          <a:endParaRPr lang="es-ES" sz="1200" kern="1200" dirty="0"/>
        </a:p>
      </dsp:txBody>
      <dsp:txXfrm>
        <a:off x="6635081" y="3888430"/>
        <a:ext cx="1581224" cy="378573"/>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C366537-3D6C-458B-A27A-36146766F002}">
      <dsp:nvSpPr>
        <dsp:cNvPr id="0" name=""/>
        <dsp:cNvSpPr/>
      </dsp:nvSpPr>
      <dsp:spPr>
        <a:xfrm>
          <a:off x="617219" y="0"/>
          <a:ext cx="6995160" cy="462597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B4FB1F-E485-4A51-A7D7-9583F141C0CA}">
      <dsp:nvSpPr>
        <dsp:cNvPr id="0" name=""/>
        <dsp:cNvSpPr/>
      </dsp:nvSpPr>
      <dsp:spPr>
        <a:xfrm>
          <a:off x="8840" y="1387792"/>
          <a:ext cx="2648902" cy="1850390"/>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t>La Ley de Preferencias Arancelarias Andinas y Erradicación de la Droga (ATPDEA)</a:t>
          </a:r>
          <a:endParaRPr lang="es-ES" sz="2100" kern="1200" dirty="0"/>
        </a:p>
      </dsp:txBody>
      <dsp:txXfrm>
        <a:off x="8840" y="1387792"/>
        <a:ext cx="2648902" cy="1850390"/>
      </dsp:txXfrm>
    </dsp:sp>
    <dsp:sp modelId="{468DE74C-FC02-4C8B-A1C2-E7598ED56CD7}">
      <dsp:nvSpPr>
        <dsp:cNvPr id="0" name=""/>
        <dsp:cNvSpPr/>
      </dsp:nvSpPr>
      <dsp:spPr>
        <a:xfrm>
          <a:off x="2790348" y="1387792"/>
          <a:ext cx="2648902" cy="1850390"/>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t>Para Ecuador, fue renovada el día 12 de octubre del 2011</a:t>
          </a:r>
          <a:endParaRPr lang="es-ES" sz="2100" kern="1200" dirty="0"/>
        </a:p>
      </dsp:txBody>
      <dsp:txXfrm>
        <a:off x="2790348" y="1387792"/>
        <a:ext cx="2648902" cy="1850390"/>
      </dsp:txXfrm>
    </dsp:sp>
    <dsp:sp modelId="{7A8B5DEC-1E3E-41EA-88EE-2AA3C7B93B1C}">
      <dsp:nvSpPr>
        <dsp:cNvPr id="0" name=""/>
        <dsp:cNvSpPr/>
      </dsp:nvSpPr>
      <dsp:spPr>
        <a:xfrm>
          <a:off x="5571857" y="1387792"/>
          <a:ext cx="2648902" cy="1850390"/>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t>El ATPDEA permite el ingreso libre de arancel a cerca de 4,180 productos</a:t>
          </a:r>
          <a:endParaRPr lang="es-ES" sz="2100" kern="1200" dirty="0"/>
        </a:p>
      </dsp:txBody>
      <dsp:txXfrm>
        <a:off x="5571857" y="1387792"/>
        <a:ext cx="2648902" cy="185039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8.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1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1.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2.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121F3A-62FA-4E9D-ACB0-312D618A1663}" type="datetimeFigureOut">
              <a:rPr lang="es-ES" smtClean="0"/>
              <a:pPr/>
              <a:t>26/06/2013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0F56E7-907A-44B6-B73E-5CF345BBC093}"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1</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10</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11</a:t>
            </a:fld>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12</a:t>
            </a:fld>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13</a:t>
            </a:fld>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14</a:t>
            </a:fld>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15</a:t>
            </a:fld>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16</a:t>
            </a:fld>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17</a:t>
            </a:fld>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18</a:t>
            </a:fld>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19</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2</a:t>
            </a:fld>
            <a:endParaRPr 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20</a:t>
            </a:fld>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21</a:t>
            </a:fld>
            <a:endParaRPr 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22</a:t>
            </a:fld>
            <a:endParaRPr 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23</a:t>
            </a:fld>
            <a:endParaRPr 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24</a:t>
            </a:fld>
            <a:endParaRPr 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25</a:t>
            </a:fld>
            <a:endParaRPr 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26</a:t>
            </a:fld>
            <a:endParaRPr 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27</a:t>
            </a:fld>
            <a:endParaRPr 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28</a:t>
            </a:fld>
            <a:endParaRPr 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29</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3</a:t>
            </a:fld>
            <a:endParaRPr 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30</a:t>
            </a:fld>
            <a:endParaRPr lang="es-E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31</a:t>
            </a:fld>
            <a:endParaRPr 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32</a:t>
            </a:fld>
            <a:endParaRPr lang="es-E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33</a:t>
            </a:fld>
            <a:endParaRPr lang="es-E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34</a:t>
            </a:fld>
            <a:endParaRPr lang="es-E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35</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4</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5</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6</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7</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8</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20F56E7-907A-44B6-B73E-5CF345BBC093}" type="slidenum">
              <a:rPr lang="es-ES" smtClean="0"/>
              <a:pPr/>
              <a:t>9</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2">
        <a:schemeClr val="bg2"/>
      </p:bgRef>
    </p:bg>
    <p:spTree>
      <p:nvGrpSpPr>
        <p:cNvPr id="1" name=""/>
        <p:cNvGrpSpPr/>
        <p:nvPr/>
      </p:nvGrpSpPr>
      <p:grpSpPr>
        <a:xfrm>
          <a:off x="0" y="0"/>
          <a:ext cx="0" cy="0"/>
          <a:chOff x="0" y="0"/>
          <a:chExt cx="0" cy="0"/>
        </a:xfrm>
      </p:grpSpPr>
      <p:sp>
        <p:nvSpPr>
          <p:cNvPr id="9" name="8 Rectángulo"/>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Título"/>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s-ES" smtClean="0"/>
              <a:t>Haga clic para modificar el estilo de título del patrón</a:t>
            </a:r>
            <a:endParaRPr kumimoji="0" lang="en-US"/>
          </a:p>
        </p:txBody>
      </p:sp>
      <p:sp>
        <p:nvSpPr>
          <p:cNvPr id="3" name="2 Subtítulo"/>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s-ES" smtClean="0"/>
              <a:t>Haga clic para modificar el estilo de subtítulo del patrón</a:t>
            </a:r>
            <a:endParaRPr kumimoji="0" lang="en-US"/>
          </a:p>
        </p:txBody>
      </p:sp>
      <p:sp>
        <p:nvSpPr>
          <p:cNvPr id="4" name="3 Marcador de fecha"/>
          <p:cNvSpPr>
            <a:spLocks noGrp="1"/>
          </p:cNvSpPr>
          <p:nvPr>
            <p:ph type="dt" sz="half" idx="10"/>
          </p:nvPr>
        </p:nvSpPr>
        <p:spPr/>
        <p:txBody>
          <a:bodyPr/>
          <a:lstStyle/>
          <a:p>
            <a:fld id="{3C7F9EF6-D74C-4359-8E24-BDDEB143BFE0}" type="datetimeFigureOut">
              <a:rPr lang="es-ES" smtClean="0"/>
              <a:pPr/>
              <a:t>26/06/2013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2B51C59-7B4F-4D44-83AE-1AE4D0EC7E0C}" type="slidenum">
              <a:rPr lang="es-ES" smtClean="0"/>
              <a:pPr/>
              <a:t>‹Nº›</a:t>
            </a:fld>
            <a:endParaRPr lang="es-ES"/>
          </a:p>
        </p:txBody>
      </p:sp>
      <p:sp>
        <p:nvSpPr>
          <p:cNvPr id="10" name="9 Rectángulo"/>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C7F9EF6-D74C-4359-8E24-BDDEB143BFE0}" type="datetimeFigureOut">
              <a:rPr lang="es-ES" smtClean="0"/>
              <a:pPr/>
              <a:t>26/06/2013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2B51C59-7B4F-4D44-83AE-1AE4D0EC7E0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9" name="8 Rectángulo"/>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7 Rectángulo"/>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Título vertical"/>
          <p:cNvSpPr>
            <a:spLocks noGrp="1"/>
          </p:cNvSpPr>
          <p:nvPr>
            <p:ph type="title" orient="vert"/>
          </p:nvPr>
        </p:nvSpPr>
        <p:spPr>
          <a:xfrm>
            <a:off x="6781800" y="274640"/>
            <a:ext cx="1905000" cy="5851525"/>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304800"/>
            <a:ext cx="60198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C7F9EF6-D74C-4359-8E24-BDDEB143BFE0}" type="datetimeFigureOut">
              <a:rPr lang="es-ES" smtClean="0"/>
              <a:pPr/>
              <a:t>26/06/2013</a:t>
            </a:fld>
            <a:endParaRPr lang="es-ES"/>
          </a:p>
        </p:txBody>
      </p:sp>
      <p:sp>
        <p:nvSpPr>
          <p:cNvPr id="5" name="4 Marcador de pie de página"/>
          <p:cNvSpPr>
            <a:spLocks noGrp="1"/>
          </p:cNvSpPr>
          <p:nvPr>
            <p:ph type="ftr" sz="quarter" idx="11"/>
          </p:nvPr>
        </p:nvSpPr>
        <p:spPr>
          <a:xfrm>
            <a:off x="2640597" y="6377459"/>
            <a:ext cx="3836404" cy="365125"/>
          </a:xfrm>
        </p:spPr>
        <p:txBody>
          <a:bodyPr/>
          <a:lstStyle/>
          <a:p>
            <a:endParaRPr lang="es-ES"/>
          </a:p>
        </p:txBody>
      </p:sp>
      <p:sp>
        <p:nvSpPr>
          <p:cNvPr id="6" name="5 Marcador de número de diapositiva"/>
          <p:cNvSpPr>
            <a:spLocks noGrp="1"/>
          </p:cNvSpPr>
          <p:nvPr>
            <p:ph type="sldNum" sz="quarter" idx="12"/>
          </p:nvPr>
        </p:nvSpPr>
        <p:spPr/>
        <p:txBody>
          <a:bodyPr/>
          <a:lstStyle/>
          <a:p>
            <a:fld id="{02B51C59-7B4F-4D44-83AE-1AE4D0EC7E0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155448"/>
            <a:ext cx="8229600" cy="1252728"/>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C7F9EF6-D74C-4359-8E24-BDDEB143BFE0}" type="datetimeFigureOut">
              <a:rPr lang="es-ES" smtClean="0"/>
              <a:pPr/>
              <a:t>26/06/2013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2B51C59-7B4F-4D44-83AE-1AE4D0EC7E0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2">
        <a:schemeClr val="bg2"/>
      </p:bgRef>
    </p:bg>
    <p:spTree>
      <p:nvGrpSpPr>
        <p:cNvPr id="1" name=""/>
        <p:cNvGrpSpPr/>
        <p:nvPr/>
      </p:nvGrpSpPr>
      <p:grpSpPr>
        <a:xfrm>
          <a:off x="0" y="0"/>
          <a:ext cx="0" cy="0"/>
          <a:chOff x="0" y="0"/>
          <a:chExt cx="0" cy="0"/>
        </a:xfrm>
      </p:grpSpPr>
      <p:sp>
        <p:nvSpPr>
          <p:cNvPr id="9" name="8 Rectángulo"/>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11 Rectángulo"/>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Título"/>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3C7F9EF6-D74C-4359-8E24-BDDEB143BFE0}" type="datetimeFigureOut">
              <a:rPr lang="es-ES" smtClean="0"/>
              <a:pPr/>
              <a:t>26/06/2013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02B51C59-7B4F-4D44-83AE-1AE4D0EC7E0C}"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3C7F9EF6-D74C-4359-8E24-BDDEB143BFE0}" type="datetimeFigureOut">
              <a:rPr lang="es-ES" smtClean="0"/>
              <a:pPr/>
              <a:t>26/06/2013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02B51C59-7B4F-4D44-83AE-1AE4D0EC7E0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texto"/>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s-ES" smtClean="0"/>
              <a:t>Haga clic para modificar el estilo de texto del patrón</a:t>
            </a:r>
          </a:p>
        </p:txBody>
      </p:sp>
      <p:sp>
        <p:nvSpPr>
          <p:cNvPr id="6" name="5 Marcador de contenido"/>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3C7F9EF6-D74C-4359-8E24-BDDEB143BFE0}" type="datetimeFigureOut">
              <a:rPr lang="es-ES" smtClean="0"/>
              <a:pPr/>
              <a:t>26/06/2013</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02B51C59-7B4F-4D44-83AE-1AE4D0EC7E0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3C7F9EF6-D74C-4359-8E24-BDDEB143BFE0}" type="datetimeFigureOut">
              <a:rPr lang="es-ES" smtClean="0"/>
              <a:pPr/>
              <a:t>26/06/2013</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02B51C59-7B4F-4D44-83AE-1AE4D0EC7E0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C7F9EF6-D74C-4359-8E24-BDDEB143BFE0}" type="datetimeFigureOut">
              <a:rPr lang="es-ES" smtClean="0"/>
              <a:pPr/>
              <a:t>26/06/2013</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02B51C59-7B4F-4D44-83AE-1AE4D0EC7E0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texto"/>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3C7F9EF6-D74C-4359-8E24-BDDEB143BFE0}" type="datetimeFigureOut">
              <a:rPr lang="es-ES" smtClean="0"/>
              <a:pPr/>
              <a:t>26/06/2013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02B51C59-7B4F-4D44-83AE-1AE4D0EC7E0C}" type="slidenum">
              <a:rPr lang="es-ES" smtClean="0"/>
              <a:pPr/>
              <a:t>‹Nº›</a:t>
            </a:fld>
            <a:endParaRPr lang="es-ES"/>
          </a:p>
        </p:txBody>
      </p:sp>
      <p:sp>
        <p:nvSpPr>
          <p:cNvPr id="12" name="11 Rectángulo"/>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8 Rectángulo"/>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a:xfrm>
            <a:off x="164592" y="1170432"/>
            <a:ext cx="2523744" cy="201168"/>
          </a:xfrm>
        </p:spPr>
        <p:txBody>
          <a:bodyPr/>
          <a:lstStyle/>
          <a:p>
            <a:fld id="{3C7F9EF6-D74C-4359-8E24-BDDEB143BFE0}" type="datetimeFigureOut">
              <a:rPr lang="es-ES" smtClean="0"/>
              <a:pPr/>
              <a:t>26/06/2013</a:t>
            </a:fld>
            <a:endParaRPr lang="es-ES"/>
          </a:p>
        </p:txBody>
      </p:sp>
      <p:sp>
        <p:nvSpPr>
          <p:cNvPr id="11" name="10 Rectángulo"/>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8 Rectángulo"/>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5 Marcador de pie de página"/>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s-ES"/>
          </a:p>
        </p:txBody>
      </p:sp>
      <p:sp>
        <p:nvSpPr>
          <p:cNvPr id="7" name="6 Marcador de número de diapositiva"/>
          <p:cNvSpPr>
            <a:spLocks noGrp="1"/>
          </p:cNvSpPr>
          <p:nvPr>
            <p:ph type="sldNum" sz="quarter" idx="12"/>
          </p:nvPr>
        </p:nvSpPr>
        <p:spPr>
          <a:xfrm>
            <a:off x="8339328" y="1170432"/>
            <a:ext cx="733864" cy="201168"/>
          </a:xfrm>
        </p:spPr>
        <p:txBody>
          <a:bodyPr/>
          <a:lstStyle/>
          <a:p>
            <a:fld id="{02B51C59-7B4F-4D44-83AE-1AE4D0EC7E0C}" type="slidenum">
              <a:rPr lang="es-ES" smtClean="0"/>
              <a:pPr/>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 Rectángulo"/>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6 Rectángulo"/>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Marcador de título"/>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4" name="3 Marcador de fecha"/>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3C7F9EF6-D74C-4359-8E24-BDDEB143BFE0}" type="datetimeFigureOut">
              <a:rPr lang="es-ES" smtClean="0"/>
              <a:pPr/>
              <a:t>26/06/2013</a:t>
            </a:fld>
            <a:endParaRPr lang="es-ES"/>
          </a:p>
        </p:txBody>
      </p:sp>
      <p:sp>
        <p:nvSpPr>
          <p:cNvPr id="5" name="4 Marcador de pie de página"/>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s-ES"/>
          </a:p>
        </p:txBody>
      </p:sp>
      <p:sp>
        <p:nvSpPr>
          <p:cNvPr id="6" name="5 Marcador de número de diapositiva"/>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02B51C59-7B4F-4D44-83AE-1AE4D0EC7E0C}"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emf"/><Relationship Id="rId18" Type="http://schemas.openxmlformats.org/officeDocument/2006/relationships/image" Target="../media/image35.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29.gif"/><Relationship Id="rId17" Type="http://schemas.openxmlformats.org/officeDocument/2006/relationships/image" Target="../media/image34.jpeg"/><Relationship Id="rId2" Type="http://schemas.openxmlformats.org/officeDocument/2006/relationships/notesSlide" Target="../notesSlides/notesSlide11.xml"/><Relationship Id="rId16" Type="http://schemas.openxmlformats.org/officeDocument/2006/relationships/image" Target="../media/image33.emf"/><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image" Target="../media/image28.png"/><Relationship Id="rId5" Type="http://schemas.openxmlformats.org/officeDocument/2006/relationships/diagramQuickStyle" Target="../diagrams/quickStyle8.xml"/><Relationship Id="rId15" Type="http://schemas.openxmlformats.org/officeDocument/2006/relationships/image" Target="../media/image32.png"/><Relationship Id="rId10" Type="http://schemas.openxmlformats.org/officeDocument/2006/relationships/image" Target="../media/image27.emf"/><Relationship Id="rId19" Type="http://schemas.openxmlformats.org/officeDocument/2006/relationships/image" Target="../media/image36.jpeg"/><Relationship Id="rId4" Type="http://schemas.openxmlformats.org/officeDocument/2006/relationships/diagramLayout" Target="../diagrams/layout8.xml"/><Relationship Id="rId9" Type="http://schemas.openxmlformats.org/officeDocument/2006/relationships/image" Target="../media/image26.jpeg"/><Relationship Id="rId1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40.png"/><Relationship Id="rId4" Type="http://schemas.openxmlformats.org/officeDocument/2006/relationships/diagramLayout" Target="../diagrams/layout10.xml"/><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11.xml"/><Relationship Id="rId11" Type="http://schemas.openxmlformats.org/officeDocument/2006/relationships/image" Target="../media/image44.png"/><Relationship Id="rId5" Type="http://schemas.openxmlformats.org/officeDocument/2006/relationships/diagramQuickStyle" Target="../diagrams/quickStyle11.xml"/><Relationship Id="rId10" Type="http://schemas.openxmlformats.org/officeDocument/2006/relationships/image" Target="../media/image43.png"/><Relationship Id="rId4" Type="http://schemas.openxmlformats.org/officeDocument/2006/relationships/diagramLayout" Target="../diagrams/layout11.xml"/><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image" Target="../media/image49.png"/><Relationship Id="rId5" Type="http://schemas.openxmlformats.org/officeDocument/2006/relationships/diagramQuickStyle" Target="../diagrams/quickStyle12.xml"/><Relationship Id="rId10" Type="http://schemas.openxmlformats.org/officeDocument/2006/relationships/image" Target="../media/image48.png"/><Relationship Id="rId4" Type="http://schemas.openxmlformats.org/officeDocument/2006/relationships/diagramLayout" Target="../diagrams/layout12.xml"/><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0.xml"/><Relationship Id="rId11" Type="http://schemas.openxmlformats.org/officeDocument/2006/relationships/image" Target="../media/image66.png"/><Relationship Id="rId5" Type="http://schemas.openxmlformats.org/officeDocument/2006/relationships/diagramQuickStyle" Target="../diagrams/quickStyle20.xml"/><Relationship Id="rId10" Type="http://schemas.openxmlformats.org/officeDocument/2006/relationships/image" Target="../media/image65.png"/><Relationship Id="rId4" Type="http://schemas.openxmlformats.org/officeDocument/2006/relationships/diagramLayout" Target="../diagrams/layout20.xml"/><Relationship Id="rId9"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70.wmf"/></Relationships>
</file>

<file path=ppt/slides/_rels/slide33.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2.wmf"/></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8.jpeg"/><Relationship Id="rId4" Type="http://schemas.openxmlformats.org/officeDocument/2006/relationships/diagramLayout" Target="../diagrams/layout3.xml"/><Relationship Id="rId9"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11560" y="1268760"/>
            <a:ext cx="7772400" cy="1800200"/>
          </a:xfrm>
        </p:spPr>
        <p:txBody>
          <a:bodyPr>
            <a:noAutofit/>
          </a:bodyPr>
          <a:lstStyle/>
          <a:p>
            <a:pPr algn="ctr"/>
            <a:r>
              <a:rPr lang="es-ES" sz="2100" b="1" dirty="0" smtClean="0"/>
              <a:t/>
            </a:r>
            <a:br>
              <a:rPr lang="es-ES" sz="2100" b="1" dirty="0" smtClean="0"/>
            </a:br>
            <a:r>
              <a:rPr lang="es-ES" sz="2100" b="1" dirty="0" smtClean="0"/>
              <a:t>CREACIÓN DE UN CLUSTER PRODUCTOR DE CARNE DE CUY PRECOCIDO EMPACADO AL VACÍO, SU ESTRATEGIA LOGÍSTICA DE COMERCIALIZACIÓN INTERNACIONAL DIRIGIDO AL MERCADO DE  ESTADOS UNIDOS - NEW JERSEY</a:t>
            </a:r>
            <a:endParaRPr lang="es-ES" sz="2100" dirty="0"/>
          </a:p>
        </p:txBody>
      </p:sp>
      <p:sp>
        <p:nvSpPr>
          <p:cNvPr id="3" name="2 Subtítulo"/>
          <p:cNvSpPr>
            <a:spLocks noGrp="1"/>
          </p:cNvSpPr>
          <p:nvPr>
            <p:ph type="subTitle" idx="1"/>
          </p:nvPr>
        </p:nvSpPr>
        <p:spPr>
          <a:xfrm>
            <a:off x="5220072" y="6381328"/>
            <a:ext cx="3923928" cy="476672"/>
          </a:xfrm>
        </p:spPr>
        <p:txBody>
          <a:bodyPr>
            <a:normAutofit/>
          </a:bodyPr>
          <a:lstStyle/>
          <a:p>
            <a:pPr algn="ctr"/>
            <a:r>
              <a:rPr lang="es-ES_tradnl" dirty="0" smtClean="0"/>
              <a:t>Autora: Carolina Pullas Bolaños</a:t>
            </a:r>
            <a:endParaRPr lang="es-ES" dirty="0"/>
          </a:p>
        </p:txBody>
      </p:sp>
      <p:pic>
        <p:nvPicPr>
          <p:cNvPr id="5" name="Picture 3"/>
          <p:cNvPicPr>
            <a:picLocks noChangeAspect="1" noChangeArrowheads="1"/>
          </p:cNvPicPr>
          <p:nvPr/>
        </p:nvPicPr>
        <p:blipFill>
          <a:blip r:embed="rId3" cstate="print"/>
          <a:srcRect/>
          <a:stretch>
            <a:fillRect/>
          </a:stretch>
        </p:blipFill>
        <p:spPr bwMode="auto">
          <a:xfrm>
            <a:off x="0" y="3066834"/>
            <a:ext cx="9144000" cy="1657350"/>
          </a:xfrm>
          <a:prstGeom prst="rect">
            <a:avLst/>
          </a:prstGeom>
          <a:noFill/>
          <a:ln w="9525">
            <a:noFill/>
            <a:miter lim="800000"/>
            <a:headEnd/>
            <a:tailEnd/>
          </a:ln>
        </p:spPr>
      </p:pic>
      <p:sp>
        <p:nvSpPr>
          <p:cNvPr id="72708" name="AutoShape 4" descr="http://t3.gstatic.com/images?q=tbn:ANd9GcS3Sg0al96VRzxeCp0M50bG1Q2W-VI5wH9IHxhJxn7kw0eGO2xJ"/>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72709" name="Picture 5"/>
          <p:cNvPicPr>
            <a:picLocks noChangeAspect="1" noChangeArrowheads="1"/>
          </p:cNvPicPr>
          <p:nvPr/>
        </p:nvPicPr>
        <p:blipFill>
          <a:blip r:embed="rId4" cstate="print">
            <a:clrChange>
              <a:clrFrom>
                <a:srgbClr val="002F0D"/>
              </a:clrFrom>
              <a:clrTo>
                <a:srgbClr val="002F0D">
                  <a:alpha val="0"/>
                </a:srgbClr>
              </a:clrTo>
            </a:clrChange>
          </a:blip>
          <a:srcRect l="11074" t="49521" r="54227" b="32839"/>
          <a:stretch>
            <a:fillRect/>
          </a:stretch>
        </p:blipFill>
        <p:spPr bwMode="auto">
          <a:xfrm>
            <a:off x="0" y="0"/>
            <a:ext cx="3995936" cy="1196752"/>
          </a:xfrm>
          <a:prstGeom prst="rect">
            <a:avLst/>
          </a:prstGeom>
          <a:noFill/>
          <a:ln w="9525">
            <a:noFill/>
            <a:miter lim="800000"/>
            <a:headEnd/>
            <a:tailEnd/>
          </a:ln>
        </p:spPr>
      </p:pic>
      <p:sp>
        <p:nvSpPr>
          <p:cNvPr id="10" name="2 Subtítulo"/>
          <p:cNvSpPr txBox="1">
            <a:spLocks/>
          </p:cNvSpPr>
          <p:nvPr/>
        </p:nvSpPr>
        <p:spPr>
          <a:xfrm>
            <a:off x="395536" y="5085184"/>
            <a:ext cx="8424936" cy="1221286"/>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300" dirty="0" smtClean="0">
                <a:solidFill>
                  <a:schemeClr val="tx1">
                    <a:tint val="75000"/>
                  </a:schemeClr>
                </a:solidFill>
              </a:rPr>
              <a:t>Tesis presentada como requisito previo a la obtención del grado 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300" dirty="0" smtClean="0">
                <a:solidFill>
                  <a:schemeClr val="tx1">
                    <a:tint val="75000"/>
                  </a:schemeClr>
                </a:solidFill>
              </a:rPr>
              <a:t>INGENIERIA EN COMERCIO EXTERIOR Y NEGOCIACION INTERNACIONAL</a:t>
            </a:r>
            <a:endParaRPr kumimoji="0" lang="en-US" sz="23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Instalaciones </a:t>
            </a:r>
            <a:endParaRPr lang="es-ES" dirty="0"/>
          </a:p>
        </p:txBody>
      </p:sp>
      <p:graphicFrame>
        <p:nvGraphicFramePr>
          <p:cNvPr id="4" name="3 Marcador de contenido"/>
          <p:cNvGraphicFramePr>
            <a:graphicFrameLocks noGrp="1"/>
          </p:cNvGraphicFramePr>
          <p:nvPr>
            <p:ph idx="1"/>
          </p:nvPr>
        </p:nvGraphicFramePr>
        <p:xfrm>
          <a:off x="457200" y="1774825"/>
          <a:ext cx="8229600" cy="4625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Proceso de Faenamiento</a:t>
            </a:r>
            <a:endParaRPr lang="es-ES" dirty="0"/>
          </a:p>
        </p:txBody>
      </p:sp>
      <p:graphicFrame>
        <p:nvGraphicFramePr>
          <p:cNvPr id="5" name="4 Marcador de contenido"/>
          <p:cNvGraphicFramePr>
            <a:graphicFrameLocks noGrp="1"/>
          </p:cNvGraphicFramePr>
          <p:nvPr>
            <p:ph idx="1"/>
          </p:nvPr>
        </p:nvGraphicFramePr>
        <p:xfrm>
          <a:off x="457200" y="1340768"/>
          <a:ext cx="8229600" cy="5060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5 Imagen" descr="http://www.rmr-peru.com/cuy-nucleo.jpg"/>
          <p:cNvPicPr/>
          <p:nvPr/>
        </p:nvPicPr>
        <p:blipFill>
          <a:blip r:embed="rId8" cstate="print"/>
          <a:srcRect/>
          <a:stretch>
            <a:fillRect/>
          </a:stretch>
        </p:blipFill>
        <p:spPr bwMode="auto">
          <a:xfrm>
            <a:off x="395536" y="2564904"/>
            <a:ext cx="1728192" cy="936104"/>
          </a:xfrm>
          <a:prstGeom prst="ellipse">
            <a:avLst/>
          </a:prstGeom>
          <a:ln>
            <a:noFill/>
          </a:ln>
          <a:effectLst>
            <a:softEdge rad="112500"/>
          </a:effectLst>
        </p:spPr>
      </p:pic>
      <p:pic>
        <p:nvPicPr>
          <p:cNvPr id="7" name="6 Imagen" descr="http://3.bp.blogspot.com/_8g9AjjQTswY/TGxGrSSTUEI/AAAAAAAAAhI/UOLJSVhn_lc/s1600/P1010455.JPG"/>
          <p:cNvPicPr/>
          <p:nvPr/>
        </p:nvPicPr>
        <p:blipFill>
          <a:blip r:embed="rId9" cstate="print"/>
          <a:srcRect l="24085" t="15138" r="17988" b="9174"/>
          <a:stretch>
            <a:fillRect/>
          </a:stretch>
        </p:blipFill>
        <p:spPr bwMode="auto">
          <a:xfrm>
            <a:off x="2627784" y="2420888"/>
            <a:ext cx="1512168" cy="864095"/>
          </a:xfrm>
          <a:prstGeom prst="rect">
            <a:avLst/>
          </a:prstGeom>
          <a:ln>
            <a:noFill/>
          </a:ln>
          <a:effectLst>
            <a:softEdge rad="112500"/>
          </a:effectLst>
        </p:spPr>
      </p:pic>
      <p:pic>
        <p:nvPicPr>
          <p:cNvPr id="8" name="7 Imagen"/>
          <p:cNvPicPr/>
          <p:nvPr/>
        </p:nvPicPr>
        <p:blipFill>
          <a:blip r:embed="rId10" cstate="print"/>
          <a:srcRect/>
          <a:stretch>
            <a:fillRect/>
          </a:stretch>
        </p:blipFill>
        <p:spPr bwMode="auto">
          <a:xfrm>
            <a:off x="4788024" y="2276872"/>
            <a:ext cx="1440160" cy="1008112"/>
          </a:xfrm>
          <a:prstGeom prst="rect">
            <a:avLst/>
          </a:prstGeom>
          <a:ln>
            <a:noFill/>
          </a:ln>
          <a:effectLst>
            <a:softEdge rad="112500"/>
          </a:effectLst>
        </p:spPr>
      </p:pic>
      <p:pic>
        <p:nvPicPr>
          <p:cNvPr id="9" name="8 Imagen"/>
          <p:cNvPicPr/>
          <p:nvPr/>
        </p:nvPicPr>
        <p:blipFill>
          <a:blip r:embed="rId11" cstate="print"/>
          <a:srcRect l="23810" t="17771" r="7407" b="13554"/>
          <a:stretch>
            <a:fillRect/>
          </a:stretch>
        </p:blipFill>
        <p:spPr bwMode="auto">
          <a:xfrm>
            <a:off x="7092280" y="2132856"/>
            <a:ext cx="1512168" cy="1008112"/>
          </a:xfrm>
          <a:prstGeom prst="ellipse">
            <a:avLst/>
          </a:prstGeom>
          <a:ln>
            <a:noFill/>
          </a:ln>
          <a:effectLst>
            <a:softEdge rad="112500"/>
          </a:effectLst>
        </p:spPr>
      </p:pic>
      <p:pic>
        <p:nvPicPr>
          <p:cNvPr id="10" name="9 Imagen" descr="http://www.lamolina.edu.pe/proyeccion/imagenescursos/FAENADO_CUYES.gif"/>
          <p:cNvPicPr/>
          <p:nvPr/>
        </p:nvPicPr>
        <p:blipFill>
          <a:blip r:embed="rId12" cstate="print"/>
          <a:srcRect/>
          <a:stretch>
            <a:fillRect/>
          </a:stretch>
        </p:blipFill>
        <p:spPr bwMode="auto">
          <a:xfrm>
            <a:off x="395536" y="3573016"/>
            <a:ext cx="1817958" cy="1086371"/>
          </a:xfrm>
          <a:prstGeom prst="ellipse">
            <a:avLst/>
          </a:prstGeom>
          <a:ln>
            <a:noFill/>
          </a:ln>
          <a:effectLst>
            <a:softEdge rad="112500"/>
          </a:effectLst>
        </p:spPr>
      </p:pic>
      <p:pic>
        <p:nvPicPr>
          <p:cNvPr id="11" name="10 Imagen"/>
          <p:cNvPicPr/>
          <p:nvPr/>
        </p:nvPicPr>
        <p:blipFill>
          <a:blip r:embed="rId13" cstate="print"/>
          <a:srcRect/>
          <a:stretch>
            <a:fillRect/>
          </a:stretch>
        </p:blipFill>
        <p:spPr bwMode="auto">
          <a:xfrm>
            <a:off x="2483768" y="3789040"/>
            <a:ext cx="1861754" cy="1068201"/>
          </a:xfrm>
          <a:prstGeom prst="rect">
            <a:avLst/>
          </a:prstGeom>
          <a:ln>
            <a:noFill/>
          </a:ln>
          <a:effectLst>
            <a:softEdge rad="112500"/>
          </a:effectLst>
        </p:spPr>
      </p:pic>
      <p:pic>
        <p:nvPicPr>
          <p:cNvPr id="12" name="11 Imagen" descr="http://www.agricultura.gob.ec/wp-content/uploads/2012/08/14ago_magap10.jpg"/>
          <p:cNvPicPr/>
          <p:nvPr/>
        </p:nvPicPr>
        <p:blipFill>
          <a:blip r:embed="rId14" cstate="print"/>
          <a:srcRect/>
          <a:stretch>
            <a:fillRect/>
          </a:stretch>
        </p:blipFill>
        <p:spPr bwMode="auto">
          <a:xfrm>
            <a:off x="4860032" y="3861049"/>
            <a:ext cx="1727181" cy="1008112"/>
          </a:xfrm>
          <a:prstGeom prst="rect">
            <a:avLst/>
          </a:prstGeom>
          <a:ln>
            <a:noFill/>
          </a:ln>
          <a:effectLst>
            <a:softEdge rad="112500"/>
          </a:effectLst>
        </p:spPr>
      </p:pic>
      <p:pic>
        <p:nvPicPr>
          <p:cNvPr id="13" name="12 Imagen"/>
          <p:cNvPicPr/>
          <p:nvPr/>
        </p:nvPicPr>
        <p:blipFill>
          <a:blip r:embed="rId15" cstate="print"/>
          <a:srcRect l="20635" t="47892" r="64903" b="31024"/>
          <a:stretch>
            <a:fillRect/>
          </a:stretch>
        </p:blipFill>
        <p:spPr bwMode="auto">
          <a:xfrm>
            <a:off x="7020272" y="4005064"/>
            <a:ext cx="1728451" cy="827780"/>
          </a:xfrm>
          <a:prstGeom prst="rect">
            <a:avLst/>
          </a:prstGeom>
          <a:ln>
            <a:noFill/>
          </a:ln>
          <a:effectLst>
            <a:softEdge rad="112500"/>
          </a:effectLst>
        </p:spPr>
      </p:pic>
      <p:pic>
        <p:nvPicPr>
          <p:cNvPr id="14" name="13 Imagen"/>
          <p:cNvPicPr/>
          <p:nvPr/>
        </p:nvPicPr>
        <p:blipFill>
          <a:blip r:embed="rId16" cstate="print"/>
          <a:srcRect/>
          <a:stretch>
            <a:fillRect/>
          </a:stretch>
        </p:blipFill>
        <p:spPr bwMode="auto">
          <a:xfrm>
            <a:off x="467544" y="5949280"/>
            <a:ext cx="1627836" cy="908720"/>
          </a:xfrm>
          <a:prstGeom prst="rect">
            <a:avLst/>
          </a:prstGeom>
          <a:ln>
            <a:noFill/>
          </a:ln>
          <a:effectLst>
            <a:softEdge rad="112500"/>
          </a:effectLst>
        </p:spPr>
      </p:pic>
      <p:pic>
        <p:nvPicPr>
          <p:cNvPr id="15" name="14 Imagen" descr="http://images03.olx.com.pe/ui/1/81/39/6377239_2.jpg"/>
          <p:cNvPicPr/>
          <p:nvPr/>
        </p:nvPicPr>
        <p:blipFill>
          <a:blip r:embed="rId17" cstate="print"/>
          <a:srcRect/>
          <a:stretch>
            <a:fillRect/>
          </a:stretch>
        </p:blipFill>
        <p:spPr bwMode="auto">
          <a:xfrm>
            <a:off x="2771800" y="5877272"/>
            <a:ext cx="1584176" cy="792088"/>
          </a:xfrm>
          <a:prstGeom prst="rect">
            <a:avLst/>
          </a:prstGeom>
          <a:ln>
            <a:noFill/>
          </a:ln>
          <a:effectLst>
            <a:softEdge rad="112500"/>
          </a:effectLst>
        </p:spPr>
      </p:pic>
      <p:pic>
        <p:nvPicPr>
          <p:cNvPr id="16" name="15 Imagen"/>
          <p:cNvPicPr/>
          <p:nvPr/>
        </p:nvPicPr>
        <p:blipFill>
          <a:blip r:embed="rId18" cstate="print"/>
          <a:srcRect l="22065" t="24398" r="23389" b="26807"/>
          <a:stretch>
            <a:fillRect/>
          </a:stretch>
        </p:blipFill>
        <p:spPr bwMode="auto">
          <a:xfrm>
            <a:off x="4860032" y="5661248"/>
            <a:ext cx="1916667" cy="980728"/>
          </a:xfrm>
          <a:prstGeom prst="rect">
            <a:avLst/>
          </a:prstGeom>
          <a:ln>
            <a:noFill/>
          </a:ln>
          <a:effectLst>
            <a:softEdge rad="112500"/>
          </a:effectLst>
        </p:spPr>
      </p:pic>
      <p:pic>
        <p:nvPicPr>
          <p:cNvPr id="17" name="16 Imagen" descr="http://1.bp.blogspot.com/_q9GkQdYBNKU/TMs4-bEp_fI/AAAAAAAAAI4/-RcFS6dvCqA/s1600/100_1039.JPG"/>
          <p:cNvPicPr/>
          <p:nvPr/>
        </p:nvPicPr>
        <p:blipFill>
          <a:blip r:embed="rId19" cstate="print"/>
          <a:srcRect/>
          <a:stretch>
            <a:fillRect/>
          </a:stretch>
        </p:blipFill>
        <p:spPr bwMode="auto">
          <a:xfrm>
            <a:off x="7164288" y="5422815"/>
            <a:ext cx="1776139" cy="143518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55448"/>
            <a:ext cx="8229600" cy="1041304"/>
          </a:xfrm>
        </p:spPr>
        <p:txBody>
          <a:bodyPr>
            <a:normAutofit fontScale="90000"/>
          </a:bodyPr>
          <a:lstStyle/>
          <a:p>
            <a:pPr algn="ctr"/>
            <a:r>
              <a:rPr lang="en-US" dirty="0" smtClean="0"/>
              <a:t>Número de Cuyes Produccidos por Provincia </a:t>
            </a:r>
            <a:endParaRPr lang="es-ES" dirty="0"/>
          </a:p>
        </p:txBody>
      </p:sp>
      <p:graphicFrame>
        <p:nvGraphicFramePr>
          <p:cNvPr id="4" name="3 Gráfico"/>
          <p:cNvGraphicFramePr/>
          <p:nvPr/>
        </p:nvGraphicFramePr>
        <p:xfrm>
          <a:off x="467544" y="1628800"/>
          <a:ext cx="8208912" cy="4176464"/>
        </p:xfrm>
        <a:graphic>
          <a:graphicData uri="http://schemas.openxmlformats.org/drawingml/2006/chart">
            <c:chart xmlns:c="http://schemas.openxmlformats.org/drawingml/2006/chart" xmlns:r="http://schemas.openxmlformats.org/officeDocument/2006/relationships" r:id="rId3"/>
          </a:graphicData>
        </a:graphic>
      </p:graphicFrame>
      <p:sp>
        <p:nvSpPr>
          <p:cNvPr id="5" name="4 CuadroTexto"/>
          <p:cNvSpPr txBox="1"/>
          <p:nvPr/>
        </p:nvSpPr>
        <p:spPr>
          <a:xfrm>
            <a:off x="395536" y="6021288"/>
            <a:ext cx="8136904"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S" dirty="0" smtClean="0"/>
              <a:t>Para el año 2005 el Ministerio de Agricultura determinó una producción</a:t>
            </a:r>
          </a:p>
          <a:p>
            <a:r>
              <a:rPr lang="es-ES" dirty="0" smtClean="0"/>
              <a:t>mensual de cuyes  de  100.000 kilos de carne de la misma raza.</a:t>
            </a:r>
            <a:endParaRPr lang="es-E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412776"/>
            <a:ext cx="3672408" cy="576064"/>
          </a:xfrm>
        </p:spPr>
        <p:txBody>
          <a:bodyPr>
            <a:normAutofit/>
          </a:bodyPr>
          <a:lstStyle/>
          <a:p>
            <a:pPr algn="ctr"/>
            <a:r>
              <a:rPr lang="es-ES" sz="2400" u="sng" dirty="0" smtClean="0">
                <a:latin typeface="Arial" pitchFamily="34" charset="0"/>
                <a:cs typeface="Arial" pitchFamily="34" charset="0"/>
              </a:rPr>
              <a:t>Estados Unidos</a:t>
            </a:r>
          </a:p>
        </p:txBody>
      </p:sp>
      <p:sp>
        <p:nvSpPr>
          <p:cNvPr id="3" name="2 Marcador de contenido"/>
          <p:cNvSpPr>
            <a:spLocks noGrp="1"/>
          </p:cNvSpPr>
          <p:nvPr>
            <p:ph sz="half" idx="1"/>
          </p:nvPr>
        </p:nvSpPr>
        <p:spPr>
          <a:xfrm>
            <a:off x="251520" y="2132856"/>
            <a:ext cx="3610744" cy="3888432"/>
          </a:xfrm>
        </p:spPr>
        <p:txBody>
          <a:bodyPr>
            <a:normAutofit/>
          </a:bodyPr>
          <a:lstStyle/>
          <a:p>
            <a:pPr algn="just">
              <a:buFont typeface="Wingdings" pitchFamily="2" charset="2"/>
              <a:buChar char="v"/>
            </a:pPr>
            <a:r>
              <a:rPr lang="es-ES" sz="2000" dirty="0" smtClean="0"/>
              <a:t>Estados Unidos de América, es una república federal constitucional compuesta por 50 estados y un distrito federal. </a:t>
            </a:r>
          </a:p>
          <a:p>
            <a:pPr algn="just" fontAlgn="t">
              <a:buFont typeface="Wingdings" pitchFamily="2" charset="2"/>
              <a:buChar char="v"/>
            </a:pPr>
            <a:r>
              <a:rPr lang="es-ES" sz="2000" b="1" dirty="0" smtClean="0"/>
              <a:t>Capital: </a:t>
            </a:r>
            <a:r>
              <a:rPr lang="es-ES" sz="2000" dirty="0" smtClean="0"/>
              <a:t>Washington D. C.</a:t>
            </a:r>
          </a:p>
          <a:p>
            <a:pPr algn="just" fontAlgn="t">
              <a:buFont typeface="Wingdings" pitchFamily="2" charset="2"/>
              <a:buChar char="v"/>
            </a:pPr>
            <a:r>
              <a:rPr lang="es-ES" sz="2000" b="1" dirty="0" smtClean="0"/>
              <a:t>Población: </a:t>
            </a:r>
            <a:r>
              <a:rPr lang="es-ES" sz="2000" dirty="0" smtClean="0"/>
              <a:t>313,9 millones (2012)</a:t>
            </a:r>
          </a:p>
          <a:p>
            <a:pPr algn="just" fontAlgn="t">
              <a:buFont typeface="Wingdings" pitchFamily="2" charset="2"/>
              <a:buChar char="v"/>
            </a:pPr>
            <a:r>
              <a:rPr lang="es-ES" sz="2000" b="1" dirty="0" smtClean="0"/>
              <a:t>Presidente: </a:t>
            </a:r>
            <a:r>
              <a:rPr lang="es-ES" sz="2000" dirty="0" err="1" smtClean="0"/>
              <a:t>Barack</a:t>
            </a:r>
            <a:r>
              <a:rPr lang="es-ES" sz="2000" dirty="0" smtClean="0"/>
              <a:t> </a:t>
            </a:r>
            <a:r>
              <a:rPr lang="es-ES" sz="2000" dirty="0" err="1" smtClean="0"/>
              <a:t>Obama</a:t>
            </a:r>
            <a:endParaRPr lang="es-ES" sz="2000" dirty="0" smtClean="0"/>
          </a:p>
          <a:p>
            <a:pPr algn="just" fontAlgn="t">
              <a:buFont typeface="Wingdings" pitchFamily="2" charset="2"/>
              <a:buChar char="v"/>
            </a:pPr>
            <a:r>
              <a:rPr lang="es-ES" sz="2000" b="1" dirty="0" smtClean="0"/>
              <a:t>PIB: </a:t>
            </a:r>
            <a:r>
              <a:rPr lang="es-ES" sz="2000" dirty="0" smtClean="0"/>
              <a:t>14,99 billones USD (2011) Banco Mundial</a:t>
            </a:r>
          </a:p>
          <a:p>
            <a:pPr algn="just"/>
            <a:endParaRPr lang="es-ES" sz="2000" dirty="0"/>
          </a:p>
        </p:txBody>
      </p:sp>
      <p:sp>
        <p:nvSpPr>
          <p:cNvPr id="38914" name="AutoShape 2" descr="http://www.elabueloeduca.com/elabueloeduca_img/eeuu_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6" name="1 Título"/>
          <p:cNvSpPr txBox="1">
            <a:spLocks/>
          </p:cNvSpPr>
          <p:nvPr/>
        </p:nvSpPr>
        <p:spPr>
          <a:xfrm>
            <a:off x="467544" y="260648"/>
            <a:ext cx="8229600" cy="90872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 sz="4000" b="1" dirty="0" smtClean="0">
                <a:solidFill>
                  <a:schemeClr val="accent1">
                    <a:satMod val="150000"/>
                  </a:schemeClr>
                </a:solidFill>
                <a:latin typeface="+mj-lt"/>
                <a:ea typeface="+mj-ea"/>
                <a:cs typeface="+mj-cs"/>
              </a:rPr>
              <a:t>Estudio del mercado destino</a:t>
            </a:r>
          </a:p>
        </p:txBody>
      </p:sp>
      <p:sp>
        <p:nvSpPr>
          <p:cNvPr id="38916" name="AutoShape 4" descr="http://2.bp.blogspot.com/-nrkltfJOjQw/UEfQiCwkbyI/AAAAAAAABtk/ayXpmhfjdiw/s1600/Mapa%2Bde%2BEstados%2BUnidos%2Bde%2BAmerica%2Bcon%2BNombres.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38917" name="Picture 5"/>
          <p:cNvPicPr>
            <a:picLocks noChangeAspect="1" noChangeArrowheads="1"/>
          </p:cNvPicPr>
          <p:nvPr/>
        </p:nvPicPr>
        <p:blipFill>
          <a:blip r:embed="rId3" cstate="print"/>
          <a:srcRect l="17344" t="23540" r="14735" b="10941"/>
          <a:stretch>
            <a:fillRect/>
          </a:stretch>
        </p:blipFill>
        <p:spPr bwMode="auto">
          <a:xfrm>
            <a:off x="4139952" y="1556792"/>
            <a:ext cx="4536504" cy="42484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_tradnl" sz="4200" dirty="0" smtClean="0"/>
              <a:t>Exportaciones</a:t>
            </a:r>
            <a:r>
              <a:rPr lang="es-ES_tradnl" dirty="0" smtClean="0"/>
              <a:t> del Ecuador al Mundo</a:t>
            </a:r>
            <a:endParaRPr lang="es-ES" dirty="0"/>
          </a:p>
        </p:txBody>
      </p:sp>
      <p:graphicFrame>
        <p:nvGraphicFramePr>
          <p:cNvPr id="3" name="2 Gráfico"/>
          <p:cNvGraphicFramePr/>
          <p:nvPr/>
        </p:nvGraphicFramePr>
        <p:xfrm>
          <a:off x="1403648" y="1700808"/>
          <a:ext cx="6264696" cy="403244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_tradnl" dirty="0" smtClean="0"/>
              <a:t>Importaciones de Estados Unidos</a:t>
            </a:r>
            <a:endParaRPr lang="es-ES" dirty="0"/>
          </a:p>
        </p:txBody>
      </p:sp>
      <p:graphicFrame>
        <p:nvGraphicFramePr>
          <p:cNvPr id="4" name="3 Marcador de contenido"/>
          <p:cNvGraphicFramePr>
            <a:graphicFrameLocks noGrp="1"/>
          </p:cNvGraphicFramePr>
          <p:nvPr>
            <p:ph idx="1"/>
          </p:nvPr>
        </p:nvGraphicFramePr>
        <p:xfrm>
          <a:off x="1115616" y="4221088"/>
          <a:ext cx="6912769" cy="2286000"/>
        </p:xfrm>
        <a:graphic>
          <a:graphicData uri="http://schemas.openxmlformats.org/drawingml/2006/table">
            <a:tbl>
              <a:tblPr>
                <a:effectLst>
                  <a:outerShdw blurRad="63500" sx="102000" sy="102000" algn="ctr" rotWithShape="0">
                    <a:prstClr val="black">
                      <a:alpha val="40000"/>
                    </a:prstClr>
                  </a:outerShdw>
                </a:effectLst>
                <a:tableStyleId>{327F97BB-C833-4FB7-BDE5-3F7075034690}</a:tableStyleId>
              </a:tblPr>
              <a:tblGrid>
                <a:gridCol w="1152129"/>
                <a:gridCol w="1912967"/>
                <a:gridCol w="586933"/>
                <a:gridCol w="652148"/>
                <a:gridCol w="586933"/>
                <a:gridCol w="586933"/>
                <a:gridCol w="652148"/>
                <a:gridCol w="782578"/>
              </a:tblGrid>
              <a:tr h="323850">
                <a:tc rowSpan="2">
                  <a:txBody>
                    <a:bodyPr/>
                    <a:lstStyle/>
                    <a:p>
                      <a:pPr algn="ctr">
                        <a:spcAft>
                          <a:spcPts val="0"/>
                        </a:spcAft>
                      </a:pPr>
                      <a:r>
                        <a:rPr lang="es-ES" sz="1500" dirty="0" smtClean="0"/>
                        <a:t>Código del producto</a:t>
                      </a:r>
                      <a:endParaRPr lang="es-ES" sz="1500" dirty="0">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Aft>
                          <a:spcPts val="0"/>
                        </a:spcAft>
                      </a:pPr>
                      <a:r>
                        <a:rPr lang="es-ES" sz="1500" dirty="0"/>
                        <a:t>Descripción del producto</a:t>
                      </a:r>
                      <a:endParaRPr lang="es-ES" sz="1500" dirty="0">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spcAft>
                          <a:spcPts val="0"/>
                        </a:spcAft>
                      </a:pPr>
                      <a:r>
                        <a:rPr lang="es-ES" sz="1500"/>
                        <a:t>Estados Unidos de América importa desde Ecuador</a:t>
                      </a:r>
                      <a:endParaRPr lang="es-ES" sz="150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gridSpan="3">
                  <a:txBody>
                    <a:bodyPr/>
                    <a:lstStyle/>
                    <a:p>
                      <a:pPr algn="ctr">
                        <a:spcAft>
                          <a:spcPts val="0"/>
                        </a:spcAft>
                      </a:pPr>
                      <a:r>
                        <a:rPr lang="es-ES" sz="1500"/>
                        <a:t>Estados Unidos de América importa desde el mundo</a:t>
                      </a:r>
                      <a:endParaRPr lang="es-ES" sz="150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r>
              <a:tr h="323850">
                <a:tc vMerge="1">
                  <a:txBody>
                    <a:bodyPr/>
                    <a:lstStyle/>
                    <a:p>
                      <a:endParaRPr lang="es-ES"/>
                    </a:p>
                  </a:txBody>
                  <a:tcPr/>
                </a:tc>
                <a:tc vMerge="1">
                  <a:txBody>
                    <a:bodyPr/>
                    <a:lstStyle/>
                    <a:p>
                      <a:endParaRPr lang="es-ES"/>
                    </a:p>
                  </a:txBody>
                  <a:tcPr/>
                </a:tc>
                <a:tc>
                  <a:txBody>
                    <a:bodyPr/>
                    <a:lstStyle/>
                    <a:p>
                      <a:pPr algn="ctr">
                        <a:spcAft>
                          <a:spcPts val="0"/>
                        </a:spcAft>
                      </a:pPr>
                      <a:r>
                        <a:rPr lang="es-ES" sz="1500"/>
                        <a:t>Valor en 2009</a:t>
                      </a:r>
                      <a:endParaRPr lang="es-ES" sz="150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500"/>
                        <a:t>Valor en 2010</a:t>
                      </a:r>
                      <a:endParaRPr lang="es-ES" sz="150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500" dirty="0"/>
                        <a:t>Valor en 2011</a:t>
                      </a:r>
                      <a:endParaRPr lang="es-ES" sz="1500" dirty="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500" dirty="0"/>
                        <a:t>Valor en 2009</a:t>
                      </a:r>
                      <a:endParaRPr lang="es-ES" sz="1500" dirty="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500"/>
                        <a:t>Valor en 2010</a:t>
                      </a:r>
                      <a:endParaRPr lang="es-ES" sz="150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ES" sz="1500" dirty="0"/>
                        <a:t>Valor en 2011</a:t>
                      </a:r>
                      <a:endParaRPr lang="es-ES" sz="1500" dirty="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7855">
                <a:tc>
                  <a:txBody>
                    <a:bodyPr/>
                    <a:lstStyle/>
                    <a:p>
                      <a:pPr algn="r">
                        <a:spcAft>
                          <a:spcPts val="0"/>
                        </a:spcAft>
                      </a:pPr>
                      <a:r>
                        <a:rPr lang="es-ES" sz="1500" dirty="0"/>
                        <a:t>0208909000</a:t>
                      </a:r>
                      <a:endParaRPr lang="es-ES" sz="1500" dirty="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s-ES" sz="1500"/>
                        <a:t>Carne y despojos comestibles, frescos, refrigerados o congelados, nep</a:t>
                      </a:r>
                      <a:endParaRPr lang="es-ES" sz="150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s-ES" sz="1500"/>
                        <a:t>15,18</a:t>
                      </a:r>
                      <a:endParaRPr lang="es-ES" sz="150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s-ES" sz="1500"/>
                        <a:t>16,58</a:t>
                      </a:r>
                      <a:endParaRPr lang="es-ES" sz="150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s-ES" sz="1500"/>
                        <a:t>10,53</a:t>
                      </a:r>
                      <a:endParaRPr lang="es-ES" sz="150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s-ES" sz="1500"/>
                        <a:t>3,211</a:t>
                      </a:r>
                      <a:endParaRPr lang="es-ES" sz="150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s-ES" sz="1500"/>
                        <a:t>3,077</a:t>
                      </a:r>
                      <a:endParaRPr lang="es-ES" sz="150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s-ES" sz="1500" dirty="0"/>
                        <a:t>3,118</a:t>
                      </a:r>
                      <a:endParaRPr lang="es-ES" sz="1500" dirty="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6" name="5 Tabla"/>
          <p:cNvGraphicFramePr>
            <a:graphicFrameLocks noGrp="1"/>
          </p:cNvGraphicFramePr>
          <p:nvPr/>
        </p:nvGraphicFramePr>
        <p:xfrm>
          <a:off x="1691680" y="1988840"/>
          <a:ext cx="5688632" cy="2095105"/>
        </p:xfrm>
        <a:graphic>
          <a:graphicData uri="http://schemas.openxmlformats.org/drawingml/2006/table">
            <a:tbl>
              <a:tblPr>
                <a:tableStyleId>{327F97BB-C833-4FB7-BDE5-3F7075034690}</a:tableStyleId>
              </a:tblPr>
              <a:tblGrid>
                <a:gridCol w="2687930"/>
                <a:gridCol w="3000702"/>
              </a:tblGrid>
              <a:tr h="528066">
                <a:tc>
                  <a:txBody>
                    <a:bodyPr/>
                    <a:lstStyle/>
                    <a:p>
                      <a:pPr>
                        <a:lnSpc>
                          <a:spcPct val="150000"/>
                        </a:lnSpc>
                        <a:spcAft>
                          <a:spcPts val="0"/>
                        </a:spcAft>
                      </a:pPr>
                      <a:r>
                        <a:rPr lang="es-ES" sz="1200" dirty="0"/>
                        <a:t>Sección I:</a:t>
                      </a:r>
                      <a:endParaRPr lang="es-ES" sz="1200" dirty="0">
                        <a:solidFill>
                          <a:srgbClr val="000000"/>
                        </a:solidFill>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s-ES" sz="1200"/>
                        <a:t>ANIMALES VIVOS Y PRODUCTOS DEL REINO ANIMAL</a:t>
                      </a:r>
                      <a:endParaRPr lang="es-ES" sz="1200">
                        <a:solidFill>
                          <a:srgbClr val="000000"/>
                        </a:solidFill>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0046">
                <a:tc>
                  <a:txBody>
                    <a:bodyPr/>
                    <a:lstStyle/>
                    <a:p>
                      <a:pPr>
                        <a:lnSpc>
                          <a:spcPct val="150000"/>
                        </a:lnSpc>
                        <a:spcAft>
                          <a:spcPts val="0"/>
                        </a:spcAft>
                      </a:pPr>
                      <a:r>
                        <a:rPr lang="es-ES" sz="1200"/>
                        <a:t>Capítulo 02 :</a:t>
                      </a:r>
                      <a:endParaRPr lang="es-ES" sz="1200">
                        <a:solidFill>
                          <a:srgbClr val="000000"/>
                        </a:solidFill>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s-ES" sz="1200"/>
                        <a:t>Carne y despojos comestibles</a:t>
                      </a:r>
                      <a:endParaRPr lang="es-ES" sz="1200">
                        <a:solidFill>
                          <a:srgbClr val="000000"/>
                        </a:solidFill>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92099">
                <a:tc>
                  <a:txBody>
                    <a:bodyPr/>
                    <a:lstStyle/>
                    <a:p>
                      <a:pPr>
                        <a:lnSpc>
                          <a:spcPct val="150000"/>
                        </a:lnSpc>
                        <a:spcAft>
                          <a:spcPts val="0"/>
                        </a:spcAft>
                      </a:pPr>
                      <a:r>
                        <a:rPr lang="es-ES" sz="1200"/>
                        <a:t>Partida Sist. Armonizado 0208:</a:t>
                      </a:r>
                      <a:endParaRPr lang="es-ES" sz="1200">
                        <a:solidFill>
                          <a:srgbClr val="000000"/>
                        </a:solidFill>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s-ES" sz="1200"/>
                        <a:t>Las demás carnes y despojos comestibles, frescos, refrigerados o congelados</a:t>
                      </a:r>
                      <a:endParaRPr lang="es-ES" sz="1200">
                        <a:solidFill>
                          <a:srgbClr val="000000"/>
                        </a:solidFill>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4033">
                <a:tc>
                  <a:txBody>
                    <a:bodyPr/>
                    <a:lstStyle/>
                    <a:p>
                      <a:pPr>
                        <a:lnSpc>
                          <a:spcPct val="150000"/>
                        </a:lnSpc>
                        <a:spcAft>
                          <a:spcPts val="0"/>
                        </a:spcAft>
                      </a:pPr>
                      <a:r>
                        <a:rPr lang="es-ES" sz="1200" dirty="0"/>
                        <a:t>Sub Partida Regional 02089000:</a:t>
                      </a:r>
                      <a:endParaRPr lang="es-ES" sz="1200" dirty="0">
                        <a:solidFill>
                          <a:srgbClr val="000000"/>
                        </a:solidFill>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spcAft>
                          <a:spcPts val="0"/>
                        </a:spcAft>
                      </a:pPr>
                      <a:r>
                        <a:rPr lang="es-ES" sz="1200" dirty="0"/>
                        <a:t>- Los demás</a:t>
                      </a:r>
                      <a:endParaRPr lang="es-ES" sz="1200" dirty="0">
                        <a:solidFill>
                          <a:srgbClr val="000000"/>
                        </a:solidFill>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9" name="8 CuadroTexto"/>
          <p:cNvSpPr txBox="1"/>
          <p:nvPr/>
        </p:nvSpPr>
        <p:spPr>
          <a:xfrm>
            <a:off x="2555776" y="1556792"/>
            <a:ext cx="3923928"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_tradnl" b="1" dirty="0" smtClean="0"/>
              <a:t>Clasificación Arancelaria </a:t>
            </a:r>
            <a:endParaRPr lang="es-ES"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n-US" dirty="0" smtClean="0"/>
              <a:t>Acuerdos Comerciales</a:t>
            </a:r>
            <a:endParaRPr lang="es-ES" dirty="0"/>
          </a:p>
        </p:txBody>
      </p:sp>
      <p:graphicFrame>
        <p:nvGraphicFramePr>
          <p:cNvPr id="4" name="3 Marcador de contenido"/>
          <p:cNvGraphicFramePr>
            <a:graphicFrameLocks noGrp="1"/>
          </p:cNvGraphicFramePr>
          <p:nvPr>
            <p:ph idx="1"/>
          </p:nvPr>
        </p:nvGraphicFramePr>
        <p:xfrm>
          <a:off x="457200" y="1774825"/>
          <a:ext cx="8229600" cy="4625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fontScale="90000"/>
          </a:bodyPr>
          <a:lstStyle/>
          <a:p>
            <a:pPr lvl="0" algn="ctr">
              <a:defRPr/>
            </a:pPr>
            <a:r>
              <a:rPr lang="en-US" sz="4800" b="0" dirty="0" smtClean="0"/>
              <a:t>Diseño de la Investigación de Mercado</a:t>
            </a:r>
            <a:endParaRPr lang="es-ES" sz="2400" b="0" dirty="0"/>
          </a:p>
        </p:txBody>
      </p:sp>
      <p:sp>
        <p:nvSpPr>
          <p:cNvPr id="6" name="1 Título"/>
          <p:cNvSpPr txBox="1">
            <a:spLocks/>
          </p:cNvSpPr>
          <p:nvPr/>
        </p:nvSpPr>
        <p:spPr>
          <a:xfrm>
            <a:off x="539552" y="1556792"/>
            <a:ext cx="2520280" cy="1252728"/>
          </a:xfrm>
          <a:prstGeom prst="rect">
            <a:avLst/>
          </a:prstGeom>
        </p:spPr>
        <p:txBody>
          <a:bodyPr vert="horz" lIns="73152" rIns="45720" bIns="0" rtlCol="0" anchor="b">
            <a:normAutofit fontScale="97500"/>
            <a:scene3d>
              <a:camera prst="orthographicFront"/>
              <a:lightRig rig="threePt" dir="t">
                <a:rot lat="0" lon="0" rev="4800000"/>
              </a:lightRig>
            </a:scene3d>
            <a:sp3d prstMaterial="matte"/>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2000" b="0"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
        <p:nvSpPr>
          <p:cNvPr id="9" name="8 CuadroTexto"/>
          <p:cNvSpPr txBox="1"/>
          <p:nvPr/>
        </p:nvSpPr>
        <p:spPr>
          <a:xfrm>
            <a:off x="467544" y="1628800"/>
            <a:ext cx="3960440" cy="369332"/>
          </a:xfrm>
          <a:prstGeom prst="rect">
            <a:avLst/>
          </a:prstGeom>
          <a:noFill/>
        </p:spPr>
        <p:txBody>
          <a:bodyPr wrap="square" rtlCol="0">
            <a:spAutoFit/>
          </a:bodyPr>
          <a:lstStyle/>
          <a:p>
            <a:endParaRPr lang="es-ES"/>
          </a:p>
        </p:txBody>
      </p:sp>
      <p:graphicFrame>
        <p:nvGraphicFramePr>
          <p:cNvPr id="11" name="10 Diagrama"/>
          <p:cNvGraphicFramePr/>
          <p:nvPr/>
        </p:nvGraphicFramePr>
        <p:xfrm>
          <a:off x="971600" y="1772816"/>
          <a:ext cx="7200800"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818" name="AutoShape 2" descr="http://t2.gstatic.com/images?q=tbn:ANd9GcRH8VfVQFmALDjQ166Nvv0CeZmyCzMh_gFRQzooTeiI0BDIIPs1X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34819" name="Picture 3"/>
          <p:cNvPicPr>
            <a:picLocks noChangeAspect="1" noChangeArrowheads="1"/>
          </p:cNvPicPr>
          <p:nvPr/>
        </p:nvPicPr>
        <p:blipFill>
          <a:blip r:embed="rId8" cstate="print"/>
          <a:srcRect l="4794" t="46619" r="47957" b="18101"/>
          <a:stretch>
            <a:fillRect/>
          </a:stretch>
        </p:blipFill>
        <p:spPr bwMode="auto">
          <a:xfrm>
            <a:off x="3635896" y="5013176"/>
            <a:ext cx="2468846" cy="1080120"/>
          </a:xfrm>
          <a:prstGeom prst="rect">
            <a:avLst/>
          </a:prstGeom>
          <a:ln>
            <a:noFill/>
          </a:ln>
          <a:effectLst>
            <a:softEdge rad="112500"/>
          </a:effectLst>
        </p:spPr>
      </p:pic>
      <p:pic>
        <p:nvPicPr>
          <p:cNvPr id="34820" name="Picture 4"/>
          <p:cNvPicPr>
            <a:picLocks noChangeAspect="1" noChangeArrowheads="1"/>
          </p:cNvPicPr>
          <p:nvPr/>
        </p:nvPicPr>
        <p:blipFill>
          <a:blip r:embed="rId9" cstate="print"/>
          <a:srcRect l="7180" t="36140" r="50000" b="24800"/>
          <a:stretch>
            <a:fillRect/>
          </a:stretch>
        </p:blipFill>
        <p:spPr bwMode="auto">
          <a:xfrm>
            <a:off x="611560" y="1628800"/>
            <a:ext cx="2020870" cy="1080120"/>
          </a:xfrm>
          <a:prstGeom prst="ellipse">
            <a:avLst/>
          </a:prstGeom>
          <a:ln>
            <a:noFill/>
          </a:ln>
          <a:effectLst>
            <a:softEdge rad="112500"/>
          </a:effectLst>
        </p:spPr>
      </p:pic>
      <p:pic>
        <p:nvPicPr>
          <p:cNvPr id="34821" name="Picture 5"/>
          <p:cNvPicPr>
            <a:picLocks noChangeAspect="1" noChangeArrowheads="1"/>
          </p:cNvPicPr>
          <p:nvPr/>
        </p:nvPicPr>
        <p:blipFill>
          <a:blip r:embed="rId10" cstate="print"/>
          <a:srcRect l="7919" t="33620" r="54429" b="15981"/>
          <a:stretch>
            <a:fillRect/>
          </a:stretch>
        </p:blipFill>
        <p:spPr bwMode="auto">
          <a:xfrm>
            <a:off x="7215986" y="1412776"/>
            <a:ext cx="1928014" cy="1512168"/>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n-US" sz="4400" b="0" dirty="0" smtClean="0"/>
              <a:t>Diseño de la </a:t>
            </a:r>
            <a:r>
              <a:rPr lang="en-US" sz="4800" b="0" dirty="0" smtClean="0"/>
              <a:t>Investigación</a:t>
            </a:r>
            <a:r>
              <a:rPr lang="en-US" sz="4400" b="0" dirty="0" smtClean="0"/>
              <a:t> de Mercado</a:t>
            </a:r>
            <a:endParaRPr lang="es-ES" dirty="0"/>
          </a:p>
        </p:txBody>
      </p:sp>
      <p:graphicFrame>
        <p:nvGraphicFramePr>
          <p:cNvPr id="3" name="7 Marcador de contenido"/>
          <p:cNvGraphicFramePr>
            <a:graphicFrameLocks/>
          </p:cNvGraphicFramePr>
          <p:nvPr/>
        </p:nvGraphicFramePr>
        <p:xfrm>
          <a:off x="251520" y="1052736"/>
          <a:ext cx="4248472" cy="3547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3 Imagen"/>
          <p:cNvPicPr/>
          <p:nvPr/>
        </p:nvPicPr>
        <p:blipFill>
          <a:blip r:embed="rId8" cstate="print"/>
          <a:srcRect l="8841" t="7540" r="14152" b="10647"/>
          <a:stretch>
            <a:fillRect/>
          </a:stretch>
        </p:blipFill>
        <p:spPr bwMode="auto">
          <a:xfrm>
            <a:off x="5580112" y="1628800"/>
            <a:ext cx="3312368" cy="3384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CuadroTexto"/>
          <p:cNvSpPr txBox="1"/>
          <p:nvPr/>
        </p:nvSpPr>
        <p:spPr>
          <a:xfrm>
            <a:off x="251520" y="4826675"/>
            <a:ext cx="8136904" cy="2031325"/>
          </a:xfrm>
          <a:prstGeom prst="rect">
            <a:avLst/>
          </a:prstGeom>
          <a:noFill/>
        </p:spPr>
        <p:txBody>
          <a:bodyPr wrap="square" rtlCol="0">
            <a:spAutoFit/>
          </a:bodyPr>
          <a:lstStyle/>
          <a:p>
            <a:pPr algn="just"/>
            <a:r>
              <a:rPr lang="es-EC" b="1" dirty="0" smtClean="0"/>
              <a:t>Análisis  </a:t>
            </a:r>
          </a:p>
          <a:p>
            <a:pPr algn="just"/>
            <a:r>
              <a:rPr lang="es-EC" dirty="0" smtClean="0"/>
              <a:t>El resultado arrojado en el análisis de las encuestas fue muy </a:t>
            </a:r>
            <a:r>
              <a:rPr lang="es-ES" dirty="0" smtClean="0"/>
              <a:t>satisfactorio ya que le 79% de personas consumen  carne de cuy, de tal manera que </a:t>
            </a:r>
            <a:r>
              <a:rPr lang="es-EC" dirty="0" smtClean="0"/>
              <a:t>el  </a:t>
            </a:r>
            <a:r>
              <a:rPr lang="es-ES" dirty="0" smtClean="0"/>
              <a:t>75% de encuestados consume carne de cuy mayor a 1 kilo, existe un </a:t>
            </a:r>
            <a:r>
              <a:rPr lang="es-EC" dirty="0" smtClean="0"/>
              <a:t> 41% de los consumidores que han adquirido el cuy faenado a un precio entre 15 y 17 dólares </a:t>
            </a:r>
            <a:r>
              <a:rPr lang="es-ES" dirty="0" smtClean="0"/>
              <a:t>y finalmente el 93% de encuestados  respondieron que sí estarían interesados en comprar la carne cuy pre-cocida y empacado al vacio</a:t>
            </a:r>
            <a:endParaRPr lang="es-ES" dirty="0"/>
          </a:p>
        </p:txBody>
      </p:sp>
      <p:pic>
        <p:nvPicPr>
          <p:cNvPr id="82945" name="Picture 1"/>
          <p:cNvPicPr>
            <a:picLocks noChangeAspect="1" noChangeArrowheads="1"/>
          </p:cNvPicPr>
          <p:nvPr/>
        </p:nvPicPr>
        <p:blipFill>
          <a:blip r:embed="rId9" cstate="print"/>
          <a:srcRect l="12177" t="36539" r="58292" b="19361"/>
          <a:stretch>
            <a:fillRect/>
          </a:stretch>
        </p:blipFill>
        <p:spPr bwMode="auto">
          <a:xfrm>
            <a:off x="251520" y="3645024"/>
            <a:ext cx="1152128" cy="1008112"/>
          </a:xfrm>
          <a:prstGeom prst="ellipse">
            <a:avLst/>
          </a:prstGeom>
          <a:ln>
            <a:noFill/>
          </a:ln>
          <a:effectLst>
            <a:softEdge rad="112500"/>
          </a:effectLst>
        </p:spPr>
      </p:pic>
      <p:pic>
        <p:nvPicPr>
          <p:cNvPr id="82946" name="Picture 2"/>
          <p:cNvPicPr>
            <a:picLocks noChangeAspect="1" noChangeArrowheads="1"/>
          </p:cNvPicPr>
          <p:nvPr/>
        </p:nvPicPr>
        <p:blipFill>
          <a:blip r:embed="rId10" cstate="print"/>
          <a:srcRect l="16980" t="43700" r="61074" b="26060"/>
          <a:stretch>
            <a:fillRect/>
          </a:stretch>
        </p:blipFill>
        <p:spPr bwMode="auto">
          <a:xfrm>
            <a:off x="3923928" y="3501008"/>
            <a:ext cx="1159435" cy="936104"/>
          </a:xfrm>
          <a:prstGeom prst="rect">
            <a:avLst/>
          </a:prstGeom>
          <a:ln>
            <a:noFill/>
          </a:ln>
          <a:effectLst>
            <a:softEdge rad="112500"/>
          </a:effectLst>
        </p:spPr>
      </p:pic>
      <p:pic>
        <p:nvPicPr>
          <p:cNvPr id="82947" name="Picture 3"/>
          <p:cNvPicPr>
            <a:picLocks noChangeAspect="1" noChangeArrowheads="1"/>
          </p:cNvPicPr>
          <p:nvPr/>
        </p:nvPicPr>
        <p:blipFill>
          <a:blip r:embed="rId11" cstate="print"/>
          <a:srcRect l="10872" t="37400" r="55168" b="18500"/>
          <a:stretch>
            <a:fillRect/>
          </a:stretch>
        </p:blipFill>
        <p:spPr bwMode="auto">
          <a:xfrm>
            <a:off x="0" y="1484784"/>
            <a:ext cx="971600" cy="739261"/>
          </a:xfrm>
          <a:prstGeom prst="ellipse">
            <a:avLst/>
          </a:prstGeom>
          <a:ln>
            <a:noFill/>
          </a:ln>
          <a:effectLst>
            <a:softEdge rad="112500"/>
          </a:effectLst>
        </p:spPr>
      </p:pic>
      <p:pic>
        <p:nvPicPr>
          <p:cNvPr id="82948" name="Picture 4"/>
          <p:cNvPicPr>
            <a:picLocks noChangeAspect="1" noChangeArrowheads="1"/>
          </p:cNvPicPr>
          <p:nvPr/>
        </p:nvPicPr>
        <p:blipFill>
          <a:blip r:embed="rId12" cstate="print"/>
          <a:srcRect l="21208" t="41180" r="64765" b="20941"/>
          <a:stretch>
            <a:fillRect/>
          </a:stretch>
        </p:blipFill>
        <p:spPr bwMode="auto">
          <a:xfrm>
            <a:off x="3923928" y="1365480"/>
            <a:ext cx="792088" cy="125330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s-ES" b="1" dirty="0" smtClean="0"/>
              <a:t>Establecimiento y Organización</a:t>
            </a:r>
            <a:endParaRPr lang="es-ES" dirty="0"/>
          </a:p>
        </p:txBody>
      </p:sp>
      <p:graphicFrame>
        <p:nvGraphicFramePr>
          <p:cNvPr id="8" name="7 Marcador de contenido"/>
          <p:cNvGraphicFramePr>
            <a:graphicFrameLocks noGrp="1"/>
          </p:cNvGraphicFramePr>
          <p:nvPr>
            <p:ph idx="1"/>
          </p:nvPr>
        </p:nvGraphicFramePr>
        <p:xfrm>
          <a:off x="457200" y="1774825"/>
          <a:ext cx="8229600" cy="4625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CuadroTexto"/>
          <p:cNvSpPr txBox="1"/>
          <p:nvPr/>
        </p:nvSpPr>
        <p:spPr>
          <a:xfrm>
            <a:off x="179512" y="1700808"/>
            <a:ext cx="3024336" cy="369332"/>
          </a:xfrm>
          <a:prstGeom prst="rect">
            <a:avLst/>
          </a:prstGeom>
          <a:noFill/>
        </p:spPr>
        <p:txBody>
          <a:bodyPr wrap="square" rtlCol="0">
            <a:spAutoFit/>
          </a:bodyPr>
          <a:lstStyle/>
          <a:p>
            <a:r>
              <a:rPr lang="es-ES_tradnl" b="1" i="1" dirty="0" smtClean="0"/>
              <a:t>Ventajas de crear un Cluster </a:t>
            </a:r>
            <a:endParaRPr lang="es-ES" b="1" i="1" dirty="0"/>
          </a:p>
        </p:txBody>
      </p:sp>
      <p:pic>
        <p:nvPicPr>
          <p:cNvPr id="39937" name="Picture 1"/>
          <p:cNvPicPr>
            <a:picLocks noChangeAspect="1" noChangeArrowheads="1"/>
          </p:cNvPicPr>
          <p:nvPr/>
        </p:nvPicPr>
        <p:blipFill>
          <a:blip r:embed="rId8" cstate="print"/>
          <a:srcRect l="15129" t="38660" r="57555" b="22280"/>
          <a:stretch>
            <a:fillRect/>
          </a:stretch>
        </p:blipFill>
        <p:spPr bwMode="auto">
          <a:xfrm>
            <a:off x="251520" y="4869160"/>
            <a:ext cx="2062681" cy="1728192"/>
          </a:xfrm>
          <a:prstGeom prst="rect">
            <a:avLst/>
          </a:prstGeom>
          <a:ln>
            <a:noFill/>
          </a:ln>
          <a:effectLst>
            <a:softEdge rad="112500"/>
          </a:effectLst>
        </p:spPr>
      </p:pic>
      <p:pic>
        <p:nvPicPr>
          <p:cNvPr id="39938" name="Picture 2"/>
          <p:cNvPicPr>
            <a:picLocks noChangeAspect="1" noChangeArrowheads="1"/>
          </p:cNvPicPr>
          <p:nvPr/>
        </p:nvPicPr>
        <p:blipFill>
          <a:blip r:embed="rId9" cstate="print"/>
          <a:srcRect l="13087" t="31100" r="56644" b="15981"/>
          <a:stretch>
            <a:fillRect/>
          </a:stretch>
        </p:blipFill>
        <p:spPr bwMode="auto">
          <a:xfrm>
            <a:off x="6804248" y="1772815"/>
            <a:ext cx="2016224" cy="1296145"/>
          </a:xfrm>
          <a:prstGeom prst="ellipse">
            <a:avLst/>
          </a:prstGeom>
          <a:ln>
            <a:noFill/>
          </a:ln>
          <a:effectLst>
            <a:softEdge rad="112500"/>
          </a:effectLst>
        </p:spPr>
      </p:pic>
      <p:pic>
        <p:nvPicPr>
          <p:cNvPr id="39939" name="Picture 3"/>
          <p:cNvPicPr>
            <a:picLocks noChangeAspect="1" noChangeArrowheads="1"/>
          </p:cNvPicPr>
          <p:nvPr/>
        </p:nvPicPr>
        <p:blipFill>
          <a:blip r:embed="rId10" cstate="print"/>
          <a:srcRect l="11812" t="28980" r="54966" b="23141"/>
          <a:stretch>
            <a:fillRect/>
          </a:stretch>
        </p:blipFill>
        <p:spPr bwMode="auto">
          <a:xfrm>
            <a:off x="395536" y="2348880"/>
            <a:ext cx="1705453" cy="1440160"/>
          </a:xfrm>
          <a:prstGeom prst="ellipse">
            <a:avLst/>
          </a:prstGeom>
          <a:ln>
            <a:noFill/>
          </a:ln>
          <a:effectLst>
            <a:softEdge rad="112500"/>
          </a:effectLst>
        </p:spPr>
      </p:pic>
      <p:pic>
        <p:nvPicPr>
          <p:cNvPr id="39940" name="Picture 4"/>
          <p:cNvPicPr>
            <a:picLocks noChangeAspect="1" noChangeArrowheads="1"/>
          </p:cNvPicPr>
          <p:nvPr/>
        </p:nvPicPr>
        <p:blipFill>
          <a:blip r:embed="rId11" cstate="print"/>
          <a:srcRect l="8657" t="29153" r="51477" b="8421"/>
          <a:stretch>
            <a:fillRect/>
          </a:stretch>
        </p:blipFill>
        <p:spPr bwMode="auto">
          <a:xfrm>
            <a:off x="7092280" y="4725144"/>
            <a:ext cx="1584176" cy="14534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Introducción  </a:t>
            </a:r>
            <a:endParaRPr lang="es-ES" dirty="0"/>
          </a:p>
        </p:txBody>
      </p:sp>
      <p:graphicFrame>
        <p:nvGraphicFramePr>
          <p:cNvPr id="4" name="3 Marcador de contenido"/>
          <p:cNvGraphicFramePr>
            <a:graphicFrameLocks noGrp="1"/>
          </p:cNvGraphicFramePr>
          <p:nvPr>
            <p:ph idx="1"/>
          </p:nvPr>
        </p:nvGraphicFramePr>
        <p:xfrm>
          <a:off x="457200" y="1774825"/>
          <a:ext cx="8229600" cy="4625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dirty="0" smtClean="0"/>
              <a:t>Eslabones básicos  cluster</a:t>
            </a:r>
            <a:endParaRPr lang="es-ES" dirty="0"/>
          </a:p>
        </p:txBody>
      </p:sp>
      <p:graphicFrame>
        <p:nvGraphicFramePr>
          <p:cNvPr id="4" name="3 Diagrama"/>
          <p:cNvGraphicFramePr/>
          <p:nvPr/>
        </p:nvGraphicFramePr>
        <p:xfrm>
          <a:off x="1187624" y="1772816"/>
          <a:ext cx="6720385" cy="4733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b="1" dirty="0" smtClean="0"/>
              <a:t>Establecimiento y Organización</a:t>
            </a:r>
            <a:endParaRPr lang="es-ES" dirty="0"/>
          </a:p>
        </p:txBody>
      </p:sp>
      <p:graphicFrame>
        <p:nvGraphicFramePr>
          <p:cNvPr id="4" name="3 Marcador de contenido"/>
          <p:cNvGraphicFramePr>
            <a:graphicFrameLocks noGrp="1"/>
          </p:cNvGraphicFramePr>
          <p:nvPr>
            <p:ph idx="1"/>
          </p:nvPr>
        </p:nvGraphicFramePr>
        <p:xfrm>
          <a:off x="467544" y="1628801"/>
          <a:ext cx="8229600" cy="1584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7 Marcador de texto"/>
          <p:cNvSpPr txBox="1">
            <a:spLocks/>
          </p:cNvSpPr>
          <p:nvPr/>
        </p:nvSpPr>
        <p:spPr>
          <a:xfrm>
            <a:off x="2051720" y="404664"/>
            <a:ext cx="4040188" cy="55282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S" sz="20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16" name="8 Marcador de contenido"/>
          <p:cNvGraphicFramePr>
            <a:graphicFrameLocks/>
          </p:cNvGraphicFramePr>
          <p:nvPr/>
        </p:nvGraphicFramePr>
        <p:xfrm>
          <a:off x="395536" y="4149080"/>
          <a:ext cx="8229600" cy="21210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7" name="1 Título"/>
          <p:cNvSpPr txBox="1">
            <a:spLocks/>
          </p:cNvSpPr>
          <p:nvPr/>
        </p:nvSpPr>
        <p:spPr>
          <a:xfrm>
            <a:off x="2051720" y="3429000"/>
            <a:ext cx="4968552" cy="504056"/>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_tradnl" sz="3200" b="0" i="0" u="none" strike="noStrike" kern="1200" cap="none" spc="0" normalizeH="0" baseline="0" noProof="0" dirty="0" smtClean="0">
                <a:ln>
                  <a:noFill/>
                </a:ln>
                <a:solidFill>
                  <a:schemeClr val="tx1"/>
                </a:solidFill>
                <a:effectLst/>
                <a:uLnTx/>
                <a:uFillTx/>
                <a:latin typeface="+mj-lt"/>
                <a:ea typeface="+mj-ea"/>
                <a:cs typeface="+mj-cs"/>
              </a:rPr>
              <a:t>Constitución de empresa </a:t>
            </a:r>
            <a:endParaRPr kumimoji="0" lang="es-ES"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b="1" dirty="0" smtClean="0"/>
              <a:t> Registro de Exportador</a:t>
            </a:r>
            <a:endParaRPr lang="es-ES" dirty="0"/>
          </a:p>
        </p:txBody>
      </p:sp>
      <p:graphicFrame>
        <p:nvGraphicFramePr>
          <p:cNvPr id="4" name="3 Marcador de contenido"/>
          <p:cNvGraphicFramePr>
            <a:graphicFrameLocks noGrp="1"/>
          </p:cNvGraphicFramePr>
          <p:nvPr>
            <p:ph idx="1"/>
          </p:nvPr>
        </p:nvGraphicFramePr>
        <p:xfrm>
          <a:off x="457200" y="1774825"/>
          <a:ext cx="8229600" cy="4625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966" name="AutoShape 6" descr="http://vialgroup.com.ec/site/images/stories/logo_ecuapas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40968" name="AutoShape 8" descr="http://t1.gstatic.com/images?q=tbn:ANd9GcR3E-3HpkSYZ6psQ9uydV-a40s6cd6SZDh82zXKwQ1Dg4VwtR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_tradnl" dirty="0" smtClean="0"/>
              <a:t>Documentación para la exportación </a:t>
            </a:r>
            <a:endParaRPr lang="es-ES" dirty="0"/>
          </a:p>
        </p:txBody>
      </p:sp>
      <p:graphicFrame>
        <p:nvGraphicFramePr>
          <p:cNvPr id="4" name="3 Marcador de contenido"/>
          <p:cNvGraphicFramePr>
            <a:graphicFrameLocks noGrp="1"/>
          </p:cNvGraphicFramePr>
          <p:nvPr>
            <p:ph idx="1"/>
          </p:nvPr>
        </p:nvGraphicFramePr>
        <p:xfrm>
          <a:off x="457200" y="1774825"/>
          <a:ext cx="8229600" cy="4625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4" descr="Proceso en fases"/>
          <p:cNvGraphicFramePr/>
          <p:nvPr>
            <p:extLst>
              <p:ext uri="{D42A27DB-BD31-4B8C-83A1-F6EECF244321}">
                <p14:modId xmlns:p14="http://schemas.microsoft.com/office/powerpoint/2010/main" xmlns="" val="1946052056"/>
              </p:ext>
            </p:extLst>
          </p:nvPr>
        </p:nvGraphicFramePr>
        <p:xfrm>
          <a:off x="1043608" y="1124744"/>
          <a:ext cx="7488832" cy="488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2 Título"/>
          <p:cNvSpPr>
            <a:spLocks noGrp="1"/>
          </p:cNvSpPr>
          <p:nvPr>
            <p:ph type="title"/>
          </p:nvPr>
        </p:nvSpPr>
        <p:spPr/>
        <p:txBody>
          <a:bodyPr/>
          <a:lstStyle/>
          <a:p>
            <a:pPr algn="ctr"/>
            <a:r>
              <a:rPr lang="es-ES_tradnl" dirty="0" smtClean="0"/>
              <a:t>Proceso de Declaración </a:t>
            </a:r>
            <a:endParaRPr lang="es-E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Logística  y Transporte</a:t>
            </a:r>
            <a:endParaRPr lang="es-ES" dirty="0"/>
          </a:p>
        </p:txBody>
      </p:sp>
      <p:sp>
        <p:nvSpPr>
          <p:cNvPr id="6" name="5 CuadroTexto"/>
          <p:cNvSpPr txBox="1"/>
          <p:nvPr/>
        </p:nvSpPr>
        <p:spPr>
          <a:xfrm>
            <a:off x="1835696" y="1700808"/>
            <a:ext cx="129614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dirty="0" smtClean="0"/>
              <a:t>Cliente  o importador</a:t>
            </a:r>
            <a:endParaRPr lang="es-ES" dirty="0"/>
          </a:p>
        </p:txBody>
      </p:sp>
      <p:sp>
        <p:nvSpPr>
          <p:cNvPr id="8" name="7 CuadroTexto"/>
          <p:cNvSpPr txBox="1"/>
          <p:nvPr/>
        </p:nvSpPr>
        <p:spPr>
          <a:xfrm>
            <a:off x="323528" y="3573016"/>
            <a:ext cx="1512168" cy="3231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sz="1500" dirty="0" smtClean="0"/>
              <a:t>Sanidad (FDA</a:t>
            </a:r>
            <a:r>
              <a:rPr lang="es-ES_tradnl" sz="1500" dirty="0" smtClean="0"/>
              <a:t>)</a:t>
            </a:r>
            <a:endParaRPr lang="es-ES" sz="1500" dirty="0"/>
          </a:p>
        </p:txBody>
      </p:sp>
      <p:sp>
        <p:nvSpPr>
          <p:cNvPr id="9" name="8 CuadroTexto"/>
          <p:cNvSpPr txBox="1"/>
          <p:nvPr/>
        </p:nvSpPr>
        <p:spPr>
          <a:xfrm>
            <a:off x="395536" y="2924944"/>
            <a:ext cx="1296144"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dirty="0" smtClean="0"/>
              <a:t>Aduanas </a:t>
            </a:r>
            <a:endParaRPr lang="es-ES" dirty="0"/>
          </a:p>
        </p:txBody>
      </p:sp>
      <p:sp>
        <p:nvSpPr>
          <p:cNvPr id="10" name="9 CuadroTexto"/>
          <p:cNvSpPr txBox="1"/>
          <p:nvPr/>
        </p:nvSpPr>
        <p:spPr>
          <a:xfrm>
            <a:off x="1763688" y="4149080"/>
            <a:ext cx="1512168"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dirty="0" smtClean="0"/>
              <a:t>Agente de Carga Internacional</a:t>
            </a:r>
            <a:endParaRPr lang="es-ES" dirty="0"/>
          </a:p>
        </p:txBody>
      </p:sp>
      <p:sp>
        <p:nvSpPr>
          <p:cNvPr id="11" name="10 CuadroTexto"/>
          <p:cNvSpPr txBox="1"/>
          <p:nvPr/>
        </p:nvSpPr>
        <p:spPr>
          <a:xfrm>
            <a:off x="1763688" y="5445224"/>
            <a:ext cx="1512168"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dirty="0" smtClean="0"/>
              <a:t>Aeropuerto o Puerto de Destino</a:t>
            </a:r>
            <a:endParaRPr lang="es-ES" dirty="0"/>
          </a:p>
        </p:txBody>
      </p:sp>
      <p:sp>
        <p:nvSpPr>
          <p:cNvPr id="12" name="11 CuadroTexto"/>
          <p:cNvSpPr txBox="1"/>
          <p:nvPr/>
        </p:nvSpPr>
        <p:spPr>
          <a:xfrm>
            <a:off x="5868144" y="5445224"/>
            <a:ext cx="1512168"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dirty="0" smtClean="0"/>
              <a:t>Aeropuerto o Puerto de Origen</a:t>
            </a:r>
            <a:endParaRPr lang="es-ES" dirty="0"/>
          </a:p>
        </p:txBody>
      </p:sp>
      <p:sp>
        <p:nvSpPr>
          <p:cNvPr id="14" name="13 CuadroTexto"/>
          <p:cNvSpPr txBox="1"/>
          <p:nvPr/>
        </p:nvSpPr>
        <p:spPr>
          <a:xfrm>
            <a:off x="7308304" y="4797152"/>
            <a:ext cx="1296144"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dirty="0" smtClean="0"/>
              <a:t>Aduanas </a:t>
            </a:r>
            <a:endParaRPr lang="es-ES" dirty="0"/>
          </a:p>
        </p:txBody>
      </p:sp>
      <p:sp>
        <p:nvSpPr>
          <p:cNvPr id="15" name="14 CuadroTexto"/>
          <p:cNvSpPr txBox="1"/>
          <p:nvPr/>
        </p:nvSpPr>
        <p:spPr>
          <a:xfrm>
            <a:off x="5868144" y="3140968"/>
            <a:ext cx="1512168"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dirty="0" smtClean="0"/>
              <a:t>Agente de Carga</a:t>
            </a:r>
            <a:endParaRPr lang="es-ES" dirty="0"/>
          </a:p>
        </p:txBody>
      </p:sp>
      <p:sp>
        <p:nvSpPr>
          <p:cNvPr id="16" name="15 CuadroTexto"/>
          <p:cNvSpPr txBox="1"/>
          <p:nvPr/>
        </p:nvSpPr>
        <p:spPr>
          <a:xfrm>
            <a:off x="5868144" y="1628800"/>
            <a:ext cx="1512168"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dirty="0" smtClean="0"/>
              <a:t>Productor o Exportador </a:t>
            </a:r>
            <a:endParaRPr lang="es-ES" dirty="0"/>
          </a:p>
        </p:txBody>
      </p:sp>
      <p:sp>
        <p:nvSpPr>
          <p:cNvPr id="19" name="18 CuadroTexto"/>
          <p:cNvSpPr txBox="1"/>
          <p:nvPr/>
        </p:nvSpPr>
        <p:spPr>
          <a:xfrm>
            <a:off x="0" y="1412776"/>
            <a:ext cx="1512168" cy="1477328"/>
          </a:xfrm>
          <a:prstGeom prst="rect">
            <a:avLst/>
          </a:prstGeom>
          <a:noFill/>
        </p:spPr>
        <p:txBody>
          <a:bodyPr wrap="square" rtlCol="0">
            <a:spAutoFit/>
          </a:bodyPr>
          <a:lstStyle/>
          <a:p>
            <a:r>
              <a:rPr lang="es-ES_tradnl" dirty="0" smtClean="0"/>
              <a:t>Negocian las cantidades y fechas aproximadas de embarque</a:t>
            </a:r>
            <a:endParaRPr lang="es-ES" dirty="0"/>
          </a:p>
        </p:txBody>
      </p:sp>
      <p:sp>
        <p:nvSpPr>
          <p:cNvPr id="20" name="19 CuadroTexto"/>
          <p:cNvSpPr txBox="1"/>
          <p:nvPr/>
        </p:nvSpPr>
        <p:spPr>
          <a:xfrm>
            <a:off x="4211960" y="1556792"/>
            <a:ext cx="1512168" cy="923330"/>
          </a:xfrm>
          <a:prstGeom prst="rect">
            <a:avLst/>
          </a:prstGeom>
          <a:noFill/>
        </p:spPr>
        <p:txBody>
          <a:bodyPr wrap="square" rtlCol="0">
            <a:spAutoFit/>
          </a:bodyPr>
          <a:lstStyle/>
          <a:p>
            <a:r>
              <a:rPr lang="es-ES_tradnl" dirty="0" smtClean="0"/>
              <a:t>Coordina las condiciones del embarque</a:t>
            </a:r>
            <a:endParaRPr lang="es-ES" dirty="0"/>
          </a:p>
        </p:txBody>
      </p:sp>
      <p:sp>
        <p:nvSpPr>
          <p:cNvPr id="21" name="20 CuadroTexto"/>
          <p:cNvSpPr txBox="1"/>
          <p:nvPr/>
        </p:nvSpPr>
        <p:spPr>
          <a:xfrm>
            <a:off x="7524328" y="1556792"/>
            <a:ext cx="1224136" cy="923330"/>
          </a:xfrm>
          <a:prstGeom prst="rect">
            <a:avLst/>
          </a:prstGeom>
          <a:noFill/>
        </p:spPr>
        <p:txBody>
          <a:bodyPr wrap="square" rtlCol="0">
            <a:spAutoFit/>
          </a:bodyPr>
          <a:lstStyle/>
          <a:p>
            <a:r>
              <a:rPr lang="es-ES_tradnl" dirty="0" smtClean="0"/>
              <a:t>Procesa y empaca el producto</a:t>
            </a:r>
            <a:endParaRPr lang="es-ES" dirty="0"/>
          </a:p>
        </p:txBody>
      </p:sp>
      <p:sp>
        <p:nvSpPr>
          <p:cNvPr id="22" name="21 CuadroTexto"/>
          <p:cNvSpPr txBox="1"/>
          <p:nvPr/>
        </p:nvSpPr>
        <p:spPr>
          <a:xfrm>
            <a:off x="7596336" y="2492896"/>
            <a:ext cx="1763688" cy="1754326"/>
          </a:xfrm>
          <a:prstGeom prst="rect">
            <a:avLst/>
          </a:prstGeom>
          <a:noFill/>
        </p:spPr>
        <p:txBody>
          <a:bodyPr wrap="square" rtlCol="0">
            <a:spAutoFit/>
          </a:bodyPr>
          <a:lstStyle/>
          <a:p>
            <a:r>
              <a:rPr lang="es-ES_tradnl" dirty="0" smtClean="0"/>
              <a:t>Recibe la carga en el puerto de origen, realiza  trámites y embarca la carga</a:t>
            </a:r>
            <a:endParaRPr lang="es-ES" dirty="0"/>
          </a:p>
        </p:txBody>
      </p:sp>
      <p:sp>
        <p:nvSpPr>
          <p:cNvPr id="23" name="22 CuadroTexto"/>
          <p:cNvSpPr txBox="1"/>
          <p:nvPr/>
        </p:nvSpPr>
        <p:spPr>
          <a:xfrm>
            <a:off x="251520" y="4293096"/>
            <a:ext cx="1512168" cy="1200329"/>
          </a:xfrm>
          <a:prstGeom prst="rect">
            <a:avLst/>
          </a:prstGeom>
          <a:noFill/>
        </p:spPr>
        <p:txBody>
          <a:bodyPr wrap="square" rtlCol="0">
            <a:spAutoFit/>
          </a:bodyPr>
          <a:lstStyle/>
          <a:p>
            <a:r>
              <a:rPr lang="es-ES_tradnl" dirty="0" smtClean="0"/>
              <a:t>Recibe la carga en el puerto o aeropuerto </a:t>
            </a:r>
            <a:endParaRPr lang="es-ES" dirty="0"/>
          </a:p>
        </p:txBody>
      </p:sp>
      <p:pic>
        <p:nvPicPr>
          <p:cNvPr id="81925" name="Picture 5"/>
          <p:cNvPicPr>
            <a:picLocks noChangeAspect="1" noChangeArrowheads="1"/>
          </p:cNvPicPr>
          <p:nvPr/>
        </p:nvPicPr>
        <p:blipFill>
          <a:blip r:embed="rId3" cstate="print"/>
          <a:srcRect/>
          <a:stretch>
            <a:fillRect/>
          </a:stretch>
        </p:blipFill>
        <p:spPr bwMode="auto">
          <a:xfrm>
            <a:off x="2699792" y="2420888"/>
            <a:ext cx="432048" cy="609514"/>
          </a:xfrm>
          <a:prstGeom prst="rect">
            <a:avLst/>
          </a:prstGeom>
          <a:noFill/>
          <a:ln w="9525">
            <a:noFill/>
            <a:miter lim="800000"/>
            <a:headEnd/>
            <a:tailEnd/>
          </a:ln>
        </p:spPr>
      </p:pic>
      <p:pic>
        <p:nvPicPr>
          <p:cNvPr id="26" name="Picture 5"/>
          <p:cNvPicPr>
            <a:picLocks noChangeAspect="1" noChangeArrowheads="1"/>
          </p:cNvPicPr>
          <p:nvPr/>
        </p:nvPicPr>
        <p:blipFill>
          <a:blip r:embed="rId3" cstate="print"/>
          <a:srcRect/>
          <a:stretch>
            <a:fillRect/>
          </a:stretch>
        </p:blipFill>
        <p:spPr bwMode="auto">
          <a:xfrm>
            <a:off x="8711952" y="1556792"/>
            <a:ext cx="432048" cy="609514"/>
          </a:xfrm>
          <a:prstGeom prst="rect">
            <a:avLst/>
          </a:prstGeom>
          <a:noFill/>
          <a:ln w="9525">
            <a:noFill/>
            <a:miter lim="800000"/>
            <a:headEnd/>
            <a:tailEnd/>
          </a:ln>
        </p:spPr>
      </p:pic>
      <p:pic>
        <p:nvPicPr>
          <p:cNvPr id="81926" name="Picture 6"/>
          <p:cNvPicPr>
            <a:picLocks noChangeAspect="1" noChangeArrowheads="1"/>
          </p:cNvPicPr>
          <p:nvPr/>
        </p:nvPicPr>
        <p:blipFill>
          <a:blip r:embed="rId4" cstate="print"/>
          <a:srcRect/>
          <a:stretch>
            <a:fillRect/>
          </a:stretch>
        </p:blipFill>
        <p:spPr bwMode="auto">
          <a:xfrm>
            <a:off x="5724128" y="3933056"/>
            <a:ext cx="673224" cy="715301"/>
          </a:xfrm>
          <a:prstGeom prst="rect">
            <a:avLst/>
          </a:prstGeom>
          <a:noFill/>
          <a:ln w="9525">
            <a:noFill/>
            <a:miter lim="800000"/>
            <a:headEnd/>
            <a:tailEnd/>
          </a:ln>
        </p:spPr>
      </p:pic>
      <p:pic>
        <p:nvPicPr>
          <p:cNvPr id="28" name="Picture 6"/>
          <p:cNvPicPr>
            <a:picLocks noChangeAspect="1" noChangeArrowheads="1"/>
          </p:cNvPicPr>
          <p:nvPr/>
        </p:nvPicPr>
        <p:blipFill>
          <a:blip r:embed="rId4" cstate="print"/>
          <a:srcRect/>
          <a:stretch>
            <a:fillRect/>
          </a:stretch>
        </p:blipFill>
        <p:spPr bwMode="auto">
          <a:xfrm>
            <a:off x="3491880" y="4581128"/>
            <a:ext cx="673224" cy="715301"/>
          </a:xfrm>
          <a:prstGeom prst="rect">
            <a:avLst/>
          </a:prstGeom>
          <a:noFill/>
          <a:ln w="9525">
            <a:noFill/>
            <a:miter lim="800000"/>
            <a:headEnd/>
            <a:tailEnd/>
          </a:ln>
        </p:spPr>
      </p:pic>
      <p:sp>
        <p:nvSpPr>
          <p:cNvPr id="81928" name="AutoShape 8" descr="http://2.bp.blogspot.com/-PaH6v-hJRCo/UP7yFLDbEqI/AAAAAAAAAHU/cPi_6qHrVcs/s1600/BUQUES+DE+CARGA.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31" name="30 Imagen"/>
          <p:cNvPicPr/>
          <p:nvPr/>
        </p:nvPicPr>
        <p:blipFill>
          <a:blip r:embed="rId5" cstate="print"/>
          <a:srcRect l="3916" t="51759" r="72424" b="26884"/>
          <a:stretch>
            <a:fillRect/>
          </a:stretch>
        </p:blipFill>
        <p:spPr bwMode="auto">
          <a:xfrm>
            <a:off x="3851920" y="6021288"/>
            <a:ext cx="1584176" cy="648072"/>
          </a:xfrm>
          <a:prstGeom prst="rect">
            <a:avLst/>
          </a:prstGeom>
          <a:noFill/>
          <a:ln w="9525">
            <a:noFill/>
            <a:miter lim="800000"/>
            <a:headEnd/>
            <a:tailEnd/>
          </a:ln>
        </p:spPr>
      </p:pic>
      <p:cxnSp>
        <p:nvCxnSpPr>
          <p:cNvPr id="25" name="24 Conector recto de flecha"/>
          <p:cNvCxnSpPr>
            <a:stCxn id="16" idx="2"/>
            <a:endCxn id="15" idx="0"/>
          </p:cNvCxnSpPr>
          <p:nvPr/>
        </p:nvCxnSpPr>
        <p:spPr>
          <a:xfrm>
            <a:off x="6624228" y="2275131"/>
            <a:ext cx="0" cy="8658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a:stCxn id="15" idx="2"/>
            <a:endCxn id="12" idx="0"/>
          </p:cNvCxnSpPr>
          <p:nvPr/>
        </p:nvCxnSpPr>
        <p:spPr>
          <a:xfrm>
            <a:off x="6624228" y="3787299"/>
            <a:ext cx="0" cy="1657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34 Conector recto de flecha"/>
          <p:cNvCxnSpPr>
            <a:stCxn id="12" idx="1"/>
            <a:endCxn id="11" idx="3"/>
          </p:cNvCxnSpPr>
          <p:nvPr/>
        </p:nvCxnSpPr>
        <p:spPr>
          <a:xfrm flipH="1">
            <a:off x="3275856" y="5906889"/>
            <a:ext cx="259228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42 Conector recto de flecha"/>
          <p:cNvCxnSpPr>
            <a:stCxn id="6" idx="2"/>
            <a:endCxn id="10" idx="0"/>
          </p:cNvCxnSpPr>
          <p:nvPr/>
        </p:nvCxnSpPr>
        <p:spPr>
          <a:xfrm>
            <a:off x="2483768" y="2347139"/>
            <a:ext cx="36004" cy="18019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47 Conector recto de flecha"/>
          <p:cNvCxnSpPr>
            <a:stCxn id="10" idx="2"/>
            <a:endCxn id="11" idx="0"/>
          </p:cNvCxnSpPr>
          <p:nvPr/>
        </p:nvCxnSpPr>
        <p:spPr>
          <a:xfrm>
            <a:off x="2519772" y="5072410"/>
            <a:ext cx="0" cy="3728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59 Abrir llave"/>
          <p:cNvSpPr/>
          <p:nvPr/>
        </p:nvSpPr>
        <p:spPr>
          <a:xfrm flipH="1">
            <a:off x="1331640" y="1268760"/>
            <a:ext cx="576064" cy="158417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7" name="66 Abrir llave"/>
          <p:cNvSpPr/>
          <p:nvPr/>
        </p:nvSpPr>
        <p:spPr>
          <a:xfrm>
            <a:off x="7380313" y="1484784"/>
            <a:ext cx="288031" cy="100811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9" name="68 Abrir llave"/>
          <p:cNvSpPr/>
          <p:nvPr/>
        </p:nvSpPr>
        <p:spPr>
          <a:xfrm>
            <a:off x="7380312" y="2636912"/>
            <a:ext cx="360039" cy="18002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1" name="70 Cerrar llave"/>
          <p:cNvSpPr/>
          <p:nvPr/>
        </p:nvSpPr>
        <p:spPr>
          <a:xfrm>
            <a:off x="5436096" y="1556792"/>
            <a:ext cx="432048" cy="86409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2" name="71 Cerrar llave"/>
          <p:cNvSpPr/>
          <p:nvPr/>
        </p:nvSpPr>
        <p:spPr>
          <a:xfrm>
            <a:off x="1331640" y="4221088"/>
            <a:ext cx="360040" cy="1224136"/>
          </a:xfrm>
          <a:prstGeom prst="rightBrace">
            <a:avLst>
              <a:gd name="adj1" fmla="val 5941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76" name="75 Conector recto"/>
          <p:cNvCxnSpPr/>
          <p:nvPr/>
        </p:nvCxnSpPr>
        <p:spPr>
          <a:xfrm>
            <a:off x="1907704" y="3717032"/>
            <a:ext cx="576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76 Conector recto"/>
          <p:cNvCxnSpPr/>
          <p:nvPr/>
        </p:nvCxnSpPr>
        <p:spPr>
          <a:xfrm>
            <a:off x="1835696" y="3140968"/>
            <a:ext cx="576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78 Conector recto"/>
          <p:cNvCxnSpPr/>
          <p:nvPr/>
        </p:nvCxnSpPr>
        <p:spPr>
          <a:xfrm>
            <a:off x="6660232" y="5013176"/>
            <a:ext cx="576064"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35 Cerrar llave"/>
          <p:cNvSpPr/>
          <p:nvPr/>
        </p:nvSpPr>
        <p:spPr>
          <a:xfrm>
            <a:off x="5436096" y="3068960"/>
            <a:ext cx="432048" cy="86409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7" name="36 CuadroTexto"/>
          <p:cNvSpPr txBox="1"/>
          <p:nvPr/>
        </p:nvSpPr>
        <p:spPr>
          <a:xfrm>
            <a:off x="3995936" y="3068960"/>
            <a:ext cx="1512168" cy="923330"/>
          </a:xfrm>
          <a:prstGeom prst="rect">
            <a:avLst/>
          </a:prstGeom>
          <a:noFill/>
        </p:spPr>
        <p:txBody>
          <a:bodyPr wrap="square" rtlCol="0">
            <a:spAutoFit/>
          </a:bodyPr>
          <a:lstStyle/>
          <a:p>
            <a:pPr algn="r"/>
            <a:r>
              <a:rPr lang="es-ES_tradnl" dirty="0" smtClean="0"/>
              <a:t>Emite Número de </a:t>
            </a:r>
            <a:r>
              <a:rPr lang="es-ES_tradnl" dirty="0" err="1" smtClean="0"/>
              <a:t>booking</a:t>
            </a:r>
            <a:r>
              <a:rPr lang="es-ES_tradnl" dirty="0" smtClean="0"/>
              <a:t> </a:t>
            </a:r>
            <a:endParaRPr lang="es-ES" dirty="0"/>
          </a:p>
        </p:txBody>
      </p:sp>
      <p:sp>
        <p:nvSpPr>
          <p:cNvPr id="38" name="37 CuadroTexto"/>
          <p:cNvSpPr txBox="1"/>
          <p:nvPr/>
        </p:nvSpPr>
        <p:spPr>
          <a:xfrm>
            <a:off x="3563888" y="5445224"/>
            <a:ext cx="2016224"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dirty="0" smtClean="0"/>
              <a:t>15 días de tránsito</a:t>
            </a:r>
            <a:endParaRPr lang="es-E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smtClean="0"/>
              <a:t>Embalaje y envase para la exportación</a:t>
            </a:r>
            <a:endParaRPr lang="es-ES" dirty="0"/>
          </a:p>
        </p:txBody>
      </p:sp>
      <p:graphicFrame>
        <p:nvGraphicFramePr>
          <p:cNvPr id="4" name="3 Marcador de contenido"/>
          <p:cNvGraphicFramePr>
            <a:graphicFrameLocks noGrp="1"/>
          </p:cNvGraphicFramePr>
          <p:nvPr>
            <p:ph idx="1"/>
          </p:nvPr>
        </p:nvGraphicFramePr>
        <p:xfrm>
          <a:off x="457200" y="1774825"/>
          <a:ext cx="8229600" cy="4625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CUBICAJE</a:t>
            </a:r>
            <a:endParaRPr lang="es-ES" dirty="0"/>
          </a:p>
        </p:txBody>
      </p:sp>
      <p:sp>
        <p:nvSpPr>
          <p:cNvPr id="4" name="3 Rectángulo"/>
          <p:cNvSpPr/>
          <p:nvPr/>
        </p:nvSpPr>
        <p:spPr>
          <a:xfrm>
            <a:off x="683568" y="3717032"/>
            <a:ext cx="2880320" cy="273630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smtClean="0">
                <a:solidFill>
                  <a:schemeClr val="tx1">
                    <a:lumMod val="50000"/>
                    <a:lumOff val="50000"/>
                  </a:schemeClr>
                </a:solidFill>
              </a:rPr>
              <a:t>Cada estiba contiene 30 pisos de cajas, cada piso con 9 cajas. Para un total de estiba de 270.</a:t>
            </a:r>
          </a:p>
          <a:p>
            <a:pPr algn="ctr"/>
            <a:endParaRPr lang="es-EC" dirty="0" smtClean="0">
              <a:solidFill>
                <a:schemeClr val="tx1">
                  <a:lumMod val="50000"/>
                  <a:lumOff val="50000"/>
                </a:schemeClr>
              </a:solidFill>
            </a:endParaRPr>
          </a:p>
          <a:p>
            <a:pPr algn="ctr"/>
            <a:r>
              <a:rPr lang="es-EC" dirty="0" smtClean="0">
                <a:solidFill>
                  <a:schemeClr val="tx1">
                    <a:lumMod val="50000"/>
                    <a:lumOff val="50000"/>
                  </a:schemeClr>
                </a:solidFill>
              </a:rPr>
              <a:t>Contenedor de 40’ Refrigerado 20 pallets total por contenedor de 5400 cajas.</a:t>
            </a:r>
            <a:endParaRPr lang="es-EC" dirty="0">
              <a:solidFill>
                <a:schemeClr val="tx1">
                  <a:lumMod val="50000"/>
                  <a:lumOff val="50000"/>
                </a:schemeClr>
              </a:solidFill>
            </a:endParaRPr>
          </a:p>
        </p:txBody>
      </p:sp>
      <p:pic>
        <p:nvPicPr>
          <p:cNvPr id="5" name="4 Imagen"/>
          <p:cNvPicPr/>
          <p:nvPr/>
        </p:nvPicPr>
        <p:blipFill>
          <a:blip r:embed="rId3" cstate="print">
            <a:clrChange>
              <a:clrFrom>
                <a:srgbClr val="FFFFFF"/>
              </a:clrFrom>
              <a:clrTo>
                <a:srgbClr val="FFFFFF">
                  <a:alpha val="0"/>
                </a:srgbClr>
              </a:clrTo>
            </a:clrChange>
          </a:blip>
          <a:srcRect l="19127" t="36816" r="48664" b="28794"/>
          <a:stretch>
            <a:fillRect/>
          </a:stretch>
        </p:blipFill>
        <p:spPr bwMode="auto">
          <a:xfrm>
            <a:off x="395536" y="1412776"/>
            <a:ext cx="2088232" cy="1584176"/>
          </a:xfrm>
          <a:prstGeom prst="rect">
            <a:avLst/>
          </a:prstGeom>
          <a:noFill/>
          <a:ln w="9525">
            <a:noFill/>
            <a:miter lim="800000"/>
            <a:headEnd/>
            <a:tailEnd/>
          </a:ln>
        </p:spPr>
      </p:pic>
      <p:pic>
        <p:nvPicPr>
          <p:cNvPr id="6" name="5 Imagen"/>
          <p:cNvPicPr/>
          <p:nvPr/>
        </p:nvPicPr>
        <p:blipFill>
          <a:blip r:embed="rId4" cstate="print">
            <a:clrChange>
              <a:clrFrom>
                <a:srgbClr val="FFFFFF"/>
              </a:clrFrom>
              <a:clrTo>
                <a:srgbClr val="FFFFFF">
                  <a:alpha val="0"/>
                </a:srgbClr>
              </a:clrTo>
            </a:clrChange>
          </a:blip>
          <a:srcRect l="21358" t="39410" r="14806" b="33606"/>
          <a:stretch>
            <a:fillRect/>
          </a:stretch>
        </p:blipFill>
        <p:spPr bwMode="auto">
          <a:xfrm>
            <a:off x="4499992" y="1412776"/>
            <a:ext cx="4219575" cy="1943100"/>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l="14391" t="33620" r="45004" b="24800"/>
          <a:stretch>
            <a:fillRect/>
          </a:stretch>
        </p:blipFill>
        <p:spPr bwMode="auto">
          <a:xfrm>
            <a:off x="4355976" y="3789040"/>
            <a:ext cx="3960440" cy="2376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b="1" dirty="0" smtClean="0"/>
              <a:t>Marketing </a:t>
            </a:r>
            <a:r>
              <a:rPr lang="es-ES" b="1" dirty="0" err="1" smtClean="0"/>
              <a:t>Mix</a:t>
            </a:r>
            <a:endParaRPr lang="es-ES" dirty="0"/>
          </a:p>
        </p:txBody>
      </p:sp>
      <p:graphicFrame>
        <p:nvGraphicFramePr>
          <p:cNvPr id="4" name="3 Marcador de contenido"/>
          <p:cNvGraphicFramePr>
            <a:graphicFrameLocks noGrp="1"/>
          </p:cNvGraphicFramePr>
          <p:nvPr>
            <p:ph idx="1"/>
          </p:nvPr>
        </p:nvGraphicFramePr>
        <p:xfrm>
          <a:off x="457200" y="1774825"/>
          <a:ext cx="8229600" cy="4625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506" name="AutoShape 2" descr="http://4.bp.blogspot.com/_e7OHNYiXDKg/TIarnGe7tpI/AAAAAAAAAys/w3Fs8sPQP78/s320/carne-de-cuy.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1508" name="Picture 4"/>
          <p:cNvPicPr>
            <a:picLocks noChangeAspect="1" noChangeArrowheads="1"/>
          </p:cNvPicPr>
          <p:nvPr/>
        </p:nvPicPr>
        <p:blipFill>
          <a:blip r:embed="rId8" cstate="print"/>
          <a:srcRect l="14027" t="44960" r="59031" b="23540"/>
          <a:stretch>
            <a:fillRect/>
          </a:stretch>
        </p:blipFill>
        <p:spPr bwMode="auto">
          <a:xfrm>
            <a:off x="611560" y="2492896"/>
            <a:ext cx="1681782" cy="1152128"/>
          </a:xfrm>
          <a:prstGeom prst="rect">
            <a:avLst/>
          </a:prstGeom>
          <a:ln>
            <a:noFill/>
          </a:ln>
          <a:effectLst>
            <a:softEdge rad="112500"/>
          </a:effectLst>
        </p:spPr>
      </p:pic>
      <p:pic>
        <p:nvPicPr>
          <p:cNvPr id="21509" name="Picture 5"/>
          <p:cNvPicPr>
            <a:picLocks noChangeAspect="1" noChangeArrowheads="1"/>
          </p:cNvPicPr>
          <p:nvPr/>
        </p:nvPicPr>
        <p:blipFill>
          <a:blip r:embed="rId9" cstate="print"/>
          <a:srcRect l="11610" t="61340" r="52215" b="12200"/>
          <a:stretch>
            <a:fillRect/>
          </a:stretch>
        </p:blipFill>
        <p:spPr bwMode="auto">
          <a:xfrm>
            <a:off x="6804248" y="2564904"/>
            <a:ext cx="2016224" cy="864096"/>
          </a:xfrm>
          <a:prstGeom prst="rect">
            <a:avLst/>
          </a:prstGeom>
          <a:ln>
            <a:noFill/>
          </a:ln>
          <a:effectLst>
            <a:softEdge rad="112500"/>
          </a:effectLst>
        </p:spPr>
      </p:pic>
      <p:pic>
        <p:nvPicPr>
          <p:cNvPr id="21510" name="Picture 6"/>
          <p:cNvPicPr>
            <a:picLocks noChangeAspect="1" noChangeArrowheads="1"/>
          </p:cNvPicPr>
          <p:nvPr/>
        </p:nvPicPr>
        <p:blipFill>
          <a:blip r:embed="rId10" cstate="print"/>
          <a:srcRect l="10872" t="27320" r="53691" b="33620"/>
          <a:stretch>
            <a:fillRect/>
          </a:stretch>
        </p:blipFill>
        <p:spPr bwMode="auto">
          <a:xfrm>
            <a:off x="251520" y="5661248"/>
            <a:ext cx="1560948" cy="1008112"/>
          </a:xfrm>
          <a:prstGeom prst="rect">
            <a:avLst/>
          </a:prstGeom>
          <a:ln>
            <a:noFill/>
          </a:ln>
          <a:effectLst>
            <a:softEdge rad="112500"/>
          </a:effectLst>
        </p:spPr>
      </p:pic>
      <p:pic>
        <p:nvPicPr>
          <p:cNvPr id="10" name="9 Imagen" descr="C:\Documents and Settings\Administrador\Escritorio\untitled.bmp"/>
          <p:cNvPicPr/>
          <p:nvPr/>
        </p:nvPicPr>
        <p:blipFill>
          <a:blip r:embed="rId11" cstate="print"/>
          <a:srcRect/>
          <a:stretch>
            <a:fillRect/>
          </a:stretch>
        </p:blipFill>
        <p:spPr bwMode="auto">
          <a:xfrm>
            <a:off x="6588224" y="5949280"/>
            <a:ext cx="1512168" cy="90872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Logo  y slogan </a:t>
            </a:r>
            <a:endParaRPr lang="es-ES" dirty="0"/>
          </a:p>
        </p:txBody>
      </p:sp>
      <p:sp>
        <p:nvSpPr>
          <p:cNvPr id="3" name="2 Marcador de contenido"/>
          <p:cNvSpPr>
            <a:spLocks noGrp="1"/>
          </p:cNvSpPr>
          <p:nvPr>
            <p:ph idx="1"/>
          </p:nvPr>
        </p:nvSpPr>
        <p:spPr>
          <a:xfrm>
            <a:off x="467544" y="5445224"/>
            <a:ext cx="8229600" cy="1152128"/>
          </a:xfrm>
        </p:spPr>
        <p:style>
          <a:lnRef idx="2">
            <a:schemeClr val="dk1"/>
          </a:lnRef>
          <a:fillRef idx="1">
            <a:schemeClr val="lt1"/>
          </a:fillRef>
          <a:effectRef idx="0">
            <a:schemeClr val="dk1"/>
          </a:effectRef>
          <a:fontRef idx="minor">
            <a:schemeClr val="dk1"/>
          </a:fontRef>
        </p:style>
        <p:txBody>
          <a:bodyPr>
            <a:normAutofit fontScale="55000" lnSpcReduction="20000"/>
          </a:bodyPr>
          <a:lstStyle/>
          <a:p>
            <a:pPr algn="just">
              <a:buNone/>
            </a:pPr>
            <a:r>
              <a:rPr lang="es-ES" dirty="0" smtClean="0"/>
              <a:t>      Es la  imagen de una compañía en otras palabras es la carta de presentación, la primera impresión que el público tendrá sobre la empresa, esta imagen corporativa: debe reflejar los valores de nuestra empresa, nuestra personalidad debe estar comunicada en nuestra imagen.</a:t>
            </a:r>
            <a:endParaRPr lang="es-ES" dirty="0"/>
          </a:p>
        </p:txBody>
      </p:sp>
      <p:pic>
        <p:nvPicPr>
          <p:cNvPr id="19458" name="Picture 2"/>
          <p:cNvPicPr>
            <a:picLocks noChangeAspect="1" noChangeArrowheads="1"/>
          </p:cNvPicPr>
          <p:nvPr/>
        </p:nvPicPr>
        <p:blipFill>
          <a:blip r:embed="rId3" cstate="print"/>
          <a:srcRect l="25071" t="25200" r="27680" b="13061"/>
          <a:stretch>
            <a:fillRect/>
          </a:stretch>
        </p:blipFill>
        <p:spPr bwMode="auto">
          <a:xfrm>
            <a:off x="2411760" y="1700808"/>
            <a:ext cx="4608512" cy="3240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dirty="0" smtClean="0"/>
              <a:t> </a:t>
            </a:r>
            <a:r>
              <a:rPr lang="es-ES" b="1" dirty="0" smtClean="0"/>
              <a:t> Planteamiento del Problema</a:t>
            </a:r>
            <a:r>
              <a:rPr lang="es-ES" dirty="0" smtClean="0"/>
              <a:t> </a:t>
            </a:r>
            <a:endParaRPr lang="es-ES" dirty="0"/>
          </a:p>
        </p:txBody>
      </p:sp>
      <p:graphicFrame>
        <p:nvGraphicFramePr>
          <p:cNvPr id="4" name="3 Marcador de contenido"/>
          <p:cNvGraphicFramePr>
            <a:graphicFrameLocks noGrp="1"/>
          </p:cNvGraphicFramePr>
          <p:nvPr>
            <p:ph idx="1"/>
          </p:nvPr>
        </p:nvGraphicFramePr>
        <p:xfrm>
          <a:off x="457200" y="1774825"/>
          <a:ext cx="8229600" cy="4625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MX" dirty="0" smtClean="0"/>
              <a:t>Estudio Financiero</a:t>
            </a:r>
            <a:endParaRPr lang="es-ES" dirty="0"/>
          </a:p>
        </p:txBody>
      </p:sp>
      <p:sp>
        <p:nvSpPr>
          <p:cNvPr id="3" name="2 Marcador de contenido"/>
          <p:cNvSpPr>
            <a:spLocks noGrp="1"/>
          </p:cNvSpPr>
          <p:nvPr>
            <p:ph idx="1"/>
          </p:nvPr>
        </p:nvSpPr>
        <p:spPr>
          <a:xfrm>
            <a:off x="467544" y="5733256"/>
            <a:ext cx="7920880" cy="933729"/>
          </a:xfrm>
        </p:spPr>
        <p:style>
          <a:lnRef idx="2">
            <a:schemeClr val="dk1"/>
          </a:lnRef>
          <a:fillRef idx="1">
            <a:schemeClr val="lt1"/>
          </a:fillRef>
          <a:effectRef idx="0">
            <a:schemeClr val="dk1"/>
          </a:effectRef>
          <a:fontRef idx="minor">
            <a:schemeClr val="dk1"/>
          </a:fontRef>
        </p:style>
        <p:txBody>
          <a:bodyPr>
            <a:normAutofit fontScale="85000" lnSpcReduction="10000"/>
          </a:bodyPr>
          <a:lstStyle/>
          <a:p>
            <a:pPr algn="just">
              <a:buNone/>
            </a:pPr>
            <a:r>
              <a:rPr lang="es-ES" sz="2800" dirty="0" smtClean="0"/>
              <a:t>En el presupuesto de inversión se determina los montos que se utilizarán para que la Empresa inicie sus actividades</a:t>
            </a:r>
            <a:endParaRPr lang="es-ES" sz="2800" dirty="0"/>
          </a:p>
        </p:txBody>
      </p:sp>
      <p:graphicFrame>
        <p:nvGraphicFramePr>
          <p:cNvPr id="4" name="3 Marcador de contenido"/>
          <p:cNvGraphicFramePr>
            <a:graphicFrameLocks/>
          </p:cNvGraphicFramePr>
          <p:nvPr/>
        </p:nvGraphicFramePr>
        <p:xfrm>
          <a:off x="2339752" y="2132856"/>
          <a:ext cx="4104456" cy="3456384"/>
        </p:xfrm>
        <a:graphic>
          <a:graphicData uri="http://schemas.openxmlformats.org/drawingml/2006/table">
            <a:tbl>
              <a:tblPr/>
              <a:tblGrid>
                <a:gridCol w="2976655"/>
                <a:gridCol w="1127801"/>
              </a:tblGrid>
              <a:tr h="216024">
                <a:tc>
                  <a:txBody>
                    <a:bodyPr/>
                    <a:lstStyle/>
                    <a:p>
                      <a:pPr>
                        <a:spcAft>
                          <a:spcPts val="0"/>
                        </a:spcAft>
                      </a:pPr>
                      <a:r>
                        <a:rPr lang="es-ES" sz="1000" b="1" dirty="0">
                          <a:solidFill>
                            <a:srgbClr val="365F91"/>
                          </a:solidFill>
                          <a:latin typeface="Arial"/>
                          <a:ea typeface="Times New Roman"/>
                        </a:rPr>
                        <a:t>DESCRIPCION</a:t>
                      </a:r>
                      <a:endParaRPr lang="es-ES" sz="1200" dirty="0">
                        <a:solidFill>
                          <a:srgbClr val="365F91"/>
                        </a:solidFill>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spcAft>
                          <a:spcPts val="0"/>
                        </a:spcAft>
                      </a:pPr>
                      <a:r>
                        <a:rPr lang="es-ES" sz="1000" b="1">
                          <a:solidFill>
                            <a:srgbClr val="365F91"/>
                          </a:solidFill>
                          <a:latin typeface="Arial"/>
                          <a:ea typeface="Times New Roman"/>
                        </a:rPr>
                        <a:t>TOTAL</a:t>
                      </a:r>
                      <a:endParaRPr lang="es-ES" sz="1200">
                        <a:solidFill>
                          <a:srgbClr val="365F91"/>
                        </a:solidFill>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16024">
                <a:tc>
                  <a:txBody>
                    <a:bodyPr/>
                    <a:lstStyle/>
                    <a:p>
                      <a:pPr>
                        <a:spcAft>
                          <a:spcPts val="0"/>
                        </a:spcAft>
                      </a:pPr>
                      <a:r>
                        <a:rPr lang="es-ES" sz="1000" b="1">
                          <a:solidFill>
                            <a:srgbClr val="365F91"/>
                          </a:solidFill>
                          <a:latin typeface="Arial"/>
                          <a:ea typeface="Times New Roman"/>
                        </a:rPr>
                        <a:t>INVERSION FIJA TANGIBLE</a:t>
                      </a:r>
                      <a:endParaRPr lang="es-ES" sz="1200">
                        <a:solidFill>
                          <a:srgbClr val="365F91"/>
                        </a:solidFill>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r">
                        <a:spcAft>
                          <a:spcPts val="0"/>
                        </a:spcAft>
                      </a:pPr>
                      <a:r>
                        <a:rPr lang="es-ES" sz="1000" b="1">
                          <a:solidFill>
                            <a:srgbClr val="365F91"/>
                          </a:solidFill>
                          <a:latin typeface="Arial"/>
                          <a:ea typeface="Times New Roman"/>
                        </a:rPr>
                        <a:t>86.451,00</a:t>
                      </a:r>
                      <a:endParaRPr lang="es-ES" sz="1200">
                        <a:solidFill>
                          <a:srgbClr val="365F91"/>
                        </a:solidFill>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solidFill>
                      <a:srgbClr val="D3DFEE"/>
                    </a:solidFill>
                  </a:tcPr>
                </a:tc>
              </a:tr>
              <a:tr h="216024">
                <a:tc>
                  <a:txBody>
                    <a:bodyPr/>
                    <a:lstStyle/>
                    <a:p>
                      <a:pPr>
                        <a:spcAft>
                          <a:spcPts val="0"/>
                        </a:spcAft>
                      </a:pPr>
                      <a:r>
                        <a:rPr lang="es-ES" sz="1000" b="1" dirty="0">
                          <a:solidFill>
                            <a:srgbClr val="365F91"/>
                          </a:solidFill>
                          <a:latin typeface="Arial"/>
                          <a:ea typeface="Times New Roman"/>
                        </a:rPr>
                        <a:t>Caja</a:t>
                      </a:r>
                      <a:endParaRPr lang="es-ES" sz="1200" dirty="0">
                        <a:solidFill>
                          <a:srgbClr val="365F91"/>
                        </a:solidFill>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r">
                        <a:spcAft>
                          <a:spcPts val="0"/>
                        </a:spcAft>
                      </a:pPr>
                      <a:r>
                        <a:rPr lang="es-ES" sz="1000">
                          <a:solidFill>
                            <a:srgbClr val="365F91"/>
                          </a:solidFill>
                          <a:latin typeface="Arial"/>
                          <a:ea typeface="Times New Roman"/>
                        </a:rPr>
                        <a:t>10.000,00</a:t>
                      </a:r>
                      <a:endParaRPr lang="es-ES" sz="1200">
                        <a:solidFill>
                          <a:srgbClr val="365F91"/>
                        </a:solidFill>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a:noFill/>
                    </a:lnT>
                    <a:lnB>
                      <a:noFill/>
                    </a:lnB>
                  </a:tcPr>
                </a:tc>
              </a:tr>
              <a:tr h="216024">
                <a:tc>
                  <a:txBody>
                    <a:bodyPr/>
                    <a:lstStyle/>
                    <a:p>
                      <a:pPr>
                        <a:spcAft>
                          <a:spcPts val="0"/>
                        </a:spcAft>
                      </a:pPr>
                      <a:r>
                        <a:rPr lang="es-ES" sz="1000" b="1">
                          <a:solidFill>
                            <a:srgbClr val="365F91"/>
                          </a:solidFill>
                          <a:latin typeface="Arial"/>
                          <a:ea typeface="Times New Roman"/>
                        </a:rPr>
                        <a:t>Instalación de forraje</a:t>
                      </a:r>
                      <a:endParaRPr lang="es-ES" sz="1200">
                        <a:solidFill>
                          <a:srgbClr val="365F91"/>
                        </a:solidFill>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a:noFill/>
                    </a:lnT>
                    <a:lnB>
                      <a:noFill/>
                    </a:lnB>
                    <a:solidFill>
                      <a:srgbClr val="D3DFEE"/>
                    </a:solidFill>
                  </a:tcPr>
                </a:tc>
                <a:tc>
                  <a:txBody>
                    <a:bodyPr/>
                    <a:lstStyle/>
                    <a:p>
                      <a:pPr algn="r">
                        <a:spcAft>
                          <a:spcPts val="0"/>
                        </a:spcAft>
                      </a:pPr>
                      <a:r>
                        <a:rPr lang="es-ES" sz="1000">
                          <a:solidFill>
                            <a:srgbClr val="365F91"/>
                          </a:solidFill>
                          <a:latin typeface="Arial"/>
                          <a:ea typeface="Times New Roman"/>
                        </a:rPr>
                        <a:t>646,00</a:t>
                      </a:r>
                      <a:endParaRPr lang="es-ES" sz="1200">
                        <a:solidFill>
                          <a:srgbClr val="365F91"/>
                        </a:solidFill>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a:noFill/>
                    </a:lnT>
                    <a:lnB>
                      <a:noFill/>
                    </a:lnB>
                    <a:solidFill>
                      <a:srgbClr val="D3DFEE"/>
                    </a:solidFill>
                  </a:tcPr>
                </a:tc>
              </a:tr>
              <a:tr h="216024">
                <a:tc>
                  <a:txBody>
                    <a:bodyPr/>
                    <a:lstStyle/>
                    <a:p>
                      <a:pPr>
                        <a:spcAft>
                          <a:spcPts val="0"/>
                        </a:spcAft>
                      </a:pPr>
                      <a:r>
                        <a:rPr lang="es-ES" sz="1000" b="1">
                          <a:solidFill>
                            <a:srgbClr val="365F91"/>
                          </a:solidFill>
                          <a:latin typeface="Arial"/>
                          <a:ea typeface="Times New Roman"/>
                        </a:rPr>
                        <a:t>Construcciones</a:t>
                      </a:r>
                      <a:endParaRPr lang="es-ES" sz="1200">
                        <a:solidFill>
                          <a:srgbClr val="365F91"/>
                        </a:solidFill>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r">
                        <a:spcAft>
                          <a:spcPts val="0"/>
                        </a:spcAft>
                      </a:pPr>
                      <a:r>
                        <a:rPr lang="es-ES" sz="1000">
                          <a:solidFill>
                            <a:srgbClr val="365F91"/>
                          </a:solidFill>
                          <a:latin typeface="Arial"/>
                          <a:ea typeface="Times New Roman"/>
                        </a:rPr>
                        <a:t>15.157,00</a:t>
                      </a:r>
                      <a:endParaRPr lang="es-ES" sz="1200">
                        <a:solidFill>
                          <a:srgbClr val="365F91"/>
                        </a:solidFill>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a:noFill/>
                    </a:lnT>
                    <a:lnB>
                      <a:noFill/>
                    </a:lnB>
                  </a:tcPr>
                </a:tc>
              </a:tr>
              <a:tr h="216024">
                <a:tc>
                  <a:txBody>
                    <a:bodyPr/>
                    <a:lstStyle/>
                    <a:p>
                      <a:pPr>
                        <a:spcAft>
                          <a:spcPts val="0"/>
                        </a:spcAft>
                      </a:pPr>
                      <a:r>
                        <a:rPr lang="es-ES" sz="1000" b="1">
                          <a:solidFill>
                            <a:srgbClr val="365F91"/>
                          </a:solidFill>
                          <a:latin typeface="Arial"/>
                          <a:ea typeface="Times New Roman"/>
                        </a:rPr>
                        <a:t>Maquinaria y Herramientas</a:t>
                      </a:r>
                      <a:endParaRPr lang="es-ES" sz="1200">
                        <a:solidFill>
                          <a:srgbClr val="365F91"/>
                        </a:solidFill>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a:noFill/>
                    </a:lnT>
                    <a:lnB>
                      <a:noFill/>
                    </a:lnB>
                    <a:solidFill>
                      <a:srgbClr val="D3DFEE"/>
                    </a:solidFill>
                  </a:tcPr>
                </a:tc>
                <a:tc>
                  <a:txBody>
                    <a:bodyPr/>
                    <a:lstStyle/>
                    <a:p>
                      <a:pPr algn="r">
                        <a:spcAft>
                          <a:spcPts val="0"/>
                        </a:spcAft>
                      </a:pPr>
                      <a:r>
                        <a:rPr lang="es-ES" sz="1000">
                          <a:solidFill>
                            <a:srgbClr val="365F91"/>
                          </a:solidFill>
                          <a:latin typeface="Arial"/>
                          <a:ea typeface="Times New Roman"/>
                        </a:rPr>
                        <a:t>15.668,00</a:t>
                      </a:r>
                      <a:endParaRPr lang="es-ES" sz="1200">
                        <a:solidFill>
                          <a:srgbClr val="365F91"/>
                        </a:solidFill>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a:noFill/>
                    </a:lnT>
                    <a:lnB>
                      <a:noFill/>
                    </a:lnB>
                    <a:solidFill>
                      <a:srgbClr val="D3DFEE"/>
                    </a:solidFill>
                  </a:tcPr>
                </a:tc>
              </a:tr>
              <a:tr h="216024">
                <a:tc>
                  <a:txBody>
                    <a:bodyPr/>
                    <a:lstStyle/>
                    <a:p>
                      <a:pPr>
                        <a:spcAft>
                          <a:spcPts val="0"/>
                        </a:spcAft>
                      </a:pPr>
                      <a:r>
                        <a:rPr lang="es-ES" sz="1000" b="1">
                          <a:solidFill>
                            <a:srgbClr val="365F91"/>
                          </a:solidFill>
                          <a:latin typeface="Arial"/>
                          <a:ea typeface="Times New Roman"/>
                        </a:rPr>
                        <a:t>Equipo de Computación</a:t>
                      </a:r>
                      <a:endParaRPr lang="es-ES" sz="1200">
                        <a:solidFill>
                          <a:srgbClr val="365F91"/>
                        </a:solidFill>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r">
                        <a:spcAft>
                          <a:spcPts val="0"/>
                        </a:spcAft>
                      </a:pPr>
                      <a:r>
                        <a:rPr lang="es-ES" sz="1000">
                          <a:solidFill>
                            <a:srgbClr val="365F91"/>
                          </a:solidFill>
                          <a:latin typeface="Arial"/>
                          <a:ea typeface="Times New Roman"/>
                        </a:rPr>
                        <a:t>5.600,00</a:t>
                      </a:r>
                      <a:endParaRPr lang="es-ES" sz="1200">
                        <a:solidFill>
                          <a:srgbClr val="365F91"/>
                        </a:solidFill>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a:noFill/>
                    </a:lnT>
                    <a:lnB>
                      <a:noFill/>
                    </a:lnB>
                  </a:tcPr>
                </a:tc>
              </a:tr>
              <a:tr h="216024">
                <a:tc>
                  <a:txBody>
                    <a:bodyPr/>
                    <a:lstStyle/>
                    <a:p>
                      <a:pPr>
                        <a:spcAft>
                          <a:spcPts val="0"/>
                        </a:spcAft>
                      </a:pPr>
                      <a:r>
                        <a:rPr lang="es-ES" sz="1000" b="1">
                          <a:solidFill>
                            <a:srgbClr val="365F91"/>
                          </a:solidFill>
                          <a:latin typeface="Arial"/>
                          <a:ea typeface="Times New Roman"/>
                        </a:rPr>
                        <a:t>Equipo de Oficina </a:t>
                      </a:r>
                      <a:endParaRPr lang="es-ES" sz="1200">
                        <a:solidFill>
                          <a:srgbClr val="365F91"/>
                        </a:solidFill>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a:noFill/>
                    </a:lnT>
                    <a:lnB>
                      <a:noFill/>
                    </a:lnB>
                    <a:solidFill>
                      <a:srgbClr val="D3DFEE"/>
                    </a:solidFill>
                  </a:tcPr>
                </a:tc>
                <a:tc>
                  <a:txBody>
                    <a:bodyPr/>
                    <a:lstStyle/>
                    <a:p>
                      <a:pPr algn="r">
                        <a:spcAft>
                          <a:spcPts val="0"/>
                        </a:spcAft>
                      </a:pPr>
                      <a:r>
                        <a:rPr lang="es-ES" sz="1000">
                          <a:solidFill>
                            <a:srgbClr val="365F91"/>
                          </a:solidFill>
                          <a:latin typeface="Arial"/>
                          <a:ea typeface="Times New Roman"/>
                        </a:rPr>
                        <a:t>2.115,00</a:t>
                      </a:r>
                      <a:endParaRPr lang="es-ES" sz="1200">
                        <a:solidFill>
                          <a:srgbClr val="365F91"/>
                        </a:solidFill>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a:noFill/>
                    </a:lnT>
                    <a:lnB>
                      <a:noFill/>
                    </a:lnB>
                    <a:solidFill>
                      <a:srgbClr val="D3DFEE"/>
                    </a:solidFill>
                  </a:tcPr>
                </a:tc>
              </a:tr>
              <a:tr h="216024">
                <a:tc>
                  <a:txBody>
                    <a:bodyPr/>
                    <a:lstStyle/>
                    <a:p>
                      <a:pPr>
                        <a:spcAft>
                          <a:spcPts val="0"/>
                        </a:spcAft>
                      </a:pPr>
                      <a:r>
                        <a:rPr lang="es-ES" sz="1000" b="1">
                          <a:solidFill>
                            <a:srgbClr val="365F91"/>
                          </a:solidFill>
                          <a:latin typeface="Arial"/>
                          <a:ea typeface="Times New Roman"/>
                        </a:rPr>
                        <a:t>Equipo Veterinario y Sanidad</a:t>
                      </a:r>
                      <a:endParaRPr lang="es-ES" sz="1200">
                        <a:solidFill>
                          <a:srgbClr val="365F91"/>
                        </a:solidFill>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r">
                        <a:spcAft>
                          <a:spcPts val="0"/>
                        </a:spcAft>
                      </a:pPr>
                      <a:r>
                        <a:rPr lang="es-ES" sz="1000">
                          <a:solidFill>
                            <a:srgbClr val="365F91"/>
                          </a:solidFill>
                          <a:latin typeface="Arial"/>
                          <a:ea typeface="Times New Roman"/>
                        </a:rPr>
                        <a:t>265,00</a:t>
                      </a:r>
                      <a:endParaRPr lang="es-ES" sz="1200">
                        <a:solidFill>
                          <a:srgbClr val="365F91"/>
                        </a:solidFill>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a:noFill/>
                    </a:lnT>
                    <a:lnB>
                      <a:noFill/>
                    </a:lnB>
                  </a:tcPr>
                </a:tc>
              </a:tr>
              <a:tr h="216024">
                <a:tc>
                  <a:txBody>
                    <a:bodyPr/>
                    <a:lstStyle/>
                    <a:p>
                      <a:pPr>
                        <a:spcAft>
                          <a:spcPts val="0"/>
                        </a:spcAft>
                      </a:pPr>
                      <a:r>
                        <a:rPr lang="es-ES" sz="1000" b="1">
                          <a:solidFill>
                            <a:srgbClr val="365F91"/>
                          </a:solidFill>
                          <a:latin typeface="Arial"/>
                          <a:ea typeface="Times New Roman"/>
                        </a:rPr>
                        <a:t>Cuyes (Pie de Cría)</a:t>
                      </a:r>
                      <a:endParaRPr lang="es-ES" sz="1200">
                        <a:solidFill>
                          <a:srgbClr val="365F91"/>
                        </a:solidFill>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a:noFill/>
                    </a:lnT>
                    <a:lnB>
                      <a:noFill/>
                    </a:lnB>
                    <a:solidFill>
                      <a:srgbClr val="D3DFEE"/>
                    </a:solidFill>
                  </a:tcPr>
                </a:tc>
                <a:tc>
                  <a:txBody>
                    <a:bodyPr/>
                    <a:lstStyle/>
                    <a:p>
                      <a:pPr algn="r">
                        <a:spcAft>
                          <a:spcPts val="0"/>
                        </a:spcAft>
                      </a:pPr>
                      <a:r>
                        <a:rPr lang="es-ES" sz="1000">
                          <a:solidFill>
                            <a:srgbClr val="365F91"/>
                          </a:solidFill>
                          <a:latin typeface="Arial"/>
                          <a:ea typeface="Times New Roman"/>
                        </a:rPr>
                        <a:t>13.400,00</a:t>
                      </a:r>
                      <a:endParaRPr lang="es-ES" sz="1200">
                        <a:solidFill>
                          <a:srgbClr val="365F91"/>
                        </a:solidFill>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a:noFill/>
                    </a:lnT>
                    <a:lnB>
                      <a:noFill/>
                    </a:lnB>
                    <a:solidFill>
                      <a:srgbClr val="D3DFEE"/>
                    </a:solidFill>
                  </a:tcPr>
                </a:tc>
              </a:tr>
              <a:tr h="216024">
                <a:tc>
                  <a:txBody>
                    <a:bodyPr/>
                    <a:lstStyle/>
                    <a:p>
                      <a:pPr>
                        <a:spcAft>
                          <a:spcPts val="0"/>
                        </a:spcAft>
                      </a:pPr>
                      <a:r>
                        <a:rPr lang="es-ES" sz="1000" b="1">
                          <a:solidFill>
                            <a:srgbClr val="365F91"/>
                          </a:solidFill>
                          <a:latin typeface="Arial"/>
                          <a:ea typeface="Times New Roman"/>
                        </a:rPr>
                        <a:t>Vehículos </a:t>
                      </a:r>
                      <a:endParaRPr lang="es-ES" sz="1200">
                        <a:solidFill>
                          <a:srgbClr val="365F91"/>
                        </a:solidFill>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r">
                        <a:spcAft>
                          <a:spcPts val="0"/>
                        </a:spcAft>
                      </a:pPr>
                      <a:r>
                        <a:rPr lang="es-ES" sz="1000">
                          <a:solidFill>
                            <a:srgbClr val="365F91"/>
                          </a:solidFill>
                          <a:latin typeface="Arial"/>
                          <a:ea typeface="Times New Roman"/>
                        </a:rPr>
                        <a:t>20.000,00</a:t>
                      </a:r>
                      <a:endParaRPr lang="es-ES" sz="1200">
                        <a:solidFill>
                          <a:srgbClr val="365F91"/>
                        </a:solidFill>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a:noFill/>
                    </a:lnT>
                    <a:lnB>
                      <a:noFill/>
                    </a:lnB>
                  </a:tcPr>
                </a:tc>
              </a:tr>
              <a:tr h="216024">
                <a:tc>
                  <a:txBody>
                    <a:bodyPr/>
                    <a:lstStyle/>
                    <a:p>
                      <a:pPr>
                        <a:spcAft>
                          <a:spcPts val="0"/>
                        </a:spcAft>
                      </a:pPr>
                      <a:r>
                        <a:rPr lang="es-ES" sz="1000" b="1">
                          <a:solidFill>
                            <a:srgbClr val="365F91"/>
                          </a:solidFill>
                          <a:latin typeface="Arial"/>
                          <a:ea typeface="Times New Roman"/>
                        </a:rPr>
                        <a:t>Terreno para Galpón</a:t>
                      </a:r>
                      <a:endParaRPr lang="es-ES" sz="1200">
                        <a:solidFill>
                          <a:srgbClr val="365F91"/>
                        </a:solidFill>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a:noFill/>
                    </a:lnT>
                    <a:lnB>
                      <a:noFill/>
                    </a:lnB>
                    <a:solidFill>
                      <a:srgbClr val="D3DFEE"/>
                    </a:solidFill>
                  </a:tcPr>
                </a:tc>
                <a:tc>
                  <a:txBody>
                    <a:bodyPr/>
                    <a:lstStyle/>
                    <a:p>
                      <a:pPr algn="r">
                        <a:spcAft>
                          <a:spcPts val="0"/>
                        </a:spcAft>
                      </a:pPr>
                      <a:r>
                        <a:rPr lang="es-ES" sz="1000">
                          <a:solidFill>
                            <a:srgbClr val="365F91"/>
                          </a:solidFill>
                          <a:latin typeface="Arial"/>
                          <a:ea typeface="Times New Roman"/>
                        </a:rPr>
                        <a:t>3.600,00</a:t>
                      </a:r>
                      <a:endParaRPr lang="es-ES" sz="1200">
                        <a:solidFill>
                          <a:srgbClr val="365F91"/>
                        </a:solidFill>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a:noFill/>
                    </a:lnT>
                    <a:lnB>
                      <a:noFill/>
                    </a:lnB>
                    <a:solidFill>
                      <a:srgbClr val="D3DFEE"/>
                    </a:solidFill>
                  </a:tcPr>
                </a:tc>
              </a:tr>
              <a:tr h="216024">
                <a:tc>
                  <a:txBody>
                    <a:bodyPr/>
                    <a:lstStyle/>
                    <a:p>
                      <a:pPr>
                        <a:spcAft>
                          <a:spcPts val="0"/>
                        </a:spcAft>
                      </a:pPr>
                      <a:r>
                        <a:rPr lang="es-ES" sz="1000" b="1">
                          <a:solidFill>
                            <a:srgbClr val="365F91"/>
                          </a:solidFill>
                          <a:latin typeface="Arial"/>
                          <a:ea typeface="Times New Roman"/>
                        </a:rPr>
                        <a:t>INVERSIÓN FIJA INTANGIBLE</a:t>
                      </a:r>
                      <a:endParaRPr lang="es-ES" sz="1200">
                        <a:solidFill>
                          <a:srgbClr val="365F91"/>
                        </a:solidFill>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r">
                        <a:spcAft>
                          <a:spcPts val="0"/>
                        </a:spcAft>
                      </a:pPr>
                      <a:r>
                        <a:rPr lang="es-ES" sz="1000" b="1">
                          <a:solidFill>
                            <a:srgbClr val="365F91"/>
                          </a:solidFill>
                          <a:latin typeface="Arial"/>
                          <a:ea typeface="Times New Roman"/>
                        </a:rPr>
                        <a:t>1.500,00</a:t>
                      </a:r>
                      <a:endParaRPr lang="es-ES" sz="1200">
                        <a:solidFill>
                          <a:srgbClr val="365F91"/>
                        </a:solidFill>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a:noFill/>
                    </a:lnT>
                    <a:lnB>
                      <a:noFill/>
                    </a:lnB>
                  </a:tcPr>
                </a:tc>
              </a:tr>
              <a:tr h="216024">
                <a:tc>
                  <a:txBody>
                    <a:bodyPr/>
                    <a:lstStyle/>
                    <a:p>
                      <a:pPr>
                        <a:spcAft>
                          <a:spcPts val="0"/>
                        </a:spcAft>
                      </a:pPr>
                      <a:r>
                        <a:rPr lang="es-ES" sz="1000" b="1">
                          <a:solidFill>
                            <a:srgbClr val="365F91"/>
                          </a:solidFill>
                          <a:latin typeface="Arial"/>
                          <a:ea typeface="Times New Roman"/>
                        </a:rPr>
                        <a:t>Gasto de Constitución </a:t>
                      </a:r>
                      <a:endParaRPr lang="es-ES" sz="1200">
                        <a:solidFill>
                          <a:srgbClr val="365F91"/>
                        </a:solidFill>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a:noFill/>
                    </a:lnT>
                    <a:lnB>
                      <a:noFill/>
                    </a:lnB>
                    <a:solidFill>
                      <a:srgbClr val="D3DFEE"/>
                    </a:solidFill>
                  </a:tcPr>
                </a:tc>
                <a:tc>
                  <a:txBody>
                    <a:bodyPr/>
                    <a:lstStyle/>
                    <a:p>
                      <a:pPr algn="r">
                        <a:spcAft>
                          <a:spcPts val="0"/>
                        </a:spcAft>
                      </a:pPr>
                      <a:r>
                        <a:rPr lang="es-ES" sz="1000">
                          <a:solidFill>
                            <a:srgbClr val="365F91"/>
                          </a:solidFill>
                          <a:latin typeface="Arial"/>
                          <a:ea typeface="Times New Roman"/>
                        </a:rPr>
                        <a:t>900,00</a:t>
                      </a:r>
                      <a:endParaRPr lang="es-ES" sz="1200">
                        <a:solidFill>
                          <a:srgbClr val="365F91"/>
                        </a:solidFill>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a:noFill/>
                    </a:lnT>
                    <a:lnB>
                      <a:noFill/>
                    </a:lnB>
                    <a:solidFill>
                      <a:srgbClr val="D3DFEE"/>
                    </a:solidFill>
                  </a:tcPr>
                </a:tc>
              </a:tr>
              <a:tr h="216024">
                <a:tc>
                  <a:txBody>
                    <a:bodyPr/>
                    <a:lstStyle/>
                    <a:p>
                      <a:pPr>
                        <a:spcAft>
                          <a:spcPts val="0"/>
                        </a:spcAft>
                      </a:pPr>
                      <a:r>
                        <a:rPr lang="es-ES" sz="1000" b="1" dirty="0">
                          <a:solidFill>
                            <a:srgbClr val="365F91"/>
                          </a:solidFill>
                          <a:latin typeface="Arial"/>
                          <a:ea typeface="Times New Roman"/>
                        </a:rPr>
                        <a:t>Licencia de Funcionamiento</a:t>
                      </a:r>
                      <a:endParaRPr lang="es-ES" sz="1200" dirty="0">
                        <a:solidFill>
                          <a:srgbClr val="365F91"/>
                        </a:solidFill>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r">
                        <a:spcAft>
                          <a:spcPts val="0"/>
                        </a:spcAft>
                      </a:pPr>
                      <a:r>
                        <a:rPr lang="es-ES" sz="1000">
                          <a:solidFill>
                            <a:srgbClr val="365F91"/>
                          </a:solidFill>
                          <a:latin typeface="Arial"/>
                          <a:ea typeface="Times New Roman"/>
                        </a:rPr>
                        <a:t>600,00</a:t>
                      </a:r>
                      <a:endParaRPr lang="es-ES" sz="1200">
                        <a:solidFill>
                          <a:srgbClr val="365F91"/>
                        </a:solidFill>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a:noFill/>
                    </a:lnT>
                    <a:lnB>
                      <a:noFill/>
                    </a:lnB>
                  </a:tcPr>
                </a:tc>
              </a:tr>
              <a:tr h="216024">
                <a:tc>
                  <a:txBody>
                    <a:bodyPr/>
                    <a:lstStyle/>
                    <a:p>
                      <a:pPr>
                        <a:spcAft>
                          <a:spcPts val="0"/>
                        </a:spcAft>
                      </a:pPr>
                      <a:r>
                        <a:rPr lang="es-ES" sz="1000" b="1" dirty="0">
                          <a:solidFill>
                            <a:srgbClr val="365F91"/>
                          </a:solidFill>
                          <a:latin typeface="Arial"/>
                          <a:ea typeface="Times New Roman"/>
                        </a:rPr>
                        <a:t>MONTO DE LA INVERSION </a:t>
                      </a:r>
                      <a:endParaRPr lang="es-ES" sz="1200" dirty="0">
                        <a:solidFill>
                          <a:srgbClr val="365F91"/>
                        </a:solidFill>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solidFill>
                      <a:srgbClr val="D3DFEE"/>
                    </a:solidFill>
                  </a:tcPr>
                </a:tc>
                <a:tc>
                  <a:txBody>
                    <a:bodyPr/>
                    <a:lstStyle/>
                    <a:p>
                      <a:pPr algn="r">
                        <a:spcAft>
                          <a:spcPts val="0"/>
                        </a:spcAft>
                      </a:pPr>
                      <a:r>
                        <a:rPr lang="es-ES" sz="1000" dirty="0">
                          <a:solidFill>
                            <a:srgbClr val="365F91"/>
                          </a:solidFill>
                          <a:latin typeface="Arial"/>
                          <a:ea typeface="Times New Roman"/>
                        </a:rPr>
                        <a:t>87.951,00</a:t>
                      </a:r>
                      <a:endParaRPr lang="es-ES" sz="1200" dirty="0">
                        <a:solidFill>
                          <a:srgbClr val="365F91"/>
                        </a:solidFill>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solidFill>
                      <a:srgbClr val="D3DFEE"/>
                    </a:solidFill>
                  </a:tcPr>
                </a:tc>
              </a:tr>
            </a:tbl>
          </a:graphicData>
        </a:graphic>
      </p:graphicFrame>
      <p:sp>
        <p:nvSpPr>
          <p:cNvPr id="5" name="4 CuadroTexto"/>
          <p:cNvSpPr txBox="1"/>
          <p:nvPr/>
        </p:nvSpPr>
        <p:spPr>
          <a:xfrm>
            <a:off x="2267744" y="1628800"/>
            <a:ext cx="417646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_tradnl" b="1" dirty="0" smtClean="0"/>
              <a:t>Presupuesto de Inversión  </a:t>
            </a:r>
            <a:endParaRPr lang="es-ES"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Estado de Situación Inicial</a:t>
            </a:r>
            <a:endParaRPr lang="es-ES" dirty="0"/>
          </a:p>
        </p:txBody>
      </p:sp>
      <p:pic>
        <p:nvPicPr>
          <p:cNvPr id="4" name="3 Imagen"/>
          <p:cNvPicPr/>
          <p:nvPr/>
        </p:nvPicPr>
        <p:blipFill>
          <a:blip r:embed="rId3" cstate="print"/>
          <a:srcRect/>
          <a:stretch>
            <a:fillRect/>
          </a:stretch>
        </p:blipFill>
        <p:spPr bwMode="auto">
          <a:xfrm>
            <a:off x="683568" y="1455675"/>
            <a:ext cx="7776864" cy="49976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3" cstate="print"/>
          <a:srcRect/>
          <a:stretch>
            <a:fillRect/>
          </a:stretch>
        </p:blipFill>
        <p:spPr bwMode="auto">
          <a:xfrm>
            <a:off x="3563888" y="1556792"/>
            <a:ext cx="5241852" cy="1786215"/>
          </a:xfrm>
          <a:prstGeom prst="rect">
            <a:avLst/>
          </a:prstGeom>
          <a:noFill/>
          <a:ln w="9525">
            <a:noFill/>
            <a:miter lim="800000"/>
            <a:headEnd/>
            <a:tailEnd/>
          </a:ln>
        </p:spPr>
      </p:pic>
      <p:pic>
        <p:nvPicPr>
          <p:cNvPr id="3" name="2 Imagen"/>
          <p:cNvPicPr/>
          <p:nvPr/>
        </p:nvPicPr>
        <p:blipFill>
          <a:blip r:embed="rId4" cstate="print"/>
          <a:srcRect/>
          <a:stretch>
            <a:fillRect/>
          </a:stretch>
        </p:blipFill>
        <p:spPr bwMode="auto">
          <a:xfrm>
            <a:off x="3779912" y="3717032"/>
            <a:ext cx="5167424" cy="2498652"/>
          </a:xfrm>
          <a:prstGeom prst="rect">
            <a:avLst/>
          </a:prstGeom>
          <a:noFill/>
          <a:ln w="9525">
            <a:noFill/>
            <a:miter lim="800000"/>
            <a:headEnd/>
            <a:tailEnd/>
          </a:ln>
        </p:spPr>
      </p:pic>
      <p:sp>
        <p:nvSpPr>
          <p:cNvPr id="4" name="3 Redondear rectángulo de esquina diagonal"/>
          <p:cNvSpPr/>
          <p:nvPr/>
        </p:nvSpPr>
        <p:spPr>
          <a:xfrm>
            <a:off x="539552" y="1556792"/>
            <a:ext cx="2952328" cy="1656184"/>
          </a:xfrm>
          <a:prstGeom prst="round2DiagRect">
            <a:avLst/>
          </a:prstGeom>
          <a:noFill/>
          <a:ln w="285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solidFill>
                  <a:schemeClr val="tx1">
                    <a:lumMod val="50000"/>
                    <a:lumOff val="50000"/>
                  </a:schemeClr>
                </a:solidFill>
              </a:rPr>
              <a:t>Si el VAN es mayor a cero, quiere decir que la inversión deja ganancias. Si es igual a cero, entonces se está en el punto de equilibrio y no se producirán pérdidas ni ganancias. Si el VAN es menor que cero, quiere decir que la inversión va a dar como resultado pérdidas.</a:t>
            </a:r>
            <a:endParaRPr lang="es-EC" sz="1200" dirty="0">
              <a:solidFill>
                <a:schemeClr val="tx1">
                  <a:lumMod val="50000"/>
                  <a:lumOff val="50000"/>
                </a:schemeClr>
              </a:solidFill>
            </a:endParaRPr>
          </a:p>
        </p:txBody>
      </p:sp>
      <p:sp>
        <p:nvSpPr>
          <p:cNvPr id="5" name="4 Redondear rectángulo de esquina diagonal"/>
          <p:cNvSpPr/>
          <p:nvPr/>
        </p:nvSpPr>
        <p:spPr>
          <a:xfrm>
            <a:off x="395536" y="4365104"/>
            <a:ext cx="3600400" cy="1656184"/>
          </a:xfrm>
          <a:prstGeom prst="round2DiagRect">
            <a:avLst/>
          </a:prstGeom>
          <a:noFill/>
          <a:ln w="285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200" dirty="0" smtClean="0">
                <a:solidFill>
                  <a:schemeClr val="tx1">
                    <a:lumMod val="50000"/>
                    <a:lumOff val="50000"/>
                  </a:schemeClr>
                </a:solidFill>
              </a:rPr>
              <a:t>Si la Tasa Interna de Retorno es mayor que la tasa de descuento, el proyecto se debe aceptar pues estima un rendimiento mayor al mínimo requerido, siempre y cuando se reinviertan los flujos netos de efectivo.  Por el contrario, si la Tasa Interna de Retorno es menor que la tasa de descuento, el proyecto se debe rechazar pues estima un rendimiento menor al mínimo requerido.</a:t>
            </a:r>
            <a:endParaRPr lang="es-EC" sz="1200" dirty="0">
              <a:solidFill>
                <a:schemeClr val="tx1">
                  <a:lumMod val="50000"/>
                  <a:lumOff val="50000"/>
                </a:schemeClr>
              </a:solidFill>
            </a:endParaRPr>
          </a:p>
        </p:txBody>
      </p:sp>
      <p:sp>
        <p:nvSpPr>
          <p:cNvPr id="6" name="5 Título"/>
          <p:cNvSpPr>
            <a:spLocks noGrp="1"/>
          </p:cNvSpPr>
          <p:nvPr>
            <p:ph type="title"/>
          </p:nvPr>
        </p:nvSpPr>
        <p:spPr/>
        <p:txBody>
          <a:bodyPr/>
          <a:lstStyle/>
          <a:p>
            <a:pPr algn="ctr"/>
            <a:r>
              <a:rPr lang="es-ES_tradnl" dirty="0" smtClean="0"/>
              <a:t>Indicadores Económicos</a:t>
            </a:r>
            <a:endParaRPr lang="es-E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3" cstate="print"/>
          <a:srcRect/>
          <a:stretch>
            <a:fillRect/>
          </a:stretch>
        </p:blipFill>
        <p:spPr bwMode="auto">
          <a:xfrm>
            <a:off x="1691680" y="1124744"/>
            <a:ext cx="5178056" cy="2125720"/>
          </a:xfrm>
          <a:prstGeom prst="rect">
            <a:avLst/>
          </a:prstGeom>
          <a:noFill/>
          <a:ln w="9525">
            <a:noFill/>
            <a:miter lim="800000"/>
            <a:headEnd/>
            <a:tailEnd/>
          </a:ln>
        </p:spPr>
      </p:pic>
      <p:pic>
        <p:nvPicPr>
          <p:cNvPr id="3" name="2 Imagen"/>
          <p:cNvPicPr/>
          <p:nvPr/>
        </p:nvPicPr>
        <p:blipFill>
          <a:blip r:embed="rId4" cstate="print"/>
          <a:srcRect/>
          <a:stretch>
            <a:fillRect/>
          </a:stretch>
        </p:blipFill>
        <p:spPr bwMode="auto">
          <a:xfrm>
            <a:off x="1763688" y="3789040"/>
            <a:ext cx="5178056" cy="1828759"/>
          </a:xfrm>
          <a:prstGeom prst="rect">
            <a:avLst/>
          </a:prstGeom>
          <a:ln w="88900" cap="sq" cmpd="thickThin">
            <a:solidFill>
              <a:srgbClr val="000000"/>
            </a:solidFill>
            <a:prstDash val="solid"/>
            <a:miter lim="800000"/>
          </a:ln>
          <a:effectLst>
            <a:innerShdw blurRad="76200">
              <a:srgbClr val="000000"/>
            </a:innerShdw>
          </a:effectLst>
        </p:spPr>
      </p:pic>
      <p:sp>
        <p:nvSpPr>
          <p:cNvPr id="4" name="3 Título"/>
          <p:cNvSpPr>
            <a:spLocks noGrp="1"/>
          </p:cNvSpPr>
          <p:nvPr>
            <p:ph type="title"/>
          </p:nvPr>
        </p:nvSpPr>
        <p:spPr/>
        <p:txBody>
          <a:bodyPr/>
          <a:lstStyle/>
          <a:p>
            <a:pPr algn="ctr"/>
            <a:r>
              <a:rPr lang="es-ES_tradnl" dirty="0" smtClean="0"/>
              <a:t>Periodo de Recuperación </a:t>
            </a:r>
            <a:endParaRPr lang="es-E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Conclusiones </a:t>
            </a:r>
            <a:endParaRPr lang="es-ES" dirty="0"/>
          </a:p>
        </p:txBody>
      </p:sp>
      <p:graphicFrame>
        <p:nvGraphicFramePr>
          <p:cNvPr id="4" name="3 Marcador de contenido"/>
          <p:cNvGraphicFramePr>
            <a:graphicFrameLocks noGrp="1"/>
          </p:cNvGraphicFramePr>
          <p:nvPr>
            <p:ph idx="1"/>
          </p:nvPr>
        </p:nvGraphicFramePr>
        <p:xfrm>
          <a:off x="457200" y="1774825"/>
          <a:ext cx="8229600" cy="4625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dirty="0" smtClean="0"/>
              <a:t>Recomendaciones </a:t>
            </a:r>
            <a:endParaRPr lang="es-ES" dirty="0"/>
          </a:p>
        </p:txBody>
      </p:sp>
      <p:graphicFrame>
        <p:nvGraphicFramePr>
          <p:cNvPr id="4" name="3 Marcador de contenido"/>
          <p:cNvGraphicFramePr>
            <a:graphicFrameLocks noGrp="1"/>
          </p:cNvGraphicFramePr>
          <p:nvPr>
            <p:ph idx="1"/>
          </p:nvPr>
        </p:nvGraphicFramePr>
        <p:xfrm>
          <a:off x="457200" y="1774825"/>
          <a:ext cx="8229600" cy="4625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Justificación </a:t>
            </a:r>
            <a:endParaRPr lang="es-ES" dirty="0"/>
          </a:p>
        </p:txBody>
      </p:sp>
      <p:graphicFrame>
        <p:nvGraphicFramePr>
          <p:cNvPr id="4" name="3 Marcador de contenido"/>
          <p:cNvGraphicFramePr>
            <a:graphicFrameLocks noGrp="1"/>
          </p:cNvGraphicFramePr>
          <p:nvPr>
            <p:ph idx="1"/>
          </p:nvPr>
        </p:nvGraphicFramePr>
        <p:xfrm>
          <a:off x="457200" y="1600200"/>
          <a:ext cx="8435280" cy="4637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http://ricardo.bizhat.com/rmr-prigeds/carne-de-cuy.jpg"/>
          <p:cNvPicPr>
            <a:picLocks noChangeAspect="1" noChangeArrowheads="1"/>
          </p:cNvPicPr>
          <p:nvPr/>
        </p:nvPicPr>
        <p:blipFill>
          <a:blip r:embed="rId8" cstate="print"/>
          <a:srcRect l="-7317"/>
          <a:stretch>
            <a:fillRect/>
          </a:stretch>
        </p:blipFill>
        <p:spPr bwMode="auto">
          <a:xfrm>
            <a:off x="5292080" y="3717032"/>
            <a:ext cx="3168352" cy="1584176"/>
          </a:xfrm>
          <a:prstGeom prst="rect">
            <a:avLst/>
          </a:prstGeom>
          <a:ln>
            <a:noFill/>
          </a:ln>
          <a:effectLst>
            <a:softEdge rad="112500"/>
          </a:effectLst>
        </p:spPr>
      </p:pic>
      <p:pic>
        <p:nvPicPr>
          <p:cNvPr id="2052" name="Picture 4" descr="http://cdn.larepublica.pe/sites/default/files/imagecache/img_noticia_640x384/imagen/2013/04/12/imagen-eeuu.jpg"/>
          <p:cNvPicPr>
            <a:picLocks noChangeAspect="1" noChangeArrowheads="1"/>
          </p:cNvPicPr>
          <p:nvPr/>
        </p:nvPicPr>
        <p:blipFill>
          <a:blip r:embed="rId9" cstate="print"/>
          <a:srcRect/>
          <a:stretch>
            <a:fillRect/>
          </a:stretch>
        </p:blipFill>
        <p:spPr bwMode="auto">
          <a:xfrm>
            <a:off x="3563888" y="5229200"/>
            <a:ext cx="1800200" cy="1080120"/>
          </a:xfrm>
          <a:prstGeom prst="rect">
            <a:avLst/>
          </a:prstGeom>
          <a:ln>
            <a:noFill/>
          </a:ln>
          <a:effectLst>
            <a:softEdge rad="112500"/>
          </a:effectLst>
        </p:spPr>
      </p:pic>
      <p:pic>
        <p:nvPicPr>
          <p:cNvPr id="2054" name="Picture 6" descr="http://t3.gstatic.com/images?q=tbn:ANd9GcRHgIEybkZW9_hw4JcbcxB3lMTGPJYrn10S8gVZ_1nJHAEMGhdv6g"/>
          <p:cNvPicPr>
            <a:picLocks noChangeAspect="1" noChangeArrowheads="1"/>
          </p:cNvPicPr>
          <p:nvPr/>
        </p:nvPicPr>
        <p:blipFill>
          <a:blip r:embed="rId10" cstate="print"/>
          <a:srcRect/>
          <a:stretch>
            <a:fillRect/>
          </a:stretch>
        </p:blipFill>
        <p:spPr bwMode="auto">
          <a:xfrm>
            <a:off x="899592" y="2204864"/>
            <a:ext cx="1241253" cy="105533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b="1" dirty="0"/>
              <a:t> </a:t>
            </a:r>
            <a:r>
              <a:rPr lang="es-ES" dirty="0"/>
              <a:t/>
            </a:r>
            <a:br>
              <a:rPr lang="es-ES" dirty="0"/>
            </a:br>
            <a:r>
              <a:rPr lang="es-ES" dirty="0"/>
              <a:t/>
            </a:r>
            <a:br>
              <a:rPr lang="es-ES" dirty="0"/>
            </a:br>
            <a:r>
              <a:rPr lang="es-ES" b="1" dirty="0" smtClean="0"/>
              <a:t>Objetivo General</a:t>
            </a:r>
            <a:r>
              <a:rPr lang="es-ES" dirty="0" smtClean="0"/>
              <a:t/>
            </a:r>
            <a:br>
              <a:rPr lang="es-ES" dirty="0" smtClean="0"/>
            </a:br>
            <a:r>
              <a:rPr lang="es-ES" dirty="0"/>
              <a:t> </a:t>
            </a:r>
            <a:br>
              <a:rPr lang="es-ES" dirty="0"/>
            </a:br>
            <a:endParaRPr lang="es-ES" dirty="0"/>
          </a:p>
        </p:txBody>
      </p:sp>
      <p:sp>
        <p:nvSpPr>
          <p:cNvPr id="3" name="2 Marcador de contenido"/>
          <p:cNvSpPr>
            <a:spLocks noGrp="1"/>
          </p:cNvSpPr>
          <p:nvPr>
            <p:ph idx="1"/>
          </p:nvPr>
        </p:nvSpPr>
        <p:spPr>
          <a:xfrm>
            <a:off x="539552" y="1916832"/>
            <a:ext cx="8075240" cy="2188839"/>
          </a:xfr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buNone/>
            </a:pPr>
            <a:r>
              <a:rPr lang="es-ES" dirty="0" smtClean="0"/>
              <a:t>   Crear un cluster productor de carne de cuy pre-cocido empacado al vacío y establecer su estrategia logística de comercialización internacional dirigida al mercado de Estados Unidos - New Jersey.</a:t>
            </a:r>
            <a:endParaRPr lang="es-ES" dirty="0"/>
          </a:p>
        </p:txBody>
      </p:sp>
      <p:sp>
        <p:nvSpPr>
          <p:cNvPr id="64514" name="AutoShape 2" descr="http://1.bp.blogspot.com/_icqsGLvqdfU/TQFBGByvPGI/AAAAAAAAAAM/J2jbjG2Nbpk/s1600/cadena-de-suministro%255B1%255D.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64516" name="AutoShape 4" descr="http://1.bp.blogspot.com/_icqsGLvqdfU/TQFBGByvPGI/AAAAAAAAAAM/J2jbjG2Nbpk/s1600/cadena-de-suministro%255B1%255D.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64518" name="AutoShape 6" descr="http://1.bp.blogspot.com/_icqsGLvqdfU/TQFBGByvPGI/AAAAAAAAAAM/J2jbjG2Nbpk/s1600/cadena-de-suministro%255B1%255D.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64519" name="Picture 7"/>
          <p:cNvPicPr>
            <a:picLocks noChangeAspect="1" noChangeArrowheads="1"/>
          </p:cNvPicPr>
          <p:nvPr/>
        </p:nvPicPr>
        <p:blipFill>
          <a:blip r:embed="rId3" cstate="print"/>
          <a:srcRect l="9598" t="29840" r="53125" b="13381"/>
          <a:stretch>
            <a:fillRect/>
          </a:stretch>
        </p:blipFill>
        <p:spPr bwMode="auto">
          <a:xfrm>
            <a:off x="2483768" y="4509120"/>
            <a:ext cx="3635896" cy="19888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smtClean="0"/>
              <a:t>Objetivos Específicos</a:t>
            </a:r>
            <a:endParaRPr lang="es-ES" dirty="0"/>
          </a:p>
        </p:txBody>
      </p:sp>
      <p:graphicFrame>
        <p:nvGraphicFramePr>
          <p:cNvPr id="6" name="5 Marcador de contenido"/>
          <p:cNvGraphicFramePr>
            <a:graphicFrameLocks noGrp="1"/>
          </p:cNvGraphicFramePr>
          <p:nvPr>
            <p:ph idx="1"/>
          </p:nvPr>
        </p:nvGraphicFramePr>
        <p:xfrm>
          <a:off x="457200" y="1774825"/>
          <a:ext cx="8229600" cy="4462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0"/>
            <a:ext cx="8229600" cy="1143000"/>
          </a:xfrm>
        </p:spPr>
        <p:txBody>
          <a:bodyPr/>
          <a:lstStyle/>
          <a:p>
            <a:pPr algn="ctr"/>
            <a:r>
              <a:rPr lang="es-ES" b="1" dirty="0" smtClean="0"/>
              <a:t>Objetivos Específicos</a:t>
            </a:r>
            <a:endParaRPr lang="es-ES" dirty="0"/>
          </a:p>
        </p:txBody>
      </p:sp>
      <p:sp>
        <p:nvSpPr>
          <p:cNvPr id="3" name="2 Marcador de contenido"/>
          <p:cNvSpPr>
            <a:spLocks noGrp="1"/>
          </p:cNvSpPr>
          <p:nvPr>
            <p:ph idx="1"/>
          </p:nvPr>
        </p:nvSpPr>
        <p:spPr>
          <a:xfrm>
            <a:off x="467544" y="1052736"/>
            <a:ext cx="8229600" cy="2376264"/>
          </a:xfrm>
        </p:spPr>
        <p:txBody>
          <a:bodyPr>
            <a:noAutofit/>
          </a:bodyPr>
          <a:lstStyle/>
          <a:p>
            <a:pPr marL="514350" indent="-514350" algn="just">
              <a:buNone/>
            </a:pPr>
            <a:r>
              <a:rPr lang="es-ES" sz="2400" dirty="0" smtClean="0"/>
              <a:t/>
            </a:r>
            <a:br>
              <a:rPr lang="es-ES" sz="2400" dirty="0" smtClean="0"/>
            </a:br>
            <a:endParaRPr lang="es-ES" sz="2400" dirty="0"/>
          </a:p>
        </p:txBody>
      </p:sp>
      <p:graphicFrame>
        <p:nvGraphicFramePr>
          <p:cNvPr id="4" name="3 Diagrama"/>
          <p:cNvGraphicFramePr/>
          <p:nvPr/>
        </p:nvGraphicFramePr>
        <p:xfrm>
          <a:off x="755576" y="1916832"/>
          <a:ext cx="7488832" cy="4280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_tradnl" dirty="0" smtClean="0"/>
              <a:t>Líneas de cuyes usadas para el consumo</a:t>
            </a:r>
            <a:endParaRPr lang="es-ES" dirty="0"/>
          </a:p>
        </p:txBody>
      </p:sp>
      <p:graphicFrame>
        <p:nvGraphicFramePr>
          <p:cNvPr id="4" name="3 Marcador de contenido"/>
          <p:cNvGraphicFramePr>
            <a:graphicFrameLocks noGrp="1"/>
          </p:cNvGraphicFramePr>
          <p:nvPr>
            <p:ph idx="1"/>
          </p:nvPr>
        </p:nvGraphicFramePr>
        <p:xfrm>
          <a:off x="457200" y="1600200"/>
          <a:ext cx="8229600" cy="4997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smtClean="0"/>
              <a:t>Instalaciones </a:t>
            </a:r>
            <a:endParaRPr lang="es-ES" dirty="0"/>
          </a:p>
        </p:txBody>
      </p:sp>
      <p:pic>
        <p:nvPicPr>
          <p:cNvPr id="4" name="3 Imagen"/>
          <p:cNvPicPr/>
          <p:nvPr/>
        </p:nvPicPr>
        <p:blipFill>
          <a:blip r:embed="rId3" cstate="print"/>
          <a:srcRect l="26442" t="27322" r="25000" b="11749"/>
          <a:stretch>
            <a:fillRect/>
          </a:stretch>
        </p:blipFill>
        <p:spPr bwMode="auto">
          <a:xfrm>
            <a:off x="5364088" y="1772816"/>
            <a:ext cx="2881526" cy="2520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4 Imagen"/>
          <p:cNvPicPr/>
          <p:nvPr/>
        </p:nvPicPr>
        <p:blipFill>
          <a:blip r:embed="rId4" cstate="print"/>
          <a:srcRect l="18910" t="13388" r="16667" b="4134"/>
          <a:stretch>
            <a:fillRect/>
          </a:stretch>
        </p:blipFill>
        <p:spPr bwMode="auto">
          <a:xfrm>
            <a:off x="899592" y="1700808"/>
            <a:ext cx="3635896" cy="2636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5 Imagen"/>
          <p:cNvPicPr/>
          <p:nvPr/>
        </p:nvPicPr>
        <p:blipFill>
          <a:blip r:embed="rId5" cstate="print"/>
          <a:srcRect l="31731" t="30090" r="29167" b="15474"/>
          <a:stretch>
            <a:fillRect/>
          </a:stretch>
        </p:blipFill>
        <p:spPr bwMode="auto">
          <a:xfrm>
            <a:off x="2339752" y="4653136"/>
            <a:ext cx="4752528" cy="1754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ódulo">
  <a:themeElements>
    <a:clrScheme name="Mó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ódulo">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ódu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1612</TotalTime>
  <Words>1738</Words>
  <Application>Microsoft Office PowerPoint</Application>
  <PresentationFormat>Presentación en pantalla (4:3)</PresentationFormat>
  <Paragraphs>284</Paragraphs>
  <Slides>35</Slides>
  <Notes>35</Notes>
  <HiddenSlides>0</HiddenSlides>
  <MMClips>0</MMClips>
  <ScaleCrop>false</ScaleCrop>
  <HeadingPairs>
    <vt:vector size="4" baseType="variant">
      <vt:variant>
        <vt:lpstr>Tema</vt:lpstr>
      </vt:variant>
      <vt:variant>
        <vt:i4>1</vt:i4>
      </vt:variant>
      <vt:variant>
        <vt:lpstr>Títulos de diapositiva</vt:lpstr>
      </vt:variant>
      <vt:variant>
        <vt:i4>35</vt:i4>
      </vt:variant>
    </vt:vector>
  </HeadingPairs>
  <TitlesOfParts>
    <vt:vector size="36" baseType="lpstr">
      <vt:lpstr>Módulo</vt:lpstr>
      <vt:lpstr> CREACIÓN DE UN CLUSTER PRODUCTOR DE CARNE DE CUY PRECOCIDO EMPACADO AL VACÍO, SU ESTRATEGIA LOGÍSTICA DE COMERCIALIZACIÓN INTERNACIONAL DIRIGIDO AL MERCADO DE  ESTADOS UNIDOS - NEW JERSEY</vt:lpstr>
      <vt:lpstr>Introducción  </vt:lpstr>
      <vt:lpstr>  Planteamiento del Problema </vt:lpstr>
      <vt:lpstr>Justificación </vt:lpstr>
      <vt:lpstr>   Objetivo General   </vt:lpstr>
      <vt:lpstr>Objetivos Específicos</vt:lpstr>
      <vt:lpstr>Objetivos Específicos</vt:lpstr>
      <vt:lpstr>Líneas de cuyes usadas para el consumo</vt:lpstr>
      <vt:lpstr>Instalaciones </vt:lpstr>
      <vt:lpstr>Instalaciones </vt:lpstr>
      <vt:lpstr>Proceso de Faenamiento</vt:lpstr>
      <vt:lpstr>Número de Cuyes Produccidos por Provincia </vt:lpstr>
      <vt:lpstr>Estados Unidos</vt:lpstr>
      <vt:lpstr>Exportaciones del Ecuador al Mundo</vt:lpstr>
      <vt:lpstr>Importaciones de Estados Unidos</vt:lpstr>
      <vt:lpstr>Acuerdos Comerciales</vt:lpstr>
      <vt:lpstr>Diseño de la Investigación de Mercado</vt:lpstr>
      <vt:lpstr>Diseño de la Investigación de Mercado</vt:lpstr>
      <vt:lpstr>Establecimiento y Organización</vt:lpstr>
      <vt:lpstr>Eslabones básicos  cluster</vt:lpstr>
      <vt:lpstr>Establecimiento y Organización</vt:lpstr>
      <vt:lpstr> Registro de Exportador</vt:lpstr>
      <vt:lpstr>Documentación para la exportación </vt:lpstr>
      <vt:lpstr>Proceso de Declaración </vt:lpstr>
      <vt:lpstr>Logística  y Transporte</vt:lpstr>
      <vt:lpstr>Embalaje y envase para la exportación</vt:lpstr>
      <vt:lpstr>CUBICAJE</vt:lpstr>
      <vt:lpstr>Marketing Mix</vt:lpstr>
      <vt:lpstr>Logo  y slogan </vt:lpstr>
      <vt:lpstr>Estudio Financiero</vt:lpstr>
      <vt:lpstr>Estado de Situación Inicial</vt:lpstr>
      <vt:lpstr>Indicadores Económicos</vt:lpstr>
      <vt:lpstr>Periodo de Recuperación </vt:lpstr>
      <vt:lpstr>Conclusiones </vt:lpstr>
      <vt:lpstr>Recomendaciones </vt:lpstr>
    </vt:vector>
  </TitlesOfParts>
  <Company>Acer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Valued Acer Customer</dc:creator>
  <cp:lastModifiedBy>Valued Acer Customer</cp:lastModifiedBy>
  <cp:revision>65</cp:revision>
  <dcterms:created xsi:type="dcterms:W3CDTF">2013-06-22T21:46:55Z</dcterms:created>
  <dcterms:modified xsi:type="dcterms:W3CDTF">2013-06-26T22:10:13Z</dcterms:modified>
</cp:coreProperties>
</file>