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8" r:id="rId3"/>
    <p:sldId id="259" r:id="rId4"/>
    <p:sldId id="260" r:id="rId5"/>
    <p:sldId id="261" r:id="rId6"/>
    <p:sldId id="262" r:id="rId7"/>
    <p:sldId id="263" r:id="rId8"/>
    <p:sldId id="299" r:id="rId9"/>
    <p:sldId id="300" r:id="rId10"/>
    <p:sldId id="268" r:id="rId11"/>
    <p:sldId id="264" r:id="rId12"/>
    <p:sldId id="265" r:id="rId13"/>
    <p:sldId id="273" r:id="rId14"/>
    <p:sldId id="266" r:id="rId15"/>
    <p:sldId id="274" r:id="rId16"/>
    <p:sldId id="270" r:id="rId17"/>
    <p:sldId id="275" r:id="rId18"/>
    <p:sldId id="271" r:id="rId19"/>
    <p:sldId id="272"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01" r:id="rId39"/>
    <p:sldId id="302" r:id="rId40"/>
    <p:sldId id="303" r:id="rId41"/>
    <p:sldId id="296" r:id="rId42"/>
    <p:sldId id="297" r:id="rId43"/>
    <p:sldId id="298"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961" autoAdjust="0"/>
  </p:normalViewPr>
  <p:slideViewPr>
    <p:cSldViewPr>
      <p:cViewPr varScale="1">
        <p:scale>
          <a:sx n="69" d="100"/>
          <a:sy n="69" d="100"/>
        </p:scale>
        <p:origin x="-142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SV_UC\KSIM.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SV_UC\EXCEL\tendencial_vulnerabilid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SV_UC\EXCEL\prospectivo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view3D>
      <c:rotX val="40"/>
      <c:rotY val="0"/>
      <c:rAngAx val="1"/>
    </c:view3D>
    <c:floor>
      <c:thickness val="0"/>
    </c:floor>
    <c:sideWall>
      <c:thickness val="0"/>
    </c:sideWall>
    <c:backWall>
      <c:thickness val="0"/>
    </c:backWall>
    <c:plotArea>
      <c:layout/>
      <c:pie3DChart>
        <c:varyColors val="1"/>
        <c:ser>
          <c:idx val="0"/>
          <c:order val="0"/>
          <c:dLbls>
            <c:showLegendKey val="0"/>
            <c:showVal val="0"/>
            <c:showCatName val="1"/>
            <c:showSerName val="0"/>
            <c:showPercent val="1"/>
            <c:showBubbleSize val="0"/>
            <c:showLeaderLines val="1"/>
          </c:dLbls>
          <c:cat>
            <c:strRef>
              <c:f>Hoja2!$C$30:$C$33</c:f>
              <c:strCache>
                <c:ptCount val="4"/>
                <c:pt idx="0">
                  <c:v>Arterial</c:v>
                </c:pt>
                <c:pt idx="1">
                  <c:v>Colectora</c:v>
                </c:pt>
                <c:pt idx="2">
                  <c:v>Expresa</c:v>
                </c:pt>
                <c:pt idx="3">
                  <c:v>Local</c:v>
                </c:pt>
              </c:strCache>
            </c:strRef>
          </c:cat>
          <c:val>
            <c:numRef>
              <c:f>Hoja2!$D$30:$D$33</c:f>
              <c:numCache>
                <c:formatCode>General</c:formatCode>
                <c:ptCount val="4"/>
                <c:pt idx="0">
                  <c:v>57.49</c:v>
                </c:pt>
                <c:pt idx="1">
                  <c:v>47.04</c:v>
                </c:pt>
                <c:pt idx="2">
                  <c:v>8.7799999999999994</c:v>
                </c:pt>
                <c:pt idx="3">
                  <c:v>316.31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43"/>
      <c:rAngAx val="1"/>
    </c:view3D>
    <c:floor>
      <c:thickness val="0"/>
    </c:floor>
    <c:sideWall>
      <c:thickness val="0"/>
    </c:sideWall>
    <c:backWall>
      <c:thickness val="0"/>
    </c:backWall>
    <c:plotArea>
      <c:layout>
        <c:manualLayout>
          <c:layoutTarget val="inner"/>
          <c:xMode val="edge"/>
          <c:yMode val="edge"/>
          <c:x val="5.1758686169372993E-2"/>
          <c:y val="6.7026760401107693E-2"/>
          <c:w val="0.92996629760435978"/>
          <c:h val="0.90031225954317828"/>
        </c:manualLayout>
      </c:layout>
      <c:pie3DChart>
        <c:varyColors val="1"/>
        <c:ser>
          <c:idx val="0"/>
          <c:order val="0"/>
          <c:spPr>
            <a:effectLst>
              <a:innerShdw blurRad="63500" dist="50800" dir="18900000">
                <a:prstClr val="black">
                  <a:alpha val="50000"/>
                </a:prstClr>
              </a:innerShdw>
            </a:effectLst>
            <a:scene3d>
              <a:camera prst="orthographicFront"/>
              <a:lightRig rig="threePt" dir="t"/>
            </a:scene3d>
            <a:sp3d/>
          </c:spPr>
          <c:dLbls>
            <c:showLegendKey val="0"/>
            <c:showVal val="0"/>
            <c:showCatName val="1"/>
            <c:showSerName val="0"/>
            <c:showPercent val="1"/>
            <c:showBubbleSize val="0"/>
            <c:showLeaderLines val="1"/>
          </c:dLbls>
          <c:cat>
            <c:strRef>
              <c:f>Hoja1!$A$2:$A$9</c:f>
              <c:strCache>
                <c:ptCount val="8"/>
                <c:pt idx="0">
                  <c:v>Area Rural</c:v>
                </c:pt>
                <c:pt idx="1">
                  <c:v>Equipamiento</c:v>
                </c:pt>
                <c:pt idx="2">
                  <c:v>Industrial</c:v>
                </c:pt>
                <c:pt idx="3">
                  <c:v>Mixto</c:v>
                </c:pt>
                <c:pt idx="4">
                  <c:v>Protección Arquitectónica</c:v>
                </c:pt>
                <c:pt idx="5">
                  <c:v>Protección Natural</c:v>
                </c:pt>
                <c:pt idx="6">
                  <c:v>Residencial</c:v>
                </c:pt>
                <c:pt idx="7">
                  <c:v>Residencial Combinado</c:v>
                </c:pt>
              </c:strCache>
            </c:strRef>
          </c:cat>
          <c:val>
            <c:numRef>
              <c:f>Hoja1!$B$2:$B$9</c:f>
              <c:numCache>
                <c:formatCode>General</c:formatCode>
                <c:ptCount val="8"/>
                <c:pt idx="0">
                  <c:v>2.0406279999999999</c:v>
                </c:pt>
                <c:pt idx="1">
                  <c:v>2.9996429999999998</c:v>
                </c:pt>
                <c:pt idx="2">
                  <c:v>3.8418960000000002</c:v>
                </c:pt>
                <c:pt idx="3">
                  <c:v>0.346107</c:v>
                </c:pt>
                <c:pt idx="4">
                  <c:v>0.6370579999999999</c:v>
                </c:pt>
                <c:pt idx="5">
                  <c:v>5.7900080000000012</c:v>
                </c:pt>
                <c:pt idx="6">
                  <c:v>19.3033</c:v>
                </c:pt>
                <c:pt idx="7">
                  <c:v>7.0435459999999992</c:v>
                </c:pt>
              </c:numCache>
            </c:numRef>
          </c:val>
        </c:ser>
        <c:dLbls>
          <c:showLegendKey val="0"/>
          <c:showVal val="0"/>
          <c:showCatName val="1"/>
          <c:showSerName val="0"/>
          <c:showPercent val="1"/>
          <c:showBubbleSize val="0"/>
          <c:showLeaderLines val="1"/>
        </c:dLbls>
      </c:pie3DChart>
    </c:plotArea>
    <c:plotVisOnly val="1"/>
    <c:dispBlanksAs val="gap"/>
    <c:showDLblsOverMax val="0"/>
  </c:chart>
  <c:spPr>
    <a:scene3d>
      <a:camera prst="orthographicFront"/>
      <a:lightRig rig="threePt" dir="t"/>
    </a:scene3d>
    <a:sp3d>
      <a:bevelT prst="slope"/>
    </a:sp3d>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50000000000001"/>
          <c:y val="0.11342592592592593"/>
          <c:w val="0.46388888888888891"/>
          <c:h val="0.77314814814814814"/>
        </c:manualLayout>
      </c:layout>
      <c:pieChart>
        <c:varyColors val="1"/>
        <c:ser>
          <c:idx val="0"/>
          <c:order val="0"/>
          <c:dPt>
            <c:idx val="0"/>
            <c:bubble3D val="0"/>
            <c:spPr>
              <a:solidFill>
                <a:srgbClr val="C8F559"/>
              </a:solidFill>
            </c:spPr>
          </c:dPt>
          <c:dPt>
            <c:idx val="1"/>
            <c:bubble3D val="0"/>
            <c:spPr>
              <a:solidFill>
                <a:srgbClr val="00B050"/>
              </a:solidFill>
            </c:spPr>
          </c:dPt>
          <c:dPt>
            <c:idx val="2"/>
            <c:bubble3D val="0"/>
            <c:spPr>
              <a:solidFill>
                <a:srgbClr val="FFC000"/>
              </a:solidFill>
            </c:spPr>
          </c:dPt>
          <c:dPt>
            <c:idx val="3"/>
            <c:bubble3D val="0"/>
            <c:spPr>
              <a:solidFill>
                <a:srgbClr val="FF0000"/>
              </a:solidFill>
            </c:spPr>
          </c:dPt>
          <c:dLbls>
            <c:showLegendKey val="0"/>
            <c:showVal val="0"/>
            <c:showCatName val="1"/>
            <c:showSerName val="0"/>
            <c:showPercent val="1"/>
            <c:showBubbleSize val="0"/>
            <c:showLeaderLines val="1"/>
          </c:dLbls>
          <c:cat>
            <c:strRef>
              <c:f>Hoja5!$A$11:$A$14</c:f>
              <c:strCache>
                <c:ptCount val="4"/>
                <c:pt idx="0">
                  <c:v>0◦</c:v>
                </c:pt>
                <c:pt idx="1">
                  <c:v>0-15◦</c:v>
                </c:pt>
                <c:pt idx="2">
                  <c:v>15-30◦</c:v>
                </c:pt>
                <c:pt idx="3">
                  <c:v>˃30◦</c:v>
                </c:pt>
              </c:strCache>
            </c:strRef>
          </c:cat>
          <c:val>
            <c:numRef>
              <c:f>Hoja5!$B$11:$B$14</c:f>
              <c:numCache>
                <c:formatCode>0.00</c:formatCode>
                <c:ptCount val="4"/>
                <c:pt idx="0">
                  <c:v>8.690462999999875</c:v>
                </c:pt>
                <c:pt idx="1">
                  <c:v>25.694226000000004</c:v>
                </c:pt>
                <c:pt idx="2">
                  <c:v>4.4951440000000433</c:v>
                </c:pt>
                <c:pt idx="3">
                  <c:v>4.2678380000000198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s-ES"/>
              <a:t>Escenario Prospectivo</a:t>
            </a:r>
          </a:p>
        </c:rich>
      </c:tx>
      <c:layout/>
      <c:overlay val="0"/>
    </c:title>
    <c:autoTitleDeleted val="0"/>
    <c:plotArea>
      <c:layout/>
      <c:scatterChart>
        <c:scatterStyle val="lineMarker"/>
        <c:varyColors val="0"/>
        <c:ser>
          <c:idx val="0"/>
          <c:order val="0"/>
          <c:tx>
            <c:strRef>
              <c:f>Sheet1!$B$5</c:f>
              <c:strCache>
                <c:ptCount val="1"/>
                <c:pt idx="0">
                  <c:v>Preservacion Cuencas Hidrográficas</c:v>
                </c:pt>
              </c:strCache>
            </c:strRef>
          </c:tx>
          <c:spPr>
            <a:ln w="28575">
              <a:noFill/>
            </a:ln>
          </c:spPr>
          <c:xVal>
            <c:numRef>
              <c:f>Sheet1!$J$5:$J$30</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Sheet1!$K$5:$K$30</c:f>
              <c:numCache>
                <c:formatCode>General</c:formatCode>
                <c:ptCount val="26"/>
                <c:pt idx="0">
                  <c:v>0.4</c:v>
                </c:pt>
                <c:pt idx="1">
                  <c:v>0.39891496354758443</c:v>
                </c:pt>
                <c:pt idx="2">
                  <c:v>0.39795297738263197</c:v>
                </c:pt>
                <c:pt idx="3">
                  <c:v>0.39711679622166463</c:v>
                </c:pt>
                <c:pt idx="4">
                  <c:v>0.39640903175836395</c:v>
                </c:pt>
                <c:pt idx="5">
                  <c:v>0.39583215191533117</c:v>
                </c:pt>
                <c:pt idx="6">
                  <c:v>0.39538848063455351</c:v>
                </c:pt>
                <c:pt idx="7">
                  <c:v>0.39508019811635281</c:v>
                </c:pt>
                <c:pt idx="8">
                  <c:v>0.3949093414181617</c:v>
                </c:pt>
                <c:pt idx="9">
                  <c:v>0.39487780532732936</c:v>
                </c:pt>
                <c:pt idx="10">
                  <c:v>0.39498734342613301</c:v>
                </c:pt>
                <c:pt idx="11">
                  <c:v>0.39523956927209331</c:v>
                </c:pt>
                <c:pt idx="12">
                  <c:v>0.3956359576223803</c:v>
                </c:pt>
                <c:pt idx="13">
                  <c:v>0.39617784563743752</c:v>
                </c:pt>
                <c:pt idx="14">
                  <c:v>0.396866434005747</c:v>
                </c:pt>
                <c:pt idx="15">
                  <c:v>0.39770278793883063</c:v>
                </c:pt>
                <c:pt idx="16">
                  <c:v>0.39868783799297236</c:v>
                </c:pt>
                <c:pt idx="17">
                  <c:v>0.39982238068166692</c:v>
                </c:pt>
                <c:pt idx="18">
                  <c:v>0.40110707885035701</c:v>
                </c:pt>
                <c:pt idx="19">
                  <c:v>0.40254246179251485</c:v>
                </c:pt>
                <c:pt idx="20">
                  <c:v>0.4041289250935034</c:v>
                </c:pt>
                <c:pt idx="21">
                  <c:v>0.40586673019583897</c:v>
                </c:pt>
                <c:pt idx="22">
                  <c:v>0.40775600368641368</c:v>
                </c:pt>
                <c:pt idx="23">
                  <c:v>0.40979673631288882</c:v>
                </c:pt>
                <c:pt idx="24">
                  <c:v>0.41198878174278092</c:v>
                </c:pt>
                <c:pt idx="25">
                  <c:v>0.41433185508470188</c:v>
                </c:pt>
              </c:numCache>
            </c:numRef>
          </c:yVal>
          <c:smooth val="0"/>
        </c:ser>
        <c:ser>
          <c:idx val="1"/>
          <c:order val="1"/>
          <c:tx>
            <c:strRef>
              <c:f>Sheet1!$B$6</c:f>
              <c:strCache>
                <c:ptCount val="1"/>
                <c:pt idx="0">
                  <c:v>Erupcion Volcán Cotopaxi</c:v>
                </c:pt>
              </c:strCache>
            </c:strRef>
          </c:tx>
          <c:spPr>
            <a:ln w="28575">
              <a:noFill/>
            </a:ln>
          </c:spPr>
          <c:marker>
            <c:spPr>
              <a:solidFill>
                <a:srgbClr val="FF0000"/>
              </a:solidFill>
            </c:spPr>
          </c:marker>
          <c:xVal>
            <c:numRef>
              <c:f>Sheet1!$J$5:$J$30</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Sheet1!$L$5:$L$30</c:f>
              <c:numCache>
                <c:formatCode>General</c:formatCode>
                <c:ptCount val="26"/>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numCache>
            </c:numRef>
          </c:yVal>
          <c:smooth val="0"/>
        </c:ser>
        <c:ser>
          <c:idx val="2"/>
          <c:order val="2"/>
          <c:tx>
            <c:strRef>
              <c:f>Sheet1!$B$7</c:f>
              <c:strCache>
                <c:ptCount val="1"/>
                <c:pt idx="0">
                  <c:v>Crecimiento Acelerado Población</c:v>
                </c:pt>
              </c:strCache>
            </c:strRef>
          </c:tx>
          <c:spPr>
            <a:ln w="28575">
              <a:noFill/>
            </a:ln>
          </c:spPr>
          <c:marker>
            <c:spPr>
              <a:gradFill>
                <a:gsLst>
                  <a:gs pos="0">
                    <a:srgbClr val="000082"/>
                  </a:gs>
                  <a:gs pos="30000">
                    <a:srgbClr val="66008F"/>
                  </a:gs>
                  <a:gs pos="64999">
                    <a:srgbClr val="BA0066"/>
                  </a:gs>
                  <a:gs pos="89999">
                    <a:srgbClr val="FF0000"/>
                  </a:gs>
                  <a:gs pos="100000">
                    <a:srgbClr val="FF8200"/>
                  </a:gs>
                </a:gsLst>
                <a:lin ang="5400000" scaled="0"/>
              </a:gradFill>
            </c:spPr>
          </c:marker>
          <c:xVal>
            <c:numRef>
              <c:f>Sheet1!$J$5:$J$30</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Sheet1!$M$5:$M$30</c:f>
              <c:numCache>
                <c:formatCode>General</c:formatCode>
                <c:ptCount val="26"/>
                <c:pt idx="0">
                  <c:v>0.30000000000000004</c:v>
                </c:pt>
                <c:pt idx="1">
                  <c:v>0.30071466776870781</c:v>
                </c:pt>
                <c:pt idx="2">
                  <c:v>0.30149951336375641</c:v>
                </c:pt>
                <c:pt idx="3">
                  <c:v>0.30235693880034326</c:v>
                </c:pt>
                <c:pt idx="4">
                  <c:v>0.30328927895474345</c:v>
                </c:pt>
                <c:pt idx="5">
                  <c:v>0.30429879997588088</c:v>
                </c:pt>
                <c:pt idx="6">
                  <c:v>0.30538769794482695</c:v>
                </c:pt>
                <c:pt idx="7">
                  <c:v>0.30655809773859272</c:v>
                </c:pt>
                <c:pt idx="8">
                  <c:v>0.30781205205543921</c:v>
                </c:pt>
                <c:pt idx="9">
                  <c:v>0.30915154056031235</c:v>
                </c:pt>
                <c:pt idx="10">
                  <c:v>0.31057846911086895</c:v>
                </c:pt>
                <c:pt idx="11">
                  <c:v>0.31209466902678018</c:v>
                </c:pt>
                <c:pt idx="12">
                  <c:v>0.31370189636755941</c:v>
                </c:pt>
                <c:pt idx="13">
                  <c:v>0.31540183118695653</c:v>
                </c:pt>
                <c:pt idx="14">
                  <c:v>0.3171960767349809</c:v>
                </c:pt>
                <c:pt idx="15">
                  <c:v>0.31908615858177131</c:v>
                </c:pt>
                <c:pt idx="16">
                  <c:v>0.32107352364081004</c:v>
                </c:pt>
                <c:pt idx="17">
                  <c:v>0.32315953907233108</c:v>
                </c:pt>
                <c:pt idx="18">
                  <c:v>0.32534549105116789</c:v>
                </c:pt>
                <c:pt idx="19">
                  <c:v>0.32763258338670104</c:v>
                </c:pt>
                <c:pt idx="20">
                  <c:v>0.33002193598597712</c:v>
                </c:pt>
                <c:pt idx="21">
                  <c:v>0.33251458315445431</c:v>
                </c:pt>
                <c:pt idx="22">
                  <c:v>0.33511147173217104</c:v>
                </c:pt>
                <c:pt idx="23">
                  <c:v>0.33781345906642474</c:v>
                </c:pt>
                <c:pt idx="24">
                  <c:v>0.34062131082525254</c:v>
                </c:pt>
                <c:pt idx="25">
                  <c:v>0.34353569865914646</c:v>
                </c:pt>
              </c:numCache>
            </c:numRef>
          </c:yVal>
          <c:smooth val="0"/>
        </c:ser>
        <c:ser>
          <c:idx val="3"/>
          <c:order val="3"/>
          <c:tx>
            <c:strRef>
              <c:f>Sheet1!$B$8</c:f>
              <c:strCache>
                <c:ptCount val="1"/>
                <c:pt idx="0">
                  <c:v>Cambio Ordenanza del Uso de Suelo</c:v>
                </c:pt>
              </c:strCache>
            </c:strRef>
          </c:tx>
          <c:spPr>
            <a:ln w="28575">
              <a:noFill/>
            </a:ln>
          </c:spPr>
          <c:marker>
            <c:symbol val="circle"/>
            <c:size val="7"/>
          </c:marker>
          <c:trendline>
            <c:trendlineType val="log"/>
            <c:dispRSqr val="0"/>
            <c:dispEq val="0"/>
          </c:trendline>
          <c:xVal>
            <c:numRef>
              <c:f>Sheet1!$J$5:$J$30</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Sheet1!$N$5:$N$30</c:f>
              <c:numCache>
                <c:formatCode>General</c:formatCode>
                <c:ptCount val="26"/>
                <c:pt idx="0">
                  <c:v>0.2</c:v>
                </c:pt>
                <c:pt idx="1">
                  <c:v>0.21086938696109639</c:v>
                </c:pt>
                <c:pt idx="2">
                  <c:v>0.22194165678107924</c:v>
                </c:pt>
                <c:pt idx="3">
                  <c:v>0.23320342890647044</c:v>
                </c:pt>
                <c:pt idx="4">
                  <c:v>0.24464124641976773</c:v>
                </c:pt>
                <c:pt idx="5">
                  <c:v>0.2562416311994607</c:v>
                </c:pt>
                <c:pt idx="6">
                  <c:v>0.26799113401437885</c:v>
                </c:pt>
                <c:pt idx="7">
                  <c:v>0.27987637962691581</c:v>
                </c:pt>
                <c:pt idx="8">
                  <c:v>0.29188410703877221</c:v>
                </c:pt>
                <c:pt idx="9">
                  <c:v>0.3040012050614187</c:v>
                </c:pt>
                <c:pt idx="10">
                  <c:v>0.31621474343221884</c:v>
                </c:pt>
                <c:pt idx="11">
                  <c:v>0.32851199972696093</c:v>
                </c:pt>
                <c:pt idx="12">
                  <c:v>0.34088048234128171</c:v>
                </c:pt>
                <c:pt idx="13">
                  <c:v>0.35330794982805547</c:v>
                </c:pt>
                <c:pt idx="14">
                  <c:v>0.3657824268861658</c:v>
                </c:pt>
                <c:pt idx="15">
                  <c:v>0.3782922172990334</c:v>
                </c:pt>
                <c:pt idx="16">
                  <c:v>0.39082591411966378</c:v>
                </c:pt>
                <c:pt idx="17">
                  <c:v>0.40337240739356939</c:v>
                </c:pt>
                <c:pt idx="18">
                  <c:v>0.415920889702381</c:v>
                </c:pt>
                <c:pt idx="19">
                  <c:v>0.42846085979993853</c:v>
                </c:pt>
                <c:pt idx="20">
                  <c:v>0.44098212459968011</c:v>
                </c:pt>
                <c:pt idx="21">
                  <c:v>0.45347479975770405</c:v>
                </c:pt>
                <c:pt idx="22">
                  <c:v>0.46592930908039337</c:v>
                </c:pt>
                <c:pt idx="23">
                  <c:v>0.47833638296930236</c:v>
                </c:pt>
                <c:pt idx="24">
                  <c:v>0.49068705609940588</c:v>
                </c:pt>
                <c:pt idx="25">
                  <c:v>0.5029726645100655</c:v>
                </c:pt>
              </c:numCache>
            </c:numRef>
          </c:yVal>
          <c:smooth val="0"/>
        </c:ser>
        <c:dLbls>
          <c:showLegendKey val="0"/>
          <c:showVal val="0"/>
          <c:showCatName val="0"/>
          <c:showSerName val="0"/>
          <c:showPercent val="0"/>
          <c:showBubbleSize val="0"/>
        </c:dLbls>
        <c:axId val="101970304"/>
        <c:axId val="101972224"/>
      </c:scatterChart>
      <c:valAx>
        <c:axId val="101970304"/>
        <c:scaling>
          <c:orientation val="minMax"/>
        </c:scaling>
        <c:delete val="0"/>
        <c:axPos val="b"/>
        <c:title>
          <c:tx>
            <c:rich>
              <a:bodyPr/>
              <a:lstStyle/>
              <a:p>
                <a:pPr>
                  <a:defRPr/>
                </a:pPr>
                <a:r>
                  <a:rPr lang="es-ES"/>
                  <a:t>Número de Iteraciones</a:t>
                </a:r>
              </a:p>
            </c:rich>
          </c:tx>
          <c:layout/>
          <c:overlay val="0"/>
        </c:title>
        <c:numFmt formatCode="General" sourceLinked="1"/>
        <c:majorTickMark val="none"/>
        <c:minorTickMark val="none"/>
        <c:tickLblPos val="nextTo"/>
        <c:crossAx val="101972224"/>
        <c:crosses val="autoZero"/>
        <c:crossBetween val="midCat"/>
      </c:valAx>
      <c:valAx>
        <c:axId val="101972224"/>
        <c:scaling>
          <c:orientation val="minMax"/>
        </c:scaling>
        <c:delete val="0"/>
        <c:axPos val="l"/>
        <c:majorGridlines/>
        <c:title>
          <c:tx>
            <c:rich>
              <a:bodyPr/>
              <a:lstStyle/>
              <a:p>
                <a:pPr>
                  <a:defRPr/>
                </a:pPr>
                <a:r>
                  <a:rPr lang="es-ES"/>
                  <a:t>Probabilidad de Ocurrencia</a:t>
                </a:r>
              </a:p>
            </c:rich>
          </c:tx>
          <c:layout/>
          <c:overlay val="0"/>
        </c:title>
        <c:numFmt formatCode="General" sourceLinked="1"/>
        <c:majorTickMark val="none"/>
        <c:minorTickMark val="none"/>
        <c:tickLblPos val="nextTo"/>
        <c:txPr>
          <a:bodyPr rot="0" vert="horz"/>
          <a:lstStyle/>
          <a:p>
            <a:pPr>
              <a:defRPr/>
            </a:pPr>
            <a:endParaRPr lang="es-ES"/>
          </a:p>
        </c:txPr>
        <c:crossAx val="101970304"/>
        <c:crosses val="autoZero"/>
        <c:crossBetween val="midCat"/>
      </c:valAx>
    </c:plotArea>
    <c:legend>
      <c:legendPos val="r"/>
      <c:legendEntry>
        <c:idx val="4"/>
        <c:delete val="1"/>
      </c:legendEntry>
      <c:layout>
        <c:manualLayout>
          <c:xMode val="edge"/>
          <c:yMode val="edge"/>
          <c:x val="0.75110454898950618"/>
          <c:y val="0.44919022685080079"/>
          <c:w val="0.23927530779408349"/>
          <c:h val="0.24635749006954138"/>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Hoja3!$D$6</c:f>
              <c:strCache>
                <c:ptCount val="1"/>
                <c:pt idx="0">
                  <c:v>Muy Bajo
Km²</c:v>
                </c:pt>
              </c:strCache>
            </c:strRef>
          </c:tx>
          <c:invertIfNegative val="0"/>
          <c:cat>
            <c:strRef>
              <c:f>Hoja3!$C$7:$C$25</c:f>
              <c:strCache>
                <c:ptCount val="19"/>
                <c:pt idx="0">
                  <c:v>Zona 1</c:v>
                </c:pt>
                <c:pt idx="1">
                  <c:v>Zona 2</c:v>
                </c:pt>
                <c:pt idx="2">
                  <c:v>Zona 3</c:v>
                </c:pt>
                <c:pt idx="3">
                  <c:v>Zona 4</c:v>
                </c:pt>
                <c:pt idx="4">
                  <c:v>Zona 5</c:v>
                </c:pt>
                <c:pt idx="5">
                  <c:v>Zona 6</c:v>
                </c:pt>
                <c:pt idx="6">
                  <c:v>Zona 7</c:v>
                </c:pt>
                <c:pt idx="7">
                  <c:v>Zona 8</c:v>
                </c:pt>
                <c:pt idx="8">
                  <c:v>Zona 9</c:v>
                </c:pt>
                <c:pt idx="9">
                  <c:v>Zona 10</c:v>
                </c:pt>
                <c:pt idx="10">
                  <c:v>Zona 11</c:v>
                </c:pt>
                <c:pt idx="11">
                  <c:v>Zona 12</c:v>
                </c:pt>
                <c:pt idx="12">
                  <c:v>Zona 13</c:v>
                </c:pt>
                <c:pt idx="13">
                  <c:v>Zona 14</c:v>
                </c:pt>
                <c:pt idx="14">
                  <c:v>Zona 15</c:v>
                </c:pt>
                <c:pt idx="15">
                  <c:v>Zona 16</c:v>
                </c:pt>
                <c:pt idx="16">
                  <c:v>Zona 17</c:v>
                </c:pt>
                <c:pt idx="17">
                  <c:v>Zona 18</c:v>
                </c:pt>
                <c:pt idx="18">
                  <c:v>Zona 20</c:v>
                </c:pt>
              </c:strCache>
            </c:strRef>
          </c:cat>
          <c:val>
            <c:numRef>
              <c:f>Hoja3!$D$7:$D$25</c:f>
              <c:numCache>
                <c:formatCode>0.00</c:formatCode>
                <c:ptCount val="19"/>
                <c:pt idx="0">
                  <c:v>5.2742729832019998E-3</c:v>
                </c:pt>
                <c:pt idx="1">
                  <c:v>0</c:v>
                </c:pt>
                <c:pt idx="2">
                  <c:v>2.9859687168358011E-2</c:v>
                </c:pt>
                <c:pt idx="3">
                  <c:v>1.20859479551E-3</c:v>
                </c:pt>
                <c:pt idx="4">
                  <c:v>3.6257774335600001E-3</c:v>
                </c:pt>
                <c:pt idx="5">
                  <c:v>2.6154362569841997E-2</c:v>
                </c:pt>
                <c:pt idx="6">
                  <c:v>0.58742084398928707</c:v>
                </c:pt>
                <c:pt idx="7">
                  <c:v>0.56234540157268786</c:v>
                </c:pt>
                <c:pt idx="8">
                  <c:v>5.7270715307369997E-3</c:v>
                </c:pt>
                <c:pt idx="9">
                  <c:v>1.4503102781429997E-2</c:v>
                </c:pt>
                <c:pt idx="10">
                  <c:v>5.6083322804300001E-3</c:v>
                </c:pt>
                <c:pt idx="11">
                  <c:v>0</c:v>
                </c:pt>
                <c:pt idx="12">
                  <c:v>0.286573925133494</c:v>
                </c:pt>
                <c:pt idx="13">
                  <c:v>0</c:v>
                </c:pt>
                <c:pt idx="14">
                  <c:v>0</c:v>
                </c:pt>
                <c:pt idx="15">
                  <c:v>0</c:v>
                </c:pt>
                <c:pt idx="16">
                  <c:v>0</c:v>
                </c:pt>
                <c:pt idx="17">
                  <c:v>0.11220236207309399</c:v>
                </c:pt>
                <c:pt idx="18">
                  <c:v>5.3966198871350001E-3</c:v>
                </c:pt>
              </c:numCache>
            </c:numRef>
          </c:val>
        </c:ser>
        <c:ser>
          <c:idx val="1"/>
          <c:order val="1"/>
          <c:tx>
            <c:strRef>
              <c:f>Hoja3!$E$6</c:f>
              <c:strCache>
                <c:ptCount val="1"/>
                <c:pt idx="0">
                  <c:v>Bajo
Km²</c:v>
                </c:pt>
              </c:strCache>
            </c:strRef>
          </c:tx>
          <c:invertIfNegative val="0"/>
          <c:cat>
            <c:strRef>
              <c:f>Hoja3!$C$7:$C$25</c:f>
              <c:strCache>
                <c:ptCount val="19"/>
                <c:pt idx="0">
                  <c:v>Zona 1</c:v>
                </c:pt>
                <c:pt idx="1">
                  <c:v>Zona 2</c:v>
                </c:pt>
                <c:pt idx="2">
                  <c:v>Zona 3</c:v>
                </c:pt>
                <c:pt idx="3">
                  <c:v>Zona 4</c:v>
                </c:pt>
                <c:pt idx="4">
                  <c:v>Zona 5</c:v>
                </c:pt>
                <c:pt idx="5">
                  <c:v>Zona 6</c:v>
                </c:pt>
                <c:pt idx="6">
                  <c:v>Zona 7</c:v>
                </c:pt>
                <c:pt idx="7">
                  <c:v>Zona 8</c:v>
                </c:pt>
                <c:pt idx="8">
                  <c:v>Zona 9</c:v>
                </c:pt>
                <c:pt idx="9">
                  <c:v>Zona 10</c:v>
                </c:pt>
                <c:pt idx="10">
                  <c:v>Zona 11</c:v>
                </c:pt>
                <c:pt idx="11">
                  <c:v>Zona 12</c:v>
                </c:pt>
                <c:pt idx="12">
                  <c:v>Zona 13</c:v>
                </c:pt>
                <c:pt idx="13">
                  <c:v>Zona 14</c:v>
                </c:pt>
                <c:pt idx="14">
                  <c:v>Zona 15</c:v>
                </c:pt>
                <c:pt idx="15">
                  <c:v>Zona 16</c:v>
                </c:pt>
                <c:pt idx="16">
                  <c:v>Zona 17</c:v>
                </c:pt>
                <c:pt idx="17">
                  <c:v>Zona 18</c:v>
                </c:pt>
                <c:pt idx="18">
                  <c:v>Zona 20</c:v>
                </c:pt>
              </c:strCache>
            </c:strRef>
          </c:cat>
          <c:val>
            <c:numRef>
              <c:f>Hoja3!$E$7:$E$25</c:f>
              <c:numCache>
                <c:formatCode>0.00</c:formatCode>
                <c:ptCount val="19"/>
                <c:pt idx="0">
                  <c:v>0.21946833311257868</c:v>
                </c:pt>
                <c:pt idx="1">
                  <c:v>4.342369793729501E-2</c:v>
                </c:pt>
                <c:pt idx="2">
                  <c:v>0.27918047244031297</c:v>
                </c:pt>
                <c:pt idx="3">
                  <c:v>0.14118897394819999</c:v>
                </c:pt>
                <c:pt idx="4">
                  <c:v>0.1024183407117982</c:v>
                </c:pt>
                <c:pt idx="5">
                  <c:v>0.34268100131684398</c:v>
                </c:pt>
                <c:pt idx="6">
                  <c:v>1.2465576706334831</c:v>
                </c:pt>
                <c:pt idx="7">
                  <c:v>0.74447403785971888</c:v>
                </c:pt>
                <c:pt idx="8">
                  <c:v>0.45761364303632002</c:v>
                </c:pt>
                <c:pt idx="9">
                  <c:v>0.19150728268746003</c:v>
                </c:pt>
                <c:pt idx="10">
                  <c:v>8.9596020337277982E-2</c:v>
                </c:pt>
                <c:pt idx="11">
                  <c:v>5.0982377745524006E-2</c:v>
                </c:pt>
                <c:pt idx="12">
                  <c:v>0.43603550715420397</c:v>
                </c:pt>
                <c:pt idx="13">
                  <c:v>0.14551895141211393</c:v>
                </c:pt>
                <c:pt idx="14">
                  <c:v>0.30977298156238703</c:v>
                </c:pt>
                <c:pt idx="15">
                  <c:v>0.21583503247192801</c:v>
                </c:pt>
                <c:pt idx="16">
                  <c:v>4.6600902733533997E-2</c:v>
                </c:pt>
                <c:pt idx="17">
                  <c:v>0.25196601865836504</c:v>
                </c:pt>
                <c:pt idx="18">
                  <c:v>1.3380938988784001E-2</c:v>
                </c:pt>
              </c:numCache>
            </c:numRef>
          </c:val>
        </c:ser>
        <c:ser>
          <c:idx val="2"/>
          <c:order val="2"/>
          <c:tx>
            <c:strRef>
              <c:f>Hoja3!$F$6</c:f>
              <c:strCache>
                <c:ptCount val="1"/>
                <c:pt idx="0">
                  <c:v>Medio
Km²</c:v>
                </c:pt>
              </c:strCache>
            </c:strRef>
          </c:tx>
          <c:invertIfNegative val="0"/>
          <c:cat>
            <c:strRef>
              <c:f>Hoja3!$C$7:$C$25</c:f>
              <c:strCache>
                <c:ptCount val="19"/>
                <c:pt idx="0">
                  <c:v>Zona 1</c:v>
                </c:pt>
                <c:pt idx="1">
                  <c:v>Zona 2</c:v>
                </c:pt>
                <c:pt idx="2">
                  <c:v>Zona 3</c:v>
                </c:pt>
                <c:pt idx="3">
                  <c:v>Zona 4</c:v>
                </c:pt>
                <c:pt idx="4">
                  <c:v>Zona 5</c:v>
                </c:pt>
                <c:pt idx="5">
                  <c:v>Zona 6</c:v>
                </c:pt>
                <c:pt idx="6">
                  <c:v>Zona 7</c:v>
                </c:pt>
                <c:pt idx="7">
                  <c:v>Zona 8</c:v>
                </c:pt>
                <c:pt idx="8">
                  <c:v>Zona 9</c:v>
                </c:pt>
                <c:pt idx="9">
                  <c:v>Zona 10</c:v>
                </c:pt>
                <c:pt idx="10">
                  <c:v>Zona 11</c:v>
                </c:pt>
                <c:pt idx="11">
                  <c:v>Zona 12</c:v>
                </c:pt>
                <c:pt idx="12">
                  <c:v>Zona 13</c:v>
                </c:pt>
                <c:pt idx="13">
                  <c:v>Zona 14</c:v>
                </c:pt>
                <c:pt idx="14">
                  <c:v>Zona 15</c:v>
                </c:pt>
                <c:pt idx="15">
                  <c:v>Zona 16</c:v>
                </c:pt>
                <c:pt idx="16">
                  <c:v>Zona 17</c:v>
                </c:pt>
                <c:pt idx="17">
                  <c:v>Zona 18</c:v>
                </c:pt>
                <c:pt idx="18">
                  <c:v>Zona 20</c:v>
                </c:pt>
              </c:strCache>
            </c:strRef>
          </c:cat>
          <c:val>
            <c:numRef>
              <c:f>Hoja3!$F$7:$F$25</c:f>
              <c:numCache>
                <c:formatCode>0.00</c:formatCode>
                <c:ptCount val="19"/>
                <c:pt idx="0">
                  <c:v>0.38162354592844272</c:v>
                </c:pt>
                <c:pt idx="1">
                  <c:v>0.17576584253474201</c:v>
                </c:pt>
                <c:pt idx="2">
                  <c:v>0.23595549997083193</c:v>
                </c:pt>
                <c:pt idx="3">
                  <c:v>0.75671729406542099</c:v>
                </c:pt>
                <c:pt idx="4">
                  <c:v>2.11219192493717E-2</c:v>
                </c:pt>
                <c:pt idx="5">
                  <c:v>0.38514975235384125</c:v>
                </c:pt>
                <c:pt idx="6">
                  <c:v>0.65181471259892787</c:v>
                </c:pt>
                <c:pt idx="7">
                  <c:v>0.33810811135193625</c:v>
                </c:pt>
                <c:pt idx="8">
                  <c:v>4.1699883168356003E-2</c:v>
                </c:pt>
                <c:pt idx="9">
                  <c:v>8.8765175336419005E-2</c:v>
                </c:pt>
                <c:pt idx="10">
                  <c:v>0.1976854447878009</c:v>
                </c:pt>
                <c:pt idx="11">
                  <c:v>4.6632161779934199E-2</c:v>
                </c:pt>
                <c:pt idx="12">
                  <c:v>0.38115410294028673</c:v>
                </c:pt>
                <c:pt idx="13">
                  <c:v>0.19626941429014896</c:v>
                </c:pt>
                <c:pt idx="14">
                  <c:v>2.3723362276319999E-2</c:v>
                </c:pt>
                <c:pt idx="15">
                  <c:v>0</c:v>
                </c:pt>
                <c:pt idx="16">
                  <c:v>0</c:v>
                </c:pt>
                <c:pt idx="17">
                  <c:v>0.10904767324397899</c:v>
                </c:pt>
                <c:pt idx="18">
                  <c:v>6.8704305984E-3</c:v>
                </c:pt>
              </c:numCache>
            </c:numRef>
          </c:val>
        </c:ser>
        <c:ser>
          <c:idx val="3"/>
          <c:order val="3"/>
          <c:tx>
            <c:strRef>
              <c:f>Hoja3!$G$6</c:f>
              <c:strCache>
                <c:ptCount val="1"/>
                <c:pt idx="0">
                  <c:v>Alto
Km²</c:v>
                </c:pt>
              </c:strCache>
            </c:strRef>
          </c:tx>
          <c:invertIfNegative val="0"/>
          <c:cat>
            <c:strRef>
              <c:f>Hoja3!$C$7:$C$25</c:f>
              <c:strCache>
                <c:ptCount val="19"/>
                <c:pt idx="0">
                  <c:v>Zona 1</c:v>
                </c:pt>
                <c:pt idx="1">
                  <c:v>Zona 2</c:v>
                </c:pt>
                <c:pt idx="2">
                  <c:v>Zona 3</c:v>
                </c:pt>
                <c:pt idx="3">
                  <c:v>Zona 4</c:v>
                </c:pt>
                <c:pt idx="4">
                  <c:v>Zona 5</c:v>
                </c:pt>
                <c:pt idx="5">
                  <c:v>Zona 6</c:v>
                </c:pt>
                <c:pt idx="6">
                  <c:v>Zona 7</c:v>
                </c:pt>
                <c:pt idx="7">
                  <c:v>Zona 8</c:v>
                </c:pt>
                <c:pt idx="8">
                  <c:v>Zona 9</c:v>
                </c:pt>
                <c:pt idx="9">
                  <c:v>Zona 10</c:v>
                </c:pt>
                <c:pt idx="10">
                  <c:v>Zona 11</c:v>
                </c:pt>
                <c:pt idx="11">
                  <c:v>Zona 12</c:v>
                </c:pt>
                <c:pt idx="12">
                  <c:v>Zona 13</c:v>
                </c:pt>
                <c:pt idx="13">
                  <c:v>Zona 14</c:v>
                </c:pt>
                <c:pt idx="14">
                  <c:v>Zona 15</c:v>
                </c:pt>
                <c:pt idx="15">
                  <c:v>Zona 16</c:v>
                </c:pt>
                <c:pt idx="16">
                  <c:v>Zona 17</c:v>
                </c:pt>
                <c:pt idx="17">
                  <c:v>Zona 18</c:v>
                </c:pt>
                <c:pt idx="18">
                  <c:v>Zona 20</c:v>
                </c:pt>
              </c:strCache>
            </c:strRef>
          </c:cat>
          <c:val>
            <c:numRef>
              <c:f>Hoja3!$G$7:$G$25</c:f>
              <c:numCache>
                <c:formatCode>0.00</c:formatCode>
                <c:ptCount val="19"/>
                <c:pt idx="0">
                  <c:v>2.8322927632045261</c:v>
                </c:pt>
                <c:pt idx="1">
                  <c:v>0.31103566953157602</c:v>
                </c:pt>
                <c:pt idx="2">
                  <c:v>3.1471520219311003E-2</c:v>
                </c:pt>
                <c:pt idx="3">
                  <c:v>0.68828238122162899</c:v>
                </c:pt>
                <c:pt idx="4">
                  <c:v>0.41399606046815296</c:v>
                </c:pt>
                <c:pt idx="5">
                  <c:v>9.3948116831899992E-2</c:v>
                </c:pt>
                <c:pt idx="6">
                  <c:v>0.20932813114732102</c:v>
                </c:pt>
                <c:pt idx="7">
                  <c:v>0.37721581660079506</c:v>
                </c:pt>
                <c:pt idx="8">
                  <c:v>6.9112041466177998E-2</c:v>
                </c:pt>
                <c:pt idx="9">
                  <c:v>1.1160706378346921</c:v>
                </c:pt>
                <c:pt idx="10">
                  <c:v>2.7205307975264003E-2</c:v>
                </c:pt>
                <c:pt idx="11">
                  <c:v>3.8288712104136008E-2</c:v>
                </c:pt>
                <c:pt idx="12">
                  <c:v>8.0222623741770006E-3</c:v>
                </c:pt>
                <c:pt idx="13">
                  <c:v>0.46934016368403003</c:v>
                </c:pt>
                <c:pt idx="14">
                  <c:v>0.3380179455679761</c:v>
                </c:pt>
                <c:pt idx="15">
                  <c:v>0.21057036223721701</c:v>
                </c:pt>
                <c:pt idx="16">
                  <c:v>0</c:v>
                </c:pt>
                <c:pt idx="17">
                  <c:v>7.8324329025366998E-2</c:v>
                </c:pt>
                <c:pt idx="18">
                  <c:v>0</c:v>
                </c:pt>
              </c:numCache>
            </c:numRef>
          </c:val>
        </c:ser>
        <c:ser>
          <c:idx val="4"/>
          <c:order val="4"/>
          <c:tx>
            <c:strRef>
              <c:f>Hoja3!$H$6</c:f>
              <c:strCache>
                <c:ptCount val="1"/>
                <c:pt idx="0">
                  <c:v>Muy Alto
Km²</c:v>
                </c:pt>
              </c:strCache>
            </c:strRef>
          </c:tx>
          <c:invertIfNegative val="0"/>
          <c:cat>
            <c:strRef>
              <c:f>Hoja3!$C$7:$C$25</c:f>
              <c:strCache>
                <c:ptCount val="19"/>
                <c:pt idx="0">
                  <c:v>Zona 1</c:v>
                </c:pt>
                <c:pt idx="1">
                  <c:v>Zona 2</c:v>
                </c:pt>
                <c:pt idx="2">
                  <c:v>Zona 3</c:v>
                </c:pt>
                <c:pt idx="3">
                  <c:v>Zona 4</c:v>
                </c:pt>
                <c:pt idx="4">
                  <c:v>Zona 5</c:v>
                </c:pt>
                <c:pt idx="5">
                  <c:v>Zona 6</c:v>
                </c:pt>
                <c:pt idx="6">
                  <c:v>Zona 7</c:v>
                </c:pt>
                <c:pt idx="7">
                  <c:v>Zona 8</c:v>
                </c:pt>
                <c:pt idx="8">
                  <c:v>Zona 9</c:v>
                </c:pt>
                <c:pt idx="9">
                  <c:v>Zona 10</c:v>
                </c:pt>
                <c:pt idx="10">
                  <c:v>Zona 11</c:v>
                </c:pt>
                <c:pt idx="11">
                  <c:v>Zona 12</c:v>
                </c:pt>
                <c:pt idx="12">
                  <c:v>Zona 13</c:v>
                </c:pt>
                <c:pt idx="13">
                  <c:v>Zona 14</c:v>
                </c:pt>
                <c:pt idx="14">
                  <c:v>Zona 15</c:v>
                </c:pt>
                <c:pt idx="15">
                  <c:v>Zona 16</c:v>
                </c:pt>
                <c:pt idx="16">
                  <c:v>Zona 17</c:v>
                </c:pt>
                <c:pt idx="17">
                  <c:v>Zona 18</c:v>
                </c:pt>
                <c:pt idx="18">
                  <c:v>Zona 20</c:v>
                </c:pt>
              </c:strCache>
            </c:strRef>
          </c:cat>
          <c:val>
            <c:numRef>
              <c:f>Hoja3!$H$7:$H$25</c:f>
              <c:numCache>
                <c:formatCode>0.00</c:formatCode>
                <c:ptCount val="19"/>
                <c:pt idx="0">
                  <c:v>4.6487935721902902</c:v>
                </c:pt>
                <c:pt idx="1">
                  <c:v>0.59182468284671808</c:v>
                </c:pt>
                <c:pt idx="2">
                  <c:v>0.40683995573256698</c:v>
                </c:pt>
                <c:pt idx="3">
                  <c:v>0.18529768928906401</c:v>
                </c:pt>
                <c:pt idx="4">
                  <c:v>3.0096068374862108</c:v>
                </c:pt>
                <c:pt idx="5">
                  <c:v>0.15326880995193801</c:v>
                </c:pt>
                <c:pt idx="6">
                  <c:v>0.901056708795961</c:v>
                </c:pt>
                <c:pt idx="7">
                  <c:v>0.42108160795032512</c:v>
                </c:pt>
                <c:pt idx="8">
                  <c:v>2.0634469809514999E-2</c:v>
                </c:pt>
                <c:pt idx="9">
                  <c:v>1.7531825741888702</c:v>
                </c:pt>
                <c:pt idx="10">
                  <c:v>2.1323665527381457</c:v>
                </c:pt>
                <c:pt idx="11">
                  <c:v>2.6912508263419403E-2</c:v>
                </c:pt>
                <c:pt idx="12">
                  <c:v>0.25348367733871996</c:v>
                </c:pt>
                <c:pt idx="13">
                  <c:v>0.51591481104000003</c:v>
                </c:pt>
                <c:pt idx="14">
                  <c:v>0.12772974038301996</c:v>
                </c:pt>
                <c:pt idx="15">
                  <c:v>2.8922614021037997E-2</c:v>
                </c:pt>
                <c:pt idx="16">
                  <c:v>7.2337197011799999E-3</c:v>
                </c:pt>
                <c:pt idx="17">
                  <c:v>0.13156011521702798</c:v>
                </c:pt>
                <c:pt idx="18">
                  <c:v>1.6070206100546998E-2</c:v>
                </c:pt>
              </c:numCache>
            </c:numRef>
          </c:val>
        </c:ser>
        <c:dLbls>
          <c:showLegendKey val="0"/>
          <c:showVal val="0"/>
          <c:showCatName val="0"/>
          <c:showSerName val="0"/>
          <c:showPercent val="0"/>
          <c:showBubbleSize val="0"/>
        </c:dLbls>
        <c:gapWidth val="75"/>
        <c:shape val="box"/>
        <c:axId val="86392192"/>
        <c:axId val="88023424"/>
        <c:axId val="0"/>
      </c:bar3DChart>
      <c:catAx>
        <c:axId val="86392192"/>
        <c:scaling>
          <c:orientation val="minMax"/>
        </c:scaling>
        <c:delete val="0"/>
        <c:axPos val="l"/>
        <c:majorTickMark val="none"/>
        <c:minorTickMark val="none"/>
        <c:tickLblPos val="nextTo"/>
        <c:crossAx val="88023424"/>
        <c:crosses val="autoZero"/>
        <c:auto val="1"/>
        <c:lblAlgn val="ctr"/>
        <c:lblOffset val="100"/>
        <c:noMultiLvlLbl val="0"/>
      </c:catAx>
      <c:valAx>
        <c:axId val="88023424"/>
        <c:scaling>
          <c:orientation val="minMax"/>
        </c:scaling>
        <c:delete val="0"/>
        <c:axPos val="b"/>
        <c:majorGridlines/>
        <c:numFmt formatCode="0.00" sourceLinked="1"/>
        <c:majorTickMark val="none"/>
        <c:minorTickMark val="none"/>
        <c:tickLblPos val="nextTo"/>
        <c:crossAx val="8639219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Hoja2!$D$17</c:f>
              <c:strCache>
                <c:ptCount val="1"/>
                <c:pt idx="0">
                  <c:v>0-10</c:v>
                </c:pt>
              </c:strCache>
            </c:strRef>
          </c:tx>
          <c:invertIfNegative val="0"/>
          <c:cat>
            <c:strRef>
              <c:f>Hoja2!$C$18:$C$37</c:f>
              <c:strCache>
                <c:ptCount val="20"/>
                <c:pt idx="0">
                  <c:v>Zona1</c:v>
                </c:pt>
                <c:pt idx="1">
                  <c:v>Zona2</c:v>
                </c:pt>
                <c:pt idx="2">
                  <c:v>Zona3</c:v>
                </c:pt>
                <c:pt idx="3">
                  <c:v>Zona4</c:v>
                </c:pt>
                <c:pt idx="4">
                  <c:v>Zona5</c:v>
                </c:pt>
                <c:pt idx="5">
                  <c:v>Zona6</c:v>
                </c:pt>
                <c:pt idx="6">
                  <c:v>Zona7</c:v>
                </c:pt>
                <c:pt idx="7">
                  <c:v>Zona8</c:v>
                </c:pt>
                <c:pt idx="8">
                  <c:v>Zona9</c:v>
                </c:pt>
                <c:pt idx="9">
                  <c:v>Zona10</c:v>
                </c:pt>
                <c:pt idx="10">
                  <c:v>Zona11</c:v>
                </c:pt>
                <c:pt idx="11">
                  <c:v>Zona12</c:v>
                </c:pt>
                <c:pt idx="12">
                  <c:v>Zona13</c:v>
                </c:pt>
                <c:pt idx="13">
                  <c:v>Zona14</c:v>
                </c:pt>
                <c:pt idx="14">
                  <c:v>Zona15</c:v>
                </c:pt>
                <c:pt idx="15">
                  <c:v>Zona16</c:v>
                </c:pt>
                <c:pt idx="16">
                  <c:v>Zona17</c:v>
                </c:pt>
                <c:pt idx="17">
                  <c:v>Zona18</c:v>
                </c:pt>
                <c:pt idx="18">
                  <c:v>Zona19</c:v>
                </c:pt>
                <c:pt idx="19">
                  <c:v>Zona20</c:v>
                </c:pt>
              </c:strCache>
            </c:strRef>
          </c:cat>
          <c:val>
            <c:numRef>
              <c:f>Hoja2!$D$18:$D$37</c:f>
              <c:numCache>
                <c:formatCode>General</c:formatCode>
                <c:ptCount val="20"/>
                <c:pt idx="0">
                  <c:v>397</c:v>
                </c:pt>
                <c:pt idx="1">
                  <c:v>451</c:v>
                </c:pt>
                <c:pt idx="2">
                  <c:v>464</c:v>
                </c:pt>
                <c:pt idx="3">
                  <c:v>36</c:v>
                </c:pt>
                <c:pt idx="4">
                  <c:v>49</c:v>
                </c:pt>
                <c:pt idx="5">
                  <c:v>1048</c:v>
                </c:pt>
                <c:pt idx="6">
                  <c:v>725</c:v>
                </c:pt>
                <c:pt idx="7">
                  <c:v>1038</c:v>
                </c:pt>
                <c:pt idx="8">
                  <c:v>258</c:v>
                </c:pt>
                <c:pt idx="9">
                  <c:v>592</c:v>
                </c:pt>
                <c:pt idx="10">
                  <c:v>1573</c:v>
                </c:pt>
                <c:pt idx="11">
                  <c:v>642</c:v>
                </c:pt>
                <c:pt idx="12">
                  <c:v>1419</c:v>
                </c:pt>
                <c:pt idx="13">
                  <c:v>599</c:v>
                </c:pt>
                <c:pt idx="14">
                  <c:v>230</c:v>
                </c:pt>
                <c:pt idx="15">
                  <c:v>98</c:v>
                </c:pt>
                <c:pt idx="16">
                  <c:v>11</c:v>
                </c:pt>
                <c:pt idx="17">
                  <c:v>91</c:v>
                </c:pt>
                <c:pt idx="18">
                  <c:v>9</c:v>
                </c:pt>
                <c:pt idx="19">
                  <c:v>50</c:v>
                </c:pt>
              </c:numCache>
            </c:numRef>
          </c:val>
        </c:ser>
        <c:ser>
          <c:idx val="1"/>
          <c:order val="1"/>
          <c:tx>
            <c:strRef>
              <c:f>Hoja2!$E$17</c:f>
              <c:strCache>
                <c:ptCount val="1"/>
                <c:pt idx="0">
                  <c:v>10-20</c:v>
                </c:pt>
              </c:strCache>
            </c:strRef>
          </c:tx>
          <c:invertIfNegative val="0"/>
          <c:cat>
            <c:strRef>
              <c:f>Hoja2!$C$18:$C$37</c:f>
              <c:strCache>
                <c:ptCount val="20"/>
                <c:pt idx="0">
                  <c:v>Zona1</c:v>
                </c:pt>
                <c:pt idx="1">
                  <c:v>Zona2</c:v>
                </c:pt>
                <c:pt idx="2">
                  <c:v>Zona3</c:v>
                </c:pt>
                <c:pt idx="3">
                  <c:v>Zona4</c:v>
                </c:pt>
                <c:pt idx="4">
                  <c:v>Zona5</c:v>
                </c:pt>
                <c:pt idx="5">
                  <c:v>Zona6</c:v>
                </c:pt>
                <c:pt idx="6">
                  <c:v>Zona7</c:v>
                </c:pt>
                <c:pt idx="7">
                  <c:v>Zona8</c:v>
                </c:pt>
                <c:pt idx="8">
                  <c:v>Zona9</c:v>
                </c:pt>
                <c:pt idx="9">
                  <c:v>Zona10</c:v>
                </c:pt>
                <c:pt idx="10">
                  <c:v>Zona11</c:v>
                </c:pt>
                <c:pt idx="11">
                  <c:v>Zona12</c:v>
                </c:pt>
                <c:pt idx="12">
                  <c:v>Zona13</c:v>
                </c:pt>
                <c:pt idx="13">
                  <c:v>Zona14</c:v>
                </c:pt>
                <c:pt idx="14">
                  <c:v>Zona15</c:v>
                </c:pt>
                <c:pt idx="15">
                  <c:v>Zona16</c:v>
                </c:pt>
                <c:pt idx="16">
                  <c:v>Zona17</c:v>
                </c:pt>
                <c:pt idx="17">
                  <c:v>Zona18</c:v>
                </c:pt>
                <c:pt idx="18">
                  <c:v>Zona19</c:v>
                </c:pt>
                <c:pt idx="19">
                  <c:v>Zona20</c:v>
                </c:pt>
              </c:strCache>
            </c:strRef>
          </c:cat>
          <c:val>
            <c:numRef>
              <c:f>Hoja2!$E$18:$E$37</c:f>
              <c:numCache>
                <c:formatCode>General</c:formatCode>
                <c:ptCount val="20"/>
                <c:pt idx="0">
                  <c:v>95</c:v>
                </c:pt>
                <c:pt idx="1">
                  <c:v>78</c:v>
                </c:pt>
                <c:pt idx="2">
                  <c:v>74</c:v>
                </c:pt>
                <c:pt idx="3">
                  <c:v>22</c:v>
                </c:pt>
                <c:pt idx="4">
                  <c:v>29</c:v>
                </c:pt>
                <c:pt idx="5">
                  <c:v>79</c:v>
                </c:pt>
                <c:pt idx="6">
                  <c:v>55</c:v>
                </c:pt>
                <c:pt idx="7">
                  <c:v>210</c:v>
                </c:pt>
                <c:pt idx="8">
                  <c:v>52</c:v>
                </c:pt>
                <c:pt idx="9">
                  <c:v>93</c:v>
                </c:pt>
                <c:pt idx="10">
                  <c:v>277</c:v>
                </c:pt>
                <c:pt idx="11">
                  <c:v>65</c:v>
                </c:pt>
                <c:pt idx="12">
                  <c:v>156</c:v>
                </c:pt>
                <c:pt idx="13">
                  <c:v>157</c:v>
                </c:pt>
                <c:pt idx="14">
                  <c:v>48</c:v>
                </c:pt>
                <c:pt idx="15">
                  <c:v>29</c:v>
                </c:pt>
                <c:pt idx="16">
                  <c:v>15</c:v>
                </c:pt>
                <c:pt idx="17">
                  <c:v>16</c:v>
                </c:pt>
                <c:pt idx="18">
                  <c:v>5</c:v>
                </c:pt>
                <c:pt idx="19">
                  <c:v>14</c:v>
                </c:pt>
              </c:numCache>
            </c:numRef>
          </c:val>
        </c:ser>
        <c:ser>
          <c:idx val="2"/>
          <c:order val="2"/>
          <c:tx>
            <c:strRef>
              <c:f>Hoja2!$F$17</c:f>
              <c:strCache>
                <c:ptCount val="1"/>
                <c:pt idx="0">
                  <c:v>&gt;20</c:v>
                </c:pt>
              </c:strCache>
            </c:strRef>
          </c:tx>
          <c:invertIfNegative val="0"/>
          <c:cat>
            <c:strRef>
              <c:f>Hoja2!$C$18:$C$37</c:f>
              <c:strCache>
                <c:ptCount val="20"/>
                <c:pt idx="0">
                  <c:v>Zona1</c:v>
                </c:pt>
                <c:pt idx="1">
                  <c:v>Zona2</c:v>
                </c:pt>
                <c:pt idx="2">
                  <c:v>Zona3</c:v>
                </c:pt>
                <c:pt idx="3">
                  <c:v>Zona4</c:v>
                </c:pt>
                <c:pt idx="4">
                  <c:v>Zona5</c:v>
                </c:pt>
                <c:pt idx="5">
                  <c:v>Zona6</c:v>
                </c:pt>
                <c:pt idx="6">
                  <c:v>Zona7</c:v>
                </c:pt>
                <c:pt idx="7">
                  <c:v>Zona8</c:v>
                </c:pt>
                <c:pt idx="8">
                  <c:v>Zona9</c:v>
                </c:pt>
                <c:pt idx="9">
                  <c:v>Zona10</c:v>
                </c:pt>
                <c:pt idx="10">
                  <c:v>Zona11</c:v>
                </c:pt>
                <c:pt idx="11">
                  <c:v>Zona12</c:v>
                </c:pt>
                <c:pt idx="12">
                  <c:v>Zona13</c:v>
                </c:pt>
                <c:pt idx="13">
                  <c:v>Zona14</c:v>
                </c:pt>
                <c:pt idx="14">
                  <c:v>Zona15</c:v>
                </c:pt>
                <c:pt idx="15">
                  <c:v>Zona16</c:v>
                </c:pt>
                <c:pt idx="16">
                  <c:v>Zona17</c:v>
                </c:pt>
                <c:pt idx="17">
                  <c:v>Zona18</c:v>
                </c:pt>
                <c:pt idx="18">
                  <c:v>Zona19</c:v>
                </c:pt>
                <c:pt idx="19">
                  <c:v>Zona20</c:v>
                </c:pt>
              </c:strCache>
            </c:strRef>
          </c:cat>
          <c:val>
            <c:numRef>
              <c:f>Hoja2!$F$18:$F$37</c:f>
              <c:numCache>
                <c:formatCode>General</c:formatCode>
                <c:ptCount val="20"/>
                <c:pt idx="0">
                  <c:v>2572</c:v>
                </c:pt>
                <c:pt idx="1">
                  <c:v>841</c:v>
                </c:pt>
                <c:pt idx="2">
                  <c:v>518</c:v>
                </c:pt>
                <c:pt idx="3">
                  <c:v>107</c:v>
                </c:pt>
                <c:pt idx="4">
                  <c:v>657</c:v>
                </c:pt>
                <c:pt idx="5">
                  <c:v>1020</c:v>
                </c:pt>
                <c:pt idx="6">
                  <c:v>288</c:v>
                </c:pt>
                <c:pt idx="7">
                  <c:v>1097</c:v>
                </c:pt>
                <c:pt idx="8">
                  <c:v>204</c:v>
                </c:pt>
                <c:pt idx="9">
                  <c:v>123</c:v>
                </c:pt>
                <c:pt idx="10">
                  <c:v>1363</c:v>
                </c:pt>
                <c:pt idx="11">
                  <c:v>932</c:v>
                </c:pt>
                <c:pt idx="12">
                  <c:v>289</c:v>
                </c:pt>
                <c:pt idx="13">
                  <c:v>187</c:v>
                </c:pt>
                <c:pt idx="14">
                  <c:v>23</c:v>
                </c:pt>
                <c:pt idx="15">
                  <c:v>2</c:v>
                </c:pt>
                <c:pt idx="16">
                  <c:v>8</c:v>
                </c:pt>
                <c:pt idx="17">
                  <c:v>1</c:v>
                </c:pt>
                <c:pt idx="18">
                  <c:v>3</c:v>
                </c:pt>
                <c:pt idx="19">
                  <c:v>16</c:v>
                </c:pt>
              </c:numCache>
            </c:numRef>
          </c:val>
        </c:ser>
        <c:dLbls>
          <c:showLegendKey val="0"/>
          <c:showVal val="0"/>
          <c:showCatName val="0"/>
          <c:showSerName val="0"/>
          <c:showPercent val="0"/>
          <c:showBubbleSize val="0"/>
        </c:dLbls>
        <c:gapWidth val="150"/>
        <c:shape val="box"/>
        <c:axId val="44487424"/>
        <c:axId val="44715392"/>
        <c:axId val="0"/>
      </c:bar3DChart>
      <c:catAx>
        <c:axId val="44487424"/>
        <c:scaling>
          <c:orientation val="minMax"/>
        </c:scaling>
        <c:delete val="0"/>
        <c:axPos val="l"/>
        <c:majorTickMark val="out"/>
        <c:minorTickMark val="none"/>
        <c:tickLblPos val="nextTo"/>
        <c:crossAx val="44715392"/>
        <c:crosses val="autoZero"/>
        <c:auto val="1"/>
        <c:lblAlgn val="ctr"/>
        <c:lblOffset val="100"/>
        <c:noMultiLvlLbl val="0"/>
      </c:catAx>
      <c:valAx>
        <c:axId val="44715392"/>
        <c:scaling>
          <c:orientation val="minMax"/>
        </c:scaling>
        <c:delete val="0"/>
        <c:axPos val="b"/>
        <c:majorGridlines/>
        <c:numFmt formatCode="General" sourceLinked="1"/>
        <c:majorTickMark val="out"/>
        <c:minorTickMark val="none"/>
        <c:tickLblPos val="nextTo"/>
        <c:crossAx val="44487424"/>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E7320-50CF-405D-97AE-7FBBE7AF0C61}" type="doc">
      <dgm:prSet loTypeId="urn:microsoft.com/office/officeart/2008/layout/LinedList" loCatId="list" qsTypeId="urn:microsoft.com/office/officeart/2005/8/quickstyle/simple3" qsCatId="simple" csTypeId="urn:microsoft.com/office/officeart/2005/8/colors/colorful3" csCatId="colorful" phldr="1"/>
      <dgm:spPr/>
      <dgm:t>
        <a:bodyPr/>
        <a:lstStyle/>
        <a:p>
          <a:endParaRPr lang="es-ES"/>
        </a:p>
      </dgm:t>
    </dgm:pt>
    <dgm:pt modelId="{4904E60F-10F6-48D8-B87A-AEBFCFD4241F}">
      <dgm:prSet phldrT="[Texto]"/>
      <dgm:spPr/>
      <dgm:t>
        <a:bodyPr/>
        <a:lstStyle/>
        <a:p>
          <a:r>
            <a:rPr lang="es-ES" dirty="0" smtClean="0"/>
            <a:t>1</a:t>
          </a:r>
          <a:endParaRPr lang="es-ES" dirty="0"/>
        </a:p>
      </dgm:t>
    </dgm:pt>
    <dgm:pt modelId="{C749826C-6F88-49B9-A563-8CC34AD50BA8}" type="parTrans" cxnId="{1D56A187-1714-4333-B617-32ED2328E825}">
      <dgm:prSet/>
      <dgm:spPr/>
      <dgm:t>
        <a:bodyPr/>
        <a:lstStyle/>
        <a:p>
          <a:endParaRPr lang="es-ES"/>
        </a:p>
      </dgm:t>
    </dgm:pt>
    <dgm:pt modelId="{A323775E-5B82-4A66-A2EC-49101B05E1CF}" type="sibTrans" cxnId="{1D56A187-1714-4333-B617-32ED2328E825}">
      <dgm:prSet/>
      <dgm:spPr/>
      <dgm:t>
        <a:bodyPr/>
        <a:lstStyle/>
        <a:p>
          <a:endParaRPr lang="es-ES"/>
        </a:p>
      </dgm:t>
    </dgm:pt>
    <dgm:pt modelId="{D4D352A8-4AC8-45E5-B776-C76C3843E369}">
      <dgm:prSet phldrT="[Texto]"/>
      <dgm:spPr/>
      <dgm:t>
        <a:bodyPr/>
        <a:lstStyle/>
        <a:p>
          <a:r>
            <a:rPr lang="es-ES" dirty="0" smtClean="0"/>
            <a:t>2</a:t>
          </a:r>
          <a:endParaRPr lang="es-ES" dirty="0"/>
        </a:p>
      </dgm:t>
    </dgm:pt>
    <dgm:pt modelId="{C2F70A54-4961-482E-9A5A-0BE2F8BDF3CF}" type="parTrans" cxnId="{A1518F51-C8B2-4545-89F7-449F0958C508}">
      <dgm:prSet/>
      <dgm:spPr/>
      <dgm:t>
        <a:bodyPr/>
        <a:lstStyle/>
        <a:p>
          <a:endParaRPr lang="es-ES"/>
        </a:p>
      </dgm:t>
    </dgm:pt>
    <dgm:pt modelId="{385566FF-3F48-413C-A7B2-B86A0FE1FD5C}" type="sibTrans" cxnId="{A1518F51-C8B2-4545-89F7-449F0958C508}">
      <dgm:prSet/>
      <dgm:spPr/>
      <dgm:t>
        <a:bodyPr/>
        <a:lstStyle/>
        <a:p>
          <a:endParaRPr lang="es-ES"/>
        </a:p>
      </dgm:t>
    </dgm:pt>
    <dgm:pt modelId="{01A4E9AE-3486-41CA-9992-9BC31ADA85FC}">
      <dgm:prSet phldrT="[Texto]" custT="1"/>
      <dgm:spPr/>
      <dgm:t>
        <a:bodyPr/>
        <a:lstStyle/>
        <a:p>
          <a:r>
            <a:rPr lang="es-EC" sz="1600" dirty="0" smtClean="0"/>
            <a:t>Revisar las ordenanzas ecuatorianas pertenecientes a la legislación urbana, de planificación y ordenamiento aplicables para el cantón Rumiñahui.</a:t>
          </a:r>
          <a:endParaRPr lang="es-ES" sz="1600" dirty="0"/>
        </a:p>
      </dgm:t>
    </dgm:pt>
    <dgm:pt modelId="{C23B8505-CEC9-472A-8AA4-7A5AD56D6787}" type="parTrans" cxnId="{F4F22A29-D68A-4701-8BEF-A7BD50F25B81}">
      <dgm:prSet/>
      <dgm:spPr/>
      <dgm:t>
        <a:bodyPr/>
        <a:lstStyle/>
        <a:p>
          <a:endParaRPr lang="es-ES"/>
        </a:p>
      </dgm:t>
    </dgm:pt>
    <dgm:pt modelId="{A0874A92-6781-450D-8D12-76DB339CD049}" type="sibTrans" cxnId="{F4F22A29-D68A-4701-8BEF-A7BD50F25B81}">
      <dgm:prSet/>
      <dgm:spPr/>
      <dgm:t>
        <a:bodyPr/>
        <a:lstStyle/>
        <a:p>
          <a:endParaRPr lang="es-ES"/>
        </a:p>
      </dgm:t>
    </dgm:pt>
    <dgm:pt modelId="{1648D8E4-7657-4B98-B412-4D47A80AF486}">
      <dgm:prSet phldrT="[Texto]" custT="1"/>
      <dgm:spPr/>
      <dgm:t>
        <a:bodyPr/>
        <a:lstStyle/>
        <a:p>
          <a:r>
            <a:rPr lang="es-EC" sz="1600" dirty="0" smtClean="0"/>
            <a:t>Recopilar y estandarizar las coberturas o capas de información del cantón Rumiñahui correspondientes a la Cartografía base.</a:t>
          </a:r>
          <a:endParaRPr lang="es-ES" sz="1600" dirty="0"/>
        </a:p>
      </dgm:t>
    </dgm:pt>
    <dgm:pt modelId="{D4FD6CD0-E25F-40C3-83A1-EAB6251ACA26}" type="parTrans" cxnId="{A1B07C24-6D53-4A3A-9E40-0E92CEEB1753}">
      <dgm:prSet/>
      <dgm:spPr/>
      <dgm:t>
        <a:bodyPr/>
        <a:lstStyle/>
        <a:p>
          <a:endParaRPr lang="es-ES"/>
        </a:p>
      </dgm:t>
    </dgm:pt>
    <dgm:pt modelId="{8BD33E16-3D03-4DD3-9C55-84580591A68B}" type="sibTrans" cxnId="{A1B07C24-6D53-4A3A-9E40-0E92CEEB1753}">
      <dgm:prSet/>
      <dgm:spPr/>
      <dgm:t>
        <a:bodyPr/>
        <a:lstStyle/>
        <a:p>
          <a:endParaRPr lang="es-ES"/>
        </a:p>
      </dgm:t>
    </dgm:pt>
    <dgm:pt modelId="{AE8F9DCB-C059-4601-A64F-096075E66EF2}">
      <dgm:prSet phldrT="[Texto]"/>
      <dgm:spPr/>
      <dgm:t>
        <a:bodyPr/>
        <a:lstStyle/>
        <a:p>
          <a:r>
            <a:rPr lang="es-ES" dirty="0" smtClean="0"/>
            <a:t>3</a:t>
          </a:r>
          <a:endParaRPr lang="es-ES" dirty="0"/>
        </a:p>
      </dgm:t>
    </dgm:pt>
    <dgm:pt modelId="{3DCE3311-B2F7-4679-847D-2DD55CCB1B29}" type="parTrans" cxnId="{D71E8D3F-7B35-4DD3-A382-0DE0E7AE2AB8}">
      <dgm:prSet/>
      <dgm:spPr/>
      <dgm:t>
        <a:bodyPr/>
        <a:lstStyle/>
        <a:p>
          <a:endParaRPr lang="es-ES"/>
        </a:p>
      </dgm:t>
    </dgm:pt>
    <dgm:pt modelId="{676AFF06-5E86-4368-AAE4-9E9B5FE39948}" type="sibTrans" cxnId="{D71E8D3F-7B35-4DD3-A382-0DE0E7AE2AB8}">
      <dgm:prSet/>
      <dgm:spPr/>
      <dgm:t>
        <a:bodyPr/>
        <a:lstStyle/>
        <a:p>
          <a:endParaRPr lang="es-ES"/>
        </a:p>
      </dgm:t>
    </dgm:pt>
    <dgm:pt modelId="{22A4C51B-9CDF-4805-9FA6-7A60060EAAED}">
      <dgm:prSet phldrT="[Texto]"/>
      <dgm:spPr/>
      <dgm:t>
        <a:bodyPr/>
        <a:lstStyle/>
        <a:p>
          <a:r>
            <a:rPr lang="es-EC" dirty="0" smtClean="0"/>
            <a:t>Filtrar la Información Catastral correspondiente al Cantón Rumiñahui determinada como vacante de acuerdo variables cuantitativas.</a:t>
          </a:r>
          <a:endParaRPr lang="es-ES" dirty="0"/>
        </a:p>
      </dgm:t>
    </dgm:pt>
    <dgm:pt modelId="{05D5329E-259C-4236-AB25-235BE7B14DEF}" type="parTrans" cxnId="{80646555-D6AA-4F7B-8E0F-CF739A3F03E0}">
      <dgm:prSet/>
      <dgm:spPr/>
      <dgm:t>
        <a:bodyPr/>
        <a:lstStyle/>
        <a:p>
          <a:endParaRPr lang="es-ES"/>
        </a:p>
      </dgm:t>
    </dgm:pt>
    <dgm:pt modelId="{5B59A9AB-4EB4-4E23-92C8-AD367CF60D4D}" type="sibTrans" cxnId="{80646555-D6AA-4F7B-8E0F-CF739A3F03E0}">
      <dgm:prSet/>
      <dgm:spPr/>
      <dgm:t>
        <a:bodyPr/>
        <a:lstStyle/>
        <a:p>
          <a:endParaRPr lang="es-ES"/>
        </a:p>
      </dgm:t>
    </dgm:pt>
    <dgm:pt modelId="{33F9C56C-B19A-40D3-BC07-E335B38662B5}">
      <dgm:prSet phldrT="[Texto]"/>
      <dgm:spPr/>
      <dgm:t>
        <a:bodyPr/>
        <a:lstStyle/>
        <a:p>
          <a:r>
            <a:rPr lang="es-ES" dirty="0" smtClean="0"/>
            <a:t>4</a:t>
          </a:r>
          <a:endParaRPr lang="es-ES" dirty="0"/>
        </a:p>
      </dgm:t>
    </dgm:pt>
    <dgm:pt modelId="{588A6D53-2A3A-48BD-92D4-12516763EF80}" type="parTrans" cxnId="{AFD96FE6-7806-4445-BD59-9B5E1032BED5}">
      <dgm:prSet/>
      <dgm:spPr/>
      <dgm:t>
        <a:bodyPr/>
        <a:lstStyle/>
        <a:p>
          <a:endParaRPr lang="es-ES"/>
        </a:p>
      </dgm:t>
    </dgm:pt>
    <dgm:pt modelId="{8E2DEF0C-6AB7-4075-8B10-81DF69ABBB93}" type="sibTrans" cxnId="{AFD96FE6-7806-4445-BD59-9B5E1032BED5}">
      <dgm:prSet/>
      <dgm:spPr/>
      <dgm:t>
        <a:bodyPr/>
        <a:lstStyle/>
        <a:p>
          <a:endParaRPr lang="es-ES"/>
        </a:p>
      </dgm:t>
    </dgm:pt>
    <dgm:pt modelId="{769623E7-ABFC-49FB-8195-C36DD9F75E6B}">
      <dgm:prSet phldrT="[Texto]" custT="1"/>
      <dgm:spPr/>
      <dgm:t>
        <a:bodyPr/>
        <a:lstStyle/>
        <a:p>
          <a:r>
            <a:rPr lang="es-EC" sz="1600" dirty="0" smtClean="0"/>
            <a:t>Estructurar la información para su manejo adecuado en un  SIG</a:t>
          </a:r>
          <a:r>
            <a:rPr lang="es-EC" sz="1600" baseline="30000" dirty="0" smtClean="0"/>
            <a:t> </a:t>
          </a:r>
          <a:r>
            <a:rPr lang="es-EC" sz="1600" dirty="0" smtClean="0"/>
            <a:t>en la consecución de  procesos de depuración y determinación de SV-UC preliminar.</a:t>
          </a:r>
          <a:endParaRPr lang="es-ES" sz="1600" dirty="0"/>
        </a:p>
      </dgm:t>
    </dgm:pt>
    <dgm:pt modelId="{68FF5E03-0C28-4616-A0C6-57D36AE722F7}" type="parTrans" cxnId="{F3AE258C-3AE8-4064-8D67-FDD59F030698}">
      <dgm:prSet/>
      <dgm:spPr/>
      <dgm:t>
        <a:bodyPr/>
        <a:lstStyle/>
        <a:p>
          <a:endParaRPr lang="es-ES"/>
        </a:p>
      </dgm:t>
    </dgm:pt>
    <dgm:pt modelId="{6A65E82F-5895-47C6-8B96-23E17BAE5F79}" type="sibTrans" cxnId="{F3AE258C-3AE8-4064-8D67-FDD59F030698}">
      <dgm:prSet/>
      <dgm:spPr/>
      <dgm:t>
        <a:bodyPr/>
        <a:lstStyle/>
        <a:p>
          <a:endParaRPr lang="es-ES"/>
        </a:p>
      </dgm:t>
    </dgm:pt>
    <dgm:pt modelId="{B9644EA3-03DE-4FC7-9C8A-D552596CE7A1}">
      <dgm:prSet phldrT="[Texto]"/>
      <dgm:spPr/>
      <dgm:t>
        <a:bodyPr/>
        <a:lstStyle/>
        <a:p>
          <a:r>
            <a:rPr lang="es-ES" dirty="0" smtClean="0"/>
            <a:t>5</a:t>
          </a:r>
          <a:endParaRPr lang="es-ES" dirty="0"/>
        </a:p>
      </dgm:t>
    </dgm:pt>
    <dgm:pt modelId="{FD8D1E37-37BE-4436-8F6F-C8657B8ABFE6}" type="parTrans" cxnId="{FC3DA2B3-D3FC-4775-87DF-EDF3E71412A8}">
      <dgm:prSet/>
      <dgm:spPr/>
      <dgm:t>
        <a:bodyPr/>
        <a:lstStyle/>
        <a:p>
          <a:endParaRPr lang="es-ES"/>
        </a:p>
      </dgm:t>
    </dgm:pt>
    <dgm:pt modelId="{C7A7245A-C1DE-4D63-9D48-A386011C188E}" type="sibTrans" cxnId="{FC3DA2B3-D3FC-4775-87DF-EDF3E71412A8}">
      <dgm:prSet/>
      <dgm:spPr/>
      <dgm:t>
        <a:bodyPr/>
        <a:lstStyle/>
        <a:p>
          <a:endParaRPr lang="es-ES"/>
        </a:p>
      </dgm:t>
    </dgm:pt>
    <dgm:pt modelId="{6C12921D-C649-4B0D-9BAE-8252572AC6F2}">
      <dgm:prSet phldrT="[Texto]" custT="1"/>
      <dgm:spPr/>
      <dgm:t>
        <a:bodyPr/>
        <a:lstStyle/>
        <a:p>
          <a:r>
            <a:rPr lang="es-EC" sz="1600" dirty="0" smtClean="0"/>
            <a:t>Definir parámetros para diferenciación de los límites urbanos de los rurales en el cantón Rumiñahui</a:t>
          </a:r>
          <a:r>
            <a:rPr lang="es-EC" sz="1100" dirty="0" smtClean="0"/>
            <a:t>.</a:t>
          </a:r>
          <a:endParaRPr lang="es-ES" sz="1100" dirty="0"/>
        </a:p>
      </dgm:t>
    </dgm:pt>
    <dgm:pt modelId="{A0B89581-D41D-4BB9-8558-66DADFEB887F}" type="parTrans" cxnId="{B4A75DB1-33AA-4DF9-9DFE-92EBBD5B02BD}">
      <dgm:prSet/>
      <dgm:spPr/>
      <dgm:t>
        <a:bodyPr/>
        <a:lstStyle/>
        <a:p>
          <a:endParaRPr lang="es-ES"/>
        </a:p>
      </dgm:t>
    </dgm:pt>
    <dgm:pt modelId="{06E916E2-CC33-4CF6-ACBE-DE15ABF560A3}" type="sibTrans" cxnId="{B4A75DB1-33AA-4DF9-9DFE-92EBBD5B02BD}">
      <dgm:prSet/>
      <dgm:spPr/>
      <dgm:t>
        <a:bodyPr/>
        <a:lstStyle/>
        <a:p>
          <a:endParaRPr lang="es-ES"/>
        </a:p>
      </dgm:t>
    </dgm:pt>
    <dgm:pt modelId="{70B2D750-453E-44D2-989D-35D481D1358E}">
      <dgm:prSet phldrT="[Texto]"/>
      <dgm:spPr/>
      <dgm:t>
        <a:bodyPr/>
        <a:lstStyle/>
        <a:p>
          <a:r>
            <a:rPr lang="es-ES" dirty="0" smtClean="0"/>
            <a:t>6</a:t>
          </a:r>
          <a:endParaRPr lang="es-ES" dirty="0"/>
        </a:p>
      </dgm:t>
    </dgm:pt>
    <dgm:pt modelId="{6F85C26F-24E5-4C22-B646-279DAB4584D4}" type="parTrans" cxnId="{BF881FEE-68DD-4B77-BC7C-11A5DCBC1784}">
      <dgm:prSet/>
      <dgm:spPr/>
      <dgm:t>
        <a:bodyPr/>
        <a:lstStyle/>
        <a:p>
          <a:endParaRPr lang="es-ES"/>
        </a:p>
      </dgm:t>
    </dgm:pt>
    <dgm:pt modelId="{A69DF23F-CF63-40CD-B797-0C5E9BB3B73B}" type="sibTrans" cxnId="{BF881FEE-68DD-4B77-BC7C-11A5DCBC1784}">
      <dgm:prSet/>
      <dgm:spPr/>
      <dgm:t>
        <a:bodyPr/>
        <a:lstStyle/>
        <a:p>
          <a:endParaRPr lang="es-ES"/>
        </a:p>
      </dgm:t>
    </dgm:pt>
    <dgm:pt modelId="{BFB3AE03-F759-4366-AA1F-70ECBC92356E}">
      <dgm:prSet phldrT="[Texto]" custT="1"/>
      <dgm:spPr/>
      <dgm:t>
        <a:bodyPr/>
        <a:lstStyle/>
        <a:p>
          <a:r>
            <a:rPr lang="es-EC" sz="1600" dirty="0" smtClean="0"/>
            <a:t>Diseñar el modelo para la generación de escenarios territoriales</a:t>
          </a:r>
          <a:endParaRPr lang="es-ES" sz="1600" dirty="0"/>
        </a:p>
      </dgm:t>
    </dgm:pt>
    <dgm:pt modelId="{FF76A30D-D506-43F2-998F-A964FF57ADC6}" type="parTrans" cxnId="{FFCA343A-2B76-4F71-89D4-E5DDAF3A03A3}">
      <dgm:prSet/>
      <dgm:spPr/>
      <dgm:t>
        <a:bodyPr/>
        <a:lstStyle/>
        <a:p>
          <a:endParaRPr lang="es-ES"/>
        </a:p>
      </dgm:t>
    </dgm:pt>
    <dgm:pt modelId="{5FD4D8FC-93DD-40D9-8835-2C16253C6DBD}" type="sibTrans" cxnId="{FFCA343A-2B76-4F71-89D4-E5DDAF3A03A3}">
      <dgm:prSet/>
      <dgm:spPr/>
      <dgm:t>
        <a:bodyPr/>
        <a:lstStyle/>
        <a:p>
          <a:endParaRPr lang="es-ES"/>
        </a:p>
      </dgm:t>
    </dgm:pt>
    <dgm:pt modelId="{D2FAC912-FFD4-42F3-8F65-3EECAD1C72A1}">
      <dgm:prSet phldrT="[Texto]"/>
      <dgm:spPr/>
      <dgm:t>
        <a:bodyPr/>
        <a:lstStyle/>
        <a:p>
          <a:r>
            <a:rPr lang="es-ES" dirty="0" smtClean="0"/>
            <a:t>7</a:t>
          </a:r>
          <a:endParaRPr lang="es-ES" dirty="0"/>
        </a:p>
      </dgm:t>
    </dgm:pt>
    <dgm:pt modelId="{F894D4BD-0795-44B2-B7E6-48B0632B4086}" type="parTrans" cxnId="{DDE7CD0A-209A-476A-ABF3-32758706BAD5}">
      <dgm:prSet/>
      <dgm:spPr/>
      <dgm:t>
        <a:bodyPr/>
        <a:lstStyle/>
        <a:p>
          <a:endParaRPr lang="es-ES"/>
        </a:p>
      </dgm:t>
    </dgm:pt>
    <dgm:pt modelId="{9597507B-AFC7-4C86-B1EB-A9F7BFA9B454}" type="sibTrans" cxnId="{DDE7CD0A-209A-476A-ABF3-32758706BAD5}">
      <dgm:prSet/>
      <dgm:spPr/>
      <dgm:t>
        <a:bodyPr/>
        <a:lstStyle/>
        <a:p>
          <a:endParaRPr lang="es-ES"/>
        </a:p>
      </dgm:t>
    </dgm:pt>
    <dgm:pt modelId="{43F6DB74-FC53-4D06-8B46-9F43645EEBC9}">
      <dgm:prSet phldrT="[Texto]" custT="1"/>
      <dgm:spPr/>
      <dgm:t>
        <a:bodyPr/>
        <a:lstStyle/>
        <a:p>
          <a:r>
            <a:rPr lang="es-EC" sz="1600" dirty="0" smtClean="0"/>
            <a:t>Determinar el escenario territorial en base al SV-UC tendencial y Prospectivo </a:t>
          </a:r>
          <a:endParaRPr lang="es-ES" sz="1600" dirty="0"/>
        </a:p>
      </dgm:t>
    </dgm:pt>
    <dgm:pt modelId="{A8F29B2B-0829-426E-B1DA-FDBA520A0BB9}" type="parTrans" cxnId="{4AA9E34A-3612-4CF4-B96D-D56B08FDA90A}">
      <dgm:prSet/>
      <dgm:spPr/>
      <dgm:t>
        <a:bodyPr/>
        <a:lstStyle/>
        <a:p>
          <a:endParaRPr lang="es-ES"/>
        </a:p>
      </dgm:t>
    </dgm:pt>
    <dgm:pt modelId="{21779EBD-29C9-491F-AE28-9D4155919E18}" type="sibTrans" cxnId="{4AA9E34A-3612-4CF4-B96D-D56B08FDA90A}">
      <dgm:prSet/>
      <dgm:spPr/>
      <dgm:t>
        <a:bodyPr/>
        <a:lstStyle/>
        <a:p>
          <a:endParaRPr lang="es-ES"/>
        </a:p>
      </dgm:t>
    </dgm:pt>
    <dgm:pt modelId="{52636417-F536-46FB-887D-13BE5D2F9348}" type="pres">
      <dgm:prSet presAssocID="{0EAE7320-50CF-405D-97AE-7FBBE7AF0C61}" presName="vert0" presStyleCnt="0">
        <dgm:presLayoutVars>
          <dgm:dir/>
          <dgm:animOne val="branch"/>
          <dgm:animLvl val="lvl"/>
        </dgm:presLayoutVars>
      </dgm:prSet>
      <dgm:spPr/>
      <dgm:t>
        <a:bodyPr/>
        <a:lstStyle/>
        <a:p>
          <a:endParaRPr lang="es-ES"/>
        </a:p>
      </dgm:t>
    </dgm:pt>
    <dgm:pt modelId="{65630133-22C1-4378-A86A-F0517E996339}" type="pres">
      <dgm:prSet presAssocID="{4904E60F-10F6-48D8-B87A-AEBFCFD4241F}" presName="thickLine" presStyleLbl="alignNode1" presStyleIdx="0" presStyleCnt="7"/>
      <dgm:spPr/>
    </dgm:pt>
    <dgm:pt modelId="{66461068-1C58-40EB-895B-4FBAF815D98E}" type="pres">
      <dgm:prSet presAssocID="{4904E60F-10F6-48D8-B87A-AEBFCFD4241F}" presName="horz1" presStyleCnt="0"/>
      <dgm:spPr/>
    </dgm:pt>
    <dgm:pt modelId="{95651B2B-6D59-4817-BC09-F9EEF065CD97}" type="pres">
      <dgm:prSet presAssocID="{4904E60F-10F6-48D8-B87A-AEBFCFD4241F}" presName="tx1" presStyleLbl="revTx" presStyleIdx="0" presStyleCnt="14"/>
      <dgm:spPr/>
      <dgm:t>
        <a:bodyPr/>
        <a:lstStyle/>
        <a:p>
          <a:endParaRPr lang="es-ES"/>
        </a:p>
      </dgm:t>
    </dgm:pt>
    <dgm:pt modelId="{FFD5B940-66C5-4A7C-B004-03CCD1A786FA}" type="pres">
      <dgm:prSet presAssocID="{4904E60F-10F6-48D8-B87A-AEBFCFD4241F}" presName="vert1" presStyleCnt="0"/>
      <dgm:spPr/>
    </dgm:pt>
    <dgm:pt modelId="{D4CB9D29-6504-472E-B690-40A49E0E2175}" type="pres">
      <dgm:prSet presAssocID="{01A4E9AE-3486-41CA-9992-9BC31ADA85FC}" presName="vertSpace2a" presStyleCnt="0"/>
      <dgm:spPr/>
    </dgm:pt>
    <dgm:pt modelId="{F61F87C1-285A-4868-88EA-338F799E2092}" type="pres">
      <dgm:prSet presAssocID="{01A4E9AE-3486-41CA-9992-9BC31ADA85FC}" presName="horz2" presStyleCnt="0"/>
      <dgm:spPr/>
    </dgm:pt>
    <dgm:pt modelId="{ED102171-5A57-4F07-9530-589E283521D6}" type="pres">
      <dgm:prSet presAssocID="{01A4E9AE-3486-41CA-9992-9BC31ADA85FC}" presName="horzSpace2" presStyleCnt="0"/>
      <dgm:spPr/>
    </dgm:pt>
    <dgm:pt modelId="{2A674311-661A-4544-BFCB-DBFF29ADE58B}" type="pres">
      <dgm:prSet presAssocID="{01A4E9AE-3486-41CA-9992-9BC31ADA85FC}" presName="tx2" presStyleLbl="revTx" presStyleIdx="1" presStyleCnt="14"/>
      <dgm:spPr/>
      <dgm:t>
        <a:bodyPr/>
        <a:lstStyle/>
        <a:p>
          <a:endParaRPr lang="es-ES"/>
        </a:p>
      </dgm:t>
    </dgm:pt>
    <dgm:pt modelId="{12589FFE-A273-4B83-910A-14F9F8BE60A9}" type="pres">
      <dgm:prSet presAssocID="{01A4E9AE-3486-41CA-9992-9BC31ADA85FC}" presName="vert2" presStyleCnt="0"/>
      <dgm:spPr/>
    </dgm:pt>
    <dgm:pt modelId="{3A56526D-9E49-4CEB-87A3-521AE256D134}" type="pres">
      <dgm:prSet presAssocID="{01A4E9AE-3486-41CA-9992-9BC31ADA85FC}" presName="thinLine2b" presStyleLbl="callout" presStyleIdx="0" presStyleCnt="7"/>
      <dgm:spPr/>
    </dgm:pt>
    <dgm:pt modelId="{AE1686D1-A6D9-4EE5-8865-EDA7C2EF44E2}" type="pres">
      <dgm:prSet presAssocID="{01A4E9AE-3486-41CA-9992-9BC31ADA85FC}" presName="vertSpace2b" presStyleCnt="0"/>
      <dgm:spPr/>
    </dgm:pt>
    <dgm:pt modelId="{AA858F11-2F61-4A61-951F-6ED858675AC3}" type="pres">
      <dgm:prSet presAssocID="{D4D352A8-4AC8-45E5-B776-C76C3843E369}" presName="thickLine" presStyleLbl="alignNode1" presStyleIdx="1" presStyleCnt="7"/>
      <dgm:spPr/>
    </dgm:pt>
    <dgm:pt modelId="{E1084908-5B05-4079-B1E1-660276FCB673}" type="pres">
      <dgm:prSet presAssocID="{D4D352A8-4AC8-45E5-B776-C76C3843E369}" presName="horz1" presStyleCnt="0"/>
      <dgm:spPr/>
    </dgm:pt>
    <dgm:pt modelId="{36EBF099-C222-42DA-9D2F-EF71A07F1769}" type="pres">
      <dgm:prSet presAssocID="{D4D352A8-4AC8-45E5-B776-C76C3843E369}" presName="tx1" presStyleLbl="revTx" presStyleIdx="2" presStyleCnt="14"/>
      <dgm:spPr/>
      <dgm:t>
        <a:bodyPr/>
        <a:lstStyle/>
        <a:p>
          <a:endParaRPr lang="es-ES"/>
        </a:p>
      </dgm:t>
    </dgm:pt>
    <dgm:pt modelId="{0712BA9A-8708-464F-978C-153BAF162517}" type="pres">
      <dgm:prSet presAssocID="{D4D352A8-4AC8-45E5-B776-C76C3843E369}" presName="vert1" presStyleCnt="0"/>
      <dgm:spPr/>
    </dgm:pt>
    <dgm:pt modelId="{EDA00060-8F0F-4821-99CA-B437E47306D8}" type="pres">
      <dgm:prSet presAssocID="{1648D8E4-7657-4B98-B412-4D47A80AF486}" presName="vertSpace2a" presStyleCnt="0"/>
      <dgm:spPr/>
    </dgm:pt>
    <dgm:pt modelId="{90635E06-B7CF-4499-B3B7-49CD1F3B6A1D}" type="pres">
      <dgm:prSet presAssocID="{1648D8E4-7657-4B98-B412-4D47A80AF486}" presName="horz2" presStyleCnt="0"/>
      <dgm:spPr/>
    </dgm:pt>
    <dgm:pt modelId="{524F0085-BD3A-470C-8187-1E0B3B800EE7}" type="pres">
      <dgm:prSet presAssocID="{1648D8E4-7657-4B98-B412-4D47A80AF486}" presName="horzSpace2" presStyleCnt="0"/>
      <dgm:spPr/>
    </dgm:pt>
    <dgm:pt modelId="{6200C0F2-E6E1-4C8D-B369-CCEE556F5132}" type="pres">
      <dgm:prSet presAssocID="{1648D8E4-7657-4B98-B412-4D47A80AF486}" presName="tx2" presStyleLbl="revTx" presStyleIdx="3" presStyleCnt="14"/>
      <dgm:spPr/>
      <dgm:t>
        <a:bodyPr/>
        <a:lstStyle/>
        <a:p>
          <a:endParaRPr lang="es-ES"/>
        </a:p>
      </dgm:t>
    </dgm:pt>
    <dgm:pt modelId="{7E312178-47F4-428F-8F1D-E5509CD06536}" type="pres">
      <dgm:prSet presAssocID="{1648D8E4-7657-4B98-B412-4D47A80AF486}" presName="vert2" presStyleCnt="0"/>
      <dgm:spPr/>
    </dgm:pt>
    <dgm:pt modelId="{97EB11F5-3229-4C88-8AD3-30FC8549C9B7}" type="pres">
      <dgm:prSet presAssocID="{1648D8E4-7657-4B98-B412-4D47A80AF486}" presName="thinLine2b" presStyleLbl="callout" presStyleIdx="1" presStyleCnt="7"/>
      <dgm:spPr/>
    </dgm:pt>
    <dgm:pt modelId="{1848C0C2-6296-4E70-8230-54F6AAEE5EF7}" type="pres">
      <dgm:prSet presAssocID="{1648D8E4-7657-4B98-B412-4D47A80AF486}" presName="vertSpace2b" presStyleCnt="0"/>
      <dgm:spPr/>
    </dgm:pt>
    <dgm:pt modelId="{53681386-C3BE-4823-8947-6226C7CB029D}" type="pres">
      <dgm:prSet presAssocID="{AE8F9DCB-C059-4601-A64F-096075E66EF2}" presName="thickLine" presStyleLbl="alignNode1" presStyleIdx="2" presStyleCnt="7"/>
      <dgm:spPr/>
    </dgm:pt>
    <dgm:pt modelId="{C86E5BB1-94D9-4D45-BA0E-7122F41CDF44}" type="pres">
      <dgm:prSet presAssocID="{AE8F9DCB-C059-4601-A64F-096075E66EF2}" presName="horz1" presStyleCnt="0"/>
      <dgm:spPr/>
    </dgm:pt>
    <dgm:pt modelId="{0DA25101-6192-4DA3-9399-B1BF93B55395}" type="pres">
      <dgm:prSet presAssocID="{AE8F9DCB-C059-4601-A64F-096075E66EF2}" presName="tx1" presStyleLbl="revTx" presStyleIdx="4" presStyleCnt="14"/>
      <dgm:spPr/>
      <dgm:t>
        <a:bodyPr/>
        <a:lstStyle/>
        <a:p>
          <a:endParaRPr lang="es-ES"/>
        </a:p>
      </dgm:t>
    </dgm:pt>
    <dgm:pt modelId="{9A95E75C-C50F-459C-A3F5-9CCB2F16A3BA}" type="pres">
      <dgm:prSet presAssocID="{AE8F9DCB-C059-4601-A64F-096075E66EF2}" presName="vert1" presStyleCnt="0"/>
      <dgm:spPr/>
    </dgm:pt>
    <dgm:pt modelId="{5A61D773-8581-4D6B-AFE4-5F1024C8140D}" type="pres">
      <dgm:prSet presAssocID="{22A4C51B-9CDF-4805-9FA6-7A60060EAAED}" presName="vertSpace2a" presStyleCnt="0"/>
      <dgm:spPr/>
    </dgm:pt>
    <dgm:pt modelId="{66D40401-7F24-4A19-A5C7-25E06A66579C}" type="pres">
      <dgm:prSet presAssocID="{22A4C51B-9CDF-4805-9FA6-7A60060EAAED}" presName="horz2" presStyleCnt="0"/>
      <dgm:spPr/>
    </dgm:pt>
    <dgm:pt modelId="{DB723C90-B33B-4E6D-A24C-956BAADBCD88}" type="pres">
      <dgm:prSet presAssocID="{22A4C51B-9CDF-4805-9FA6-7A60060EAAED}" presName="horzSpace2" presStyleCnt="0"/>
      <dgm:spPr/>
    </dgm:pt>
    <dgm:pt modelId="{5CEBAE60-0EE1-484D-9F21-4FA09EC24848}" type="pres">
      <dgm:prSet presAssocID="{22A4C51B-9CDF-4805-9FA6-7A60060EAAED}" presName="tx2" presStyleLbl="revTx" presStyleIdx="5" presStyleCnt="14"/>
      <dgm:spPr/>
      <dgm:t>
        <a:bodyPr/>
        <a:lstStyle/>
        <a:p>
          <a:endParaRPr lang="es-ES"/>
        </a:p>
      </dgm:t>
    </dgm:pt>
    <dgm:pt modelId="{AE52CCDF-AD87-48B2-AF54-117A52A31464}" type="pres">
      <dgm:prSet presAssocID="{22A4C51B-9CDF-4805-9FA6-7A60060EAAED}" presName="vert2" presStyleCnt="0"/>
      <dgm:spPr/>
    </dgm:pt>
    <dgm:pt modelId="{38B5444A-5EB4-4136-9AF5-04A59034A935}" type="pres">
      <dgm:prSet presAssocID="{22A4C51B-9CDF-4805-9FA6-7A60060EAAED}" presName="thinLine2b" presStyleLbl="callout" presStyleIdx="2" presStyleCnt="7"/>
      <dgm:spPr/>
    </dgm:pt>
    <dgm:pt modelId="{E04AFDBF-C081-4224-AEAF-ACCC7947B790}" type="pres">
      <dgm:prSet presAssocID="{22A4C51B-9CDF-4805-9FA6-7A60060EAAED}" presName="vertSpace2b" presStyleCnt="0"/>
      <dgm:spPr/>
    </dgm:pt>
    <dgm:pt modelId="{2FB3FD20-EDF0-4764-A06E-1B9F48DAE1D9}" type="pres">
      <dgm:prSet presAssocID="{33F9C56C-B19A-40D3-BC07-E335B38662B5}" presName="thickLine" presStyleLbl="alignNode1" presStyleIdx="3" presStyleCnt="7"/>
      <dgm:spPr/>
    </dgm:pt>
    <dgm:pt modelId="{38EF6228-A20A-4552-882C-1CA33B77F23C}" type="pres">
      <dgm:prSet presAssocID="{33F9C56C-B19A-40D3-BC07-E335B38662B5}" presName="horz1" presStyleCnt="0"/>
      <dgm:spPr/>
    </dgm:pt>
    <dgm:pt modelId="{AE9251B7-9E75-4025-BE71-430B48688AE8}" type="pres">
      <dgm:prSet presAssocID="{33F9C56C-B19A-40D3-BC07-E335B38662B5}" presName="tx1" presStyleLbl="revTx" presStyleIdx="6" presStyleCnt="14"/>
      <dgm:spPr/>
      <dgm:t>
        <a:bodyPr/>
        <a:lstStyle/>
        <a:p>
          <a:endParaRPr lang="es-ES"/>
        </a:p>
      </dgm:t>
    </dgm:pt>
    <dgm:pt modelId="{8D6F7714-9E01-44AD-86A9-7A318E1011E8}" type="pres">
      <dgm:prSet presAssocID="{33F9C56C-B19A-40D3-BC07-E335B38662B5}" presName="vert1" presStyleCnt="0"/>
      <dgm:spPr/>
    </dgm:pt>
    <dgm:pt modelId="{566CB067-5C2C-4936-BE34-9E407D1430B1}" type="pres">
      <dgm:prSet presAssocID="{769623E7-ABFC-49FB-8195-C36DD9F75E6B}" presName="vertSpace2a" presStyleCnt="0"/>
      <dgm:spPr/>
    </dgm:pt>
    <dgm:pt modelId="{110589BA-6799-4A7D-994F-D361363FFA74}" type="pres">
      <dgm:prSet presAssocID="{769623E7-ABFC-49FB-8195-C36DD9F75E6B}" presName="horz2" presStyleCnt="0"/>
      <dgm:spPr/>
    </dgm:pt>
    <dgm:pt modelId="{1AE0FB90-A033-4A73-9832-9EBE837F6D5A}" type="pres">
      <dgm:prSet presAssocID="{769623E7-ABFC-49FB-8195-C36DD9F75E6B}" presName="horzSpace2" presStyleCnt="0"/>
      <dgm:spPr/>
    </dgm:pt>
    <dgm:pt modelId="{8836C4EC-9583-4B3C-A3EA-358E1AB4037E}" type="pres">
      <dgm:prSet presAssocID="{769623E7-ABFC-49FB-8195-C36DD9F75E6B}" presName="tx2" presStyleLbl="revTx" presStyleIdx="7" presStyleCnt="14"/>
      <dgm:spPr/>
      <dgm:t>
        <a:bodyPr/>
        <a:lstStyle/>
        <a:p>
          <a:endParaRPr lang="es-ES"/>
        </a:p>
      </dgm:t>
    </dgm:pt>
    <dgm:pt modelId="{DF299B7F-54C0-4742-B60D-F149C3F1FDDC}" type="pres">
      <dgm:prSet presAssocID="{769623E7-ABFC-49FB-8195-C36DD9F75E6B}" presName="vert2" presStyleCnt="0"/>
      <dgm:spPr/>
    </dgm:pt>
    <dgm:pt modelId="{377C3F94-12BD-4F1E-B257-5FC52CBE1FD0}" type="pres">
      <dgm:prSet presAssocID="{769623E7-ABFC-49FB-8195-C36DD9F75E6B}" presName="thinLine2b" presStyleLbl="callout" presStyleIdx="3" presStyleCnt="7"/>
      <dgm:spPr/>
    </dgm:pt>
    <dgm:pt modelId="{4F5DBFB0-27B1-4B12-98FB-2F3924DBBD3C}" type="pres">
      <dgm:prSet presAssocID="{769623E7-ABFC-49FB-8195-C36DD9F75E6B}" presName="vertSpace2b" presStyleCnt="0"/>
      <dgm:spPr/>
    </dgm:pt>
    <dgm:pt modelId="{162BBF5C-9029-46D4-A198-2BC0DC74FB76}" type="pres">
      <dgm:prSet presAssocID="{B9644EA3-03DE-4FC7-9C8A-D552596CE7A1}" presName="thickLine" presStyleLbl="alignNode1" presStyleIdx="4" presStyleCnt="7"/>
      <dgm:spPr/>
    </dgm:pt>
    <dgm:pt modelId="{2E9EA511-DF49-45E2-912F-52848A640EF1}" type="pres">
      <dgm:prSet presAssocID="{B9644EA3-03DE-4FC7-9C8A-D552596CE7A1}" presName="horz1" presStyleCnt="0"/>
      <dgm:spPr/>
    </dgm:pt>
    <dgm:pt modelId="{35B15AFD-4C46-4D8B-B183-8325AD2CC3AC}" type="pres">
      <dgm:prSet presAssocID="{B9644EA3-03DE-4FC7-9C8A-D552596CE7A1}" presName="tx1" presStyleLbl="revTx" presStyleIdx="8" presStyleCnt="14"/>
      <dgm:spPr/>
      <dgm:t>
        <a:bodyPr/>
        <a:lstStyle/>
        <a:p>
          <a:endParaRPr lang="es-ES"/>
        </a:p>
      </dgm:t>
    </dgm:pt>
    <dgm:pt modelId="{6E5F545F-18E3-4548-B05C-83C17246BBFE}" type="pres">
      <dgm:prSet presAssocID="{B9644EA3-03DE-4FC7-9C8A-D552596CE7A1}" presName="vert1" presStyleCnt="0"/>
      <dgm:spPr/>
    </dgm:pt>
    <dgm:pt modelId="{08FE0C1E-A00B-4D04-8B7D-9235928BC23E}" type="pres">
      <dgm:prSet presAssocID="{6C12921D-C649-4B0D-9BAE-8252572AC6F2}" presName="vertSpace2a" presStyleCnt="0"/>
      <dgm:spPr/>
    </dgm:pt>
    <dgm:pt modelId="{850EC628-7AE0-4D22-BD88-B53797E283CA}" type="pres">
      <dgm:prSet presAssocID="{6C12921D-C649-4B0D-9BAE-8252572AC6F2}" presName="horz2" presStyleCnt="0"/>
      <dgm:spPr/>
    </dgm:pt>
    <dgm:pt modelId="{21F7CED9-A289-4B73-A52A-2E61AB5B7E92}" type="pres">
      <dgm:prSet presAssocID="{6C12921D-C649-4B0D-9BAE-8252572AC6F2}" presName="horzSpace2" presStyleCnt="0"/>
      <dgm:spPr/>
    </dgm:pt>
    <dgm:pt modelId="{813F2A93-5D4B-4A53-90FE-4EB260D0F5D2}" type="pres">
      <dgm:prSet presAssocID="{6C12921D-C649-4B0D-9BAE-8252572AC6F2}" presName="tx2" presStyleLbl="revTx" presStyleIdx="9" presStyleCnt="14"/>
      <dgm:spPr/>
      <dgm:t>
        <a:bodyPr/>
        <a:lstStyle/>
        <a:p>
          <a:endParaRPr lang="es-ES"/>
        </a:p>
      </dgm:t>
    </dgm:pt>
    <dgm:pt modelId="{C3BFAB00-BC66-4728-AFA9-A9C69BB45DF3}" type="pres">
      <dgm:prSet presAssocID="{6C12921D-C649-4B0D-9BAE-8252572AC6F2}" presName="vert2" presStyleCnt="0"/>
      <dgm:spPr/>
    </dgm:pt>
    <dgm:pt modelId="{A95BDEF1-BF15-4F43-B878-991F8B7295CF}" type="pres">
      <dgm:prSet presAssocID="{6C12921D-C649-4B0D-9BAE-8252572AC6F2}" presName="thinLine2b" presStyleLbl="callout" presStyleIdx="4" presStyleCnt="7"/>
      <dgm:spPr/>
    </dgm:pt>
    <dgm:pt modelId="{FC8E9B44-09DF-4F7E-B2F7-21906EF286B6}" type="pres">
      <dgm:prSet presAssocID="{6C12921D-C649-4B0D-9BAE-8252572AC6F2}" presName="vertSpace2b" presStyleCnt="0"/>
      <dgm:spPr/>
    </dgm:pt>
    <dgm:pt modelId="{60A8BADF-079E-4055-A8B8-66F921E10765}" type="pres">
      <dgm:prSet presAssocID="{70B2D750-453E-44D2-989D-35D481D1358E}" presName="thickLine" presStyleLbl="alignNode1" presStyleIdx="5" presStyleCnt="7"/>
      <dgm:spPr/>
    </dgm:pt>
    <dgm:pt modelId="{53DF5234-96E3-42C9-810D-F8BB39422FB2}" type="pres">
      <dgm:prSet presAssocID="{70B2D750-453E-44D2-989D-35D481D1358E}" presName="horz1" presStyleCnt="0"/>
      <dgm:spPr/>
    </dgm:pt>
    <dgm:pt modelId="{56AF356D-8C9E-4CF8-95F8-2755762EB794}" type="pres">
      <dgm:prSet presAssocID="{70B2D750-453E-44D2-989D-35D481D1358E}" presName="tx1" presStyleLbl="revTx" presStyleIdx="10" presStyleCnt="14"/>
      <dgm:spPr/>
      <dgm:t>
        <a:bodyPr/>
        <a:lstStyle/>
        <a:p>
          <a:endParaRPr lang="es-ES"/>
        </a:p>
      </dgm:t>
    </dgm:pt>
    <dgm:pt modelId="{6598D3C1-156C-4839-8A70-5A9A3A9B988B}" type="pres">
      <dgm:prSet presAssocID="{70B2D750-453E-44D2-989D-35D481D1358E}" presName="vert1" presStyleCnt="0"/>
      <dgm:spPr/>
    </dgm:pt>
    <dgm:pt modelId="{8AF5E80D-D6BB-4C34-9EC7-E24C027EEBBA}" type="pres">
      <dgm:prSet presAssocID="{BFB3AE03-F759-4366-AA1F-70ECBC92356E}" presName="vertSpace2a" presStyleCnt="0"/>
      <dgm:spPr/>
    </dgm:pt>
    <dgm:pt modelId="{DCB25CEB-018B-4BB2-BE0A-2AE2AC9EC57D}" type="pres">
      <dgm:prSet presAssocID="{BFB3AE03-F759-4366-AA1F-70ECBC92356E}" presName="horz2" presStyleCnt="0"/>
      <dgm:spPr/>
    </dgm:pt>
    <dgm:pt modelId="{76695524-0564-4C9B-85BA-918EE2F7C449}" type="pres">
      <dgm:prSet presAssocID="{BFB3AE03-F759-4366-AA1F-70ECBC92356E}" presName="horzSpace2" presStyleCnt="0"/>
      <dgm:spPr/>
    </dgm:pt>
    <dgm:pt modelId="{5D9F70D8-C15D-4D59-BB84-37770B0A2E07}" type="pres">
      <dgm:prSet presAssocID="{BFB3AE03-F759-4366-AA1F-70ECBC92356E}" presName="tx2" presStyleLbl="revTx" presStyleIdx="11" presStyleCnt="14"/>
      <dgm:spPr/>
      <dgm:t>
        <a:bodyPr/>
        <a:lstStyle/>
        <a:p>
          <a:endParaRPr lang="es-ES"/>
        </a:p>
      </dgm:t>
    </dgm:pt>
    <dgm:pt modelId="{ED298F0F-C7FA-4D37-AFC9-2203493F7CB2}" type="pres">
      <dgm:prSet presAssocID="{BFB3AE03-F759-4366-AA1F-70ECBC92356E}" presName="vert2" presStyleCnt="0"/>
      <dgm:spPr/>
    </dgm:pt>
    <dgm:pt modelId="{D187180A-2299-4549-A913-6B6B70175E55}" type="pres">
      <dgm:prSet presAssocID="{BFB3AE03-F759-4366-AA1F-70ECBC92356E}" presName="thinLine2b" presStyleLbl="callout" presStyleIdx="5" presStyleCnt="7"/>
      <dgm:spPr/>
    </dgm:pt>
    <dgm:pt modelId="{CA7B4938-79D0-4C81-B7AB-483A5729B15E}" type="pres">
      <dgm:prSet presAssocID="{BFB3AE03-F759-4366-AA1F-70ECBC92356E}" presName="vertSpace2b" presStyleCnt="0"/>
      <dgm:spPr/>
    </dgm:pt>
    <dgm:pt modelId="{8B603E46-EA5B-486E-8868-A6ABB60B56B0}" type="pres">
      <dgm:prSet presAssocID="{D2FAC912-FFD4-42F3-8F65-3EECAD1C72A1}" presName="thickLine" presStyleLbl="alignNode1" presStyleIdx="6" presStyleCnt="7"/>
      <dgm:spPr/>
    </dgm:pt>
    <dgm:pt modelId="{FB405739-51E1-4190-86AB-5FCE3452B989}" type="pres">
      <dgm:prSet presAssocID="{D2FAC912-FFD4-42F3-8F65-3EECAD1C72A1}" presName="horz1" presStyleCnt="0"/>
      <dgm:spPr/>
    </dgm:pt>
    <dgm:pt modelId="{55C2C666-D022-4EC0-980A-B5D90ECE822E}" type="pres">
      <dgm:prSet presAssocID="{D2FAC912-FFD4-42F3-8F65-3EECAD1C72A1}" presName="tx1" presStyleLbl="revTx" presStyleIdx="12" presStyleCnt="14"/>
      <dgm:spPr/>
      <dgm:t>
        <a:bodyPr/>
        <a:lstStyle/>
        <a:p>
          <a:endParaRPr lang="es-ES"/>
        </a:p>
      </dgm:t>
    </dgm:pt>
    <dgm:pt modelId="{3567C5F6-010D-4601-B5BA-3792A5BB27DA}" type="pres">
      <dgm:prSet presAssocID="{D2FAC912-FFD4-42F3-8F65-3EECAD1C72A1}" presName="vert1" presStyleCnt="0"/>
      <dgm:spPr/>
    </dgm:pt>
    <dgm:pt modelId="{0832D522-EB55-43A6-B246-5CF42EA79058}" type="pres">
      <dgm:prSet presAssocID="{43F6DB74-FC53-4D06-8B46-9F43645EEBC9}" presName="vertSpace2a" presStyleCnt="0"/>
      <dgm:spPr/>
    </dgm:pt>
    <dgm:pt modelId="{9CBDE024-8A13-4EEF-93E9-B31EB068F0B5}" type="pres">
      <dgm:prSet presAssocID="{43F6DB74-FC53-4D06-8B46-9F43645EEBC9}" presName="horz2" presStyleCnt="0"/>
      <dgm:spPr/>
    </dgm:pt>
    <dgm:pt modelId="{DC453DD0-524F-4D5C-8C82-3FFCA6F55194}" type="pres">
      <dgm:prSet presAssocID="{43F6DB74-FC53-4D06-8B46-9F43645EEBC9}" presName="horzSpace2" presStyleCnt="0"/>
      <dgm:spPr/>
    </dgm:pt>
    <dgm:pt modelId="{177E9BA7-9B9C-45E1-90BA-8DB42928C2D7}" type="pres">
      <dgm:prSet presAssocID="{43F6DB74-FC53-4D06-8B46-9F43645EEBC9}" presName="tx2" presStyleLbl="revTx" presStyleIdx="13" presStyleCnt="14"/>
      <dgm:spPr/>
      <dgm:t>
        <a:bodyPr/>
        <a:lstStyle/>
        <a:p>
          <a:endParaRPr lang="es-ES"/>
        </a:p>
      </dgm:t>
    </dgm:pt>
    <dgm:pt modelId="{8FA8880C-F3BC-4599-B803-E8BBE2087FCE}" type="pres">
      <dgm:prSet presAssocID="{43F6DB74-FC53-4D06-8B46-9F43645EEBC9}" presName="vert2" presStyleCnt="0"/>
      <dgm:spPr/>
    </dgm:pt>
    <dgm:pt modelId="{8365AE57-EE53-467D-BF1C-BC6395AD517F}" type="pres">
      <dgm:prSet presAssocID="{43F6DB74-FC53-4D06-8B46-9F43645EEBC9}" presName="thinLine2b" presStyleLbl="callout" presStyleIdx="6" presStyleCnt="7"/>
      <dgm:spPr/>
    </dgm:pt>
    <dgm:pt modelId="{8DA98233-9330-4333-ACD5-BEFB58AFEE8B}" type="pres">
      <dgm:prSet presAssocID="{43F6DB74-FC53-4D06-8B46-9F43645EEBC9}" presName="vertSpace2b" presStyleCnt="0"/>
      <dgm:spPr/>
    </dgm:pt>
  </dgm:ptLst>
  <dgm:cxnLst>
    <dgm:cxn modelId="{F4F22A29-D68A-4701-8BEF-A7BD50F25B81}" srcId="{4904E60F-10F6-48D8-B87A-AEBFCFD4241F}" destId="{01A4E9AE-3486-41CA-9992-9BC31ADA85FC}" srcOrd="0" destOrd="0" parTransId="{C23B8505-CEC9-472A-8AA4-7A5AD56D6787}" sibTransId="{A0874A92-6781-450D-8D12-76DB339CD049}"/>
    <dgm:cxn modelId="{DDE7CD0A-209A-476A-ABF3-32758706BAD5}" srcId="{0EAE7320-50CF-405D-97AE-7FBBE7AF0C61}" destId="{D2FAC912-FFD4-42F3-8F65-3EECAD1C72A1}" srcOrd="6" destOrd="0" parTransId="{F894D4BD-0795-44B2-B7E6-48B0632B4086}" sibTransId="{9597507B-AFC7-4C86-B1EB-A9F7BFA9B454}"/>
    <dgm:cxn modelId="{71BAF17E-F4AC-491F-9319-81C35943B425}" type="presOf" srcId="{BFB3AE03-F759-4366-AA1F-70ECBC92356E}" destId="{5D9F70D8-C15D-4D59-BB84-37770B0A2E07}" srcOrd="0" destOrd="0" presId="urn:microsoft.com/office/officeart/2008/layout/LinedList"/>
    <dgm:cxn modelId="{FC3DA2B3-D3FC-4775-87DF-EDF3E71412A8}" srcId="{0EAE7320-50CF-405D-97AE-7FBBE7AF0C61}" destId="{B9644EA3-03DE-4FC7-9C8A-D552596CE7A1}" srcOrd="4" destOrd="0" parTransId="{FD8D1E37-37BE-4436-8F6F-C8657B8ABFE6}" sibTransId="{C7A7245A-C1DE-4D63-9D48-A386011C188E}"/>
    <dgm:cxn modelId="{80646555-D6AA-4F7B-8E0F-CF739A3F03E0}" srcId="{AE8F9DCB-C059-4601-A64F-096075E66EF2}" destId="{22A4C51B-9CDF-4805-9FA6-7A60060EAAED}" srcOrd="0" destOrd="0" parTransId="{05D5329E-259C-4236-AB25-235BE7B14DEF}" sibTransId="{5B59A9AB-4EB4-4E23-92C8-AD367CF60D4D}"/>
    <dgm:cxn modelId="{CF6A67B9-8519-43AD-8E8F-2C09B0E1CE4C}" type="presOf" srcId="{22A4C51B-9CDF-4805-9FA6-7A60060EAAED}" destId="{5CEBAE60-0EE1-484D-9F21-4FA09EC24848}" srcOrd="0" destOrd="0" presId="urn:microsoft.com/office/officeart/2008/layout/LinedList"/>
    <dgm:cxn modelId="{1D56A187-1714-4333-B617-32ED2328E825}" srcId="{0EAE7320-50CF-405D-97AE-7FBBE7AF0C61}" destId="{4904E60F-10F6-48D8-B87A-AEBFCFD4241F}" srcOrd="0" destOrd="0" parTransId="{C749826C-6F88-49B9-A563-8CC34AD50BA8}" sibTransId="{A323775E-5B82-4A66-A2EC-49101B05E1CF}"/>
    <dgm:cxn modelId="{B4A75DB1-33AA-4DF9-9DFE-92EBBD5B02BD}" srcId="{B9644EA3-03DE-4FC7-9C8A-D552596CE7A1}" destId="{6C12921D-C649-4B0D-9BAE-8252572AC6F2}" srcOrd="0" destOrd="0" parTransId="{A0B89581-D41D-4BB9-8558-66DADFEB887F}" sibTransId="{06E916E2-CC33-4CF6-ACBE-DE15ABF560A3}"/>
    <dgm:cxn modelId="{F4A5D867-49A5-428B-8D9A-B24987D98C1A}" type="presOf" srcId="{33F9C56C-B19A-40D3-BC07-E335B38662B5}" destId="{AE9251B7-9E75-4025-BE71-430B48688AE8}" srcOrd="0" destOrd="0" presId="urn:microsoft.com/office/officeart/2008/layout/LinedList"/>
    <dgm:cxn modelId="{28EB0814-810D-4F58-A643-E707F88E2C2C}" type="presOf" srcId="{1648D8E4-7657-4B98-B412-4D47A80AF486}" destId="{6200C0F2-E6E1-4C8D-B369-CCEE556F5132}" srcOrd="0" destOrd="0" presId="urn:microsoft.com/office/officeart/2008/layout/LinedList"/>
    <dgm:cxn modelId="{78289B29-5153-4188-84ED-4ED39B714B2B}" type="presOf" srcId="{D2FAC912-FFD4-42F3-8F65-3EECAD1C72A1}" destId="{55C2C666-D022-4EC0-980A-B5D90ECE822E}" srcOrd="0" destOrd="0" presId="urn:microsoft.com/office/officeart/2008/layout/LinedList"/>
    <dgm:cxn modelId="{4AA9E34A-3612-4CF4-B96D-D56B08FDA90A}" srcId="{D2FAC912-FFD4-42F3-8F65-3EECAD1C72A1}" destId="{43F6DB74-FC53-4D06-8B46-9F43645EEBC9}" srcOrd="0" destOrd="0" parTransId="{A8F29B2B-0829-426E-B1DA-FDBA520A0BB9}" sibTransId="{21779EBD-29C9-491F-AE28-9D4155919E18}"/>
    <dgm:cxn modelId="{BF881FEE-68DD-4B77-BC7C-11A5DCBC1784}" srcId="{0EAE7320-50CF-405D-97AE-7FBBE7AF0C61}" destId="{70B2D750-453E-44D2-989D-35D481D1358E}" srcOrd="5" destOrd="0" parTransId="{6F85C26F-24E5-4C22-B646-279DAB4584D4}" sibTransId="{A69DF23F-CF63-40CD-B797-0C5E9BB3B73B}"/>
    <dgm:cxn modelId="{208FEF93-017A-4704-BE60-0C903032F77E}" type="presOf" srcId="{769623E7-ABFC-49FB-8195-C36DD9F75E6B}" destId="{8836C4EC-9583-4B3C-A3EA-358E1AB4037E}" srcOrd="0" destOrd="0" presId="urn:microsoft.com/office/officeart/2008/layout/LinedList"/>
    <dgm:cxn modelId="{1A760117-6717-4AC2-853A-0620422BA590}" type="presOf" srcId="{70B2D750-453E-44D2-989D-35D481D1358E}" destId="{56AF356D-8C9E-4CF8-95F8-2755762EB794}" srcOrd="0" destOrd="0" presId="urn:microsoft.com/office/officeart/2008/layout/LinedList"/>
    <dgm:cxn modelId="{3C02155E-4658-41A3-BB2B-610947233BBA}" type="presOf" srcId="{B9644EA3-03DE-4FC7-9C8A-D552596CE7A1}" destId="{35B15AFD-4C46-4D8B-B183-8325AD2CC3AC}" srcOrd="0" destOrd="0" presId="urn:microsoft.com/office/officeart/2008/layout/LinedList"/>
    <dgm:cxn modelId="{A1B07C24-6D53-4A3A-9E40-0E92CEEB1753}" srcId="{D4D352A8-4AC8-45E5-B776-C76C3843E369}" destId="{1648D8E4-7657-4B98-B412-4D47A80AF486}" srcOrd="0" destOrd="0" parTransId="{D4FD6CD0-E25F-40C3-83A1-EAB6251ACA26}" sibTransId="{8BD33E16-3D03-4DD3-9C55-84580591A68B}"/>
    <dgm:cxn modelId="{BC9E69AF-128F-467E-B9BF-52F78B755754}" type="presOf" srcId="{4904E60F-10F6-48D8-B87A-AEBFCFD4241F}" destId="{95651B2B-6D59-4817-BC09-F9EEF065CD97}" srcOrd="0" destOrd="0" presId="urn:microsoft.com/office/officeart/2008/layout/LinedList"/>
    <dgm:cxn modelId="{258E89B2-F704-4289-917C-B6EF67997BAC}" type="presOf" srcId="{6C12921D-C649-4B0D-9BAE-8252572AC6F2}" destId="{813F2A93-5D4B-4A53-90FE-4EB260D0F5D2}" srcOrd="0" destOrd="0" presId="urn:microsoft.com/office/officeart/2008/layout/LinedList"/>
    <dgm:cxn modelId="{8B1CE585-5C9B-41A2-BEB7-28B88E41B0E8}" type="presOf" srcId="{D4D352A8-4AC8-45E5-B776-C76C3843E369}" destId="{36EBF099-C222-42DA-9D2F-EF71A07F1769}" srcOrd="0" destOrd="0" presId="urn:microsoft.com/office/officeart/2008/layout/LinedList"/>
    <dgm:cxn modelId="{D3BFEDA2-14F7-41C4-9821-092F5821C0D1}" type="presOf" srcId="{0EAE7320-50CF-405D-97AE-7FBBE7AF0C61}" destId="{52636417-F536-46FB-887D-13BE5D2F9348}" srcOrd="0" destOrd="0" presId="urn:microsoft.com/office/officeart/2008/layout/LinedList"/>
    <dgm:cxn modelId="{74B92791-D0F4-48BD-AAA0-100E5BCE3AEC}" type="presOf" srcId="{43F6DB74-FC53-4D06-8B46-9F43645EEBC9}" destId="{177E9BA7-9B9C-45E1-90BA-8DB42928C2D7}" srcOrd="0" destOrd="0" presId="urn:microsoft.com/office/officeart/2008/layout/LinedList"/>
    <dgm:cxn modelId="{FFCA343A-2B76-4F71-89D4-E5DDAF3A03A3}" srcId="{70B2D750-453E-44D2-989D-35D481D1358E}" destId="{BFB3AE03-F759-4366-AA1F-70ECBC92356E}" srcOrd="0" destOrd="0" parTransId="{FF76A30D-D506-43F2-998F-A964FF57ADC6}" sibTransId="{5FD4D8FC-93DD-40D9-8835-2C16253C6DBD}"/>
    <dgm:cxn modelId="{D71E8D3F-7B35-4DD3-A382-0DE0E7AE2AB8}" srcId="{0EAE7320-50CF-405D-97AE-7FBBE7AF0C61}" destId="{AE8F9DCB-C059-4601-A64F-096075E66EF2}" srcOrd="2" destOrd="0" parTransId="{3DCE3311-B2F7-4679-847D-2DD55CCB1B29}" sibTransId="{676AFF06-5E86-4368-AAE4-9E9B5FE39948}"/>
    <dgm:cxn modelId="{F3AE258C-3AE8-4064-8D67-FDD59F030698}" srcId="{33F9C56C-B19A-40D3-BC07-E335B38662B5}" destId="{769623E7-ABFC-49FB-8195-C36DD9F75E6B}" srcOrd="0" destOrd="0" parTransId="{68FF5E03-0C28-4616-A0C6-57D36AE722F7}" sibTransId="{6A65E82F-5895-47C6-8B96-23E17BAE5F79}"/>
    <dgm:cxn modelId="{A1518F51-C8B2-4545-89F7-449F0958C508}" srcId="{0EAE7320-50CF-405D-97AE-7FBBE7AF0C61}" destId="{D4D352A8-4AC8-45E5-B776-C76C3843E369}" srcOrd="1" destOrd="0" parTransId="{C2F70A54-4961-482E-9A5A-0BE2F8BDF3CF}" sibTransId="{385566FF-3F48-413C-A7B2-B86A0FE1FD5C}"/>
    <dgm:cxn modelId="{AFD96FE6-7806-4445-BD59-9B5E1032BED5}" srcId="{0EAE7320-50CF-405D-97AE-7FBBE7AF0C61}" destId="{33F9C56C-B19A-40D3-BC07-E335B38662B5}" srcOrd="3" destOrd="0" parTransId="{588A6D53-2A3A-48BD-92D4-12516763EF80}" sibTransId="{8E2DEF0C-6AB7-4075-8B10-81DF69ABBB93}"/>
    <dgm:cxn modelId="{CEC9C3BA-6084-469C-BBCA-2CC5F41643F8}" type="presOf" srcId="{AE8F9DCB-C059-4601-A64F-096075E66EF2}" destId="{0DA25101-6192-4DA3-9399-B1BF93B55395}" srcOrd="0" destOrd="0" presId="urn:microsoft.com/office/officeart/2008/layout/LinedList"/>
    <dgm:cxn modelId="{80FE5711-917F-4F7E-B6EC-908B4F00532D}" type="presOf" srcId="{01A4E9AE-3486-41CA-9992-9BC31ADA85FC}" destId="{2A674311-661A-4544-BFCB-DBFF29ADE58B}" srcOrd="0" destOrd="0" presId="urn:microsoft.com/office/officeart/2008/layout/LinedList"/>
    <dgm:cxn modelId="{8AE7975D-80C3-4816-884D-7DA9BB659A0C}" type="presParOf" srcId="{52636417-F536-46FB-887D-13BE5D2F9348}" destId="{65630133-22C1-4378-A86A-F0517E996339}" srcOrd="0" destOrd="0" presId="urn:microsoft.com/office/officeart/2008/layout/LinedList"/>
    <dgm:cxn modelId="{1C6FC4F4-CCE9-4EC1-AC84-C93C16E87C8E}" type="presParOf" srcId="{52636417-F536-46FB-887D-13BE5D2F9348}" destId="{66461068-1C58-40EB-895B-4FBAF815D98E}" srcOrd="1" destOrd="0" presId="urn:microsoft.com/office/officeart/2008/layout/LinedList"/>
    <dgm:cxn modelId="{1AAD0B50-A162-4725-A999-1062B4ABD9A3}" type="presParOf" srcId="{66461068-1C58-40EB-895B-4FBAF815D98E}" destId="{95651B2B-6D59-4817-BC09-F9EEF065CD97}" srcOrd="0" destOrd="0" presId="urn:microsoft.com/office/officeart/2008/layout/LinedList"/>
    <dgm:cxn modelId="{688748CE-0525-4077-B5B8-55799FBDCDE8}" type="presParOf" srcId="{66461068-1C58-40EB-895B-4FBAF815D98E}" destId="{FFD5B940-66C5-4A7C-B004-03CCD1A786FA}" srcOrd="1" destOrd="0" presId="urn:microsoft.com/office/officeart/2008/layout/LinedList"/>
    <dgm:cxn modelId="{3A88E9ED-3E06-4436-984B-39C1AFF70BD4}" type="presParOf" srcId="{FFD5B940-66C5-4A7C-B004-03CCD1A786FA}" destId="{D4CB9D29-6504-472E-B690-40A49E0E2175}" srcOrd="0" destOrd="0" presId="urn:microsoft.com/office/officeart/2008/layout/LinedList"/>
    <dgm:cxn modelId="{B62F01AA-01CC-41B0-8AE6-2735E2D53AB6}" type="presParOf" srcId="{FFD5B940-66C5-4A7C-B004-03CCD1A786FA}" destId="{F61F87C1-285A-4868-88EA-338F799E2092}" srcOrd="1" destOrd="0" presId="urn:microsoft.com/office/officeart/2008/layout/LinedList"/>
    <dgm:cxn modelId="{1E8752CE-00CC-4D20-ADCC-B4DE0B566D38}" type="presParOf" srcId="{F61F87C1-285A-4868-88EA-338F799E2092}" destId="{ED102171-5A57-4F07-9530-589E283521D6}" srcOrd="0" destOrd="0" presId="urn:microsoft.com/office/officeart/2008/layout/LinedList"/>
    <dgm:cxn modelId="{6684C222-0A13-4408-9ABA-B6E4F455164A}" type="presParOf" srcId="{F61F87C1-285A-4868-88EA-338F799E2092}" destId="{2A674311-661A-4544-BFCB-DBFF29ADE58B}" srcOrd="1" destOrd="0" presId="urn:microsoft.com/office/officeart/2008/layout/LinedList"/>
    <dgm:cxn modelId="{5762A95C-D714-43BC-9364-FB532B1C417D}" type="presParOf" srcId="{F61F87C1-285A-4868-88EA-338F799E2092}" destId="{12589FFE-A273-4B83-910A-14F9F8BE60A9}" srcOrd="2" destOrd="0" presId="urn:microsoft.com/office/officeart/2008/layout/LinedList"/>
    <dgm:cxn modelId="{9083329B-CA98-460A-B5CF-A50730BFE067}" type="presParOf" srcId="{FFD5B940-66C5-4A7C-B004-03CCD1A786FA}" destId="{3A56526D-9E49-4CEB-87A3-521AE256D134}" srcOrd="2" destOrd="0" presId="urn:microsoft.com/office/officeart/2008/layout/LinedList"/>
    <dgm:cxn modelId="{BD1F5757-6480-4A7B-A0BD-3908B78105F9}" type="presParOf" srcId="{FFD5B940-66C5-4A7C-B004-03CCD1A786FA}" destId="{AE1686D1-A6D9-4EE5-8865-EDA7C2EF44E2}" srcOrd="3" destOrd="0" presId="urn:microsoft.com/office/officeart/2008/layout/LinedList"/>
    <dgm:cxn modelId="{6AF41DEA-1736-471B-BA64-F4197693710F}" type="presParOf" srcId="{52636417-F536-46FB-887D-13BE5D2F9348}" destId="{AA858F11-2F61-4A61-951F-6ED858675AC3}" srcOrd="2" destOrd="0" presId="urn:microsoft.com/office/officeart/2008/layout/LinedList"/>
    <dgm:cxn modelId="{F75790DC-D6FB-4678-A2F2-C4E877674EBA}" type="presParOf" srcId="{52636417-F536-46FB-887D-13BE5D2F9348}" destId="{E1084908-5B05-4079-B1E1-660276FCB673}" srcOrd="3" destOrd="0" presId="urn:microsoft.com/office/officeart/2008/layout/LinedList"/>
    <dgm:cxn modelId="{B00DC616-80F5-4A65-9E49-419876647E0B}" type="presParOf" srcId="{E1084908-5B05-4079-B1E1-660276FCB673}" destId="{36EBF099-C222-42DA-9D2F-EF71A07F1769}" srcOrd="0" destOrd="0" presId="urn:microsoft.com/office/officeart/2008/layout/LinedList"/>
    <dgm:cxn modelId="{EE62C553-4305-497F-AC85-EDEEE5308C94}" type="presParOf" srcId="{E1084908-5B05-4079-B1E1-660276FCB673}" destId="{0712BA9A-8708-464F-978C-153BAF162517}" srcOrd="1" destOrd="0" presId="urn:microsoft.com/office/officeart/2008/layout/LinedList"/>
    <dgm:cxn modelId="{A89131E0-2302-4D74-BB8F-6B6FD31A4850}" type="presParOf" srcId="{0712BA9A-8708-464F-978C-153BAF162517}" destId="{EDA00060-8F0F-4821-99CA-B437E47306D8}" srcOrd="0" destOrd="0" presId="urn:microsoft.com/office/officeart/2008/layout/LinedList"/>
    <dgm:cxn modelId="{E79EDCD9-5A36-4868-AAB9-42D533343F2D}" type="presParOf" srcId="{0712BA9A-8708-464F-978C-153BAF162517}" destId="{90635E06-B7CF-4499-B3B7-49CD1F3B6A1D}" srcOrd="1" destOrd="0" presId="urn:microsoft.com/office/officeart/2008/layout/LinedList"/>
    <dgm:cxn modelId="{2E154780-0F6A-4041-AA6C-B45788F97594}" type="presParOf" srcId="{90635E06-B7CF-4499-B3B7-49CD1F3B6A1D}" destId="{524F0085-BD3A-470C-8187-1E0B3B800EE7}" srcOrd="0" destOrd="0" presId="urn:microsoft.com/office/officeart/2008/layout/LinedList"/>
    <dgm:cxn modelId="{A1998626-2C9A-4D43-8FA0-4528D1FB4096}" type="presParOf" srcId="{90635E06-B7CF-4499-B3B7-49CD1F3B6A1D}" destId="{6200C0F2-E6E1-4C8D-B369-CCEE556F5132}" srcOrd="1" destOrd="0" presId="urn:microsoft.com/office/officeart/2008/layout/LinedList"/>
    <dgm:cxn modelId="{38588C6D-9542-4D11-B3D7-8674973E6F9E}" type="presParOf" srcId="{90635E06-B7CF-4499-B3B7-49CD1F3B6A1D}" destId="{7E312178-47F4-428F-8F1D-E5509CD06536}" srcOrd="2" destOrd="0" presId="urn:microsoft.com/office/officeart/2008/layout/LinedList"/>
    <dgm:cxn modelId="{E749815D-111A-4DEB-99FF-2BE3E2594635}" type="presParOf" srcId="{0712BA9A-8708-464F-978C-153BAF162517}" destId="{97EB11F5-3229-4C88-8AD3-30FC8549C9B7}" srcOrd="2" destOrd="0" presId="urn:microsoft.com/office/officeart/2008/layout/LinedList"/>
    <dgm:cxn modelId="{9DF2E027-3389-4EBC-8F50-8EFA8DF0EBB8}" type="presParOf" srcId="{0712BA9A-8708-464F-978C-153BAF162517}" destId="{1848C0C2-6296-4E70-8230-54F6AAEE5EF7}" srcOrd="3" destOrd="0" presId="urn:microsoft.com/office/officeart/2008/layout/LinedList"/>
    <dgm:cxn modelId="{2BDD2728-5052-4BA0-80C3-F1FF53F8139E}" type="presParOf" srcId="{52636417-F536-46FB-887D-13BE5D2F9348}" destId="{53681386-C3BE-4823-8947-6226C7CB029D}" srcOrd="4" destOrd="0" presId="urn:microsoft.com/office/officeart/2008/layout/LinedList"/>
    <dgm:cxn modelId="{B6793D4A-D561-49C3-9381-30D097A3369C}" type="presParOf" srcId="{52636417-F536-46FB-887D-13BE5D2F9348}" destId="{C86E5BB1-94D9-4D45-BA0E-7122F41CDF44}" srcOrd="5" destOrd="0" presId="urn:microsoft.com/office/officeart/2008/layout/LinedList"/>
    <dgm:cxn modelId="{8F9C60A4-D5EB-40EA-B9A7-3E2F48D13C58}" type="presParOf" srcId="{C86E5BB1-94D9-4D45-BA0E-7122F41CDF44}" destId="{0DA25101-6192-4DA3-9399-B1BF93B55395}" srcOrd="0" destOrd="0" presId="urn:microsoft.com/office/officeart/2008/layout/LinedList"/>
    <dgm:cxn modelId="{3B55B92B-00FF-427B-AD5B-3DBCDB8B7B82}" type="presParOf" srcId="{C86E5BB1-94D9-4D45-BA0E-7122F41CDF44}" destId="{9A95E75C-C50F-459C-A3F5-9CCB2F16A3BA}" srcOrd="1" destOrd="0" presId="urn:microsoft.com/office/officeart/2008/layout/LinedList"/>
    <dgm:cxn modelId="{C181ED19-F333-46A8-B9D9-6BCC2755CB59}" type="presParOf" srcId="{9A95E75C-C50F-459C-A3F5-9CCB2F16A3BA}" destId="{5A61D773-8581-4D6B-AFE4-5F1024C8140D}" srcOrd="0" destOrd="0" presId="urn:microsoft.com/office/officeart/2008/layout/LinedList"/>
    <dgm:cxn modelId="{0E6D5B87-4022-453B-B6E7-317257FBE5D8}" type="presParOf" srcId="{9A95E75C-C50F-459C-A3F5-9CCB2F16A3BA}" destId="{66D40401-7F24-4A19-A5C7-25E06A66579C}" srcOrd="1" destOrd="0" presId="urn:microsoft.com/office/officeart/2008/layout/LinedList"/>
    <dgm:cxn modelId="{DCF9F859-206E-42C4-8F8A-BED9DB4ADB53}" type="presParOf" srcId="{66D40401-7F24-4A19-A5C7-25E06A66579C}" destId="{DB723C90-B33B-4E6D-A24C-956BAADBCD88}" srcOrd="0" destOrd="0" presId="urn:microsoft.com/office/officeart/2008/layout/LinedList"/>
    <dgm:cxn modelId="{DA3B376A-F996-43ED-8FA1-C980385F0DBF}" type="presParOf" srcId="{66D40401-7F24-4A19-A5C7-25E06A66579C}" destId="{5CEBAE60-0EE1-484D-9F21-4FA09EC24848}" srcOrd="1" destOrd="0" presId="urn:microsoft.com/office/officeart/2008/layout/LinedList"/>
    <dgm:cxn modelId="{7796AC35-777C-411A-8585-05CA143AB02C}" type="presParOf" srcId="{66D40401-7F24-4A19-A5C7-25E06A66579C}" destId="{AE52CCDF-AD87-48B2-AF54-117A52A31464}" srcOrd="2" destOrd="0" presId="urn:microsoft.com/office/officeart/2008/layout/LinedList"/>
    <dgm:cxn modelId="{33CF982E-AFB9-4FC6-965F-0ACA370C4613}" type="presParOf" srcId="{9A95E75C-C50F-459C-A3F5-9CCB2F16A3BA}" destId="{38B5444A-5EB4-4136-9AF5-04A59034A935}" srcOrd="2" destOrd="0" presId="urn:microsoft.com/office/officeart/2008/layout/LinedList"/>
    <dgm:cxn modelId="{FAE68C45-EC65-45E1-BA76-0CA1496C26FD}" type="presParOf" srcId="{9A95E75C-C50F-459C-A3F5-9CCB2F16A3BA}" destId="{E04AFDBF-C081-4224-AEAF-ACCC7947B790}" srcOrd="3" destOrd="0" presId="urn:microsoft.com/office/officeart/2008/layout/LinedList"/>
    <dgm:cxn modelId="{0E40F6A1-C654-4CDF-9F3D-8F0500DE5BD9}" type="presParOf" srcId="{52636417-F536-46FB-887D-13BE5D2F9348}" destId="{2FB3FD20-EDF0-4764-A06E-1B9F48DAE1D9}" srcOrd="6" destOrd="0" presId="urn:microsoft.com/office/officeart/2008/layout/LinedList"/>
    <dgm:cxn modelId="{5EE386D8-23A6-4868-856C-264F1998967B}" type="presParOf" srcId="{52636417-F536-46FB-887D-13BE5D2F9348}" destId="{38EF6228-A20A-4552-882C-1CA33B77F23C}" srcOrd="7" destOrd="0" presId="urn:microsoft.com/office/officeart/2008/layout/LinedList"/>
    <dgm:cxn modelId="{9C912D04-3BBC-44B9-803D-44C24CFE7992}" type="presParOf" srcId="{38EF6228-A20A-4552-882C-1CA33B77F23C}" destId="{AE9251B7-9E75-4025-BE71-430B48688AE8}" srcOrd="0" destOrd="0" presId="urn:microsoft.com/office/officeart/2008/layout/LinedList"/>
    <dgm:cxn modelId="{7E8233D1-C5A9-4022-A1DF-AE7B946B2D82}" type="presParOf" srcId="{38EF6228-A20A-4552-882C-1CA33B77F23C}" destId="{8D6F7714-9E01-44AD-86A9-7A318E1011E8}" srcOrd="1" destOrd="0" presId="urn:microsoft.com/office/officeart/2008/layout/LinedList"/>
    <dgm:cxn modelId="{4DCCC140-514D-42A1-84EF-E56416564FAC}" type="presParOf" srcId="{8D6F7714-9E01-44AD-86A9-7A318E1011E8}" destId="{566CB067-5C2C-4936-BE34-9E407D1430B1}" srcOrd="0" destOrd="0" presId="urn:microsoft.com/office/officeart/2008/layout/LinedList"/>
    <dgm:cxn modelId="{F4FE3177-0C35-4A92-80BE-9CD0858A35AF}" type="presParOf" srcId="{8D6F7714-9E01-44AD-86A9-7A318E1011E8}" destId="{110589BA-6799-4A7D-994F-D361363FFA74}" srcOrd="1" destOrd="0" presId="urn:microsoft.com/office/officeart/2008/layout/LinedList"/>
    <dgm:cxn modelId="{0D8F2DD3-B792-4A25-8A5A-BACD6BEA70BE}" type="presParOf" srcId="{110589BA-6799-4A7D-994F-D361363FFA74}" destId="{1AE0FB90-A033-4A73-9832-9EBE837F6D5A}" srcOrd="0" destOrd="0" presId="urn:microsoft.com/office/officeart/2008/layout/LinedList"/>
    <dgm:cxn modelId="{7EEE1CE4-30C6-45E9-88C7-F7F8D91876D4}" type="presParOf" srcId="{110589BA-6799-4A7D-994F-D361363FFA74}" destId="{8836C4EC-9583-4B3C-A3EA-358E1AB4037E}" srcOrd="1" destOrd="0" presId="urn:microsoft.com/office/officeart/2008/layout/LinedList"/>
    <dgm:cxn modelId="{B5A31344-42EB-4885-B416-989455D0B2EA}" type="presParOf" srcId="{110589BA-6799-4A7D-994F-D361363FFA74}" destId="{DF299B7F-54C0-4742-B60D-F149C3F1FDDC}" srcOrd="2" destOrd="0" presId="urn:microsoft.com/office/officeart/2008/layout/LinedList"/>
    <dgm:cxn modelId="{EE558289-9AE9-49C6-B8B0-BB7A7E77B5CF}" type="presParOf" srcId="{8D6F7714-9E01-44AD-86A9-7A318E1011E8}" destId="{377C3F94-12BD-4F1E-B257-5FC52CBE1FD0}" srcOrd="2" destOrd="0" presId="urn:microsoft.com/office/officeart/2008/layout/LinedList"/>
    <dgm:cxn modelId="{C4F0AE18-75FC-4A62-8E7D-935FB1EDC1FD}" type="presParOf" srcId="{8D6F7714-9E01-44AD-86A9-7A318E1011E8}" destId="{4F5DBFB0-27B1-4B12-98FB-2F3924DBBD3C}" srcOrd="3" destOrd="0" presId="urn:microsoft.com/office/officeart/2008/layout/LinedList"/>
    <dgm:cxn modelId="{2C78DA7C-EDA3-4840-B30E-0F26BF02DD5A}" type="presParOf" srcId="{52636417-F536-46FB-887D-13BE5D2F9348}" destId="{162BBF5C-9029-46D4-A198-2BC0DC74FB76}" srcOrd="8" destOrd="0" presId="urn:microsoft.com/office/officeart/2008/layout/LinedList"/>
    <dgm:cxn modelId="{4F24FFA9-F8FF-4596-9C9A-0674D03C3F0B}" type="presParOf" srcId="{52636417-F536-46FB-887D-13BE5D2F9348}" destId="{2E9EA511-DF49-45E2-912F-52848A640EF1}" srcOrd="9" destOrd="0" presId="urn:microsoft.com/office/officeart/2008/layout/LinedList"/>
    <dgm:cxn modelId="{75555A4C-6EDD-4C48-928B-138FE246A988}" type="presParOf" srcId="{2E9EA511-DF49-45E2-912F-52848A640EF1}" destId="{35B15AFD-4C46-4D8B-B183-8325AD2CC3AC}" srcOrd="0" destOrd="0" presId="urn:microsoft.com/office/officeart/2008/layout/LinedList"/>
    <dgm:cxn modelId="{89F35548-BD10-453F-BC0D-3D04C3859580}" type="presParOf" srcId="{2E9EA511-DF49-45E2-912F-52848A640EF1}" destId="{6E5F545F-18E3-4548-B05C-83C17246BBFE}" srcOrd="1" destOrd="0" presId="urn:microsoft.com/office/officeart/2008/layout/LinedList"/>
    <dgm:cxn modelId="{F00D1683-A97C-422B-8812-1133C497AA32}" type="presParOf" srcId="{6E5F545F-18E3-4548-B05C-83C17246BBFE}" destId="{08FE0C1E-A00B-4D04-8B7D-9235928BC23E}" srcOrd="0" destOrd="0" presId="urn:microsoft.com/office/officeart/2008/layout/LinedList"/>
    <dgm:cxn modelId="{E0DECC19-D625-4D13-BB25-E7E87D0B1185}" type="presParOf" srcId="{6E5F545F-18E3-4548-B05C-83C17246BBFE}" destId="{850EC628-7AE0-4D22-BD88-B53797E283CA}" srcOrd="1" destOrd="0" presId="urn:microsoft.com/office/officeart/2008/layout/LinedList"/>
    <dgm:cxn modelId="{382C6758-A1B8-416C-8843-40793FAF3220}" type="presParOf" srcId="{850EC628-7AE0-4D22-BD88-B53797E283CA}" destId="{21F7CED9-A289-4B73-A52A-2E61AB5B7E92}" srcOrd="0" destOrd="0" presId="urn:microsoft.com/office/officeart/2008/layout/LinedList"/>
    <dgm:cxn modelId="{232895F0-889C-4D8B-82DE-89B31B51524B}" type="presParOf" srcId="{850EC628-7AE0-4D22-BD88-B53797E283CA}" destId="{813F2A93-5D4B-4A53-90FE-4EB260D0F5D2}" srcOrd="1" destOrd="0" presId="urn:microsoft.com/office/officeart/2008/layout/LinedList"/>
    <dgm:cxn modelId="{D81B6983-9CFC-470B-8114-DD2C848F8948}" type="presParOf" srcId="{850EC628-7AE0-4D22-BD88-B53797E283CA}" destId="{C3BFAB00-BC66-4728-AFA9-A9C69BB45DF3}" srcOrd="2" destOrd="0" presId="urn:microsoft.com/office/officeart/2008/layout/LinedList"/>
    <dgm:cxn modelId="{EE388318-76A3-4944-9665-B27F381442AC}" type="presParOf" srcId="{6E5F545F-18E3-4548-B05C-83C17246BBFE}" destId="{A95BDEF1-BF15-4F43-B878-991F8B7295CF}" srcOrd="2" destOrd="0" presId="urn:microsoft.com/office/officeart/2008/layout/LinedList"/>
    <dgm:cxn modelId="{8CCDAE6B-EE3E-415C-B899-B762B68E69E1}" type="presParOf" srcId="{6E5F545F-18E3-4548-B05C-83C17246BBFE}" destId="{FC8E9B44-09DF-4F7E-B2F7-21906EF286B6}" srcOrd="3" destOrd="0" presId="urn:microsoft.com/office/officeart/2008/layout/LinedList"/>
    <dgm:cxn modelId="{F47AFC5D-89FA-4171-B878-FF9ABC5853D5}" type="presParOf" srcId="{52636417-F536-46FB-887D-13BE5D2F9348}" destId="{60A8BADF-079E-4055-A8B8-66F921E10765}" srcOrd="10" destOrd="0" presId="urn:microsoft.com/office/officeart/2008/layout/LinedList"/>
    <dgm:cxn modelId="{3F9974BC-8AE4-4F42-9978-1CFF04E0313B}" type="presParOf" srcId="{52636417-F536-46FB-887D-13BE5D2F9348}" destId="{53DF5234-96E3-42C9-810D-F8BB39422FB2}" srcOrd="11" destOrd="0" presId="urn:microsoft.com/office/officeart/2008/layout/LinedList"/>
    <dgm:cxn modelId="{43520A4B-443B-4033-A23A-09D15BD3B1F7}" type="presParOf" srcId="{53DF5234-96E3-42C9-810D-F8BB39422FB2}" destId="{56AF356D-8C9E-4CF8-95F8-2755762EB794}" srcOrd="0" destOrd="0" presId="urn:microsoft.com/office/officeart/2008/layout/LinedList"/>
    <dgm:cxn modelId="{50219D02-40C5-43FD-8CD1-81081B9B42CF}" type="presParOf" srcId="{53DF5234-96E3-42C9-810D-F8BB39422FB2}" destId="{6598D3C1-156C-4839-8A70-5A9A3A9B988B}" srcOrd="1" destOrd="0" presId="urn:microsoft.com/office/officeart/2008/layout/LinedList"/>
    <dgm:cxn modelId="{ADCC1B0D-99D4-4FD4-8682-C1EF0DD6237F}" type="presParOf" srcId="{6598D3C1-156C-4839-8A70-5A9A3A9B988B}" destId="{8AF5E80D-D6BB-4C34-9EC7-E24C027EEBBA}" srcOrd="0" destOrd="0" presId="urn:microsoft.com/office/officeart/2008/layout/LinedList"/>
    <dgm:cxn modelId="{BB160AB9-997D-4134-A194-1D55C26BD980}" type="presParOf" srcId="{6598D3C1-156C-4839-8A70-5A9A3A9B988B}" destId="{DCB25CEB-018B-4BB2-BE0A-2AE2AC9EC57D}" srcOrd="1" destOrd="0" presId="urn:microsoft.com/office/officeart/2008/layout/LinedList"/>
    <dgm:cxn modelId="{12C92BAF-9173-416E-916D-829554EA1C8B}" type="presParOf" srcId="{DCB25CEB-018B-4BB2-BE0A-2AE2AC9EC57D}" destId="{76695524-0564-4C9B-85BA-918EE2F7C449}" srcOrd="0" destOrd="0" presId="urn:microsoft.com/office/officeart/2008/layout/LinedList"/>
    <dgm:cxn modelId="{CABD9ADA-A7B5-49B3-B56D-9D2486E3A223}" type="presParOf" srcId="{DCB25CEB-018B-4BB2-BE0A-2AE2AC9EC57D}" destId="{5D9F70D8-C15D-4D59-BB84-37770B0A2E07}" srcOrd="1" destOrd="0" presId="urn:microsoft.com/office/officeart/2008/layout/LinedList"/>
    <dgm:cxn modelId="{E4522042-2C83-4544-AEDF-6ADBEC72E490}" type="presParOf" srcId="{DCB25CEB-018B-4BB2-BE0A-2AE2AC9EC57D}" destId="{ED298F0F-C7FA-4D37-AFC9-2203493F7CB2}" srcOrd="2" destOrd="0" presId="urn:microsoft.com/office/officeart/2008/layout/LinedList"/>
    <dgm:cxn modelId="{3C9ED247-233A-4722-BE6E-81B9D8C02745}" type="presParOf" srcId="{6598D3C1-156C-4839-8A70-5A9A3A9B988B}" destId="{D187180A-2299-4549-A913-6B6B70175E55}" srcOrd="2" destOrd="0" presId="urn:microsoft.com/office/officeart/2008/layout/LinedList"/>
    <dgm:cxn modelId="{8935C1FE-10B8-400A-804C-33B625352765}" type="presParOf" srcId="{6598D3C1-156C-4839-8A70-5A9A3A9B988B}" destId="{CA7B4938-79D0-4C81-B7AB-483A5729B15E}" srcOrd="3" destOrd="0" presId="urn:microsoft.com/office/officeart/2008/layout/LinedList"/>
    <dgm:cxn modelId="{B2F9415F-85DF-4765-983C-43137499260D}" type="presParOf" srcId="{52636417-F536-46FB-887D-13BE5D2F9348}" destId="{8B603E46-EA5B-486E-8868-A6ABB60B56B0}" srcOrd="12" destOrd="0" presId="urn:microsoft.com/office/officeart/2008/layout/LinedList"/>
    <dgm:cxn modelId="{77EFE74D-FEF7-4018-A81B-E98C59EF393C}" type="presParOf" srcId="{52636417-F536-46FB-887D-13BE5D2F9348}" destId="{FB405739-51E1-4190-86AB-5FCE3452B989}" srcOrd="13" destOrd="0" presId="urn:microsoft.com/office/officeart/2008/layout/LinedList"/>
    <dgm:cxn modelId="{CE8F5AD2-C9F0-4C97-A790-389CBAE0E125}" type="presParOf" srcId="{FB405739-51E1-4190-86AB-5FCE3452B989}" destId="{55C2C666-D022-4EC0-980A-B5D90ECE822E}" srcOrd="0" destOrd="0" presId="urn:microsoft.com/office/officeart/2008/layout/LinedList"/>
    <dgm:cxn modelId="{57410684-D380-49A5-87DB-9E60E12F945C}" type="presParOf" srcId="{FB405739-51E1-4190-86AB-5FCE3452B989}" destId="{3567C5F6-010D-4601-B5BA-3792A5BB27DA}" srcOrd="1" destOrd="0" presId="urn:microsoft.com/office/officeart/2008/layout/LinedList"/>
    <dgm:cxn modelId="{E114722A-B558-453E-8396-A9C0784E2729}" type="presParOf" srcId="{3567C5F6-010D-4601-B5BA-3792A5BB27DA}" destId="{0832D522-EB55-43A6-B246-5CF42EA79058}" srcOrd="0" destOrd="0" presId="urn:microsoft.com/office/officeart/2008/layout/LinedList"/>
    <dgm:cxn modelId="{2BB1CA87-037A-4B5E-A253-B1E4E3D55AB2}" type="presParOf" srcId="{3567C5F6-010D-4601-B5BA-3792A5BB27DA}" destId="{9CBDE024-8A13-4EEF-93E9-B31EB068F0B5}" srcOrd="1" destOrd="0" presId="urn:microsoft.com/office/officeart/2008/layout/LinedList"/>
    <dgm:cxn modelId="{9BA58FA4-B6B9-4084-9E3F-E22DB39589CC}" type="presParOf" srcId="{9CBDE024-8A13-4EEF-93E9-B31EB068F0B5}" destId="{DC453DD0-524F-4D5C-8C82-3FFCA6F55194}" srcOrd="0" destOrd="0" presId="urn:microsoft.com/office/officeart/2008/layout/LinedList"/>
    <dgm:cxn modelId="{51923420-49F8-449C-A3D4-762E54F41804}" type="presParOf" srcId="{9CBDE024-8A13-4EEF-93E9-B31EB068F0B5}" destId="{177E9BA7-9B9C-45E1-90BA-8DB42928C2D7}" srcOrd="1" destOrd="0" presId="urn:microsoft.com/office/officeart/2008/layout/LinedList"/>
    <dgm:cxn modelId="{4654D7BB-1894-42A4-B198-5AD3BEA51A87}" type="presParOf" srcId="{9CBDE024-8A13-4EEF-93E9-B31EB068F0B5}" destId="{8FA8880C-F3BC-4599-B803-E8BBE2087FCE}" srcOrd="2" destOrd="0" presId="urn:microsoft.com/office/officeart/2008/layout/LinedList"/>
    <dgm:cxn modelId="{CBCEACD2-FA28-4F56-8D11-95970A201D89}" type="presParOf" srcId="{3567C5F6-010D-4601-B5BA-3792A5BB27DA}" destId="{8365AE57-EE53-467D-BF1C-BC6395AD517F}" srcOrd="2" destOrd="0" presId="urn:microsoft.com/office/officeart/2008/layout/LinedList"/>
    <dgm:cxn modelId="{0CCD641A-B41B-454B-8C16-6BC9058BA918}" type="presParOf" srcId="{3567C5F6-010D-4601-B5BA-3792A5BB27DA}" destId="{8DA98233-9330-4333-ACD5-BEFB58AFEE8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6DCF64-A2BE-4604-9093-49267F6495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DC325155-A85E-401E-8315-2C4874E14A13}">
      <dgm:prSet phldrT="[Texto]"/>
      <dgm:spPr/>
      <dgm:t>
        <a:bodyPr/>
        <a:lstStyle/>
        <a:p>
          <a:r>
            <a:rPr lang="es-ES" dirty="0" smtClean="0"/>
            <a:t>1. %Cubrimiento Red</a:t>
          </a:r>
          <a:endParaRPr lang="es-ES" dirty="0"/>
        </a:p>
      </dgm:t>
    </dgm:pt>
    <dgm:pt modelId="{0A858380-4DF4-478A-9C25-01B56E998E10}" type="parTrans" cxnId="{68CB3F3C-691F-425C-945C-E25015B6EBB3}">
      <dgm:prSet/>
      <dgm:spPr/>
      <dgm:t>
        <a:bodyPr/>
        <a:lstStyle/>
        <a:p>
          <a:endParaRPr lang="es-ES"/>
        </a:p>
      </dgm:t>
    </dgm:pt>
    <dgm:pt modelId="{5A440C48-C986-4A21-B634-DACA07BC3E7F}" type="sibTrans" cxnId="{68CB3F3C-691F-425C-945C-E25015B6EBB3}">
      <dgm:prSet/>
      <dgm:spPr/>
      <dgm:t>
        <a:bodyPr/>
        <a:lstStyle/>
        <a:p>
          <a:endParaRPr lang="es-ES"/>
        </a:p>
      </dgm:t>
    </dgm:pt>
    <dgm:pt modelId="{945F8D33-02C5-4D57-94F1-9479AFA74D39}">
      <dgm:prSet phldrT="[Texto]"/>
      <dgm:spPr/>
      <dgm:t>
        <a:bodyPr/>
        <a:lstStyle/>
        <a:p>
          <a:r>
            <a:rPr lang="es-ES" dirty="0" smtClean="0"/>
            <a:t>2. Mayor Cantidad de SV-UC</a:t>
          </a:r>
          <a:endParaRPr lang="es-ES" dirty="0"/>
        </a:p>
      </dgm:t>
    </dgm:pt>
    <dgm:pt modelId="{4EC1588E-A6D4-4B91-B053-E0251116FF50}" type="parTrans" cxnId="{CA44610B-D379-4907-BAD0-8EE765DE7983}">
      <dgm:prSet/>
      <dgm:spPr/>
      <dgm:t>
        <a:bodyPr/>
        <a:lstStyle/>
        <a:p>
          <a:endParaRPr lang="es-ES"/>
        </a:p>
      </dgm:t>
    </dgm:pt>
    <dgm:pt modelId="{8C5DFE0E-D5DE-4902-B110-DBC25B6D2EDC}" type="sibTrans" cxnId="{CA44610B-D379-4907-BAD0-8EE765DE7983}">
      <dgm:prSet/>
      <dgm:spPr/>
      <dgm:t>
        <a:bodyPr/>
        <a:lstStyle/>
        <a:p>
          <a:endParaRPr lang="es-ES"/>
        </a:p>
      </dgm:t>
    </dgm:pt>
    <dgm:pt modelId="{4BDFE592-D454-4664-8163-88E39D4745C3}">
      <dgm:prSet phldrT="[Texto]"/>
      <dgm:spPr/>
      <dgm:t>
        <a:bodyPr/>
        <a:lstStyle/>
        <a:p>
          <a:r>
            <a:rPr lang="es-ES" dirty="0" smtClean="0"/>
            <a:t>Jerarquización en función % de Cubrimiento</a:t>
          </a:r>
          <a:endParaRPr lang="es-ES" dirty="0"/>
        </a:p>
      </dgm:t>
    </dgm:pt>
    <dgm:pt modelId="{A80D69FA-DEA6-4790-B3CD-27A5D785581D}" type="parTrans" cxnId="{F0CE431C-9A27-4A9E-923F-CC9B5C7CC11F}">
      <dgm:prSet/>
      <dgm:spPr/>
      <dgm:t>
        <a:bodyPr/>
        <a:lstStyle/>
        <a:p>
          <a:endParaRPr lang="es-ES"/>
        </a:p>
      </dgm:t>
    </dgm:pt>
    <dgm:pt modelId="{7D72F424-2D89-4A14-81DB-93A6BF15CB1F}" type="sibTrans" cxnId="{F0CE431C-9A27-4A9E-923F-CC9B5C7CC11F}">
      <dgm:prSet/>
      <dgm:spPr/>
      <dgm:t>
        <a:bodyPr/>
        <a:lstStyle/>
        <a:p>
          <a:endParaRPr lang="es-ES"/>
        </a:p>
      </dgm:t>
    </dgm:pt>
    <dgm:pt modelId="{771E9BA6-4442-42BA-887F-FB61067259A9}">
      <dgm:prSet phldrT="[Texto]"/>
      <dgm:spPr/>
      <dgm:t>
        <a:bodyPr/>
        <a:lstStyle/>
        <a:p>
          <a:r>
            <a:rPr lang="es-ES" dirty="0" smtClean="0"/>
            <a:t>Zona con Mayor Potencialidad de Crecimiento</a:t>
          </a:r>
          <a:endParaRPr lang="es-ES" dirty="0"/>
        </a:p>
      </dgm:t>
    </dgm:pt>
    <dgm:pt modelId="{DA95791C-7E7A-495B-8FD6-4F5D5F5213AD}" type="parTrans" cxnId="{291B8639-E588-4B08-B09A-5125B6C09E54}">
      <dgm:prSet/>
      <dgm:spPr/>
      <dgm:t>
        <a:bodyPr/>
        <a:lstStyle/>
        <a:p>
          <a:endParaRPr lang="es-ES"/>
        </a:p>
      </dgm:t>
    </dgm:pt>
    <dgm:pt modelId="{31860E1F-4E36-4443-A278-A6B27E16FE65}" type="sibTrans" cxnId="{291B8639-E588-4B08-B09A-5125B6C09E54}">
      <dgm:prSet/>
      <dgm:spPr/>
      <dgm:t>
        <a:bodyPr/>
        <a:lstStyle/>
        <a:p>
          <a:endParaRPr lang="es-ES"/>
        </a:p>
      </dgm:t>
    </dgm:pt>
    <dgm:pt modelId="{FABD3DFE-49F0-4C89-8DDE-40244FBA43B7}" type="pres">
      <dgm:prSet presAssocID="{926DCF64-A2BE-4604-9093-49267F6495DD}" presName="rootnode" presStyleCnt="0">
        <dgm:presLayoutVars>
          <dgm:chMax/>
          <dgm:chPref/>
          <dgm:dir/>
          <dgm:animLvl val="lvl"/>
        </dgm:presLayoutVars>
      </dgm:prSet>
      <dgm:spPr/>
      <dgm:t>
        <a:bodyPr/>
        <a:lstStyle/>
        <a:p>
          <a:endParaRPr lang="es-ES"/>
        </a:p>
      </dgm:t>
    </dgm:pt>
    <dgm:pt modelId="{BF7E0918-FD14-4714-A60D-0E5537FF3065}" type="pres">
      <dgm:prSet presAssocID="{DC325155-A85E-401E-8315-2C4874E14A13}" presName="composite" presStyleCnt="0"/>
      <dgm:spPr/>
    </dgm:pt>
    <dgm:pt modelId="{8A89E989-FB2C-4701-82F3-8CF00C4022A4}" type="pres">
      <dgm:prSet presAssocID="{DC325155-A85E-401E-8315-2C4874E14A13}" presName="bentUpArrow1" presStyleLbl="alignImgPlace1" presStyleIdx="0" presStyleCnt="3"/>
      <dgm:spPr/>
    </dgm:pt>
    <dgm:pt modelId="{D885FA0D-5DC6-4013-A1C7-9A2F29AC0601}" type="pres">
      <dgm:prSet presAssocID="{DC325155-A85E-401E-8315-2C4874E14A13}" presName="ParentText" presStyleLbl="node1" presStyleIdx="0" presStyleCnt="4" custScaleX="118133">
        <dgm:presLayoutVars>
          <dgm:chMax val="1"/>
          <dgm:chPref val="1"/>
          <dgm:bulletEnabled val="1"/>
        </dgm:presLayoutVars>
      </dgm:prSet>
      <dgm:spPr/>
      <dgm:t>
        <a:bodyPr/>
        <a:lstStyle/>
        <a:p>
          <a:endParaRPr lang="es-ES"/>
        </a:p>
      </dgm:t>
    </dgm:pt>
    <dgm:pt modelId="{BC614F16-09D5-486D-B6B8-A2C6B9D78D67}" type="pres">
      <dgm:prSet presAssocID="{DC325155-A85E-401E-8315-2C4874E14A13}" presName="ChildText" presStyleLbl="revTx" presStyleIdx="0" presStyleCnt="3">
        <dgm:presLayoutVars>
          <dgm:chMax val="0"/>
          <dgm:chPref val="0"/>
          <dgm:bulletEnabled val="1"/>
        </dgm:presLayoutVars>
      </dgm:prSet>
      <dgm:spPr/>
      <dgm:t>
        <a:bodyPr/>
        <a:lstStyle/>
        <a:p>
          <a:endParaRPr lang="es-ES"/>
        </a:p>
      </dgm:t>
    </dgm:pt>
    <dgm:pt modelId="{1B3FE487-7B7A-45DB-8C8C-67EA9FF0560A}" type="pres">
      <dgm:prSet presAssocID="{5A440C48-C986-4A21-B634-DACA07BC3E7F}" presName="sibTrans" presStyleCnt="0"/>
      <dgm:spPr/>
    </dgm:pt>
    <dgm:pt modelId="{B803D8FC-9444-4F38-8315-0496BD8BFD7A}" type="pres">
      <dgm:prSet presAssocID="{945F8D33-02C5-4D57-94F1-9479AFA74D39}" presName="composite" presStyleCnt="0"/>
      <dgm:spPr/>
    </dgm:pt>
    <dgm:pt modelId="{7272A583-9F6E-488E-8E55-C5AD74EF3D86}" type="pres">
      <dgm:prSet presAssocID="{945F8D33-02C5-4D57-94F1-9479AFA74D39}" presName="bentUpArrow1" presStyleLbl="alignImgPlace1" presStyleIdx="1" presStyleCnt="3"/>
      <dgm:spPr/>
    </dgm:pt>
    <dgm:pt modelId="{F5FDDDC0-2F53-4813-AACB-1AB92F486D15}" type="pres">
      <dgm:prSet presAssocID="{945F8D33-02C5-4D57-94F1-9479AFA74D39}" presName="ParentText" presStyleLbl="node1" presStyleIdx="1" presStyleCnt="4" custScaleX="130232">
        <dgm:presLayoutVars>
          <dgm:chMax val="1"/>
          <dgm:chPref val="1"/>
          <dgm:bulletEnabled val="1"/>
        </dgm:presLayoutVars>
      </dgm:prSet>
      <dgm:spPr/>
      <dgm:t>
        <a:bodyPr/>
        <a:lstStyle/>
        <a:p>
          <a:endParaRPr lang="es-ES"/>
        </a:p>
      </dgm:t>
    </dgm:pt>
    <dgm:pt modelId="{3F8B81BA-801E-45B5-B475-C2CA886EBEC5}" type="pres">
      <dgm:prSet presAssocID="{945F8D33-02C5-4D57-94F1-9479AFA74D39}" presName="ChildText" presStyleLbl="revTx" presStyleIdx="1" presStyleCnt="3">
        <dgm:presLayoutVars>
          <dgm:chMax val="0"/>
          <dgm:chPref val="0"/>
          <dgm:bulletEnabled val="1"/>
        </dgm:presLayoutVars>
      </dgm:prSet>
      <dgm:spPr/>
    </dgm:pt>
    <dgm:pt modelId="{DBA3F1D7-7096-4A23-AB13-0A31BDA7821E}" type="pres">
      <dgm:prSet presAssocID="{8C5DFE0E-D5DE-4902-B110-DBC25B6D2EDC}" presName="sibTrans" presStyleCnt="0"/>
      <dgm:spPr/>
    </dgm:pt>
    <dgm:pt modelId="{7D30AF51-9455-4B4B-AF86-E60AA368A5E6}" type="pres">
      <dgm:prSet presAssocID="{4BDFE592-D454-4664-8163-88E39D4745C3}" presName="composite" presStyleCnt="0"/>
      <dgm:spPr/>
    </dgm:pt>
    <dgm:pt modelId="{360B23A6-1966-43EF-8A4B-447AA4DBEF8B}" type="pres">
      <dgm:prSet presAssocID="{4BDFE592-D454-4664-8163-88E39D4745C3}" presName="bentUpArrow1" presStyleLbl="alignImgPlace1" presStyleIdx="2" presStyleCnt="3"/>
      <dgm:spPr/>
    </dgm:pt>
    <dgm:pt modelId="{60279B22-68EC-4FEB-8CCC-7D68A061EBF9}" type="pres">
      <dgm:prSet presAssocID="{4BDFE592-D454-4664-8163-88E39D4745C3}" presName="ParentText" presStyleLbl="node1" presStyleIdx="2" presStyleCnt="4">
        <dgm:presLayoutVars>
          <dgm:chMax val="1"/>
          <dgm:chPref val="1"/>
          <dgm:bulletEnabled val="1"/>
        </dgm:presLayoutVars>
      </dgm:prSet>
      <dgm:spPr/>
      <dgm:t>
        <a:bodyPr/>
        <a:lstStyle/>
        <a:p>
          <a:endParaRPr lang="es-ES"/>
        </a:p>
      </dgm:t>
    </dgm:pt>
    <dgm:pt modelId="{3A40062E-7256-4C7B-A579-D1D09B7D4258}" type="pres">
      <dgm:prSet presAssocID="{4BDFE592-D454-4664-8163-88E39D4745C3}" presName="ChildText" presStyleLbl="revTx" presStyleIdx="2" presStyleCnt="3">
        <dgm:presLayoutVars>
          <dgm:chMax val="0"/>
          <dgm:chPref val="0"/>
          <dgm:bulletEnabled val="1"/>
        </dgm:presLayoutVars>
      </dgm:prSet>
      <dgm:spPr/>
    </dgm:pt>
    <dgm:pt modelId="{455BFB2E-EBC2-495F-A994-1D4AB7606B38}" type="pres">
      <dgm:prSet presAssocID="{7D72F424-2D89-4A14-81DB-93A6BF15CB1F}" presName="sibTrans" presStyleCnt="0"/>
      <dgm:spPr/>
    </dgm:pt>
    <dgm:pt modelId="{6978ED6C-4F81-407E-94C1-504F9477640A}" type="pres">
      <dgm:prSet presAssocID="{771E9BA6-4442-42BA-887F-FB61067259A9}" presName="composite" presStyleCnt="0"/>
      <dgm:spPr/>
    </dgm:pt>
    <dgm:pt modelId="{DA5602CE-3FA6-4D8A-AB6A-E44A0145392F}" type="pres">
      <dgm:prSet presAssocID="{771E9BA6-4442-42BA-887F-FB61067259A9}" presName="ParentText" presStyleLbl="node1" presStyleIdx="3" presStyleCnt="4">
        <dgm:presLayoutVars>
          <dgm:chMax val="1"/>
          <dgm:chPref val="1"/>
          <dgm:bulletEnabled val="1"/>
        </dgm:presLayoutVars>
      </dgm:prSet>
      <dgm:spPr/>
      <dgm:t>
        <a:bodyPr/>
        <a:lstStyle/>
        <a:p>
          <a:endParaRPr lang="es-ES"/>
        </a:p>
      </dgm:t>
    </dgm:pt>
  </dgm:ptLst>
  <dgm:cxnLst>
    <dgm:cxn modelId="{68CB3F3C-691F-425C-945C-E25015B6EBB3}" srcId="{926DCF64-A2BE-4604-9093-49267F6495DD}" destId="{DC325155-A85E-401E-8315-2C4874E14A13}" srcOrd="0" destOrd="0" parTransId="{0A858380-4DF4-478A-9C25-01B56E998E10}" sibTransId="{5A440C48-C986-4A21-B634-DACA07BC3E7F}"/>
    <dgm:cxn modelId="{F0CE431C-9A27-4A9E-923F-CC9B5C7CC11F}" srcId="{926DCF64-A2BE-4604-9093-49267F6495DD}" destId="{4BDFE592-D454-4664-8163-88E39D4745C3}" srcOrd="2" destOrd="0" parTransId="{A80D69FA-DEA6-4790-B3CD-27A5D785581D}" sibTransId="{7D72F424-2D89-4A14-81DB-93A6BF15CB1F}"/>
    <dgm:cxn modelId="{E0A4F2A4-A596-4835-83A9-D46F188423EE}" type="presOf" srcId="{926DCF64-A2BE-4604-9093-49267F6495DD}" destId="{FABD3DFE-49F0-4C89-8DDE-40244FBA43B7}" srcOrd="0" destOrd="0" presId="urn:microsoft.com/office/officeart/2005/8/layout/StepDownProcess"/>
    <dgm:cxn modelId="{E6AF4D39-441F-42F7-9240-019324166665}" type="presOf" srcId="{4BDFE592-D454-4664-8163-88E39D4745C3}" destId="{60279B22-68EC-4FEB-8CCC-7D68A061EBF9}" srcOrd="0" destOrd="0" presId="urn:microsoft.com/office/officeart/2005/8/layout/StepDownProcess"/>
    <dgm:cxn modelId="{CA44610B-D379-4907-BAD0-8EE765DE7983}" srcId="{926DCF64-A2BE-4604-9093-49267F6495DD}" destId="{945F8D33-02C5-4D57-94F1-9479AFA74D39}" srcOrd="1" destOrd="0" parTransId="{4EC1588E-A6D4-4B91-B053-E0251116FF50}" sibTransId="{8C5DFE0E-D5DE-4902-B110-DBC25B6D2EDC}"/>
    <dgm:cxn modelId="{15402BA3-DA1A-4822-9309-2A3CB8D61CD0}" type="presOf" srcId="{945F8D33-02C5-4D57-94F1-9479AFA74D39}" destId="{F5FDDDC0-2F53-4813-AACB-1AB92F486D15}" srcOrd="0" destOrd="0" presId="urn:microsoft.com/office/officeart/2005/8/layout/StepDownProcess"/>
    <dgm:cxn modelId="{5B6D0D8E-7BF9-4623-971F-A27BF64A8E4E}" type="presOf" srcId="{DC325155-A85E-401E-8315-2C4874E14A13}" destId="{D885FA0D-5DC6-4013-A1C7-9A2F29AC0601}" srcOrd="0" destOrd="0" presId="urn:microsoft.com/office/officeart/2005/8/layout/StepDownProcess"/>
    <dgm:cxn modelId="{93E48230-B3FD-4A4F-B6BE-AD1E8F938800}" type="presOf" srcId="{771E9BA6-4442-42BA-887F-FB61067259A9}" destId="{DA5602CE-3FA6-4D8A-AB6A-E44A0145392F}" srcOrd="0" destOrd="0" presId="urn:microsoft.com/office/officeart/2005/8/layout/StepDownProcess"/>
    <dgm:cxn modelId="{291B8639-E588-4B08-B09A-5125B6C09E54}" srcId="{926DCF64-A2BE-4604-9093-49267F6495DD}" destId="{771E9BA6-4442-42BA-887F-FB61067259A9}" srcOrd="3" destOrd="0" parTransId="{DA95791C-7E7A-495B-8FD6-4F5D5F5213AD}" sibTransId="{31860E1F-4E36-4443-A278-A6B27E16FE65}"/>
    <dgm:cxn modelId="{850276F6-0755-4F6E-88B0-665841C21EAF}" type="presParOf" srcId="{FABD3DFE-49F0-4C89-8DDE-40244FBA43B7}" destId="{BF7E0918-FD14-4714-A60D-0E5537FF3065}" srcOrd="0" destOrd="0" presId="urn:microsoft.com/office/officeart/2005/8/layout/StepDownProcess"/>
    <dgm:cxn modelId="{2879BCD0-6589-49CF-8288-07215C68977F}" type="presParOf" srcId="{BF7E0918-FD14-4714-A60D-0E5537FF3065}" destId="{8A89E989-FB2C-4701-82F3-8CF00C4022A4}" srcOrd="0" destOrd="0" presId="urn:microsoft.com/office/officeart/2005/8/layout/StepDownProcess"/>
    <dgm:cxn modelId="{1AB2D9EB-E793-4F6E-8802-5A25033DF51B}" type="presParOf" srcId="{BF7E0918-FD14-4714-A60D-0E5537FF3065}" destId="{D885FA0D-5DC6-4013-A1C7-9A2F29AC0601}" srcOrd="1" destOrd="0" presId="urn:microsoft.com/office/officeart/2005/8/layout/StepDownProcess"/>
    <dgm:cxn modelId="{0F19C738-0C42-414E-B16D-0E9749BCD10A}" type="presParOf" srcId="{BF7E0918-FD14-4714-A60D-0E5537FF3065}" destId="{BC614F16-09D5-486D-B6B8-A2C6B9D78D67}" srcOrd="2" destOrd="0" presId="urn:microsoft.com/office/officeart/2005/8/layout/StepDownProcess"/>
    <dgm:cxn modelId="{9F51269D-5EEB-499B-91AB-7806C1D354D8}" type="presParOf" srcId="{FABD3DFE-49F0-4C89-8DDE-40244FBA43B7}" destId="{1B3FE487-7B7A-45DB-8C8C-67EA9FF0560A}" srcOrd="1" destOrd="0" presId="urn:microsoft.com/office/officeart/2005/8/layout/StepDownProcess"/>
    <dgm:cxn modelId="{010B7F30-51DB-47E0-B298-5DAFCF88AE02}" type="presParOf" srcId="{FABD3DFE-49F0-4C89-8DDE-40244FBA43B7}" destId="{B803D8FC-9444-4F38-8315-0496BD8BFD7A}" srcOrd="2" destOrd="0" presId="urn:microsoft.com/office/officeart/2005/8/layout/StepDownProcess"/>
    <dgm:cxn modelId="{E490B645-A97B-4E56-8F77-9CE125D1C951}" type="presParOf" srcId="{B803D8FC-9444-4F38-8315-0496BD8BFD7A}" destId="{7272A583-9F6E-488E-8E55-C5AD74EF3D86}" srcOrd="0" destOrd="0" presId="urn:microsoft.com/office/officeart/2005/8/layout/StepDownProcess"/>
    <dgm:cxn modelId="{73582F96-C091-4C4D-919E-4D13D7307D4A}" type="presParOf" srcId="{B803D8FC-9444-4F38-8315-0496BD8BFD7A}" destId="{F5FDDDC0-2F53-4813-AACB-1AB92F486D15}" srcOrd="1" destOrd="0" presId="urn:microsoft.com/office/officeart/2005/8/layout/StepDownProcess"/>
    <dgm:cxn modelId="{8B7541EA-2DBE-4F14-8815-5F1AC86558E6}" type="presParOf" srcId="{B803D8FC-9444-4F38-8315-0496BD8BFD7A}" destId="{3F8B81BA-801E-45B5-B475-C2CA886EBEC5}" srcOrd="2" destOrd="0" presId="urn:microsoft.com/office/officeart/2005/8/layout/StepDownProcess"/>
    <dgm:cxn modelId="{36EEBBF2-FAE8-4935-8CAF-086A66EF47D9}" type="presParOf" srcId="{FABD3DFE-49F0-4C89-8DDE-40244FBA43B7}" destId="{DBA3F1D7-7096-4A23-AB13-0A31BDA7821E}" srcOrd="3" destOrd="0" presId="urn:microsoft.com/office/officeart/2005/8/layout/StepDownProcess"/>
    <dgm:cxn modelId="{07429EE6-AAE0-408B-8809-73E10729B9A1}" type="presParOf" srcId="{FABD3DFE-49F0-4C89-8DDE-40244FBA43B7}" destId="{7D30AF51-9455-4B4B-AF86-E60AA368A5E6}" srcOrd="4" destOrd="0" presId="urn:microsoft.com/office/officeart/2005/8/layout/StepDownProcess"/>
    <dgm:cxn modelId="{445F72E4-C167-459A-8C02-1EA0321E2386}" type="presParOf" srcId="{7D30AF51-9455-4B4B-AF86-E60AA368A5E6}" destId="{360B23A6-1966-43EF-8A4B-447AA4DBEF8B}" srcOrd="0" destOrd="0" presId="urn:microsoft.com/office/officeart/2005/8/layout/StepDownProcess"/>
    <dgm:cxn modelId="{02C42E34-50AB-4C06-8D33-78E34803C053}" type="presParOf" srcId="{7D30AF51-9455-4B4B-AF86-E60AA368A5E6}" destId="{60279B22-68EC-4FEB-8CCC-7D68A061EBF9}" srcOrd="1" destOrd="0" presId="urn:microsoft.com/office/officeart/2005/8/layout/StepDownProcess"/>
    <dgm:cxn modelId="{CB840451-16AD-402E-A026-9AF28F0E0A0D}" type="presParOf" srcId="{7D30AF51-9455-4B4B-AF86-E60AA368A5E6}" destId="{3A40062E-7256-4C7B-A579-D1D09B7D4258}" srcOrd="2" destOrd="0" presId="urn:microsoft.com/office/officeart/2005/8/layout/StepDownProcess"/>
    <dgm:cxn modelId="{160B2278-8084-4377-AF2D-95F1EBB04C01}" type="presParOf" srcId="{FABD3DFE-49F0-4C89-8DDE-40244FBA43B7}" destId="{455BFB2E-EBC2-495F-A994-1D4AB7606B38}" srcOrd="5" destOrd="0" presId="urn:microsoft.com/office/officeart/2005/8/layout/StepDownProcess"/>
    <dgm:cxn modelId="{47B71D71-3812-4E4A-BEEF-12256DACA333}" type="presParOf" srcId="{FABD3DFE-49F0-4C89-8DDE-40244FBA43B7}" destId="{6978ED6C-4F81-407E-94C1-504F9477640A}" srcOrd="6" destOrd="0" presId="urn:microsoft.com/office/officeart/2005/8/layout/StepDownProcess"/>
    <dgm:cxn modelId="{10044DBC-148B-4CF0-99C2-BF13F3E1008B}" type="presParOf" srcId="{6978ED6C-4F81-407E-94C1-504F9477640A}" destId="{DA5602CE-3FA6-4D8A-AB6A-E44A014539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9F12B4-87B9-4576-B148-644D66149E1B}"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1D3AA0F4-A218-4457-BEBC-84EFFCF96ABC}">
      <dgm:prSet phldrT="[Texto]"/>
      <dgm:spPr/>
      <dgm:t>
        <a:bodyPr/>
        <a:lstStyle/>
        <a:p>
          <a:r>
            <a:rPr lang="es-ES" dirty="0" smtClean="0"/>
            <a:t>Definir Posibles Escenarios</a:t>
          </a:r>
          <a:endParaRPr lang="es-ES" dirty="0"/>
        </a:p>
      </dgm:t>
    </dgm:pt>
    <dgm:pt modelId="{693BEE57-0205-4CDD-94FA-2D1B5628E5B1}" type="parTrans" cxnId="{E7F5961E-0B07-4936-890B-03F22F0C24E3}">
      <dgm:prSet/>
      <dgm:spPr/>
      <dgm:t>
        <a:bodyPr/>
        <a:lstStyle/>
        <a:p>
          <a:endParaRPr lang="es-ES"/>
        </a:p>
      </dgm:t>
    </dgm:pt>
    <dgm:pt modelId="{A04F230C-F1DE-4880-B290-1682777AF318}" type="sibTrans" cxnId="{E7F5961E-0B07-4936-890B-03F22F0C24E3}">
      <dgm:prSet/>
      <dgm:spPr/>
      <dgm:t>
        <a:bodyPr/>
        <a:lstStyle/>
        <a:p>
          <a:endParaRPr lang="es-ES"/>
        </a:p>
      </dgm:t>
    </dgm:pt>
    <dgm:pt modelId="{2164E8B2-4E53-4B28-98D4-EEF266EB62C0}">
      <dgm:prSet phldrT="[Texto]"/>
      <dgm:spPr/>
      <dgm:t>
        <a:bodyPr/>
        <a:lstStyle/>
        <a:p>
          <a:r>
            <a:rPr lang="es-ES" dirty="0" smtClean="0"/>
            <a:t>Determinar valor iniciales de ocurrencia del evento</a:t>
          </a:r>
          <a:endParaRPr lang="es-ES" dirty="0"/>
        </a:p>
      </dgm:t>
    </dgm:pt>
    <dgm:pt modelId="{B3D986D6-7482-45BE-ACAD-44AF9F9377EE}" type="parTrans" cxnId="{19B8CDC0-D713-40FA-A536-FD232BBDFF3E}">
      <dgm:prSet/>
      <dgm:spPr/>
      <dgm:t>
        <a:bodyPr/>
        <a:lstStyle/>
        <a:p>
          <a:endParaRPr lang="es-ES"/>
        </a:p>
      </dgm:t>
    </dgm:pt>
    <dgm:pt modelId="{E3E62DCE-FEEA-43C3-9918-8B200074F7EC}" type="sibTrans" cxnId="{19B8CDC0-D713-40FA-A536-FD232BBDFF3E}">
      <dgm:prSet/>
      <dgm:spPr/>
      <dgm:t>
        <a:bodyPr/>
        <a:lstStyle/>
        <a:p>
          <a:endParaRPr lang="es-ES"/>
        </a:p>
      </dgm:t>
    </dgm:pt>
    <dgm:pt modelId="{EEB19762-F076-4A46-A31D-3911471EAF60}">
      <dgm:prSet phldrT="[Texto]"/>
      <dgm:spPr/>
      <dgm:t>
        <a:bodyPr/>
        <a:lstStyle/>
        <a:p>
          <a:r>
            <a:rPr lang="es-ES" dirty="0" smtClean="0"/>
            <a:t>Establecer la Intensidad del Impacto de cada escenario</a:t>
          </a:r>
          <a:endParaRPr lang="es-ES" dirty="0"/>
        </a:p>
      </dgm:t>
    </dgm:pt>
    <dgm:pt modelId="{7693964A-2BAF-49BC-8C06-B19FA92D0A15}" type="parTrans" cxnId="{EFE5B907-EB27-4EB6-8D00-71745852C3C3}">
      <dgm:prSet/>
      <dgm:spPr/>
      <dgm:t>
        <a:bodyPr/>
        <a:lstStyle/>
        <a:p>
          <a:endParaRPr lang="es-ES"/>
        </a:p>
      </dgm:t>
    </dgm:pt>
    <dgm:pt modelId="{AD4AF9B9-5326-40CC-885B-4ECA68AA0EE2}" type="sibTrans" cxnId="{EFE5B907-EB27-4EB6-8D00-71745852C3C3}">
      <dgm:prSet/>
      <dgm:spPr/>
      <dgm:t>
        <a:bodyPr/>
        <a:lstStyle/>
        <a:p>
          <a:endParaRPr lang="es-ES"/>
        </a:p>
      </dgm:t>
    </dgm:pt>
    <dgm:pt modelId="{612FB2BF-320A-4330-8746-7EED75B8D9AC}">
      <dgm:prSet phldrT="[Texto]"/>
      <dgm:spPr/>
      <dgm:t>
        <a:bodyPr/>
        <a:lstStyle/>
        <a:p>
          <a:r>
            <a:rPr lang="es-ES" dirty="0" smtClean="0"/>
            <a:t>Iteración de Fórmula para establecer un patrón de comportamiento</a:t>
          </a:r>
          <a:endParaRPr lang="es-ES" dirty="0"/>
        </a:p>
      </dgm:t>
    </dgm:pt>
    <dgm:pt modelId="{C72CD3CE-6D32-4211-9CCD-2B3EF7E5017F}" type="parTrans" cxnId="{13FE0D8F-F6C2-43E4-8878-B98CCCA3FBB8}">
      <dgm:prSet/>
      <dgm:spPr/>
      <dgm:t>
        <a:bodyPr/>
        <a:lstStyle/>
        <a:p>
          <a:endParaRPr lang="es-ES"/>
        </a:p>
      </dgm:t>
    </dgm:pt>
    <dgm:pt modelId="{43C9A429-612A-4E3E-BF77-78015B47A453}" type="sibTrans" cxnId="{13FE0D8F-F6C2-43E4-8878-B98CCCA3FBB8}">
      <dgm:prSet/>
      <dgm:spPr/>
      <dgm:t>
        <a:bodyPr/>
        <a:lstStyle/>
        <a:p>
          <a:endParaRPr lang="es-ES"/>
        </a:p>
      </dgm:t>
    </dgm:pt>
    <dgm:pt modelId="{9D8D0305-7471-4897-A34B-941B61D840DD}" type="pres">
      <dgm:prSet presAssocID="{5B9F12B4-87B9-4576-B148-644D66149E1B}" presName="Name0" presStyleCnt="0">
        <dgm:presLayoutVars>
          <dgm:chMax val="7"/>
          <dgm:chPref val="7"/>
          <dgm:dir/>
        </dgm:presLayoutVars>
      </dgm:prSet>
      <dgm:spPr/>
      <dgm:t>
        <a:bodyPr/>
        <a:lstStyle/>
        <a:p>
          <a:endParaRPr lang="es-ES"/>
        </a:p>
      </dgm:t>
    </dgm:pt>
    <dgm:pt modelId="{F0AA00C7-8C22-4E99-B132-90B894B17ACA}" type="pres">
      <dgm:prSet presAssocID="{5B9F12B4-87B9-4576-B148-644D66149E1B}" presName="Name1" presStyleCnt="0"/>
      <dgm:spPr/>
    </dgm:pt>
    <dgm:pt modelId="{15DB77A8-D758-412F-87F9-93D16FB72C8F}" type="pres">
      <dgm:prSet presAssocID="{5B9F12B4-87B9-4576-B148-644D66149E1B}" presName="cycle" presStyleCnt="0"/>
      <dgm:spPr/>
    </dgm:pt>
    <dgm:pt modelId="{509D8E6E-FF44-4DE6-88D6-8A613DB38061}" type="pres">
      <dgm:prSet presAssocID="{5B9F12B4-87B9-4576-B148-644D66149E1B}" presName="srcNode" presStyleLbl="node1" presStyleIdx="0" presStyleCnt="4"/>
      <dgm:spPr/>
    </dgm:pt>
    <dgm:pt modelId="{5371AE1B-7ECD-466B-862B-E57C17363379}" type="pres">
      <dgm:prSet presAssocID="{5B9F12B4-87B9-4576-B148-644D66149E1B}" presName="conn" presStyleLbl="parChTrans1D2" presStyleIdx="0" presStyleCnt="1"/>
      <dgm:spPr/>
      <dgm:t>
        <a:bodyPr/>
        <a:lstStyle/>
        <a:p>
          <a:endParaRPr lang="es-ES"/>
        </a:p>
      </dgm:t>
    </dgm:pt>
    <dgm:pt modelId="{CCCCFAF3-3424-4823-83DE-DC0AA224E637}" type="pres">
      <dgm:prSet presAssocID="{5B9F12B4-87B9-4576-B148-644D66149E1B}" presName="extraNode" presStyleLbl="node1" presStyleIdx="0" presStyleCnt="4"/>
      <dgm:spPr/>
    </dgm:pt>
    <dgm:pt modelId="{A578CBC8-EFA6-4F8A-9522-F04F90CC3C12}" type="pres">
      <dgm:prSet presAssocID="{5B9F12B4-87B9-4576-B148-644D66149E1B}" presName="dstNode" presStyleLbl="node1" presStyleIdx="0" presStyleCnt="4"/>
      <dgm:spPr/>
    </dgm:pt>
    <dgm:pt modelId="{0650C82A-6656-431C-AF8D-BFAE9796388D}" type="pres">
      <dgm:prSet presAssocID="{1D3AA0F4-A218-4457-BEBC-84EFFCF96ABC}" presName="text_1" presStyleLbl="node1" presStyleIdx="0" presStyleCnt="4">
        <dgm:presLayoutVars>
          <dgm:bulletEnabled val="1"/>
        </dgm:presLayoutVars>
      </dgm:prSet>
      <dgm:spPr/>
      <dgm:t>
        <a:bodyPr/>
        <a:lstStyle/>
        <a:p>
          <a:endParaRPr lang="es-ES"/>
        </a:p>
      </dgm:t>
    </dgm:pt>
    <dgm:pt modelId="{3D68ACB7-3DC2-4E9A-BAD1-74B8E2BD777D}" type="pres">
      <dgm:prSet presAssocID="{1D3AA0F4-A218-4457-BEBC-84EFFCF96ABC}" presName="accent_1" presStyleCnt="0"/>
      <dgm:spPr/>
    </dgm:pt>
    <dgm:pt modelId="{B3C18624-7E4F-4B1C-B3F6-6E58EA61D2C0}" type="pres">
      <dgm:prSet presAssocID="{1D3AA0F4-A218-4457-BEBC-84EFFCF96ABC}" presName="accentRepeatNode" presStyleLbl="solidFgAcc1" presStyleIdx="0" presStyleCnt="4"/>
      <dgm:spPr/>
    </dgm:pt>
    <dgm:pt modelId="{772ABC24-3EC6-45C0-9009-AE2F776413DD}" type="pres">
      <dgm:prSet presAssocID="{2164E8B2-4E53-4B28-98D4-EEF266EB62C0}" presName="text_2" presStyleLbl="node1" presStyleIdx="1" presStyleCnt="4">
        <dgm:presLayoutVars>
          <dgm:bulletEnabled val="1"/>
        </dgm:presLayoutVars>
      </dgm:prSet>
      <dgm:spPr/>
      <dgm:t>
        <a:bodyPr/>
        <a:lstStyle/>
        <a:p>
          <a:endParaRPr lang="es-ES"/>
        </a:p>
      </dgm:t>
    </dgm:pt>
    <dgm:pt modelId="{D281C932-6431-4FBB-9812-5746C39AEF4F}" type="pres">
      <dgm:prSet presAssocID="{2164E8B2-4E53-4B28-98D4-EEF266EB62C0}" presName="accent_2" presStyleCnt="0"/>
      <dgm:spPr/>
    </dgm:pt>
    <dgm:pt modelId="{94C6D728-D441-4410-BEB6-3417AEBAAEA6}" type="pres">
      <dgm:prSet presAssocID="{2164E8B2-4E53-4B28-98D4-EEF266EB62C0}" presName="accentRepeatNode" presStyleLbl="solidFgAcc1" presStyleIdx="1" presStyleCnt="4"/>
      <dgm:spPr/>
    </dgm:pt>
    <dgm:pt modelId="{D2C61151-5991-4176-8A04-659EE7EC16E5}" type="pres">
      <dgm:prSet presAssocID="{EEB19762-F076-4A46-A31D-3911471EAF60}" presName="text_3" presStyleLbl="node1" presStyleIdx="2" presStyleCnt="4">
        <dgm:presLayoutVars>
          <dgm:bulletEnabled val="1"/>
        </dgm:presLayoutVars>
      </dgm:prSet>
      <dgm:spPr/>
      <dgm:t>
        <a:bodyPr/>
        <a:lstStyle/>
        <a:p>
          <a:endParaRPr lang="es-ES"/>
        </a:p>
      </dgm:t>
    </dgm:pt>
    <dgm:pt modelId="{034618A3-704A-4FC4-819D-A5832FA4A9D9}" type="pres">
      <dgm:prSet presAssocID="{EEB19762-F076-4A46-A31D-3911471EAF60}" presName="accent_3" presStyleCnt="0"/>
      <dgm:spPr/>
    </dgm:pt>
    <dgm:pt modelId="{502E4F9C-BF5E-4061-9F14-26CBAA3BF4C3}" type="pres">
      <dgm:prSet presAssocID="{EEB19762-F076-4A46-A31D-3911471EAF60}" presName="accentRepeatNode" presStyleLbl="solidFgAcc1" presStyleIdx="2" presStyleCnt="4"/>
      <dgm:spPr/>
    </dgm:pt>
    <dgm:pt modelId="{1D5103D1-65E9-4B47-B9D0-B2108D950819}" type="pres">
      <dgm:prSet presAssocID="{612FB2BF-320A-4330-8746-7EED75B8D9AC}" presName="text_4" presStyleLbl="node1" presStyleIdx="3" presStyleCnt="4">
        <dgm:presLayoutVars>
          <dgm:bulletEnabled val="1"/>
        </dgm:presLayoutVars>
      </dgm:prSet>
      <dgm:spPr/>
      <dgm:t>
        <a:bodyPr/>
        <a:lstStyle/>
        <a:p>
          <a:endParaRPr lang="es-ES"/>
        </a:p>
      </dgm:t>
    </dgm:pt>
    <dgm:pt modelId="{0BC1A27C-2436-41EA-926D-F047D2066284}" type="pres">
      <dgm:prSet presAssocID="{612FB2BF-320A-4330-8746-7EED75B8D9AC}" presName="accent_4" presStyleCnt="0"/>
      <dgm:spPr/>
    </dgm:pt>
    <dgm:pt modelId="{A18C4C14-5FE4-48D8-B778-22012BF0C47C}" type="pres">
      <dgm:prSet presAssocID="{612FB2BF-320A-4330-8746-7EED75B8D9AC}" presName="accentRepeatNode" presStyleLbl="solidFgAcc1" presStyleIdx="3" presStyleCnt="4"/>
      <dgm:spPr/>
    </dgm:pt>
  </dgm:ptLst>
  <dgm:cxnLst>
    <dgm:cxn modelId="{45D83B96-AF79-4C56-819F-9FA44B1AA631}" type="presOf" srcId="{2164E8B2-4E53-4B28-98D4-EEF266EB62C0}" destId="{772ABC24-3EC6-45C0-9009-AE2F776413DD}" srcOrd="0" destOrd="0" presId="urn:microsoft.com/office/officeart/2008/layout/VerticalCurvedList"/>
    <dgm:cxn modelId="{95B974D8-210D-42D0-92ED-DA021F7301BD}" type="presOf" srcId="{1D3AA0F4-A218-4457-BEBC-84EFFCF96ABC}" destId="{0650C82A-6656-431C-AF8D-BFAE9796388D}" srcOrd="0" destOrd="0" presId="urn:microsoft.com/office/officeart/2008/layout/VerticalCurvedList"/>
    <dgm:cxn modelId="{21B9555D-8E59-4C0B-B7BD-F28D1BAD1535}" type="presOf" srcId="{A04F230C-F1DE-4880-B290-1682777AF318}" destId="{5371AE1B-7ECD-466B-862B-E57C17363379}" srcOrd="0" destOrd="0" presId="urn:microsoft.com/office/officeart/2008/layout/VerticalCurvedList"/>
    <dgm:cxn modelId="{19B8CDC0-D713-40FA-A536-FD232BBDFF3E}" srcId="{5B9F12B4-87B9-4576-B148-644D66149E1B}" destId="{2164E8B2-4E53-4B28-98D4-EEF266EB62C0}" srcOrd="1" destOrd="0" parTransId="{B3D986D6-7482-45BE-ACAD-44AF9F9377EE}" sibTransId="{E3E62DCE-FEEA-43C3-9918-8B200074F7EC}"/>
    <dgm:cxn modelId="{EFE5B907-EB27-4EB6-8D00-71745852C3C3}" srcId="{5B9F12B4-87B9-4576-B148-644D66149E1B}" destId="{EEB19762-F076-4A46-A31D-3911471EAF60}" srcOrd="2" destOrd="0" parTransId="{7693964A-2BAF-49BC-8C06-B19FA92D0A15}" sibTransId="{AD4AF9B9-5326-40CC-885B-4ECA68AA0EE2}"/>
    <dgm:cxn modelId="{E7F5961E-0B07-4936-890B-03F22F0C24E3}" srcId="{5B9F12B4-87B9-4576-B148-644D66149E1B}" destId="{1D3AA0F4-A218-4457-BEBC-84EFFCF96ABC}" srcOrd="0" destOrd="0" parTransId="{693BEE57-0205-4CDD-94FA-2D1B5628E5B1}" sibTransId="{A04F230C-F1DE-4880-B290-1682777AF318}"/>
    <dgm:cxn modelId="{7C463B50-B0E0-4A85-867C-76E5D91ACB16}" type="presOf" srcId="{5B9F12B4-87B9-4576-B148-644D66149E1B}" destId="{9D8D0305-7471-4897-A34B-941B61D840DD}" srcOrd="0" destOrd="0" presId="urn:microsoft.com/office/officeart/2008/layout/VerticalCurvedList"/>
    <dgm:cxn modelId="{6A592652-E44F-477C-A5A4-52927F8D2060}" type="presOf" srcId="{612FB2BF-320A-4330-8746-7EED75B8D9AC}" destId="{1D5103D1-65E9-4B47-B9D0-B2108D950819}" srcOrd="0" destOrd="0" presId="urn:microsoft.com/office/officeart/2008/layout/VerticalCurvedList"/>
    <dgm:cxn modelId="{13FE0D8F-F6C2-43E4-8878-B98CCCA3FBB8}" srcId="{5B9F12B4-87B9-4576-B148-644D66149E1B}" destId="{612FB2BF-320A-4330-8746-7EED75B8D9AC}" srcOrd="3" destOrd="0" parTransId="{C72CD3CE-6D32-4211-9CCD-2B3EF7E5017F}" sibTransId="{43C9A429-612A-4E3E-BF77-78015B47A453}"/>
    <dgm:cxn modelId="{523E7B2D-CB6C-4C76-948E-86458FBAEB29}" type="presOf" srcId="{EEB19762-F076-4A46-A31D-3911471EAF60}" destId="{D2C61151-5991-4176-8A04-659EE7EC16E5}" srcOrd="0" destOrd="0" presId="urn:microsoft.com/office/officeart/2008/layout/VerticalCurvedList"/>
    <dgm:cxn modelId="{557D3B76-74AD-40AB-94AA-8ED039E72981}" type="presParOf" srcId="{9D8D0305-7471-4897-A34B-941B61D840DD}" destId="{F0AA00C7-8C22-4E99-B132-90B894B17ACA}" srcOrd="0" destOrd="0" presId="urn:microsoft.com/office/officeart/2008/layout/VerticalCurvedList"/>
    <dgm:cxn modelId="{38A3E694-B677-4800-A2A8-15C08D594284}" type="presParOf" srcId="{F0AA00C7-8C22-4E99-B132-90B894B17ACA}" destId="{15DB77A8-D758-412F-87F9-93D16FB72C8F}" srcOrd="0" destOrd="0" presId="urn:microsoft.com/office/officeart/2008/layout/VerticalCurvedList"/>
    <dgm:cxn modelId="{5E21EA65-B87F-46AF-A524-F451941F6A9A}" type="presParOf" srcId="{15DB77A8-D758-412F-87F9-93D16FB72C8F}" destId="{509D8E6E-FF44-4DE6-88D6-8A613DB38061}" srcOrd="0" destOrd="0" presId="urn:microsoft.com/office/officeart/2008/layout/VerticalCurvedList"/>
    <dgm:cxn modelId="{1CC9B95A-991A-4CB9-A27D-65FFF60F21C7}" type="presParOf" srcId="{15DB77A8-D758-412F-87F9-93D16FB72C8F}" destId="{5371AE1B-7ECD-466B-862B-E57C17363379}" srcOrd="1" destOrd="0" presId="urn:microsoft.com/office/officeart/2008/layout/VerticalCurvedList"/>
    <dgm:cxn modelId="{6241D8CC-BAD8-4243-B1AF-EEF1E5C78CF4}" type="presParOf" srcId="{15DB77A8-D758-412F-87F9-93D16FB72C8F}" destId="{CCCCFAF3-3424-4823-83DE-DC0AA224E637}" srcOrd="2" destOrd="0" presId="urn:microsoft.com/office/officeart/2008/layout/VerticalCurvedList"/>
    <dgm:cxn modelId="{853A5981-5EF2-45BF-9477-B682E1F388A9}" type="presParOf" srcId="{15DB77A8-D758-412F-87F9-93D16FB72C8F}" destId="{A578CBC8-EFA6-4F8A-9522-F04F90CC3C12}" srcOrd="3" destOrd="0" presId="urn:microsoft.com/office/officeart/2008/layout/VerticalCurvedList"/>
    <dgm:cxn modelId="{7EB7B340-340A-4A12-964F-4179AF2DA323}" type="presParOf" srcId="{F0AA00C7-8C22-4E99-B132-90B894B17ACA}" destId="{0650C82A-6656-431C-AF8D-BFAE9796388D}" srcOrd="1" destOrd="0" presId="urn:microsoft.com/office/officeart/2008/layout/VerticalCurvedList"/>
    <dgm:cxn modelId="{B5756F7E-DD58-4299-A49E-61027C70E978}" type="presParOf" srcId="{F0AA00C7-8C22-4E99-B132-90B894B17ACA}" destId="{3D68ACB7-3DC2-4E9A-BAD1-74B8E2BD777D}" srcOrd="2" destOrd="0" presId="urn:microsoft.com/office/officeart/2008/layout/VerticalCurvedList"/>
    <dgm:cxn modelId="{B195F9A8-BEA6-4092-BDBA-535B3AE8BD4A}" type="presParOf" srcId="{3D68ACB7-3DC2-4E9A-BAD1-74B8E2BD777D}" destId="{B3C18624-7E4F-4B1C-B3F6-6E58EA61D2C0}" srcOrd="0" destOrd="0" presId="urn:microsoft.com/office/officeart/2008/layout/VerticalCurvedList"/>
    <dgm:cxn modelId="{CBF3E227-963C-40C8-8123-E778C7CAD436}" type="presParOf" srcId="{F0AA00C7-8C22-4E99-B132-90B894B17ACA}" destId="{772ABC24-3EC6-45C0-9009-AE2F776413DD}" srcOrd="3" destOrd="0" presId="urn:microsoft.com/office/officeart/2008/layout/VerticalCurvedList"/>
    <dgm:cxn modelId="{4861CF70-5EA4-414E-AFC1-F59C71AB0C58}" type="presParOf" srcId="{F0AA00C7-8C22-4E99-B132-90B894B17ACA}" destId="{D281C932-6431-4FBB-9812-5746C39AEF4F}" srcOrd="4" destOrd="0" presId="urn:microsoft.com/office/officeart/2008/layout/VerticalCurvedList"/>
    <dgm:cxn modelId="{BEB47A59-BECC-4BCE-A547-CE2840F12A8F}" type="presParOf" srcId="{D281C932-6431-4FBB-9812-5746C39AEF4F}" destId="{94C6D728-D441-4410-BEB6-3417AEBAAEA6}" srcOrd="0" destOrd="0" presId="urn:microsoft.com/office/officeart/2008/layout/VerticalCurvedList"/>
    <dgm:cxn modelId="{6C1D5706-FDA5-40F2-873D-9B2071396DD2}" type="presParOf" srcId="{F0AA00C7-8C22-4E99-B132-90B894B17ACA}" destId="{D2C61151-5991-4176-8A04-659EE7EC16E5}" srcOrd="5" destOrd="0" presId="urn:microsoft.com/office/officeart/2008/layout/VerticalCurvedList"/>
    <dgm:cxn modelId="{EDFAE3DF-DB27-4368-A8DE-36778FE843FC}" type="presParOf" srcId="{F0AA00C7-8C22-4E99-B132-90B894B17ACA}" destId="{034618A3-704A-4FC4-819D-A5832FA4A9D9}" srcOrd="6" destOrd="0" presId="urn:microsoft.com/office/officeart/2008/layout/VerticalCurvedList"/>
    <dgm:cxn modelId="{FC69CCF3-D3C6-450D-BD2B-13C9D6818E63}" type="presParOf" srcId="{034618A3-704A-4FC4-819D-A5832FA4A9D9}" destId="{502E4F9C-BF5E-4061-9F14-26CBAA3BF4C3}" srcOrd="0" destOrd="0" presId="urn:microsoft.com/office/officeart/2008/layout/VerticalCurvedList"/>
    <dgm:cxn modelId="{3CBACFA2-E906-49F6-8DB2-24307D54F30D}" type="presParOf" srcId="{F0AA00C7-8C22-4E99-B132-90B894B17ACA}" destId="{1D5103D1-65E9-4B47-B9D0-B2108D950819}" srcOrd="7" destOrd="0" presId="urn:microsoft.com/office/officeart/2008/layout/VerticalCurvedList"/>
    <dgm:cxn modelId="{C1B12A73-A167-4967-8D31-FFE359C47BE0}" type="presParOf" srcId="{F0AA00C7-8C22-4E99-B132-90B894B17ACA}" destId="{0BC1A27C-2436-41EA-926D-F047D2066284}" srcOrd="8" destOrd="0" presId="urn:microsoft.com/office/officeart/2008/layout/VerticalCurvedList"/>
    <dgm:cxn modelId="{F189FF35-3763-45D5-9364-DAD15C0470F0}" type="presParOf" srcId="{0BC1A27C-2436-41EA-926D-F047D2066284}" destId="{A18C4C14-5FE4-48D8-B778-22012BF0C4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CE9F3E-B4F3-45B3-A75E-35BC695B3C45}"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5BBDC390-83AF-404F-A93A-44E4DAEB7F5D}">
      <dgm:prSet phldrT="[Texto]"/>
      <dgm:spPr/>
      <dgm:t>
        <a:bodyPr/>
        <a:lstStyle/>
        <a:p>
          <a:r>
            <a:rPr lang="es-ES" dirty="0" smtClean="0"/>
            <a:t>Se debe tomar en cuenta que al presentar un escenario con extensa cantidad de tablas es un documento no permitirá al lector sensibilizarse con la interacción de las variables al momento de la toma de decisiones,  pero por otro lado un escenario escrito de manera didáctica y que no esté sustentado en objetos derivados de un método analítico de igual manera será débil en los momentos de decisión, por lo que es necesario combinar el sustento analítico con la representación gráfica precisa del Escenario construido</a:t>
          </a:r>
          <a:endParaRPr lang="es-ES" dirty="0"/>
        </a:p>
      </dgm:t>
    </dgm:pt>
    <dgm:pt modelId="{E0FA2AA3-0E28-4A12-BC7C-3685BD55E90F}" type="parTrans" cxnId="{61B6936C-D514-4B0E-83B9-20002423BFB6}">
      <dgm:prSet/>
      <dgm:spPr/>
      <dgm:t>
        <a:bodyPr/>
        <a:lstStyle/>
        <a:p>
          <a:endParaRPr lang="es-ES"/>
        </a:p>
      </dgm:t>
    </dgm:pt>
    <dgm:pt modelId="{F7CB03CD-C16D-4124-BA55-BFF09ECF3241}" type="sibTrans" cxnId="{61B6936C-D514-4B0E-83B9-20002423BFB6}">
      <dgm:prSet/>
      <dgm:spPr/>
      <dgm:t>
        <a:bodyPr/>
        <a:lstStyle/>
        <a:p>
          <a:endParaRPr lang="es-ES"/>
        </a:p>
      </dgm:t>
    </dgm:pt>
    <dgm:pt modelId="{A7751FEF-FF1D-469D-BF3B-FAD277FE7896}">
      <dgm:prSet phldrT="[Texto]"/>
      <dgm:spPr/>
      <dgm:t>
        <a:bodyPr/>
        <a:lstStyle/>
        <a:p>
          <a:r>
            <a:rPr lang="es-ES" dirty="0" smtClean="0"/>
            <a:t>La gestión participativa en riesgos es un tema complejo y requiere inversiones importantes por parte de las autoridades y por parte de los actores sociales que interactúan en este territorio. Por lo que el tema de la planificación preventiva  debe  encontrar un equilibro entre mejorar las capacidades de la población,  las restricciones a las cuales se debe someter así como también las posibilidades que podrían  reorientar la concepción del desarrollo urbano en zonas de mayor movimiento de Lahares para minimizar el riesgo, ya que una erupción del Volcán Cotopaxi tiene una alta probabilidad de ocurrencia basada en eventos históricos.</a:t>
          </a:r>
          <a:endParaRPr lang="es-ES" dirty="0"/>
        </a:p>
      </dgm:t>
    </dgm:pt>
    <dgm:pt modelId="{4E1204F7-E453-4D86-8697-EC01B311B00D}" type="parTrans" cxnId="{A5BB9BD0-3189-4E74-AC7B-1165CD2391F4}">
      <dgm:prSet/>
      <dgm:spPr/>
      <dgm:t>
        <a:bodyPr/>
        <a:lstStyle/>
        <a:p>
          <a:endParaRPr lang="es-ES"/>
        </a:p>
      </dgm:t>
    </dgm:pt>
    <dgm:pt modelId="{68FA0AEF-F16F-4984-8DFC-033D0287D8D8}" type="sibTrans" cxnId="{A5BB9BD0-3189-4E74-AC7B-1165CD2391F4}">
      <dgm:prSet/>
      <dgm:spPr/>
      <dgm:t>
        <a:bodyPr/>
        <a:lstStyle/>
        <a:p>
          <a:endParaRPr lang="es-ES"/>
        </a:p>
      </dgm:t>
    </dgm:pt>
    <dgm:pt modelId="{FD497D4C-EC80-417C-A7B1-473E79D28F0B}">
      <dgm:prSet phldrT="[Texto]"/>
      <dgm:spPr/>
      <dgm:t>
        <a:bodyPr/>
        <a:lstStyle/>
        <a:p>
          <a:r>
            <a:rPr lang="es-EC" dirty="0" smtClean="0"/>
            <a:t>Es necesario mantener la información catastral actualizada año tras año como mínimo, para de esta manera plantear un coherente ordenamiento territorial del Cantón que debe propender a explotar de mejor manera los recursos existentes.</a:t>
          </a:r>
          <a:endParaRPr lang="es-ES" dirty="0"/>
        </a:p>
      </dgm:t>
    </dgm:pt>
    <dgm:pt modelId="{ACAE7674-AD14-4806-81D4-6DBFD147BD1C}" type="parTrans" cxnId="{5EE164F6-D39C-4948-9BBA-908493A59529}">
      <dgm:prSet/>
      <dgm:spPr/>
      <dgm:t>
        <a:bodyPr/>
        <a:lstStyle/>
        <a:p>
          <a:endParaRPr lang="es-ES"/>
        </a:p>
      </dgm:t>
    </dgm:pt>
    <dgm:pt modelId="{87F1C88F-F4AD-45E0-A150-C441C72B55C6}" type="sibTrans" cxnId="{5EE164F6-D39C-4948-9BBA-908493A59529}">
      <dgm:prSet/>
      <dgm:spPr/>
      <dgm:t>
        <a:bodyPr/>
        <a:lstStyle/>
        <a:p>
          <a:endParaRPr lang="es-ES"/>
        </a:p>
      </dgm:t>
    </dgm:pt>
    <dgm:pt modelId="{53C41FEF-2E6F-40D0-B388-77154F3F82A3}" type="pres">
      <dgm:prSet presAssocID="{FFCE9F3E-B4F3-45B3-A75E-35BC695B3C45}" presName="linear" presStyleCnt="0">
        <dgm:presLayoutVars>
          <dgm:animLvl val="lvl"/>
          <dgm:resizeHandles val="exact"/>
        </dgm:presLayoutVars>
      </dgm:prSet>
      <dgm:spPr/>
      <dgm:t>
        <a:bodyPr/>
        <a:lstStyle/>
        <a:p>
          <a:endParaRPr lang="es-ES"/>
        </a:p>
      </dgm:t>
    </dgm:pt>
    <dgm:pt modelId="{93EC7AF8-16F9-472A-A34F-245E8DD11130}" type="pres">
      <dgm:prSet presAssocID="{FD497D4C-EC80-417C-A7B1-473E79D28F0B}" presName="parentText" presStyleLbl="node1" presStyleIdx="0" presStyleCnt="3">
        <dgm:presLayoutVars>
          <dgm:chMax val="0"/>
          <dgm:bulletEnabled val="1"/>
        </dgm:presLayoutVars>
      </dgm:prSet>
      <dgm:spPr/>
      <dgm:t>
        <a:bodyPr/>
        <a:lstStyle/>
        <a:p>
          <a:endParaRPr lang="es-ES"/>
        </a:p>
      </dgm:t>
    </dgm:pt>
    <dgm:pt modelId="{72E154DC-3676-4781-850F-99B68E6B1054}" type="pres">
      <dgm:prSet presAssocID="{87F1C88F-F4AD-45E0-A150-C441C72B55C6}" presName="spacer" presStyleCnt="0"/>
      <dgm:spPr/>
    </dgm:pt>
    <dgm:pt modelId="{66E585D0-5D7B-4730-9716-907CC8543CAB}" type="pres">
      <dgm:prSet presAssocID="{5BBDC390-83AF-404F-A93A-44E4DAEB7F5D}" presName="parentText" presStyleLbl="node1" presStyleIdx="1" presStyleCnt="3">
        <dgm:presLayoutVars>
          <dgm:chMax val="0"/>
          <dgm:bulletEnabled val="1"/>
        </dgm:presLayoutVars>
      </dgm:prSet>
      <dgm:spPr/>
      <dgm:t>
        <a:bodyPr/>
        <a:lstStyle/>
        <a:p>
          <a:endParaRPr lang="es-ES"/>
        </a:p>
      </dgm:t>
    </dgm:pt>
    <dgm:pt modelId="{CE81C30F-FE13-46BD-9E37-2C4FD4669672}" type="pres">
      <dgm:prSet presAssocID="{F7CB03CD-C16D-4124-BA55-BFF09ECF3241}" presName="spacer" presStyleCnt="0"/>
      <dgm:spPr/>
    </dgm:pt>
    <dgm:pt modelId="{8A66450F-562D-46AE-AE9F-B6D1AC3B8521}" type="pres">
      <dgm:prSet presAssocID="{A7751FEF-FF1D-469D-BF3B-FAD277FE7896}" presName="parentText" presStyleLbl="node1" presStyleIdx="2" presStyleCnt="3">
        <dgm:presLayoutVars>
          <dgm:chMax val="0"/>
          <dgm:bulletEnabled val="1"/>
        </dgm:presLayoutVars>
      </dgm:prSet>
      <dgm:spPr/>
      <dgm:t>
        <a:bodyPr/>
        <a:lstStyle/>
        <a:p>
          <a:endParaRPr lang="es-ES"/>
        </a:p>
      </dgm:t>
    </dgm:pt>
  </dgm:ptLst>
  <dgm:cxnLst>
    <dgm:cxn modelId="{5EE164F6-D39C-4948-9BBA-908493A59529}" srcId="{FFCE9F3E-B4F3-45B3-A75E-35BC695B3C45}" destId="{FD497D4C-EC80-417C-A7B1-473E79D28F0B}" srcOrd="0" destOrd="0" parTransId="{ACAE7674-AD14-4806-81D4-6DBFD147BD1C}" sibTransId="{87F1C88F-F4AD-45E0-A150-C441C72B55C6}"/>
    <dgm:cxn modelId="{D59A1387-BA35-462F-ABBB-34D763BF27DC}" type="presOf" srcId="{5BBDC390-83AF-404F-A93A-44E4DAEB7F5D}" destId="{66E585D0-5D7B-4730-9716-907CC8543CAB}" srcOrd="0" destOrd="0" presId="urn:microsoft.com/office/officeart/2005/8/layout/vList2"/>
    <dgm:cxn modelId="{22D562E6-056D-4949-87DF-D8BAEFE36DA0}" type="presOf" srcId="{FD497D4C-EC80-417C-A7B1-473E79D28F0B}" destId="{93EC7AF8-16F9-472A-A34F-245E8DD11130}" srcOrd="0" destOrd="0" presId="urn:microsoft.com/office/officeart/2005/8/layout/vList2"/>
    <dgm:cxn modelId="{61B6936C-D514-4B0E-83B9-20002423BFB6}" srcId="{FFCE9F3E-B4F3-45B3-A75E-35BC695B3C45}" destId="{5BBDC390-83AF-404F-A93A-44E4DAEB7F5D}" srcOrd="1" destOrd="0" parTransId="{E0FA2AA3-0E28-4A12-BC7C-3685BD55E90F}" sibTransId="{F7CB03CD-C16D-4124-BA55-BFF09ECF3241}"/>
    <dgm:cxn modelId="{A5BB9BD0-3189-4E74-AC7B-1165CD2391F4}" srcId="{FFCE9F3E-B4F3-45B3-A75E-35BC695B3C45}" destId="{A7751FEF-FF1D-469D-BF3B-FAD277FE7896}" srcOrd="2" destOrd="0" parTransId="{4E1204F7-E453-4D86-8697-EC01B311B00D}" sibTransId="{68FA0AEF-F16F-4984-8DFC-033D0287D8D8}"/>
    <dgm:cxn modelId="{90429D0E-4010-4099-B132-9EC41711E672}" type="presOf" srcId="{A7751FEF-FF1D-469D-BF3B-FAD277FE7896}" destId="{8A66450F-562D-46AE-AE9F-B6D1AC3B8521}" srcOrd="0" destOrd="0" presId="urn:microsoft.com/office/officeart/2005/8/layout/vList2"/>
    <dgm:cxn modelId="{4F615183-775C-4CCF-8FBA-AEDBA743E558}" type="presOf" srcId="{FFCE9F3E-B4F3-45B3-A75E-35BC695B3C45}" destId="{53C41FEF-2E6F-40D0-B388-77154F3F82A3}" srcOrd="0" destOrd="0" presId="urn:microsoft.com/office/officeart/2005/8/layout/vList2"/>
    <dgm:cxn modelId="{C7844816-21B7-419A-92AC-24D76FF4CE94}" type="presParOf" srcId="{53C41FEF-2E6F-40D0-B388-77154F3F82A3}" destId="{93EC7AF8-16F9-472A-A34F-245E8DD11130}" srcOrd="0" destOrd="0" presId="urn:microsoft.com/office/officeart/2005/8/layout/vList2"/>
    <dgm:cxn modelId="{80DC3EBE-BF89-49EE-874F-6EB188EE83C7}" type="presParOf" srcId="{53C41FEF-2E6F-40D0-B388-77154F3F82A3}" destId="{72E154DC-3676-4781-850F-99B68E6B1054}" srcOrd="1" destOrd="0" presId="urn:microsoft.com/office/officeart/2005/8/layout/vList2"/>
    <dgm:cxn modelId="{5E2A24FD-F253-47E5-A565-A614CE551041}" type="presParOf" srcId="{53C41FEF-2E6F-40D0-B388-77154F3F82A3}" destId="{66E585D0-5D7B-4730-9716-907CC8543CAB}" srcOrd="2" destOrd="0" presId="urn:microsoft.com/office/officeart/2005/8/layout/vList2"/>
    <dgm:cxn modelId="{973232CA-3300-4ED5-9ECC-9FDC150C9E52}" type="presParOf" srcId="{53C41FEF-2E6F-40D0-B388-77154F3F82A3}" destId="{CE81C30F-FE13-46BD-9E37-2C4FD4669672}" srcOrd="3" destOrd="0" presId="urn:microsoft.com/office/officeart/2005/8/layout/vList2"/>
    <dgm:cxn modelId="{E1E0DA3A-9B01-4ABD-AB99-26FD331A2690}" type="presParOf" srcId="{53C41FEF-2E6F-40D0-B388-77154F3F82A3}" destId="{8A66450F-562D-46AE-AE9F-B6D1AC3B85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CE9F3E-B4F3-45B3-A75E-35BC695B3C45}"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CC9B89CD-6B00-43B4-B3F3-A22B7A247A70}">
      <dgm:prSet/>
      <dgm:spPr/>
      <dgm:t>
        <a:bodyPr/>
        <a:lstStyle/>
        <a:p>
          <a:r>
            <a:rPr lang="es-EC" smtClean="0"/>
            <a:t>La presión que ejerce el crecimiento poblacional del Distrito Metropolitano de Quito, identificada con la demanda de vivienda para estratos socioeconómicos medios y medios altos, obligan a que promotores inmobiliarios encuentren  formas de ocupación del suelo, que si bien ofrecen solución al problema de vivienda; no dejan de ocasionar desequilibrios territoriales porque no constituyen una forma de desarrollo compacto, dejando grandes espacios de suelo carentes de uso, por lo que se les debería limitar la concesión de grandes terrenos distantes de los núcleos comerciales y que carezcan de acceso a servicios básicos.</a:t>
          </a:r>
          <a:endParaRPr lang="es-ES"/>
        </a:p>
      </dgm:t>
    </dgm:pt>
    <dgm:pt modelId="{889115A0-3495-4DE2-98F8-7ACC6890239F}" type="parTrans" cxnId="{974DD108-2610-4AD5-8AAC-DBC0627EEFCB}">
      <dgm:prSet/>
      <dgm:spPr/>
      <dgm:t>
        <a:bodyPr/>
        <a:lstStyle/>
        <a:p>
          <a:endParaRPr lang="es-ES"/>
        </a:p>
      </dgm:t>
    </dgm:pt>
    <dgm:pt modelId="{ABB2E0F2-40D8-4106-85B8-11A5572C5518}" type="sibTrans" cxnId="{974DD108-2610-4AD5-8AAC-DBC0627EEFCB}">
      <dgm:prSet/>
      <dgm:spPr/>
      <dgm:t>
        <a:bodyPr/>
        <a:lstStyle/>
        <a:p>
          <a:endParaRPr lang="es-ES"/>
        </a:p>
      </dgm:t>
    </dgm:pt>
    <dgm:pt modelId="{DE4716B1-8842-44A5-8C4F-5965283A4B63}">
      <dgm:prSet phldrT="[Texto]"/>
      <dgm:spPr/>
      <dgm:t>
        <a:bodyPr/>
        <a:lstStyle/>
        <a:p>
          <a:r>
            <a:rPr lang="es-ES" dirty="0" smtClean="0"/>
            <a:t>Para que se de un  manejo mas exacto de la información cartográfica que se genera en los diferentes departamentos que conforman al Gobierno Autónomo Descentralizado de Rumiñahui es necesario que dicha información sea compartida, de esta manera se evitaría dobles trabajos al momento de editarla</a:t>
          </a:r>
          <a:endParaRPr lang="es-ES" dirty="0"/>
        </a:p>
      </dgm:t>
    </dgm:pt>
    <dgm:pt modelId="{749999E9-3036-4CED-8A85-E1DDFC4DED34}" type="parTrans" cxnId="{BE8D58A6-0B29-4151-9317-FF920A603B40}">
      <dgm:prSet/>
      <dgm:spPr/>
      <dgm:t>
        <a:bodyPr/>
        <a:lstStyle/>
        <a:p>
          <a:endParaRPr lang="es-ES"/>
        </a:p>
      </dgm:t>
    </dgm:pt>
    <dgm:pt modelId="{74F1D165-1A3A-465B-9EA1-E861136B043B}" type="sibTrans" cxnId="{BE8D58A6-0B29-4151-9317-FF920A603B40}">
      <dgm:prSet/>
      <dgm:spPr/>
      <dgm:t>
        <a:bodyPr/>
        <a:lstStyle/>
        <a:p>
          <a:endParaRPr lang="es-ES"/>
        </a:p>
      </dgm:t>
    </dgm:pt>
    <dgm:pt modelId="{44872E83-93CE-4FBB-9586-F249612BC443}">
      <dgm:prSet phldrT="[Texto]"/>
      <dgm:spPr/>
      <dgm:t>
        <a:bodyPr/>
        <a:lstStyle/>
        <a:p>
          <a:r>
            <a:rPr lang="es-EC" smtClean="0"/>
            <a:t>Se debería implementar un programa de Participación Social en el cual se establezcan asambleas públicas para la socialización de Proyectos que se emprenden en el Cantón Rumiñahui.</a:t>
          </a:r>
          <a:endParaRPr lang="es-ES" dirty="0"/>
        </a:p>
      </dgm:t>
    </dgm:pt>
    <dgm:pt modelId="{CAF92399-9874-48F5-AF31-BBFC13161D1E}" type="parTrans" cxnId="{F8F4B371-4D0A-4AB1-A92E-2D3263C4F220}">
      <dgm:prSet/>
      <dgm:spPr/>
      <dgm:t>
        <a:bodyPr/>
        <a:lstStyle/>
        <a:p>
          <a:endParaRPr lang="es-ES"/>
        </a:p>
      </dgm:t>
    </dgm:pt>
    <dgm:pt modelId="{CA210E84-77D7-46CF-8398-209D43C69D15}" type="sibTrans" cxnId="{F8F4B371-4D0A-4AB1-A92E-2D3263C4F220}">
      <dgm:prSet/>
      <dgm:spPr/>
      <dgm:t>
        <a:bodyPr/>
        <a:lstStyle/>
        <a:p>
          <a:endParaRPr lang="es-ES"/>
        </a:p>
      </dgm:t>
    </dgm:pt>
    <dgm:pt modelId="{53C41FEF-2E6F-40D0-B388-77154F3F82A3}" type="pres">
      <dgm:prSet presAssocID="{FFCE9F3E-B4F3-45B3-A75E-35BC695B3C45}" presName="linear" presStyleCnt="0">
        <dgm:presLayoutVars>
          <dgm:animLvl val="lvl"/>
          <dgm:resizeHandles val="exact"/>
        </dgm:presLayoutVars>
      </dgm:prSet>
      <dgm:spPr/>
      <dgm:t>
        <a:bodyPr/>
        <a:lstStyle/>
        <a:p>
          <a:endParaRPr lang="es-ES"/>
        </a:p>
      </dgm:t>
    </dgm:pt>
    <dgm:pt modelId="{E3AED515-3A99-4C27-9ABC-EB22097BDA2D}" type="pres">
      <dgm:prSet presAssocID="{CC9B89CD-6B00-43B4-B3F3-A22B7A247A70}" presName="parentText" presStyleLbl="node1" presStyleIdx="0" presStyleCnt="3">
        <dgm:presLayoutVars>
          <dgm:chMax val="0"/>
          <dgm:bulletEnabled val="1"/>
        </dgm:presLayoutVars>
      </dgm:prSet>
      <dgm:spPr/>
      <dgm:t>
        <a:bodyPr/>
        <a:lstStyle/>
        <a:p>
          <a:endParaRPr lang="es-ES"/>
        </a:p>
      </dgm:t>
    </dgm:pt>
    <dgm:pt modelId="{2D275B20-29BE-476E-9809-A536FC5CB4A7}" type="pres">
      <dgm:prSet presAssocID="{ABB2E0F2-40D8-4106-85B8-11A5572C5518}" presName="spacer" presStyleCnt="0"/>
      <dgm:spPr/>
    </dgm:pt>
    <dgm:pt modelId="{26806043-9AAF-48CD-8D78-6FEA3C8D5D64}" type="pres">
      <dgm:prSet presAssocID="{DE4716B1-8842-44A5-8C4F-5965283A4B63}" presName="parentText" presStyleLbl="node1" presStyleIdx="1" presStyleCnt="3" custLinFactNeighborX="868" custLinFactNeighborY="9532">
        <dgm:presLayoutVars>
          <dgm:chMax val="0"/>
          <dgm:bulletEnabled val="1"/>
        </dgm:presLayoutVars>
      </dgm:prSet>
      <dgm:spPr/>
      <dgm:t>
        <a:bodyPr/>
        <a:lstStyle/>
        <a:p>
          <a:endParaRPr lang="es-ES"/>
        </a:p>
      </dgm:t>
    </dgm:pt>
    <dgm:pt modelId="{259F67A0-FB72-4DEA-837B-78BE39F5204B}" type="pres">
      <dgm:prSet presAssocID="{74F1D165-1A3A-465B-9EA1-E861136B043B}" presName="spacer" presStyleCnt="0"/>
      <dgm:spPr/>
    </dgm:pt>
    <dgm:pt modelId="{96CC2865-E87D-43D9-A41D-F80FCF4C639C}" type="pres">
      <dgm:prSet presAssocID="{44872E83-93CE-4FBB-9586-F249612BC443}" presName="parentText" presStyleLbl="node1" presStyleIdx="2" presStyleCnt="3">
        <dgm:presLayoutVars>
          <dgm:chMax val="0"/>
          <dgm:bulletEnabled val="1"/>
        </dgm:presLayoutVars>
      </dgm:prSet>
      <dgm:spPr/>
      <dgm:t>
        <a:bodyPr/>
        <a:lstStyle/>
        <a:p>
          <a:endParaRPr lang="es-ES"/>
        </a:p>
      </dgm:t>
    </dgm:pt>
  </dgm:ptLst>
  <dgm:cxnLst>
    <dgm:cxn modelId="{03E8A377-4D5F-4B17-B52E-7062FDFDB03C}" type="presOf" srcId="{44872E83-93CE-4FBB-9586-F249612BC443}" destId="{96CC2865-E87D-43D9-A41D-F80FCF4C639C}" srcOrd="0" destOrd="0" presId="urn:microsoft.com/office/officeart/2005/8/layout/vList2"/>
    <dgm:cxn modelId="{BE8D58A6-0B29-4151-9317-FF920A603B40}" srcId="{FFCE9F3E-B4F3-45B3-A75E-35BC695B3C45}" destId="{DE4716B1-8842-44A5-8C4F-5965283A4B63}" srcOrd="1" destOrd="0" parTransId="{749999E9-3036-4CED-8A85-E1DDFC4DED34}" sibTransId="{74F1D165-1A3A-465B-9EA1-E861136B043B}"/>
    <dgm:cxn modelId="{F8F4B371-4D0A-4AB1-A92E-2D3263C4F220}" srcId="{FFCE9F3E-B4F3-45B3-A75E-35BC695B3C45}" destId="{44872E83-93CE-4FBB-9586-F249612BC443}" srcOrd="2" destOrd="0" parTransId="{CAF92399-9874-48F5-AF31-BBFC13161D1E}" sibTransId="{CA210E84-77D7-46CF-8398-209D43C69D15}"/>
    <dgm:cxn modelId="{F8288F68-4376-4371-B111-49BBF23FF4CF}" type="presOf" srcId="{FFCE9F3E-B4F3-45B3-A75E-35BC695B3C45}" destId="{53C41FEF-2E6F-40D0-B388-77154F3F82A3}" srcOrd="0" destOrd="0" presId="urn:microsoft.com/office/officeart/2005/8/layout/vList2"/>
    <dgm:cxn modelId="{41EB4288-3699-489D-903A-F0C8195CA214}" type="presOf" srcId="{CC9B89CD-6B00-43B4-B3F3-A22B7A247A70}" destId="{E3AED515-3A99-4C27-9ABC-EB22097BDA2D}" srcOrd="0" destOrd="0" presId="urn:microsoft.com/office/officeart/2005/8/layout/vList2"/>
    <dgm:cxn modelId="{974DD108-2610-4AD5-8AAC-DBC0627EEFCB}" srcId="{FFCE9F3E-B4F3-45B3-A75E-35BC695B3C45}" destId="{CC9B89CD-6B00-43B4-B3F3-A22B7A247A70}" srcOrd="0" destOrd="0" parTransId="{889115A0-3495-4DE2-98F8-7ACC6890239F}" sibTransId="{ABB2E0F2-40D8-4106-85B8-11A5572C5518}"/>
    <dgm:cxn modelId="{B91ABAC7-666B-4D0D-B2F4-0FCBC62990D5}" type="presOf" srcId="{DE4716B1-8842-44A5-8C4F-5965283A4B63}" destId="{26806043-9AAF-48CD-8D78-6FEA3C8D5D64}" srcOrd="0" destOrd="0" presId="urn:microsoft.com/office/officeart/2005/8/layout/vList2"/>
    <dgm:cxn modelId="{CE04A3DB-4A21-4769-B508-F2C26D8431F2}" type="presParOf" srcId="{53C41FEF-2E6F-40D0-B388-77154F3F82A3}" destId="{E3AED515-3A99-4C27-9ABC-EB22097BDA2D}" srcOrd="0" destOrd="0" presId="urn:microsoft.com/office/officeart/2005/8/layout/vList2"/>
    <dgm:cxn modelId="{4777CB06-2914-47E5-9745-AA2DA74DBB1B}" type="presParOf" srcId="{53C41FEF-2E6F-40D0-B388-77154F3F82A3}" destId="{2D275B20-29BE-476E-9809-A536FC5CB4A7}" srcOrd="1" destOrd="0" presId="urn:microsoft.com/office/officeart/2005/8/layout/vList2"/>
    <dgm:cxn modelId="{3F837E9C-9CA7-4A33-8F02-AE2A4A06053E}" type="presParOf" srcId="{53C41FEF-2E6F-40D0-B388-77154F3F82A3}" destId="{26806043-9AAF-48CD-8D78-6FEA3C8D5D64}" srcOrd="2" destOrd="0" presId="urn:microsoft.com/office/officeart/2005/8/layout/vList2"/>
    <dgm:cxn modelId="{0A3167AB-97DE-4575-8192-DBFF9C84E860}" type="presParOf" srcId="{53C41FEF-2E6F-40D0-B388-77154F3F82A3}" destId="{259F67A0-FB72-4DEA-837B-78BE39F5204B}" srcOrd="3" destOrd="0" presId="urn:microsoft.com/office/officeart/2005/8/layout/vList2"/>
    <dgm:cxn modelId="{F13DE68D-9926-46BF-95B2-13C6550C7311}" type="presParOf" srcId="{53C41FEF-2E6F-40D0-B388-77154F3F82A3}" destId="{96CC2865-E87D-43D9-A41D-F80FCF4C63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4B2FD-0ADE-4DCA-92AB-BEBEB17F950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06BC2BC9-3052-420D-B50A-65F3AAF1A475}">
      <dgm:prSet phldrT="[Texto]"/>
      <dgm:spPr/>
      <dgm:t>
        <a:bodyPr/>
        <a:lstStyle/>
        <a:p>
          <a:r>
            <a:rPr lang="es-ES" dirty="0" smtClean="0"/>
            <a:t>Lo rural y actividad económica</a:t>
          </a:r>
          <a:endParaRPr lang="es-ES" dirty="0"/>
        </a:p>
      </dgm:t>
    </dgm:pt>
    <dgm:pt modelId="{30BADF48-0642-436B-B6F9-4AC48329D7AC}" type="parTrans" cxnId="{D39BBF3D-8BBA-4702-88CD-5EC169D610D2}">
      <dgm:prSet/>
      <dgm:spPr/>
      <dgm:t>
        <a:bodyPr/>
        <a:lstStyle/>
        <a:p>
          <a:endParaRPr lang="es-ES"/>
        </a:p>
      </dgm:t>
    </dgm:pt>
    <dgm:pt modelId="{2B250566-53F7-4C03-AC92-E96B530C98E4}" type="sibTrans" cxnId="{D39BBF3D-8BBA-4702-88CD-5EC169D610D2}">
      <dgm:prSet/>
      <dgm:spPr/>
      <dgm:t>
        <a:bodyPr/>
        <a:lstStyle/>
        <a:p>
          <a:endParaRPr lang="es-ES"/>
        </a:p>
      </dgm:t>
    </dgm:pt>
    <dgm:pt modelId="{4A7CABB3-F874-4778-94D2-706EDDCFFA77}">
      <dgm:prSet phldrT="[Texto]"/>
      <dgm:spPr/>
      <dgm:t>
        <a:bodyPr/>
        <a:lstStyle/>
        <a:p>
          <a:r>
            <a:rPr lang="es-ES" dirty="0" smtClean="0"/>
            <a:t>Población Absoluta o Relativa</a:t>
          </a:r>
          <a:endParaRPr lang="es-ES" dirty="0"/>
        </a:p>
      </dgm:t>
    </dgm:pt>
    <dgm:pt modelId="{9360C512-B736-4805-B299-2D8EE33EF04E}" type="parTrans" cxnId="{F11636FF-3401-49F2-A269-1202095B5541}">
      <dgm:prSet/>
      <dgm:spPr/>
      <dgm:t>
        <a:bodyPr/>
        <a:lstStyle/>
        <a:p>
          <a:endParaRPr lang="es-ES"/>
        </a:p>
      </dgm:t>
    </dgm:pt>
    <dgm:pt modelId="{5402DEF8-BC14-434C-9133-06BFF2F6F842}" type="sibTrans" cxnId="{F11636FF-3401-49F2-A269-1202095B5541}">
      <dgm:prSet/>
      <dgm:spPr/>
      <dgm:t>
        <a:bodyPr/>
        <a:lstStyle/>
        <a:p>
          <a:endParaRPr lang="es-ES"/>
        </a:p>
      </dgm:t>
    </dgm:pt>
    <dgm:pt modelId="{BD994DE4-7B7F-48E6-AF31-86FA72B60C4B}">
      <dgm:prSet phldrT="[Texto]"/>
      <dgm:spPr/>
      <dgm:t>
        <a:bodyPr/>
        <a:lstStyle/>
        <a:p>
          <a:r>
            <a:rPr lang="es-ES" dirty="0" smtClean="0"/>
            <a:t>Provisión de Servicios</a:t>
          </a:r>
          <a:endParaRPr lang="es-ES" dirty="0"/>
        </a:p>
      </dgm:t>
    </dgm:pt>
    <dgm:pt modelId="{C22CA666-03A5-4DF6-AFB7-B073F61F1308}" type="parTrans" cxnId="{FE618449-0B92-4FAB-A8CE-33CF2E067EB8}">
      <dgm:prSet/>
      <dgm:spPr/>
      <dgm:t>
        <a:bodyPr/>
        <a:lstStyle/>
        <a:p>
          <a:endParaRPr lang="es-ES"/>
        </a:p>
      </dgm:t>
    </dgm:pt>
    <dgm:pt modelId="{168B8113-9863-4DDB-9321-4D37E0BFA71A}" type="sibTrans" cxnId="{FE618449-0B92-4FAB-A8CE-33CF2E067EB8}">
      <dgm:prSet/>
      <dgm:spPr/>
      <dgm:t>
        <a:bodyPr/>
        <a:lstStyle/>
        <a:p>
          <a:endParaRPr lang="es-ES"/>
        </a:p>
      </dgm:t>
    </dgm:pt>
    <dgm:pt modelId="{3FA68BDA-69EB-4DF6-9E65-2E0E6CE42572}">
      <dgm:prSet phldrT="[Texto]"/>
      <dgm:spPr/>
      <dgm:t>
        <a:bodyPr/>
        <a:lstStyle/>
        <a:p>
          <a:r>
            <a:rPr lang="es-ES" dirty="0" smtClean="0"/>
            <a:t>Criterios Administrativos</a:t>
          </a:r>
          <a:endParaRPr lang="es-ES" dirty="0"/>
        </a:p>
      </dgm:t>
    </dgm:pt>
    <dgm:pt modelId="{CD4BBAAF-84EC-4A14-AF77-15D69D141F85}" type="parTrans" cxnId="{A91162FB-6C0B-4622-95BE-52433E73B994}">
      <dgm:prSet/>
      <dgm:spPr/>
      <dgm:t>
        <a:bodyPr/>
        <a:lstStyle/>
        <a:p>
          <a:endParaRPr lang="es-ES"/>
        </a:p>
      </dgm:t>
    </dgm:pt>
    <dgm:pt modelId="{76D73421-35DA-41B9-856B-C4BEC5500C29}" type="sibTrans" cxnId="{A91162FB-6C0B-4622-95BE-52433E73B994}">
      <dgm:prSet/>
      <dgm:spPr/>
      <dgm:t>
        <a:bodyPr/>
        <a:lstStyle/>
        <a:p>
          <a:endParaRPr lang="es-ES"/>
        </a:p>
      </dgm:t>
    </dgm:pt>
    <dgm:pt modelId="{B7676983-1784-40FF-894A-78CE5A3013ED}" type="pres">
      <dgm:prSet presAssocID="{9924B2FD-0ADE-4DCA-92AB-BEBEB17F950D}" presName="Name0" presStyleCnt="0">
        <dgm:presLayoutVars>
          <dgm:dir/>
          <dgm:resizeHandles val="exact"/>
        </dgm:presLayoutVars>
      </dgm:prSet>
      <dgm:spPr/>
      <dgm:t>
        <a:bodyPr/>
        <a:lstStyle/>
        <a:p>
          <a:endParaRPr lang="es-ES"/>
        </a:p>
      </dgm:t>
    </dgm:pt>
    <dgm:pt modelId="{DB82DD2F-5B7E-447B-BE7C-070564EAB2C2}" type="pres">
      <dgm:prSet presAssocID="{9924B2FD-0ADE-4DCA-92AB-BEBEB17F950D}" presName="cycle" presStyleCnt="0"/>
      <dgm:spPr/>
    </dgm:pt>
    <dgm:pt modelId="{71B16BD0-5531-4933-AC14-9CA6D6BE1285}" type="pres">
      <dgm:prSet presAssocID="{06BC2BC9-3052-420D-B50A-65F3AAF1A475}" presName="nodeFirstNode" presStyleLbl="node1" presStyleIdx="0" presStyleCnt="4">
        <dgm:presLayoutVars>
          <dgm:bulletEnabled val="1"/>
        </dgm:presLayoutVars>
      </dgm:prSet>
      <dgm:spPr/>
      <dgm:t>
        <a:bodyPr/>
        <a:lstStyle/>
        <a:p>
          <a:endParaRPr lang="es-ES"/>
        </a:p>
      </dgm:t>
    </dgm:pt>
    <dgm:pt modelId="{61A68BC8-8952-46C5-B536-AF64DA26439E}" type="pres">
      <dgm:prSet presAssocID="{2B250566-53F7-4C03-AC92-E96B530C98E4}" presName="sibTransFirstNode" presStyleLbl="bgShp" presStyleIdx="0" presStyleCnt="1"/>
      <dgm:spPr/>
      <dgm:t>
        <a:bodyPr/>
        <a:lstStyle/>
        <a:p>
          <a:endParaRPr lang="es-ES"/>
        </a:p>
      </dgm:t>
    </dgm:pt>
    <dgm:pt modelId="{C0A0BAE8-1856-4D61-9474-257AFE5E689D}" type="pres">
      <dgm:prSet presAssocID="{4A7CABB3-F874-4778-94D2-706EDDCFFA77}" presName="nodeFollowingNodes" presStyleLbl="node1" presStyleIdx="1" presStyleCnt="4">
        <dgm:presLayoutVars>
          <dgm:bulletEnabled val="1"/>
        </dgm:presLayoutVars>
      </dgm:prSet>
      <dgm:spPr/>
      <dgm:t>
        <a:bodyPr/>
        <a:lstStyle/>
        <a:p>
          <a:endParaRPr lang="es-ES"/>
        </a:p>
      </dgm:t>
    </dgm:pt>
    <dgm:pt modelId="{299CC017-AB3F-4F78-94C9-51006702FE3D}" type="pres">
      <dgm:prSet presAssocID="{BD994DE4-7B7F-48E6-AF31-86FA72B60C4B}" presName="nodeFollowingNodes" presStyleLbl="node1" presStyleIdx="2" presStyleCnt="4">
        <dgm:presLayoutVars>
          <dgm:bulletEnabled val="1"/>
        </dgm:presLayoutVars>
      </dgm:prSet>
      <dgm:spPr/>
      <dgm:t>
        <a:bodyPr/>
        <a:lstStyle/>
        <a:p>
          <a:endParaRPr lang="es-ES"/>
        </a:p>
      </dgm:t>
    </dgm:pt>
    <dgm:pt modelId="{738A5C60-D425-4334-B014-D80C9B2DF419}" type="pres">
      <dgm:prSet presAssocID="{3FA68BDA-69EB-4DF6-9E65-2E0E6CE42572}" presName="nodeFollowingNodes" presStyleLbl="node1" presStyleIdx="3" presStyleCnt="4">
        <dgm:presLayoutVars>
          <dgm:bulletEnabled val="1"/>
        </dgm:presLayoutVars>
      </dgm:prSet>
      <dgm:spPr/>
      <dgm:t>
        <a:bodyPr/>
        <a:lstStyle/>
        <a:p>
          <a:endParaRPr lang="es-ES"/>
        </a:p>
      </dgm:t>
    </dgm:pt>
  </dgm:ptLst>
  <dgm:cxnLst>
    <dgm:cxn modelId="{F5D920F6-F982-47FB-AB6E-769002DA0419}" type="presOf" srcId="{3FA68BDA-69EB-4DF6-9E65-2E0E6CE42572}" destId="{738A5C60-D425-4334-B014-D80C9B2DF419}" srcOrd="0" destOrd="0" presId="urn:microsoft.com/office/officeart/2005/8/layout/cycle3"/>
    <dgm:cxn modelId="{9D27A1E5-2FC3-48BC-A4BF-D9B886A90970}" type="presOf" srcId="{2B250566-53F7-4C03-AC92-E96B530C98E4}" destId="{61A68BC8-8952-46C5-B536-AF64DA26439E}" srcOrd="0" destOrd="0" presId="urn:microsoft.com/office/officeart/2005/8/layout/cycle3"/>
    <dgm:cxn modelId="{D39BBF3D-8BBA-4702-88CD-5EC169D610D2}" srcId="{9924B2FD-0ADE-4DCA-92AB-BEBEB17F950D}" destId="{06BC2BC9-3052-420D-B50A-65F3AAF1A475}" srcOrd="0" destOrd="0" parTransId="{30BADF48-0642-436B-B6F9-4AC48329D7AC}" sibTransId="{2B250566-53F7-4C03-AC92-E96B530C98E4}"/>
    <dgm:cxn modelId="{AA446846-2208-424A-A343-0ED84D0CFCED}" type="presOf" srcId="{4A7CABB3-F874-4778-94D2-706EDDCFFA77}" destId="{C0A0BAE8-1856-4D61-9474-257AFE5E689D}" srcOrd="0" destOrd="0" presId="urn:microsoft.com/office/officeart/2005/8/layout/cycle3"/>
    <dgm:cxn modelId="{FE618449-0B92-4FAB-A8CE-33CF2E067EB8}" srcId="{9924B2FD-0ADE-4DCA-92AB-BEBEB17F950D}" destId="{BD994DE4-7B7F-48E6-AF31-86FA72B60C4B}" srcOrd="2" destOrd="0" parTransId="{C22CA666-03A5-4DF6-AFB7-B073F61F1308}" sibTransId="{168B8113-9863-4DDB-9321-4D37E0BFA71A}"/>
    <dgm:cxn modelId="{F11636FF-3401-49F2-A269-1202095B5541}" srcId="{9924B2FD-0ADE-4DCA-92AB-BEBEB17F950D}" destId="{4A7CABB3-F874-4778-94D2-706EDDCFFA77}" srcOrd="1" destOrd="0" parTransId="{9360C512-B736-4805-B299-2D8EE33EF04E}" sibTransId="{5402DEF8-BC14-434C-9133-06BFF2F6F842}"/>
    <dgm:cxn modelId="{1026209D-807D-4F71-B48D-C19D633D7C4E}" type="presOf" srcId="{BD994DE4-7B7F-48E6-AF31-86FA72B60C4B}" destId="{299CC017-AB3F-4F78-94C9-51006702FE3D}" srcOrd="0" destOrd="0" presId="urn:microsoft.com/office/officeart/2005/8/layout/cycle3"/>
    <dgm:cxn modelId="{65F2EFFB-63E3-440E-A8D6-8E5D384089B2}" type="presOf" srcId="{06BC2BC9-3052-420D-B50A-65F3AAF1A475}" destId="{71B16BD0-5531-4933-AC14-9CA6D6BE1285}" srcOrd="0" destOrd="0" presId="urn:microsoft.com/office/officeart/2005/8/layout/cycle3"/>
    <dgm:cxn modelId="{C7072658-9C19-4364-9251-C2ADE470316A}" type="presOf" srcId="{9924B2FD-0ADE-4DCA-92AB-BEBEB17F950D}" destId="{B7676983-1784-40FF-894A-78CE5A3013ED}" srcOrd="0" destOrd="0" presId="urn:microsoft.com/office/officeart/2005/8/layout/cycle3"/>
    <dgm:cxn modelId="{A91162FB-6C0B-4622-95BE-52433E73B994}" srcId="{9924B2FD-0ADE-4DCA-92AB-BEBEB17F950D}" destId="{3FA68BDA-69EB-4DF6-9E65-2E0E6CE42572}" srcOrd="3" destOrd="0" parTransId="{CD4BBAAF-84EC-4A14-AF77-15D69D141F85}" sibTransId="{76D73421-35DA-41B9-856B-C4BEC5500C29}"/>
    <dgm:cxn modelId="{9F6E00AE-F74F-49B1-B87C-E999B923F07F}" type="presParOf" srcId="{B7676983-1784-40FF-894A-78CE5A3013ED}" destId="{DB82DD2F-5B7E-447B-BE7C-070564EAB2C2}" srcOrd="0" destOrd="0" presId="urn:microsoft.com/office/officeart/2005/8/layout/cycle3"/>
    <dgm:cxn modelId="{1E59C831-AF45-4B18-BB1E-5959911CDD31}" type="presParOf" srcId="{DB82DD2F-5B7E-447B-BE7C-070564EAB2C2}" destId="{71B16BD0-5531-4933-AC14-9CA6D6BE1285}" srcOrd="0" destOrd="0" presId="urn:microsoft.com/office/officeart/2005/8/layout/cycle3"/>
    <dgm:cxn modelId="{C975788B-975E-4A77-9FF8-2BC816F6AC0B}" type="presParOf" srcId="{DB82DD2F-5B7E-447B-BE7C-070564EAB2C2}" destId="{61A68BC8-8952-46C5-B536-AF64DA26439E}" srcOrd="1" destOrd="0" presId="urn:microsoft.com/office/officeart/2005/8/layout/cycle3"/>
    <dgm:cxn modelId="{1D86A79F-CF32-432B-9E40-E627EC12EE3A}" type="presParOf" srcId="{DB82DD2F-5B7E-447B-BE7C-070564EAB2C2}" destId="{C0A0BAE8-1856-4D61-9474-257AFE5E689D}" srcOrd="2" destOrd="0" presId="urn:microsoft.com/office/officeart/2005/8/layout/cycle3"/>
    <dgm:cxn modelId="{0B528B71-1F4A-41FE-A540-00BF445D9C1B}" type="presParOf" srcId="{DB82DD2F-5B7E-447B-BE7C-070564EAB2C2}" destId="{299CC017-AB3F-4F78-94C9-51006702FE3D}" srcOrd="3" destOrd="0" presId="urn:microsoft.com/office/officeart/2005/8/layout/cycle3"/>
    <dgm:cxn modelId="{B8278407-196E-420A-9FEC-F2459F04D878}" type="presParOf" srcId="{DB82DD2F-5B7E-447B-BE7C-070564EAB2C2}" destId="{738A5C60-D425-4334-B014-D80C9B2DF419}"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6418C-D976-4F15-A253-8C0D71C59D7C}" type="doc">
      <dgm:prSet loTypeId="urn:microsoft.com/office/officeart/2005/8/layout/hProcess9" loCatId="process" qsTypeId="urn:microsoft.com/office/officeart/2005/8/quickstyle/simple1" qsCatId="simple" csTypeId="urn:microsoft.com/office/officeart/2005/8/colors/accent1_2" csCatId="accent1" phldr="1"/>
      <dgm:spPr/>
    </dgm:pt>
    <dgm:pt modelId="{648FED64-6A0C-424B-B487-B406D10123C4}">
      <dgm:prSet phldrT="[Texto]"/>
      <dgm:spPr/>
      <dgm:t>
        <a:bodyPr/>
        <a:lstStyle/>
        <a:p>
          <a:r>
            <a:rPr lang="es-ES" dirty="0" smtClean="0"/>
            <a:t>Definición</a:t>
          </a:r>
          <a:endParaRPr lang="es-ES" dirty="0"/>
        </a:p>
      </dgm:t>
    </dgm:pt>
    <dgm:pt modelId="{861C7CE3-2F61-4DDF-99B7-C4A8C0EB979D}" type="parTrans" cxnId="{769AA20F-B932-4E76-B936-B3B67EA1FF09}">
      <dgm:prSet/>
      <dgm:spPr/>
      <dgm:t>
        <a:bodyPr/>
        <a:lstStyle/>
        <a:p>
          <a:endParaRPr lang="es-ES"/>
        </a:p>
      </dgm:t>
    </dgm:pt>
    <dgm:pt modelId="{05225EB0-927F-45FA-80DF-DFC9A59920CF}" type="sibTrans" cxnId="{769AA20F-B932-4E76-B936-B3B67EA1FF09}">
      <dgm:prSet/>
      <dgm:spPr/>
      <dgm:t>
        <a:bodyPr/>
        <a:lstStyle/>
        <a:p>
          <a:endParaRPr lang="es-ES"/>
        </a:p>
      </dgm:t>
    </dgm:pt>
    <dgm:pt modelId="{AC34DE97-8950-4B75-A414-C7E731E33B57}">
      <dgm:prSet phldrT="[Texto]"/>
      <dgm:spPr/>
      <dgm:t>
        <a:bodyPr/>
        <a:lstStyle/>
        <a:p>
          <a:r>
            <a:rPr lang="es-ES" dirty="0" smtClean="0"/>
            <a:t>Funciones</a:t>
          </a:r>
          <a:endParaRPr lang="es-ES" dirty="0"/>
        </a:p>
      </dgm:t>
    </dgm:pt>
    <dgm:pt modelId="{26BC4814-0EDA-4EEC-BB71-7B45B366A94D}" type="parTrans" cxnId="{235D64DE-59D7-429B-832B-69FA94207A4D}">
      <dgm:prSet/>
      <dgm:spPr/>
      <dgm:t>
        <a:bodyPr/>
        <a:lstStyle/>
        <a:p>
          <a:endParaRPr lang="es-ES"/>
        </a:p>
      </dgm:t>
    </dgm:pt>
    <dgm:pt modelId="{06EA4835-1A55-4A01-AA08-50CA9EA50FD4}" type="sibTrans" cxnId="{235D64DE-59D7-429B-832B-69FA94207A4D}">
      <dgm:prSet/>
      <dgm:spPr/>
      <dgm:t>
        <a:bodyPr/>
        <a:lstStyle/>
        <a:p>
          <a:endParaRPr lang="es-ES"/>
        </a:p>
      </dgm:t>
    </dgm:pt>
    <dgm:pt modelId="{12DFCB90-8ADD-4DA6-9F33-46CB0B130BFD}">
      <dgm:prSet phldrT="[Texto]"/>
      <dgm:spPr/>
      <dgm:t>
        <a:bodyPr/>
        <a:lstStyle/>
        <a:p>
          <a:r>
            <a:rPr lang="es-ES" smtClean="0"/>
            <a:t>Componentes</a:t>
          </a:r>
          <a:endParaRPr lang="es-ES" dirty="0"/>
        </a:p>
      </dgm:t>
    </dgm:pt>
    <dgm:pt modelId="{119AE913-6E4A-4794-A02A-8E694C03628C}" type="parTrans" cxnId="{F1DBF7EE-AB09-49EB-BE78-1168152EC491}">
      <dgm:prSet/>
      <dgm:spPr/>
      <dgm:t>
        <a:bodyPr/>
        <a:lstStyle/>
        <a:p>
          <a:endParaRPr lang="es-ES"/>
        </a:p>
      </dgm:t>
    </dgm:pt>
    <dgm:pt modelId="{8F40098B-855D-4504-8C18-B905D7BD70A0}" type="sibTrans" cxnId="{F1DBF7EE-AB09-49EB-BE78-1168152EC491}">
      <dgm:prSet/>
      <dgm:spPr/>
      <dgm:t>
        <a:bodyPr/>
        <a:lstStyle/>
        <a:p>
          <a:endParaRPr lang="es-ES"/>
        </a:p>
      </dgm:t>
    </dgm:pt>
    <dgm:pt modelId="{FF9E8CFD-AA24-49BE-A93A-E730404BF957}">
      <dgm:prSet phldrT="[Texto]"/>
      <dgm:spPr/>
      <dgm:t>
        <a:bodyPr/>
        <a:lstStyle/>
        <a:p>
          <a:r>
            <a:rPr lang="es-ES" dirty="0" smtClean="0"/>
            <a:t>Catastro 2014</a:t>
          </a:r>
          <a:endParaRPr lang="es-ES" dirty="0"/>
        </a:p>
      </dgm:t>
    </dgm:pt>
    <dgm:pt modelId="{2014A2D8-A2F4-4CA9-8507-7BACF3C840F2}" type="sibTrans" cxnId="{868ADE3D-BD8A-4331-BC1A-C130D6B770AA}">
      <dgm:prSet/>
      <dgm:spPr/>
    </dgm:pt>
    <dgm:pt modelId="{A4914EDE-386F-453C-8D13-FD3BE6A90668}" type="parTrans" cxnId="{868ADE3D-BD8A-4331-BC1A-C130D6B770AA}">
      <dgm:prSet/>
      <dgm:spPr/>
    </dgm:pt>
    <dgm:pt modelId="{72782ABF-4EEB-441F-9B81-D323C8230E8A}" type="pres">
      <dgm:prSet presAssocID="{9B76418C-D976-4F15-A253-8C0D71C59D7C}" presName="CompostProcess" presStyleCnt="0">
        <dgm:presLayoutVars>
          <dgm:dir/>
          <dgm:resizeHandles val="exact"/>
        </dgm:presLayoutVars>
      </dgm:prSet>
      <dgm:spPr/>
    </dgm:pt>
    <dgm:pt modelId="{0FAC334A-0EE6-4FE8-9ECE-0FCB2A76B069}" type="pres">
      <dgm:prSet presAssocID="{9B76418C-D976-4F15-A253-8C0D71C59D7C}" presName="arrow" presStyleLbl="bgShp" presStyleIdx="0" presStyleCnt="1"/>
      <dgm:spPr/>
    </dgm:pt>
    <dgm:pt modelId="{23FDFDF1-509F-441D-80AA-00262A795353}" type="pres">
      <dgm:prSet presAssocID="{9B76418C-D976-4F15-A253-8C0D71C59D7C}" presName="linearProcess" presStyleCnt="0"/>
      <dgm:spPr/>
    </dgm:pt>
    <dgm:pt modelId="{AF2CA10C-88AD-4E99-8A3C-AF1704D1A0FB}" type="pres">
      <dgm:prSet presAssocID="{648FED64-6A0C-424B-B487-B406D10123C4}" presName="textNode" presStyleLbl="node1" presStyleIdx="0" presStyleCnt="4">
        <dgm:presLayoutVars>
          <dgm:bulletEnabled val="1"/>
        </dgm:presLayoutVars>
      </dgm:prSet>
      <dgm:spPr/>
      <dgm:t>
        <a:bodyPr/>
        <a:lstStyle/>
        <a:p>
          <a:endParaRPr lang="es-ES"/>
        </a:p>
      </dgm:t>
    </dgm:pt>
    <dgm:pt modelId="{AAD09277-5082-492D-A1AB-29B7A9B04C03}" type="pres">
      <dgm:prSet presAssocID="{05225EB0-927F-45FA-80DF-DFC9A59920CF}" presName="sibTrans" presStyleCnt="0"/>
      <dgm:spPr/>
    </dgm:pt>
    <dgm:pt modelId="{9F339720-F9F2-4FB3-B705-A5E5F0A4CDAE}" type="pres">
      <dgm:prSet presAssocID="{AC34DE97-8950-4B75-A414-C7E731E33B57}" presName="textNode" presStyleLbl="node1" presStyleIdx="1" presStyleCnt="4">
        <dgm:presLayoutVars>
          <dgm:bulletEnabled val="1"/>
        </dgm:presLayoutVars>
      </dgm:prSet>
      <dgm:spPr/>
      <dgm:t>
        <a:bodyPr/>
        <a:lstStyle/>
        <a:p>
          <a:endParaRPr lang="es-ES"/>
        </a:p>
      </dgm:t>
    </dgm:pt>
    <dgm:pt modelId="{56625D72-0DCB-4361-BC63-55CC0D8D4772}" type="pres">
      <dgm:prSet presAssocID="{06EA4835-1A55-4A01-AA08-50CA9EA50FD4}" presName="sibTrans" presStyleCnt="0"/>
      <dgm:spPr/>
    </dgm:pt>
    <dgm:pt modelId="{145AC782-0E13-4A51-97BF-53DA661F8D83}" type="pres">
      <dgm:prSet presAssocID="{12DFCB90-8ADD-4DA6-9F33-46CB0B130BFD}" presName="textNode" presStyleLbl="node1" presStyleIdx="2" presStyleCnt="4">
        <dgm:presLayoutVars>
          <dgm:bulletEnabled val="1"/>
        </dgm:presLayoutVars>
      </dgm:prSet>
      <dgm:spPr/>
      <dgm:t>
        <a:bodyPr/>
        <a:lstStyle/>
        <a:p>
          <a:endParaRPr lang="es-ES"/>
        </a:p>
      </dgm:t>
    </dgm:pt>
    <dgm:pt modelId="{E01DB4AF-3390-4F58-A0F3-00C6A01EEBED}" type="pres">
      <dgm:prSet presAssocID="{8F40098B-855D-4504-8C18-B905D7BD70A0}" presName="sibTrans" presStyleCnt="0"/>
      <dgm:spPr/>
    </dgm:pt>
    <dgm:pt modelId="{B867A599-8587-4EB8-A7D9-50097FCCAC55}" type="pres">
      <dgm:prSet presAssocID="{FF9E8CFD-AA24-49BE-A93A-E730404BF957}" presName="textNode" presStyleLbl="node1" presStyleIdx="3" presStyleCnt="4">
        <dgm:presLayoutVars>
          <dgm:bulletEnabled val="1"/>
        </dgm:presLayoutVars>
      </dgm:prSet>
      <dgm:spPr/>
      <dgm:t>
        <a:bodyPr/>
        <a:lstStyle/>
        <a:p>
          <a:endParaRPr lang="es-ES"/>
        </a:p>
      </dgm:t>
    </dgm:pt>
  </dgm:ptLst>
  <dgm:cxnLst>
    <dgm:cxn modelId="{868ADE3D-BD8A-4331-BC1A-C130D6B770AA}" srcId="{9B76418C-D976-4F15-A253-8C0D71C59D7C}" destId="{FF9E8CFD-AA24-49BE-A93A-E730404BF957}" srcOrd="3" destOrd="0" parTransId="{A4914EDE-386F-453C-8D13-FD3BE6A90668}" sibTransId="{2014A2D8-A2F4-4CA9-8507-7BACF3C840F2}"/>
    <dgm:cxn modelId="{016BC2E1-DF83-454B-A74E-FB177637E883}" type="presOf" srcId="{FF9E8CFD-AA24-49BE-A93A-E730404BF957}" destId="{B867A599-8587-4EB8-A7D9-50097FCCAC55}" srcOrd="0" destOrd="0" presId="urn:microsoft.com/office/officeart/2005/8/layout/hProcess9"/>
    <dgm:cxn modelId="{1FA85D41-DA16-4758-81A1-BDFAE7E680AF}" type="presOf" srcId="{AC34DE97-8950-4B75-A414-C7E731E33B57}" destId="{9F339720-F9F2-4FB3-B705-A5E5F0A4CDAE}" srcOrd="0" destOrd="0" presId="urn:microsoft.com/office/officeart/2005/8/layout/hProcess9"/>
    <dgm:cxn modelId="{5A3AD55A-286B-4D0B-8092-9BD4A13B4309}" type="presOf" srcId="{648FED64-6A0C-424B-B487-B406D10123C4}" destId="{AF2CA10C-88AD-4E99-8A3C-AF1704D1A0FB}" srcOrd="0" destOrd="0" presId="urn:microsoft.com/office/officeart/2005/8/layout/hProcess9"/>
    <dgm:cxn modelId="{4372D8B7-DBB9-4FFA-931D-647F0A6DB887}" type="presOf" srcId="{9B76418C-D976-4F15-A253-8C0D71C59D7C}" destId="{72782ABF-4EEB-441F-9B81-D323C8230E8A}" srcOrd="0" destOrd="0" presId="urn:microsoft.com/office/officeart/2005/8/layout/hProcess9"/>
    <dgm:cxn modelId="{F1DBF7EE-AB09-49EB-BE78-1168152EC491}" srcId="{9B76418C-D976-4F15-A253-8C0D71C59D7C}" destId="{12DFCB90-8ADD-4DA6-9F33-46CB0B130BFD}" srcOrd="2" destOrd="0" parTransId="{119AE913-6E4A-4794-A02A-8E694C03628C}" sibTransId="{8F40098B-855D-4504-8C18-B905D7BD70A0}"/>
    <dgm:cxn modelId="{235D64DE-59D7-429B-832B-69FA94207A4D}" srcId="{9B76418C-D976-4F15-A253-8C0D71C59D7C}" destId="{AC34DE97-8950-4B75-A414-C7E731E33B57}" srcOrd="1" destOrd="0" parTransId="{26BC4814-0EDA-4EEC-BB71-7B45B366A94D}" sibTransId="{06EA4835-1A55-4A01-AA08-50CA9EA50FD4}"/>
    <dgm:cxn modelId="{769AA20F-B932-4E76-B936-B3B67EA1FF09}" srcId="{9B76418C-D976-4F15-A253-8C0D71C59D7C}" destId="{648FED64-6A0C-424B-B487-B406D10123C4}" srcOrd="0" destOrd="0" parTransId="{861C7CE3-2F61-4DDF-99B7-C4A8C0EB979D}" sibTransId="{05225EB0-927F-45FA-80DF-DFC9A59920CF}"/>
    <dgm:cxn modelId="{8A3F3C35-E188-4A11-B3F5-CF62EE0A10E3}" type="presOf" srcId="{12DFCB90-8ADD-4DA6-9F33-46CB0B130BFD}" destId="{145AC782-0E13-4A51-97BF-53DA661F8D83}" srcOrd="0" destOrd="0" presId="urn:microsoft.com/office/officeart/2005/8/layout/hProcess9"/>
    <dgm:cxn modelId="{4BAF68BA-2E9C-449F-B484-40419B6F250D}" type="presParOf" srcId="{72782ABF-4EEB-441F-9B81-D323C8230E8A}" destId="{0FAC334A-0EE6-4FE8-9ECE-0FCB2A76B069}" srcOrd="0" destOrd="0" presId="urn:microsoft.com/office/officeart/2005/8/layout/hProcess9"/>
    <dgm:cxn modelId="{EFDD8187-3459-406D-84E0-9F9FBE131B69}" type="presParOf" srcId="{72782ABF-4EEB-441F-9B81-D323C8230E8A}" destId="{23FDFDF1-509F-441D-80AA-00262A795353}" srcOrd="1" destOrd="0" presId="urn:microsoft.com/office/officeart/2005/8/layout/hProcess9"/>
    <dgm:cxn modelId="{E882EEA2-1E26-4321-9184-A57743F8C901}" type="presParOf" srcId="{23FDFDF1-509F-441D-80AA-00262A795353}" destId="{AF2CA10C-88AD-4E99-8A3C-AF1704D1A0FB}" srcOrd="0" destOrd="0" presId="urn:microsoft.com/office/officeart/2005/8/layout/hProcess9"/>
    <dgm:cxn modelId="{F60A4855-D550-4ED9-A437-33AE81819A08}" type="presParOf" srcId="{23FDFDF1-509F-441D-80AA-00262A795353}" destId="{AAD09277-5082-492D-A1AB-29B7A9B04C03}" srcOrd="1" destOrd="0" presId="urn:microsoft.com/office/officeart/2005/8/layout/hProcess9"/>
    <dgm:cxn modelId="{945BABBC-FA59-4E15-AC73-D87634BAE771}" type="presParOf" srcId="{23FDFDF1-509F-441D-80AA-00262A795353}" destId="{9F339720-F9F2-4FB3-B705-A5E5F0A4CDAE}" srcOrd="2" destOrd="0" presId="urn:microsoft.com/office/officeart/2005/8/layout/hProcess9"/>
    <dgm:cxn modelId="{9E5B1258-8134-4134-A87D-9CA89F324129}" type="presParOf" srcId="{23FDFDF1-509F-441D-80AA-00262A795353}" destId="{56625D72-0DCB-4361-BC63-55CC0D8D4772}" srcOrd="3" destOrd="0" presId="urn:microsoft.com/office/officeart/2005/8/layout/hProcess9"/>
    <dgm:cxn modelId="{BA493916-BC1F-47D1-9606-8D96746BE827}" type="presParOf" srcId="{23FDFDF1-509F-441D-80AA-00262A795353}" destId="{145AC782-0E13-4A51-97BF-53DA661F8D83}" srcOrd="4" destOrd="0" presId="urn:microsoft.com/office/officeart/2005/8/layout/hProcess9"/>
    <dgm:cxn modelId="{17250D0A-8FEA-4D82-8389-8FAD0D28D57A}" type="presParOf" srcId="{23FDFDF1-509F-441D-80AA-00262A795353}" destId="{E01DB4AF-3390-4F58-A0F3-00C6A01EEBED}" srcOrd="5" destOrd="0" presId="urn:microsoft.com/office/officeart/2005/8/layout/hProcess9"/>
    <dgm:cxn modelId="{F2218549-94DF-44C3-B975-0B80D166F352}" type="presParOf" srcId="{23FDFDF1-509F-441D-80AA-00262A795353}" destId="{B867A599-8587-4EB8-A7D9-50097FCCAC5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15062-CACA-4A0C-9F05-D66A949D3B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D1DAF9A5-F364-459B-BC25-CBF0435093F9}">
      <dgm:prSet phldrT="[Texto]"/>
      <dgm:spPr/>
      <dgm:t>
        <a:bodyPr/>
        <a:lstStyle/>
        <a:p>
          <a:r>
            <a:rPr lang="es-ES" dirty="0" smtClean="0"/>
            <a:t>Suelo Vacante</a:t>
          </a:r>
          <a:endParaRPr lang="es-ES" dirty="0"/>
        </a:p>
      </dgm:t>
    </dgm:pt>
    <dgm:pt modelId="{6EB17F7F-0AC7-4D8C-BF6F-BB0442586BE5}" type="parTrans" cxnId="{83E04B37-BD8C-4340-BB98-C93AC5043B16}">
      <dgm:prSet/>
      <dgm:spPr/>
      <dgm:t>
        <a:bodyPr/>
        <a:lstStyle/>
        <a:p>
          <a:endParaRPr lang="es-ES"/>
        </a:p>
      </dgm:t>
    </dgm:pt>
    <dgm:pt modelId="{4BDB52FB-4245-43C9-A9C8-9626ABE314DE}" type="sibTrans" cxnId="{83E04B37-BD8C-4340-BB98-C93AC5043B16}">
      <dgm:prSet/>
      <dgm:spPr/>
      <dgm:t>
        <a:bodyPr/>
        <a:lstStyle/>
        <a:p>
          <a:endParaRPr lang="es-ES"/>
        </a:p>
      </dgm:t>
    </dgm:pt>
    <dgm:pt modelId="{880A14BE-E72C-468F-B115-F424C5C6F9A2}">
      <dgm:prSet phldrT="[Texto]"/>
      <dgm:spPr/>
      <dgm:t>
        <a:bodyPr/>
        <a:lstStyle/>
        <a:p>
          <a:r>
            <a:rPr lang="es-ES" dirty="0" smtClean="0"/>
            <a:t>1</a:t>
          </a:r>
          <a:r>
            <a:rPr lang="es-ES" smtClean="0"/>
            <a:t>. Suelo Sin Planificar o en estudio</a:t>
          </a:r>
          <a:endParaRPr lang="es-ES" dirty="0"/>
        </a:p>
      </dgm:t>
    </dgm:pt>
    <dgm:pt modelId="{31CC4662-E125-4544-9CE7-C6F82832FC25}" type="parTrans" cxnId="{EFF19DCF-9F5C-44CF-9A07-D279EA7BEC77}">
      <dgm:prSet/>
      <dgm:spPr/>
      <dgm:t>
        <a:bodyPr/>
        <a:lstStyle/>
        <a:p>
          <a:endParaRPr lang="es-ES"/>
        </a:p>
      </dgm:t>
    </dgm:pt>
    <dgm:pt modelId="{CB6E1C67-28B0-4B6E-86DB-3FB26A33F84E}" type="sibTrans" cxnId="{EFF19DCF-9F5C-44CF-9A07-D279EA7BEC77}">
      <dgm:prSet/>
      <dgm:spPr/>
      <dgm:t>
        <a:bodyPr/>
        <a:lstStyle/>
        <a:p>
          <a:endParaRPr lang="es-ES"/>
        </a:p>
      </dgm:t>
    </dgm:pt>
    <dgm:pt modelId="{CBB37600-60B8-41F0-82D8-A654E4EE81AB}">
      <dgm:prSet phldrT="[Texto]"/>
      <dgm:spPr/>
      <dgm:t>
        <a:bodyPr/>
        <a:lstStyle/>
        <a:p>
          <a:r>
            <a:rPr lang="es-ES" dirty="0" smtClean="0"/>
            <a:t>No consolidado</a:t>
          </a:r>
          <a:endParaRPr lang="es-ES" dirty="0"/>
        </a:p>
      </dgm:t>
    </dgm:pt>
    <dgm:pt modelId="{54B220E1-10D4-438E-9629-7C413CD1574E}" type="parTrans" cxnId="{7371570A-20C9-4F4C-BBA0-62FDA27219C9}">
      <dgm:prSet/>
      <dgm:spPr/>
      <dgm:t>
        <a:bodyPr/>
        <a:lstStyle/>
        <a:p>
          <a:endParaRPr lang="es-ES"/>
        </a:p>
      </dgm:t>
    </dgm:pt>
    <dgm:pt modelId="{AC27D32A-A5EB-4F95-B2C5-A84F2196237B}" type="sibTrans" cxnId="{7371570A-20C9-4F4C-BBA0-62FDA27219C9}">
      <dgm:prSet/>
      <dgm:spPr/>
      <dgm:t>
        <a:bodyPr/>
        <a:lstStyle/>
        <a:p>
          <a:endParaRPr lang="es-ES"/>
        </a:p>
      </dgm:t>
    </dgm:pt>
    <dgm:pt modelId="{F184A87D-F92E-4F2F-A8FA-60738D265179}">
      <dgm:prSet phldrT="[Texto]"/>
      <dgm:spPr/>
      <dgm:t>
        <a:bodyPr/>
        <a:lstStyle/>
        <a:p>
          <a:r>
            <a:rPr lang="es-ES" dirty="0" smtClean="0"/>
            <a:t>2. Suelo Planificado</a:t>
          </a:r>
          <a:endParaRPr lang="es-ES" dirty="0"/>
        </a:p>
      </dgm:t>
    </dgm:pt>
    <dgm:pt modelId="{D570645C-7101-4277-A28B-155EC90DFC19}" type="sibTrans" cxnId="{FCD96B5D-DCE7-4E39-BA80-B7A3257B14A8}">
      <dgm:prSet/>
      <dgm:spPr/>
      <dgm:t>
        <a:bodyPr/>
        <a:lstStyle/>
        <a:p>
          <a:endParaRPr lang="es-ES"/>
        </a:p>
      </dgm:t>
    </dgm:pt>
    <dgm:pt modelId="{876EDF7A-4898-4449-ABC4-F4EBF2D16215}" type="parTrans" cxnId="{FCD96B5D-DCE7-4E39-BA80-B7A3257B14A8}">
      <dgm:prSet/>
      <dgm:spPr/>
      <dgm:t>
        <a:bodyPr/>
        <a:lstStyle/>
        <a:p>
          <a:endParaRPr lang="es-ES"/>
        </a:p>
      </dgm:t>
    </dgm:pt>
    <dgm:pt modelId="{AF643CE1-DB8B-492F-A093-5F7198B66421}">
      <dgm:prSet phldrT="[Texto]"/>
      <dgm:spPr/>
      <dgm:t>
        <a:bodyPr/>
        <a:lstStyle/>
        <a:p>
          <a:r>
            <a:rPr lang="es-ES" dirty="0" smtClean="0"/>
            <a:t>Suelo Urbanizado</a:t>
          </a:r>
          <a:endParaRPr lang="es-ES" dirty="0"/>
        </a:p>
      </dgm:t>
    </dgm:pt>
    <dgm:pt modelId="{0C31DC3B-5A8C-4059-8BDC-824B96F7E192}" type="sibTrans" cxnId="{33DFF1E9-9E64-4490-8CD4-9AADB8312568}">
      <dgm:prSet/>
      <dgm:spPr/>
      <dgm:t>
        <a:bodyPr/>
        <a:lstStyle/>
        <a:p>
          <a:endParaRPr lang="es-ES"/>
        </a:p>
      </dgm:t>
    </dgm:pt>
    <dgm:pt modelId="{DF2BBA50-5F17-4043-8387-269870FD24BF}" type="parTrans" cxnId="{33DFF1E9-9E64-4490-8CD4-9AADB8312568}">
      <dgm:prSet/>
      <dgm:spPr/>
      <dgm:t>
        <a:bodyPr/>
        <a:lstStyle/>
        <a:p>
          <a:endParaRPr lang="es-ES"/>
        </a:p>
      </dgm:t>
    </dgm:pt>
    <dgm:pt modelId="{D6B31009-CC1D-4506-AE03-7B5439F3CDEF}">
      <dgm:prSet phldrT="[Texto]"/>
      <dgm:spPr/>
      <dgm:t>
        <a:bodyPr/>
        <a:lstStyle/>
        <a:p>
          <a:r>
            <a:rPr lang="es-ES" dirty="0" smtClean="0"/>
            <a:t>Vacante</a:t>
          </a:r>
          <a:endParaRPr lang="es-ES" dirty="0"/>
        </a:p>
      </dgm:t>
    </dgm:pt>
    <dgm:pt modelId="{A831D7EE-D70C-42C5-BEE8-52DAE692C934}" type="parTrans" cxnId="{441154C5-7866-4DBB-83B2-2A2CEA625739}">
      <dgm:prSet/>
      <dgm:spPr/>
      <dgm:t>
        <a:bodyPr/>
        <a:lstStyle/>
        <a:p>
          <a:endParaRPr lang="es-ES"/>
        </a:p>
      </dgm:t>
    </dgm:pt>
    <dgm:pt modelId="{A499ECBA-BE78-4BE2-BCF0-AD25576EAC1E}" type="sibTrans" cxnId="{441154C5-7866-4DBB-83B2-2A2CEA625739}">
      <dgm:prSet/>
      <dgm:spPr/>
      <dgm:t>
        <a:bodyPr/>
        <a:lstStyle/>
        <a:p>
          <a:endParaRPr lang="es-ES"/>
        </a:p>
      </dgm:t>
    </dgm:pt>
    <dgm:pt modelId="{E7F59250-C56A-4734-B80C-0CFD1EA6E11D}">
      <dgm:prSet phldrT="[Texto]"/>
      <dgm:spPr/>
      <dgm:t>
        <a:bodyPr/>
        <a:lstStyle/>
        <a:p>
          <a:r>
            <a:rPr lang="es-ES" dirty="0" smtClean="0"/>
            <a:t>Consolidado</a:t>
          </a:r>
          <a:endParaRPr lang="es-ES" dirty="0"/>
        </a:p>
      </dgm:t>
    </dgm:pt>
    <dgm:pt modelId="{ECA84765-063B-42DB-A254-51585C3EEC2F}" type="parTrans" cxnId="{7256EA1E-47A4-4D38-AA63-D15605224DAB}">
      <dgm:prSet/>
      <dgm:spPr/>
      <dgm:t>
        <a:bodyPr/>
        <a:lstStyle/>
        <a:p>
          <a:endParaRPr lang="es-ES"/>
        </a:p>
      </dgm:t>
    </dgm:pt>
    <dgm:pt modelId="{D2D1F12D-381B-496D-9F0A-C69510E9792D}" type="sibTrans" cxnId="{7256EA1E-47A4-4D38-AA63-D15605224DAB}">
      <dgm:prSet/>
      <dgm:spPr/>
      <dgm:t>
        <a:bodyPr/>
        <a:lstStyle/>
        <a:p>
          <a:endParaRPr lang="es-ES"/>
        </a:p>
      </dgm:t>
    </dgm:pt>
    <dgm:pt modelId="{4A028EDD-89EB-4B9B-89C8-151E4534E13B}" type="pres">
      <dgm:prSet presAssocID="{D3715062-CACA-4A0C-9F05-D66A949D3BAB}" presName="hierChild1" presStyleCnt="0">
        <dgm:presLayoutVars>
          <dgm:chPref val="1"/>
          <dgm:dir/>
          <dgm:animOne val="branch"/>
          <dgm:animLvl val="lvl"/>
          <dgm:resizeHandles/>
        </dgm:presLayoutVars>
      </dgm:prSet>
      <dgm:spPr/>
      <dgm:t>
        <a:bodyPr/>
        <a:lstStyle/>
        <a:p>
          <a:endParaRPr lang="es-ES"/>
        </a:p>
      </dgm:t>
    </dgm:pt>
    <dgm:pt modelId="{A595FEA3-8D6E-4C0D-B520-88BA20ACE267}" type="pres">
      <dgm:prSet presAssocID="{D1DAF9A5-F364-459B-BC25-CBF0435093F9}" presName="hierRoot1" presStyleCnt="0"/>
      <dgm:spPr/>
    </dgm:pt>
    <dgm:pt modelId="{6E7A96C1-E3A5-473C-8D42-CFB9D5831AD2}" type="pres">
      <dgm:prSet presAssocID="{D1DAF9A5-F364-459B-BC25-CBF0435093F9}" presName="composite" presStyleCnt="0"/>
      <dgm:spPr/>
    </dgm:pt>
    <dgm:pt modelId="{BA8CD6AA-A911-4156-9132-47DDDF5E1CC9}" type="pres">
      <dgm:prSet presAssocID="{D1DAF9A5-F364-459B-BC25-CBF0435093F9}" presName="background" presStyleLbl="node0" presStyleIdx="0" presStyleCnt="1"/>
      <dgm:spPr/>
    </dgm:pt>
    <dgm:pt modelId="{2BF64157-2D23-4AC2-881E-F69C8CB1A9A3}" type="pres">
      <dgm:prSet presAssocID="{D1DAF9A5-F364-459B-BC25-CBF0435093F9}" presName="text" presStyleLbl="fgAcc0" presStyleIdx="0" presStyleCnt="1">
        <dgm:presLayoutVars>
          <dgm:chPref val="3"/>
        </dgm:presLayoutVars>
      </dgm:prSet>
      <dgm:spPr/>
      <dgm:t>
        <a:bodyPr/>
        <a:lstStyle/>
        <a:p>
          <a:endParaRPr lang="es-ES"/>
        </a:p>
      </dgm:t>
    </dgm:pt>
    <dgm:pt modelId="{4E1400C8-1B9E-4FF0-AEC2-457E12732304}" type="pres">
      <dgm:prSet presAssocID="{D1DAF9A5-F364-459B-BC25-CBF0435093F9}" presName="hierChild2" presStyleCnt="0"/>
      <dgm:spPr/>
    </dgm:pt>
    <dgm:pt modelId="{EFFF2D5E-442C-46E4-9969-46A1981F167C}" type="pres">
      <dgm:prSet presAssocID="{31CC4662-E125-4544-9CE7-C6F82832FC25}" presName="Name10" presStyleLbl="parChTrans1D2" presStyleIdx="0" presStyleCnt="3"/>
      <dgm:spPr/>
      <dgm:t>
        <a:bodyPr/>
        <a:lstStyle/>
        <a:p>
          <a:endParaRPr lang="es-ES"/>
        </a:p>
      </dgm:t>
    </dgm:pt>
    <dgm:pt modelId="{C819E41E-F38C-41DC-8FC4-166959851696}" type="pres">
      <dgm:prSet presAssocID="{880A14BE-E72C-468F-B115-F424C5C6F9A2}" presName="hierRoot2" presStyleCnt="0"/>
      <dgm:spPr/>
    </dgm:pt>
    <dgm:pt modelId="{880D18D1-031B-4E62-ACE4-61A9EC348D69}" type="pres">
      <dgm:prSet presAssocID="{880A14BE-E72C-468F-B115-F424C5C6F9A2}" presName="composite2" presStyleCnt="0"/>
      <dgm:spPr/>
    </dgm:pt>
    <dgm:pt modelId="{B77FAA6F-063F-4B8D-B757-6E76AE449478}" type="pres">
      <dgm:prSet presAssocID="{880A14BE-E72C-468F-B115-F424C5C6F9A2}" presName="background2" presStyleLbl="node2" presStyleIdx="0" presStyleCnt="3"/>
      <dgm:spPr/>
    </dgm:pt>
    <dgm:pt modelId="{062B1121-7572-45C7-96C4-742B9ED418E3}" type="pres">
      <dgm:prSet presAssocID="{880A14BE-E72C-468F-B115-F424C5C6F9A2}" presName="text2" presStyleLbl="fgAcc2" presStyleIdx="0" presStyleCnt="3">
        <dgm:presLayoutVars>
          <dgm:chPref val="3"/>
        </dgm:presLayoutVars>
      </dgm:prSet>
      <dgm:spPr/>
      <dgm:t>
        <a:bodyPr/>
        <a:lstStyle/>
        <a:p>
          <a:endParaRPr lang="es-ES"/>
        </a:p>
      </dgm:t>
    </dgm:pt>
    <dgm:pt modelId="{B7759DE7-914A-42B7-9A04-8F56B5E1A2FF}" type="pres">
      <dgm:prSet presAssocID="{880A14BE-E72C-468F-B115-F424C5C6F9A2}" presName="hierChild3" presStyleCnt="0"/>
      <dgm:spPr/>
    </dgm:pt>
    <dgm:pt modelId="{42225FFD-81B2-468E-8ADA-88708C7AA93B}" type="pres">
      <dgm:prSet presAssocID="{876EDF7A-4898-4449-ABC4-F4EBF2D16215}" presName="Name10" presStyleLbl="parChTrans1D2" presStyleIdx="1" presStyleCnt="3"/>
      <dgm:spPr/>
      <dgm:t>
        <a:bodyPr/>
        <a:lstStyle/>
        <a:p>
          <a:endParaRPr lang="es-ES"/>
        </a:p>
      </dgm:t>
    </dgm:pt>
    <dgm:pt modelId="{19761586-14A4-431B-8498-9F4339A63B7A}" type="pres">
      <dgm:prSet presAssocID="{F184A87D-F92E-4F2F-A8FA-60738D265179}" presName="hierRoot2" presStyleCnt="0"/>
      <dgm:spPr/>
    </dgm:pt>
    <dgm:pt modelId="{E432B384-9988-41C0-8063-CA54C70854C6}" type="pres">
      <dgm:prSet presAssocID="{F184A87D-F92E-4F2F-A8FA-60738D265179}" presName="composite2" presStyleCnt="0"/>
      <dgm:spPr/>
    </dgm:pt>
    <dgm:pt modelId="{E1919562-F889-4904-8A65-D2C3F6DEF131}" type="pres">
      <dgm:prSet presAssocID="{F184A87D-F92E-4F2F-A8FA-60738D265179}" presName="background2" presStyleLbl="node2" presStyleIdx="1" presStyleCnt="3"/>
      <dgm:spPr/>
    </dgm:pt>
    <dgm:pt modelId="{A34CE78B-B45B-4EB9-9263-993E68A3E3BC}" type="pres">
      <dgm:prSet presAssocID="{F184A87D-F92E-4F2F-A8FA-60738D265179}" presName="text2" presStyleLbl="fgAcc2" presStyleIdx="1" presStyleCnt="3">
        <dgm:presLayoutVars>
          <dgm:chPref val="3"/>
        </dgm:presLayoutVars>
      </dgm:prSet>
      <dgm:spPr/>
      <dgm:t>
        <a:bodyPr/>
        <a:lstStyle/>
        <a:p>
          <a:endParaRPr lang="es-ES"/>
        </a:p>
      </dgm:t>
    </dgm:pt>
    <dgm:pt modelId="{EF39F485-3DE6-440D-8436-E659973F26B1}" type="pres">
      <dgm:prSet presAssocID="{F184A87D-F92E-4F2F-A8FA-60738D265179}" presName="hierChild3" presStyleCnt="0"/>
      <dgm:spPr/>
    </dgm:pt>
    <dgm:pt modelId="{50FE4359-A99C-42EC-B1A2-2FE1760E9895}" type="pres">
      <dgm:prSet presAssocID="{DF2BBA50-5F17-4043-8387-269870FD24BF}" presName="Name10" presStyleLbl="parChTrans1D2" presStyleIdx="2" presStyleCnt="3"/>
      <dgm:spPr/>
      <dgm:t>
        <a:bodyPr/>
        <a:lstStyle/>
        <a:p>
          <a:endParaRPr lang="es-ES"/>
        </a:p>
      </dgm:t>
    </dgm:pt>
    <dgm:pt modelId="{63228E12-3736-4ADE-8FAD-1DE572C5632A}" type="pres">
      <dgm:prSet presAssocID="{AF643CE1-DB8B-492F-A093-5F7198B66421}" presName="hierRoot2" presStyleCnt="0"/>
      <dgm:spPr/>
    </dgm:pt>
    <dgm:pt modelId="{833BEF3F-1B6B-4B53-8A07-A222AC3D75E2}" type="pres">
      <dgm:prSet presAssocID="{AF643CE1-DB8B-492F-A093-5F7198B66421}" presName="composite2" presStyleCnt="0"/>
      <dgm:spPr/>
    </dgm:pt>
    <dgm:pt modelId="{5D701A39-7A57-471B-ADCD-D24555798B27}" type="pres">
      <dgm:prSet presAssocID="{AF643CE1-DB8B-492F-A093-5F7198B66421}" presName="background2" presStyleLbl="node2" presStyleIdx="2" presStyleCnt="3"/>
      <dgm:spPr/>
    </dgm:pt>
    <dgm:pt modelId="{B34D98CB-BC92-4EAE-B223-897DE7BB8F4F}" type="pres">
      <dgm:prSet presAssocID="{AF643CE1-DB8B-492F-A093-5F7198B66421}" presName="text2" presStyleLbl="fgAcc2" presStyleIdx="2" presStyleCnt="3">
        <dgm:presLayoutVars>
          <dgm:chPref val="3"/>
        </dgm:presLayoutVars>
      </dgm:prSet>
      <dgm:spPr/>
      <dgm:t>
        <a:bodyPr/>
        <a:lstStyle/>
        <a:p>
          <a:endParaRPr lang="es-ES"/>
        </a:p>
      </dgm:t>
    </dgm:pt>
    <dgm:pt modelId="{8342978E-B5B5-4631-A541-1F45B2F15599}" type="pres">
      <dgm:prSet presAssocID="{AF643CE1-DB8B-492F-A093-5F7198B66421}" presName="hierChild3" presStyleCnt="0"/>
      <dgm:spPr/>
    </dgm:pt>
    <dgm:pt modelId="{CF3FADA8-A07F-4E62-A681-5379879AAAEE}" type="pres">
      <dgm:prSet presAssocID="{ECA84765-063B-42DB-A254-51585C3EEC2F}" presName="Name17" presStyleLbl="parChTrans1D3" presStyleIdx="0" presStyleCnt="3"/>
      <dgm:spPr/>
      <dgm:t>
        <a:bodyPr/>
        <a:lstStyle/>
        <a:p>
          <a:endParaRPr lang="es-ES"/>
        </a:p>
      </dgm:t>
    </dgm:pt>
    <dgm:pt modelId="{AA3675E5-8468-49A4-BCE3-A975173D209F}" type="pres">
      <dgm:prSet presAssocID="{E7F59250-C56A-4734-B80C-0CFD1EA6E11D}" presName="hierRoot3" presStyleCnt="0"/>
      <dgm:spPr/>
    </dgm:pt>
    <dgm:pt modelId="{065112BF-96EC-4717-8F6A-E16F842F6689}" type="pres">
      <dgm:prSet presAssocID="{E7F59250-C56A-4734-B80C-0CFD1EA6E11D}" presName="composite3" presStyleCnt="0"/>
      <dgm:spPr/>
    </dgm:pt>
    <dgm:pt modelId="{2AB19EE9-878D-444C-8B20-65512D333D81}" type="pres">
      <dgm:prSet presAssocID="{E7F59250-C56A-4734-B80C-0CFD1EA6E11D}" presName="background3" presStyleLbl="node3" presStyleIdx="0" presStyleCnt="3"/>
      <dgm:spPr/>
    </dgm:pt>
    <dgm:pt modelId="{27A7D220-8C2C-44A4-A6B8-401486E98E30}" type="pres">
      <dgm:prSet presAssocID="{E7F59250-C56A-4734-B80C-0CFD1EA6E11D}" presName="text3" presStyleLbl="fgAcc3" presStyleIdx="0" presStyleCnt="3">
        <dgm:presLayoutVars>
          <dgm:chPref val="3"/>
        </dgm:presLayoutVars>
      </dgm:prSet>
      <dgm:spPr/>
      <dgm:t>
        <a:bodyPr/>
        <a:lstStyle/>
        <a:p>
          <a:endParaRPr lang="es-ES"/>
        </a:p>
      </dgm:t>
    </dgm:pt>
    <dgm:pt modelId="{E1FE99A1-6D63-484D-AAAE-16DD267296D0}" type="pres">
      <dgm:prSet presAssocID="{E7F59250-C56A-4734-B80C-0CFD1EA6E11D}" presName="hierChild4" presStyleCnt="0"/>
      <dgm:spPr/>
    </dgm:pt>
    <dgm:pt modelId="{3D617F7D-9C14-4B42-ACE7-E2793FF11C2E}" type="pres">
      <dgm:prSet presAssocID="{54B220E1-10D4-438E-9629-7C413CD1574E}" presName="Name17" presStyleLbl="parChTrans1D3" presStyleIdx="1" presStyleCnt="3"/>
      <dgm:spPr/>
      <dgm:t>
        <a:bodyPr/>
        <a:lstStyle/>
        <a:p>
          <a:endParaRPr lang="es-ES"/>
        </a:p>
      </dgm:t>
    </dgm:pt>
    <dgm:pt modelId="{734A49E2-EF6B-4AF6-9422-A492273ED959}" type="pres">
      <dgm:prSet presAssocID="{CBB37600-60B8-41F0-82D8-A654E4EE81AB}" presName="hierRoot3" presStyleCnt="0"/>
      <dgm:spPr/>
    </dgm:pt>
    <dgm:pt modelId="{2A9B05BB-7719-4FFF-ACBC-BD94E8A6777B}" type="pres">
      <dgm:prSet presAssocID="{CBB37600-60B8-41F0-82D8-A654E4EE81AB}" presName="composite3" presStyleCnt="0"/>
      <dgm:spPr/>
    </dgm:pt>
    <dgm:pt modelId="{7DB98C76-11E1-4E14-9680-DEE1F8E88F9B}" type="pres">
      <dgm:prSet presAssocID="{CBB37600-60B8-41F0-82D8-A654E4EE81AB}" presName="background3" presStyleLbl="node3" presStyleIdx="1" presStyleCnt="3"/>
      <dgm:spPr/>
    </dgm:pt>
    <dgm:pt modelId="{DAD7A475-0D37-4722-BAB4-ED34016D83C0}" type="pres">
      <dgm:prSet presAssocID="{CBB37600-60B8-41F0-82D8-A654E4EE81AB}" presName="text3" presStyleLbl="fgAcc3" presStyleIdx="1" presStyleCnt="3">
        <dgm:presLayoutVars>
          <dgm:chPref val="3"/>
        </dgm:presLayoutVars>
      </dgm:prSet>
      <dgm:spPr/>
      <dgm:t>
        <a:bodyPr/>
        <a:lstStyle/>
        <a:p>
          <a:endParaRPr lang="es-ES"/>
        </a:p>
      </dgm:t>
    </dgm:pt>
    <dgm:pt modelId="{6EDEA2FE-4967-4CA6-A78D-163DD38EE20E}" type="pres">
      <dgm:prSet presAssocID="{CBB37600-60B8-41F0-82D8-A654E4EE81AB}" presName="hierChild4" presStyleCnt="0"/>
      <dgm:spPr/>
    </dgm:pt>
    <dgm:pt modelId="{926B1F6E-2C3B-4770-A910-A8FDDE65243D}" type="pres">
      <dgm:prSet presAssocID="{A831D7EE-D70C-42C5-BEE8-52DAE692C934}" presName="Name17" presStyleLbl="parChTrans1D3" presStyleIdx="2" presStyleCnt="3"/>
      <dgm:spPr/>
      <dgm:t>
        <a:bodyPr/>
        <a:lstStyle/>
        <a:p>
          <a:endParaRPr lang="es-ES"/>
        </a:p>
      </dgm:t>
    </dgm:pt>
    <dgm:pt modelId="{7A9CCE22-4EBC-4F85-9021-AF2E431D56EC}" type="pres">
      <dgm:prSet presAssocID="{D6B31009-CC1D-4506-AE03-7B5439F3CDEF}" presName="hierRoot3" presStyleCnt="0"/>
      <dgm:spPr/>
    </dgm:pt>
    <dgm:pt modelId="{C6D0BCD2-5BAC-4D7D-ABD4-9976270B1146}" type="pres">
      <dgm:prSet presAssocID="{D6B31009-CC1D-4506-AE03-7B5439F3CDEF}" presName="composite3" presStyleCnt="0"/>
      <dgm:spPr/>
    </dgm:pt>
    <dgm:pt modelId="{1EE206B2-8CFF-4D48-B9A5-8DD1220A1079}" type="pres">
      <dgm:prSet presAssocID="{D6B31009-CC1D-4506-AE03-7B5439F3CDEF}" presName="background3" presStyleLbl="node3" presStyleIdx="2" presStyleCnt="3"/>
      <dgm:spPr/>
    </dgm:pt>
    <dgm:pt modelId="{317EE5F8-59D8-4A97-89B6-80BAF7E70DAC}" type="pres">
      <dgm:prSet presAssocID="{D6B31009-CC1D-4506-AE03-7B5439F3CDEF}" presName="text3" presStyleLbl="fgAcc3" presStyleIdx="2" presStyleCnt="3">
        <dgm:presLayoutVars>
          <dgm:chPref val="3"/>
        </dgm:presLayoutVars>
      </dgm:prSet>
      <dgm:spPr/>
      <dgm:t>
        <a:bodyPr/>
        <a:lstStyle/>
        <a:p>
          <a:endParaRPr lang="es-ES"/>
        </a:p>
      </dgm:t>
    </dgm:pt>
    <dgm:pt modelId="{BD78677B-3560-4EE1-850B-E049E2A60564}" type="pres">
      <dgm:prSet presAssocID="{D6B31009-CC1D-4506-AE03-7B5439F3CDEF}" presName="hierChild4" presStyleCnt="0"/>
      <dgm:spPr/>
    </dgm:pt>
  </dgm:ptLst>
  <dgm:cxnLst>
    <dgm:cxn modelId="{FCD96B5D-DCE7-4E39-BA80-B7A3257B14A8}" srcId="{D1DAF9A5-F364-459B-BC25-CBF0435093F9}" destId="{F184A87D-F92E-4F2F-A8FA-60738D265179}" srcOrd="1" destOrd="0" parTransId="{876EDF7A-4898-4449-ABC4-F4EBF2D16215}" sibTransId="{D570645C-7101-4277-A28B-155EC90DFC19}"/>
    <dgm:cxn modelId="{BE5CB901-0DCF-4F33-9B71-ACA3D3C58AE3}" type="presOf" srcId="{AF643CE1-DB8B-492F-A093-5F7198B66421}" destId="{B34D98CB-BC92-4EAE-B223-897DE7BB8F4F}" srcOrd="0" destOrd="0" presId="urn:microsoft.com/office/officeart/2005/8/layout/hierarchy1"/>
    <dgm:cxn modelId="{0AA36356-6DE8-4C87-BD1B-5D2AC6378905}" type="presOf" srcId="{CBB37600-60B8-41F0-82D8-A654E4EE81AB}" destId="{DAD7A475-0D37-4722-BAB4-ED34016D83C0}" srcOrd="0" destOrd="0" presId="urn:microsoft.com/office/officeart/2005/8/layout/hierarchy1"/>
    <dgm:cxn modelId="{89361A15-0C84-450B-A364-66204CE2AB87}" type="presOf" srcId="{F184A87D-F92E-4F2F-A8FA-60738D265179}" destId="{A34CE78B-B45B-4EB9-9263-993E68A3E3BC}" srcOrd="0" destOrd="0" presId="urn:microsoft.com/office/officeart/2005/8/layout/hierarchy1"/>
    <dgm:cxn modelId="{6218ECEB-97BD-4D3F-9C9A-5AA541E73F7A}" type="presOf" srcId="{ECA84765-063B-42DB-A254-51585C3EEC2F}" destId="{CF3FADA8-A07F-4E62-A681-5379879AAAEE}" srcOrd="0" destOrd="0" presId="urn:microsoft.com/office/officeart/2005/8/layout/hierarchy1"/>
    <dgm:cxn modelId="{33DFF1E9-9E64-4490-8CD4-9AADB8312568}" srcId="{D1DAF9A5-F364-459B-BC25-CBF0435093F9}" destId="{AF643CE1-DB8B-492F-A093-5F7198B66421}" srcOrd="2" destOrd="0" parTransId="{DF2BBA50-5F17-4043-8387-269870FD24BF}" sibTransId="{0C31DC3B-5A8C-4059-8BDC-824B96F7E192}"/>
    <dgm:cxn modelId="{B6527DF7-AB59-4BDD-9795-33EC66F29E4B}" type="presOf" srcId="{E7F59250-C56A-4734-B80C-0CFD1EA6E11D}" destId="{27A7D220-8C2C-44A4-A6B8-401486E98E30}" srcOrd="0" destOrd="0" presId="urn:microsoft.com/office/officeart/2005/8/layout/hierarchy1"/>
    <dgm:cxn modelId="{85F15978-0D60-4B68-A5BD-0EB9A09F837C}" type="presOf" srcId="{D1DAF9A5-F364-459B-BC25-CBF0435093F9}" destId="{2BF64157-2D23-4AC2-881E-F69C8CB1A9A3}" srcOrd="0" destOrd="0" presId="urn:microsoft.com/office/officeart/2005/8/layout/hierarchy1"/>
    <dgm:cxn modelId="{EFF19DCF-9F5C-44CF-9A07-D279EA7BEC77}" srcId="{D1DAF9A5-F364-459B-BC25-CBF0435093F9}" destId="{880A14BE-E72C-468F-B115-F424C5C6F9A2}" srcOrd="0" destOrd="0" parTransId="{31CC4662-E125-4544-9CE7-C6F82832FC25}" sibTransId="{CB6E1C67-28B0-4B6E-86DB-3FB26A33F84E}"/>
    <dgm:cxn modelId="{4E4B7FBB-71FD-4384-B336-1522DA1B0495}" type="presOf" srcId="{D3715062-CACA-4A0C-9F05-D66A949D3BAB}" destId="{4A028EDD-89EB-4B9B-89C8-151E4534E13B}" srcOrd="0" destOrd="0" presId="urn:microsoft.com/office/officeart/2005/8/layout/hierarchy1"/>
    <dgm:cxn modelId="{B45786FE-A4BD-4A86-9361-FFF30EB6618C}" type="presOf" srcId="{880A14BE-E72C-468F-B115-F424C5C6F9A2}" destId="{062B1121-7572-45C7-96C4-742B9ED418E3}" srcOrd="0" destOrd="0" presId="urn:microsoft.com/office/officeart/2005/8/layout/hierarchy1"/>
    <dgm:cxn modelId="{C2074586-7EDC-43FD-8C03-91F56A13A9A1}" type="presOf" srcId="{DF2BBA50-5F17-4043-8387-269870FD24BF}" destId="{50FE4359-A99C-42EC-B1A2-2FE1760E9895}" srcOrd="0" destOrd="0" presId="urn:microsoft.com/office/officeart/2005/8/layout/hierarchy1"/>
    <dgm:cxn modelId="{7371570A-20C9-4F4C-BBA0-62FDA27219C9}" srcId="{AF643CE1-DB8B-492F-A093-5F7198B66421}" destId="{CBB37600-60B8-41F0-82D8-A654E4EE81AB}" srcOrd="1" destOrd="0" parTransId="{54B220E1-10D4-438E-9629-7C413CD1574E}" sibTransId="{AC27D32A-A5EB-4F95-B2C5-A84F2196237B}"/>
    <dgm:cxn modelId="{394E9069-E33D-4BC4-9E1A-3442D35057B7}" type="presOf" srcId="{54B220E1-10D4-438E-9629-7C413CD1574E}" destId="{3D617F7D-9C14-4B42-ACE7-E2793FF11C2E}" srcOrd="0" destOrd="0" presId="urn:microsoft.com/office/officeart/2005/8/layout/hierarchy1"/>
    <dgm:cxn modelId="{987174A8-3EA8-4F32-B8E2-AD75BC419B75}" type="presOf" srcId="{876EDF7A-4898-4449-ABC4-F4EBF2D16215}" destId="{42225FFD-81B2-468E-8ADA-88708C7AA93B}" srcOrd="0" destOrd="0" presId="urn:microsoft.com/office/officeart/2005/8/layout/hierarchy1"/>
    <dgm:cxn modelId="{83E04B37-BD8C-4340-BB98-C93AC5043B16}" srcId="{D3715062-CACA-4A0C-9F05-D66A949D3BAB}" destId="{D1DAF9A5-F364-459B-BC25-CBF0435093F9}" srcOrd="0" destOrd="0" parTransId="{6EB17F7F-0AC7-4D8C-BF6F-BB0442586BE5}" sibTransId="{4BDB52FB-4245-43C9-A9C8-9626ABE314DE}"/>
    <dgm:cxn modelId="{69977BDF-69D2-4DCC-B859-F3BB3C93C633}" type="presOf" srcId="{D6B31009-CC1D-4506-AE03-7B5439F3CDEF}" destId="{317EE5F8-59D8-4A97-89B6-80BAF7E70DAC}" srcOrd="0" destOrd="0" presId="urn:microsoft.com/office/officeart/2005/8/layout/hierarchy1"/>
    <dgm:cxn modelId="{B6AF85E2-AB2B-4CA9-B77E-EEE776B6E4CA}" type="presOf" srcId="{31CC4662-E125-4544-9CE7-C6F82832FC25}" destId="{EFFF2D5E-442C-46E4-9969-46A1981F167C}" srcOrd="0" destOrd="0" presId="urn:microsoft.com/office/officeart/2005/8/layout/hierarchy1"/>
    <dgm:cxn modelId="{7256EA1E-47A4-4D38-AA63-D15605224DAB}" srcId="{AF643CE1-DB8B-492F-A093-5F7198B66421}" destId="{E7F59250-C56A-4734-B80C-0CFD1EA6E11D}" srcOrd="0" destOrd="0" parTransId="{ECA84765-063B-42DB-A254-51585C3EEC2F}" sibTransId="{D2D1F12D-381B-496D-9F0A-C69510E9792D}"/>
    <dgm:cxn modelId="{441154C5-7866-4DBB-83B2-2A2CEA625739}" srcId="{AF643CE1-DB8B-492F-A093-5F7198B66421}" destId="{D6B31009-CC1D-4506-AE03-7B5439F3CDEF}" srcOrd="2" destOrd="0" parTransId="{A831D7EE-D70C-42C5-BEE8-52DAE692C934}" sibTransId="{A499ECBA-BE78-4BE2-BCF0-AD25576EAC1E}"/>
    <dgm:cxn modelId="{85B830AD-BC48-4EC7-A1F5-893AA8151DBE}" type="presOf" srcId="{A831D7EE-D70C-42C5-BEE8-52DAE692C934}" destId="{926B1F6E-2C3B-4770-A910-A8FDDE65243D}" srcOrd="0" destOrd="0" presId="urn:microsoft.com/office/officeart/2005/8/layout/hierarchy1"/>
    <dgm:cxn modelId="{1E1360C0-D6E9-4898-AAA0-97A67EE25E38}" type="presParOf" srcId="{4A028EDD-89EB-4B9B-89C8-151E4534E13B}" destId="{A595FEA3-8D6E-4C0D-B520-88BA20ACE267}" srcOrd="0" destOrd="0" presId="urn:microsoft.com/office/officeart/2005/8/layout/hierarchy1"/>
    <dgm:cxn modelId="{97240858-188B-4DB1-8B35-822F466A97B9}" type="presParOf" srcId="{A595FEA3-8D6E-4C0D-B520-88BA20ACE267}" destId="{6E7A96C1-E3A5-473C-8D42-CFB9D5831AD2}" srcOrd="0" destOrd="0" presId="urn:microsoft.com/office/officeart/2005/8/layout/hierarchy1"/>
    <dgm:cxn modelId="{10D453B3-D375-4DD0-937B-B0E2616B6905}" type="presParOf" srcId="{6E7A96C1-E3A5-473C-8D42-CFB9D5831AD2}" destId="{BA8CD6AA-A911-4156-9132-47DDDF5E1CC9}" srcOrd="0" destOrd="0" presId="urn:microsoft.com/office/officeart/2005/8/layout/hierarchy1"/>
    <dgm:cxn modelId="{90A084F6-1B8F-42D2-AC49-C126557233C2}" type="presParOf" srcId="{6E7A96C1-E3A5-473C-8D42-CFB9D5831AD2}" destId="{2BF64157-2D23-4AC2-881E-F69C8CB1A9A3}" srcOrd="1" destOrd="0" presId="urn:microsoft.com/office/officeart/2005/8/layout/hierarchy1"/>
    <dgm:cxn modelId="{2DB86997-723B-4DE5-A2AD-67DB7C286788}" type="presParOf" srcId="{A595FEA3-8D6E-4C0D-B520-88BA20ACE267}" destId="{4E1400C8-1B9E-4FF0-AEC2-457E12732304}" srcOrd="1" destOrd="0" presId="urn:microsoft.com/office/officeart/2005/8/layout/hierarchy1"/>
    <dgm:cxn modelId="{C1D188A1-6B43-4A61-A340-B3B0F404AB43}" type="presParOf" srcId="{4E1400C8-1B9E-4FF0-AEC2-457E12732304}" destId="{EFFF2D5E-442C-46E4-9969-46A1981F167C}" srcOrd="0" destOrd="0" presId="urn:microsoft.com/office/officeart/2005/8/layout/hierarchy1"/>
    <dgm:cxn modelId="{5AB31EAF-ED8F-4938-AF53-1D786C0CECCF}" type="presParOf" srcId="{4E1400C8-1B9E-4FF0-AEC2-457E12732304}" destId="{C819E41E-F38C-41DC-8FC4-166959851696}" srcOrd="1" destOrd="0" presId="urn:microsoft.com/office/officeart/2005/8/layout/hierarchy1"/>
    <dgm:cxn modelId="{00E33151-F404-451E-983D-0DA57357033A}" type="presParOf" srcId="{C819E41E-F38C-41DC-8FC4-166959851696}" destId="{880D18D1-031B-4E62-ACE4-61A9EC348D69}" srcOrd="0" destOrd="0" presId="urn:microsoft.com/office/officeart/2005/8/layout/hierarchy1"/>
    <dgm:cxn modelId="{261BF4C4-6E12-4572-A980-95892947060C}" type="presParOf" srcId="{880D18D1-031B-4E62-ACE4-61A9EC348D69}" destId="{B77FAA6F-063F-4B8D-B757-6E76AE449478}" srcOrd="0" destOrd="0" presId="urn:microsoft.com/office/officeart/2005/8/layout/hierarchy1"/>
    <dgm:cxn modelId="{F8A1CF1F-9839-4805-A214-CC4DFD2264B9}" type="presParOf" srcId="{880D18D1-031B-4E62-ACE4-61A9EC348D69}" destId="{062B1121-7572-45C7-96C4-742B9ED418E3}" srcOrd="1" destOrd="0" presId="urn:microsoft.com/office/officeart/2005/8/layout/hierarchy1"/>
    <dgm:cxn modelId="{3046CCAA-BD9F-4780-B2CE-38903067878D}" type="presParOf" srcId="{C819E41E-F38C-41DC-8FC4-166959851696}" destId="{B7759DE7-914A-42B7-9A04-8F56B5E1A2FF}" srcOrd="1" destOrd="0" presId="urn:microsoft.com/office/officeart/2005/8/layout/hierarchy1"/>
    <dgm:cxn modelId="{C31A600B-527D-4808-81E2-5CBD808678F8}" type="presParOf" srcId="{4E1400C8-1B9E-4FF0-AEC2-457E12732304}" destId="{42225FFD-81B2-468E-8ADA-88708C7AA93B}" srcOrd="2" destOrd="0" presId="urn:microsoft.com/office/officeart/2005/8/layout/hierarchy1"/>
    <dgm:cxn modelId="{324E3726-44E8-4E77-A738-DE722A737DDE}" type="presParOf" srcId="{4E1400C8-1B9E-4FF0-AEC2-457E12732304}" destId="{19761586-14A4-431B-8498-9F4339A63B7A}" srcOrd="3" destOrd="0" presId="urn:microsoft.com/office/officeart/2005/8/layout/hierarchy1"/>
    <dgm:cxn modelId="{BC1C4570-B728-454A-85E4-D1C559F7EB07}" type="presParOf" srcId="{19761586-14A4-431B-8498-9F4339A63B7A}" destId="{E432B384-9988-41C0-8063-CA54C70854C6}" srcOrd="0" destOrd="0" presId="urn:microsoft.com/office/officeart/2005/8/layout/hierarchy1"/>
    <dgm:cxn modelId="{A5D085AF-2CD1-41B9-B581-164A78D672BE}" type="presParOf" srcId="{E432B384-9988-41C0-8063-CA54C70854C6}" destId="{E1919562-F889-4904-8A65-D2C3F6DEF131}" srcOrd="0" destOrd="0" presId="urn:microsoft.com/office/officeart/2005/8/layout/hierarchy1"/>
    <dgm:cxn modelId="{E25CFDE4-E1D0-4887-BEC5-B06F1EFDD7F2}" type="presParOf" srcId="{E432B384-9988-41C0-8063-CA54C70854C6}" destId="{A34CE78B-B45B-4EB9-9263-993E68A3E3BC}" srcOrd="1" destOrd="0" presId="urn:microsoft.com/office/officeart/2005/8/layout/hierarchy1"/>
    <dgm:cxn modelId="{20788414-D744-49B3-9A3A-4C21A5DE1539}" type="presParOf" srcId="{19761586-14A4-431B-8498-9F4339A63B7A}" destId="{EF39F485-3DE6-440D-8436-E659973F26B1}" srcOrd="1" destOrd="0" presId="urn:microsoft.com/office/officeart/2005/8/layout/hierarchy1"/>
    <dgm:cxn modelId="{44343F6C-AAF3-40AC-A497-D15038F1B23E}" type="presParOf" srcId="{4E1400C8-1B9E-4FF0-AEC2-457E12732304}" destId="{50FE4359-A99C-42EC-B1A2-2FE1760E9895}" srcOrd="4" destOrd="0" presId="urn:microsoft.com/office/officeart/2005/8/layout/hierarchy1"/>
    <dgm:cxn modelId="{4B466439-A7B2-45C9-A6FA-9AB9610D6700}" type="presParOf" srcId="{4E1400C8-1B9E-4FF0-AEC2-457E12732304}" destId="{63228E12-3736-4ADE-8FAD-1DE572C5632A}" srcOrd="5" destOrd="0" presId="urn:microsoft.com/office/officeart/2005/8/layout/hierarchy1"/>
    <dgm:cxn modelId="{C29BFE83-AD94-4951-84AB-C5747DA5A822}" type="presParOf" srcId="{63228E12-3736-4ADE-8FAD-1DE572C5632A}" destId="{833BEF3F-1B6B-4B53-8A07-A222AC3D75E2}" srcOrd="0" destOrd="0" presId="urn:microsoft.com/office/officeart/2005/8/layout/hierarchy1"/>
    <dgm:cxn modelId="{5CE4D3C2-12A9-4E34-9343-167C07EE036E}" type="presParOf" srcId="{833BEF3F-1B6B-4B53-8A07-A222AC3D75E2}" destId="{5D701A39-7A57-471B-ADCD-D24555798B27}" srcOrd="0" destOrd="0" presId="urn:microsoft.com/office/officeart/2005/8/layout/hierarchy1"/>
    <dgm:cxn modelId="{90A2069D-80DF-4C0C-83C4-51617E434FF4}" type="presParOf" srcId="{833BEF3F-1B6B-4B53-8A07-A222AC3D75E2}" destId="{B34D98CB-BC92-4EAE-B223-897DE7BB8F4F}" srcOrd="1" destOrd="0" presId="urn:microsoft.com/office/officeart/2005/8/layout/hierarchy1"/>
    <dgm:cxn modelId="{8201404E-F040-444D-A575-DEC4F515C115}" type="presParOf" srcId="{63228E12-3736-4ADE-8FAD-1DE572C5632A}" destId="{8342978E-B5B5-4631-A541-1F45B2F15599}" srcOrd="1" destOrd="0" presId="urn:microsoft.com/office/officeart/2005/8/layout/hierarchy1"/>
    <dgm:cxn modelId="{3C972BA7-C0F4-4DFA-A9B6-EFCB7706BB47}" type="presParOf" srcId="{8342978E-B5B5-4631-A541-1F45B2F15599}" destId="{CF3FADA8-A07F-4E62-A681-5379879AAAEE}" srcOrd="0" destOrd="0" presId="urn:microsoft.com/office/officeart/2005/8/layout/hierarchy1"/>
    <dgm:cxn modelId="{CF57908B-CED0-4309-B0AC-7E851177CA62}" type="presParOf" srcId="{8342978E-B5B5-4631-A541-1F45B2F15599}" destId="{AA3675E5-8468-49A4-BCE3-A975173D209F}" srcOrd="1" destOrd="0" presId="urn:microsoft.com/office/officeart/2005/8/layout/hierarchy1"/>
    <dgm:cxn modelId="{428B6A76-4421-4A7C-A4E5-BDFF7402DE30}" type="presParOf" srcId="{AA3675E5-8468-49A4-BCE3-A975173D209F}" destId="{065112BF-96EC-4717-8F6A-E16F842F6689}" srcOrd="0" destOrd="0" presId="urn:microsoft.com/office/officeart/2005/8/layout/hierarchy1"/>
    <dgm:cxn modelId="{2ABFC079-4416-4918-9C86-1699BC2AFE3C}" type="presParOf" srcId="{065112BF-96EC-4717-8F6A-E16F842F6689}" destId="{2AB19EE9-878D-444C-8B20-65512D333D81}" srcOrd="0" destOrd="0" presId="urn:microsoft.com/office/officeart/2005/8/layout/hierarchy1"/>
    <dgm:cxn modelId="{03D39E8F-641A-4571-B847-E526E23710DF}" type="presParOf" srcId="{065112BF-96EC-4717-8F6A-E16F842F6689}" destId="{27A7D220-8C2C-44A4-A6B8-401486E98E30}" srcOrd="1" destOrd="0" presId="urn:microsoft.com/office/officeart/2005/8/layout/hierarchy1"/>
    <dgm:cxn modelId="{446DE561-5C73-4AE0-9190-B1F3C0805C76}" type="presParOf" srcId="{AA3675E5-8468-49A4-BCE3-A975173D209F}" destId="{E1FE99A1-6D63-484D-AAAE-16DD267296D0}" srcOrd="1" destOrd="0" presId="urn:microsoft.com/office/officeart/2005/8/layout/hierarchy1"/>
    <dgm:cxn modelId="{DEE8BB2B-AECE-4040-93E2-D8E52FE2ABE4}" type="presParOf" srcId="{8342978E-B5B5-4631-A541-1F45B2F15599}" destId="{3D617F7D-9C14-4B42-ACE7-E2793FF11C2E}" srcOrd="2" destOrd="0" presId="urn:microsoft.com/office/officeart/2005/8/layout/hierarchy1"/>
    <dgm:cxn modelId="{A0763209-D365-4427-A8AC-20EBCB891E02}" type="presParOf" srcId="{8342978E-B5B5-4631-A541-1F45B2F15599}" destId="{734A49E2-EF6B-4AF6-9422-A492273ED959}" srcOrd="3" destOrd="0" presId="urn:microsoft.com/office/officeart/2005/8/layout/hierarchy1"/>
    <dgm:cxn modelId="{435926D5-767E-4BEB-9597-25E90AEFC5BB}" type="presParOf" srcId="{734A49E2-EF6B-4AF6-9422-A492273ED959}" destId="{2A9B05BB-7719-4FFF-ACBC-BD94E8A6777B}" srcOrd="0" destOrd="0" presId="urn:microsoft.com/office/officeart/2005/8/layout/hierarchy1"/>
    <dgm:cxn modelId="{C70FD593-6AEF-4B07-9571-DBC4954983C8}" type="presParOf" srcId="{2A9B05BB-7719-4FFF-ACBC-BD94E8A6777B}" destId="{7DB98C76-11E1-4E14-9680-DEE1F8E88F9B}" srcOrd="0" destOrd="0" presId="urn:microsoft.com/office/officeart/2005/8/layout/hierarchy1"/>
    <dgm:cxn modelId="{C23E0777-7508-4AD6-B1CA-35893579BAA7}" type="presParOf" srcId="{2A9B05BB-7719-4FFF-ACBC-BD94E8A6777B}" destId="{DAD7A475-0D37-4722-BAB4-ED34016D83C0}" srcOrd="1" destOrd="0" presId="urn:microsoft.com/office/officeart/2005/8/layout/hierarchy1"/>
    <dgm:cxn modelId="{9570BF7F-E58A-45BF-83E8-FF0FC630286D}" type="presParOf" srcId="{734A49E2-EF6B-4AF6-9422-A492273ED959}" destId="{6EDEA2FE-4967-4CA6-A78D-163DD38EE20E}" srcOrd="1" destOrd="0" presId="urn:microsoft.com/office/officeart/2005/8/layout/hierarchy1"/>
    <dgm:cxn modelId="{C4D2D058-8F5C-4DA5-8058-AF6BD0F04D36}" type="presParOf" srcId="{8342978E-B5B5-4631-A541-1F45B2F15599}" destId="{926B1F6E-2C3B-4770-A910-A8FDDE65243D}" srcOrd="4" destOrd="0" presId="urn:microsoft.com/office/officeart/2005/8/layout/hierarchy1"/>
    <dgm:cxn modelId="{53D38D23-BAD1-4D0B-BADB-51571698E9A5}" type="presParOf" srcId="{8342978E-B5B5-4631-A541-1F45B2F15599}" destId="{7A9CCE22-4EBC-4F85-9021-AF2E431D56EC}" srcOrd="5" destOrd="0" presId="urn:microsoft.com/office/officeart/2005/8/layout/hierarchy1"/>
    <dgm:cxn modelId="{18F40113-2B34-4E53-AD21-26DD0D987C7B}" type="presParOf" srcId="{7A9CCE22-4EBC-4F85-9021-AF2E431D56EC}" destId="{C6D0BCD2-5BAC-4D7D-ABD4-9976270B1146}" srcOrd="0" destOrd="0" presId="urn:microsoft.com/office/officeart/2005/8/layout/hierarchy1"/>
    <dgm:cxn modelId="{BD446311-24CF-4E7D-B89E-735E2A28DF80}" type="presParOf" srcId="{C6D0BCD2-5BAC-4D7D-ABD4-9976270B1146}" destId="{1EE206B2-8CFF-4D48-B9A5-8DD1220A1079}" srcOrd="0" destOrd="0" presId="urn:microsoft.com/office/officeart/2005/8/layout/hierarchy1"/>
    <dgm:cxn modelId="{71366439-5A5D-4348-9743-A02E1F836974}" type="presParOf" srcId="{C6D0BCD2-5BAC-4D7D-ABD4-9976270B1146}" destId="{317EE5F8-59D8-4A97-89B6-80BAF7E70DAC}" srcOrd="1" destOrd="0" presId="urn:microsoft.com/office/officeart/2005/8/layout/hierarchy1"/>
    <dgm:cxn modelId="{A7018F6C-1E13-455D-A1E2-673913DAB828}" type="presParOf" srcId="{7A9CCE22-4EBC-4F85-9021-AF2E431D56EC}" destId="{BD78677B-3560-4EE1-850B-E049E2A605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B6C4CF-2599-4DA8-9B52-E167CDEA988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12C343FC-313B-4420-A769-F7749B2BC035}">
      <dgm:prSet phldrT="[Texto]" custT="1"/>
      <dgm:spPr/>
      <dgm:t>
        <a:bodyPr/>
        <a:lstStyle/>
        <a:p>
          <a:r>
            <a:rPr lang="es-ES" sz="2000" dirty="0" smtClean="0"/>
            <a:t>Enfoques</a:t>
          </a:r>
          <a:endParaRPr lang="es-ES" sz="2000" dirty="0"/>
        </a:p>
      </dgm:t>
    </dgm:pt>
    <dgm:pt modelId="{37810360-A09E-42F6-9357-22774121B65F}" type="parTrans" cxnId="{CA3F95FF-9B98-46FC-B447-E9D8080D08EB}">
      <dgm:prSet/>
      <dgm:spPr/>
      <dgm:t>
        <a:bodyPr/>
        <a:lstStyle/>
        <a:p>
          <a:endParaRPr lang="es-ES"/>
        </a:p>
      </dgm:t>
    </dgm:pt>
    <dgm:pt modelId="{F5DFA913-02CC-4E30-A812-24044A60CA3F}" type="sibTrans" cxnId="{CA3F95FF-9B98-46FC-B447-E9D8080D08EB}">
      <dgm:prSet/>
      <dgm:spPr/>
      <dgm:t>
        <a:bodyPr/>
        <a:lstStyle/>
        <a:p>
          <a:endParaRPr lang="es-ES"/>
        </a:p>
      </dgm:t>
    </dgm:pt>
    <dgm:pt modelId="{A860ECF4-8162-46A0-863A-A76E91E1D97B}">
      <dgm:prSet phldrT="[Texto]" custT="1"/>
      <dgm:spPr/>
      <dgm:t>
        <a:bodyPr/>
        <a:lstStyle/>
        <a:p>
          <a:r>
            <a:rPr lang="es-ES" sz="2500" dirty="0" smtClean="0"/>
            <a:t>Activo</a:t>
          </a:r>
          <a:endParaRPr lang="es-ES" sz="2500" dirty="0"/>
        </a:p>
      </dgm:t>
    </dgm:pt>
    <dgm:pt modelId="{7E0CA4AD-C945-4457-8704-4D59BD01C606}" type="parTrans" cxnId="{AE38C0E2-B645-4E2E-ACB9-586413DAF5E7}">
      <dgm:prSet/>
      <dgm:spPr/>
      <dgm:t>
        <a:bodyPr/>
        <a:lstStyle/>
        <a:p>
          <a:endParaRPr lang="es-ES"/>
        </a:p>
      </dgm:t>
    </dgm:pt>
    <dgm:pt modelId="{1C881EAE-E022-4F0C-9779-CF662060F04C}" type="sibTrans" cxnId="{AE38C0E2-B645-4E2E-ACB9-586413DAF5E7}">
      <dgm:prSet/>
      <dgm:spPr/>
      <dgm:t>
        <a:bodyPr/>
        <a:lstStyle/>
        <a:p>
          <a:endParaRPr lang="es-ES"/>
        </a:p>
      </dgm:t>
    </dgm:pt>
    <dgm:pt modelId="{692C72AE-2EEF-4427-A0BA-1EF89BAE32E3}">
      <dgm:prSet phldrT="[Texto]" custT="1"/>
      <dgm:spPr/>
      <dgm:t>
        <a:bodyPr/>
        <a:lstStyle/>
        <a:p>
          <a:r>
            <a:rPr lang="es-ES" sz="2500" dirty="0" smtClean="0"/>
            <a:t>Pasivo</a:t>
          </a:r>
          <a:endParaRPr lang="es-ES" sz="2500" dirty="0"/>
        </a:p>
      </dgm:t>
    </dgm:pt>
    <dgm:pt modelId="{A38DCD8D-7E3F-45A5-B7FF-504D50981364}" type="parTrans" cxnId="{631D3CA4-3A8E-45FB-9B42-3B49D43B5C2C}">
      <dgm:prSet/>
      <dgm:spPr/>
      <dgm:t>
        <a:bodyPr/>
        <a:lstStyle/>
        <a:p>
          <a:endParaRPr lang="es-ES"/>
        </a:p>
      </dgm:t>
    </dgm:pt>
    <dgm:pt modelId="{B906B883-0705-4097-A423-BDFBAD993134}" type="sibTrans" cxnId="{631D3CA4-3A8E-45FB-9B42-3B49D43B5C2C}">
      <dgm:prSet/>
      <dgm:spPr/>
      <dgm:t>
        <a:bodyPr/>
        <a:lstStyle/>
        <a:p>
          <a:endParaRPr lang="es-ES"/>
        </a:p>
      </dgm:t>
    </dgm:pt>
    <dgm:pt modelId="{2126485F-1E8B-4300-A544-05EAC64472B0}">
      <dgm:prSet phldrT="[Texto]" custT="1"/>
      <dgm:spPr/>
      <dgm:t>
        <a:bodyPr/>
        <a:lstStyle/>
        <a:p>
          <a:r>
            <a:rPr lang="es-ES" sz="2000" dirty="0" smtClean="0"/>
            <a:t>Características</a:t>
          </a:r>
          <a:endParaRPr lang="es-ES" sz="2000" dirty="0"/>
        </a:p>
      </dgm:t>
    </dgm:pt>
    <dgm:pt modelId="{EC3A0627-173E-411C-816A-74614BC137EB}" type="parTrans" cxnId="{958E1924-06DB-492F-870F-A6B6CD54EFBE}">
      <dgm:prSet/>
      <dgm:spPr/>
      <dgm:t>
        <a:bodyPr/>
        <a:lstStyle/>
        <a:p>
          <a:endParaRPr lang="es-ES"/>
        </a:p>
      </dgm:t>
    </dgm:pt>
    <dgm:pt modelId="{F2B3F5C7-9F0D-4B2B-AF7E-DA9C2FAF2A6B}" type="sibTrans" cxnId="{958E1924-06DB-492F-870F-A6B6CD54EFBE}">
      <dgm:prSet/>
      <dgm:spPr/>
      <dgm:t>
        <a:bodyPr/>
        <a:lstStyle/>
        <a:p>
          <a:endParaRPr lang="es-ES"/>
        </a:p>
      </dgm:t>
    </dgm:pt>
    <dgm:pt modelId="{9208D78E-81BD-473D-9BD3-770304B94D13}">
      <dgm:prSet phldrT="[Texto]"/>
      <dgm:spPr/>
      <dgm:t>
        <a:bodyPr/>
        <a:lstStyle/>
        <a:p>
          <a:r>
            <a:rPr lang="es-ES" dirty="0" smtClean="0"/>
            <a:t>Proceso Planificado</a:t>
          </a:r>
          <a:endParaRPr lang="es-ES" dirty="0"/>
        </a:p>
      </dgm:t>
    </dgm:pt>
    <dgm:pt modelId="{BECC373E-CAB9-4252-9624-0FB1FF256F37}" type="parTrans" cxnId="{4233C313-D5F7-493A-8110-238A4BE81A8C}">
      <dgm:prSet/>
      <dgm:spPr/>
      <dgm:t>
        <a:bodyPr/>
        <a:lstStyle/>
        <a:p>
          <a:endParaRPr lang="es-ES"/>
        </a:p>
      </dgm:t>
    </dgm:pt>
    <dgm:pt modelId="{2CF04308-0E9E-4E61-B347-42A7B4E4E6DF}" type="sibTrans" cxnId="{4233C313-D5F7-493A-8110-238A4BE81A8C}">
      <dgm:prSet/>
      <dgm:spPr/>
      <dgm:t>
        <a:bodyPr/>
        <a:lstStyle/>
        <a:p>
          <a:endParaRPr lang="es-ES"/>
        </a:p>
      </dgm:t>
    </dgm:pt>
    <dgm:pt modelId="{9D8E07EC-540A-4FF2-9578-7171E99B2478}">
      <dgm:prSet phldrT="[Texto]"/>
      <dgm:spPr/>
      <dgm:t>
        <a:bodyPr/>
        <a:lstStyle/>
        <a:p>
          <a:r>
            <a:rPr lang="es-ES" dirty="0" smtClean="0"/>
            <a:t>Multidimensional</a:t>
          </a:r>
          <a:endParaRPr lang="es-ES" dirty="0"/>
        </a:p>
      </dgm:t>
    </dgm:pt>
    <dgm:pt modelId="{15E6F0BA-A61A-44B8-954D-0D7C2C9F9BB0}" type="parTrans" cxnId="{AA45615D-8A74-4C94-B45E-EF0D41178081}">
      <dgm:prSet/>
      <dgm:spPr/>
      <dgm:t>
        <a:bodyPr/>
        <a:lstStyle/>
        <a:p>
          <a:endParaRPr lang="es-ES"/>
        </a:p>
      </dgm:t>
    </dgm:pt>
    <dgm:pt modelId="{AE8F5C33-E92A-4282-8CDB-D33BA54A13A7}" type="sibTrans" cxnId="{AA45615D-8A74-4C94-B45E-EF0D41178081}">
      <dgm:prSet/>
      <dgm:spPr/>
      <dgm:t>
        <a:bodyPr/>
        <a:lstStyle/>
        <a:p>
          <a:endParaRPr lang="es-ES"/>
        </a:p>
      </dgm:t>
    </dgm:pt>
    <dgm:pt modelId="{A8C1077E-ED42-4E83-9360-C863B388E339}">
      <dgm:prSet phldrT="[Texto]"/>
      <dgm:spPr/>
      <dgm:t>
        <a:bodyPr/>
        <a:lstStyle/>
        <a:p>
          <a:r>
            <a:rPr lang="es-ES" dirty="0" smtClean="0"/>
            <a:t>Carácter Prospectivo</a:t>
          </a:r>
          <a:endParaRPr lang="es-ES" dirty="0"/>
        </a:p>
      </dgm:t>
    </dgm:pt>
    <dgm:pt modelId="{8BA50CAA-BA62-49E6-AFAD-8520155F62B3}" type="parTrans" cxnId="{F1D7B8F5-5772-45B0-96F6-460CC35B446B}">
      <dgm:prSet/>
      <dgm:spPr/>
      <dgm:t>
        <a:bodyPr/>
        <a:lstStyle/>
        <a:p>
          <a:endParaRPr lang="es-ES"/>
        </a:p>
      </dgm:t>
    </dgm:pt>
    <dgm:pt modelId="{F6C65943-02D4-41B4-AF9D-3C7B91F4AA6B}" type="sibTrans" cxnId="{F1D7B8F5-5772-45B0-96F6-460CC35B446B}">
      <dgm:prSet/>
      <dgm:spPr/>
      <dgm:t>
        <a:bodyPr/>
        <a:lstStyle/>
        <a:p>
          <a:endParaRPr lang="es-ES"/>
        </a:p>
      </dgm:t>
    </dgm:pt>
    <dgm:pt modelId="{0701A5A3-D483-4D93-9AFC-90EA85A62964}">
      <dgm:prSet phldrT="[Texto]"/>
      <dgm:spPr/>
      <dgm:t>
        <a:bodyPr/>
        <a:lstStyle/>
        <a:p>
          <a:r>
            <a:rPr lang="es-ES" dirty="0" smtClean="0"/>
            <a:t>Carácter Democrático</a:t>
          </a:r>
          <a:endParaRPr lang="es-ES" dirty="0"/>
        </a:p>
      </dgm:t>
    </dgm:pt>
    <dgm:pt modelId="{E994E6C9-8DF3-460D-ABCA-7919A0D75001}" type="parTrans" cxnId="{70EEB593-D5B8-4E6E-A72A-419F85132409}">
      <dgm:prSet/>
      <dgm:spPr/>
      <dgm:t>
        <a:bodyPr/>
        <a:lstStyle/>
        <a:p>
          <a:endParaRPr lang="es-ES"/>
        </a:p>
      </dgm:t>
    </dgm:pt>
    <dgm:pt modelId="{45721B14-2F36-4137-B086-68FB2445E5D0}" type="sibTrans" cxnId="{70EEB593-D5B8-4E6E-A72A-419F85132409}">
      <dgm:prSet/>
      <dgm:spPr/>
      <dgm:t>
        <a:bodyPr/>
        <a:lstStyle/>
        <a:p>
          <a:endParaRPr lang="es-ES"/>
        </a:p>
      </dgm:t>
    </dgm:pt>
    <dgm:pt modelId="{5653F6CB-CC49-468A-A754-FD1BAA0038D7}">
      <dgm:prSet phldrT="[Texto]" custT="1"/>
      <dgm:spPr/>
      <dgm:t>
        <a:bodyPr/>
        <a:lstStyle/>
        <a:p>
          <a:r>
            <a:rPr lang="es-ES" sz="2000" dirty="0" smtClean="0"/>
            <a:t>Instrumentos</a:t>
          </a:r>
          <a:endParaRPr lang="es-ES" sz="2000" dirty="0"/>
        </a:p>
      </dgm:t>
    </dgm:pt>
    <dgm:pt modelId="{B17C7269-FD2A-44A2-816C-B17BFB860C58}" type="parTrans" cxnId="{642060E3-C0AD-4C63-8AAF-6D2CCAE8D681}">
      <dgm:prSet/>
      <dgm:spPr/>
      <dgm:t>
        <a:bodyPr/>
        <a:lstStyle/>
        <a:p>
          <a:endParaRPr lang="es-ES"/>
        </a:p>
      </dgm:t>
    </dgm:pt>
    <dgm:pt modelId="{BE160502-CDB5-4691-B5C9-A66A00AC30A1}" type="sibTrans" cxnId="{642060E3-C0AD-4C63-8AAF-6D2CCAE8D681}">
      <dgm:prSet/>
      <dgm:spPr/>
      <dgm:t>
        <a:bodyPr/>
        <a:lstStyle/>
        <a:p>
          <a:endParaRPr lang="es-ES"/>
        </a:p>
      </dgm:t>
    </dgm:pt>
    <dgm:pt modelId="{56B5C069-216A-4D32-BDEF-EF474748C865}">
      <dgm:prSet phldrT="[Texto]" custT="1"/>
      <dgm:spPr/>
      <dgm:t>
        <a:bodyPr/>
        <a:lstStyle/>
        <a:p>
          <a:r>
            <a:rPr lang="es-ES" sz="1800" dirty="0" smtClean="0"/>
            <a:t>Normas:</a:t>
          </a:r>
          <a:endParaRPr lang="es-ES" sz="1800" dirty="0"/>
        </a:p>
      </dgm:t>
    </dgm:pt>
    <dgm:pt modelId="{DCF46A42-8D6B-4346-AAFB-8C131C2A993F}" type="parTrans" cxnId="{E55A5A83-02BD-4CAF-A138-865A29398DAB}">
      <dgm:prSet/>
      <dgm:spPr/>
      <dgm:t>
        <a:bodyPr/>
        <a:lstStyle/>
        <a:p>
          <a:endParaRPr lang="es-ES"/>
        </a:p>
      </dgm:t>
    </dgm:pt>
    <dgm:pt modelId="{ABC6D52E-80C9-4817-ACA2-DAFDAEC00251}" type="sibTrans" cxnId="{E55A5A83-02BD-4CAF-A138-865A29398DAB}">
      <dgm:prSet/>
      <dgm:spPr/>
      <dgm:t>
        <a:bodyPr/>
        <a:lstStyle/>
        <a:p>
          <a:endParaRPr lang="es-ES"/>
        </a:p>
      </dgm:t>
    </dgm:pt>
    <dgm:pt modelId="{EE2DE314-2516-439E-BA46-4000F9275A8B}">
      <dgm:prSet phldrT="[Texto]" custT="1"/>
      <dgm:spPr/>
      <dgm:t>
        <a:bodyPr/>
        <a:lstStyle/>
        <a:p>
          <a:r>
            <a:rPr lang="es-ES" sz="1800" dirty="0" smtClean="0"/>
            <a:t>Organización Institucional</a:t>
          </a:r>
          <a:endParaRPr lang="es-ES" sz="1800" dirty="0"/>
        </a:p>
      </dgm:t>
    </dgm:pt>
    <dgm:pt modelId="{CD431B33-CB77-44FB-B27B-5EF241A22EAB}" type="parTrans" cxnId="{9B25E5B5-4A1E-4C3E-86FE-7F2AB36BDD82}">
      <dgm:prSet/>
      <dgm:spPr/>
      <dgm:t>
        <a:bodyPr/>
        <a:lstStyle/>
        <a:p>
          <a:endParaRPr lang="es-ES"/>
        </a:p>
      </dgm:t>
    </dgm:pt>
    <dgm:pt modelId="{3795252E-39FF-4B1C-A91E-C91F2F4C3881}" type="sibTrans" cxnId="{9B25E5B5-4A1E-4C3E-86FE-7F2AB36BDD82}">
      <dgm:prSet/>
      <dgm:spPr/>
      <dgm:t>
        <a:bodyPr/>
        <a:lstStyle/>
        <a:p>
          <a:endParaRPr lang="es-ES"/>
        </a:p>
      </dgm:t>
    </dgm:pt>
    <dgm:pt modelId="{A3DAECB6-4923-4304-906E-BC082DA63E6E}" type="pres">
      <dgm:prSet presAssocID="{68B6C4CF-2599-4DA8-9B52-E167CDEA9888}" presName="Name0" presStyleCnt="0">
        <dgm:presLayoutVars>
          <dgm:dir/>
          <dgm:animLvl val="lvl"/>
          <dgm:resizeHandles/>
        </dgm:presLayoutVars>
      </dgm:prSet>
      <dgm:spPr/>
      <dgm:t>
        <a:bodyPr/>
        <a:lstStyle/>
        <a:p>
          <a:endParaRPr lang="es-ES"/>
        </a:p>
      </dgm:t>
    </dgm:pt>
    <dgm:pt modelId="{EC1CA2C5-55AF-4BCF-A28E-1160C713E80E}" type="pres">
      <dgm:prSet presAssocID="{12C343FC-313B-4420-A769-F7749B2BC035}" presName="linNode" presStyleCnt="0"/>
      <dgm:spPr/>
    </dgm:pt>
    <dgm:pt modelId="{8C7ED952-FDEC-42C2-9C62-8DC1BE8ED850}" type="pres">
      <dgm:prSet presAssocID="{12C343FC-313B-4420-A769-F7749B2BC035}" presName="parentShp" presStyleLbl="node1" presStyleIdx="0" presStyleCnt="3">
        <dgm:presLayoutVars>
          <dgm:bulletEnabled val="1"/>
        </dgm:presLayoutVars>
      </dgm:prSet>
      <dgm:spPr/>
      <dgm:t>
        <a:bodyPr/>
        <a:lstStyle/>
        <a:p>
          <a:endParaRPr lang="es-ES"/>
        </a:p>
      </dgm:t>
    </dgm:pt>
    <dgm:pt modelId="{C1A44F81-38BF-430E-B819-5239F2892720}" type="pres">
      <dgm:prSet presAssocID="{12C343FC-313B-4420-A769-F7749B2BC035}" presName="childShp" presStyleLbl="bgAccFollowNode1" presStyleIdx="0" presStyleCnt="3">
        <dgm:presLayoutVars>
          <dgm:bulletEnabled val="1"/>
        </dgm:presLayoutVars>
      </dgm:prSet>
      <dgm:spPr/>
      <dgm:t>
        <a:bodyPr/>
        <a:lstStyle/>
        <a:p>
          <a:endParaRPr lang="es-ES"/>
        </a:p>
      </dgm:t>
    </dgm:pt>
    <dgm:pt modelId="{6C9EE0AA-F78B-4889-A62F-D7E128328504}" type="pres">
      <dgm:prSet presAssocID="{F5DFA913-02CC-4E30-A812-24044A60CA3F}" presName="spacing" presStyleCnt="0"/>
      <dgm:spPr/>
    </dgm:pt>
    <dgm:pt modelId="{FA49597E-D721-497F-A2EB-0C1921376158}" type="pres">
      <dgm:prSet presAssocID="{2126485F-1E8B-4300-A544-05EAC64472B0}" presName="linNode" presStyleCnt="0"/>
      <dgm:spPr/>
    </dgm:pt>
    <dgm:pt modelId="{A64FACBF-2EE1-4081-AEDA-3C9A9CCDB1BF}" type="pres">
      <dgm:prSet presAssocID="{2126485F-1E8B-4300-A544-05EAC64472B0}" presName="parentShp" presStyleLbl="node1" presStyleIdx="1" presStyleCnt="3">
        <dgm:presLayoutVars>
          <dgm:bulletEnabled val="1"/>
        </dgm:presLayoutVars>
      </dgm:prSet>
      <dgm:spPr/>
      <dgm:t>
        <a:bodyPr/>
        <a:lstStyle/>
        <a:p>
          <a:endParaRPr lang="es-ES"/>
        </a:p>
      </dgm:t>
    </dgm:pt>
    <dgm:pt modelId="{3BD3463B-CA4B-43AF-9A52-E3FFAE3B5C46}" type="pres">
      <dgm:prSet presAssocID="{2126485F-1E8B-4300-A544-05EAC64472B0}" presName="childShp" presStyleLbl="bgAccFollowNode1" presStyleIdx="1" presStyleCnt="3">
        <dgm:presLayoutVars>
          <dgm:bulletEnabled val="1"/>
        </dgm:presLayoutVars>
      </dgm:prSet>
      <dgm:spPr/>
      <dgm:t>
        <a:bodyPr/>
        <a:lstStyle/>
        <a:p>
          <a:endParaRPr lang="es-ES"/>
        </a:p>
      </dgm:t>
    </dgm:pt>
    <dgm:pt modelId="{027F99A5-5B5F-4860-B4B0-F3BF668D4F07}" type="pres">
      <dgm:prSet presAssocID="{F2B3F5C7-9F0D-4B2B-AF7E-DA9C2FAF2A6B}" presName="spacing" presStyleCnt="0"/>
      <dgm:spPr/>
    </dgm:pt>
    <dgm:pt modelId="{6B958622-A589-46A8-8334-F7EF9063F9A9}" type="pres">
      <dgm:prSet presAssocID="{5653F6CB-CC49-468A-A754-FD1BAA0038D7}" presName="linNode" presStyleCnt="0"/>
      <dgm:spPr/>
    </dgm:pt>
    <dgm:pt modelId="{07B12994-83C4-4EC2-9350-193CE0130FD1}" type="pres">
      <dgm:prSet presAssocID="{5653F6CB-CC49-468A-A754-FD1BAA0038D7}" presName="parentShp" presStyleLbl="node1" presStyleIdx="2" presStyleCnt="3">
        <dgm:presLayoutVars>
          <dgm:bulletEnabled val="1"/>
        </dgm:presLayoutVars>
      </dgm:prSet>
      <dgm:spPr/>
      <dgm:t>
        <a:bodyPr/>
        <a:lstStyle/>
        <a:p>
          <a:endParaRPr lang="es-ES"/>
        </a:p>
      </dgm:t>
    </dgm:pt>
    <dgm:pt modelId="{0C3E7491-184E-4E0E-9E5F-E62C623B3C4C}" type="pres">
      <dgm:prSet presAssocID="{5653F6CB-CC49-468A-A754-FD1BAA0038D7}" presName="childShp" presStyleLbl="bgAccFollowNode1" presStyleIdx="2" presStyleCnt="3">
        <dgm:presLayoutVars>
          <dgm:bulletEnabled val="1"/>
        </dgm:presLayoutVars>
      </dgm:prSet>
      <dgm:spPr/>
      <dgm:t>
        <a:bodyPr/>
        <a:lstStyle/>
        <a:p>
          <a:endParaRPr lang="es-ES"/>
        </a:p>
      </dgm:t>
    </dgm:pt>
  </dgm:ptLst>
  <dgm:cxnLst>
    <dgm:cxn modelId="{AFE69AE7-B366-4949-927D-9BB1B8FD7623}" type="presOf" srcId="{68B6C4CF-2599-4DA8-9B52-E167CDEA9888}" destId="{A3DAECB6-4923-4304-906E-BC082DA63E6E}" srcOrd="0" destOrd="0" presId="urn:microsoft.com/office/officeart/2005/8/layout/vList6"/>
    <dgm:cxn modelId="{EF8B4627-D291-4B32-B209-816188919938}" type="presOf" srcId="{56B5C069-216A-4D32-BDEF-EF474748C865}" destId="{0C3E7491-184E-4E0E-9E5F-E62C623B3C4C}" srcOrd="0" destOrd="0" presId="urn:microsoft.com/office/officeart/2005/8/layout/vList6"/>
    <dgm:cxn modelId="{958E1924-06DB-492F-870F-A6B6CD54EFBE}" srcId="{68B6C4CF-2599-4DA8-9B52-E167CDEA9888}" destId="{2126485F-1E8B-4300-A544-05EAC64472B0}" srcOrd="1" destOrd="0" parTransId="{EC3A0627-173E-411C-816A-74614BC137EB}" sibTransId="{F2B3F5C7-9F0D-4B2B-AF7E-DA9C2FAF2A6B}"/>
    <dgm:cxn modelId="{AE38C0E2-B645-4E2E-ACB9-586413DAF5E7}" srcId="{12C343FC-313B-4420-A769-F7749B2BC035}" destId="{A860ECF4-8162-46A0-863A-A76E91E1D97B}" srcOrd="0" destOrd="0" parTransId="{7E0CA4AD-C945-4457-8704-4D59BD01C606}" sibTransId="{1C881EAE-E022-4F0C-9779-CF662060F04C}"/>
    <dgm:cxn modelId="{9B25E5B5-4A1E-4C3E-86FE-7F2AB36BDD82}" srcId="{5653F6CB-CC49-468A-A754-FD1BAA0038D7}" destId="{EE2DE314-2516-439E-BA46-4000F9275A8B}" srcOrd="1" destOrd="0" parTransId="{CD431B33-CB77-44FB-B27B-5EF241A22EAB}" sibTransId="{3795252E-39FF-4B1C-A91E-C91F2F4C3881}"/>
    <dgm:cxn modelId="{642060E3-C0AD-4C63-8AAF-6D2CCAE8D681}" srcId="{68B6C4CF-2599-4DA8-9B52-E167CDEA9888}" destId="{5653F6CB-CC49-468A-A754-FD1BAA0038D7}" srcOrd="2" destOrd="0" parTransId="{B17C7269-FD2A-44A2-816C-B17BFB860C58}" sibTransId="{BE160502-CDB5-4691-B5C9-A66A00AC30A1}"/>
    <dgm:cxn modelId="{F836CA20-2F8B-4DA4-BB77-A45F58FA0587}" type="presOf" srcId="{9D8E07EC-540A-4FF2-9578-7171E99B2478}" destId="{3BD3463B-CA4B-43AF-9A52-E3FFAE3B5C46}" srcOrd="0" destOrd="1" presId="urn:microsoft.com/office/officeart/2005/8/layout/vList6"/>
    <dgm:cxn modelId="{CA3F95FF-9B98-46FC-B447-E9D8080D08EB}" srcId="{68B6C4CF-2599-4DA8-9B52-E167CDEA9888}" destId="{12C343FC-313B-4420-A769-F7749B2BC035}" srcOrd="0" destOrd="0" parTransId="{37810360-A09E-42F6-9357-22774121B65F}" sibTransId="{F5DFA913-02CC-4E30-A812-24044A60CA3F}"/>
    <dgm:cxn modelId="{F1D7B8F5-5772-45B0-96F6-460CC35B446B}" srcId="{2126485F-1E8B-4300-A544-05EAC64472B0}" destId="{A8C1077E-ED42-4E83-9360-C863B388E339}" srcOrd="2" destOrd="0" parTransId="{8BA50CAA-BA62-49E6-AFAD-8520155F62B3}" sibTransId="{F6C65943-02D4-41B4-AF9D-3C7B91F4AA6B}"/>
    <dgm:cxn modelId="{631D3CA4-3A8E-45FB-9B42-3B49D43B5C2C}" srcId="{12C343FC-313B-4420-A769-F7749B2BC035}" destId="{692C72AE-2EEF-4427-A0BA-1EF89BAE32E3}" srcOrd="1" destOrd="0" parTransId="{A38DCD8D-7E3F-45A5-B7FF-504D50981364}" sibTransId="{B906B883-0705-4097-A423-BDFBAD993134}"/>
    <dgm:cxn modelId="{70EEB593-D5B8-4E6E-A72A-419F85132409}" srcId="{2126485F-1E8B-4300-A544-05EAC64472B0}" destId="{0701A5A3-D483-4D93-9AFC-90EA85A62964}" srcOrd="3" destOrd="0" parTransId="{E994E6C9-8DF3-460D-ABCA-7919A0D75001}" sibTransId="{45721B14-2F36-4137-B086-68FB2445E5D0}"/>
    <dgm:cxn modelId="{AA45615D-8A74-4C94-B45E-EF0D41178081}" srcId="{2126485F-1E8B-4300-A544-05EAC64472B0}" destId="{9D8E07EC-540A-4FF2-9578-7171E99B2478}" srcOrd="1" destOrd="0" parTransId="{15E6F0BA-A61A-44B8-954D-0D7C2C9F9BB0}" sibTransId="{AE8F5C33-E92A-4282-8CDB-D33BA54A13A7}"/>
    <dgm:cxn modelId="{D24A7FEE-B35B-4454-91D0-70CC8BA9242E}" type="presOf" srcId="{A860ECF4-8162-46A0-863A-A76E91E1D97B}" destId="{C1A44F81-38BF-430E-B819-5239F2892720}" srcOrd="0" destOrd="0" presId="urn:microsoft.com/office/officeart/2005/8/layout/vList6"/>
    <dgm:cxn modelId="{742267A0-8403-4171-A8BF-A3BA9C39BABB}" type="presOf" srcId="{EE2DE314-2516-439E-BA46-4000F9275A8B}" destId="{0C3E7491-184E-4E0E-9E5F-E62C623B3C4C}" srcOrd="0" destOrd="1" presId="urn:microsoft.com/office/officeart/2005/8/layout/vList6"/>
    <dgm:cxn modelId="{16C48A22-7CB0-4132-B245-0E0CB48A3337}" type="presOf" srcId="{692C72AE-2EEF-4427-A0BA-1EF89BAE32E3}" destId="{C1A44F81-38BF-430E-B819-5239F2892720}" srcOrd="0" destOrd="1" presId="urn:microsoft.com/office/officeart/2005/8/layout/vList6"/>
    <dgm:cxn modelId="{8E938A9E-7CDD-424E-972A-2E7902EA5C59}" type="presOf" srcId="{0701A5A3-D483-4D93-9AFC-90EA85A62964}" destId="{3BD3463B-CA4B-43AF-9A52-E3FFAE3B5C46}" srcOrd="0" destOrd="3" presId="urn:microsoft.com/office/officeart/2005/8/layout/vList6"/>
    <dgm:cxn modelId="{9C910918-871B-4ED5-9ACE-576512B67BAD}" type="presOf" srcId="{12C343FC-313B-4420-A769-F7749B2BC035}" destId="{8C7ED952-FDEC-42C2-9C62-8DC1BE8ED850}" srcOrd="0" destOrd="0" presId="urn:microsoft.com/office/officeart/2005/8/layout/vList6"/>
    <dgm:cxn modelId="{E55A5A83-02BD-4CAF-A138-865A29398DAB}" srcId="{5653F6CB-CC49-468A-A754-FD1BAA0038D7}" destId="{56B5C069-216A-4D32-BDEF-EF474748C865}" srcOrd="0" destOrd="0" parTransId="{DCF46A42-8D6B-4346-AAFB-8C131C2A993F}" sibTransId="{ABC6D52E-80C9-4817-ACA2-DAFDAEC00251}"/>
    <dgm:cxn modelId="{7F8F2F09-6775-4B38-B275-087FC27AFF70}" type="presOf" srcId="{2126485F-1E8B-4300-A544-05EAC64472B0}" destId="{A64FACBF-2EE1-4081-AEDA-3C9A9CCDB1BF}" srcOrd="0" destOrd="0" presId="urn:microsoft.com/office/officeart/2005/8/layout/vList6"/>
    <dgm:cxn modelId="{7DE2B410-CC60-4CEB-B55E-08B9460FA237}" type="presOf" srcId="{5653F6CB-CC49-468A-A754-FD1BAA0038D7}" destId="{07B12994-83C4-4EC2-9350-193CE0130FD1}" srcOrd="0" destOrd="0" presId="urn:microsoft.com/office/officeart/2005/8/layout/vList6"/>
    <dgm:cxn modelId="{670A8EC8-6131-48D0-8659-448D9DAF6527}" type="presOf" srcId="{9208D78E-81BD-473D-9BD3-770304B94D13}" destId="{3BD3463B-CA4B-43AF-9A52-E3FFAE3B5C46}" srcOrd="0" destOrd="0" presId="urn:microsoft.com/office/officeart/2005/8/layout/vList6"/>
    <dgm:cxn modelId="{4233C313-D5F7-493A-8110-238A4BE81A8C}" srcId="{2126485F-1E8B-4300-A544-05EAC64472B0}" destId="{9208D78E-81BD-473D-9BD3-770304B94D13}" srcOrd="0" destOrd="0" parTransId="{BECC373E-CAB9-4252-9624-0FB1FF256F37}" sibTransId="{2CF04308-0E9E-4E61-B347-42A7B4E4E6DF}"/>
    <dgm:cxn modelId="{83CEB699-D9DA-4B94-BA65-062ABCD1B95D}" type="presOf" srcId="{A8C1077E-ED42-4E83-9360-C863B388E339}" destId="{3BD3463B-CA4B-43AF-9A52-E3FFAE3B5C46}" srcOrd="0" destOrd="2" presId="urn:microsoft.com/office/officeart/2005/8/layout/vList6"/>
    <dgm:cxn modelId="{74E18C28-C759-48FE-8B9B-9CB24E8333F7}" type="presParOf" srcId="{A3DAECB6-4923-4304-906E-BC082DA63E6E}" destId="{EC1CA2C5-55AF-4BCF-A28E-1160C713E80E}" srcOrd="0" destOrd="0" presId="urn:microsoft.com/office/officeart/2005/8/layout/vList6"/>
    <dgm:cxn modelId="{7AC3AC71-C0CD-4D93-B63A-9E939AB4D32F}" type="presParOf" srcId="{EC1CA2C5-55AF-4BCF-A28E-1160C713E80E}" destId="{8C7ED952-FDEC-42C2-9C62-8DC1BE8ED850}" srcOrd="0" destOrd="0" presId="urn:microsoft.com/office/officeart/2005/8/layout/vList6"/>
    <dgm:cxn modelId="{C34DC9B6-E203-40F7-AA6D-C65B52144B39}" type="presParOf" srcId="{EC1CA2C5-55AF-4BCF-A28E-1160C713E80E}" destId="{C1A44F81-38BF-430E-B819-5239F2892720}" srcOrd="1" destOrd="0" presId="urn:microsoft.com/office/officeart/2005/8/layout/vList6"/>
    <dgm:cxn modelId="{51095165-3027-4EB4-B985-B5CA47DAFFCA}" type="presParOf" srcId="{A3DAECB6-4923-4304-906E-BC082DA63E6E}" destId="{6C9EE0AA-F78B-4889-A62F-D7E128328504}" srcOrd="1" destOrd="0" presId="urn:microsoft.com/office/officeart/2005/8/layout/vList6"/>
    <dgm:cxn modelId="{BCCBFF56-C67D-44D2-9831-C23A0E86AE71}" type="presParOf" srcId="{A3DAECB6-4923-4304-906E-BC082DA63E6E}" destId="{FA49597E-D721-497F-A2EB-0C1921376158}" srcOrd="2" destOrd="0" presId="urn:microsoft.com/office/officeart/2005/8/layout/vList6"/>
    <dgm:cxn modelId="{3E1546C9-E377-4ECF-8D2B-ED850F616310}" type="presParOf" srcId="{FA49597E-D721-497F-A2EB-0C1921376158}" destId="{A64FACBF-2EE1-4081-AEDA-3C9A9CCDB1BF}" srcOrd="0" destOrd="0" presId="urn:microsoft.com/office/officeart/2005/8/layout/vList6"/>
    <dgm:cxn modelId="{0F343C26-3110-4C97-A59E-ACDC0101D5BB}" type="presParOf" srcId="{FA49597E-D721-497F-A2EB-0C1921376158}" destId="{3BD3463B-CA4B-43AF-9A52-E3FFAE3B5C46}" srcOrd="1" destOrd="0" presId="urn:microsoft.com/office/officeart/2005/8/layout/vList6"/>
    <dgm:cxn modelId="{2187DF3A-D6C6-4403-8724-ACD6BF8E8E03}" type="presParOf" srcId="{A3DAECB6-4923-4304-906E-BC082DA63E6E}" destId="{027F99A5-5B5F-4860-B4B0-F3BF668D4F07}" srcOrd="3" destOrd="0" presId="urn:microsoft.com/office/officeart/2005/8/layout/vList6"/>
    <dgm:cxn modelId="{A73B80C2-9A79-4960-BB12-620963F98AB0}" type="presParOf" srcId="{A3DAECB6-4923-4304-906E-BC082DA63E6E}" destId="{6B958622-A589-46A8-8334-F7EF9063F9A9}" srcOrd="4" destOrd="0" presId="urn:microsoft.com/office/officeart/2005/8/layout/vList6"/>
    <dgm:cxn modelId="{A12C61E2-D2E8-41C7-B182-9268DDC940CE}" type="presParOf" srcId="{6B958622-A589-46A8-8334-F7EF9063F9A9}" destId="{07B12994-83C4-4EC2-9350-193CE0130FD1}" srcOrd="0" destOrd="0" presId="urn:microsoft.com/office/officeart/2005/8/layout/vList6"/>
    <dgm:cxn modelId="{392CB194-BE47-44A3-A261-4B3681EB32AF}" type="presParOf" srcId="{6B958622-A589-46A8-8334-F7EF9063F9A9}" destId="{0C3E7491-184E-4E0E-9E5F-E62C623B3C4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2812E2-4F01-48AA-A363-EE3A13BAB280}"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s-ES"/>
        </a:p>
      </dgm:t>
    </dgm:pt>
    <dgm:pt modelId="{2AC8176A-2304-45A8-BD6A-CDDCF0CD1B65}">
      <dgm:prSet phldrT="[Texto]" custT="1"/>
      <dgm:spPr/>
      <dgm:t>
        <a:bodyPr/>
        <a:lstStyle/>
        <a:p>
          <a:r>
            <a:rPr lang="es-ES" sz="2000" dirty="0" smtClean="0"/>
            <a:t>Escenario Posible</a:t>
          </a:r>
          <a:endParaRPr lang="es-ES" sz="2000" dirty="0"/>
        </a:p>
      </dgm:t>
    </dgm:pt>
    <dgm:pt modelId="{82C2EBD8-60C0-4204-A5A3-105B970E6FC8}" type="parTrans" cxnId="{DD08FD95-7772-42D9-AC32-39F44AFA5C3B}">
      <dgm:prSet/>
      <dgm:spPr/>
      <dgm:t>
        <a:bodyPr/>
        <a:lstStyle/>
        <a:p>
          <a:endParaRPr lang="es-ES"/>
        </a:p>
      </dgm:t>
    </dgm:pt>
    <dgm:pt modelId="{E1B63087-3702-49CE-BBFE-21A224541118}" type="sibTrans" cxnId="{DD08FD95-7772-42D9-AC32-39F44AFA5C3B}">
      <dgm:prSet/>
      <dgm:spPr/>
      <dgm:t>
        <a:bodyPr/>
        <a:lstStyle/>
        <a:p>
          <a:endParaRPr lang="es-ES"/>
        </a:p>
      </dgm:t>
    </dgm:pt>
    <dgm:pt modelId="{DDAB99F7-142C-462C-9C16-B07817A5B623}">
      <dgm:prSet phldrT="[Texto]" custT="1"/>
      <dgm:spPr/>
      <dgm:t>
        <a:bodyPr/>
        <a:lstStyle/>
        <a:p>
          <a:r>
            <a:rPr lang="es-ES" sz="2000" dirty="0" smtClean="0"/>
            <a:t>Escenario Realizable</a:t>
          </a:r>
          <a:endParaRPr lang="es-ES" sz="2000" dirty="0"/>
        </a:p>
      </dgm:t>
    </dgm:pt>
    <dgm:pt modelId="{4FC993DE-EC57-4F94-A2FC-01F88E7456A4}" type="parTrans" cxnId="{A0E97604-BF8B-423A-B897-1F7B43C1F645}">
      <dgm:prSet/>
      <dgm:spPr/>
      <dgm:t>
        <a:bodyPr/>
        <a:lstStyle/>
        <a:p>
          <a:endParaRPr lang="es-ES"/>
        </a:p>
      </dgm:t>
    </dgm:pt>
    <dgm:pt modelId="{4F7578D7-086A-444A-BCDE-1C6D37A0D5FA}" type="sibTrans" cxnId="{A0E97604-BF8B-423A-B897-1F7B43C1F645}">
      <dgm:prSet/>
      <dgm:spPr/>
      <dgm:t>
        <a:bodyPr/>
        <a:lstStyle/>
        <a:p>
          <a:endParaRPr lang="es-ES"/>
        </a:p>
      </dgm:t>
    </dgm:pt>
    <dgm:pt modelId="{C81142A5-8AFA-4B78-B03B-89E4DEC8FDB2}">
      <dgm:prSet phldrT="[Texto]" custT="1"/>
      <dgm:spPr/>
      <dgm:t>
        <a:bodyPr/>
        <a:lstStyle/>
        <a:p>
          <a:r>
            <a:rPr lang="es-ES" sz="2000" dirty="0" smtClean="0"/>
            <a:t>Escenario  Deseable</a:t>
          </a:r>
          <a:endParaRPr lang="es-ES" sz="2000" dirty="0"/>
        </a:p>
      </dgm:t>
    </dgm:pt>
    <dgm:pt modelId="{591ED4C4-31A5-428E-8232-6B07DC709524}" type="parTrans" cxnId="{4B27B8EA-EE12-4D4E-A61B-EAD1E3CC60AB}">
      <dgm:prSet/>
      <dgm:spPr/>
      <dgm:t>
        <a:bodyPr/>
        <a:lstStyle/>
        <a:p>
          <a:endParaRPr lang="es-ES"/>
        </a:p>
      </dgm:t>
    </dgm:pt>
    <dgm:pt modelId="{D53414BA-44E6-469F-95B8-94F8CDA78E2B}" type="sibTrans" cxnId="{4B27B8EA-EE12-4D4E-A61B-EAD1E3CC60AB}">
      <dgm:prSet/>
      <dgm:spPr/>
      <dgm:t>
        <a:bodyPr/>
        <a:lstStyle/>
        <a:p>
          <a:endParaRPr lang="es-ES"/>
        </a:p>
      </dgm:t>
    </dgm:pt>
    <dgm:pt modelId="{DCFE16EF-8FE7-412E-ADD3-9D8F8C0A1251}">
      <dgm:prSet phldrT="[Texto]" custT="1"/>
      <dgm:spPr/>
      <dgm:t>
        <a:bodyPr/>
        <a:lstStyle/>
        <a:p>
          <a:r>
            <a:rPr lang="es-ES" sz="2000" dirty="0" smtClean="0"/>
            <a:t>Escenario Tendencial</a:t>
          </a:r>
          <a:endParaRPr lang="es-ES" sz="2000" dirty="0"/>
        </a:p>
      </dgm:t>
    </dgm:pt>
    <dgm:pt modelId="{825963F4-D0C5-4A66-BC1A-516A82428B9B}" type="parTrans" cxnId="{E1047BD2-FADC-41F8-9D20-64CAD976A7C6}">
      <dgm:prSet/>
      <dgm:spPr/>
      <dgm:t>
        <a:bodyPr/>
        <a:lstStyle/>
        <a:p>
          <a:endParaRPr lang="es-ES"/>
        </a:p>
      </dgm:t>
    </dgm:pt>
    <dgm:pt modelId="{4234D9DF-EA28-4B00-8106-207E46C0F4D8}" type="sibTrans" cxnId="{E1047BD2-FADC-41F8-9D20-64CAD976A7C6}">
      <dgm:prSet/>
      <dgm:spPr/>
      <dgm:t>
        <a:bodyPr/>
        <a:lstStyle/>
        <a:p>
          <a:endParaRPr lang="es-ES"/>
        </a:p>
      </dgm:t>
    </dgm:pt>
    <dgm:pt modelId="{56B30389-64F2-49BD-B3BE-8A2D9A232A3C}">
      <dgm:prSet phldrT="[Texto]" custT="1"/>
      <dgm:spPr/>
      <dgm:t>
        <a:bodyPr/>
        <a:lstStyle/>
        <a:p>
          <a:r>
            <a:rPr lang="es-ES" sz="2000" dirty="0" smtClean="0"/>
            <a:t>Escenario Referencial</a:t>
          </a:r>
          <a:endParaRPr lang="es-ES" sz="2000" dirty="0"/>
        </a:p>
      </dgm:t>
    </dgm:pt>
    <dgm:pt modelId="{C4C6AC1B-D0F0-4292-9C05-F2CA747E72A4}" type="parTrans" cxnId="{5A07E670-7C09-41CB-AF7D-F96609C1CCBD}">
      <dgm:prSet/>
      <dgm:spPr/>
      <dgm:t>
        <a:bodyPr/>
        <a:lstStyle/>
        <a:p>
          <a:endParaRPr lang="es-ES"/>
        </a:p>
      </dgm:t>
    </dgm:pt>
    <dgm:pt modelId="{65FB85D5-B46B-47CC-8F04-2227178B94A2}" type="sibTrans" cxnId="{5A07E670-7C09-41CB-AF7D-F96609C1CCBD}">
      <dgm:prSet/>
      <dgm:spPr/>
      <dgm:t>
        <a:bodyPr/>
        <a:lstStyle/>
        <a:p>
          <a:endParaRPr lang="es-ES"/>
        </a:p>
      </dgm:t>
    </dgm:pt>
    <dgm:pt modelId="{9F8DDFDA-6932-458B-835E-6EE2F5DD005B}">
      <dgm:prSet phldrT="[Texto]" custT="1"/>
      <dgm:spPr/>
      <dgm:t>
        <a:bodyPr/>
        <a:lstStyle/>
        <a:p>
          <a:r>
            <a:rPr lang="es-ES" sz="2000" dirty="0" smtClean="0"/>
            <a:t>Escenario Prospectivo</a:t>
          </a:r>
          <a:endParaRPr lang="es-ES" sz="2000" dirty="0"/>
        </a:p>
      </dgm:t>
    </dgm:pt>
    <dgm:pt modelId="{73BC9293-854F-4DB4-BDB7-3E8ABB407FDC}" type="parTrans" cxnId="{33FEBB36-054E-48D7-80BA-C21C9C6846B2}">
      <dgm:prSet/>
      <dgm:spPr/>
      <dgm:t>
        <a:bodyPr/>
        <a:lstStyle/>
        <a:p>
          <a:endParaRPr lang="es-ES"/>
        </a:p>
      </dgm:t>
    </dgm:pt>
    <dgm:pt modelId="{8E6B7B88-CBE7-4A2F-9DBE-DA89EDDAE9EF}" type="sibTrans" cxnId="{33FEBB36-054E-48D7-80BA-C21C9C6846B2}">
      <dgm:prSet/>
      <dgm:spPr/>
      <dgm:t>
        <a:bodyPr/>
        <a:lstStyle/>
        <a:p>
          <a:endParaRPr lang="es-ES"/>
        </a:p>
      </dgm:t>
    </dgm:pt>
    <dgm:pt modelId="{64EE8415-4566-4C1E-9199-83F625199C51}" type="pres">
      <dgm:prSet presAssocID="{092812E2-4F01-48AA-A363-EE3A13BAB280}" presName="diagram" presStyleCnt="0">
        <dgm:presLayoutVars>
          <dgm:dir/>
          <dgm:resizeHandles val="exact"/>
        </dgm:presLayoutVars>
      </dgm:prSet>
      <dgm:spPr/>
      <dgm:t>
        <a:bodyPr/>
        <a:lstStyle/>
        <a:p>
          <a:endParaRPr lang="es-ES"/>
        </a:p>
      </dgm:t>
    </dgm:pt>
    <dgm:pt modelId="{DEC3DEC6-72C8-41E5-AB70-C9C5B0B76D67}" type="pres">
      <dgm:prSet presAssocID="{2AC8176A-2304-45A8-BD6A-CDDCF0CD1B65}" presName="node" presStyleLbl="node1" presStyleIdx="0" presStyleCnt="6" custLinFactNeighborX="5456" custLinFactNeighborY="2399">
        <dgm:presLayoutVars>
          <dgm:bulletEnabled val="1"/>
        </dgm:presLayoutVars>
      </dgm:prSet>
      <dgm:spPr/>
      <dgm:t>
        <a:bodyPr/>
        <a:lstStyle/>
        <a:p>
          <a:endParaRPr lang="es-ES"/>
        </a:p>
      </dgm:t>
    </dgm:pt>
    <dgm:pt modelId="{1C7229CB-BEE3-4E77-8A0B-048B211B2289}" type="pres">
      <dgm:prSet presAssocID="{E1B63087-3702-49CE-BBFE-21A224541118}" presName="sibTrans" presStyleCnt="0"/>
      <dgm:spPr/>
    </dgm:pt>
    <dgm:pt modelId="{58778739-64DD-4475-917D-EF5C078A8BCA}" type="pres">
      <dgm:prSet presAssocID="{DDAB99F7-142C-462C-9C16-B07817A5B623}" presName="node" presStyleLbl="node1" presStyleIdx="1" presStyleCnt="6" custLinFactX="-4544" custLinFactY="17106" custLinFactNeighborX="-100000" custLinFactNeighborY="100000">
        <dgm:presLayoutVars>
          <dgm:bulletEnabled val="1"/>
        </dgm:presLayoutVars>
      </dgm:prSet>
      <dgm:spPr/>
      <dgm:t>
        <a:bodyPr/>
        <a:lstStyle/>
        <a:p>
          <a:endParaRPr lang="es-ES"/>
        </a:p>
      </dgm:t>
    </dgm:pt>
    <dgm:pt modelId="{19D8177C-6089-4841-B910-450E1BEA6601}" type="pres">
      <dgm:prSet presAssocID="{4F7578D7-086A-444A-BCDE-1C6D37A0D5FA}" presName="sibTrans" presStyleCnt="0"/>
      <dgm:spPr/>
    </dgm:pt>
    <dgm:pt modelId="{5DFBB49D-48F1-4352-8D87-446CD5CBC4F8}" type="pres">
      <dgm:prSet presAssocID="{C81142A5-8AFA-4B78-B03B-89E4DEC8FDB2}" presName="node" presStyleLbl="node1" presStyleIdx="2" presStyleCnt="6" custLinFactY="16805" custLinFactNeighborX="5456" custLinFactNeighborY="100000">
        <dgm:presLayoutVars>
          <dgm:bulletEnabled val="1"/>
        </dgm:presLayoutVars>
      </dgm:prSet>
      <dgm:spPr/>
      <dgm:t>
        <a:bodyPr/>
        <a:lstStyle/>
        <a:p>
          <a:endParaRPr lang="es-ES"/>
        </a:p>
      </dgm:t>
    </dgm:pt>
    <dgm:pt modelId="{7C181C0B-9D3A-4DEB-BD2D-75542B6EA189}" type="pres">
      <dgm:prSet presAssocID="{D53414BA-44E6-469F-95B8-94F8CDA78E2B}" presName="sibTrans" presStyleCnt="0"/>
      <dgm:spPr/>
    </dgm:pt>
    <dgm:pt modelId="{4239F874-C891-4F07-8737-52D9E77B0B17}" type="pres">
      <dgm:prSet presAssocID="{DCFE16EF-8FE7-412E-ADD3-9D8F8C0A1251}" presName="node" presStyleLbl="node1" presStyleIdx="3" presStyleCnt="6" custLinFactY="-9859" custLinFactNeighborX="-557" custLinFactNeighborY="-100000">
        <dgm:presLayoutVars>
          <dgm:bulletEnabled val="1"/>
        </dgm:presLayoutVars>
      </dgm:prSet>
      <dgm:spPr/>
      <dgm:t>
        <a:bodyPr/>
        <a:lstStyle/>
        <a:p>
          <a:endParaRPr lang="es-ES"/>
        </a:p>
      </dgm:t>
    </dgm:pt>
    <dgm:pt modelId="{320D8D79-1596-4CB0-B71A-136071B78213}" type="pres">
      <dgm:prSet presAssocID="{4234D9DF-EA28-4B00-8106-207E46C0F4D8}" presName="sibTrans" presStyleCnt="0"/>
      <dgm:spPr/>
    </dgm:pt>
    <dgm:pt modelId="{FB1CB3FC-88EB-4E19-BC81-188F7597B738}" type="pres">
      <dgm:prSet presAssocID="{56B30389-64F2-49BD-B3BE-8A2D9A232A3C}" presName="node" presStyleLbl="node1" presStyleIdx="4" presStyleCnt="6" custLinFactX="9443" custLinFactY="-16227" custLinFactNeighborX="100000" custLinFactNeighborY="-100000">
        <dgm:presLayoutVars>
          <dgm:bulletEnabled val="1"/>
        </dgm:presLayoutVars>
      </dgm:prSet>
      <dgm:spPr/>
      <dgm:t>
        <a:bodyPr/>
        <a:lstStyle/>
        <a:p>
          <a:endParaRPr lang="es-ES"/>
        </a:p>
      </dgm:t>
    </dgm:pt>
    <dgm:pt modelId="{DAAE8A0F-433D-4F1C-B2E0-B7DA86965D20}" type="pres">
      <dgm:prSet presAssocID="{65FB85D5-B46B-47CC-8F04-2227178B94A2}" presName="sibTrans" presStyleCnt="0"/>
      <dgm:spPr/>
    </dgm:pt>
    <dgm:pt modelId="{1B325FAC-8A92-497D-849E-4E3A743BF017}" type="pres">
      <dgm:prSet presAssocID="{9F8DDFDA-6932-458B-835E-6EE2F5DD005B}" presName="node" presStyleLbl="node1" presStyleIdx="5" presStyleCnt="6">
        <dgm:presLayoutVars>
          <dgm:bulletEnabled val="1"/>
        </dgm:presLayoutVars>
      </dgm:prSet>
      <dgm:spPr/>
      <dgm:t>
        <a:bodyPr/>
        <a:lstStyle/>
        <a:p>
          <a:endParaRPr lang="es-ES"/>
        </a:p>
      </dgm:t>
    </dgm:pt>
  </dgm:ptLst>
  <dgm:cxnLst>
    <dgm:cxn modelId="{F695C004-6B4F-4994-BD11-A6A9A7C222A6}" type="presOf" srcId="{9F8DDFDA-6932-458B-835E-6EE2F5DD005B}" destId="{1B325FAC-8A92-497D-849E-4E3A743BF017}" srcOrd="0" destOrd="0" presId="urn:microsoft.com/office/officeart/2005/8/layout/default#1"/>
    <dgm:cxn modelId="{FACFC1C1-7877-4F10-B965-807A3C9B892D}" type="presOf" srcId="{DDAB99F7-142C-462C-9C16-B07817A5B623}" destId="{58778739-64DD-4475-917D-EF5C078A8BCA}" srcOrd="0" destOrd="0" presId="urn:microsoft.com/office/officeart/2005/8/layout/default#1"/>
    <dgm:cxn modelId="{C2C235FA-D83D-4811-B57F-7C7778331BA4}" type="presOf" srcId="{2AC8176A-2304-45A8-BD6A-CDDCF0CD1B65}" destId="{DEC3DEC6-72C8-41E5-AB70-C9C5B0B76D67}" srcOrd="0" destOrd="0" presId="urn:microsoft.com/office/officeart/2005/8/layout/default#1"/>
    <dgm:cxn modelId="{DD08FD95-7772-42D9-AC32-39F44AFA5C3B}" srcId="{092812E2-4F01-48AA-A363-EE3A13BAB280}" destId="{2AC8176A-2304-45A8-BD6A-CDDCF0CD1B65}" srcOrd="0" destOrd="0" parTransId="{82C2EBD8-60C0-4204-A5A3-105B970E6FC8}" sibTransId="{E1B63087-3702-49CE-BBFE-21A224541118}"/>
    <dgm:cxn modelId="{6E482830-EBFD-4208-85E4-8E35A2AC463E}" type="presOf" srcId="{092812E2-4F01-48AA-A363-EE3A13BAB280}" destId="{64EE8415-4566-4C1E-9199-83F625199C51}" srcOrd="0" destOrd="0" presId="urn:microsoft.com/office/officeart/2005/8/layout/default#1"/>
    <dgm:cxn modelId="{A0E97604-BF8B-423A-B897-1F7B43C1F645}" srcId="{092812E2-4F01-48AA-A363-EE3A13BAB280}" destId="{DDAB99F7-142C-462C-9C16-B07817A5B623}" srcOrd="1" destOrd="0" parTransId="{4FC993DE-EC57-4F94-A2FC-01F88E7456A4}" sibTransId="{4F7578D7-086A-444A-BCDE-1C6D37A0D5FA}"/>
    <dgm:cxn modelId="{4B27B8EA-EE12-4D4E-A61B-EAD1E3CC60AB}" srcId="{092812E2-4F01-48AA-A363-EE3A13BAB280}" destId="{C81142A5-8AFA-4B78-B03B-89E4DEC8FDB2}" srcOrd="2" destOrd="0" parTransId="{591ED4C4-31A5-428E-8232-6B07DC709524}" sibTransId="{D53414BA-44E6-469F-95B8-94F8CDA78E2B}"/>
    <dgm:cxn modelId="{7128D34A-AFDC-45E9-8A52-216E3974391F}" type="presOf" srcId="{56B30389-64F2-49BD-B3BE-8A2D9A232A3C}" destId="{FB1CB3FC-88EB-4E19-BC81-188F7597B738}" srcOrd="0" destOrd="0" presId="urn:microsoft.com/office/officeart/2005/8/layout/default#1"/>
    <dgm:cxn modelId="{E1047BD2-FADC-41F8-9D20-64CAD976A7C6}" srcId="{092812E2-4F01-48AA-A363-EE3A13BAB280}" destId="{DCFE16EF-8FE7-412E-ADD3-9D8F8C0A1251}" srcOrd="3" destOrd="0" parTransId="{825963F4-D0C5-4A66-BC1A-516A82428B9B}" sibTransId="{4234D9DF-EA28-4B00-8106-207E46C0F4D8}"/>
    <dgm:cxn modelId="{33FEBB36-054E-48D7-80BA-C21C9C6846B2}" srcId="{092812E2-4F01-48AA-A363-EE3A13BAB280}" destId="{9F8DDFDA-6932-458B-835E-6EE2F5DD005B}" srcOrd="5" destOrd="0" parTransId="{73BC9293-854F-4DB4-BDB7-3E8ABB407FDC}" sibTransId="{8E6B7B88-CBE7-4A2F-9DBE-DA89EDDAE9EF}"/>
    <dgm:cxn modelId="{5A07E670-7C09-41CB-AF7D-F96609C1CCBD}" srcId="{092812E2-4F01-48AA-A363-EE3A13BAB280}" destId="{56B30389-64F2-49BD-B3BE-8A2D9A232A3C}" srcOrd="4" destOrd="0" parTransId="{C4C6AC1B-D0F0-4292-9C05-F2CA747E72A4}" sibTransId="{65FB85D5-B46B-47CC-8F04-2227178B94A2}"/>
    <dgm:cxn modelId="{095DB35E-2018-43B5-AF57-66548C5316CE}" type="presOf" srcId="{DCFE16EF-8FE7-412E-ADD3-9D8F8C0A1251}" destId="{4239F874-C891-4F07-8737-52D9E77B0B17}" srcOrd="0" destOrd="0" presId="urn:microsoft.com/office/officeart/2005/8/layout/default#1"/>
    <dgm:cxn modelId="{EF1AC025-D931-44F0-8DBF-98A0E4F18B0D}" type="presOf" srcId="{C81142A5-8AFA-4B78-B03B-89E4DEC8FDB2}" destId="{5DFBB49D-48F1-4352-8D87-446CD5CBC4F8}" srcOrd="0" destOrd="0" presId="urn:microsoft.com/office/officeart/2005/8/layout/default#1"/>
    <dgm:cxn modelId="{189EF184-DA72-4364-AD21-92C58420C900}" type="presParOf" srcId="{64EE8415-4566-4C1E-9199-83F625199C51}" destId="{DEC3DEC6-72C8-41E5-AB70-C9C5B0B76D67}" srcOrd="0" destOrd="0" presId="urn:microsoft.com/office/officeart/2005/8/layout/default#1"/>
    <dgm:cxn modelId="{2B629933-C053-4F60-8DE3-197534A0A207}" type="presParOf" srcId="{64EE8415-4566-4C1E-9199-83F625199C51}" destId="{1C7229CB-BEE3-4E77-8A0B-048B211B2289}" srcOrd="1" destOrd="0" presId="urn:microsoft.com/office/officeart/2005/8/layout/default#1"/>
    <dgm:cxn modelId="{AF693F0E-E924-4847-BC51-F8FBCD30991E}" type="presParOf" srcId="{64EE8415-4566-4C1E-9199-83F625199C51}" destId="{58778739-64DD-4475-917D-EF5C078A8BCA}" srcOrd="2" destOrd="0" presId="urn:microsoft.com/office/officeart/2005/8/layout/default#1"/>
    <dgm:cxn modelId="{1B2FC3FE-5FEA-4753-81F6-9C7B63E11EFF}" type="presParOf" srcId="{64EE8415-4566-4C1E-9199-83F625199C51}" destId="{19D8177C-6089-4841-B910-450E1BEA6601}" srcOrd="3" destOrd="0" presId="urn:microsoft.com/office/officeart/2005/8/layout/default#1"/>
    <dgm:cxn modelId="{6770E46F-9B17-40E1-864E-19456AA65057}" type="presParOf" srcId="{64EE8415-4566-4C1E-9199-83F625199C51}" destId="{5DFBB49D-48F1-4352-8D87-446CD5CBC4F8}" srcOrd="4" destOrd="0" presId="urn:microsoft.com/office/officeart/2005/8/layout/default#1"/>
    <dgm:cxn modelId="{DFFD6A8F-86FB-45C6-BBAC-C219C7D70FBC}" type="presParOf" srcId="{64EE8415-4566-4C1E-9199-83F625199C51}" destId="{7C181C0B-9D3A-4DEB-BD2D-75542B6EA189}" srcOrd="5" destOrd="0" presId="urn:microsoft.com/office/officeart/2005/8/layout/default#1"/>
    <dgm:cxn modelId="{A51ECDC5-2230-4AE9-A599-CB80DD2C6E6C}" type="presParOf" srcId="{64EE8415-4566-4C1E-9199-83F625199C51}" destId="{4239F874-C891-4F07-8737-52D9E77B0B17}" srcOrd="6" destOrd="0" presId="urn:microsoft.com/office/officeart/2005/8/layout/default#1"/>
    <dgm:cxn modelId="{BDC9D869-0840-4E6F-960A-B8CAF45EB91D}" type="presParOf" srcId="{64EE8415-4566-4C1E-9199-83F625199C51}" destId="{320D8D79-1596-4CB0-B71A-136071B78213}" srcOrd="7" destOrd="0" presId="urn:microsoft.com/office/officeart/2005/8/layout/default#1"/>
    <dgm:cxn modelId="{FC5481C2-A612-4E54-8D55-E3D86B925EDE}" type="presParOf" srcId="{64EE8415-4566-4C1E-9199-83F625199C51}" destId="{FB1CB3FC-88EB-4E19-BC81-188F7597B738}" srcOrd="8" destOrd="0" presId="urn:microsoft.com/office/officeart/2005/8/layout/default#1"/>
    <dgm:cxn modelId="{43C02DCB-F9EE-47C0-B01C-4742669446A3}" type="presParOf" srcId="{64EE8415-4566-4C1E-9199-83F625199C51}" destId="{DAAE8A0F-433D-4F1C-B2E0-B7DA86965D20}" srcOrd="9" destOrd="0" presId="urn:microsoft.com/office/officeart/2005/8/layout/default#1"/>
    <dgm:cxn modelId="{4B9E1CD3-B42B-4DD0-A213-71ED4FA08DF9}" type="presParOf" srcId="{64EE8415-4566-4C1E-9199-83F625199C51}" destId="{1B325FAC-8A92-497D-849E-4E3A743BF017}"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50D845-0BDF-4BED-9169-4094E219DCB6}"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S"/>
        </a:p>
      </dgm:t>
    </dgm:pt>
    <dgm:pt modelId="{354FBB63-F5F8-4CAD-A2EF-AE9EAB524C9E}">
      <dgm:prSet phldrT="[Texto]"/>
      <dgm:spPr/>
      <dgm:t>
        <a:bodyPr/>
        <a:lstStyle/>
        <a:p>
          <a:r>
            <a:rPr lang="es-ES" dirty="0" smtClean="0"/>
            <a:t>Zonas de Mayor Peligro Flujos Piroclásticos</a:t>
          </a:r>
        </a:p>
        <a:p>
          <a:endParaRPr lang="es-ES" dirty="0"/>
        </a:p>
      </dgm:t>
    </dgm:pt>
    <dgm:pt modelId="{18D3ECB2-1F45-41C5-ABF4-FB861F480FE2}" type="parTrans" cxnId="{FF062D83-DF54-46BE-9080-38B9A435803B}">
      <dgm:prSet/>
      <dgm:spPr/>
      <dgm:t>
        <a:bodyPr/>
        <a:lstStyle/>
        <a:p>
          <a:endParaRPr lang="es-ES"/>
        </a:p>
      </dgm:t>
    </dgm:pt>
    <dgm:pt modelId="{028A2CAE-1722-4F38-8C94-4320158DDAF9}" type="sibTrans" cxnId="{FF062D83-DF54-46BE-9080-38B9A435803B}">
      <dgm:prSet/>
      <dgm:spPr/>
      <dgm:t>
        <a:bodyPr/>
        <a:lstStyle/>
        <a:p>
          <a:endParaRPr lang="es-ES"/>
        </a:p>
      </dgm:t>
    </dgm:pt>
    <dgm:pt modelId="{5206370A-2533-4E92-AFEB-D1054BC638BF}">
      <dgm:prSet phldrT="[Texto]"/>
      <dgm:spPr/>
      <dgm:t>
        <a:bodyPr/>
        <a:lstStyle/>
        <a:p>
          <a:r>
            <a:rPr lang="es-ES" dirty="0" smtClean="0"/>
            <a:t>Zonas de Menor Peligro Flujos Piroclásticos</a:t>
          </a:r>
        </a:p>
        <a:p>
          <a:endParaRPr lang="es-ES" dirty="0"/>
        </a:p>
      </dgm:t>
    </dgm:pt>
    <dgm:pt modelId="{3EB9E9A3-0877-441B-B401-4391C5F97BCA}" type="parTrans" cxnId="{8FD7102F-CC89-4709-A22B-A05619FE6C91}">
      <dgm:prSet/>
      <dgm:spPr/>
      <dgm:t>
        <a:bodyPr/>
        <a:lstStyle/>
        <a:p>
          <a:endParaRPr lang="es-ES"/>
        </a:p>
      </dgm:t>
    </dgm:pt>
    <dgm:pt modelId="{D0A1BA5C-9247-47BF-8955-420EF637880F}" type="sibTrans" cxnId="{8FD7102F-CC89-4709-A22B-A05619FE6C91}">
      <dgm:prSet/>
      <dgm:spPr/>
      <dgm:t>
        <a:bodyPr/>
        <a:lstStyle/>
        <a:p>
          <a:endParaRPr lang="es-ES"/>
        </a:p>
      </dgm:t>
    </dgm:pt>
    <dgm:pt modelId="{FB4DE9EF-7FCF-44D1-8170-77F4CEE2F610}">
      <dgm:prSet phldrT="[Texto]"/>
      <dgm:spPr/>
      <dgm:t>
        <a:bodyPr/>
        <a:lstStyle/>
        <a:p>
          <a:r>
            <a:rPr lang="es-ES" dirty="0" smtClean="0"/>
            <a:t>Zonas de Mayor Peligro Lahares</a:t>
          </a:r>
        </a:p>
        <a:p>
          <a:endParaRPr lang="es-ES" dirty="0"/>
        </a:p>
      </dgm:t>
    </dgm:pt>
    <dgm:pt modelId="{B22AB6DA-F68D-49D1-AF25-A9057E3CBC1A}" type="parTrans" cxnId="{25824407-9120-47ED-91CD-37BB0D801930}">
      <dgm:prSet/>
      <dgm:spPr/>
      <dgm:t>
        <a:bodyPr/>
        <a:lstStyle/>
        <a:p>
          <a:endParaRPr lang="es-ES"/>
        </a:p>
      </dgm:t>
    </dgm:pt>
    <dgm:pt modelId="{840F41DB-9FAE-4170-9E34-E9B153525560}" type="sibTrans" cxnId="{25824407-9120-47ED-91CD-37BB0D801930}">
      <dgm:prSet/>
      <dgm:spPr/>
      <dgm:t>
        <a:bodyPr/>
        <a:lstStyle/>
        <a:p>
          <a:endParaRPr lang="es-ES"/>
        </a:p>
      </dgm:t>
    </dgm:pt>
    <dgm:pt modelId="{631BC454-7B63-4B5E-85FB-ABB7A5204CDA}">
      <dgm:prSet phldrT="[Texto]"/>
      <dgm:spPr/>
      <dgm:t>
        <a:bodyPr/>
        <a:lstStyle/>
        <a:p>
          <a:r>
            <a:rPr lang="es-ES" dirty="0" smtClean="0"/>
            <a:t>Zonas de Menor Peligro Lahares</a:t>
          </a:r>
        </a:p>
        <a:p>
          <a:endParaRPr lang="es-ES" dirty="0"/>
        </a:p>
      </dgm:t>
    </dgm:pt>
    <dgm:pt modelId="{3E97A4B7-1714-4C3F-BBB7-227CECF3A040}" type="parTrans" cxnId="{6DC3D1FE-EA74-4E14-ADF4-F2D21D2AF516}">
      <dgm:prSet/>
      <dgm:spPr/>
      <dgm:t>
        <a:bodyPr/>
        <a:lstStyle/>
        <a:p>
          <a:endParaRPr lang="es-ES"/>
        </a:p>
      </dgm:t>
    </dgm:pt>
    <dgm:pt modelId="{D27BB36E-E2AA-4807-8707-CE7371883065}" type="sibTrans" cxnId="{6DC3D1FE-EA74-4E14-ADF4-F2D21D2AF516}">
      <dgm:prSet/>
      <dgm:spPr/>
      <dgm:t>
        <a:bodyPr/>
        <a:lstStyle/>
        <a:p>
          <a:endParaRPr lang="es-ES"/>
        </a:p>
      </dgm:t>
    </dgm:pt>
    <dgm:pt modelId="{695F76BF-4898-40EF-99CD-A8F823588A22}">
      <dgm:prSet phldrT="[Texto]"/>
      <dgm:spPr/>
      <dgm:t>
        <a:bodyPr/>
        <a:lstStyle/>
        <a:p>
          <a:r>
            <a:rPr lang="es-ES" dirty="0" smtClean="0"/>
            <a:t>Zonas de Menor Peligro Lahares</a:t>
          </a:r>
        </a:p>
        <a:p>
          <a:endParaRPr lang="es-ES" dirty="0"/>
        </a:p>
      </dgm:t>
    </dgm:pt>
    <dgm:pt modelId="{687DB25B-6808-475B-BA6F-439821A15725}" type="parTrans" cxnId="{5E998FAE-3FD9-4170-A983-9426F48C0467}">
      <dgm:prSet/>
      <dgm:spPr/>
      <dgm:t>
        <a:bodyPr/>
        <a:lstStyle/>
        <a:p>
          <a:endParaRPr lang="es-ES"/>
        </a:p>
      </dgm:t>
    </dgm:pt>
    <dgm:pt modelId="{F368E083-5671-42CD-8796-FE86F9C07278}" type="sibTrans" cxnId="{5E998FAE-3FD9-4170-A983-9426F48C0467}">
      <dgm:prSet/>
      <dgm:spPr/>
      <dgm:t>
        <a:bodyPr/>
        <a:lstStyle/>
        <a:p>
          <a:endParaRPr lang="es-ES"/>
        </a:p>
      </dgm:t>
    </dgm:pt>
    <dgm:pt modelId="{6470DD2D-A562-4CB4-8EA2-99FE79B1ECD7}" type="pres">
      <dgm:prSet presAssocID="{9B50D845-0BDF-4BED-9169-4094E219DCB6}" presName="diagram" presStyleCnt="0">
        <dgm:presLayoutVars>
          <dgm:dir/>
          <dgm:resizeHandles val="exact"/>
        </dgm:presLayoutVars>
      </dgm:prSet>
      <dgm:spPr/>
      <dgm:t>
        <a:bodyPr/>
        <a:lstStyle/>
        <a:p>
          <a:endParaRPr lang="es-ES"/>
        </a:p>
      </dgm:t>
    </dgm:pt>
    <dgm:pt modelId="{09D11AE7-FC13-4B20-853E-5918448D7021}" type="pres">
      <dgm:prSet presAssocID="{354FBB63-F5F8-4CAD-A2EF-AE9EAB524C9E}" presName="node" presStyleLbl="node1" presStyleIdx="0" presStyleCnt="5">
        <dgm:presLayoutVars>
          <dgm:bulletEnabled val="1"/>
        </dgm:presLayoutVars>
      </dgm:prSet>
      <dgm:spPr/>
      <dgm:t>
        <a:bodyPr/>
        <a:lstStyle/>
        <a:p>
          <a:endParaRPr lang="es-ES"/>
        </a:p>
      </dgm:t>
    </dgm:pt>
    <dgm:pt modelId="{C3A6E8D3-80B5-4277-BDAB-5C135926F4B4}" type="pres">
      <dgm:prSet presAssocID="{028A2CAE-1722-4F38-8C94-4320158DDAF9}" presName="sibTrans" presStyleCnt="0"/>
      <dgm:spPr/>
    </dgm:pt>
    <dgm:pt modelId="{1FDA1253-515F-4737-B26B-264525EDB237}" type="pres">
      <dgm:prSet presAssocID="{5206370A-2533-4E92-AFEB-D1054BC638BF}" presName="node" presStyleLbl="node1" presStyleIdx="1" presStyleCnt="5">
        <dgm:presLayoutVars>
          <dgm:bulletEnabled val="1"/>
        </dgm:presLayoutVars>
      </dgm:prSet>
      <dgm:spPr/>
      <dgm:t>
        <a:bodyPr/>
        <a:lstStyle/>
        <a:p>
          <a:endParaRPr lang="es-ES"/>
        </a:p>
      </dgm:t>
    </dgm:pt>
    <dgm:pt modelId="{D4FD0F71-8D4E-414C-90A9-1E09D8ED0140}" type="pres">
      <dgm:prSet presAssocID="{D0A1BA5C-9247-47BF-8955-420EF637880F}" presName="sibTrans" presStyleCnt="0"/>
      <dgm:spPr/>
    </dgm:pt>
    <dgm:pt modelId="{847499CA-5070-45AF-B5CB-F044874FB483}" type="pres">
      <dgm:prSet presAssocID="{FB4DE9EF-7FCF-44D1-8170-77F4CEE2F610}" presName="node" presStyleLbl="node1" presStyleIdx="2" presStyleCnt="5">
        <dgm:presLayoutVars>
          <dgm:bulletEnabled val="1"/>
        </dgm:presLayoutVars>
      </dgm:prSet>
      <dgm:spPr/>
      <dgm:t>
        <a:bodyPr/>
        <a:lstStyle/>
        <a:p>
          <a:endParaRPr lang="es-ES"/>
        </a:p>
      </dgm:t>
    </dgm:pt>
    <dgm:pt modelId="{C962C1DE-505E-42BD-A938-F2D68FB056CE}" type="pres">
      <dgm:prSet presAssocID="{840F41DB-9FAE-4170-9E34-E9B153525560}" presName="sibTrans" presStyleCnt="0"/>
      <dgm:spPr/>
    </dgm:pt>
    <dgm:pt modelId="{C639A7B0-9B9A-4344-8DCB-4340CB0DB21E}" type="pres">
      <dgm:prSet presAssocID="{631BC454-7B63-4B5E-85FB-ABB7A5204CDA}" presName="node" presStyleLbl="node1" presStyleIdx="3" presStyleCnt="5">
        <dgm:presLayoutVars>
          <dgm:bulletEnabled val="1"/>
        </dgm:presLayoutVars>
      </dgm:prSet>
      <dgm:spPr/>
      <dgm:t>
        <a:bodyPr/>
        <a:lstStyle/>
        <a:p>
          <a:endParaRPr lang="es-ES"/>
        </a:p>
      </dgm:t>
    </dgm:pt>
    <dgm:pt modelId="{7D45DD84-28B4-41D2-9CAD-43831C88CE9F}" type="pres">
      <dgm:prSet presAssocID="{D27BB36E-E2AA-4807-8707-CE7371883065}" presName="sibTrans" presStyleCnt="0"/>
      <dgm:spPr/>
    </dgm:pt>
    <dgm:pt modelId="{1F610611-E60B-4B03-B4A8-8B041AEF09EA}" type="pres">
      <dgm:prSet presAssocID="{695F76BF-4898-40EF-99CD-A8F823588A22}" presName="node" presStyleLbl="node1" presStyleIdx="4" presStyleCnt="5">
        <dgm:presLayoutVars>
          <dgm:bulletEnabled val="1"/>
        </dgm:presLayoutVars>
      </dgm:prSet>
      <dgm:spPr/>
      <dgm:t>
        <a:bodyPr/>
        <a:lstStyle/>
        <a:p>
          <a:endParaRPr lang="es-ES"/>
        </a:p>
      </dgm:t>
    </dgm:pt>
  </dgm:ptLst>
  <dgm:cxnLst>
    <dgm:cxn modelId="{6DC3D1FE-EA74-4E14-ADF4-F2D21D2AF516}" srcId="{9B50D845-0BDF-4BED-9169-4094E219DCB6}" destId="{631BC454-7B63-4B5E-85FB-ABB7A5204CDA}" srcOrd="3" destOrd="0" parTransId="{3E97A4B7-1714-4C3F-BBB7-227CECF3A040}" sibTransId="{D27BB36E-E2AA-4807-8707-CE7371883065}"/>
    <dgm:cxn modelId="{01832D32-F1C3-4C3B-BA50-9704DA662616}" type="presOf" srcId="{354FBB63-F5F8-4CAD-A2EF-AE9EAB524C9E}" destId="{09D11AE7-FC13-4B20-853E-5918448D7021}" srcOrd="0" destOrd="0" presId="urn:microsoft.com/office/officeart/2005/8/layout/default"/>
    <dgm:cxn modelId="{FF062D83-DF54-46BE-9080-38B9A435803B}" srcId="{9B50D845-0BDF-4BED-9169-4094E219DCB6}" destId="{354FBB63-F5F8-4CAD-A2EF-AE9EAB524C9E}" srcOrd="0" destOrd="0" parTransId="{18D3ECB2-1F45-41C5-ABF4-FB861F480FE2}" sibTransId="{028A2CAE-1722-4F38-8C94-4320158DDAF9}"/>
    <dgm:cxn modelId="{5E998FAE-3FD9-4170-A983-9426F48C0467}" srcId="{9B50D845-0BDF-4BED-9169-4094E219DCB6}" destId="{695F76BF-4898-40EF-99CD-A8F823588A22}" srcOrd="4" destOrd="0" parTransId="{687DB25B-6808-475B-BA6F-439821A15725}" sibTransId="{F368E083-5671-42CD-8796-FE86F9C07278}"/>
    <dgm:cxn modelId="{A8724E12-DF33-459D-BD40-F4DE681407FF}" type="presOf" srcId="{631BC454-7B63-4B5E-85FB-ABB7A5204CDA}" destId="{C639A7B0-9B9A-4344-8DCB-4340CB0DB21E}" srcOrd="0" destOrd="0" presId="urn:microsoft.com/office/officeart/2005/8/layout/default"/>
    <dgm:cxn modelId="{DEC2A962-E576-4462-AE52-650A0A653B32}" type="presOf" srcId="{9B50D845-0BDF-4BED-9169-4094E219DCB6}" destId="{6470DD2D-A562-4CB4-8EA2-99FE79B1ECD7}" srcOrd="0" destOrd="0" presId="urn:microsoft.com/office/officeart/2005/8/layout/default"/>
    <dgm:cxn modelId="{25824407-9120-47ED-91CD-37BB0D801930}" srcId="{9B50D845-0BDF-4BED-9169-4094E219DCB6}" destId="{FB4DE9EF-7FCF-44D1-8170-77F4CEE2F610}" srcOrd="2" destOrd="0" parTransId="{B22AB6DA-F68D-49D1-AF25-A9057E3CBC1A}" sibTransId="{840F41DB-9FAE-4170-9E34-E9B153525560}"/>
    <dgm:cxn modelId="{CD80CFDD-9918-4884-89E0-3CD057C3BF90}" type="presOf" srcId="{5206370A-2533-4E92-AFEB-D1054BC638BF}" destId="{1FDA1253-515F-4737-B26B-264525EDB237}" srcOrd="0" destOrd="0" presId="urn:microsoft.com/office/officeart/2005/8/layout/default"/>
    <dgm:cxn modelId="{ACF43D9C-EB6C-4ACE-BD90-4166B71B50AA}" type="presOf" srcId="{695F76BF-4898-40EF-99CD-A8F823588A22}" destId="{1F610611-E60B-4B03-B4A8-8B041AEF09EA}" srcOrd="0" destOrd="0" presId="urn:microsoft.com/office/officeart/2005/8/layout/default"/>
    <dgm:cxn modelId="{1AB0F6EF-A401-483B-BD41-1AB0E41A788A}" type="presOf" srcId="{FB4DE9EF-7FCF-44D1-8170-77F4CEE2F610}" destId="{847499CA-5070-45AF-B5CB-F044874FB483}" srcOrd="0" destOrd="0" presId="urn:microsoft.com/office/officeart/2005/8/layout/default"/>
    <dgm:cxn modelId="{8FD7102F-CC89-4709-A22B-A05619FE6C91}" srcId="{9B50D845-0BDF-4BED-9169-4094E219DCB6}" destId="{5206370A-2533-4E92-AFEB-D1054BC638BF}" srcOrd="1" destOrd="0" parTransId="{3EB9E9A3-0877-441B-B401-4391C5F97BCA}" sibTransId="{D0A1BA5C-9247-47BF-8955-420EF637880F}"/>
    <dgm:cxn modelId="{BC06C824-1135-4545-9CE0-0DF067A0C084}" type="presParOf" srcId="{6470DD2D-A562-4CB4-8EA2-99FE79B1ECD7}" destId="{09D11AE7-FC13-4B20-853E-5918448D7021}" srcOrd="0" destOrd="0" presId="urn:microsoft.com/office/officeart/2005/8/layout/default"/>
    <dgm:cxn modelId="{B5C3DF44-A67E-4C47-AED9-E85405D82EF7}" type="presParOf" srcId="{6470DD2D-A562-4CB4-8EA2-99FE79B1ECD7}" destId="{C3A6E8D3-80B5-4277-BDAB-5C135926F4B4}" srcOrd="1" destOrd="0" presId="urn:microsoft.com/office/officeart/2005/8/layout/default"/>
    <dgm:cxn modelId="{F7819216-3D1E-4749-ABB6-838B0516F162}" type="presParOf" srcId="{6470DD2D-A562-4CB4-8EA2-99FE79B1ECD7}" destId="{1FDA1253-515F-4737-B26B-264525EDB237}" srcOrd="2" destOrd="0" presId="urn:microsoft.com/office/officeart/2005/8/layout/default"/>
    <dgm:cxn modelId="{26E8BE0F-3EE1-4205-95CD-846D2AC09D1E}" type="presParOf" srcId="{6470DD2D-A562-4CB4-8EA2-99FE79B1ECD7}" destId="{D4FD0F71-8D4E-414C-90A9-1E09D8ED0140}" srcOrd="3" destOrd="0" presId="urn:microsoft.com/office/officeart/2005/8/layout/default"/>
    <dgm:cxn modelId="{DA595AA0-C376-4B1D-A2FE-FA8082CDE716}" type="presParOf" srcId="{6470DD2D-A562-4CB4-8EA2-99FE79B1ECD7}" destId="{847499CA-5070-45AF-B5CB-F044874FB483}" srcOrd="4" destOrd="0" presId="urn:microsoft.com/office/officeart/2005/8/layout/default"/>
    <dgm:cxn modelId="{EA80617E-7249-432A-B55F-12EF2CF3EB23}" type="presParOf" srcId="{6470DD2D-A562-4CB4-8EA2-99FE79B1ECD7}" destId="{C962C1DE-505E-42BD-A938-F2D68FB056CE}" srcOrd="5" destOrd="0" presId="urn:microsoft.com/office/officeart/2005/8/layout/default"/>
    <dgm:cxn modelId="{4F71AEEC-FF24-4DC4-921E-DB72E63E92A8}" type="presParOf" srcId="{6470DD2D-A562-4CB4-8EA2-99FE79B1ECD7}" destId="{C639A7B0-9B9A-4344-8DCB-4340CB0DB21E}" srcOrd="6" destOrd="0" presId="urn:microsoft.com/office/officeart/2005/8/layout/default"/>
    <dgm:cxn modelId="{5782B438-0777-4DED-8102-F37D89C37473}" type="presParOf" srcId="{6470DD2D-A562-4CB4-8EA2-99FE79B1ECD7}" destId="{7D45DD84-28B4-41D2-9CAD-43831C88CE9F}" srcOrd="7" destOrd="0" presId="urn:microsoft.com/office/officeart/2005/8/layout/default"/>
    <dgm:cxn modelId="{C4E53D85-C890-4CB8-8D6B-E0D62BC2D097}" type="presParOf" srcId="{6470DD2D-A562-4CB4-8EA2-99FE79B1ECD7}" destId="{1F610611-E60B-4B03-B4A8-8B041AEF09E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F0EB89-7F69-407E-9026-82D9647DCFD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3FF292CB-2CF2-4247-A18B-7FD9392E8572}">
      <dgm:prSet phldrT="[Texto]"/>
      <dgm:spPr/>
      <dgm:t>
        <a:bodyPr/>
        <a:lstStyle/>
        <a:p>
          <a:r>
            <a:rPr lang="es-ES" dirty="0" smtClean="0"/>
            <a:t>Catastro </a:t>
          </a:r>
        </a:p>
        <a:p>
          <a:r>
            <a:rPr lang="es-ES" dirty="0" smtClean="0"/>
            <a:t>21600 Predios</a:t>
          </a:r>
          <a:endParaRPr lang="es-ES" dirty="0"/>
        </a:p>
      </dgm:t>
    </dgm:pt>
    <dgm:pt modelId="{40814B06-6864-4280-AEF2-F2C5E3153559}" type="parTrans" cxnId="{FB9A241F-3F50-4EC3-82F6-39FB6981BFB1}">
      <dgm:prSet/>
      <dgm:spPr/>
      <dgm:t>
        <a:bodyPr/>
        <a:lstStyle/>
        <a:p>
          <a:endParaRPr lang="es-ES"/>
        </a:p>
      </dgm:t>
    </dgm:pt>
    <dgm:pt modelId="{7D389121-57C7-445A-BE4A-7429CB57B50F}" type="sibTrans" cxnId="{FB9A241F-3F50-4EC3-82F6-39FB6981BFB1}">
      <dgm:prSet/>
      <dgm:spPr/>
      <dgm:t>
        <a:bodyPr/>
        <a:lstStyle/>
        <a:p>
          <a:endParaRPr lang="es-ES"/>
        </a:p>
      </dgm:t>
    </dgm:pt>
    <dgm:pt modelId="{E19664F6-B485-425C-A4BD-D70510CDE94F}">
      <dgm:prSet phldrT="[Texto]"/>
      <dgm:spPr/>
      <dgm:t>
        <a:bodyPr/>
        <a:lstStyle/>
        <a:p>
          <a:r>
            <a:rPr lang="es-ES" dirty="0" smtClean="0"/>
            <a:t>Variables Cuantitativas</a:t>
          </a:r>
          <a:endParaRPr lang="es-ES" dirty="0"/>
        </a:p>
      </dgm:t>
    </dgm:pt>
    <dgm:pt modelId="{45183BDE-3967-40C6-A140-3DEAB4F1A045}" type="parTrans" cxnId="{E2D1DDB6-144D-4DF4-B3F7-5EDFCE62CC3E}">
      <dgm:prSet/>
      <dgm:spPr/>
      <dgm:t>
        <a:bodyPr/>
        <a:lstStyle/>
        <a:p>
          <a:endParaRPr lang="es-ES"/>
        </a:p>
      </dgm:t>
    </dgm:pt>
    <dgm:pt modelId="{2C70AD9A-ACB6-48F7-B3CD-55CB0A2824A3}" type="sibTrans" cxnId="{E2D1DDB6-144D-4DF4-B3F7-5EDFCE62CC3E}">
      <dgm:prSet/>
      <dgm:spPr/>
      <dgm:t>
        <a:bodyPr/>
        <a:lstStyle/>
        <a:p>
          <a:endParaRPr lang="es-ES"/>
        </a:p>
      </dgm:t>
    </dgm:pt>
    <dgm:pt modelId="{0E01A472-9A1B-4F19-ABB6-7681D4CA8FA1}">
      <dgm:prSet phldrT="[Texto]"/>
      <dgm:spPr/>
      <dgm:t>
        <a:bodyPr/>
        <a:lstStyle/>
        <a:p>
          <a:r>
            <a:rPr lang="es-ES" dirty="0" smtClean="0"/>
            <a:t>Suelo Vacante con Usos Contemplados</a:t>
          </a:r>
        </a:p>
        <a:p>
          <a:r>
            <a:rPr lang="es-ES" dirty="0" smtClean="0"/>
            <a:t>12776 Predios</a:t>
          </a:r>
          <a:endParaRPr lang="es-ES" dirty="0"/>
        </a:p>
      </dgm:t>
    </dgm:pt>
    <dgm:pt modelId="{F285AB3A-18A1-4763-A41D-0D2AECC2EDDF}" type="parTrans" cxnId="{A4D0E682-E53B-4B8A-BBBC-D74854CE0816}">
      <dgm:prSet/>
      <dgm:spPr/>
      <dgm:t>
        <a:bodyPr/>
        <a:lstStyle/>
        <a:p>
          <a:endParaRPr lang="es-ES"/>
        </a:p>
      </dgm:t>
    </dgm:pt>
    <dgm:pt modelId="{DD0C81F3-B57C-47AA-93A0-6E665805B622}" type="sibTrans" cxnId="{A4D0E682-E53B-4B8A-BBBC-D74854CE0816}">
      <dgm:prSet/>
      <dgm:spPr/>
      <dgm:t>
        <a:bodyPr/>
        <a:lstStyle/>
        <a:p>
          <a:endParaRPr lang="es-ES"/>
        </a:p>
      </dgm:t>
    </dgm:pt>
    <dgm:pt modelId="{BAD1DBDC-E825-4017-BD58-4262720FF92A}" type="pres">
      <dgm:prSet presAssocID="{A8F0EB89-7F69-407E-9026-82D9647DCFDF}" presName="CompostProcess" presStyleCnt="0">
        <dgm:presLayoutVars>
          <dgm:dir/>
          <dgm:resizeHandles val="exact"/>
        </dgm:presLayoutVars>
      </dgm:prSet>
      <dgm:spPr/>
      <dgm:t>
        <a:bodyPr/>
        <a:lstStyle/>
        <a:p>
          <a:endParaRPr lang="es-ES"/>
        </a:p>
      </dgm:t>
    </dgm:pt>
    <dgm:pt modelId="{EACC4231-C5A6-4573-BE01-284750C03396}" type="pres">
      <dgm:prSet presAssocID="{A8F0EB89-7F69-407E-9026-82D9647DCFDF}" presName="arrow" presStyleLbl="bgShp" presStyleIdx="0" presStyleCnt="1"/>
      <dgm:spPr/>
    </dgm:pt>
    <dgm:pt modelId="{A33494F9-11C9-4A65-8A5A-099B46DF99A5}" type="pres">
      <dgm:prSet presAssocID="{A8F0EB89-7F69-407E-9026-82D9647DCFDF}" presName="linearProcess" presStyleCnt="0"/>
      <dgm:spPr/>
    </dgm:pt>
    <dgm:pt modelId="{633DBA78-19B8-4D67-B248-CFBE28775ADA}" type="pres">
      <dgm:prSet presAssocID="{3FF292CB-2CF2-4247-A18B-7FD9392E8572}" presName="textNode" presStyleLbl="node1" presStyleIdx="0" presStyleCnt="3">
        <dgm:presLayoutVars>
          <dgm:bulletEnabled val="1"/>
        </dgm:presLayoutVars>
      </dgm:prSet>
      <dgm:spPr/>
      <dgm:t>
        <a:bodyPr/>
        <a:lstStyle/>
        <a:p>
          <a:endParaRPr lang="es-ES"/>
        </a:p>
      </dgm:t>
    </dgm:pt>
    <dgm:pt modelId="{943CA2A6-22C1-4B16-BD65-560D676B5000}" type="pres">
      <dgm:prSet presAssocID="{7D389121-57C7-445A-BE4A-7429CB57B50F}" presName="sibTrans" presStyleCnt="0"/>
      <dgm:spPr/>
    </dgm:pt>
    <dgm:pt modelId="{7F499B8B-6ED0-4ABD-ACDE-AAF656C4B3B7}" type="pres">
      <dgm:prSet presAssocID="{E19664F6-B485-425C-A4BD-D70510CDE94F}" presName="textNode" presStyleLbl="node1" presStyleIdx="1" presStyleCnt="3" custLinFactNeighborX="-2752" custLinFactNeighborY="-781">
        <dgm:presLayoutVars>
          <dgm:bulletEnabled val="1"/>
        </dgm:presLayoutVars>
      </dgm:prSet>
      <dgm:spPr/>
      <dgm:t>
        <a:bodyPr/>
        <a:lstStyle/>
        <a:p>
          <a:endParaRPr lang="es-ES"/>
        </a:p>
      </dgm:t>
    </dgm:pt>
    <dgm:pt modelId="{1A6A25D8-D6BD-4CED-92B2-ED900F7D4327}" type="pres">
      <dgm:prSet presAssocID="{2C70AD9A-ACB6-48F7-B3CD-55CB0A2824A3}" presName="sibTrans" presStyleCnt="0"/>
      <dgm:spPr/>
    </dgm:pt>
    <dgm:pt modelId="{5DDD715D-B8D1-41BA-B342-53D4E4A88FEB}" type="pres">
      <dgm:prSet presAssocID="{0E01A472-9A1B-4F19-ABB6-7681D4CA8FA1}" presName="textNode" presStyleLbl="node1" presStyleIdx="2" presStyleCnt="3">
        <dgm:presLayoutVars>
          <dgm:bulletEnabled val="1"/>
        </dgm:presLayoutVars>
      </dgm:prSet>
      <dgm:spPr/>
      <dgm:t>
        <a:bodyPr/>
        <a:lstStyle/>
        <a:p>
          <a:endParaRPr lang="es-ES"/>
        </a:p>
      </dgm:t>
    </dgm:pt>
  </dgm:ptLst>
  <dgm:cxnLst>
    <dgm:cxn modelId="{A7289127-7019-412B-B980-C8E39B088F19}" type="presOf" srcId="{A8F0EB89-7F69-407E-9026-82D9647DCFDF}" destId="{BAD1DBDC-E825-4017-BD58-4262720FF92A}" srcOrd="0" destOrd="0" presId="urn:microsoft.com/office/officeart/2005/8/layout/hProcess9"/>
    <dgm:cxn modelId="{A9F4E71E-6A5B-4831-8A55-63AB41EF2C3F}" type="presOf" srcId="{E19664F6-B485-425C-A4BD-D70510CDE94F}" destId="{7F499B8B-6ED0-4ABD-ACDE-AAF656C4B3B7}" srcOrd="0" destOrd="0" presId="urn:microsoft.com/office/officeart/2005/8/layout/hProcess9"/>
    <dgm:cxn modelId="{E2D1DDB6-144D-4DF4-B3F7-5EDFCE62CC3E}" srcId="{A8F0EB89-7F69-407E-9026-82D9647DCFDF}" destId="{E19664F6-B485-425C-A4BD-D70510CDE94F}" srcOrd="1" destOrd="0" parTransId="{45183BDE-3967-40C6-A140-3DEAB4F1A045}" sibTransId="{2C70AD9A-ACB6-48F7-B3CD-55CB0A2824A3}"/>
    <dgm:cxn modelId="{A4D0E682-E53B-4B8A-BBBC-D74854CE0816}" srcId="{A8F0EB89-7F69-407E-9026-82D9647DCFDF}" destId="{0E01A472-9A1B-4F19-ABB6-7681D4CA8FA1}" srcOrd="2" destOrd="0" parTransId="{F285AB3A-18A1-4763-A41D-0D2AECC2EDDF}" sibTransId="{DD0C81F3-B57C-47AA-93A0-6E665805B622}"/>
    <dgm:cxn modelId="{DD163A1D-D463-43DB-A3F2-0B42C1EE09FA}" type="presOf" srcId="{0E01A472-9A1B-4F19-ABB6-7681D4CA8FA1}" destId="{5DDD715D-B8D1-41BA-B342-53D4E4A88FEB}" srcOrd="0" destOrd="0" presId="urn:microsoft.com/office/officeart/2005/8/layout/hProcess9"/>
    <dgm:cxn modelId="{FB9A241F-3F50-4EC3-82F6-39FB6981BFB1}" srcId="{A8F0EB89-7F69-407E-9026-82D9647DCFDF}" destId="{3FF292CB-2CF2-4247-A18B-7FD9392E8572}" srcOrd="0" destOrd="0" parTransId="{40814B06-6864-4280-AEF2-F2C5E3153559}" sibTransId="{7D389121-57C7-445A-BE4A-7429CB57B50F}"/>
    <dgm:cxn modelId="{2947C062-995D-4792-975D-1C8535318DA3}" type="presOf" srcId="{3FF292CB-2CF2-4247-A18B-7FD9392E8572}" destId="{633DBA78-19B8-4D67-B248-CFBE28775ADA}" srcOrd="0" destOrd="0" presId="urn:microsoft.com/office/officeart/2005/8/layout/hProcess9"/>
    <dgm:cxn modelId="{98A8904F-20C9-4F59-96BC-F393ACCB9ECA}" type="presParOf" srcId="{BAD1DBDC-E825-4017-BD58-4262720FF92A}" destId="{EACC4231-C5A6-4573-BE01-284750C03396}" srcOrd="0" destOrd="0" presId="urn:microsoft.com/office/officeart/2005/8/layout/hProcess9"/>
    <dgm:cxn modelId="{250F8108-62D2-4B5D-A56F-D47E36B02DEA}" type="presParOf" srcId="{BAD1DBDC-E825-4017-BD58-4262720FF92A}" destId="{A33494F9-11C9-4A65-8A5A-099B46DF99A5}" srcOrd="1" destOrd="0" presId="urn:microsoft.com/office/officeart/2005/8/layout/hProcess9"/>
    <dgm:cxn modelId="{432B256F-5D50-4005-8285-7FC4935B1BF2}" type="presParOf" srcId="{A33494F9-11C9-4A65-8A5A-099B46DF99A5}" destId="{633DBA78-19B8-4D67-B248-CFBE28775ADA}" srcOrd="0" destOrd="0" presId="urn:microsoft.com/office/officeart/2005/8/layout/hProcess9"/>
    <dgm:cxn modelId="{301B94F5-AF52-4831-AB69-9DDFE26BA79B}" type="presParOf" srcId="{A33494F9-11C9-4A65-8A5A-099B46DF99A5}" destId="{943CA2A6-22C1-4B16-BD65-560D676B5000}" srcOrd="1" destOrd="0" presId="urn:microsoft.com/office/officeart/2005/8/layout/hProcess9"/>
    <dgm:cxn modelId="{62693022-682B-4633-8645-BB6B138C28BF}" type="presParOf" srcId="{A33494F9-11C9-4A65-8A5A-099B46DF99A5}" destId="{7F499B8B-6ED0-4ABD-ACDE-AAF656C4B3B7}" srcOrd="2" destOrd="0" presId="urn:microsoft.com/office/officeart/2005/8/layout/hProcess9"/>
    <dgm:cxn modelId="{CE30A8FF-C53D-4854-82EB-71B18BE41DD2}" type="presParOf" srcId="{A33494F9-11C9-4A65-8A5A-099B46DF99A5}" destId="{1A6A25D8-D6BD-4CED-92B2-ED900F7D4327}" srcOrd="3" destOrd="0" presId="urn:microsoft.com/office/officeart/2005/8/layout/hProcess9"/>
    <dgm:cxn modelId="{FE10AE7A-61F5-4237-ADA0-A0F005A600C8}" type="presParOf" srcId="{A33494F9-11C9-4A65-8A5A-099B46DF99A5}" destId="{5DDD715D-B8D1-41BA-B342-53D4E4A88F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6C675-13A3-4CAF-B01E-8A6C36A12203}" type="doc">
      <dgm:prSet loTypeId="urn:microsoft.com/office/officeart/2011/layout/CircleProcess" loCatId="process" qsTypeId="urn:microsoft.com/office/officeart/2005/8/quickstyle/simple1" qsCatId="simple" csTypeId="urn:microsoft.com/office/officeart/2005/8/colors/accent1_2" csCatId="accent1" phldr="1"/>
      <dgm:spPr/>
    </dgm:pt>
    <dgm:pt modelId="{43D1F02D-B9E6-425F-9A8C-B440D0137E35}">
      <dgm:prSet phldrT="[Texto]"/>
      <dgm:spPr/>
      <dgm:t>
        <a:bodyPr/>
        <a:lstStyle/>
        <a:p>
          <a:r>
            <a:rPr lang="es-ES" dirty="0" smtClean="0"/>
            <a:t>Criterio Estadístico</a:t>
          </a:r>
          <a:endParaRPr lang="es-ES" dirty="0"/>
        </a:p>
      </dgm:t>
    </dgm:pt>
    <dgm:pt modelId="{175376A9-4370-45E6-B980-644547A2AE00}" type="parTrans" cxnId="{8CE665ED-AB24-4986-96BD-BFD8ECB608AD}">
      <dgm:prSet/>
      <dgm:spPr/>
      <dgm:t>
        <a:bodyPr/>
        <a:lstStyle/>
        <a:p>
          <a:endParaRPr lang="es-ES"/>
        </a:p>
      </dgm:t>
    </dgm:pt>
    <dgm:pt modelId="{84BBEE96-3BC6-4866-9C19-136BF4229141}" type="sibTrans" cxnId="{8CE665ED-AB24-4986-96BD-BFD8ECB608AD}">
      <dgm:prSet/>
      <dgm:spPr/>
      <dgm:t>
        <a:bodyPr/>
        <a:lstStyle/>
        <a:p>
          <a:endParaRPr lang="es-ES"/>
        </a:p>
      </dgm:t>
    </dgm:pt>
    <dgm:pt modelId="{0C05ECF2-7F23-4F93-AF6D-FEDEB987996F}">
      <dgm:prSet phldrT="[Texto]"/>
      <dgm:spPr/>
      <dgm:t>
        <a:bodyPr/>
        <a:lstStyle/>
        <a:p>
          <a:r>
            <a:rPr lang="es-ES" dirty="0" smtClean="0"/>
            <a:t>Criterio Espacial</a:t>
          </a:r>
          <a:endParaRPr lang="es-ES" dirty="0"/>
        </a:p>
      </dgm:t>
    </dgm:pt>
    <dgm:pt modelId="{CD33542A-4C57-492A-AC99-70C27A304354}" type="parTrans" cxnId="{238C6E95-74D2-44CF-B051-CC0246E8BC2D}">
      <dgm:prSet/>
      <dgm:spPr/>
      <dgm:t>
        <a:bodyPr/>
        <a:lstStyle/>
        <a:p>
          <a:endParaRPr lang="es-ES"/>
        </a:p>
      </dgm:t>
    </dgm:pt>
    <dgm:pt modelId="{0DF427F3-E84F-419E-8CFB-20F1986922C6}" type="sibTrans" cxnId="{238C6E95-74D2-44CF-B051-CC0246E8BC2D}">
      <dgm:prSet/>
      <dgm:spPr/>
      <dgm:t>
        <a:bodyPr/>
        <a:lstStyle/>
        <a:p>
          <a:endParaRPr lang="es-ES"/>
        </a:p>
      </dgm:t>
    </dgm:pt>
    <dgm:pt modelId="{BF6DF61F-D00A-4BB4-A807-62BFB2F7262B}" type="pres">
      <dgm:prSet presAssocID="{0D56C675-13A3-4CAF-B01E-8A6C36A12203}" presName="Name0" presStyleCnt="0">
        <dgm:presLayoutVars>
          <dgm:chMax val="11"/>
          <dgm:chPref val="11"/>
          <dgm:dir/>
          <dgm:resizeHandles/>
        </dgm:presLayoutVars>
      </dgm:prSet>
      <dgm:spPr/>
    </dgm:pt>
    <dgm:pt modelId="{1B64EFF4-1032-4EF2-A66D-400398B3B78B}" type="pres">
      <dgm:prSet presAssocID="{0C05ECF2-7F23-4F93-AF6D-FEDEB987996F}" presName="Accent2" presStyleCnt="0"/>
      <dgm:spPr/>
    </dgm:pt>
    <dgm:pt modelId="{785C102D-4041-4464-AE2F-EAFD03A800CD}" type="pres">
      <dgm:prSet presAssocID="{0C05ECF2-7F23-4F93-AF6D-FEDEB987996F}" presName="Accent" presStyleLbl="node1" presStyleIdx="0" presStyleCnt="2"/>
      <dgm:spPr/>
    </dgm:pt>
    <dgm:pt modelId="{D8A8DA73-9E6F-465D-9333-FC8F5A4160C9}" type="pres">
      <dgm:prSet presAssocID="{0C05ECF2-7F23-4F93-AF6D-FEDEB987996F}" presName="ParentBackground2" presStyleCnt="0"/>
      <dgm:spPr/>
    </dgm:pt>
    <dgm:pt modelId="{C51245C1-063B-46CA-A888-C7222DD4EF1E}" type="pres">
      <dgm:prSet presAssocID="{0C05ECF2-7F23-4F93-AF6D-FEDEB987996F}" presName="ParentBackground" presStyleLbl="fgAcc1" presStyleIdx="0" presStyleCnt="2"/>
      <dgm:spPr/>
      <dgm:t>
        <a:bodyPr/>
        <a:lstStyle/>
        <a:p>
          <a:endParaRPr lang="es-ES"/>
        </a:p>
      </dgm:t>
    </dgm:pt>
    <dgm:pt modelId="{A93295FE-67D2-4E98-814A-96CEC7F6C24E}" type="pres">
      <dgm:prSet presAssocID="{0C05ECF2-7F23-4F93-AF6D-FEDEB987996F}" presName="Parent2" presStyleLbl="revTx" presStyleIdx="0" presStyleCnt="0">
        <dgm:presLayoutVars>
          <dgm:chMax val="1"/>
          <dgm:chPref val="1"/>
          <dgm:bulletEnabled val="1"/>
        </dgm:presLayoutVars>
      </dgm:prSet>
      <dgm:spPr/>
      <dgm:t>
        <a:bodyPr/>
        <a:lstStyle/>
        <a:p>
          <a:endParaRPr lang="es-ES"/>
        </a:p>
      </dgm:t>
    </dgm:pt>
    <dgm:pt modelId="{22445F04-943C-40F8-B89B-7F93057DE448}" type="pres">
      <dgm:prSet presAssocID="{43D1F02D-B9E6-425F-9A8C-B440D0137E35}" presName="Accent1" presStyleCnt="0"/>
      <dgm:spPr/>
    </dgm:pt>
    <dgm:pt modelId="{442A6628-80EE-47D4-85A5-3F8F953866CC}" type="pres">
      <dgm:prSet presAssocID="{43D1F02D-B9E6-425F-9A8C-B440D0137E35}" presName="Accent" presStyleLbl="node1" presStyleIdx="1" presStyleCnt="2"/>
      <dgm:spPr/>
    </dgm:pt>
    <dgm:pt modelId="{B913B04B-99FB-4686-B468-DEBB70A73682}" type="pres">
      <dgm:prSet presAssocID="{43D1F02D-B9E6-425F-9A8C-B440D0137E35}" presName="ParentBackground1" presStyleCnt="0"/>
      <dgm:spPr/>
    </dgm:pt>
    <dgm:pt modelId="{8B851539-C393-4124-9A1A-3A2326BB0A32}" type="pres">
      <dgm:prSet presAssocID="{43D1F02D-B9E6-425F-9A8C-B440D0137E35}" presName="ParentBackground" presStyleLbl="fgAcc1" presStyleIdx="1" presStyleCnt="2"/>
      <dgm:spPr/>
      <dgm:t>
        <a:bodyPr/>
        <a:lstStyle/>
        <a:p>
          <a:endParaRPr lang="es-ES"/>
        </a:p>
      </dgm:t>
    </dgm:pt>
    <dgm:pt modelId="{B949BE46-3336-4F29-8763-00A4CA7F0990}" type="pres">
      <dgm:prSet presAssocID="{43D1F02D-B9E6-425F-9A8C-B440D0137E35}" presName="Parent1" presStyleLbl="revTx" presStyleIdx="0" presStyleCnt="0">
        <dgm:presLayoutVars>
          <dgm:chMax val="1"/>
          <dgm:chPref val="1"/>
          <dgm:bulletEnabled val="1"/>
        </dgm:presLayoutVars>
      </dgm:prSet>
      <dgm:spPr/>
      <dgm:t>
        <a:bodyPr/>
        <a:lstStyle/>
        <a:p>
          <a:endParaRPr lang="es-ES"/>
        </a:p>
      </dgm:t>
    </dgm:pt>
  </dgm:ptLst>
  <dgm:cxnLst>
    <dgm:cxn modelId="{5D1718B9-72CF-4CC5-8F48-7ABC3459511C}" type="presOf" srcId="{43D1F02D-B9E6-425F-9A8C-B440D0137E35}" destId="{B949BE46-3336-4F29-8763-00A4CA7F0990}" srcOrd="1" destOrd="0" presId="urn:microsoft.com/office/officeart/2011/layout/CircleProcess"/>
    <dgm:cxn modelId="{C3DC992D-FFA2-4A12-B5CA-18E7056E85B9}" type="presOf" srcId="{0D56C675-13A3-4CAF-B01E-8A6C36A12203}" destId="{BF6DF61F-D00A-4BB4-A807-62BFB2F7262B}" srcOrd="0" destOrd="0" presId="urn:microsoft.com/office/officeart/2011/layout/CircleProcess"/>
    <dgm:cxn modelId="{8CE665ED-AB24-4986-96BD-BFD8ECB608AD}" srcId="{0D56C675-13A3-4CAF-B01E-8A6C36A12203}" destId="{43D1F02D-B9E6-425F-9A8C-B440D0137E35}" srcOrd="0" destOrd="0" parTransId="{175376A9-4370-45E6-B980-644547A2AE00}" sibTransId="{84BBEE96-3BC6-4866-9C19-136BF4229141}"/>
    <dgm:cxn modelId="{A2111563-4DEC-4F2C-A665-EB6B94C79ACB}" type="presOf" srcId="{0C05ECF2-7F23-4F93-AF6D-FEDEB987996F}" destId="{A93295FE-67D2-4E98-814A-96CEC7F6C24E}" srcOrd="1" destOrd="0" presId="urn:microsoft.com/office/officeart/2011/layout/CircleProcess"/>
    <dgm:cxn modelId="{FB757ABA-624E-4978-B7E8-6138DCAEFD77}" type="presOf" srcId="{43D1F02D-B9E6-425F-9A8C-B440D0137E35}" destId="{8B851539-C393-4124-9A1A-3A2326BB0A32}" srcOrd="0" destOrd="0" presId="urn:microsoft.com/office/officeart/2011/layout/CircleProcess"/>
    <dgm:cxn modelId="{238C6E95-74D2-44CF-B051-CC0246E8BC2D}" srcId="{0D56C675-13A3-4CAF-B01E-8A6C36A12203}" destId="{0C05ECF2-7F23-4F93-AF6D-FEDEB987996F}" srcOrd="1" destOrd="0" parTransId="{CD33542A-4C57-492A-AC99-70C27A304354}" sibTransId="{0DF427F3-E84F-419E-8CFB-20F1986922C6}"/>
    <dgm:cxn modelId="{157E7268-FCF9-4CB5-8F75-83B14A9376AD}" type="presOf" srcId="{0C05ECF2-7F23-4F93-AF6D-FEDEB987996F}" destId="{C51245C1-063B-46CA-A888-C7222DD4EF1E}" srcOrd="0" destOrd="0" presId="urn:microsoft.com/office/officeart/2011/layout/CircleProcess"/>
    <dgm:cxn modelId="{4DE402EA-67E1-4E8D-83A7-031272079F6C}" type="presParOf" srcId="{BF6DF61F-D00A-4BB4-A807-62BFB2F7262B}" destId="{1B64EFF4-1032-4EF2-A66D-400398B3B78B}" srcOrd="0" destOrd="0" presId="urn:microsoft.com/office/officeart/2011/layout/CircleProcess"/>
    <dgm:cxn modelId="{CB1770EC-0711-40A6-81C0-404032A3EE73}" type="presParOf" srcId="{1B64EFF4-1032-4EF2-A66D-400398B3B78B}" destId="{785C102D-4041-4464-AE2F-EAFD03A800CD}" srcOrd="0" destOrd="0" presId="urn:microsoft.com/office/officeart/2011/layout/CircleProcess"/>
    <dgm:cxn modelId="{12D6F4E9-E4C0-4969-84B7-D30B3E624B43}" type="presParOf" srcId="{BF6DF61F-D00A-4BB4-A807-62BFB2F7262B}" destId="{D8A8DA73-9E6F-465D-9333-FC8F5A4160C9}" srcOrd="1" destOrd="0" presId="urn:microsoft.com/office/officeart/2011/layout/CircleProcess"/>
    <dgm:cxn modelId="{82A75968-9B24-4443-88AF-15769DF547C3}" type="presParOf" srcId="{D8A8DA73-9E6F-465D-9333-FC8F5A4160C9}" destId="{C51245C1-063B-46CA-A888-C7222DD4EF1E}" srcOrd="0" destOrd="0" presId="urn:microsoft.com/office/officeart/2011/layout/CircleProcess"/>
    <dgm:cxn modelId="{18BFB550-E00D-4B6E-AC1B-3F1F26A07748}" type="presParOf" srcId="{BF6DF61F-D00A-4BB4-A807-62BFB2F7262B}" destId="{A93295FE-67D2-4E98-814A-96CEC7F6C24E}" srcOrd="2" destOrd="0" presId="urn:microsoft.com/office/officeart/2011/layout/CircleProcess"/>
    <dgm:cxn modelId="{25E17A9B-5016-45E6-B939-36241DCF9679}" type="presParOf" srcId="{BF6DF61F-D00A-4BB4-A807-62BFB2F7262B}" destId="{22445F04-943C-40F8-B89B-7F93057DE448}" srcOrd="3" destOrd="0" presId="urn:microsoft.com/office/officeart/2011/layout/CircleProcess"/>
    <dgm:cxn modelId="{2F23CA9E-39A4-4CE7-A401-E26C0343A8E1}" type="presParOf" srcId="{22445F04-943C-40F8-B89B-7F93057DE448}" destId="{442A6628-80EE-47D4-85A5-3F8F953866CC}" srcOrd="0" destOrd="0" presId="urn:microsoft.com/office/officeart/2011/layout/CircleProcess"/>
    <dgm:cxn modelId="{E578F522-CD8A-4F66-801A-34D2ECD928D1}" type="presParOf" srcId="{BF6DF61F-D00A-4BB4-A807-62BFB2F7262B}" destId="{B913B04B-99FB-4686-B468-DEBB70A73682}" srcOrd="4" destOrd="0" presId="urn:microsoft.com/office/officeart/2011/layout/CircleProcess"/>
    <dgm:cxn modelId="{E82C8052-5662-409B-ABA5-7D4B2A430667}" type="presParOf" srcId="{B913B04B-99FB-4686-B468-DEBB70A73682}" destId="{8B851539-C393-4124-9A1A-3A2326BB0A32}" srcOrd="0" destOrd="0" presId="urn:microsoft.com/office/officeart/2011/layout/CircleProcess"/>
    <dgm:cxn modelId="{AD3251DC-7E4E-468A-B7BB-7EA4AC2C7E20}" type="presParOf" srcId="{BF6DF61F-D00A-4BB4-A807-62BFB2F7262B}" destId="{B949BE46-3336-4F29-8763-00A4CA7F0990}" srcOrd="5"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30133-22C1-4378-A86A-F0517E996339}">
      <dsp:nvSpPr>
        <dsp:cNvPr id="0" name=""/>
        <dsp:cNvSpPr/>
      </dsp:nvSpPr>
      <dsp:spPr>
        <a:xfrm>
          <a:off x="0" y="550"/>
          <a:ext cx="7786742"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95651B2B-6D59-4817-BC09-F9EEF065CD97}">
      <dsp:nvSpPr>
        <dsp:cNvPr id="0" name=""/>
        <dsp:cNvSpPr/>
      </dsp:nvSpPr>
      <dsp:spPr>
        <a:xfrm>
          <a:off x="0" y="550"/>
          <a:ext cx="1557348" cy="64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s-ES" sz="3000" kern="1200" dirty="0" smtClean="0"/>
            <a:t>1</a:t>
          </a:r>
          <a:endParaRPr lang="es-ES" sz="3000" kern="1200" dirty="0"/>
        </a:p>
      </dsp:txBody>
      <dsp:txXfrm>
        <a:off x="0" y="550"/>
        <a:ext cx="1557348" cy="644413"/>
      </dsp:txXfrm>
    </dsp:sp>
    <dsp:sp modelId="{2A674311-661A-4544-BFCB-DBFF29ADE58B}">
      <dsp:nvSpPr>
        <dsp:cNvPr id="0" name=""/>
        <dsp:cNvSpPr/>
      </dsp:nvSpPr>
      <dsp:spPr>
        <a:xfrm>
          <a:off x="1674149" y="29813"/>
          <a:ext cx="6112592" cy="58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Revisar las ordenanzas ecuatorianas pertenecientes a la legislación urbana, de planificación y ordenamiento aplicables para el cantón Rumiñahui.</a:t>
          </a:r>
          <a:endParaRPr lang="es-ES" sz="1600" kern="1200" dirty="0"/>
        </a:p>
      </dsp:txBody>
      <dsp:txXfrm>
        <a:off x="1674149" y="29813"/>
        <a:ext cx="6112592" cy="585258"/>
      </dsp:txXfrm>
    </dsp:sp>
    <dsp:sp modelId="{3A56526D-9E49-4CEB-87A3-521AE256D134}">
      <dsp:nvSpPr>
        <dsp:cNvPr id="0" name=""/>
        <dsp:cNvSpPr/>
      </dsp:nvSpPr>
      <dsp:spPr>
        <a:xfrm>
          <a:off x="1557348" y="615071"/>
          <a:ext cx="6229393"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AA858F11-2F61-4A61-951F-6ED858675AC3}">
      <dsp:nvSpPr>
        <dsp:cNvPr id="0" name=""/>
        <dsp:cNvSpPr/>
      </dsp:nvSpPr>
      <dsp:spPr>
        <a:xfrm>
          <a:off x="0" y="644963"/>
          <a:ext cx="7786742" cy="0"/>
        </a:xfrm>
        <a:prstGeom prst="line">
          <a:avLst/>
        </a:prstGeom>
        <a:blipFill rotWithShape="0">
          <a:blip xmlns:r="http://schemas.openxmlformats.org/officeDocument/2006/relationships" r:embed="rId1">
            <a:duotone>
              <a:schemeClr val="accent3">
                <a:hueOff val="-235699"/>
                <a:satOff val="1071"/>
                <a:lumOff val="-1242"/>
                <a:alphaOff val="0"/>
                <a:tint val="30000"/>
                <a:satMod val="300000"/>
              </a:schemeClr>
              <a:schemeClr val="accent3">
                <a:hueOff val="-235699"/>
                <a:satOff val="1071"/>
                <a:lumOff val="-1242"/>
                <a:alphaOff val="0"/>
                <a:tint val="40000"/>
                <a:satMod val="200000"/>
              </a:schemeClr>
            </a:duotone>
          </a:blip>
          <a:tile tx="0" ty="0" sx="70000" sy="70000" flip="none" algn="ctr"/>
        </a:blipFill>
        <a:ln w="9525" cap="flat" cmpd="sng" algn="ctr">
          <a:solidFill>
            <a:schemeClr val="accent3">
              <a:hueOff val="-235699"/>
              <a:satOff val="1071"/>
              <a:lumOff val="-1242"/>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36EBF099-C222-42DA-9D2F-EF71A07F1769}">
      <dsp:nvSpPr>
        <dsp:cNvPr id="0" name=""/>
        <dsp:cNvSpPr/>
      </dsp:nvSpPr>
      <dsp:spPr>
        <a:xfrm>
          <a:off x="0" y="644963"/>
          <a:ext cx="1557348" cy="64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s-ES" sz="3000" kern="1200" dirty="0" smtClean="0"/>
            <a:t>2</a:t>
          </a:r>
          <a:endParaRPr lang="es-ES" sz="3000" kern="1200" dirty="0"/>
        </a:p>
      </dsp:txBody>
      <dsp:txXfrm>
        <a:off x="0" y="644963"/>
        <a:ext cx="1557348" cy="644413"/>
      </dsp:txXfrm>
    </dsp:sp>
    <dsp:sp modelId="{6200C0F2-E6E1-4C8D-B369-CCEE556F5132}">
      <dsp:nvSpPr>
        <dsp:cNvPr id="0" name=""/>
        <dsp:cNvSpPr/>
      </dsp:nvSpPr>
      <dsp:spPr>
        <a:xfrm>
          <a:off x="1674149" y="674226"/>
          <a:ext cx="6112592" cy="58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Recopilar y estandarizar las coberturas o capas de información del cantón Rumiñahui correspondientes a la Cartografía base.</a:t>
          </a:r>
          <a:endParaRPr lang="es-ES" sz="1600" kern="1200" dirty="0"/>
        </a:p>
      </dsp:txBody>
      <dsp:txXfrm>
        <a:off x="1674149" y="674226"/>
        <a:ext cx="6112592" cy="585258"/>
      </dsp:txXfrm>
    </dsp:sp>
    <dsp:sp modelId="{97EB11F5-3229-4C88-8AD3-30FC8549C9B7}">
      <dsp:nvSpPr>
        <dsp:cNvPr id="0" name=""/>
        <dsp:cNvSpPr/>
      </dsp:nvSpPr>
      <dsp:spPr>
        <a:xfrm>
          <a:off x="1557348" y="1259484"/>
          <a:ext cx="6229393"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53681386-C3BE-4823-8947-6226C7CB029D}">
      <dsp:nvSpPr>
        <dsp:cNvPr id="0" name=""/>
        <dsp:cNvSpPr/>
      </dsp:nvSpPr>
      <dsp:spPr>
        <a:xfrm>
          <a:off x="0" y="1289377"/>
          <a:ext cx="7786742" cy="0"/>
        </a:xfrm>
        <a:prstGeom prst="line">
          <a:avLst/>
        </a:prstGeom>
        <a:blipFill rotWithShape="0">
          <a:blip xmlns:r="http://schemas.openxmlformats.org/officeDocument/2006/relationships" r:embed="rId1">
            <a:duotone>
              <a:schemeClr val="accent3">
                <a:hueOff val="-471397"/>
                <a:satOff val="2142"/>
                <a:lumOff val="-2484"/>
                <a:alphaOff val="0"/>
                <a:tint val="30000"/>
                <a:satMod val="300000"/>
              </a:schemeClr>
              <a:schemeClr val="accent3">
                <a:hueOff val="-471397"/>
                <a:satOff val="2142"/>
                <a:lumOff val="-2484"/>
                <a:alphaOff val="0"/>
                <a:tint val="40000"/>
                <a:satMod val="200000"/>
              </a:schemeClr>
            </a:duotone>
          </a:blip>
          <a:tile tx="0" ty="0" sx="70000" sy="70000" flip="none" algn="ctr"/>
        </a:blipFill>
        <a:ln w="9525" cap="flat" cmpd="sng" algn="ctr">
          <a:solidFill>
            <a:schemeClr val="accent3">
              <a:hueOff val="-471397"/>
              <a:satOff val="2142"/>
              <a:lumOff val="-2484"/>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0DA25101-6192-4DA3-9399-B1BF93B55395}">
      <dsp:nvSpPr>
        <dsp:cNvPr id="0" name=""/>
        <dsp:cNvSpPr/>
      </dsp:nvSpPr>
      <dsp:spPr>
        <a:xfrm>
          <a:off x="0" y="1289377"/>
          <a:ext cx="1557348" cy="64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s-ES" sz="3000" kern="1200" dirty="0" smtClean="0"/>
            <a:t>3</a:t>
          </a:r>
          <a:endParaRPr lang="es-ES" sz="3000" kern="1200" dirty="0"/>
        </a:p>
      </dsp:txBody>
      <dsp:txXfrm>
        <a:off x="0" y="1289377"/>
        <a:ext cx="1557348" cy="644413"/>
      </dsp:txXfrm>
    </dsp:sp>
    <dsp:sp modelId="{5CEBAE60-0EE1-484D-9F21-4FA09EC24848}">
      <dsp:nvSpPr>
        <dsp:cNvPr id="0" name=""/>
        <dsp:cNvSpPr/>
      </dsp:nvSpPr>
      <dsp:spPr>
        <a:xfrm>
          <a:off x="1674149" y="1318640"/>
          <a:ext cx="6112592" cy="58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Filtrar la Información Catastral correspondiente al Cantón Rumiñahui determinada como vacante de acuerdo variables cuantitativas.</a:t>
          </a:r>
          <a:endParaRPr lang="es-ES" sz="1700" kern="1200" dirty="0"/>
        </a:p>
      </dsp:txBody>
      <dsp:txXfrm>
        <a:off x="1674149" y="1318640"/>
        <a:ext cx="6112592" cy="585258"/>
      </dsp:txXfrm>
    </dsp:sp>
    <dsp:sp modelId="{38B5444A-5EB4-4136-9AF5-04A59034A935}">
      <dsp:nvSpPr>
        <dsp:cNvPr id="0" name=""/>
        <dsp:cNvSpPr/>
      </dsp:nvSpPr>
      <dsp:spPr>
        <a:xfrm>
          <a:off x="1557348" y="1903898"/>
          <a:ext cx="6229393"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2FB3FD20-EDF0-4764-A06E-1B9F48DAE1D9}">
      <dsp:nvSpPr>
        <dsp:cNvPr id="0" name=""/>
        <dsp:cNvSpPr/>
      </dsp:nvSpPr>
      <dsp:spPr>
        <a:xfrm>
          <a:off x="0" y="1933790"/>
          <a:ext cx="7786742" cy="0"/>
        </a:xfrm>
        <a:prstGeom prst="line">
          <a:avLst/>
        </a:prstGeom>
        <a:blipFill rotWithShape="0">
          <a:blip xmlns:r="http://schemas.openxmlformats.org/officeDocument/2006/relationships" r:embed="rId1">
            <a:duotone>
              <a:schemeClr val="accent3">
                <a:hueOff val="-707096"/>
                <a:satOff val="3212"/>
                <a:lumOff val="-3725"/>
                <a:alphaOff val="0"/>
                <a:tint val="30000"/>
                <a:satMod val="300000"/>
              </a:schemeClr>
              <a:schemeClr val="accent3">
                <a:hueOff val="-707096"/>
                <a:satOff val="3212"/>
                <a:lumOff val="-3725"/>
                <a:alphaOff val="0"/>
                <a:tint val="40000"/>
                <a:satMod val="200000"/>
              </a:schemeClr>
            </a:duotone>
          </a:blip>
          <a:tile tx="0" ty="0" sx="70000" sy="70000" flip="none" algn="ctr"/>
        </a:blipFill>
        <a:ln w="9525" cap="flat" cmpd="sng" algn="ctr">
          <a:solidFill>
            <a:schemeClr val="accent3">
              <a:hueOff val="-707096"/>
              <a:satOff val="3212"/>
              <a:lumOff val="-3725"/>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AE9251B7-9E75-4025-BE71-430B48688AE8}">
      <dsp:nvSpPr>
        <dsp:cNvPr id="0" name=""/>
        <dsp:cNvSpPr/>
      </dsp:nvSpPr>
      <dsp:spPr>
        <a:xfrm>
          <a:off x="0" y="1933790"/>
          <a:ext cx="1557348" cy="64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s-ES" sz="3000" kern="1200" dirty="0" smtClean="0"/>
            <a:t>4</a:t>
          </a:r>
          <a:endParaRPr lang="es-ES" sz="3000" kern="1200" dirty="0"/>
        </a:p>
      </dsp:txBody>
      <dsp:txXfrm>
        <a:off x="0" y="1933790"/>
        <a:ext cx="1557348" cy="644413"/>
      </dsp:txXfrm>
    </dsp:sp>
    <dsp:sp modelId="{8836C4EC-9583-4B3C-A3EA-358E1AB4037E}">
      <dsp:nvSpPr>
        <dsp:cNvPr id="0" name=""/>
        <dsp:cNvSpPr/>
      </dsp:nvSpPr>
      <dsp:spPr>
        <a:xfrm>
          <a:off x="1674149" y="1963053"/>
          <a:ext cx="6112592" cy="58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Estructurar la información para su manejo adecuado en un  SIG</a:t>
          </a:r>
          <a:r>
            <a:rPr lang="es-EC" sz="1600" kern="1200" baseline="30000" dirty="0" smtClean="0"/>
            <a:t> </a:t>
          </a:r>
          <a:r>
            <a:rPr lang="es-EC" sz="1600" kern="1200" dirty="0" smtClean="0"/>
            <a:t>en la consecución de  procesos de depuración y determinación de SV-UC preliminar.</a:t>
          </a:r>
          <a:endParaRPr lang="es-ES" sz="1600" kern="1200" dirty="0"/>
        </a:p>
      </dsp:txBody>
      <dsp:txXfrm>
        <a:off x="1674149" y="1963053"/>
        <a:ext cx="6112592" cy="585258"/>
      </dsp:txXfrm>
    </dsp:sp>
    <dsp:sp modelId="{377C3F94-12BD-4F1E-B257-5FC52CBE1FD0}">
      <dsp:nvSpPr>
        <dsp:cNvPr id="0" name=""/>
        <dsp:cNvSpPr/>
      </dsp:nvSpPr>
      <dsp:spPr>
        <a:xfrm>
          <a:off x="1557348" y="2548311"/>
          <a:ext cx="6229393"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162BBF5C-9029-46D4-A198-2BC0DC74FB76}">
      <dsp:nvSpPr>
        <dsp:cNvPr id="0" name=""/>
        <dsp:cNvSpPr/>
      </dsp:nvSpPr>
      <dsp:spPr>
        <a:xfrm>
          <a:off x="0" y="2578203"/>
          <a:ext cx="7786742" cy="0"/>
        </a:xfrm>
        <a:prstGeom prst="line">
          <a:avLst/>
        </a:prstGeom>
        <a:blipFill rotWithShape="0">
          <a:blip xmlns:r="http://schemas.openxmlformats.org/officeDocument/2006/relationships" r:embed="rId1">
            <a:duotone>
              <a:schemeClr val="accent3">
                <a:hueOff val="-942795"/>
                <a:satOff val="4283"/>
                <a:lumOff val="-4967"/>
                <a:alphaOff val="0"/>
                <a:tint val="30000"/>
                <a:satMod val="300000"/>
              </a:schemeClr>
              <a:schemeClr val="accent3">
                <a:hueOff val="-942795"/>
                <a:satOff val="4283"/>
                <a:lumOff val="-4967"/>
                <a:alphaOff val="0"/>
                <a:tint val="40000"/>
                <a:satMod val="200000"/>
              </a:schemeClr>
            </a:duotone>
          </a:blip>
          <a:tile tx="0" ty="0" sx="70000" sy="70000" flip="none" algn="ctr"/>
        </a:blipFill>
        <a:ln w="9525" cap="flat" cmpd="sng" algn="ctr">
          <a:solidFill>
            <a:schemeClr val="accent3">
              <a:hueOff val="-942795"/>
              <a:satOff val="4283"/>
              <a:lumOff val="-4967"/>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35B15AFD-4C46-4D8B-B183-8325AD2CC3AC}">
      <dsp:nvSpPr>
        <dsp:cNvPr id="0" name=""/>
        <dsp:cNvSpPr/>
      </dsp:nvSpPr>
      <dsp:spPr>
        <a:xfrm>
          <a:off x="0" y="2578203"/>
          <a:ext cx="1557348" cy="64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s-ES" sz="3000" kern="1200" dirty="0" smtClean="0"/>
            <a:t>5</a:t>
          </a:r>
          <a:endParaRPr lang="es-ES" sz="3000" kern="1200" dirty="0"/>
        </a:p>
      </dsp:txBody>
      <dsp:txXfrm>
        <a:off x="0" y="2578203"/>
        <a:ext cx="1557348" cy="644413"/>
      </dsp:txXfrm>
    </dsp:sp>
    <dsp:sp modelId="{813F2A93-5D4B-4A53-90FE-4EB260D0F5D2}">
      <dsp:nvSpPr>
        <dsp:cNvPr id="0" name=""/>
        <dsp:cNvSpPr/>
      </dsp:nvSpPr>
      <dsp:spPr>
        <a:xfrm>
          <a:off x="1674149" y="2607466"/>
          <a:ext cx="6112592" cy="58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Definir parámetros para diferenciación de los límites urbanos de los rurales en el cantón Rumiñahui</a:t>
          </a:r>
          <a:r>
            <a:rPr lang="es-EC" sz="1100" kern="1200" dirty="0" smtClean="0"/>
            <a:t>.</a:t>
          </a:r>
          <a:endParaRPr lang="es-ES" sz="1100" kern="1200" dirty="0"/>
        </a:p>
      </dsp:txBody>
      <dsp:txXfrm>
        <a:off x="1674149" y="2607466"/>
        <a:ext cx="6112592" cy="585258"/>
      </dsp:txXfrm>
    </dsp:sp>
    <dsp:sp modelId="{A95BDEF1-BF15-4F43-B878-991F8B7295CF}">
      <dsp:nvSpPr>
        <dsp:cNvPr id="0" name=""/>
        <dsp:cNvSpPr/>
      </dsp:nvSpPr>
      <dsp:spPr>
        <a:xfrm>
          <a:off x="1557348" y="3192724"/>
          <a:ext cx="6229393"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60A8BADF-079E-4055-A8B8-66F921E10765}">
      <dsp:nvSpPr>
        <dsp:cNvPr id="0" name=""/>
        <dsp:cNvSpPr/>
      </dsp:nvSpPr>
      <dsp:spPr>
        <a:xfrm>
          <a:off x="0" y="3222616"/>
          <a:ext cx="7786742" cy="0"/>
        </a:xfrm>
        <a:prstGeom prst="line">
          <a:avLst/>
        </a:prstGeom>
        <a:blipFill rotWithShape="0">
          <a:blip xmlns:r="http://schemas.openxmlformats.org/officeDocument/2006/relationships" r:embed="rId1">
            <a:duotone>
              <a:schemeClr val="accent3">
                <a:hueOff val="-1178493"/>
                <a:satOff val="5354"/>
                <a:lumOff val="-6209"/>
                <a:alphaOff val="0"/>
                <a:tint val="30000"/>
                <a:satMod val="300000"/>
              </a:schemeClr>
              <a:schemeClr val="accent3">
                <a:hueOff val="-1178493"/>
                <a:satOff val="5354"/>
                <a:lumOff val="-6209"/>
                <a:alphaOff val="0"/>
                <a:tint val="40000"/>
                <a:satMod val="200000"/>
              </a:schemeClr>
            </a:duotone>
          </a:blip>
          <a:tile tx="0" ty="0" sx="70000" sy="70000" flip="none" algn="ctr"/>
        </a:blipFill>
        <a:ln w="9525" cap="flat" cmpd="sng" algn="ctr">
          <a:solidFill>
            <a:schemeClr val="accent3">
              <a:hueOff val="-1178493"/>
              <a:satOff val="5354"/>
              <a:lumOff val="-6209"/>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56AF356D-8C9E-4CF8-95F8-2755762EB794}">
      <dsp:nvSpPr>
        <dsp:cNvPr id="0" name=""/>
        <dsp:cNvSpPr/>
      </dsp:nvSpPr>
      <dsp:spPr>
        <a:xfrm>
          <a:off x="0" y="3222616"/>
          <a:ext cx="1557348" cy="64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s-ES" sz="3000" kern="1200" dirty="0" smtClean="0"/>
            <a:t>6</a:t>
          </a:r>
          <a:endParaRPr lang="es-ES" sz="3000" kern="1200" dirty="0"/>
        </a:p>
      </dsp:txBody>
      <dsp:txXfrm>
        <a:off x="0" y="3222616"/>
        <a:ext cx="1557348" cy="644413"/>
      </dsp:txXfrm>
    </dsp:sp>
    <dsp:sp modelId="{5D9F70D8-C15D-4D59-BB84-37770B0A2E07}">
      <dsp:nvSpPr>
        <dsp:cNvPr id="0" name=""/>
        <dsp:cNvSpPr/>
      </dsp:nvSpPr>
      <dsp:spPr>
        <a:xfrm>
          <a:off x="1674149" y="3251879"/>
          <a:ext cx="6112592" cy="58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Diseñar el modelo para la generación de escenarios territoriales</a:t>
          </a:r>
          <a:endParaRPr lang="es-ES" sz="1600" kern="1200" dirty="0"/>
        </a:p>
      </dsp:txBody>
      <dsp:txXfrm>
        <a:off x="1674149" y="3251879"/>
        <a:ext cx="6112592" cy="585258"/>
      </dsp:txXfrm>
    </dsp:sp>
    <dsp:sp modelId="{D187180A-2299-4549-A913-6B6B70175E55}">
      <dsp:nvSpPr>
        <dsp:cNvPr id="0" name=""/>
        <dsp:cNvSpPr/>
      </dsp:nvSpPr>
      <dsp:spPr>
        <a:xfrm>
          <a:off x="1557348" y="3837137"/>
          <a:ext cx="6229393"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dsp:style>
    </dsp:sp>
    <dsp:sp modelId="{8B603E46-EA5B-486E-8868-A6ABB60B56B0}">
      <dsp:nvSpPr>
        <dsp:cNvPr id="0" name=""/>
        <dsp:cNvSpPr/>
      </dsp:nvSpPr>
      <dsp:spPr>
        <a:xfrm>
          <a:off x="0" y="3867030"/>
          <a:ext cx="7786742" cy="0"/>
        </a:xfrm>
        <a:prstGeom prst="line">
          <a:avLst/>
        </a:prstGeom>
        <a:blipFill rotWithShape="0">
          <a:blip xmlns:r="http://schemas.openxmlformats.org/officeDocument/2006/relationships" r:embed="rId1">
            <a:duotone>
              <a:schemeClr val="accent3">
                <a:hueOff val="-1414192"/>
                <a:satOff val="6425"/>
                <a:lumOff val="-7451"/>
                <a:alphaOff val="0"/>
                <a:tint val="30000"/>
                <a:satMod val="300000"/>
              </a:schemeClr>
              <a:schemeClr val="accent3">
                <a:hueOff val="-1414192"/>
                <a:satOff val="6425"/>
                <a:lumOff val="-7451"/>
                <a:alphaOff val="0"/>
                <a:tint val="40000"/>
                <a:satMod val="200000"/>
              </a:schemeClr>
            </a:duotone>
          </a:blip>
          <a:tile tx="0" ty="0" sx="70000" sy="70000" flip="none" algn="ctr"/>
        </a:blipFill>
        <a:ln w="9525" cap="flat" cmpd="sng" algn="ctr">
          <a:solidFill>
            <a:schemeClr val="accent3">
              <a:hueOff val="-1414192"/>
              <a:satOff val="6425"/>
              <a:lumOff val="-7451"/>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55C2C666-D022-4EC0-980A-B5D90ECE822E}">
      <dsp:nvSpPr>
        <dsp:cNvPr id="0" name=""/>
        <dsp:cNvSpPr/>
      </dsp:nvSpPr>
      <dsp:spPr>
        <a:xfrm>
          <a:off x="0" y="3867030"/>
          <a:ext cx="1557348" cy="644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s-ES" sz="3000" kern="1200" dirty="0" smtClean="0"/>
            <a:t>7</a:t>
          </a:r>
          <a:endParaRPr lang="es-ES" sz="3000" kern="1200" dirty="0"/>
        </a:p>
      </dsp:txBody>
      <dsp:txXfrm>
        <a:off x="0" y="3867030"/>
        <a:ext cx="1557348" cy="644413"/>
      </dsp:txXfrm>
    </dsp:sp>
    <dsp:sp modelId="{177E9BA7-9B9C-45E1-90BA-8DB42928C2D7}">
      <dsp:nvSpPr>
        <dsp:cNvPr id="0" name=""/>
        <dsp:cNvSpPr/>
      </dsp:nvSpPr>
      <dsp:spPr>
        <a:xfrm>
          <a:off x="1674149" y="3896292"/>
          <a:ext cx="6112592" cy="58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Determinar el escenario territorial en base al SV-UC tendencial y Prospectivo </a:t>
          </a:r>
          <a:endParaRPr lang="es-ES" sz="1600" kern="1200" dirty="0"/>
        </a:p>
      </dsp:txBody>
      <dsp:txXfrm>
        <a:off x="1674149" y="3896292"/>
        <a:ext cx="6112592" cy="585258"/>
      </dsp:txXfrm>
    </dsp:sp>
    <dsp:sp modelId="{8365AE57-EE53-467D-BF1C-BC6395AD517F}">
      <dsp:nvSpPr>
        <dsp:cNvPr id="0" name=""/>
        <dsp:cNvSpPr/>
      </dsp:nvSpPr>
      <dsp:spPr>
        <a:xfrm>
          <a:off x="1557348" y="4481551"/>
          <a:ext cx="6229393" cy="0"/>
        </a:xfrm>
        <a:prstGeom prst="line">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w="9525" cap="flat" cmpd="sng" algn="ctr">
          <a:solidFill>
            <a:schemeClr val="accent3">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9E989-FB2C-4701-82F3-8CF00C4022A4}">
      <dsp:nvSpPr>
        <dsp:cNvPr id="0" name=""/>
        <dsp:cNvSpPr/>
      </dsp:nvSpPr>
      <dsp:spPr>
        <a:xfrm rot="5400000">
          <a:off x="1093099" y="1148938"/>
          <a:ext cx="1009017" cy="11487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85FA0D-5DC6-4013-A1C7-9A2F29AC0601}">
      <dsp:nvSpPr>
        <dsp:cNvPr id="0" name=""/>
        <dsp:cNvSpPr/>
      </dsp:nvSpPr>
      <dsp:spPr>
        <a:xfrm>
          <a:off x="671768" y="30422"/>
          <a:ext cx="2006597" cy="118895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1. %Cubrimiento Red</a:t>
          </a:r>
          <a:endParaRPr lang="es-ES" sz="1900" kern="1200" dirty="0"/>
        </a:p>
      </dsp:txBody>
      <dsp:txXfrm>
        <a:off x="729819" y="88473"/>
        <a:ext cx="1890495" cy="1072857"/>
      </dsp:txXfrm>
    </dsp:sp>
    <dsp:sp modelId="{BC614F16-09D5-486D-B6B8-A2C6B9D78D67}">
      <dsp:nvSpPr>
        <dsp:cNvPr id="0" name=""/>
        <dsp:cNvSpPr/>
      </dsp:nvSpPr>
      <dsp:spPr>
        <a:xfrm>
          <a:off x="2524362" y="143816"/>
          <a:ext cx="1235393" cy="960969"/>
        </a:xfrm>
        <a:prstGeom prst="rect">
          <a:avLst/>
        </a:prstGeom>
        <a:noFill/>
        <a:ln>
          <a:noFill/>
        </a:ln>
        <a:effectLst/>
      </dsp:spPr>
      <dsp:style>
        <a:lnRef idx="0">
          <a:scrgbClr r="0" g="0" b="0"/>
        </a:lnRef>
        <a:fillRef idx="0">
          <a:scrgbClr r="0" g="0" b="0"/>
        </a:fillRef>
        <a:effectRef idx="0">
          <a:scrgbClr r="0" g="0" b="0"/>
        </a:effectRef>
        <a:fontRef idx="minor"/>
      </dsp:style>
    </dsp:sp>
    <dsp:sp modelId="{7272A583-9F6E-488E-8E55-C5AD74EF3D86}">
      <dsp:nvSpPr>
        <dsp:cNvPr id="0" name=""/>
        <dsp:cNvSpPr/>
      </dsp:nvSpPr>
      <dsp:spPr>
        <a:xfrm rot="5400000">
          <a:off x="2678090" y="2484532"/>
          <a:ext cx="1009017" cy="11487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DDDC0-2F53-4813-AACB-1AB92F486D15}">
      <dsp:nvSpPr>
        <dsp:cNvPr id="0" name=""/>
        <dsp:cNvSpPr/>
      </dsp:nvSpPr>
      <dsp:spPr>
        <a:xfrm>
          <a:off x="2154002" y="1366015"/>
          <a:ext cx="2212110" cy="118895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2. Mayor Cantidad de SV-UC</a:t>
          </a:r>
          <a:endParaRPr lang="es-ES" sz="1900" kern="1200" dirty="0"/>
        </a:p>
      </dsp:txBody>
      <dsp:txXfrm>
        <a:off x="2212053" y="1424066"/>
        <a:ext cx="2096008" cy="1072857"/>
      </dsp:txXfrm>
    </dsp:sp>
    <dsp:sp modelId="{3F8B81BA-801E-45B5-B475-C2CA886EBEC5}">
      <dsp:nvSpPr>
        <dsp:cNvPr id="0" name=""/>
        <dsp:cNvSpPr/>
      </dsp:nvSpPr>
      <dsp:spPr>
        <a:xfrm>
          <a:off x="4109353" y="1479410"/>
          <a:ext cx="1235393" cy="960969"/>
        </a:xfrm>
        <a:prstGeom prst="rect">
          <a:avLst/>
        </a:prstGeom>
        <a:noFill/>
        <a:ln>
          <a:noFill/>
        </a:ln>
        <a:effectLst/>
      </dsp:spPr>
      <dsp:style>
        <a:lnRef idx="0">
          <a:scrgbClr r="0" g="0" b="0"/>
        </a:lnRef>
        <a:fillRef idx="0">
          <a:scrgbClr r="0" g="0" b="0"/>
        </a:fillRef>
        <a:effectRef idx="0">
          <a:scrgbClr r="0" g="0" b="0"/>
        </a:effectRef>
        <a:fontRef idx="minor"/>
      </dsp:style>
    </dsp:sp>
    <dsp:sp modelId="{360B23A6-1966-43EF-8A4B-447AA4DBEF8B}">
      <dsp:nvSpPr>
        <dsp:cNvPr id="0" name=""/>
        <dsp:cNvSpPr/>
      </dsp:nvSpPr>
      <dsp:spPr>
        <a:xfrm rot="5400000">
          <a:off x="3903565" y="3820125"/>
          <a:ext cx="1009017" cy="11487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79B22-68EC-4FEB-8CCC-7D68A061EBF9}">
      <dsp:nvSpPr>
        <dsp:cNvPr id="0" name=""/>
        <dsp:cNvSpPr/>
      </dsp:nvSpPr>
      <dsp:spPr>
        <a:xfrm>
          <a:off x="3636237" y="2701609"/>
          <a:ext cx="1698591" cy="118895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Jerarquización en función % de Cubrimiento</a:t>
          </a:r>
          <a:endParaRPr lang="es-ES" sz="1900" kern="1200" dirty="0"/>
        </a:p>
      </dsp:txBody>
      <dsp:txXfrm>
        <a:off x="3694288" y="2759660"/>
        <a:ext cx="1582489" cy="1072857"/>
      </dsp:txXfrm>
    </dsp:sp>
    <dsp:sp modelId="{3A40062E-7256-4C7B-A579-D1D09B7D4258}">
      <dsp:nvSpPr>
        <dsp:cNvPr id="0" name=""/>
        <dsp:cNvSpPr/>
      </dsp:nvSpPr>
      <dsp:spPr>
        <a:xfrm>
          <a:off x="5334829" y="2815003"/>
          <a:ext cx="1235393" cy="960969"/>
        </a:xfrm>
        <a:prstGeom prst="rect">
          <a:avLst/>
        </a:prstGeom>
        <a:noFill/>
        <a:ln>
          <a:noFill/>
        </a:ln>
        <a:effectLst/>
      </dsp:spPr>
      <dsp:style>
        <a:lnRef idx="0">
          <a:scrgbClr r="0" g="0" b="0"/>
        </a:lnRef>
        <a:fillRef idx="0">
          <a:scrgbClr r="0" g="0" b="0"/>
        </a:fillRef>
        <a:effectRef idx="0">
          <a:scrgbClr r="0" g="0" b="0"/>
        </a:effectRef>
        <a:fontRef idx="minor"/>
      </dsp:style>
    </dsp:sp>
    <dsp:sp modelId="{DA5602CE-3FA6-4D8A-AB6A-E44A0145392F}">
      <dsp:nvSpPr>
        <dsp:cNvPr id="0" name=""/>
        <dsp:cNvSpPr/>
      </dsp:nvSpPr>
      <dsp:spPr>
        <a:xfrm>
          <a:off x="5118471" y="4037202"/>
          <a:ext cx="1698591" cy="118895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Zona con Mayor Potencialidad de Crecimiento</a:t>
          </a:r>
          <a:endParaRPr lang="es-ES" sz="1900" kern="1200" dirty="0"/>
        </a:p>
      </dsp:txBody>
      <dsp:txXfrm>
        <a:off x="5176522" y="4095253"/>
        <a:ext cx="1582489" cy="10728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1AE1B-7ECD-466B-862B-E57C17363379}">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50C82A-6656-431C-AF8D-BFAE9796388D}">
      <dsp:nvSpPr>
        <dsp:cNvPr id="0" name=""/>
        <dsp:cNvSpPr/>
      </dsp:nvSpPr>
      <dsp:spPr>
        <a:xfrm>
          <a:off x="460128" y="312440"/>
          <a:ext cx="6397452" cy="625205"/>
        </a:xfrm>
        <a:prstGeom prst="rect">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Definir Posibles Escenarios</a:t>
          </a:r>
          <a:endParaRPr lang="es-ES" sz="1900" kern="1200" dirty="0"/>
        </a:p>
      </dsp:txBody>
      <dsp:txXfrm>
        <a:off x="460128" y="312440"/>
        <a:ext cx="6397452" cy="625205"/>
      </dsp:txXfrm>
    </dsp:sp>
    <dsp:sp modelId="{B3C18624-7E4F-4B1C-B3F6-6E58EA61D2C0}">
      <dsp:nvSpPr>
        <dsp:cNvPr id="0" name=""/>
        <dsp:cNvSpPr/>
      </dsp:nvSpPr>
      <dsp:spPr>
        <a:xfrm>
          <a:off x="69375" y="234289"/>
          <a:ext cx="781507" cy="781507"/>
        </a:xfrm>
        <a:prstGeom prst="ellipse">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72ABC24-3EC6-45C0-9009-AE2F776413DD}">
      <dsp:nvSpPr>
        <dsp:cNvPr id="0" name=""/>
        <dsp:cNvSpPr/>
      </dsp:nvSpPr>
      <dsp:spPr>
        <a:xfrm>
          <a:off x="818573" y="1250411"/>
          <a:ext cx="6039008" cy="625205"/>
        </a:xfrm>
        <a:prstGeom prst="rect">
          <a:avLst/>
        </a:prstGeom>
        <a:blipFill rotWithShape="0">
          <a:blip xmlns:r="http://schemas.openxmlformats.org/officeDocument/2006/relationships" r:embed="rId1">
            <a:duotone>
              <a:schemeClr val="accent4">
                <a:hueOff val="6807679"/>
                <a:satOff val="-7995"/>
                <a:lumOff val="3072"/>
                <a:alphaOff val="0"/>
                <a:tint val="30000"/>
                <a:satMod val="300000"/>
              </a:schemeClr>
              <a:schemeClr val="accent4">
                <a:hueOff val="6807679"/>
                <a:satOff val="-7995"/>
                <a:lumOff val="3072"/>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Determinar valor iniciales de ocurrencia del evento</a:t>
          </a:r>
          <a:endParaRPr lang="es-ES" sz="1900" kern="1200" dirty="0"/>
        </a:p>
      </dsp:txBody>
      <dsp:txXfrm>
        <a:off x="818573" y="1250411"/>
        <a:ext cx="6039008" cy="625205"/>
      </dsp:txXfrm>
    </dsp:sp>
    <dsp:sp modelId="{94C6D728-D441-4410-BEB6-3417AEBAAEA6}">
      <dsp:nvSpPr>
        <dsp:cNvPr id="0" name=""/>
        <dsp:cNvSpPr/>
      </dsp:nvSpPr>
      <dsp:spPr>
        <a:xfrm>
          <a:off x="427819" y="1172260"/>
          <a:ext cx="781507" cy="781507"/>
        </a:xfrm>
        <a:prstGeom prst="ellipse">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w="9525" cap="flat" cmpd="sng" algn="ctr">
          <a:solidFill>
            <a:schemeClr val="accent4">
              <a:hueOff val="6807679"/>
              <a:satOff val="-7995"/>
              <a:lumOff val="3072"/>
              <a:alphaOff val="0"/>
            </a:schemeClr>
          </a:solidFill>
          <a:prstDash val="solid"/>
        </a:ln>
        <a:effectLst/>
      </dsp:spPr>
      <dsp:style>
        <a:lnRef idx="1">
          <a:scrgbClr r="0" g="0" b="0"/>
        </a:lnRef>
        <a:fillRef idx="2">
          <a:scrgbClr r="0" g="0" b="0"/>
        </a:fillRef>
        <a:effectRef idx="0">
          <a:scrgbClr r="0" g="0" b="0"/>
        </a:effectRef>
        <a:fontRef idx="minor"/>
      </dsp:style>
    </dsp:sp>
    <dsp:sp modelId="{D2C61151-5991-4176-8A04-659EE7EC16E5}">
      <dsp:nvSpPr>
        <dsp:cNvPr id="0" name=""/>
        <dsp:cNvSpPr/>
      </dsp:nvSpPr>
      <dsp:spPr>
        <a:xfrm>
          <a:off x="818573" y="2188382"/>
          <a:ext cx="6039008" cy="625205"/>
        </a:xfrm>
        <a:prstGeom prst="rect">
          <a:avLst/>
        </a:prstGeom>
        <a:blipFill rotWithShape="0">
          <a:blip xmlns:r="http://schemas.openxmlformats.org/officeDocument/2006/relationships" r:embed="rId1">
            <a:duotone>
              <a:schemeClr val="accent4">
                <a:hueOff val="13615358"/>
                <a:satOff val="-15991"/>
                <a:lumOff val="6144"/>
                <a:alphaOff val="0"/>
                <a:tint val="30000"/>
                <a:satMod val="300000"/>
              </a:schemeClr>
              <a:schemeClr val="accent4">
                <a:hueOff val="13615358"/>
                <a:satOff val="-15991"/>
                <a:lumOff val="6144"/>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Establecer la Intensidad del Impacto de cada escenario</a:t>
          </a:r>
          <a:endParaRPr lang="es-ES" sz="1900" kern="1200" dirty="0"/>
        </a:p>
      </dsp:txBody>
      <dsp:txXfrm>
        <a:off x="818573" y="2188382"/>
        <a:ext cx="6039008" cy="625205"/>
      </dsp:txXfrm>
    </dsp:sp>
    <dsp:sp modelId="{502E4F9C-BF5E-4061-9F14-26CBAA3BF4C3}">
      <dsp:nvSpPr>
        <dsp:cNvPr id="0" name=""/>
        <dsp:cNvSpPr/>
      </dsp:nvSpPr>
      <dsp:spPr>
        <a:xfrm>
          <a:off x="427819" y="2110232"/>
          <a:ext cx="781507" cy="781507"/>
        </a:xfrm>
        <a:prstGeom prst="ellipse">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w="9525" cap="flat" cmpd="sng" algn="ctr">
          <a:solidFill>
            <a:schemeClr val="accent4">
              <a:hueOff val="13615358"/>
              <a:satOff val="-15991"/>
              <a:lumOff val="6144"/>
              <a:alphaOff val="0"/>
            </a:schemeClr>
          </a:solidFill>
          <a:prstDash val="solid"/>
        </a:ln>
        <a:effectLst/>
      </dsp:spPr>
      <dsp:style>
        <a:lnRef idx="1">
          <a:scrgbClr r="0" g="0" b="0"/>
        </a:lnRef>
        <a:fillRef idx="2">
          <a:scrgbClr r="0" g="0" b="0"/>
        </a:fillRef>
        <a:effectRef idx="0">
          <a:scrgbClr r="0" g="0" b="0"/>
        </a:effectRef>
        <a:fontRef idx="minor"/>
      </dsp:style>
    </dsp:sp>
    <dsp:sp modelId="{1D5103D1-65E9-4B47-B9D0-B2108D950819}">
      <dsp:nvSpPr>
        <dsp:cNvPr id="0" name=""/>
        <dsp:cNvSpPr/>
      </dsp:nvSpPr>
      <dsp:spPr>
        <a:xfrm>
          <a:off x="460128" y="3126353"/>
          <a:ext cx="6397452" cy="625205"/>
        </a:xfrm>
        <a:prstGeom prst="rect">
          <a:avLst/>
        </a:prstGeom>
        <a:blipFill rotWithShape="0">
          <a:blip xmlns:r="http://schemas.openxmlformats.org/officeDocument/2006/relationships" r:embed="rId1">
            <a:duotone>
              <a:schemeClr val="accent4">
                <a:hueOff val="20423036"/>
                <a:satOff val="-23986"/>
                <a:lumOff val="9216"/>
                <a:alphaOff val="0"/>
                <a:tint val="30000"/>
                <a:satMod val="300000"/>
              </a:schemeClr>
              <a:schemeClr val="accent4">
                <a:hueOff val="20423036"/>
                <a:satOff val="-23986"/>
                <a:lumOff val="9216"/>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Iteración de Fórmula para establecer un patrón de comportamiento</a:t>
          </a:r>
          <a:endParaRPr lang="es-ES" sz="1900" kern="1200" dirty="0"/>
        </a:p>
      </dsp:txBody>
      <dsp:txXfrm>
        <a:off x="460128" y="3126353"/>
        <a:ext cx="6397452" cy="625205"/>
      </dsp:txXfrm>
    </dsp:sp>
    <dsp:sp modelId="{A18C4C14-5FE4-48D8-B778-22012BF0C47C}">
      <dsp:nvSpPr>
        <dsp:cNvPr id="0" name=""/>
        <dsp:cNvSpPr/>
      </dsp:nvSpPr>
      <dsp:spPr>
        <a:xfrm>
          <a:off x="69375" y="3048203"/>
          <a:ext cx="781507" cy="781507"/>
        </a:xfrm>
        <a:prstGeom prst="ellipse">
          <a:avLst/>
        </a:prstGeom>
        <a:blipFill rotWithShape="0">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w="9525" cap="flat" cmpd="sng" algn="ctr">
          <a:solidFill>
            <a:schemeClr val="accent4">
              <a:hueOff val="20423036"/>
              <a:satOff val="-23986"/>
              <a:lumOff val="921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C7AF8-16F9-472A-A34F-245E8DD11130}">
      <dsp:nvSpPr>
        <dsp:cNvPr id="0" name=""/>
        <dsp:cNvSpPr/>
      </dsp:nvSpPr>
      <dsp:spPr>
        <a:xfrm>
          <a:off x="0" y="381657"/>
          <a:ext cx="8291264" cy="1563046"/>
        </a:xfrm>
        <a:prstGeom prst="round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Es necesario mantener la información catastral actualizada año tras año como mínimo, para de esta manera plantear un coherente ordenamiento territorial del Cantón que debe propender a explotar de mejor manera los recursos existentes.</a:t>
          </a:r>
          <a:endParaRPr lang="es-ES" sz="1600" kern="1200" dirty="0"/>
        </a:p>
      </dsp:txBody>
      <dsp:txXfrm>
        <a:off x="76302" y="457959"/>
        <a:ext cx="8138660" cy="1410442"/>
      </dsp:txXfrm>
    </dsp:sp>
    <dsp:sp modelId="{66E585D0-5D7B-4730-9716-907CC8543CAB}">
      <dsp:nvSpPr>
        <dsp:cNvPr id="0" name=""/>
        <dsp:cNvSpPr/>
      </dsp:nvSpPr>
      <dsp:spPr>
        <a:xfrm>
          <a:off x="0" y="1990784"/>
          <a:ext cx="8291264" cy="1563046"/>
        </a:xfrm>
        <a:prstGeom prst="roundRect">
          <a:avLst/>
        </a:prstGeom>
        <a:blipFill rotWithShape="0">
          <a:blip xmlns:r="http://schemas.openxmlformats.org/officeDocument/2006/relationships" r:embed="rId1">
            <a:duotone>
              <a:schemeClr val="accent3">
                <a:hueOff val="-707096"/>
                <a:satOff val="3212"/>
                <a:lumOff val="-3725"/>
                <a:alphaOff val="0"/>
                <a:tint val="30000"/>
                <a:satMod val="300000"/>
              </a:schemeClr>
              <a:schemeClr val="accent3">
                <a:hueOff val="-707096"/>
                <a:satOff val="3212"/>
                <a:lumOff val="-3725"/>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Se debe tomar en cuenta que al presentar un escenario con extensa cantidad de tablas es un documento no permitirá al lector sensibilizarse con la interacción de las variables al momento de la toma de decisiones,  pero por otro lado un escenario escrito de manera didáctica y que no esté sustentado en objetos derivados de un método analítico de igual manera será débil en los momentos de decisión, por lo que es necesario combinar el sustento analítico con la representación gráfica precisa del Escenario construido</a:t>
          </a:r>
          <a:endParaRPr lang="es-ES" sz="1600" kern="1200" dirty="0"/>
        </a:p>
      </dsp:txBody>
      <dsp:txXfrm>
        <a:off x="76302" y="2067086"/>
        <a:ext cx="8138660" cy="1410442"/>
      </dsp:txXfrm>
    </dsp:sp>
    <dsp:sp modelId="{8A66450F-562D-46AE-AE9F-B6D1AC3B8521}">
      <dsp:nvSpPr>
        <dsp:cNvPr id="0" name=""/>
        <dsp:cNvSpPr/>
      </dsp:nvSpPr>
      <dsp:spPr>
        <a:xfrm>
          <a:off x="0" y="3599911"/>
          <a:ext cx="8291264" cy="1563046"/>
        </a:xfrm>
        <a:prstGeom prst="roundRect">
          <a:avLst/>
        </a:prstGeom>
        <a:blipFill rotWithShape="0">
          <a:blip xmlns:r="http://schemas.openxmlformats.org/officeDocument/2006/relationships" r:embed="rId1">
            <a:duotone>
              <a:schemeClr val="accent3">
                <a:hueOff val="-1414192"/>
                <a:satOff val="6425"/>
                <a:lumOff val="-7451"/>
                <a:alphaOff val="0"/>
                <a:tint val="30000"/>
                <a:satMod val="300000"/>
              </a:schemeClr>
              <a:schemeClr val="accent3">
                <a:hueOff val="-1414192"/>
                <a:satOff val="6425"/>
                <a:lumOff val="-7451"/>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La gestión participativa en riesgos es un tema complejo y requiere inversiones importantes por parte de las autoridades y por parte de los actores sociales que interactúan en este territorio. Por lo que el tema de la planificación preventiva  debe  encontrar un equilibro entre mejorar las capacidades de la población,  las restricciones a las cuales se debe someter así como también las posibilidades que podrían  reorientar la concepción del desarrollo urbano en zonas de mayor movimiento de Lahares para minimizar el riesgo, ya que una erupción del Volcán Cotopaxi tiene una alta probabilidad de ocurrencia basada en eventos históricos.</a:t>
          </a:r>
          <a:endParaRPr lang="es-ES" sz="1600" kern="1200" dirty="0"/>
        </a:p>
      </dsp:txBody>
      <dsp:txXfrm>
        <a:off x="76302" y="3676213"/>
        <a:ext cx="8138660" cy="14104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ED515-3A99-4C27-9ABC-EB22097BDA2D}">
      <dsp:nvSpPr>
        <dsp:cNvPr id="0" name=""/>
        <dsp:cNvSpPr/>
      </dsp:nvSpPr>
      <dsp:spPr>
        <a:xfrm>
          <a:off x="0" y="531679"/>
          <a:ext cx="8291264" cy="1535040"/>
        </a:xfrm>
        <a:prstGeom prst="round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smtClean="0"/>
            <a:t>La presión que ejerce el crecimiento poblacional del Distrito Metropolitano de Quito, identificada con la demanda de vivienda para estratos socioeconómicos medios y medios altos, obligan a que promotores inmobiliarios encuentren  formas de ocupación del suelo, que si bien ofrecen solución al problema de vivienda; no dejan de ocasionar desequilibrios territoriales porque no constituyen una forma de desarrollo compacto, dejando grandes espacios de suelo carentes de uso, por lo que se les debería limitar la concesión de grandes terrenos distantes de los núcleos comerciales y que carezcan de acceso a servicios básicos.</a:t>
          </a:r>
          <a:endParaRPr lang="es-ES" sz="1600" kern="1200"/>
        </a:p>
      </dsp:txBody>
      <dsp:txXfrm>
        <a:off x="74934" y="606613"/>
        <a:ext cx="8141396" cy="1385172"/>
      </dsp:txXfrm>
    </dsp:sp>
    <dsp:sp modelId="{26806043-9AAF-48CD-8D78-6FEA3C8D5D64}">
      <dsp:nvSpPr>
        <dsp:cNvPr id="0" name=""/>
        <dsp:cNvSpPr/>
      </dsp:nvSpPr>
      <dsp:spPr>
        <a:xfrm>
          <a:off x="0" y="2117192"/>
          <a:ext cx="8291264" cy="1535040"/>
        </a:xfrm>
        <a:prstGeom prst="roundRect">
          <a:avLst/>
        </a:prstGeom>
        <a:blipFill rotWithShape="0">
          <a:blip xmlns:r="http://schemas.openxmlformats.org/officeDocument/2006/relationships" r:embed="rId1">
            <a:duotone>
              <a:schemeClr val="accent3">
                <a:hueOff val="-707096"/>
                <a:satOff val="3212"/>
                <a:lumOff val="-3725"/>
                <a:alphaOff val="0"/>
                <a:tint val="30000"/>
                <a:satMod val="300000"/>
              </a:schemeClr>
              <a:schemeClr val="accent3">
                <a:hueOff val="-707096"/>
                <a:satOff val="3212"/>
                <a:lumOff val="-3725"/>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Para que se de un  manejo mas exacto de la información cartográfica que se genera en los diferentes departamentos que conforman al Gobierno Autónomo Descentralizado de Rumiñahui es necesario que dicha información sea compartida, de esta manera se evitaría dobles trabajos al momento de editarla</a:t>
          </a:r>
          <a:endParaRPr lang="es-ES" sz="1600" kern="1200" dirty="0"/>
        </a:p>
      </dsp:txBody>
      <dsp:txXfrm>
        <a:off x="74934" y="2192126"/>
        <a:ext cx="8141396" cy="1385172"/>
      </dsp:txXfrm>
    </dsp:sp>
    <dsp:sp modelId="{96CC2865-E87D-43D9-A41D-F80FCF4C639C}">
      <dsp:nvSpPr>
        <dsp:cNvPr id="0" name=""/>
        <dsp:cNvSpPr/>
      </dsp:nvSpPr>
      <dsp:spPr>
        <a:xfrm>
          <a:off x="0" y="3693920"/>
          <a:ext cx="8291264" cy="1535040"/>
        </a:xfrm>
        <a:prstGeom prst="roundRect">
          <a:avLst/>
        </a:prstGeom>
        <a:blipFill rotWithShape="0">
          <a:blip xmlns:r="http://schemas.openxmlformats.org/officeDocument/2006/relationships" r:embed="rId1">
            <a:duotone>
              <a:schemeClr val="accent3">
                <a:hueOff val="-1414192"/>
                <a:satOff val="6425"/>
                <a:lumOff val="-7451"/>
                <a:alphaOff val="0"/>
                <a:tint val="30000"/>
                <a:satMod val="300000"/>
              </a:schemeClr>
              <a:schemeClr val="accent3">
                <a:hueOff val="-1414192"/>
                <a:satOff val="6425"/>
                <a:lumOff val="-7451"/>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smtClean="0"/>
            <a:t>Se debería implementar un programa de Participación Social en el cual se establezcan asambleas públicas para la socialización de Proyectos que se emprenden en el Cantón Rumiñahui.</a:t>
          </a:r>
          <a:endParaRPr lang="es-ES" sz="1600" kern="1200" dirty="0"/>
        </a:p>
      </dsp:txBody>
      <dsp:txXfrm>
        <a:off x="74934" y="3768854"/>
        <a:ext cx="8141396" cy="1385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68BC8-8952-46C5-B536-AF64DA26439E}">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16BD0-5531-4933-AC14-9CA6D6BE1285}">
      <dsp:nvSpPr>
        <dsp:cNvPr id="0" name=""/>
        <dsp:cNvSpPr/>
      </dsp:nvSpPr>
      <dsp:spPr>
        <a:xfrm>
          <a:off x="1799332" y="1062"/>
          <a:ext cx="2497335" cy="124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Lo rural y actividad económica</a:t>
          </a:r>
          <a:endParaRPr lang="es-ES" sz="2400" kern="1200" dirty="0"/>
        </a:p>
      </dsp:txBody>
      <dsp:txXfrm>
        <a:off x="1860287" y="62017"/>
        <a:ext cx="2375425" cy="1126757"/>
      </dsp:txXfrm>
    </dsp:sp>
    <dsp:sp modelId="{C0A0BAE8-1856-4D61-9474-257AFE5E689D}">
      <dsp:nvSpPr>
        <dsp:cNvPr id="0" name=""/>
        <dsp:cNvSpPr/>
      </dsp:nvSpPr>
      <dsp:spPr>
        <a:xfrm>
          <a:off x="3205935" y="1407666"/>
          <a:ext cx="2497335" cy="124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Población Absoluta o Relativa</a:t>
          </a:r>
          <a:endParaRPr lang="es-ES" sz="2400" kern="1200" dirty="0"/>
        </a:p>
      </dsp:txBody>
      <dsp:txXfrm>
        <a:off x="3266890" y="1468621"/>
        <a:ext cx="2375425" cy="1126757"/>
      </dsp:txXfrm>
    </dsp:sp>
    <dsp:sp modelId="{299CC017-AB3F-4F78-94C9-51006702FE3D}">
      <dsp:nvSpPr>
        <dsp:cNvPr id="0" name=""/>
        <dsp:cNvSpPr/>
      </dsp:nvSpPr>
      <dsp:spPr>
        <a:xfrm>
          <a:off x="1799332" y="2814269"/>
          <a:ext cx="2497335" cy="124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Provisión de Servicios</a:t>
          </a:r>
          <a:endParaRPr lang="es-ES" sz="2400" kern="1200" dirty="0"/>
        </a:p>
      </dsp:txBody>
      <dsp:txXfrm>
        <a:off x="1860287" y="2875224"/>
        <a:ext cx="2375425" cy="1126757"/>
      </dsp:txXfrm>
    </dsp:sp>
    <dsp:sp modelId="{738A5C60-D425-4334-B014-D80C9B2DF419}">
      <dsp:nvSpPr>
        <dsp:cNvPr id="0" name=""/>
        <dsp:cNvSpPr/>
      </dsp:nvSpPr>
      <dsp:spPr>
        <a:xfrm>
          <a:off x="392728" y="1407666"/>
          <a:ext cx="2497335" cy="124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Criterios Administrativos</a:t>
          </a:r>
          <a:endParaRPr lang="es-ES" sz="2400" kern="1200" dirty="0"/>
        </a:p>
      </dsp:txBody>
      <dsp:txXfrm>
        <a:off x="453683" y="1468621"/>
        <a:ext cx="2375425" cy="1126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C334A-0EE6-4FE8-9ECE-0FCB2A76B069}">
      <dsp:nvSpPr>
        <dsp:cNvPr id="0" name=""/>
        <dsp:cNvSpPr/>
      </dsp:nvSpPr>
      <dsp:spPr>
        <a:xfrm>
          <a:off x="498280" y="0"/>
          <a:ext cx="5647173"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CA10C-88AD-4E99-8A3C-AF1704D1A0FB}">
      <dsp:nvSpPr>
        <dsp:cNvPr id="0" name=""/>
        <dsp:cNvSpPr/>
      </dsp:nvSpPr>
      <dsp:spPr>
        <a:xfrm>
          <a:off x="619" y="1219199"/>
          <a:ext cx="1580091"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Definición</a:t>
          </a:r>
          <a:endParaRPr lang="es-ES" sz="1900" kern="1200" dirty="0"/>
        </a:p>
      </dsp:txBody>
      <dsp:txXfrm>
        <a:off x="77753" y="1296333"/>
        <a:ext cx="1425823" cy="1471332"/>
      </dsp:txXfrm>
    </dsp:sp>
    <dsp:sp modelId="{9F339720-F9F2-4FB3-B705-A5E5F0A4CDAE}">
      <dsp:nvSpPr>
        <dsp:cNvPr id="0" name=""/>
        <dsp:cNvSpPr/>
      </dsp:nvSpPr>
      <dsp:spPr>
        <a:xfrm>
          <a:off x="1688087" y="1219199"/>
          <a:ext cx="1580091"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Funciones</a:t>
          </a:r>
          <a:endParaRPr lang="es-ES" sz="1900" kern="1200" dirty="0"/>
        </a:p>
      </dsp:txBody>
      <dsp:txXfrm>
        <a:off x="1765221" y="1296333"/>
        <a:ext cx="1425823" cy="1471332"/>
      </dsp:txXfrm>
    </dsp:sp>
    <dsp:sp modelId="{145AC782-0E13-4A51-97BF-53DA661F8D83}">
      <dsp:nvSpPr>
        <dsp:cNvPr id="0" name=""/>
        <dsp:cNvSpPr/>
      </dsp:nvSpPr>
      <dsp:spPr>
        <a:xfrm>
          <a:off x="3375555" y="1219199"/>
          <a:ext cx="1580091"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t>Componentes</a:t>
          </a:r>
          <a:endParaRPr lang="es-ES" sz="1900" kern="1200" dirty="0"/>
        </a:p>
      </dsp:txBody>
      <dsp:txXfrm>
        <a:off x="3452689" y="1296333"/>
        <a:ext cx="1425823" cy="1471332"/>
      </dsp:txXfrm>
    </dsp:sp>
    <dsp:sp modelId="{B867A599-8587-4EB8-A7D9-50097FCCAC55}">
      <dsp:nvSpPr>
        <dsp:cNvPr id="0" name=""/>
        <dsp:cNvSpPr/>
      </dsp:nvSpPr>
      <dsp:spPr>
        <a:xfrm>
          <a:off x="5063023" y="1219199"/>
          <a:ext cx="1580091"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Catastro 2014</a:t>
          </a:r>
          <a:endParaRPr lang="es-ES" sz="1900" kern="1200" dirty="0"/>
        </a:p>
      </dsp:txBody>
      <dsp:txXfrm>
        <a:off x="5140157" y="1296333"/>
        <a:ext cx="1425823" cy="1471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B1F6E-2C3B-4770-A910-A8FDDE65243D}">
      <dsp:nvSpPr>
        <dsp:cNvPr id="0" name=""/>
        <dsp:cNvSpPr/>
      </dsp:nvSpPr>
      <dsp:spPr>
        <a:xfrm>
          <a:off x="3756421" y="2369563"/>
          <a:ext cx="1558528" cy="370858"/>
        </a:xfrm>
        <a:custGeom>
          <a:avLst/>
          <a:gdLst/>
          <a:ahLst/>
          <a:cxnLst/>
          <a:rect l="0" t="0" r="0" b="0"/>
          <a:pathLst>
            <a:path>
              <a:moveTo>
                <a:pt x="0" y="0"/>
              </a:moveTo>
              <a:lnTo>
                <a:pt x="0" y="252729"/>
              </a:lnTo>
              <a:lnTo>
                <a:pt x="1558528" y="252729"/>
              </a:lnTo>
              <a:lnTo>
                <a:pt x="1558528" y="37085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17F7D-9C14-4B42-ACE7-E2793FF11C2E}">
      <dsp:nvSpPr>
        <dsp:cNvPr id="0" name=""/>
        <dsp:cNvSpPr/>
      </dsp:nvSpPr>
      <dsp:spPr>
        <a:xfrm>
          <a:off x="3710701" y="2369563"/>
          <a:ext cx="91440" cy="370858"/>
        </a:xfrm>
        <a:custGeom>
          <a:avLst/>
          <a:gdLst/>
          <a:ahLst/>
          <a:cxnLst/>
          <a:rect l="0" t="0" r="0" b="0"/>
          <a:pathLst>
            <a:path>
              <a:moveTo>
                <a:pt x="45720" y="0"/>
              </a:moveTo>
              <a:lnTo>
                <a:pt x="45720" y="37085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FADA8-A07F-4E62-A681-5379879AAAEE}">
      <dsp:nvSpPr>
        <dsp:cNvPr id="0" name=""/>
        <dsp:cNvSpPr/>
      </dsp:nvSpPr>
      <dsp:spPr>
        <a:xfrm>
          <a:off x="2197893" y="2369563"/>
          <a:ext cx="1558528" cy="370858"/>
        </a:xfrm>
        <a:custGeom>
          <a:avLst/>
          <a:gdLst/>
          <a:ahLst/>
          <a:cxnLst/>
          <a:rect l="0" t="0" r="0" b="0"/>
          <a:pathLst>
            <a:path>
              <a:moveTo>
                <a:pt x="1558528" y="0"/>
              </a:moveTo>
              <a:lnTo>
                <a:pt x="1558528" y="252729"/>
              </a:lnTo>
              <a:lnTo>
                <a:pt x="0" y="252729"/>
              </a:lnTo>
              <a:lnTo>
                <a:pt x="0" y="37085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E4359-A99C-42EC-B1A2-2FE1760E9895}">
      <dsp:nvSpPr>
        <dsp:cNvPr id="0" name=""/>
        <dsp:cNvSpPr/>
      </dsp:nvSpPr>
      <dsp:spPr>
        <a:xfrm>
          <a:off x="2197893" y="1188977"/>
          <a:ext cx="1558528" cy="370858"/>
        </a:xfrm>
        <a:custGeom>
          <a:avLst/>
          <a:gdLst/>
          <a:ahLst/>
          <a:cxnLst/>
          <a:rect l="0" t="0" r="0" b="0"/>
          <a:pathLst>
            <a:path>
              <a:moveTo>
                <a:pt x="0" y="0"/>
              </a:moveTo>
              <a:lnTo>
                <a:pt x="0" y="252729"/>
              </a:lnTo>
              <a:lnTo>
                <a:pt x="1558528" y="252729"/>
              </a:lnTo>
              <a:lnTo>
                <a:pt x="1558528" y="37085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25FFD-81B2-468E-8ADA-88708C7AA93B}">
      <dsp:nvSpPr>
        <dsp:cNvPr id="0" name=""/>
        <dsp:cNvSpPr/>
      </dsp:nvSpPr>
      <dsp:spPr>
        <a:xfrm>
          <a:off x="2152173" y="1188977"/>
          <a:ext cx="91440" cy="370858"/>
        </a:xfrm>
        <a:custGeom>
          <a:avLst/>
          <a:gdLst/>
          <a:ahLst/>
          <a:cxnLst/>
          <a:rect l="0" t="0" r="0" b="0"/>
          <a:pathLst>
            <a:path>
              <a:moveTo>
                <a:pt x="45720" y="0"/>
              </a:moveTo>
              <a:lnTo>
                <a:pt x="45720" y="37085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F2D5E-442C-46E4-9969-46A1981F167C}">
      <dsp:nvSpPr>
        <dsp:cNvPr id="0" name=""/>
        <dsp:cNvSpPr/>
      </dsp:nvSpPr>
      <dsp:spPr>
        <a:xfrm>
          <a:off x="639365" y="1188977"/>
          <a:ext cx="1558528" cy="370858"/>
        </a:xfrm>
        <a:custGeom>
          <a:avLst/>
          <a:gdLst/>
          <a:ahLst/>
          <a:cxnLst/>
          <a:rect l="0" t="0" r="0" b="0"/>
          <a:pathLst>
            <a:path>
              <a:moveTo>
                <a:pt x="1558528" y="0"/>
              </a:moveTo>
              <a:lnTo>
                <a:pt x="1558528" y="252729"/>
              </a:lnTo>
              <a:lnTo>
                <a:pt x="0" y="252729"/>
              </a:lnTo>
              <a:lnTo>
                <a:pt x="0" y="37085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CD6AA-A911-4156-9132-47DDDF5E1CC9}">
      <dsp:nvSpPr>
        <dsp:cNvPr id="0" name=""/>
        <dsp:cNvSpPr/>
      </dsp:nvSpPr>
      <dsp:spPr>
        <a:xfrm>
          <a:off x="1560314" y="379251"/>
          <a:ext cx="1275159" cy="809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64157-2D23-4AC2-881E-F69C8CB1A9A3}">
      <dsp:nvSpPr>
        <dsp:cNvPr id="0" name=""/>
        <dsp:cNvSpPr/>
      </dsp:nvSpPr>
      <dsp:spPr>
        <a:xfrm>
          <a:off x="1701998" y="513851"/>
          <a:ext cx="1275159" cy="809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Suelo Vacante</a:t>
          </a:r>
          <a:endParaRPr lang="es-ES" sz="1600" kern="1200" dirty="0"/>
        </a:p>
      </dsp:txBody>
      <dsp:txXfrm>
        <a:off x="1725714" y="537567"/>
        <a:ext cx="1227727" cy="762294"/>
      </dsp:txXfrm>
    </dsp:sp>
    <dsp:sp modelId="{B77FAA6F-063F-4B8D-B757-6E76AE449478}">
      <dsp:nvSpPr>
        <dsp:cNvPr id="0" name=""/>
        <dsp:cNvSpPr/>
      </dsp:nvSpPr>
      <dsp:spPr>
        <a:xfrm>
          <a:off x="1785" y="1559836"/>
          <a:ext cx="1275159" cy="809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B1121-7572-45C7-96C4-742B9ED418E3}">
      <dsp:nvSpPr>
        <dsp:cNvPr id="0" name=""/>
        <dsp:cNvSpPr/>
      </dsp:nvSpPr>
      <dsp:spPr>
        <a:xfrm>
          <a:off x="143470" y="1694436"/>
          <a:ext cx="1275159" cy="809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1</a:t>
          </a:r>
          <a:r>
            <a:rPr lang="es-ES" sz="1600" kern="1200" smtClean="0"/>
            <a:t>. Suelo Sin Planificar o en estudio</a:t>
          </a:r>
          <a:endParaRPr lang="es-ES" sz="1600" kern="1200" dirty="0"/>
        </a:p>
      </dsp:txBody>
      <dsp:txXfrm>
        <a:off x="167186" y="1718152"/>
        <a:ext cx="1227727" cy="762294"/>
      </dsp:txXfrm>
    </dsp:sp>
    <dsp:sp modelId="{E1919562-F889-4904-8A65-D2C3F6DEF131}">
      <dsp:nvSpPr>
        <dsp:cNvPr id="0" name=""/>
        <dsp:cNvSpPr/>
      </dsp:nvSpPr>
      <dsp:spPr>
        <a:xfrm>
          <a:off x="1560314" y="1559836"/>
          <a:ext cx="1275159" cy="809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CE78B-B45B-4EB9-9263-993E68A3E3BC}">
      <dsp:nvSpPr>
        <dsp:cNvPr id="0" name=""/>
        <dsp:cNvSpPr/>
      </dsp:nvSpPr>
      <dsp:spPr>
        <a:xfrm>
          <a:off x="1701998" y="1694436"/>
          <a:ext cx="1275159" cy="809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2. Suelo Planificado</a:t>
          </a:r>
          <a:endParaRPr lang="es-ES" sz="1600" kern="1200" dirty="0"/>
        </a:p>
      </dsp:txBody>
      <dsp:txXfrm>
        <a:off x="1725714" y="1718152"/>
        <a:ext cx="1227727" cy="762294"/>
      </dsp:txXfrm>
    </dsp:sp>
    <dsp:sp modelId="{5D701A39-7A57-471B-ADCD-D24555798B27}">
      <dsp:nvSpPr>
        <dsp:cNvPr id="0" name=""/>
        <dsp:cNvSpPr/>
      </dsp:nvSpPr>
      <dsp:spPr>
        <a:xfrm>
          <a:off x="3118842" y="1559836"/>
          <a:ext cx="1275159" cy="809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D98CB-BC92-4EAE-B223-897DE7BB8F4F}">
      <dsp:nvSpPr>
        <dsp:cNvPr id="0" name=""/>
        <dsp:cNvSpPr/>
      </dsp:nvSpPr>
      <dsp:spPr>
        <a:xfrm>
          <a:off x="3260526" y="1694436"/>
          <a:ext cx="1275159" cy="809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Suelo Urbanizado</a:t>
          </a:r>
          <a:endParaRPr lang="es-ES" sz="1600" kern="1200" dirty="0"/>
        </a:p>
      </dsp:txBody>
      <dsp:txXfrm>
        <a:off x="3284242" y="1718152"/>
        <a:ext cx="1227727" cy="762294"/>
      </dsp:txXfrm>
    </dsp:sp>
    <dsp:sp modelId="{2AB19EE9-878D-444C-8B20-65512D333D81}">
      <dsp:nvSpPr>
        <dsp:cNvPr id="0" name=""/>
        <dsp:cNvSpPr/>
      </dsp:nvSpPr>
      <dsp:spPr>
        <a:xfrm>
          <a:off x="1560314" y="2740421"/>
          <a:ext cx="1275159" cy="809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7D220-8C2C-44A4-A6B8-401486E98E30}">
      <dsp:nvSpPr>
        <dsp:cNvPr id="0" name=""/>
        <dsp:cNvSpPr/>
      </dsp:nvSpPr>
      <dsp:spPr>
        <a:xfrm>
          <a:off x="1701998" y="2875022"/>
          <a:ext cx="1275159" cy="809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Consolidado</a:t>
          </a:r>
          <a:endParaRPr lang="es-ES" sz="1600" kern="1200" dirty="0"/>
        </a:p>
      </dsp:txBody>
      <dsp:txXfrm>
        <a:off x="1725714" y="2898738"/>
        <a:ext cx="1227727" cy="762294"/>
      </dsp:txXfrm>
    </dsp:sp>
    <dsp:sp modelId="{7DB98C76-11E1-4E14-9680-DEE1F8E88F9B}">
      <dsp:nvSpPr>
        <dsp:cNvPr id="0" name=""/>
        <dsp:cNvSpPr/>
      </dsp:nvSpPr>
      <dsp:spPr>
        <a:xfrm>
          <a:off x="3118842" y="2740421"/>
          <a:ext cx="1275159" cy="809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7A475-0D37-4722-BAB4-ED34016D83C0}">
      <dsp:nvSpPr>
        <dsp:cNvPr id="0" name=""/>
        <dsp:cNvSpPr/>
      </dsp:nvSpPr>
      <dsp:spPr>
        <a:xfrm>
          <a:off x="3260526" y="2875022"/>
          <a:ext cx="1275159" cy="809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No consolidado</a:t>
          </a:r>
          <a:endParaRPr lang="es-ES" sz="1600" kern="1200" dirty="0"/>
        </a:p>
      </dsp:txBody>
      <dsp:txXfrm>
        <a:off x="3284242" y="2898738"/>
        <a:ext cx="1227727" cy="762294"/>
      </dsp:txXfrm>
    </dsp:sp>
    <dsp:sp modelId="{1EE206B2-8CFF-4D48-B9A5-8DD1220A1079}">
      <dsp:nvSpPr>
        <dsp:cNvPr id="0" name=""/>
        <dsp:cNvSpPr/>
      </dsp:nvSpPr>
      <dsp:spPr>
        <a:xfrm>
          <a:off x="4677370" y="2740421"/>
          <a:ext cx="1275159" cy="809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EE5F8-59D8-4A97-89B6-80BAF7E70DAC}">
      <dsp:nvSpPr>
        <dsp:cNvPr id="0" name=""/>
        <dsp:cNvSpPr/>
      </dsp:nvSpPr>
      <dsp:spPr>
        <a:xfrm>
          <a:off x="4819054" y="2875022"/>
          <a:ext cx="1275159" cy="809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Vacante</a:t>
          </a:r>
          <a:endParaRPr lang="es-ES" sz="1600" kern="1200" dirty="0"/>
        </a:p>
      </dsp:txBody>
      <dsp:txXfrm>
        <a:off x="4842770" y="2898738"/>
        <a:ext cx="1227727" cy="762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44F81-38BF-430E-B819-5239F2892720}">
      <dsp:nvSpPr>
        <dsp:cNvPr id="0" name=""/>
        <dsp:cNvSpPr/>
      </dsp:nvSpPr>
      <dsp:spPr>
        <a:xfrm>
          <a:off x="2774036" y="0"/>
          <a:ext cx="4161055" cy="15301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ES" sz="2500" kern="1200" dirty="0" smtClean="0"/>
            <a:t>Activo</a:t>
          </a:r>
          <a:endParaRPr lang="es-ES" sz="2500" kern="1200" dirty="0"/>
        </a:p>
        <a:p>
          <a:pPr marL="228600" lvl="1" indent="-228600" algn="l" defTabSz="1111250">
            <a:lnSpc>
              <a:spcPct val="90000"/>
            </a:lnSpc>
            <a:spcBef>
              <a:spcPct val="0"/>
            </a:spcBef>
            <a:spcAft>
              <a:spcPct val="15000"/>
            </a:spcAft>
            <a:buChar char="••"/>
          </a:pPr>
          <a:r>
            <a:rPr lang="es-ES" sz="2500" kern="1200" dirty="0" smtClean="0"/>
            <a:t>Pasivo</a:t>
          </a:r>
          <a:endParaRPr lang="es-ES" sz="2500" kern="1200" dirty="0"/>
        </a:p>
      </dsp:txBody>
      <dsp:txXfrm>
        <a:off x="2774036" y="191271"/>
        <a:ext cx="3587241" cy="1147628"/>
      </dsp:txXfrm>
    </dsp:sp>
    <dsp:sp modelId="{8C7ED952-FDEC-42C2-9C62-8DC1BE8ED850}">
      <dsp:nvSpPr>
        <dsp:cNvPr id="0" name=""/>
        <dsp:cNvSpPr/>
      </dsp:nvSpPr>
      <dsp:spPr>
        <a:xfrm>
          <a:off x="0" y="0"/>
          <a:ext cx="2774036" cy="1530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Enfoques</a:t>
          </a:r>
          <a:endParaRPr lang="es-ES" sz="2000" kern="1200" dirty="0"/>
        </a:p>
      </dsp:txBody>
      <dsp:txXfrm>
        <a:off x="74697" y="74697"/>
        <a:ext cx="2624642" cy="1380776"/>
      </dsp:txXfrm>
    </dsp:sp>
    <dsp:sp modelId="{3BD3463B-CA4B-43AF-9A52-E3FFAE3B5C46}">
      <dsp:nvSpPr>
        <dsp:cNvPr id="0" name=""/>
        <dsp:cNvSpPr/>
      </dsp:nvSpPr>
      <dsp:spPr>
        <a:xfrm>
          <a:off x="2774036" y="1683187"/>
          <a:ext cx="4161055" cy="15301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Proceso Planificado</a:t>
          </a:r>
          <a:endParaRPr lang="es-ES" sz="1800" kern="1200" dirty="0"/>
        </a:p>
        <a:p>
          <a:pPr marL="171450" lvl="1" indent="-171450" algn="l" defTabSz="800100">
            <a:lnSpc>
              <a:spcPct val="90000"/>
            </a:lnSpc>
            <a:spcBef>
              <a:spcPct val="0"/>
            </a:spcBef>
            <a:spcAft>
              <a:spcPct val="15000"/>
            </a:spcAft>
            <a:buChar char="••"/>
          </a:pPr>
          <a:r>
            <a:rPr lang="es-ES" sz="1800" kern="1200" dirty="0" smtClean="0"/>
            <a:t>Multidimensional</a:t>
          </a:r>
          <a:endParaRPr lang="es-ES" sz="1800" kern="1200" dirty="0"/>
        </a:p>
        <a:p>
          <a:pPr marL="171450" lvl="1" indent="-171450" algn="l" defTabSz="800100">
            <a:lnSpc>
              <a:spcPct val="90000"/>
            </a:lnSpc>
            <a:spcBef>
              <a:spcPct val="0"/>
            </a:spcBef>
            <a:spcAft>
              <a:spcPct val="15000"/>
            </a:spcAft>
            <a:buChar char="••"/>
          </a:pPr>
          <a:r>
            <a:rPr lang="es-ES" sz="1800" kern="1200" dirty="0" smtClean="0"/>
            <a:t>Carácter Prospectivo</a:t>
          </a:r>
          <a:endParaRPr lang="es-ES" sz="1800" kern="1200" dirty="0"/>
        </a:p>
        <a:p>
          <a:pPr marL="171450" lvl="1" indent="-171450" algn="l" defTabSz="800100">
            <a:lnSpc>
              <a:spcPct val="90000"/>
            </a:lnSpc>
            <a:spcBef>
              <a:spcPct val="0"/>
            </a:spcBef>
            <a:spcAft>
              <a:spcPct val="15000"/>
            </a:spcAft>
            <a:buChar char="••"/>
          </a:pPr>
          <a:r>
            <a:rPr lang="es-ES" sz="1800" kern="1200" dirty="0" smtClean="0"/>
            <a:t>Carácter Democrático</a:t>
          </a:r>
          <a:endParaRPr lang="es-ES" sz="1800" kern="1200" dirty="0"/>
        </a:p>
      </dsp:txBody>
      <dsp:txXfrm>
        <a:off x="2774036" y="1874458"/>
        <a:ext cx="3587241" cy="1147628"/>
      </dsp:txXfrm>
    </dsp:sp>
    <dsp:sp modelId="{A64FACBF-2EE1-4081-AEDA-3C9A9CCDB1BF}">
      <dsp:nvSpPr>
        <dsp:cNvPr id="0" name=""/>
        <dsp:cNvSpPr/>
      </dsp:nvSpPr>
      <dsp:spPr>
        <a:xfrm>
          <a:off x="0" y="1683187"/>
          <a:ext cx="2774036" cy="1530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Características</a:t>
          </a:r>
          <a:endParaRPr lang="es-ES" sz="2000" kern="1200" dirty="0"/>
        </a:p>
      </dsp:txBody>
      <dsp:txXfrm>
        <a:off x="74697" y="1757884"/>
        <a:ext cx="2624642" cy="1380776"/>
      </dsp:txXfrm>
    </dsp:sp>
    <dsp:sp modelId="{0C3E7491-184E-4E0E-9E5F-E62C623B3C4C}">
      <dsp:nvSpPr>
        <dsp:cNvPr id="0" name=""/>
        <dsp:cNvSpPr/>
      </dsp:nvSpPr>
      <dsp:spPr>
        <a:xfrm>
          <a:off x="2774036" y="3366374"/>
          <a:ext cx="4161055" cy="15301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Normas:</a:t>
          </a:r>
          <a:endParaRPr lang="es-ES" sz="1800" kern="1200" dirty="0"/>
        </a:p>
        <a:p>
          <a:pPr marL="171450" lvl="1" indent="-171450" algn="l" defTabSz="800100">
            <a:lnSpc>
              <a:spcPct val="90000"/>
            </a:lnSpc>
            <a:spcBef>
              <a:spcPct val="0"/>
            </a:spcBef>
            <a:spcAft>
              <a:spcPct val="15000"/>
            </a:spcAft>
            <a:buChar char="••"/>
          </a:pPr>
          <a:r>
            <a:rPr lang="es-ES" sz="1800" kern="1200" dirty="0" smtClean="0"/>
            <a:t>Organización Institucional</a:t>
          </a:r>
          <a:endParaRPr lang="es-ES" sz="1800" kern="1200" dirty="0"/>
        </a:p>
      </dsp:txBody>
      <dsp:txXfrm>
        <a:off x="2774036" y="3557645"/>
        <a:ext cx="3587241" cy="1147628"/>
      </dsp:txXfrm>
    </dsp:sp>
    <dsp:sp modelId="{07B12994-83C4-4EC2-9350-193CE0130FD1}">
      <dsp:nvSpPr>
        <dsp:cNvPr id="0" name=""/>
        <dsp:cNvSpPr/>
      </dsp:nvSpPr>
      <dsp:spPr>
        <a:xfrm>
          <a:off x="0" y="3366374"/>
          <a:ext cx="2774036" cy="1530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Instrumentos</a:t>
          </a:r>
          <a:endParaRPr lang="es-ES" sz="2000" kern="1200" dirty="0"/>
        </a:p>
      </dsp:txBody>
      <dsp:txXfrm>
        <a:off x="74697" y="3441071"/>
        <a:ext cx="2624642" cy="1380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3DEC6-72C8-41E5-AB70-C9C5B0B76D67}">
      <dsp:nvSpPr>
        <dsp:cNvPr id="0" name=""/>
        <dsp:cNvSpPr/>
      </dsp:nvSpPr>
      <dsp:spPr>
        <a:xfrm>
          <a:off x="158984" y="24841"/>
          <a:ext cx="1632127" cy="979276"/>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Escenario Posible</a:t>
          </a:r>
          <a:endParaRPr lang="es-ES" sz="2000" kern="1200" dirty="0"/>
        </a:p>
      </dsp:txBody>
      <dsp:txXfrm>
        <a:off x="158984" y="24841"/>
        <a:ext cx="1632127" cy="979276"/>
      </dsp:txXfrm>
    </dsp:sp>
    <dsp:sp modelId="{58778739-64DD-4475-917D-EF5C078A8BCA}">
      <dsp:nvSpPr>
        <dsp:cNvPr id="0" name=""/>
        <dsp:cNvSpPr/>
      </dsp:nvSpPr>
      <dsp:spPr>
        <a:xfrm>
          <a:off x="158984" y="1148139"/>
          <a:ext cx="1632127" cy="979276"/>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Escenario Realizable</a:t>
          </a:r>
          <a:endParaRPr lang="es-ES" sz="2000" kern="1200" dirty="0"/>
        </a:p>
      </dsp:txBody>
      <dsp:txXfrm>
        <a:off x="158984" y="1148139"/>
        <a:ext cx="1632127" cy="979276"/>
      </dsp:txXfrm>
    </dsp:sp>
    <dsp:sp modelId="{5DFBB49D-48F1-4352-8D87-446CD5CBC4F8}">
      <dsp:nvSpPr>
        <dsp:cNvPr id="0" name=""/>
        <dsp:cNvSpPr/>
      </dsp:nvSpPr>
      <dsp:spPr>
        <a:xfrm>
          <a:off x="158984" y="2287675"/>
          <a:ext cx="1632127" cy="979276"/>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Escenario  Deseable</a:t>
          </a:r>
          <a:endParaRPr lang="es-ES" sz="2000" kern="1200" dirty="0"/>
        </a:p>
      </dsp:txBody>
      <dsp:txXfrm>
        <a:off x="158984" y="2287675"/>
        <a:ext cx="1632127" cy="979276"/>
      </dsp:txXfrm>
    </dsp:sp>
    <dsp:sp modelId="{4239F874-C891-4F07-8737-52D9E77B0B17}">
      <dsp:nvSpPr>
        <dsp:cNvPr id="0" name=""/>
        <dsp:cNvSpPr/>
      </dsp:nvSpPr>
      <dsp:spPr>
        <a:xfrm>
          <a:off x="1856185" y="68014"/>
          <a:ext cx="1632127" cy="979276"/>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Escenario Tendencial</a:t>
          </a:r>
          <a:endParaRPr lang="es-ES" sz="2000" kern="1200" dirty="0"/>
        </a:p>
      </dsp:txBody>
      <dsp:txXfrm>
        <a:off x="1856185" y="68014"/>
        <a:ext cx="1632127" cy="979276"/>
      </dsp:txXfrm>
    </dsp:sp>
    <dsp:sp modelId="{FB1CB3FC-88EB-4E19-BC81-188F7597B738}">
      <dsp:nvSpPr>
        <dsp:cNvPr id="0" name=""/>
        <dsp:cNvSpPr/>
      </dsp:nvSpPr>
      <dsp:spPr>
        <a:xfrm>
          <a:off x="1856185" y="1148143"/>
          <a:ext cx="1632127" cy="979276"/>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Escenario Referencial</a:t>
          </a:r>
          <a:endParaRPr lang="es-ES" sz="2000" kern="1200" dirty="0"/>
        </a:p>
      </dsp:txBody>
      <dsp:txXfrm>
        <a:off x="1856185" y="1148143"/>
        <a:ext cx="1632127" cy="979276"/>
      </dsp:txXfrm>
    </dsp:sp>
    <dsp:sp modelId="{1B325FAC-8A92-497D-849E-4E3A743BF017}">
      <dsp:nvSpPr>
        <dsp:cNvPr id="0" name=""/>
        <dsp:cNvSpPr/>
      </dsp:nvSpPr>
      <dsp:spPr>
        <a:xfrm>
          <a:off x="1865276" y="2286327"/>
          <a:ext cx="1632127" cy="979276"/>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Escenario Prospectivo</a:t>
          </a:r>
          <a:endParaRPr lang="es-ES" sz="2000" kern="1200" dirty="0"/>
        </a:p>
      </dsp:txBody>
      <dsp:txXfrm>
        <a:off x="1865276" y="2286327"/>
        <a:ext cx="1632127" cy="979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11AE7-FC13-4B20-853E-5918448D7021}">
      <dsp:nvSpPr>
        <dsp:cNvPr id="0" name=""/>
        <dsp:cNvSpPr/>
      </dsp:nvSpPr>
      <dsp:spPr>
        <a:xfrm>
          <a:off x="916483" y="1984"/>
          <a:ext cx="2030015" cy="1218009"/>
        </a:xfrm>
        <a:prstGeom prst="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Zonas de Mayor Peligro Flujos Piroclásticos</a:t>
          </a:r>
        </a:p>
        <a:p>
          <a:pPr lvl="0" algn="ctr" defTabSz="800100">
            <a:lnSpc>
              <a:spcPct val="90000"/>
            </a:lnSpc>
            <a:spcBef>
              <a:spcPct val="0"/>
            </a:spcBef>
            <a:spcAft>
              <a:spcPct val="35000"/>
            </a:spcAft>
          </a:pPr>
          <a:endParaRPr lang="es-ES" sz="1800" kern="1200" dirty="0"/>
        </a:p>
      </dsp:txBody>
      <dsp:txXfrm>
        <a:off x="916483" y="1984"/>
        <a:ext cx="2030015" cy="1218009"/>
      </dsp:txXfrm>
    </dsp:sp>
    <dsp:sp modelId="{1FDA1253-515F-4737-B26B-264525EDB237}">
      <dsp:nvSpPr>
        <dsp:cNvPr id="0" name=""/>
        <dsp:cNvSpPr/>
      </dsp:nvSpPr>
      <dsp:spPr>
        <a:xfrm>
          <a:off x="3149500" y="1984"/>
          <a:ext cx="2030015" cy="1218009"/>
        </a:xfrm>
        <a:prstGeom prst="rect">
          <a:avLst/>
        </a:prstGeom>
        <a:blipFill rotWithShape="0">
          <a:blip xmlns:r="http://schemas.openxmlformats.org/officeDocument/2006/relationships" r:embed="rId1">
            <a:duotone>
              <a:schemeClr val="accent3">
                <a:hueOff val="-353548"/>
                <a:satOff val="1606"/>
                <a:lumOff val="-1863"/>
                <a:alphaOff val="0"/>
                <a:tint val="30000"/>
                <a:satMod val="300000"/>
              </a:schemeClr>
              <a:schemeClr val="accent3">
                <a:hueOff val="-353548"/>
                <a:satOff val="1606"/>
                <a:lumOff val="-1863"/>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Zonas de Menor Peligro Flujos Piroclásticos</a:t>
          </a:r>
        </a:p>
        <a:p>
          <a:pPr lvl="0" algn="ctr" defTabSz="800100">
            <a:lnSpc>
              <a:spcPct val="90000"/>
            </a:lnSpc>
            <a:spcBef>
              <a:spcPct val="0"/>
            </a:spcBef>
            <a:spcAft>
              <a:spcPct val="35000"/>
            </a:spcAft>
          </a:pPr>
          <a:endParaRPr lang="es-ES" sz="1800" kern="1200" dirty="0"/>
        </a:p>
      </dsp:txBody>
      <dsp:txXfrm>
        <a:off x="3149500" y="1984"/>
        <a:ext cx="2030015" cy="1218009"/>
      </dsp:txXfrm>
    </dsp:sp>
    <dsp:sp modelId="{847499CA-5070-45AF-B5CB-F044874FB483}">
      <dsp:nvSpPr>
        <dsp:cNvPr id="0" name=""/>
        <dsp:cNvSpPr/>
      </dsp:nvSpPr>
      <dsp:spPr>
        <a:xfrm>
          <a:off x="916483" y="1422995"/>
          <a:ext cx="2030015" cy="1218009"/>
        </a:xfrm>
        <a:prstGeom prst="rect">
          <a:avLst/>
        </a:prstGeom>
        <a:blipFill rotWithShape="0">
          <a:blip xmlns:r="http://schemas.openxmlformats.org/officeDocument/2006/relationships" r:embed="rId1">
            <a:duotone>
              <a:schemeClr val="accent3">
                <a:hueOff val="-707096"/>
                <a:satOff val="3212"/>
                <a:lumOff val="-3725"/>
                <a:alphaOff val="0"/>
                <a:tint val="30000"/>
                <a:satMod val="300000"/>
              </a:schemeClr>
              <a:schemeClr val="accent3">
                <a:hueOff val="-707096"/>
                <a:satOff val="3212"/>
                <a:lumOff val="-3725"/>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Zonas de Mayor Peligro Lahares</a:t>
          </a:r>
        </a:p>
        <a:p>
          <a:pPr lvl="0" algn="ctr" defTabSz="800100">
            <a:lnSpc>
              <a:spcPct val="90000"/>
            </a:lnSpc>
            <a:spcBef>
              <a:spcPct val="0"/>
            </a:spcBef>
            <a:spcAft>
              <a:spcPct val="35000"/>
            </a:spcAft>
          </a:pPr>
          <a:endParaRPr lang="es-ES" sz="1800" kern="1200" dirty="0"/>
        </a:p>
      </dsp:txBody>
      <dsp:txXfrm>
        <a:off x="916483" y="1422995"/>
        <a:ext cx="2030015" cy="1218009"/>
      </dsp:txXfrm>
    </dsp:sp>
    <dsp:sp modelId="{C639A7B0-9B9A-4344-8DCB-4340CB0DB21E}">
      <dsp:nvSpPr>
        <dsp:cNvPr id="0" name=""/>
        <dsp:cNvSpPr/>
      </dsp:nvSpPr>
      <dsp:spPr>
        <a:xfrm>
          <a:off x="3149500" y="1422995"/>
          <a:ext cx="2030015" cy="1218009"/>
        </a:xfrm>
        <a:prstGeom prst="rect">
          <a:avLst/>
        </a:prstGeom>
        <a:blipFill rotWithShape="0">
          <a:blip xmlns:r="http://schemas.openxmlformats.org/officeDocument/2006/relationships" r:embed="rId1">
            <a:duotone>
              <a:schemeClr val="accent3">
                <a:hueOff val="-1060644"/>
                <a:satOff val="4819"/>
                <a:lumOff val="-5588"/>
                <a:alphaOff val="0"/>
                <a:tint val="30000"/>
                <a:satMod val="300000"/>
              </a:schemeClr>
              <a:schemeClr val="accent3">
                <a:hueOff val="-1060644"/>
                <a:satOff val="4819"/>
                <a:lumOff val="-5588"/>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Zonas de Menor Peligro Lahares</a:t>
          </a:r>
        </a:p>
        <a:p>
          <a:pPr lvl="0" algn="ctr" defTabSz="800100">
            <a:lnSpc>
              <a:spcPct val="90000"/>
            </a:lnSpc>
            <a:spcBef>
              <a:spcPct val="0"/>
            </a:spcBef>
            <a:spcAft>
              <a:spcPct val="35000"/>
            </a:spcAft>
          </a:pPr>
          <a:endParaRPr lang="es-ES" sz="1800" kern="1200" dirty="0"/>
        </a:p>
      </dsp:txBody>
      <dsp:txXfrm>
        <a:off x="3149500" y="1422995"/>
        <a:ext cx="2030015" cy="1218009"/>
      </dsp:txXfrm>
    </dsp:sp>
    <dsp:sp modelId="{1F610611-E60B-4B03-B4A8-8B041AEF09EA}">
      <dsp:nvSpPr>
        <dsp:cNvPr id="0" name=""/>
        <dsp:cNvSpPr/>
      </dsp:nvSpPr>
      <dsp:spPr>
        <a:xfrm>
          <a:off x="2032992" y="2844006"/>
          <a:ext cx="2030015" cy="1218009"/>
        </a:xfrm>
        <a:prstGeom prst="rect">
          <a:avLst/>
        </a:prstGeom>
        <a:blipFill rotWithShape="0">
          <a:blip xmlns:r="http://schemas.openxmlformats.org/officeDocument/2006/relationships" r:embed="rId1">
            <a:duotone>
              <a:schemeClr val="accent3">
                <a:hueOff val="-1414192"/>
                <a:satOff val="6425"/>
                <a:lumOff val="-7451"/>
                <a:alphaOff val="0"/>
                <a:tint val="30000"/>
                <a:satMod val="300000"/>
              </a:schemeClr>
              <a:schemeClr val="accent3">
                <a:hueOff val="-1414192"/>
                <a:satOff val="6425"/>
                <a:lumOff val="-7451"/>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Zonas de Menor Peligro Lahares</a:t>
          </a:r>
        </a:p>
        <a:p>
          <a:pPr lvl="0" algn="ctr" defTabSz="800100">
            <a:lnSpc>
              <a:spcPct val="90000"/>
            </a:lnSpc>
            <a:spcBef>
              <a:spcPct val="0"/>
            </a:spcBef>
            <a:spcAft>
              <a:spcPct val="35000"/>
            </a:spcAft>
          </a:pPr>
          <a:endParaRPr lang="es-ES" sz="1800" kern="1200" dirty="0"/>
        </a:p>
      </dsp:txBody>
      <dsp:txXfrm>
        <a:off x="2032992" y="2844006"/>
        <a:ext cx="2030015" cy="1218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C4231-C5A6-4573-BE01-284750C03396}">
      <dsp:nvSpPr>
        <dsp:cNvPr id="0" name=""/>
        <dsp:cNvSpPr/>
      </dsp:nvSpPr>
      <dsp:spPr>
        <a:xfrm>
          <a:off x="631870" y="0"/>
          <a:ext cx="7161195" cy="48965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DBA78-19B8-4D67-B248-CFBE28775ADA}">
      <dsp:nvSpPr>
        <dsp:cNvPr id="0" name=""/>
        <dsp:cNvSpPr/>
      </dsp:nvSpPr>
      <dsp:spPr>
        <a:xfrm>
          <a:off x="283847" y="1468963"/>
          <a:ext cx="2527480" cy="19586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Catastro </a:t>
          </a:r>
        </a:p>
        <a:p>
          <a:pPr lvl="0" algn="ctr" defTabSz="1155700">
            <a:lnSpc>
              <a:spcPct val="90000"/>
            </a:lnSpc>
            <a:spcBef>
              <a:spcPct val="0"/>
            </a:spcBef>
            <a:spcAft>
              <a:spcPct val="35000"/>
            </a:spcAft>
          </a:pPr>
          <a:r>
            <a:rPr lang="es-ES" sz="2600" kern="1200" dirty="0" smtClean="0"/>
            <a:t>21600 Predios</a:t>
          </a:r>
          <a:endParaRPr lang="es-ES" sz="2600" kern="1200" dirty="0"/>
        </a:p>
      </dsp:txBody>
      <dsp:txXfrm>
        <a:off x="379459" y="1564575"/>
        <a:ext cx="2336256" cy="1767393"/>
      </dsp:txXfrm>
    </dsp:sp>
    <dsp:sp modelId="{7F499B8B-6ED0-4ABD-ACDE-AAF656C4B3B7}">
      <dsp:nvSpPr>
        <dsp:cNvPr id="0" name=""/>
        <dsp:cNvSpPr/>
      </dsp:nvSpPr>
      <dsp:spPr>
        <a:xfrm>
          <a:off x="2944946" y="1453666"/>
          <a:ext cx="2527480" cy="19586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Variables Cuantitativas</a:t>
          </a:r>
          <a:endParaRPr lang="es-ES" sz="2600" kern="1200" dirty="0"/>
        </a:p>
      </dsp:txBody>
      <dsp:txXfrm>
        <a:off x="3040558" y="1549278"/>
        <a:ext cx="2336256" cy="1767393"/>
      </dsp:txXfrm>
    </dsp:sp>
    <dsp:sp modelId="{5DDD715D-B8D1-41BA-B342-53D4E4A88FEB}">
      <dsp:nvSpPr>
        <dsp:cNvPr id="0" name=""/>
        <dsp:cNvSpPr/>
      </dsp:nvSpPr>
      <dsp:spPr>
        <a:xfrm>
          <a:off x="5613607" y="1468963"/>
          <a:ext cx="2527480" cy="19586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Suelo Vacante con Usos Contemplados</a:t>
          </a:r>
        </a:p>
        <a:p>
          <a:pPr lvl="0" algn="ctr" defTabSz="1155700">
            <a:lnSpc>
              <a:spcPct val="90000"/>
            </a:lnSpc>
            <a:spcBef>
              <a:spcPct val="0"/>
            </a:spcBef>
            <a:spcAft>
              <a:spcPct val="35000"/>
            </a:spcAft>
          </a:pPr>
          <a:r>
            <a:rPr lang="es-ES" sz="2600" kern="1200" dirty="0" smtClean="0"/>
            <a:t>12776 Predios</a:t>
          </a:r>
          <a:endParaRPr lang="es-ES" sz="2600" kern="1200" dirty="0"/>
        </a:p>
      </dsp:txBody>
      <dsp:txXfrm>
        <a:off x="5709219" y="1564575"/>
        <a:ext cx="2336256" cy="1767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102D-4041-4464-AE2F-EAFD03A800CD}">
      <dsp:nvSpPr>
        <dsp:cNvPr id="0" name=""/>
        <dsp:cNvSpPr/>
      </dsp:nvSpPr>
      <dsp:spPr>
        <a:xfrm>
          <a:off x="3326323" y="874166"/>
          <a:ext cx="2316106" cy="2316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245C1-063B-46CA-A888-C7222DD4EF1E}">
      <dsp:nvSpPr>
        <dsp:cNvPr id="0" name=""/>
        <dsp:cNvSpPr/>
      </dsp:nvSpPr>
      <dsp:spPr>
        <a:xfrm>
          <a:off x="3403493" y="951382"/>
          <a:ext cx="2161253" cy="216164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t>Criterio Espacial</a:t>
          </a:r>
          <a:endParaRPr lang="es-ES" sz="3000" kern="1200" dirty="0"/>
        </a:p>
      </dsp:txBody>
      <dsp:txXfrm>
        <a:off x="3712684" y="1260246"/>
        <a:ext cx="1543899" cy="1543913"/>
      </dsp:txXfrm>
    </dsp:sp>
    <dsp:sp modelId="{442A6628-80EE-47D4-85A5-3F8F953866CC}">
      <dsp:nvSpPr>
        <dsp:cNvPr id="0" name=""/>
        <dsp:cNvSpPr/>
      </dsp:nvSpPr>
      <dsp:spPr>
        <a:xfrm rot="2700000">
          <a:off x="933266" y="873908"/>
          <a:ext cx="2316183" cy="231618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51539-C393-4124-9A1A-3A2326BB0A32}">
      <dsp:nvSpPr>
        <dsp:cNvPr id="0" name=""/>
        <dsp:cNvSpPr/>
      </dsp:nvSpPr>
      <dsp:spPr>
        <a:xfrm>
          <a:off x="1010731" y="951382"/>
          <a:ext cx="2161253" cy="216164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t>Criterio Estadístico</a:t>
          </a:r>
          <a:endParaRPr lang="es-ES" sz="3000" kern="1200" dirty="0"/>
        </a:p>
      </dsp:txBody>
      <dsp:txXfrm>
        <a:off x="1319408" y="1260246"/>
        <a:ext cx="1543899" cy="15439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0.58118</cdr:x>
      <cdr:y>0.95019</cdr:y>
    </cdr:from>
    <cdr:to>
      <cdr:x>0.69543</cdr:x>
      <cdr:y>0.95044</cdr:y>
    </cdr:to>
    <cdr:sp macro="" textlink="">
      <cdr:nvSpPr>
        <cdr:cNvPr id="2049" name="Line 1"/>
        <cdr:cNvSpPr>
          <a:spLocks xmlns:a="http://schemas.openxmlformats.org/drawingml/2006/main" noChangeShapeType="1"/>
        </cdr:cNvSpPr>
      </cdr:nvSpPr>
      <cdr:spPr bwMode="auto">
        <a:xfrm xmlns:a="http://schemas.openxmlformats.org/drawingml/2006/main" flipV="1">
          <a:off x="4260162" y="4356502"/>
          <a:ext cx="836812" cy="1122"/>
        </a:xfrm>
        <a:prstGeom xmlns:a="http://schemas.openxmlformats.org/drawingml/2006/main" prst="line">
          <a:avLst/>
        </a:prstGeom>
        <a:noFill xmlns:a="http://schemas.openxmlformats.org/drawingml/2006/main"/>
        <a:ln xmlns:a="http://schemas.openxmlformats.org/drawingml/2006/main" w="2857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FD2BE-E7E1-4E74-8947-05606F998CDA}" type="datetimeFigureOut">
              <a:rPr lang="es-ES" smtClean="0"/>
              <a:pPr/>
              <a:t>12/03/2013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526A6-1915-4A0C-BFB3-8A3A661B498B}" type="slidenum">
              <a:rPr lang="es-ES" smtClean="0"/>
              <a:pPr/>
              <a:t>‹Nº›</a:t>
            </a:fld>
            <a:endParaRPr lang="es-ES"/>
          </a:p>
        </p:txBody>
      </p:sp>
    </p:spTree>
    <p:extLst>
      <p:ext uri="{BB962C8B-B14F-4D97-AF65-F5344CB8AC3E}">
        <p14:creationId xmlns:p14="http://schemas.microsoft.com/office/powerpoint/2010/main" val="250244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82526A6-1915-4A0C-BFB3-8A3A661B498B}" type="slidenum">
              <a:rPr lang="es-ES" smtClean="0"/>
              <a:pPr/>
              <a:t>11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133472/4=33768casas</a:t>
            </a:r>
            <a:r>
              <a:rPr lang="es-ES" baseline="0" dirty="0" smtClean="0"/>
              <a:t> actualmente 21600</a:t>
            </a:r>
            <a:endParaRPr lang="es-ES" dirty="0"/>
          </a:p>
        </p:txBody>
      </p:sp>
      <p:sp>
        <p:nvSpPr>
          <p:cNvPr id="4" name="3 Marcador de número de diapositiva"/>
          <p:cNvSpPr>
            <a:spLocks noGrp="1"/>
          </p:cNvSpPr>
          <p:nvPr>
            <p:ph type="sldNum" sz="quarter" idx="10"/>
          </p:nvPr>
        </p:nvSpPr>
        <p:spPr/>
        <p:txBody>
          <a:bodyPr/>
          <a:lstStyle/>
          <a:p>
            <a:fld id="{182526A6-1915-4A0C-BFB3-8A3A661B498B}" type="slidenum">
              <a:rPr lang="es-ES" smtClean="0"/>
              <a:pPr/>
              <a:t>13</a:t>
            </a:fld>
            <a:endParaRPr lang="es-ES"/>
          </a:p>
        </p:txBody>
      </p:sp>
    </p:spTree>
    <p:extLst>
      <p:ext uri="{BB962C8B-B14F-4D97-AF65-F5344CB8AC3E}">
        <p14:creationId xmlns:p14="http://schemas.microsoft.com/office/powerpoint/2010/main" val="62571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78C61DA6-5032-47E6-BCAE-DFC378CE0FD0}"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78C61DA6-5032-47E6-BCAE-DFC378CE0FD0}" type="slidenum">
              <a:rPr lang="es-ES" smtClean="0"/>
              <a:pPr/>
              <a:t>‹Nº›</a:t>
            </a:fld>
            <a:endParaRPr lang="es-E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C61DA6-5032-47E6-BCAE-DFC378CE0FD0}"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7F611-440A-4A57-8557-26A0C135EB7E}" type="datetimeFigureOut">
              <a:rPr lang="es-ES" smtClean="0"/>
              <a:pPr/>
              <a:t>12/03/2013</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78C61DA6-5032-47E6-BCAE-DFC378CE0FD0}"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267F611-440A-4A57-8557-26A0C135EB7E}" type="datetimeFigureOut">
              <a:rPr lang="es-ES" smtClean="0"/>
              <a:pPr/>
              <a:t>12/03/2013</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8C61DA6-5032-47E6-BCAE-DFC378CE0F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6.png"/><Relationship Id="rId4" Type="http://schemas.openxmlformats.org/officeDocument/2006/relationships/diagramLayout" Target="../diagrams/layout6.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3.png"/><Relationship Id="rId5" Type="http://schemas.openxmlformats.org/officeDocument/2006/relationships/diagramQuickStyle" Target="../diagrams/quickStyle7.xml"/><Relationship Id="rId10" Type="http://schemas.openxmlformats.org/officeDocument/2006/relationships/image" Target="../media/image32.png"/><Relationship Id="rId4" Type="http://schemas.openxmlformats.org/officeDocument/2006/relationships/diagramLayout" Target="../diagrams/layout7.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5.png"/><Relationship Id="rId7" Type="http://schemas.openxmlformats.org/officeDocument/2006/relationships/diagramColors" Target="../diagrams/colors9.xml"/><Relationship Id="rId2"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43042" y="3571876"/>
            <a:ext cx="6400800" cy="1600200"/>
          </a:xfrm>
        </p:spPr>
        <p:txBody>
          <a:bodyPr>
            <a:normAutofit/>
          </a:bodyPr>
          <a:lstStyle/>
          <a:p>
            <a:r>
              <a:rPr lang="es-ES_tradnl" sz="2200" b="1" dirty="0" smtClean="0"/>
              <a:t>“</a:t>
            </a:r>
            <a:r>
              <a:rPr lang="es-EC" sz="2200" b="1" dirty="0" smtClean="0"/>
              <a:t>DETERMINACIÓN DE ESCENARIOS TERRITORIALES EN BASE AL ANÁLISIS DE SUELO VACANTE CON USOS CONTEMPLADOS (SV-UC) EN EL CANTÓN RUMIÑAHUI</a:t>
            </a:r>
            <a:r>
              <a:rPr lang="es-ES_tradnl" sz="2200" b="1" dirty="0" smtClean="0"/>
              <a:t>”</a:t>
            </a:r>
            <a:endParaRPr lang="es-ES" sz="2200" dirty="0" smtClean="0"/>
          </a:p>
          <a:p>
            <a:endParaRPr lang="es-ES" dirty="0"/>
          </a:p>
        </p:txBody>
      </p:sp>
      <p:sp>
        <p:nvSpPr>
          <p:cNvPr id="2" name="1 Título"/>
          <p:cNvSpPr>
            <a:spLocks noGrp="1"/>
          </p:cNvSpPr>
          <p:nvPr>
            <p:ph type="ctrTitle"/>
          </p:nvPr>
        </p:nvSpPr>
        <p:spPr>
          <a:xfrm>
            <a:off x="571472" y="0"/>
            <a:ext cx="8229600" cy="1470025"/>
          </a:xfrm>
        </p:spPr>
        <p:txBody>
          <a:bodyPr>
            <a:normAutofit/>
          </a:bodyPr>
          <a:lstStyle/>
          <a:p>
            <a:r>
              <a:rPr lang="es-ES" sz="3000" dirty="0" smtClean="0">
                <a:solidFill>
                  <a:schemeClr val="tx1"/>
                </a:solidFill>
              </a:rPr>
              <a:t>ESCUELA POLITÉCNICA </a:t>
            </a:r>
            <a:br>
              <a:rPr lang="es-ES" sz="3000" dirty="0" smtClean="0">
                <a:solidFill>
                  <a:schemeClr val="tx1"/>
                </a:solidFill>
              </a:rPr>
            </a:br>
            <a:r>
              <a:rPr lang="es-ES" sz="3000" dirty="0" smtClean="0">
                <a:solidFill>
                  <a:schemeClr val="tx1"/>
                </a:solidFill>
              </a:rPr>
              <a:t>DEL EJERCITO</a:t>
            </a:r>
            <a:endParaRPr lang="es-ES" sz="3000" dirty="0">
              <a:solidFill>
                <a:schemeClr val="tx1"/>
              </a:solidFill>
            </a:endParaRPr>
          </a:p>
        </p:txBody>
      </p:sp>
      <p:pic>
        <p:nvPicPr>
          <p:cNvPr id="4" name="11 Imagen" descr="logo_espe.jpg"/>
          <p:cNvPicPr/>
          <p:nvPr/>
        </p:nvPicPr>
        <p:blipFill>
          <a:blip r:embed="rId2" cstate="print"/>
          <a:stretch>
            <a:fillRect/>
          </a:stretch>
        </p:blipFill>
        <p:spPr>
          <a:xfrm>
            <a:off x="7643834" y="285728"/>
            <a:ext cx="785818" cy="857256"/>
          </a:xfrm>
          <a:prstGeom prst="rect">
            <a:avLst/>
          </a:prstGeom>
        </p:spPr>
      </p:pic>
      <p:sp>
        <p:nvSpPr>
          <p:cNvPr id="5" name="2 Subtítulo"/>
          <p:cNvSpPr txBox="1">
            <a:spLocks/>
          </p:cNvSpPr>
          <p:nvPr/>
        </p:nvSpPr>
        <p:spPr>
          <a:xfrm>
            <a:off x="3143240" y="5715016"/>
            <a:ext cx="3114652" cy="528630"/>
          </a:xfrm>
          <a:prstGeom prst="rect">
            <a:avLst/>
          </a:prstGeom>
        </p:spPr>
        <p:txBody>
          <a:bodyPr>
            <a:normAutofit fontScale="85000" lnSpcReduction="200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1600" b="1" i="0" u="none" strike="noStrike" kern="1200" cap="none" spc="0" normalizeH="0" baseline="0" noProof="0" dirty="0" smtClean="0">
                <a:ln>
                  <a:noFill/>
                </a:ln>
                <a:solidFill>
                  <a:schemeClr val="tx2"/>
                </a:solidFill>
                <a:effectLst/>
                <a:uLnTx/>
                <a:uFillTx/>
                <a:latin typeface="+mn-lt"/>
                <a:ea typeface="+mn-ea"/>
                <a:cs typeface="+mn-cs"/>
              </a:rPr>
              <a:t>Elaborado</a:t>
            </a:r>
            <a:r>
              <a:rPr kumimoji="0" lang="es-ES" sz="1600" b="1" i="0" u="none" strike="noStrike" kern="1200" cap="none" spc="0" normalizeH="0" noProof="0" dirty="0" smtClean="0">
                <a:ln>
                  <a:noFill/>
                </a:ln>
                <a:solidFill>
                  <a:schemeClr val="tx2"/>
                </a:solidFill>
                <a:effectLst/>
                <a:uLnTx/>
                <a:uFillTx/>
                <a:latin typeface="+mn-lt"/>
                <a:ea typeface="+mn-ea"/>
                <a:cs typeface="+mn-cs"/>
              </a:rPr>
              <a:t> por:</a:t>
            </a:r>
            <a:endParaRPr kumimoji="0" lang="es-ES" sz="16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1600" b="1" i="0" u="none" strike="noStrike" kern="1200" cap="none" spc="0" normalizeH="0" baseline="0" noProof="0" dirty="0" smtClean="0">
                <a:ln>
                  <a:noFill/>
                </a:ln>
                <a:solidFill>
                  <a:schemeClr val="tx2"/>
                </a:solidFill>
                <a:effectLst/>
                <a:uLnTx/>
                <a:uFillTx/>
                <a:latin typeface="+mn-lt"/>
                <a:ea typeface="+mn-ea"/>
                <a:cs typeface="+mn-cs"/>
              </a:rPr>
              <a:t>Carolina</a:t>
            </a:r>
            <a:r>
              <a:rPr kumimoji="0" lang="es-ES" sz="1600" b="1" i="0" u="none" strike="noStrike" kern="1200" cap="none" spc="0" normalizeH="0" noProof="0" dirty="0" smtClean="0">
                <a:ln>
                  <a:noFill/>
                </a:ln>
                <a:solidFill>
                  <a:schemeClr val="tx2"/>
                </a:solidFill>
                <a:effectLst/>
                <a:uLnTx/>
                <a:uFillTx/>
                <a:latin typeface="+mn-lt"/>
                <a:ea typeface="+mn-ea"/>
                <a:cs typeface="+mn-cs"/>
              </a:rPr>
              <a:t> Cali Castañeda</a:t>
            </a:r>
            <a:endParaRPr kumimoji="0" lang="es-ES" sz="16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S"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2 Subtítulo"/>
          <p:cNvSpPr txBox="1">
            <a:spLocks/>
          </p:cNvSpPr>
          <p:nvPr/>
        </p:nvSpPr>
        <p:spPr>
          <a:xfrm>
            <a:off x="1643042" y="1571612"/>
            <a:ext cx="6400800" cy="142876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s-ES_tradnl" sz="2000" b="1" noProof="0" dirty="0" smtClean="0">
                <a:solidFill>
                  <a:schemeClr val="bg1"/>
                </a:solidFill>
              </a:rPr>
              <a:t>DEPARTAMENTO DE CIENCIAS DE LA TIERRA Y DE LA CONSTRUCCIÓN</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s-ES_tradnl" sz="2000" b="1" noProof="0" dirty="0" smtClean="0">
                <a:solidFill>
                  <a:schemeClr val="bg1"/>
                </a:solidFill>
              </a:rPr>
              <a:t>CARRERA DE INGENIERÍA GEOGRÁFICA Y DE MEDIO AMBIENTE</a:t>
            </a:r>
          </a:p>
        </p:txBody>
      </p:sp>
      <p:sp>
        <p:nvSpPr>
          <p:cNvPr id="7" name="6 CuadroTexto"/>
          <p:cNvSpPr txBox="1"/>
          <p:nvPr/>
        </p:nvSpPr>
        <p:spPr>
          <a:xfrm>
            <a:off x="500034" y="3214686"/>
            <a:ext cx="2928958" cy="369332"/>
          </a:xfrm>
          <a:prstGeom prst="rect">
            <a:avLst/>
          </a:prstGeom>
          <a:noFill/>
        </p:spPr>
        <p:txBody>
          <a:bodyPr wrap="square" rtlCol="0">
            <a:spAutoFit/>
          </a:bodyPr>
          <a:lstStyle/>
          <a:p>
            <a:r>
              <a:rPr lang="es-ES" dirty="0" smtClean="0">
                <a:solidFill>
                  <a:schemeClr val="accent4">
                    <a:lumMod val="75000"/>
                  </a:schemeClr>
                </a:solidFill>
              </a:rPr>
              <a:t>Tema de Tesis de Grado</a:t>
            </a:r>
            <a:r>
              <a:rPr lang="es-ES" dirty="0" smtClean="0"/>
              <a:t>: </a:t>
            </a: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548681"/>
            <a:ext cx="852487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7725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57158" y="357166"/>
            <a:ext cx="4000528" cy="714380"/>
          </a:xfrm>
        </p:spPr>
        <p:txBody>
          <a:bodyPr/>
          <a:lstStyle/>
          <a:p>
            <a:r>
              <a:rPr lang="es-ES" dirty="0" smtClean="0"/>
              <a:t>Escenario Territorial</a:t>
            </a:r>
            <a:endParaRPr lang="es-ES" dirty="0"/>
          </a:p>
        </p:txBody>
      </p:sp>
      <p:sp>
        <p:nvSpPr>
          <p:cNvPr id="8" name="7 Rectángulo"/>
          <p:cNvSpPr/>
          <p:nvPr/>
        </p:nvSpPr>
        <p:spPr>
          <a:xfrm>
            <a:off x="1403648" y="836712"/>
            <a:ext cx="7383194" cy="1015663"/>
          </a:xfrm>
          <a:prstGeom prst="rect">
            <a:avLst/>
          </a:prstGeom>
          <a:solidFill>
            <a:schemeClr val="bg1"/>
          </a:solidFill>
        </p:spPr>
        <p:txBody>
          <a:bodyPr wrap="square">
            <a:spAutoFit/>
          </a:bodyPr>
          <a:lstStyle/>
          <a:p>
            <a:r>
              <a:rPr lang="es-ES_tradnl" sz="2000" dirty="0">
                <a:solidFill>
                  <a:schemeClr val="accent3">
                    <a:lumMod val="50000"/>
                  </a:schemeClr>
                </a:solidFill>
              </a:rPr>
              <a:t>Dado que “</a:t>
            </a:r>
            <a:r>
              <a:rPr lang="es-ES_tradnl" sz="2000" i="1" dirty="0">
                <a:solidFill>
                  <a:schemeClr val="accent3">
                    <a:lumMod val="50000"/>
                  </a:schemeClr>
                </a:solidFill>
              </a:rPr>
              <a:t>el futuro es múltiple, existen varios futuros posibles y el camino que conduce a uno u otro no forzosamente es único. La descripción de un futuro posible y de la trayectoria asociada a él constituyen un escenario</a:t>
            </a:r>
            <a:endParaRPr lang="es-ES" sz="2000" dirty="0">
              <a:solidFill>
                <a:schemeClr val="accent3">
                  <a:lumMod val="50000"/>
                </a:schemeClr>
              </a:solidFill>
            </a:endParaRPr>
          </a:p>
        </p:txBody>
      </p:sp>
      <p:graphicFrame>
        <p:nvGraphicFramePr>
          <p:cNvPr id="9" name="8 Diagrama"/>
          <p:cNvGraphicFramePr/>
          <p:nvPr>
            <p:extLst>
              <p:ext uri="{D42A27DB-BD31-4B8C-83A1-F6EECF244321}">
                <p14:modId xmlns:p14="http://schemas.microsoft.com/office/powerpoint/2010/main" val="2040016758"/>
              </p:ext>
            </p:extLst>
          </p:nvPr>
        </p:nvGraphicFramePr>
        <p:xfrm>
          <a:off x="428596" y="2928934"/>
          <a:ext cx="3567340" cy="3266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1259632" y="2428868"/>
            <a:ext cx="2050306" cy="323165"/>
          </a:xfrm>
          <a:prstGeom prst="rect">
            <a:avLst/>
          </a:prstGeom>
          <a:noFill/>
        </p:spPr>
        <p:txBody>
          <a:bodyPr wrap="none" lIns="91440" tIns="45720" rIns="91440" bIns="45720">
            <a:spAutoFit/>
          </a:bodyPr>
          <a:lstStyle/>
          <a:p>
            <a:pPr algn="ctr"/>
            <a:r>
              <a:rPr lang="es-ES" sz="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Tipos de Escenarios</a:t>
            </a:r>
          </a:p>
        </p:txBody>
      </p:sp>
      <p:grpSp>
        <p:nvGrpSpPr>
          <p:cNvPr id="2" name="1 Grupo"/>
          <p:cNvGrpSpPr/>
          <p:nvPr/>
        </p:nvGrpSpPr>
        <p:grpSpPr>
          <a:xfrm>
            <a:off x="4932040" y="2624234"/>
            <a:ext cx="2745755" cy="3571652"/>
            <a:chOff x="4033669" y="2624234"/>
            <a:chExt cx="2745755" cy="3571652"/>
          </a:xfrm>
        </p:grpSpPr>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3669" y="2624234"/>
              <a:ext cx="274575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669" y="3633884"/>
              <a:ext cx="2745755" cy="118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669" y="4814761"/>
              <a:ext cx="274575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260647"/>
            <a:ext cx="7772400" cy="4572000"/>
          </a:xfrm>
        </p:spPr>
        <p:txBody>
          <a:bodyPr/>
          <a:lstStyle/>
          <a:p>
            <a:r>
              <a:rPr lang="es-ES" dirty="0" smtClean="0"/>
              <a:t>Zonificación</a:t>
            </a:r>
            <a:endParaRPr lang="es-E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4032448"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13109"/>
            <a:ext cx="5259654" cy="58682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80728"/>
            <a:ext cx="7772400" cy="796950"/>
          </a:xfrm>
        </p:spPr>
        <p:txBody>
          <a:bodyPr/>
          <a:lstStyle/>
          <a:p>
            <a:r>
              <a:rPr lang="es-ES" dirty="0" smtClean="0"/>
              <a:t>Población</a:t>
            </a:r>
            <a:endParaRPr lang="es-E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556792"/>
            <a:ext cx="32670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2724848024"/>
              </p:ext>
            </p:extLst>
          </p:nvPr>
        </p:nvGraphicFramePr>
        <p:xfrm>
          <a:off x="539552" y="1844824"/>
          <a:ext cx="4032448" cy="1447061"/>
        </p:xfrm>
        <a:graphic>
          <a:graphicData uri="http://schemas.openxmlformats.org/drawingml/2006/table">
            <a:tbl>
              <a:tblPr>
                <a:tableStyleId>{5C22544A-7EE6-4342-B048-85BDC9FD1C3A}</a:tableStyleId>
              </a:tblPr>
              <a:tblGrid>
                <a:gridCol w="1053251"/>
                <a:gridCol w="902787"/>
                <a:gridCol w="902787"/>
                <a:gridCol w="1173623"/>
              </a:tblGrid>
              <a:tr h="595526">
                <a:tc>
                  <a:txBody>
                    <a:bodyPr/>
                    <a:lstStyle/>
                    <a:p>
                      <a:pPr algn="ctr" fontAlgn="ctr"/>
                      <a:r>
                        <a:rPr lang="es-EC" sz="1500" b="1" u="none" strike="noStrike" dirty="0">
                          <a:effectLst/>
                        </a:rPr>
                        <a:t>Censo Poblacional</a:t>
                      </a:r>
                      <a:endParaRPr lang="es-ES" sz="1500" b="1" i="0" u="none" strike="noStrike" dirty="0">
                        <a:solidFill>
                          <a:srgbClr val="000000"/>
                        </a:solidFill>
                        <a:effectLst/>
                        <a:latin typeface="Arial"/>
                      </a:endParaRPr>
                    </a:p>
                  </a:txBody>
                  <a:tcPr marL="9525" marR="9525" marT="9525" marB="0" anchor="ctr"/>
                </a:tc>
                <a:tc>
                  <a:txBody>
                    <a:bodyPr/>
                    <a:lstStyle/>
                    <a:p>
                      <a:pPr algn="ctr" fontAlgn="ctr"/>
                      <a:r>
                        <a:rPr lang="es-EC" sz="1500" b="1" u="none" strike="noStrike">
                          <a:effectLst/>
                        </a:rPr>
                        <a:t>Población Urbana</a:t>
                      </a:r>
                      <a:endParaRPr lang="es-ES" sz="1500" b="1" i="0" u="none" strike="noStrike">
                        <a:solidFill>
                          <a:srgbClr val="000000"/>
                        </a:solidFill>
                        <a:effectLst/>
                        <a:latin typeface="Arial"/>
                      </a:endParaRPr>
                    </a:p>
                  </a:txBody>
                  <a:tcPr marL="9525" marR="9525" marT="9525" marB="0" anchor="ctr"/>
                </a:tc>
                <a:tc>
                  <a:txBody>
                    <a:bodyPr/>
                    <a:lstStyle/>
                    <a:p>
                      <a:pPr algn="ctr" fontAlgn="ctr"/>
                      <a:r>
                        <a:rPr lang="es-EC" sz="1500" b="1" u="none" strike="noStrike">
                          <a:effectLst/>
                        </a:rPr>
                        <a:t>Población Rural</a:t>
                      </a:r>
                      <a:endParaRPr lang="es-ES" sz="1500" b="1" i="0" u="none" strike="noStrike">
                        <a:solidFill>
                          <a:srgbClr val="000000"/>
                        </a:solidFill>
                        <a:effectLst/>
                        <a:latin typeface="Arial"/>
                      </a:endParaRPr>
                    </a:p>
                  </a:txBody>
                  <a:tcPr marL="9525" marR="9525" marT="9525" marB="0" anchor="ctr"/>
                </a:tc>
                <a:tc>
                  <a:txBody>
                    <a:bodyPr/>
                    <a:lstStyle/>
                    <a:p>
                      <a:pPr algn="ctr" fontAlgn="ctr"/>
                      <a:r>
                        <a:rPr lang="es-ES" sz="1500" b="1" u="none" strike="noStrike" dirty="0">
                          <a:effectLst/>
                        </a:rPr>
                        <a:t>Total Poblacional</a:t>
                      </a:r>
                      <a:endParaRPr lang="es-ES" sz="1500" b="1" i="0" u="none" strike="noStrike" dirty="0">
                        <a:solidFill>
                          <a:srgbClr val="000000"/>
                        </a:solidFill>
                        <a:effectLst/>
                        <a:latin typeface="Arial"/>
                      </a:endParaRPr>
                    </a:p>
                  </a:txBody>
                  <a:tcPr marL="9525" marR="9525" marT="9525" marB="0" anchor="ctr"/>
                </a:tc>
              </a:tr>
              <a:tr h="233539">
                <a:tc>
                  <a:txBody>
                    <a:bodyPr/>
                    <a:lstStyle/>
                    <a:p>
                      <a:pPr algn="just" fontAlgn="ctr"/>
                      <a:r>
                        <a:rPr lang="es-EC" sz="1800" u="none" strike="noStrike" dirty="0">
                          <a:effectLst/>
                        </a:rPr>
                        <a:t>1990</a:t>
                      </a:r>
                      <a:endParaRPr lang="es-ES" sz="1800" b="0" i="0" u="none" strike="noStrike" dirty="0">
                        <a:solidFill>
                          <a:srgbClr val="000000"/>
                        </a:solidFill>
                        <a:effectLst/>
                        <a:latin typeface="Arial"/>
                      </a:endParaRPr>
                    </a:p>
                  </a:txBody>
                  <a:tcPr marL="9525" marR="9525" marT="9525" marB="0" anchor="ctr"/>
                </a:tc>
                <a:tc>
                  <a:txBody>
                    <a:bodyPr/>
                    <a:lstStyle/>
                    <a:p>
                      <a:pPr algn="r" fontAlgn="ctr"/>
                      <a:r>
                        <a:rPr lang="es-EC" sz="1800" u="none" strike="noStrike">
                          <a:effectLst/>
                        </a:rPr>
                        <a:t>35386</a:t>
                      </a:r>
                      <a:endParaRPr lang="es-ES" sz="1800" b="0" i="0" u="none" strike="noStrike">
                        <a:solidFill>
                          <a:srgbClr val="000000"/>
                        </a:solidFill>
                        <a:effectLst/>
                        <a:latin typeface="Arial"/>
                      </a:endParaRPr>
                    </a:p>
                  </a:txBody>
                  <a:tcPr marL="9525" marR="9525" marT="9525" marB="0" anchor="ctr"/>
                </a:tc>
                <a:tc>
                  <a:txBody>
                    <a:bodyPr/>
                    <a:lstStyle/>
                    <a:p>
                      <a:pPr algn="r" fontAlgn="ctr"/>
                      <a:r>
                        <a:rPr lang="es-EC" sz="1800" u="none" strike="noStrike">
                          <a:effectLst/>
                        </a:rPr>
                        <a:t>10829</a:t>
                      </a:r>
                      <a:endParaRPr lang="es-ES" sz="1800" b="0" i="0" u="none" strike="noStrike">
                        <a:solidFill>
                          <a:srgbClr val="000000"/>
                        </a:solidFill>
                        <a:effectLst/>
                        <a:latin typeface="Arial"/>
                      </a:endParaRPr>
                    </a:p>
                  </a:txBody>
                  <a:tcPr marL="9525" marR="9525" marT="9525" marB="0" anchor="ctr"/>
                </a:tc>
                <a:tc>
                  <a:txBody>
                    <a:bodyPr/>
                    <a:lstStyle/>
                    <a:p>
                      <a:pPr algn="r" fontAlgn="b"/>
                      <a:r>
                        <a:rPr lang="es-ES" sz="1800" u="none" strike="noStrike">
                          <a:effectLst/>
                        </a:rPr>
                        <a:t>46215</a:t>
                      </a:r>
                      <a:endParaRPr lang="es-ES" sz="1800" b="0" i="0" u="none" strike="noStrike">
                        <a:solidFill>
                          <a:srgbClr val="000000"/>
                        </a:solidFill>
                        <a:effectLst/>
                        <a:latin typeface="Calibri"/>
                      </a:endParaRPr>
                    </a:p>
                  </a:txBody>
                  <a:tcPr marL="9525" marR="9525" marT="9525" marB="0" anchor="b"/>
                </a:tc>
              </a:tr>
              <a:tr h="233539">
                <a:tc>
                  <a:txBody>
                    <a:bodyPr/>
                    <a:lstStyle/>
                    <a:p>
                      <a:pPr algn="just" fontAlgn="ctr"/>
                      <a:r>
                        <a:rPr lang="es-EC" sz="1800" u="none" strike="noStrike">
                          <a:effectLst/>
                        </a:rPr>
                        <a:t>2001</a:t>
                      </a:r>
                      <a:endParaRPr lang="es-ES" sz="1800" b="0" i="0" u="none" strike="noStrike">
                        <a:solidFill>
                          <a:srgbClr val="000000"/>
                        </a:solidFill>
                        <a:effectLst/>
                        <a:latin typeface="Arial"/>
                      </a:endParaRPr>
                    </a:p>
                  </a:txBody>
                  <a:tcPr marL="9525" marR="9525" marT="9525" marB="0" anchor="ctr"/>
                </a:tc>
                <a:tc>
                  <a:txBody>
                    <a:bodyPr/>
                    <a:lstStyle/>
                    <a:p>
                      <a:pPr algn="r" fontAlgn="ctr"/>
                      <a:r>
                        <a:rPr lang="es-EC" sz="1800" u="none" strike="noStrike">
                          <a:effectLst/>
                        </a:rPr>
                        <a:t>56794</a:t>
                      </a:r>
                      <a:endParaRPr lang="es-ES" sz="1800" b="0" i="0" u="none" strike="noStrike">
                        <a:solidFill>
                          <a:srgbClr val="000000"/>
                        </a:solidFill>
                        <a:effectLst/>
                        <a:latin typeface="Arial"/>
                      </a:endParaRPr>
                    </a:p>
                  </a:txBody>
                  <a:tcPr marL="9525" marR="9525" marT="9525" marB="0" anchor="ctr"/>
                </a:tc>
                <a:tc>
                  <a:txBody>
                    <a:bodyPr/>
                    <a:lstStyle/>
                    <a:p>
                      <a:pPr algn="r" fontAlgn="ctr"/>
                      <a:r>
                        <a:rPr lang="es-EC" sz="1800" u="none" strike="noStrike" dirty="0">
                          <a:effectLst/>
                        </a:rPr>
                        <a:t>9088</a:t>
                      </a:r>
                      <a:endParaRPr lang="es-ES" sz="1800" b="0" i="0" u="none" strike="noStrike" dirty="0">
                        <a:solidFill>
                          <a:srgbClr val="000000"/>
                        </a:solidFill>
                        <a:effectLst/>
                        <a:latin typeface="Arial"/>
                      </a:endParaRPr>
                    </a:p>
                  </a:txBody>
                  <a:tcPr marL="9525" marR="9525" marT="9525" marB="0" anchor="ctr"/>
                </a:tc>
                <a:tc>
                  <a:txBody>
                    <a:bodyPr/>
                    <a:lstStyle/>
                    <a:p>
                      <a:pPr algn="r" fontAlgn="b"/>
                      <a:r>
                        <a:rPr lang="es-ES" sz="1800" u="none" strike="noStrike">
                          <a:effectLst/>
                        </a:rPr>
                        <a:t>65882</a:t>
                      </a:r>
                      <a:endParaRPr lang="es-ES" sz="1800" b="0" i="0" u="none" strike="noStrike">
                        <a:solidFill>
                          <a:srgbClr val="000000"/>
                        </a:solidFill>
                        <a:effectLst/>
                        <a:latin typeface="Calibri"/>
                      </a:endParaRPr>
                    </a:p>
                  </a:txBody>
                  <a:tcPr marL="9525" marR="9525" marT="9525" marB="0" anchor="b"/>
                </a:tc>
              </a:tr>
              <a:tr h="233539">
                <a:tc>
                  <a:txBody>
                    <a:bodyPr/>
                    <a:lstStyle/>
                    <a:p>
                      <a:pPr algn="just" fontAlgn="ctr"/>
                      <a:r>
                        <a:rPr lang="es-EC" sz="1800" u="none" strike="noStrike">
                          <a:effectLst/>
                        </a:rPr>
                        <a:t>2010</a:t>
                      </a:r>
                      <a:endParaRPr lang="es-ES" sz="1800" b="0" i="0" u="none" strike="noStrike">
                        <a:solidFill>
                          <a:srgbClr val="000000"/>
                        </a:solidFill>
                        <a:effectLst/>
                        <a:latin typeface="Arial"/>
                      </a:endParaRPr>
                    </a:p>
                  </a:txBody>
                  <a:tcPr marL="9525" marR="9525" marT="9525" marB="0" anchor="ctr"/>
                </a:tc>
                <a:tc>
                  <a:txBody>
                    <a:bodyPr/>
                    <a:lstStyle/>
                    <a:p>
                      <a:pPr algn="r" fontAlgn="ctr"/>
                      <a:r>
                        <a:rPr lang="es-EC" sz="1800" u="none" strike="noStrike" dirty="0">
                          <a:effectLst/>
                        </a:rPr>
                        <a:t>75080</a:t>
                      </a:r>
                      <a:endParaRPr lang="es-ES" sz="1800" b="0" i="0" u="none" strike="noStrike" dirty="0">
                        <a:solidFill>
                          <a:srgbClr val="000000"/>
                        </a:solidFill>
                        <a:effectLst/>
                        <a:latin typeface="Arial"/>
                      </a:endParaRPr>
                    </a:p>
                  </a:txBody>
                  <a:tcPr marL="9525" marR="9525" marT="9525" marB="0" anchor="ctr"/>
                </a:tc>
                <a:tc>
                  <a:txBody>
                    <a:bodyPr/>
                    <a:lstStyle/>
                    <a:p>
                      <a:pPr algn="r" fontAlgn="ctr"/>
                      <a:r>
                        <a:rPr lang="es-EC" sz="1800" u="none" strike="noStrike">
                          <a:effectLst/>
                        </a:rPr>
                        <a:t>10772</a:t>
                      </a:r>
                      <a:endParaRPr lang="es-ES" sz="1800" b="0" i="0" u="none" strike="noStrike">
                        <a:solidFill>
                          <a:srgbClr val="000000"/>
                        </a:solidFill>
                        <a:effectLst/>
                        <a:latin typeface="Arial"/>
                      </a:endParaRPr>
                    </a:p>
                  </a:txBody>
                  <a:tcPr marL="9525" marR="9525" marT="9525" marB="0" anchor="ctr"/>
                </a:tc>
                <a:tc>
                  <a:txBody>
                    <a:bodyPr/>
                    <a:lstStyle/>
                    <a:p>
                      <a:pPr algn="r" fontAlgn="b"/>
                      <a:r>
                        <a:rPr lang="es-ES" sz="1800" u="none" strike="noStrike" dirty="0">
                          <a:effectLst/>
                        </a:rPr>
                        <a:t>85852</a:t>
                      </a:r>
                      <a:endParaRPr lang="es-ES" sz="1800" b="0" i="0" u="none" strike="noStrike" dirty="0">
                        <a:solidFill>
                          <a:srgbClr val="000000"/>
                        </a:solidFill>
                        <a:effectLst/>
                        <a:latin typeface="Calibri"/>
                      </a:endParaRPr>
                    </a:p>
                  </a:txBody>
                  <a:tcPr marL="9525" marR="9525" marT="9525" marB="0" anchor="b"/>
                </a:tc>
              </a:tr>
            </a:tbl>
          </a:graphicData>
        </a:graphic>
      </p:graphicFrame>
      <p:sp>
        <p:nvSpPr>
          <p:cNvPr id="6" name="5 Flecha abajo"/>
          <p:cNvSpPr/>
          <p:nvPr/>
        </p:nvSpPr>
        <p:spPr>
          <a:xfrm>
            <a:off x="2483768" y="3501119"/>
            <a:ext cx="648072" cy="864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971600" y="5301645"/>
            <a:ext cx="3672408" cy="477054"/>
          </a:xfrm>
          <a:prstGeom prst="rect">
            <a:avLst/>
          </a:prstGeom>
          <a:noFill/>
        </p:spPr>
        <p:txBody>
          <a:bodyPr wrap="square" rtlCol="0">
            <a:spAutoFit/>
          </a:bodyPr>
          <a:lstStyle/>
          <a:p>
            <a:r>
              <a:rPr lang="es-E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Año 2025  = 133.472 Hab</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2245562629"/>
              </p:ext>
            </p:extLst>
          </p:nvPr>
        </p:nvGraphicFramePr>
        <p:xfrm>
          <a:off x="1619672" y="4581128"/>
          <a:ext cx="2784309" cy="576064"/>
        </p:xfrm>
        <a:graphic>
          <a:graphicData uri="http://schemas.openxmlformats.org/presentationml/2006/ole">
            <mc:AlternateContent xmlns:mc="http://schemas.openxmlformats.org/markup-compatibility/2006">
              <mc:Choice xmlns:v="urn:schemas-microsoft-com:vml" Requires="v">
                <p:oleObj spid="_x0000_s5153" name="Ecuación" r:id="rId5" imgW="1295400" imgH="292100" progId="Equation.3">
                  <p:embed/>
                </p:oleObj>
              </mc:Choice>
              <mc:Fallback>
                <p:oleObj name="Ecuación" r:id="rId5" imgW="1295400" imgH="2921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4581128"/>
                        <a:ext cx="2784309" cy="576064"/>
                      </a:xfrm>
                      <a:prstGeom prst="rect">
                        <a:avLst/>
                      </a:prstGeom>
                      <a:noFill/>
                    </p:spPr>
                  </p:pic>
                </p:oleObj>
              </mc:Fallback>
            </mc:AlternateContent>
          </a:graphicData>
        </a:graphic>
      </p:graphicFrame>
      <p:sp>
        <p:nvSpPr>
          <p:cNvPr id="12" name="1 Título"/>
          <p:cNvSpPr txBox="1">
            <a:spLocks/>
          </p:cNvSpPr>
          <p:nvPr/>
        </p:nvSpPr>
        <p:spPr>
          <a:xfrm>
            <a:off x="971600" y="244476"/>
            <a:ext cx="7772400" cy="850106"/>
          </a:xfrm>
          <a:prstGeom prst="rect">
            <a:avLst/>
          </a:prstGeom>
        </p:spPr>
        <p:txBody>
          <a:bodyPr bIns="9144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DE SITUACIÓN INICIAL</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311166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31621" y="255712"/>
            <a:ext cx="7772400" cy="78296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dirty="0" smtClean="0"/>
              <a:t>Red Vial</a:t>
            </a:r>
            <a:endParaRPr lang="es-E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344816" cy="467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1 Gráfico"/>
          <p:cNvGraphicFramePr>
            <a:graphicFrameLocks/>
          </p:cNvGraphicFramePr>
          <p:nvPr>
            <p:extLst>
              <p:ext uri="{D42A27DB-BD31-4B8C-83A1-F6EECF244321}">
                <p14:modId xmlns:p14="http://schemas.microsoft.com/office/powerpoint/2010/main" val="4150193842"/>
              </p:ext>
            </p:extLst>
          </p:nvPr>
        </p:nvGraphicFramePr>
        <p:xfrm>
          <a:off x="3779912" y="258416"/>
          <a:ext cx="4968552" cy="31863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8640"/>
            <a:ext cx="7772400" cy="724942"/>
          </a:xfrm>
        </p:spPr>
        <p:txBody>
          <a:bodyPr>
            <a:normAutofit fontScale="90000"/>
          </a:bodyPr>
          <a:lstStyle/>
          <a:p>
            <a:r>
              <a:rPr lang="es-ES" dirty="0" smtClean="0"/>
              <a:t>Red de Agua Potable</a:t>
            </a:r>
            <a:endParaRPr lang="es-ES"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51816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744" y="332656"/>
            <a:ext cx="4151000" cy="330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47570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013" y="734123"/>
            <a:ext cx="53244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338665" y="354522"/>
            <a:ext cx="7772400" cy="782960"/>
          </a:xfrm>
        </p:spPr>
        <p:txBody>
          <a:bodyPr>
            <a:normAutofit/>
          </a:bodyPr>
          <a:lstStyle/>
          <a:p>
            <a:r>
              <a:rPr lang="es-ES" dirty="0" smtClean="0"/>
              <a:t>Red de Alcantarillado</a:t>
            </a:r>
            <a:endParaRPr lang="es-ES" dirty="0"/>
          </a:p>
        </p:txBody>
      </p:sp>
      <p:sp>
        <p:nvSpPr>
          <p:cNvPr id="7" name="12 CuadroTexto"/>
          <p:cNvSpPr txBox="1">
            <a:spLocks noChangeArrowheads="1"/>
          </p:cNvSpPr>
          <p:nvPr/>
        </p:nvSpPr>
        <p:spPr bwMode="auto">
          <a:xfrm>
            <a:off x="3255963" y="5624513"/>
            <a:ext cx="2786062" cy="830262"/>
          </a:xfrm>
          <a:prstGeom prst="rect">
            <a:avLst/>
          </a:prstGeom>
          <a:solidFill>
            <a:schemeClr val="bg2">
              <a:lumMod val="75000"/>
            </a:schemeClr>
          </a:solidFill>
          <a:ln w="9525">
            <a:noFill/>
            <a:miter lim="800000"/>
            <a:headEnd/>
            <a:tailEnd/>
          </a:ln>
          <a:effectLst>
            <a:outerShdw blurRad="50800" dist="38100" algn="l" rotWithShape="0">
              <a:prstClr val="black">
                <a:alpha val="40000"/>
              </a:prstClr>
            </a:outerShdw>
          </a:effectLst>
        </p:spPr>
        <p:txBody>
          <a:bodyPr>
            <a:spAutoFit/>
          </a:bodyPr>
          <a:lstStyle/>
          <a:p>
            <a:pPr algn="ctr" eaLnBrk="0" hangingPunct="0">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a:t>
            </a:r>
            <a:r>
              <a:rPr lang="es-ES" sz="1600" b="1" dirty="0" smtClean="0">
                <a:solidFill>
                  <a:srgbClr val="FF6600"/>
                </a:solidFill>
                <a:effectLst>
                  <a:outerShdw blurRad="38100" dist="38100" dir="2700000" algn="tl">
                    <a:srgbClr val="000000"/>
                  </a:outerShdw>
                </a:effectLst>
                <a:latin typeface="Arial Narrow" pitchFamily="34" charset="0"/>
                <a:cs typeface="Arial" pitchFamily="34" charset="0"/>
              </a:rPr>
              <a:t>SANITARIO</a:t>
            </a:r>
            <a:endParaRPr lang="es-ES" sz="1600" b="1" dirty="0">
              <a:solidFill>
                <a:srgbClr val="FF6600"/>
              </a:solidFill>
              <a:effectLst>
                <a:outerShdw blurRad="38100" dist="38100" dir="2700000" algn="tl">
                  <a:srgbClr val="000000"/>
                </a:outerShdw>
              </a:effectLst>
              <a:latin typeface="Arial Narrow" pitchFamily="34" charset="0"/>
              <a:cs typeface="Arial" pitchFamily="34" charset="0"/>
            </a:endParaRPr>
          </a:p>
          <a:p>
            <a:pPr algn="ctr" eaLnBrk="0" hangingPunct="0">
              <a:defRPr/>
            </a:pPr>
            <a:r>
              <a:rPr lang="es-ES" sz="1600" dirty="0">
                <a:solidFill>
                  <a:schemeClr val="bg1"/>
                </a:solidFill>
                <a:latin typeface="Arial" pitchFamily="34" charset="0"/>
              </a:rPr>
              <a:t>Combinación de las dos anteriores</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sp>
        <p:nvSpPr>
          <p:cNvPr id="8" name="12 CuadroTexto"/>
          <p:cNvSpPr txBox="1">
            <a:spLocks noChangeArrowheads="1"/>
          </p:cNvSpPr>
          <p:nvPr/>
        </p:nvSpPr>
        <p:spPr bwMode="auto">
          <a:xfrm>
            <a:off x="6107113" y="4532313"/>
            <a:ext cx="2786062" cy="830262"/>
          </a:xfrm>
          <a:prstGeom prst="rect">
            <a:avLst/>
          </a:prstGeom>
          <a:solidFill>
            <a:schemeClr val="bg2">
              <a:lumMod val="75000"/>
            </a:schemeClr>
          </a:soli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SEPARADO</a:t>
            </a:r>
          </a:p>
          <a:p>
            <a:pPr algn="ctr" eaLnBrk="0" hangingPunct="0">
              <a:defRPr/>
            </a:pPr>
            <a:r>
              <a:rPr lang="es-ES" sz="1600" dirty="0">
                <a:solidFill>
                  <a:schemeClr val="bg1"/>
                </a:solidFill>
                <a:latin typeface="Arial" pitchFamily="34" charset="0"/>
              </a:rPr>
              <a:t>Consiste en dos redes de tuberías </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sp>
        <p:nvSpPr>
          <p:cNvPr id="9" name="12 CuadroTexto"/>
          <p:cNvSpPr txBox="1">
            <a:spLocks noChangeArrowheads="1"/>
          </p:cNvSpPr>
          <p:nvPr/>
        </p:nvSpPr>
        <p:spPr bwMode="auto">
          <a:xfrm>
            <a:off x="349250" y="4522788"/>
            <a:ext cx="2622550" cy="1323975"/>
          </a:xfrm>
          <a:prstGeom prst="rect">
            <a:avLst/>
          </a:prstGeom>
          <a:solidFill>
            <a:schemeClr val="bg2">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COMBINADO</a:t>
            </a:r>
          </a:p>
          <a:p>
            <a:pPr algn="ctr" eaLnBrk="0" hangingPunct="0">
              <a:defRPr/>
            </a:pPr>
            <a:r>
              <a:rPr lang="es-ES" sz="1600" dirty="0">
                <a:solidFill>
                  <a:schemeClr val="bg1"/>
                </a:solidFill>
                <a:latin typeface="Arial" pitchFamily="34" charset="0"/>
              </a:rPr>
              <a:t>Transporta tanto las aguas pluviales como las aguas sanitarias por un mismo sistema de tuberías</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cxnSp>
        <p:nvCxnSpPr>
          <p:cNvPr id="10" name="AutoShape 11"/>
          <p:cNvCxnSpPr>
            <a:cxnSpLocks noChangeShapeType="1"/>
            <a:stCxn id="7" idx="0"/>
          </p:cNvCxnSpPr>
          <p:nvPr/>
        </p:nvCxnSpPr>
        <p:spPr bwMode="auto">
          <a:xfrm rot="16200000" flipV="1">
            <a:off x="3801269" y="4775994"/>
            <a:ext cx="1690688" cy="6350"/>
          </a:xfrm>
          <a:prstGeom prst="curvedConnector3">
            <a:avLst>
              <a:gd name="adj1" fmla="val 50000"/>
            </a:avLst>
          </a:prstGeom>
          <a:noFill/>
          <a:ln w="38100">
            <a:solidFill>
              <a:srgbClr val="C0C0C0"/>
            </a:solidFill>
            <a:round/>
            <a:headEnd/>
            <a:tailEnd type="triangle" w="med" len="med"/>
          </a:ln>
        </p:spPr>
      </p:cxnSp>
      <p:cxnSp>
        <p:nvCxnSpPr>
          <p:cNvPr id="11" name="AutoShape 13"/>
          <p:cNvCxnSpPr>
            <a:cxnSpLocks noChangeShapeType="1"/>
            <a:stCxn id="8" idx="0"/>
          </p:cNvCxnSpPr>
          <p:nvPr/>
        </p:nvCxnSpPr>
        <p:spPr bwMode="auto">
          <a:xfrm rot="16200000" flipV="1">
            <a:off x="5825332" y="2856706"/>
            <a:ext cx="495300" cy="2855913"/>
          </a:xfrm>
          <a:prstGeom prst="curvedConnector3">
            <a:avLst>
              <a:gd name="adj1" fmla="val 50000"/>
            </a:avLst>
          </a:prstGeom>
          <a:noFill/>
          <a:ln w="38100">
            <a:solidFill>
              <a:srgbClr val="C0C0C0"/>
            </a:solidFill>
            <a:round/>
            <a:headEnd/>
            <a:tailEnd type="triangle" w="med" len="med"/>
          </a:ln>
        </p:spPr>
      </p:cxnSp>
      <p:cxnSp>
        <p:nvCxnSpPr>
          <p:cNvPr id="12" name="AutoShape 14"/>
          <p:cNvCxnSpPr>
            <a:cxnSpLocks noChangeShapeType="1"/>
            <a:stCxn id="9" idx="0"/>
          </p:cNvCxnSpPr>
          <p:nvPr/>
        </p:nvCxnSpPr>
        <p:spPr bwMode="auto">
          <a:xfrm rot="5400000" flipH="1" flipV="1">
            <a:off x="2909094" y="2788444"/>
            <a:ext cx="485775" cy="2982913"/>
          </a:xfrm>
          <a:prstGeom prst="curvedConnector3">
            <a:avLst>
              <a:gd name="adj1" fmla="val 50000"/>
            </a:avLst>
          </a:prstGeom>
          <a:noFill/>
          <a:ln w="38100">
            <a:solidFill>
              <a:srgbClr val="C0C0C0"/>
            </a:solidFill>
            <a:round/>
            <a:headEnd/>
            <a:tailEnd type="triangle" w="med" len="med"/>
          </a:ln>
        </p:spPr>
      </p:cxn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773584"/>
            <a:ext cx="359541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9936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7772400" cy="868958"/>
          </a:xfrm>
        </p:spPr>
        <p:txBody>
          <a:bodyPr/>
          <a:lstStyle/>
          <a:p>
            <a:r>
              <a:rPr lang="es-ES" dirty="0" smtClean="0"/>
              <a:t>Red Tendido Eléctrico</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56" y="1196752"/>
            <a:ext cx="56578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033" y="1034827"/>
            <a:ext cx="4224460" cy="253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801391652"/>
              </p:ext>
            </p:extLst>
          </p:nvPr>
        </p:nvGraphicFramePr>
        <p:xfrm>
          <a:off x="6228184" y="3787552"/>
          <a:ext cx="2736303" cy="1584178"/>
        </p:xfrm>
        <a:graphic>
          <a:graphicData uri="http://schemas.openxmlformats.org/drawingml/2006/table">
            <a:tbl>
              <a:tblPr/>
              <a:tblGrid>
                <a:gridCol w="1346262"/>
                <a:gridCol w="1390041"/>
              </a:tblGrid>
              <a:tr h="410713">
                <a:tc>
                  <a:txBody>
                    <a:bodyPr/>
                    <a:lstStyle/>
                    <a:p>
                      <a:pPr algn="ctr" fontAlgn="b"/>
                      <a:r>
                        <a:rPr lang="es-ES" sz="1800" b="1" i="1" u="none" strike="noStrike" dirty="0" smtClean="0">
                          <a:solidFill>
                            <a:srgbClr val="000000"/>
                          </a:solidFill>
                          <a:effectLst/>
                          <a:latin typeface="Calibri"/>
                        </a:rPr>
                        <a:t>Tipo</a:t>
                      </a:r>
                      <a:endParaRPr lang="es-ES" sz="1800" b="1" i="1"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1" i="1" u="none" strike="noStrike" dirty="0" smtClean="0">
                          <a:solidFill>
                            <a:srgbClr val="000000"/>
                          </a:solidFill>
                          <a:effectLst/>
                          <a:latin typeface="Calibri"/>
                        </a:rPr>
                        <a:t>Longitud </a:t>
                      </a:r>
                      <a:r>
                        <a:rPr lang="es-ES" sz="1800" b="1" i="1" u="none" strike="noStrike" dirty="0">
                          <a:solidFill>
                            <a:srgbClr val="000000"/>
                          </a:solidFill>
                          <a:effectLst/>
                          <a:latin typeface="Calibri"/>
                        </a:rPr>
                        <a:t>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1155">
                <a:tc>
                  <a:txBody>
                    <a:bodyPr/>
                    <a:lstStyle/>
                    <a:p>
                      <a:pPr algn="l" fontAlgn="b"/>
                      <a:r>
                        <a:rPr lang="es-ES" sz="1800" b="0" i="0" u="none" strike="noStrike" dirty="0">
                          <a:solidFill>
                            <a:srgbClr val="000000"/>
                          </a:solidFill>
                          <a:effectLst/>
                          <a:latin typeface="Calibri"/>
                        </a:rPr>
                        <a:t>Bajo Voltaje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800" b="0" i="0" u="none" strike="noStrike" dirty="0">
                          <a:solidFill>
                            <a:srgbClr val="000000"/>
                          </a:solidFill>
                          <a:effectLst/>
                          <a:latin typeface="Calibri"/>
                        </a:rPr>
                        <a:t>299,65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1155">
                <a:tc>
                  <a:txBody>
                    <a:bodyPr/>
                    <a:lstStyle/>
                    <a:p>
                      <a:pPr algn="l" fontAlgn="b"/>
                      <a:r>
                        <a:rPr lang="es-ES" sz="1800" b="0" i="0" u="none" strike="noStrike">
                          <a:solidFill>
                            <a:srgbClr val="000000"/>
                          </a:solidFill>
                          <a:effectLst/>
                          <a:latin typeface="Calibri"/>
                        </a:rPr>
                        <a:t>Medio Voltaje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800" b="0" i="0" u="none" strike="noStrike" dirty="0">
                          <a:solidFill>
                            <a:srgbClr val="000000"/>
                          </a:solidFill>
                          <a:effectLst/>
                          <a:latin typeface="Calibri"/>
                        </a:rPr>
                        <a:t>320,72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1155">
                <a:tc>
                  <a:txBody>
                    <a:bodyPr/>
                    <a:lstStyle/>
                    <a:p>
                      <a:pPr algn="l" fontAlgn="b"/>
                      <a:r>
                        <a:rPr lang="es-ES" sz="1800" b="0" i="0" u="none" strike="noStrike">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800" b="0" i="0" u="none" strike="noStrike" dirty="0">
                          <a:solidFill>
                            <a:srgbClr val="000000"/>
                          </a:solidFill>
                          <a:effectLst/>
                          <a:latin typeface="Calibri"/>
                        </a:rPr>
                        <a:t>620,37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91115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6087" y="116632"/>
            <a:ext cx="7772400" cy="724942"/>
          </a:xfrm>
        </p:spPr>
        <p:txBody>
          <a:bodyPr>
            <a:normAutofit fontScale="90000"/>
          </a:bodyPr>
          <a:lstStyle/>
          <a:p>
            <a:r>
              <a:rPr lang="es-ES" dirty="0" smtClean="0"/>
              <a:t>Plan de Uso y Ocupación del Suelo</a:t>
            </a:r>
            <a:endParaRPr lang="es-E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7144795" cy="438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1 Gráfico"/>
          <p:cNvGraphicFramePr>
            <a:graphicFrameLocks/>
          </p:cNvGraphicFramePr>
          <p:nvPr>
            <p:extLst>
              <p:ext uri="{D42A27DB-BD31-4B8C-83A1-F6EECF244321}">
                <p14:modId xmlns:p14="http://schemas.microsoft.com/office/powerpoint/2010/main" val="3028754735"/>
              </p:ext>
            </p:extLst>
          </p:nvPr>
        </p:nvGraphicFramePr>
        <p:xfrm>
          <a:off x="3491209" y="720678"/>
          <a:ext cx="5472608"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8568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20688"/>
            <a:ext cx="5385792" cy="796950"/>
          </a:xfrm>
        </p:spPr>
        <p:txBody>
          <a:bodyPr>
            <a:normAutofit/>
          </a:bodyPr>
          <a:lstStyle/>
          <a:p>
            <a:r>
              <a:rPr lang="es-ES" dirty="0" smtClean="0"/>
              <a:t>Movimiento de Lahares</a:t>
            </a:r>
            <a:endParaRPr lang="es-E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309634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1776179620"/>
              </p:ext>
            </p:extLst>
          </p:nvPr>
        </p:nvGraphicFramePr>
        <p:xfrm>
          <a:off x="-22076" y="19010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2708920"/>
            <a:ext cx="7048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7625" y="2718445"/>
            <a:ext cx="714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672" y="4149080"/>
            <a:ext cx="6762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625" y="4149080"/>
            <a:ext cx="6477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784" y="5517232"/>
            <a:ext cx="770384" cy="39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6519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88698"/>
            <a:ext cx="7772400" cy="1489946"/>
          </a:xfrm>
        </p:spPr>
        <p:txBody>
          <a:bodyPr>
            <a:normAutofit fontScale="90000"/>
          </a:bodyPr>
          <a:lstStyle/>
          <a:p>
            <a:r>
              <a:rPr lang="es-ES" sz="2800" dirty="0" smtClean="0"/>
              <a:t>Objetivo General:</a:t>
            </a:r>
            <a:r>
              <a:rPr lang="es-ES" dirty="0" smtClean="0"/>
              <a:t/>
            </a:r>
            <a:br>
              <a:rPr lang="es-ES" dirty="0" smtClean="0"/>
            </a:br>
            <a:r>
              <a:rPr lang="es-ES" sz="2000" dirty="0" smtClean="0">
                <a:solidFill>
                  <a:schemeClr val="tx1"/>
                </a:solidFill>
                <a:latin typeface="+mn-lt"/>
              </a:rPr>
              <a:t>Determinar</a:t>
            </a:r>
            <a:r>
              <a:rPr lang="es-EC" sz="2000" dirty="0" smtClean="0">
                <a:solidFill>
                  <a:schemeClr val="tx1"/>
                </a:solidFill>
                <a:latin typeface="+mn-lt"/>
              </a:rPr>
              <a:t> escenarios territoriales urbanos- urbanizables en base al análisis de Suelo Vacante con Usos Contemplados (SV-UC) en el cantón Rumiñahui</a:t>
            </a:r>
            <a:r>
              <a:rPr lang="es-EC" sz="1700" dirty="0" smtClean="0"/>
              <a:t/>
            </a:r>
            <a:br>
              <a:rPr lang="es-EC" sz="1700" dirty="0" smtClean="0"/>
            </a:br>
            <a:r>
              <a:rPr lang="es-EC" sz="1700" dirty="0" smtClean="0"/>
              <a:t/>
            </a:r>
            <a:br>
              <a:rPr lang="es-EC" sz="1700" dirty="0" smtClean="0"/>
            </a:br>
            <a:r>
              <a:rPr lang="es-ES" sz="1100" dirty="0" smtClean="0"/>
              <a:t/>
            </a:r>
            <a:br>
              <a:rPr lang="es-ES" sz="1100" dirty="0" smtClean="0"/>
            </a:br>
            <a:r>
              <a:rPr lang="es-ES" sz="2800" dirty="0" smtClean="0"/>
              <a:t>Objetivos Específicos:</a:t>
            </a:r>
            <a:endParaRPr lang="es-ES" sz="2800"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517885331"/>
              </p:ext>
            </p:extLst>
          </p:nvPr>
        </p:nvGraphicFramePr>
        <p:xfrm>
          <a:off x="683568" y="2132856"/>
          <a:ext cx="7786742" cy="451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3779912" y="188640"/>
            <a:ext cx="5214974" cy="500058"/>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sz="2500" dirty="0" smtClean="0">
                <a:solidFill>
                  <a:schemeClr val="accent2">
                    <a:lumMod val="60000"/>
                    <a:lumOff val="40000"/>
                  </a:schemeClr>
                </a:solidFill>
              </a:rPr>
              <a:t>Generalidades</a:t>
            </a:r>
            <a:endParaRPr lang="es-ES" sz="2500" dirty="0">
              <a:solidFill>
                <a:schemeClr val="accent2">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58102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395536" y="332656"/>
            <a:ext cx="4320480" cy="936104"/>
          </a:xfrm>
        </p:spPr>
        <p:txBody>
          <a:bodyPr>
            <a:normAutofit fontScale="90000"/>
          </a:bodyPr>
          <a:lstStyle/>
          <a:p>
            <a:r>
              <a:rPr lang="es-ES" dirty="0" smtClean="0"/>
              <a:t>Grado de Pendiente</a:t>
            </a:r>
            <a:endParaRPr lang="es-ES" dirty="0"/>
          </a:p>
        </p:txBody>
      </p:sp>
      <p:graphicFrame>
        <p:nvGraphicFramePr>
          <p:cNvPr id="7" name="1 Gráfico"/>
          <p:cNvGraphicFramePr>
            <a:graphicFrameLocks/>
          </p:cNvGraphicFramePr>
          <p:nvPr>
            <p:extLst>
              <p:ext uri="{D42A27DB-BD31-4B8C-83A1-F6EECF244321}">
                <p14:modId xmlns:p14="http://schemas.microsoft.com/office/powerpoint/2010/main" val="303220177"/>
              </p:ext>
            </p:extLst>
          </p:nvPr>
        </p:nvGraphicFramePr>
        <p:xfrm>
          <a:off x="3995936" y="69269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Tabla"/>
          <p:cNvGraphicFramePr>
            <a:graphicFrameLocks noGrp="1"/>
          </p:cNvGraphicFramePr>
          <p:nvPr>
            <p:extLst>
              <p:ext uri="{D42A27DB-BD31-4B8C-83A1-F6EECF244321}">
                <p14:modId xmlns:p14="http://schemas.microsoft.com/office/powerpoint/2010/main" val="726195400"/>
              </p:ext>
            </p:extLst>
          </p:nvPr>
        </p:nvGraphicFramePr>
        <p:xfrm>
          <a:off x="6804248" y="3861048"/>
          <a:ext cx="2016224" cy="1977390"/>
        </p:xfrm>
        <a:graphic>
          <a:graphicData uri="http://schemas.openxmlformats.org/drawingml/2006/table">
            <a:tbl>
              <a:tblPr>
                <a:tableStyleId>{5C22544A-7EE6-4342-B048-85BDC9FD1C3A}</a:tableStyleId>
              </a:tblPr>
              <a:tblGrid>
                <a:gridCol w="1052495"/>
                <a:gridCol w="963729"/>
              </a:tblGrid>
              <a:tr h="304800">
                <a:tc>
                  <a:txBody>
                    <a:bodyPr/>
                    <a:lstStyle/>
                    <a:p>
                      <a:pPr algn="ctr" fontAlgn="ctr"/>
                      <a:r>
                        <a:rPr lang="es-ES" sz="1800" u="none" strike="noStrike" dirty="0">
                          <a:effectLst/>
                        </a:rPr>
                        <a:t>Grado de Pendiente</a:t>
                      </a:r>
                      <a:endParaRPr lang="es-ES" sz="1800" b="1" i="1" u="none" strike="noStrike" dirty="0">
                        <a:solidFill>
                          <a:srgbClr val="000000"/>
                        </a:solidFill>
                        <a:effectLst/>
                        <a:latin typeface="Aria´l"/>
                      </a:endParaRPr>
                    </a:p>
                  </a:txBody>
                  <a:tcPr marL="9525" marR="9525" marT="9525" marB="0" anchor="ctr"/>
                </a:tc>
                <a:tc>
                  <a:txBody>
                    <a:bodyPr/>
                    <a:lstStyle/>
                    <a:p>
                      <a:pPr algn="ctr" fontAlgn="ctr"/>
                      <a:r>
                        <a:rPr lang="es-ES" sz="1800" u="none" strike="noStrike" dirty="0" smtClean="0">
                          <a:effectLst/>
                        </a:rPr>
                        <a:t>Área </a:t>
                      </a:r>
                      <a:r>
                        <a:rPr lang="es-ES" sz="1800" u="none" strike="noStrike" dirty="0">
                          <a:effectLst/>
                        </a:rPr>
                        <a:t>(Km²)</a:t>
                      </a:r>
                      <a:endParaRPr lang="es-ES" sz="1800" b="1" i="1" u="none" strike="noStrike" dirty="0">
                        <a:solidFill>
                          <a:srgbClr val="000000"/>
                        </a:solidFill>
                        <a:effectLst/>
                        <a:latin typeface="Aria´l"/>
                      </a:endParaRPr>
                    </a:p>
                  </a:txBody>
                  <a:tcPr marL="9525" marR="9525" marT="9525" marB="0" anchor="ctr"/>
                </a:tc>
              </a:tr>
              <a:tr h="190500">
                <a:tc>
                  <a:txBody>
                    <a:bodyPr/>
                    <a:lstStyle/>
                    <a:p>
                      <a:pPr algn="ctr" fontAlgn="b"/>
                      <a:r>
                        <a:rPr lang="es-ES" sz="1800" u="none" strike="noStrike">
                          <a:effectLst/>
                        </a:rPr>
                        <a:t>0◦</a:t>
                      </a:r>
                      <a:endParaRPr lang="es-ES" sz="1800" b="0" i="0" u="none" strike="noStrike">
                        <a:solidFill>
                          <a:srgbClr val="000000"/>
                        </a:solidFill>
                        <a:effectLst/>
                        <a:latin typeface="Aria´l"/>
                      </a:endParaRPr>
                    </a:p>
                  </a:txBody>
                  <a:tcPr marL="9525" marR="9525" marT="9525" marB="0" anchor="b"/>
                </a:tc>
                <a:tc>
                  <a:txBody>
                    <a:bodyPr/>
                    <a:lstStyle/>
                    <a:p>
                      <a:pPr algn="r" fontAlgn="b"/>
                      <a:r>
                        <a:rPr lang="es-ES" sz="1800" u="none" strike="noStrike">
                          <a:effectLst/>
                        </a:rPr>
                        <a:t>8,69</a:t>
                      </a:r>
                      <a:endParaRPr lang="es-ES" sz="1800" b="0" i="0" u="none" strike="noStrike">
                        <a:solidFill>
                          <a:srgbClr val="000000"/>
                        </a:solidFill>
                        <a:effectLst/>
                        <a:latin typeface="Aria´l"/>
                      </a:endParaRPr>
                    </a:p>
                  </a:txBody>
                  <a:tcPr marL="9525" marR="9525" marT="9525" marB="0" anchor="b"/>
                </a:tc>
              </a:tr>
              <a:tr h="190500">
                <a:tc>
                  <a:txBody>
                    <a:bodyPr/>
                    <a:lstStyle/>
                    <a:p>
                      <a:pPr algn="ctr" fontAlgn="b"/>
                      <a:r>
                        <a:rPr lang="es-ES" sz="1800" u="none" strike="noStrike">
                          <a:effectLst/>
                        </a:rPr>
                        <a:t>0-15◦</a:t>
                      </a:r>
                      <a:endParaRPr lang="es-ES" sz="1800" b="0" i="0" u="none" strike="noStrike">
                        <a:solidFill>
                          <a:srgbClr val="000000"/>
                        </a:solidFill>
                        <a:effectLst/>
                        <a:latin typeface="Aria´l"/>
                      </a:endParaRPr>
                    </a:p>
                  </a:txBody>
                  <a:tcPr marL="9525" marR="9525" marT="9525" marB="0" anchor="b"/>
                </a:tc>
                <a:tc>
                  <a:txBody>
                    <a:bodyPr/>
                    <a:lstStyle/>
                    <a:p>
                      <a:pPr algn="r" fontAlgn="b"/>
                      <a:r>
                        <a:rPr lang="es-ES" sz="1800" u="none" strike="noStrike">
                          <a:effectLst/>
                        </a:rPr>
                        <a:t>25,69</a:t>
                      </a:r>
                      <a:endParaRPr lang="es-ES" sz="1800" b="0" i="0" u="none" strike="noStrike">
                        <a:solidFill>
                          <a:srgbClr val="000000"/>
                        </a:solidFill>
                        <a:effectLst/>
                        <a:latin typeface="Aria´l"/>
                      </a:endParaRPr>
                    </a:p>
                  </a:txBody>
                  <a:tcPr marL="9525" marR="9525" marT="9525" marB="0" anchor="b"/>
                </a:tc>
              </a:tr>
              <a:tr h="190500">
                <a:tc>
                  <a:txBody>
                    <a:bodyPr/>
                    <a:lstStyle/>
                    <a:p>
                      <a:pPr algn="ctr" fontAlgn="b"/>
                      <a:r>
                        <a:rPr lang="es-ES" sz="1800" u="none" strike="noStrike">
                          <a:effectLst/>
                        </a:rPr>
                        <a:t>15-30◦</a:t>
                      </a:r>
                      <a:endParaRPr lang="es-ES" sz="1800" b="0" i="0" u="none" strike="noStrike">
                        <a:solidFill>
                          <a:srgbClr val="000000"/>
                        </a:solidFill>
                        <a:effectLst/>
                        <a:latin typeface="Aria´l"/>
                      </a:endParaRPr>
                    </a:p>
                  </a:txBody>
                  <a:tcPr marL="9525" marR="9525" marT="9525" marB="0" anchor="b"/>
                </a:tc>
                <a:tc>
                  <a:txBody>
                    <a:bodyPr/>
                    <a:lstStyle/>
                    <a:p>
                      <a:pPr algn="r" fontAlgn="b"/>
                      <a:r>
                        <a:rPr lang="es-ES" sz="1800" u="none" strike="noStrike">
                          <a:effectLst/>
                        </a:rPr>
                        <a:t>4,50</a:t>
                      </a:r>
                      <a:endParaRPr lang="es-ES" sz="1800" b="0" i="0" u="none" strike="noStrike">
                        <a:solidFill>
                          <a:srgbClr val="000000"/>
                        </a:solidFill>
                        <a:effectLst/>
                        <a:latin typeface="Aria´l"/>
                      </a:endParaRPr>
                    </a:p>
                  </a:txBody>
                  <a:tcPr marL="9525" marR="9525" marT="9525" marB="0" anchor="b"/>
                </a:tc>
              </a:tr>
              <a:tr h="190500">
                <a:tc>
                  <a:txBody>
                    <a:bodyPr/>
                    <a:lstStyle/>
                    <a:p>
                      <a:pPr algn="ctr" fontAlgn="b"/>
                      <a:r>
                        <a:rPr lang="es-ES" sz="1800" u="none" strike="noStrike">
                          <a:effectLst/>
                        </a:rPr>
                        <a:t>˃30◦</a:t>
                      </a:r>
                      <a:endParaRPr lang="es-ES" sz="1800" b="0" i="0" u="none" strike="noStrike">
                        <a:solidFill>
                          <a:srgbClr val="000000"/>
                        </a:solidFill>
                        <a:effectLst/>
                        <a:latin typeface="Aria´l"/>
                      </a:endParaRPr>
                    </a:p>
                  </a:txBody>
                  <a:tcPr marL="9525" marR="9525" marT="9525" marB="0" anchor="b"/>
                </a:tc>
                <a:tc>
                  <a:txBody>
                    <a:bodyPr/>
                    <a:lstStyle/>
                    <a:p>
                      <a:pPr algn="r" fontAlgn="b"/>
                      <a:r>
                        <a:rPr lang="es-ES" sz="1800" u="none" strike="noStrike">
                          <a:effectLst/>
                        </a:rPr>
                        <a:t>4,27</a:t>
                      </a:r>
                      <a:endParaRPr lang="es-ES" sz="1800" b="0" i="0" u="none" strike="noStrike">
                        <a:solidFill>
                          <a:srgbClr val="000000"/>
                        </a:solidFill>
                        <a:effectLst/>
                        <a:latin typeface="Aria´l"/>
                      </a:endParaRPr>
                    </a:p>
                  </a:txBody>
                  <a:tcPr marL="9525" marR="9525" marT="9525" marB="0" anchor="b"/>
                </a:tc>
              </a:tr>
              <a:tr h="190500">
                <a:tc>
                  <a:txBody>
                    <a:bodyPr/>
                    <a:lstStyle/>
                    <a:p>
                      <a:pPr algn="l" fontAlgn="b"/>
                      <a:r>
                        <a:rPr lang="es-ES" sz="1800" u="none" strike="noStrike">
                          <a:effectLst/>
                        </a:rPr>
                        <a:t>Total</a:t>
                      </a:r>
                      <a:endParaRPr lang="es-ES" sz="1800" b="1" i="1" u="none" strike="noStrike">
                        <a:solidFill>
                          <a:srgbClr val="000000"/>
                        </a:solidFill>
                        <a:effectLst/>
                        <a:latin typeface="Aria´l"/>
                      </a:endParaRPr>
                    </a:p>
                  </a:txBody>
                  <a:tcPr marL="9525" marR="9525" marT="9525" marB="0" anchor="b"/>
                </a:tc>
                <a:tc>
                  <a:txBody>
                    <a:bodyPr/>
                    <a:lstStyle/>
                    <a:p>
                      <a:pPr algn="r" fontAlgn="b"/>
                      <a:r>
                        <a:rPr lang="es-ES" sz="1800" u="none" strike="noStrike" dirty="0">
                          <a:effectLst/>
                        </a:rPr>
                        <a:t>43,15</a:t>
                      </a:r>
                      <a:endParaRPr lang="es-ES" sz="18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531329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7772400" cy="796950"/>
          </a:xfrm>
        </p:spPr>
        <p:txBody>
          <a:bodyPr>
            <a:normAutofit/>
          </a:bodyPr>
          <a:lstStyle/>
          <a:p>
            <a:r>
              <a:rPr lang="es-ES" dirty="0" smtClean="0"/>
              <a:t>Cobertura Vegetal</a:t>
            </a:r>
            <a:endParaRPr lang="es-E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753" y="1047799"/>
            <a:ext cx="34861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5143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3319873607"/>
              </p:ext>
            </p:extLst>
          </p:nvPr>
        </p:nvGraphicFramePr>
        <p:xfrm>
          <a:off x="827584" y="3588121"/>
          <a:ext cx="3312368" cy="2091810"/>
        </p:xfrm>
        <a:graphic>
          <a:graphicData uri="http://schemas.openxmlformats.org/drawingml/2006/table">
            <a:tbl>
              <a:tblPr/>
              <a:tblGrid>
                <a:gridCol w="2020272"/>
                <a:gridCol w="1292096"/>
              </a:tblGrid>
              <a:tr h="237765">
                <a:tc>
                  <a:txBody>
                    <a:bodyPr/>
                    <a:lstStyle/>
                    <a:p>
                      <a:pPr algn="ctr" fontAlgn="ctr"/>
                      <a:r>
                        <a:rPr lang="es-ES" sz="1800" b="1" i="1" u="none" strike="noStrike" dirty="0">
                          <a:solidFill>
                            <a:srgbClr val="000000"/>
                          </a:solidFill>
                          <a:effectLst/>
                          <a:latin typeface="Arial"/>
                        </a:rPr>
                        <a:t>Tipo de Vegetación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1" i="1" u="none" strike="noStrike">
                          <a:solidFill>
                            <a:srgbClr val="000000"/>
                          </a:solidFill>
                          <a:effectLst/>
                          <a:latin typeface="Arial"/>
                        </a:rPr>
                        <a:t>Área  (Km²)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65">
                <a:tc>
                  <a:txBody>
                    <a:bodyPr/>
                    <a:lstStyle/>
                    <a:p>
                      <a:pPr algn="l" fontAlgn="b"/>
                      <a:r>
                        <a:rPr lang="es-ES" sz="1800" b="0" i="0" u="none" strike="noStrike" dirty="0">
                          <a:solidFill>
                            <a:srgbClr val="000000"/>
                          </a:solidFill>
                          <a:effectLst/>
                          <a:latin typeface="Arial"/>
                        </a:rPr>
                        <a:t>Zona Intervenida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800" b="0" i="0" u="none" strike="noStrike">
                          <a:solidFill>
                            <a:srgbClr val="000000"/>
                          </a:solidFill>
                          <a:effectLst/>
                          <a:latin typeface="Arial"/>
                        </a:rPr>
                        <a:t>111,07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65">
                <a:tc>
                  <a:txBody>
                    <a:bodyPr/>
                    <a:lstStyle/>
                    <a:p>
                      <a:pPr algn="l" fontAlgn="b"/>
                      <a:r>
                        <a:rPr lang="es-ES" sz="1800" b="0" i="0" u="none" strike="noStrike" dirty="0">
                          <a:solidFill>
                            <a:srgbClr val="000000"/>
                          </a:solidFill>
                          <a:effectLst/>
                          <a:latin typeface="Arial"/>
                        </a:rPr>
                        <a:t>Paramo </a:t>
                      </a:r>
                      <a:r>
                        <a:rPr lang="es-ES" sz="1800" b="0" i="0" u="none" strike="noStrike" dirty="0" smtClean="0">
                          <a:solidFill>
                            <a:srgbClr val="000000"/>
                          </a:solidFill>
                          <a:effectLst/>
                          <a:latin typeface="Arial"/>
                        </a:rPr>
                        <a:t>Herbáceo</a:t>
                      </a:r>
                      <a:endParaRPr lang="es-ES" sz="1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800" b="0" i="0" u="none" strike="noStrike" dirty="0">
                          <a:solidFill>
                            <a:srgbClr val="000000"/>
                          </a:solidFill>
                          <a:effectLst/>
                          <a:latin typeface="Arial"/>
                        </a:rPr>
                        <a:t>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2110">
                <a:tc>
                  <a:txBody>
                    <a:bodyPr/>
                    <a:lstStyle/>
                    <a:p>
                      <a:pPr algn="l" fontAlgn="b"/>
                      <a:r>
                        <a:rPr lang="es-ES" sz="1800" b="0" i="0" u="none" strike="noStrike" dirty="0">
                          <a:solidFill>
                            <a:srgbClr val="000000"/>
                          </a:solidFill>
                          <a:effectLst/>
                          <a:latin typeface="Arial"/>
                        </a:rPr>
                        <a:t>Bosque </a:t>
                      </a:r>
                      <a:r>
                        <a:rPr lang="es-ES" sz="1800" b="0" i="0" u="none" strike="noStrike" dirty="0" smtClean="0">
                          <a:solidFill>
                            <a:srgbClr val="000000"/>
                          </a:solidFill>
                          <a:effectLst/>
                          <a:latin typeface="Arial"/>
                        </a:rPr>
                        <a:t>Siempre verde </a:t>
                      </a:r>
                      <a:r>
                        <a:rPr lang="es-ES" sz="1800" b="0" i="0" u="none" strike="noStrike" dirty="0">
                          <a:solidFill>
                            <a:srgbClr val="000000"/>
                          </a:solidFill>
                          <a:effectLst/>
                          <a:latin typeface="Arial"/>
                        </a:rPr>
                        <a:t>Montano </a:t>
                      </a:r>
                      <a:r>
                        <a:rPr lang="es-ES" sz="1800" b="0" i="0" u="none" strike="noStrike" dirty="0" smtClean="0">
                          <a:solidFill>
                            <a:srgbClr val="000000"/>
                          </a:solidFill>
                          <a:effectLst/>
                          <a:latin typeface="Arial"/>
                        </a:rPr>
                        <a:t>Alto</a:t>
                      </a:r>
                      <a:endParaRPr lang="es-ES" sz="1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800" b="0" i="0" u="none" strike="noStrike" dirty="0">
                          <a:solidFill>
                            <a:srgbClr val="000000"/>
                          </a:solidFill>
                          <a:effectLst/>
                          <a:latin typeface="Arial"/>
                        </a:rPr>
                        <a:t>13,38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765">
                <a:tc>
                  <a:txBody>
                    <a:bodyPr/>
                    <a:lstStyle/>
                    <a:p>
                      <a:pPr algn="l" fontAlgn="b"/>
                      <a:r>
                        <a:rPr lang="es-ES" sz="1800" b="0" i="0" u="none" strike="noStrike">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800" b="0" i="0" u="none" strike="noStrike" dirty="0">
                          <a:solidFill>
                            <a:srgbClr val="000000"/>
                          </a:solidFill>
                          <a:effectLst/>
                          <a:latin typeface="Arial"/>
                        </a:rPr>
                        <a:t>130,89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86162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8197"/>
            <a:ext cx="5328592" cy="652934"/>
          </a:xfrm>
        </p:spPr>
        <p:txBody>
          <a:bodyPr>
            <a:normAutofit fontScale="90000"/>
          </a:bodyPr>
          <a:lstStyle/>
          <a:p>
            <a:r>
              <a:rPr lang="es-ES" dirty="0" smtClean="0"/>
              <a:t>Información Catastral</a:t>
            </a:r>
            <a:endParaRPr lang="es-E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5166"/>
            <a:ext cx="80867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501" y="404664"/>
            <a:ext cx="3239651" cy="206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20688"/>
            <a:ext cx="32385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8373"/>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04664"/>
            <a:ext cx="3369568" cy="868958"/>
          </a:xfrm>
        </p:spPr>
        <p:txBody>
          <a:bodyPr>
            <a:normAutofit/>
          </a:bodyPr>
          <a:lstStyle/>
          <a:p>
            <a:r>
              <a:rPr lang="es-ES" dirty="0" smtClean="0"/>
              <a:t>Suelo Vacante</a:t>
            </a:r>
            <a:endParaRPr lang="es-E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908720"/>
            <a:ext cx="12763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816457" y="615171"/>
            <a:ext cx="2175724" cy="276999"/>
          </a:xfrm>
          <a:prstGeom prst="rect">
            <a:avLst/>
          </a:prstGeom>
          <a:noFill/>
        </p:spPr>
        <p:txBody>
          <a:bodyPr wrap="none" lIns="91440" tIns="45720" rIns="91440" bIns="45720">
            <a:spAutoFit/>
          </a:bodyPr>
          <a:lstStyle/>
          <a:p>
            <a:pPr algn="ctr"/>
            <a:r>
              <a:rPr lang="es-ES"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Porcentaje de Predios Vacantes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5976664"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01" y="116633"/>
            <a:ext cx="359803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476672"/>
            <a:ext cx="13811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6456895" y="132950"/>
            <a:ext cx="2511842" cy="307777"/>
          </a:xfrm>
          <a:prstGeom prst="rect">
            <a:avLst/>
          </a:prstGeom>
          <a:noFill/>
        </p:spPr>
        <p:txBody>
          <a:bodyPr wrap="none" lIns="91440" tIns="45720" rIns="91440" bIns="45720">
            <a:spAutoFit/>
          </a:bodyPr>
          <a:lstStyle/>
          <a:p>
            <a:pPr algn="ctr"/>
            <a:r>
              <a:rPr lang="es-E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Porcentaje de Predios Vacantes</a:t>
            </a:r>
            <a:endParaRPr lang="es-ES"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54125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772400" cy="724942"/>
          </a:xfrm>
        </p:spPr>
        <p:txBody>
          <a:bodyPr>
            <a:normAutofit fontScale="90000"/>
          </a:bodyPr>
          <a:lstStyle/>
          <a:p>
            <a:r>
              <a:rPr lang="es-ES" dirty="0" smtClean="0"/>
              <a:t>Suelo Vacante con Usos Contemplados</a:t>
            </a:r>
            <a:endParaRPr lang="es-ES" dirty="0"/>
          </a:p>
        </p:txBody>
      </p:sp>
      <p:graphicFrame>
        <p:nvGraphicFramePr>
          <p:cNvPr id="4" name="3 Diagrama"/>
          <p:cNvGraphicFramePr/>
          <p:nvPr>
            <p:extLst>
              <p:ext uri="{D42A27DB-BD31-4B8C-83A1-F6EECF244321}">
                <p14:modId xmlns:p14="http://schemas.microsoft.com/office/powerpoint/2010/main" val="1730779485"/>
              </p:ext>
            </p:extLst>
          </p:nvPr>
        </p:nvGraphicFramePr>
        <p:xfrm>
          <a:off x="395536" y="1196752"/>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917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303" y="188640"/>
            <a:ext cx="8713804" cy="652934"/>
          </a:xfrm>
        </p:spPr>
        <p:txBody>
          <a:bodyPr>
            <a:noAutofit/>
          </a:bodyPr>
          <a:lstStyle/>
          <a:p>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Determinación Escenarios Territoriales</a:t>
            </a:r>
          </a:p>
        </p:txBody>
      </p:sp>
      <p:sp>
        <p:nvSpPr>
          <p:cNvPr id="3" name="2 Marcador de contenido"/>
          <p:cNvSpPr>
            <a:spLocks noGrp="1"/>
          </p:cNvSpPr>
          <p:nvPr>
            <p:ph sz="quarter" idx="1"/>
          </p:nvPr>
        </p:nvSpPr>
        <p:spPr>
          <a:xfrm>
            <a:off x="323528" y="908720"/>
            <a:ext cx="7772400" cy="1261120"/>
          </a:xfrm>
        </p:spPr>
        <p:txBody>
          <a:bodyPr/>
          <a:lstStyle/>
          <a:p>
            <a:r>
              <a:rPr lang="es-ES" dirty="0" smtClean="0"/>
              <a:t>Validación Información Catastral – Fotointerpretación</a:t>
            </a:r>
          </a:p>
          <a:p>
            <a:pPr lvl="1"/>
            <a:r>
              <a:rPr lang="es-ES" dirty="0" smtClean="0"/>
              <a:t>Fotointerpretación</a:t>
            </a:r>
            <a:endParaRPr lang="es-ES" dirty="0"/>
          </a:p>
        </p:txBody>
      </p:sp>
      <mc:AlternateContent xmlns:mc="http://schemas.openxmlformats.org/markup-compatibility/2006" xmlns:a14="http://schemas.microsoft.com/office/drawing/2010/main">
        <mc:Choice Requires="a14">
          <p:sp>
            <p:nvSpPr>
              <p:cNvPr id="5" name="4 Rectángulo"/>
              <p:cNvSpPr/>
              <p:nvPr/>
            </p:nvSpPr>
            <p:spPr>
              <a:xfrm>
                <a:off x="251520" y="5192057"/>
                <a:ext cx="3155736" cy="72295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mtClean="0">
                          <a:solidFill>
                            <a:schemeClr val="tx1"/>
                          </a:solidFill>
                          <a:latin typeface="Cambria Math"/>
                        </a:rPr>
                        <m:t>n</m:t>
                      </m:r>
                      <m:r>
                        <a:rPr lang="es-ES" smtClean="0">
                          <a:solidFill>
                            <a:schemeClr val="tx1"/>
                          </a:solidFill>
                          <a:latin typeface="Cambria Math"/>
                        </a:rPr>
                        <m:t>=</m:t>
                      </m:r>
                      <m:f>
                        <m:fPr>
                          <m:ctrlPr>
                            <a:rPr lang="es-ES" i="1">
                              <a:solidFill>
                                <a:schemeClr val="tx1"/>
                              </a:solidFill>
                              <a:latin typeface="Cambria Math"/>
                            </a:rPr>
                          </m:ctrlPr>
                        </m:fPr>
                        <m:num>
                          <m:r>
                            <m:rPr>
                              <m:sty m:val="p"/>
                            </m:rPr>
                            <a:rPr lang="es-ES">
                              <a:solidFill>
                                <a:schemeClr val="tx1"/>
                              </a:solidFill>
                              <a:latin typeface="Cambria Math"/>
                            </a:rPr>
                            <m:t>Zα</m:t>
                          </m:r>
                          <m:r>
                            <a:rPr lang="es-ES">
                              <a:solidFill>
                                <a:schemeClr val="tx1"/>
                              </a:solidFill>
                              <a:latin typeface="Cambria Math"/>
                            </a:rPr>
                            <m:t>²</m:t>
                          </m:r>
                          <m:r>
                            <a:rPr lang="es-ES" i="1">
                              <a:solidFill>
                                <a:schemeClr val="tx1"/>
                              </a:solidFill>
                              <a:latin typeface="Cambria Math"/>
                            </a:rPr>
                            <m:t>∗</m:t>
                          </m:r>
                          <m:r>
                            <m:rPr>
                              <m:sty m:val="p"/>
                            </m:rPr>
                            <a:rPr lang="es-ES">
                              <a:solidFill>
                                <a:schemeClr val="tx1"/>
                              </a:solidFill>
                              <a:latin typeface="Cambria Math"/>
                            </a:rPr>
                            <m:t>N</m:t>
                          </m:r>
                          <m:r>
                            <a:rPr lang="es-ES" i="1">
                              <a:solidFill>
                                <a:schemeClr val="tx1"/>
                              </a:solidFill>
                              <a:latin typeface="Cambria Math"/>
                            </a:rPr>
                            <m:t>∗</m:t>
                          </m:r>
                          <m:r>
                            <m:rPr>
                              <m:sty m:val="p"/>
                            </m:rPr>
                            <a:rPr lang="es-ES">
                              <a:solidFill>
                                <a:schemeClr val="tx1"/>
                              </a:solidFill>
                              <a:latin typeface="Cambria Math"/>
                            </a:rPr>
                            <m:t>p</m:t>
                          </m:r>
                          <m:r>
                            <a:rPr lang="es-ES" i="1">
                              <a:solidFill>
                                <a:schemeClr val="tx1"/>
                              </a:solidFill>
                              <a:latin typeface="Cambria Math"/>
                            </a:rPr>
                            <m:t>∗</m:t>
                          </m:r>
                          <m:r>
                            <m:rPr>
                              <m:sty m:val="p"/>
                            </m:rPr>
                            <a:rPr lang="es-ES">
                              <a:solidFill>
                                <a:schemeClr val="tx1"/>
                              </a:solidFill>
                              <a:latin typeface="Cambria Math"/>
                            </a:rPr>
                            <m:t>q</m:t>
                          </m:r>
                        </m:num>
                        <m:den>
                          <m:sSup>
                            <m:sSupPr>
                              <m:ctrlPr>
                                <a:rPr lang="es-ES" i="1">
                                  <a:solidFill>
                                    <a:schemeClr val="tx1"/>
                                  </a:solidFill>
                                  <a:latin typeface="Cambria Math"/>
                                </a:rPr>
                              </m:ctrlPr>
                            </m:sSupPr>
                            <m:e>
                              <m:r>
                                <a:rPr lang="es-ES" i="1">
                                  <a:solidFill>
                                    <a:schemeClr val="tx1"/>
                                  </a:solidFill>
                                  <a:latin typeface="Cambria Math"/>
                                </a:rPr>
                                <m:t>𝑖</m:t>
                              </m:r>
                            </m:e>
                            <m:sup>
                              <m:r>
                                <a:rPr lang="es-ES" i="1">
                                  <a:solidFill>
                                    <a:schemeClr val="tx1"/>
                                  </a:solidFill>
                                  <a:latin typeface="Cambria Math"/>
                                </a:rPr>
                                <m:t>2</m:t>
                              </m:r>
                            </m:sup>
                          </m:sSup>
                          <m:r>
                            <a:rPr lang="es-ES" i="1">
                              <a:solidFill>
                                <a:schemeClr val="tx1"/>
                              </a:solidFill>
                              <a:latin typeface="Cambria Math"/>
                            </a:rPr>
                            <m:t>∗</m:t>
                          </m:r>
                          <m:d>
                            <m:dPr>
                              <m:ctrlPr>
                                <a:rPr lang="es-ES" i="1">
                                  <a:solidFill>
                                    <a:schemeClr val="tx1"/>
                                  </a:solidFill>
                                  <a:latin typeface="Cambria Math"/>
                                </a:rPr>
                              </m:ctrlPr>
                            </m:dPr>
                            <m:e>
                              <m:r>
                                <a:rPr lang="es-ES" i="1">
                                  <a:solidFill>
                                    <a:schemeClr val="tx1"/>
                                  </a:solidFill>
                                  <a:latin typeface="Cambria Math"/>
                                </a:rPr>
                                <m:t>𝑁</m:t>
                              </m:r>
                              <m:r>
                                <a:rPr lang="es-ES" i="1">
                                  <a:solidFill>
                                    <a:schemeClr val="tx1"/>
                                  </a:solidFill>
                                  <a:latin typeface="Cambria Math"/>
                                </a:rPr>
                                <m:t>−1</m:t>
                              </m:r>
                            </m:e>
                          </m:d>
                          <m:r>
                            <a:rPr lang="es-ES" i="1">
                              <a:solidFill>
                                <a:schemeClr val="tx1"/>
                              </a:solidFill>
                              <a:latin typeface="Cambria Math"/>
                            </a:rPr>
                            <m:t>+</m:t>
                          </m:r>
                          <m:r>
                            <a:rPr lang="es-ES" i="1">
                              <a:solidFill>
                                <a:schemeClr val="tx1"/>
                              </a:solidFill>
                              <a:latin typeface="Cambria Math"/>
                            </a:rPr>
                            <m:t>𝑍</m:t>
                          </m:r>
                          <m:sSup>
                            <m:sSupPr>
                              <m:ctrlPr>
                                <a:rPr lang="es-ES" i="1">
                                  <a:solidFill>
                                    <a:schemeClr val="tx1"/>
                                  </a:solidFill>
                                  <a:latin typeface="Cambria Math"/>
                                </a:rPr>
                              </m:ctrlPr>
                            </m:sSupPr>
                            <m:e>
                              <m:r>
                                <a:rPr lang="es-ES" i="1">
                                  <a:solidFill>
                                    <a:schemeClr val="tx1"/>
                                  </a:solidFill>
                                  <a:latin typeface="Cambria Math"/>
                                </a:rPr>
                                <m:t>𝛼</m:t>
                              </m:r>
                            </m:e>
                            <m:sup>
                              <m:r>
                                <a:rPr lang="es-ES" i="1">
                                  <a:solidFill>
                                    <a:schemeClr val="tx1"/>
                                  </a:solidFill>
                                  <a:latin typeface="Cambria Math"/>
                                </a:rPr>
                                <m:t>2</m:t>
                              </m:r>
                            </m:sup>
                          </m:sSup>
                          <m:r>
                            <a:rPr lang="es-ES" i="1">
                              <a:solidFill>
                                <a:schemeClr val="tx1"/>
                              </a:solidFill>
                              <a:latin typeface="Cambria Math"/>
                            </a:rPr>
                            <m:t>∗</m:t>
                          </m:r>
                          <m:r>
                            <a:rPr lang="es-ES" i="1">
                              <a:solidFill>
                                <a:schemeClr val="tx1"/>
                              </a:solidFill>
                              <a:latin typeface="Cambria Math"/>
                            </a:rPr>
                            <m:t>𝑝</m:t>
                          </m:r>
                          <m:r>
                            <a:rPr lang="es-ES" i="1">
                              <a:solidFill>
                                <a:schemeClr val="tx1"/>
                              </a:solidFill>
                              <a:latin typeface="Cambria Math"/>
                            </a:rPr>
                            <m:t>∗</m:t>
                          </m:r>
                          <m:r>
                            <a:rPr lang="es-ES" i="1">
                              <a:solidFill>
                                <a:schemeClr val="tx1"/>
                              </a:solidFill>
                              <a:latin typeface="Cambria Math"/>
                            </a:rPr>
                            <m:t>𝑞</m:t>
                          </m:r>
                        </m:den>
                      </m:f>
                    </m:oMath>
                  </m:oMathPara>
                </a14:m>
                <a:endParaRPr lang="es-ES" dirty="0">
                  <a:solidFill>
                    <a:schemeClr val="tx1"/>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251520" y="5192057"/>
                <a:ext cx="3155736" cy="722955"/>
              </a:xfrm>
              <a:prstGeom prst="rect">
                <a:avLst/>
              </a:prstGeom>
              <a:blipFill rotWithShape="1">
                <a:blip r:embed="rId2"/>
                <a:stretch>
                  <a:fillRect/>
                </a:stretch>
              </a:blipFill>
            </p:spPr>
            <p:txBody>
              <a:bodyPr/>
              <a:lstStyle/>
              <a:p>
                <a:r>
                  <a:rPr lang="es-ES">
                    <a:noFill/>
                  </a:rPr>
                  <a:t> </a:t>
                </a:r>
              </a:p>
            </p:txBody>
          </p:sp>
        </mc:Fallback>
      </mc:AlternateContent>
      <p:sp>
        <p:nvSpPr>
          <p:cNvPr id="6" name="5 CuadroTexto"/>
          <p:cNvSpPr txBox="1"/>
          <p:nvPr/>
        </p:nvSpPr>
        <p:spPr>
          <a:xfrm>
            <a:off x="4706563" y="4384576"/>
            <a:ext cx="4032448" cy="40011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Tamaño de Lote por Zona</a:t>
            </a:r>
          </a:p>
        </p:txBody>
      </p:sp>
      <p:sp>
        <p:nvSpPr>
          <p:cNvPr id="7" name="6 CuadroTexto"/>
          <p:cNvSpPr txBox="1"/>
          <p:nvPr/>
        </p:nvSpPr>
        <p:spPr>
          <a:xfrm>
            <a:off x="462600" y="4384576"/>
            <a:ext cx="3520720" cy="40011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Tamaño de Muestra</a:t>
            </a:r>
            <a:endParaRPr lang="es-E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912" y="1412776"/>
            <a:ext cx="34861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1242465035"/>
              </p:ext>
            </p:extLst>
          </p:nvPr>
        </p:nvGraphicFramePr>
        <p:xfrm>
          <a:off x="-180528" y="98072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5580112" y="4876754"/>
            <a:ext cx="1887091"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&lt;300</a:t>
            </a:r>
          </a:p>
          <a:p>
            <a:r>
              <a:rPr lang="es-ES" dirty="0" smtClean="0"/>
              <a:t>300-800</a:t>
            </a:r>
          </a:p>
          <a:p>
            <a:r>
              <a:rPr lang="es-ES" dirty="0" smtClean="0"/>
              <a:t>800-1500</a:t>
            </a:r>
          </a:p>
          <a:p>
            <a:r>
              <a:rPr lang="es-ES" dirty="0" smtClean="0"/>
              <a:t>1500-500</a:t>
            </a:r>
          </a:p>
          <a:p>
            <a:r>
              <a:rPr lang="es-ES" dirty="0" smtClean="0"/>
              <a:t>5000-10000</a:t>
            </a:r>
          </a:p>
          <a:p>
            <a:r>
              <a:rPr lang="es-ES" dirty="0" smtClean="0"/>
              <a:t>&gt;100000</a:t>
            </a:r>
          </a:p>
        </p:txBody>
      </p:sp>
      <p:sp>
        <p:nvSpPr>
          <p:cNvPr id="10" name="9 CuadroTexto"/>
          <p:cNvSpPr txBox="1"/>
          <p:nvPr/>
        </p:nvSpPr>
        <p:spPr>
          <a:xfrm>
            <a:off x="899592" y="6047942"/>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smtClean="0"/>
              <a:t>n=95 Predios</a:t>
            </a:r>
          </a:p>
        </p:txBody>
      </p:sp>
    </p:spTree>
    <p:extLst>
      <p:ext uri="{BB962C8B-B14F-4D97-AF65-F5344CB8AC3E}">
        <p14:creationId xmlns:p14="http://schemas.microsoft.com/office/powerpoint/2010/main" val="1738180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6063" y="260648"/>
            <a:ext cx="7772400" cy="796950"/>
          </a:xfrm>
        </p:spPr>
        <p:txBody>
          <a:bodyPr/>
          <a:lstStyle/>
          <a:p>
            <a:r>
              <a:rPr lang="es-ES" dirty="0" smtClean="0"/>
              <a:t>Escenario Tendencial</a:t>
            </a:r>
            <a:endParaRPr lang="es-E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590" y="1628800"/>
            <a:ext cx="70770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46375" y="1074802"/>
            <a:ext cx="4608512" cy="369332"/>
          </a:xfrm>
          <a:prstGeom prst="rect">
            <a:avLst/>
          </a:prstGeom>
          <a:noFill/>
        </p:spPr>
        <p:txBody>
          <a:bodyPr wrap="square" rtlCol="0">
            <a:spAutoFit/>
          </a:bodyPr>
          <a:lstStyle/>
          <a:p>
            <a:pPr marL="342900" indent="-342900">
              <a:buFont typeface="+mj-lt"/>
              <a:buAutoNum type="arabicPeriod"/>
            </a:pP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Vulnerabilidad Ambiental</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9151571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748" y="260648"/>
            <a:ext cx="5945726" cy="640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24743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546774118"/>
              </p:ext>
            </p:extLst>
          </p:nvPr>
        </p:nvGraphicFramePr>
        <p:xfrm>
          <a:off x="323528" y="188640"/>
          <a:ext cx="8352927" cy="6522431"/>
        </p:xfrm>
        <a:graphic>
          <a:graphicData uri="http://schemas.openxmlformats.org/drawingml/2006/table">
            <a:tbl>
              <a:tblPr>
                <a:tableStyleId>{5C22544A-7EE6-4342-B048-85BDC9FD1C3A}</a:tableStyleId>
              </a:tblPr>
              <a:tblGrid>
                <a:gridCol w="2324829"/>
                <a:gridCol w="1234423"/>
                <a:gridCol w="2324829"/>
                <a:gridCol w="1234423"/>
                <a:gridCol w="1234423"/>
              </a:tblGrid>
              <a:tr h="199204">
                <a:tc>
                  <a:txBody>
                    <a:bodyPr/>
                    <a:lstStyle/>
                    <a:p>
                      <a:pPr algn="ctr" fontAlgn="ctr"/>
                      <a:r>
                        <a:rPr lang="es-EC" sz="1500" u="none" strike="noStrike" dirty="0">
                          <a:effectLst/>
                        </a:rPr>
                        <a:t>Variable</a:t>
                      </a:r>
                      <a:endParaRPr lang="es-EC" sz="1500" b="1" i="0" u="none" strike="noStrike" dirty="0">
                        <a:solidFill>
                          <a:srgbClr val="000000"/>
                        </a:solidFill>
                        <a:effectLst/>
                        <a:latin typeface="Arial"/>
                      </a:endParaRPr>
                    </a:p>
                  </a:txBody>
                  <a:tcPr marL="8118" marR="8118" marT="8118" marB="0" anchor="ctr"/>
                </a:tc>
                <a:tc>
                  <a:txBody>
                    <a:bodyPr/>
                    <a:lstStyle/>
                    <a:p>
                      <a:pPr algn="ctr" fontAlgn="ctr"/>
                      <a:r>
                        <a:rPr lang="es-EC" sz="1500" u="none" strike="noStrike">
                          <a:effectLst/>
                        </a:rPr>
                        <a:t>Parámetro</a:t>
                      </a:r>
                      <a:endParaRPr lang="es-EC" sz="1500" b="1" i="0" u="none" strike="noStrike">
                        <a:solidFill>
                          <a:srgbClr val="000000"/>
                        </a:solidFill>
                        <a:effectLst/>
                        <a:latin typeface="Arial"/>
                      </a:endParaRPr>
                    </a:p>
                  </a:txBody>
                  <a:tcPr marL="8118" marR="8118" marT="8118" marB="0" anchor="ctr"/>
                </a:tc>
                <a:tc>
                  <a:txBody>
                    <a:bodyPr/>
                    <a:lstStyle/>
                    <a:p>
                      <a:pPr algn="ctr" fontAlgn="ctr"/>
                      <a:r>
                        <a:rPr lang="es-EC" sz="1500" u="none" strike="noStrike">
                          <a:effectLst/>
                        </a:rPr>
                        <a:t>Clase</a:t>
                      </a:r>
                      <a:endParaRPr lang="es-EC" sz="1500" b="1" i="0" u="none" strike="noStrike">
                        <a:solidFill>
                          <a:srgbClr val="000000"/>
                        </a:solidFill>
                        <a:effectLst/>
                        <a:latin typeface="Arial"/>
                      </a:endParaRPr>
                    </a:p>
                  </a:txBody>
                  <a:tcPr marL="8118" marR="8118" marT="8118" marB="0" anchor="ctr"/>
                </a:tc>
                <a:tc>
                  <a:txBody>
                    <a:bodyPr/>
                    <a:lstStyle/>
                    <a:p>
                      <a:pPr algn="ctr" fontAlgn="ctr"/>
                      <a:r>
                        <a:rPr lang="es-EC" sz="1500" u="none" strike="noStrike">
                          <a:effectLst/>
                        </a:rPr>
                        <a:t>Orden</a:t>
                      </a:r>
                      <a:endParaRPr lang="es-EC" sz="1500" b="1" i="0" u="none" strike="noStrike">
                        <a:solidFill>
                          <a:srgbClr val="000000"/>
                        </a:solidFill>
                        <a:effectLst/>
                        <a:latin typeface="Arial"/>
                      </a:endParaRPr>
                    </a:p>
                  </a:txBody>
                  <a:tcPr marL="8118" marR="8118" marT="8118" marB="0" anchor="ctr"/>
                </a:tc>
                <a:tc>
                  <a:txBody>
                    <a:bodyPr/>
                    <a:lstStyle/>
                    <a:p>
                      <a:pPr algn="ctr" fontAlgn="ctr"/>
                      <a:r>
                        <a:rPr lang="es-ES" sz="1500" u="none" strike="noStrike">
                          <a:effectLst/>
                        </a:rPr>
                        <a:t>Pond</a:t>
                      </a:r>
                      <a:endParaRPr lang="es-ES" sz="1500" b="1" i="0" u="none" strike="noStrike">
                        <a:solidFill>
                          <a:srgbClr val="000000"/>
                        </a:solidFill>
                        <a:effectLst/>
                        <a:latin typeface="Arial"/>
                      </a:endParaRPr>
                    </a:p>
                  </a:txBody>
                  <a:tcPr marL="8118" marR="8118" marT="8118" marB="0" anchor="ctr"/>
                </a:tc>
              </a:tr>
              <a:tr h="298807">
                <a:tc rowSpan="4">
                  <a:txBody>
                    <a:bodyPr/>
                    <a:lstStyle/>
                    <a:p>
                      <a:pPr algn="ctr" fontAlgn="ctr"/>
                      <a:r>
                        <a:rPr lang="es-EC" sz="1500" u="none" strike="noStrike" dirty="0">
                          <a:effectLst/>
                        </a:rPr>
                        <a:t>Pendientes</a:t>
                      </a:r>
                      <a:endParaRPr lang="es-EC" sz="1500" b="0" i="0" u="none" strike="noStrike" dirty="0">
                        <a:solidFill>
                          <a:srgbClr val="000000"/>
                        </a:solidFill>
                        <a:effectLst/>
                        <a:latin typeface="Arial"/>
                      </a:endParaRPr>
                    </a:p>
                  </a:txBody>
                  <a:tcPr marL="8118" marR="8118" marT="8118" marB="0" anchor="ctr"/>
                </a:tc>
                <a:tc rowSpan="4">
                  <a:txBody>
                    <a:bodyPr/>
                    <a:lstStyle/>
                    <a:p>
                      <a:pPr algn="ctr" fontAlgn="ctr"/>
                      <a:r>
                        <a:rPr lang="es-EC" sz="1500" u="none" strike="noStrike" dirty="0">
                          <a:effectLst/>
                        </a:rPr>
                        <a:t>Grado de pendiente</a:t>
                      </a:r>
                      <a:endParaRPr lang="es-EC" sz="1500" b="0" i="0" u="none" strike="noStrike" dirty="0">
                        <a:solidFill>
                          <a:srgbClr val="000000"/>
                        </a:solidFill>
                        <a:effectLst/>
                        <a:latin typeface="Arial"/>
                      </a:endParaRPr>
                    </a:p>
                  </a:txBody>
                  <a:tcPr marL="8118" marR="8118" marT="8118" marB="0" anchor="ctr"/>
                </a:tc>
                <a:tc>
                  <a:txBody>
                    <a:bodyPr/>
                    <a:lstStyle/>
                    <a:p>
                      <a:pPr algn="l" fontAlgn="ctr"/>
                      <a:r>
                        <a:rPr lang="es-EC" sz="1500" u="none" strike="noStrike" dirty="0">
                          <a:effectLst/>
                        </a:rPr>
                        <a:t>0</a:t>
                      </a:r>
                      <a:endParaRPr lang="es-EC" sz="1500" b="0" i="0" u="none" strike="noStrike" dirty="0">
                        <a:solidFill>
                          <a:srgbClr val="000000"/>
                        </a:solidFill>
                        <a:effectLst/>
                        <a:latin typeface="Arial"/>
                      </a:endParaRPr>
                    </a:p>
                  </a:txBody>
                  <a:tcPr marL="8118" marR="8118" marT="8118" marB="0" anchor="ctr"/>
                </a:tc>
                <a:tc>
                  <a:txBody>
                    <a:bodyPr/>
                    <a:lstStyle/>
                    <a:p>
                      <a:pPr algn="ctr" fontAlgn="ctr"/>
                      <a:r>
                        <a:rPr lang="es-EC" sz="1500" u="none" strike="noStrike">
                          <a:effectLst/>
                        </a:rPr>
                        <a:t>5</a:t>
                      </a:r>
                      <a:endParaRPr lang="es-EC" sz="1500" b="0" i="0" u="none" strike="noStrike">
                        <a:solidFill>
                          <a:srgbClr val="000000"/>
                        </a:solidFill>
                        <a:effectLst/>
                        <a:latin typeface="Arial"/>
                      </a:endParaRPr>
                    </a:p>
                  </a:txBody>
                  <a:tcPr marL="8118" marR="8118" marT="8118" marB="0" anchor="ctr"/>
                </a:tc>
                <a:tc rowSpan="4">
                  <a:txBody>
                    <a:bodyPr/>
                    <a:lstStyle/>
                    <a:p>
                      <a:pPr algn="ctr" fontAlgn="ctr"/>
                      <a:r>
                        <a:rPr lang="es-ES" sz="1500" u="none" strike="noStrike">
                          <a:effectLst/>
                        </a:rPr>
                        <a:t>0,3</a:t>
                      </a:r>
                      <a:endParaRPr lang="es-ES" sz="1500" b="0" i="0" u="none" strike="noStrike">
                        <a:solidFill>
                          <a:srgbClr val="000000"/>
                        </a:solidFill>
                        <a:effectLst/>
                        <a:latin typeface="Arial"/>
                      </a:endParaRPr>
                    </a:p>
                  </a:txBody>
                  <a:tcPr marL="8118" marR="8118" marT="8118" marB="0" anchor="ct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dirty="0">
                          <a:effectLst/>
                        </a:rPr>
                        <a:t>0-15</a:t>
                      </a:r>
                      <a:endParaRPr lang="es-EC" sz="1500" b="0" i="0" u="none" strike="noStrike" dirty="0">
                        <a:solidFill>
                          <a:srgbClr val="000000"/>
                        </a:solidFill>
                        <a:effectLst/>
                        <a:latin typeface="Arial"/>
                      </a:endParaRPr>
                    </a:p>
                  </a:txBody>
                  <a:tcPr marL="8118" marR="8118" marT="8118" marB="0" anchor="ctr"/>
                </a:tc>
                <a:tc>
                  <a:txBody>
                    <a:bodyPr/>
                    <a:lstStyle/>
                    <a:p>
                      <a:pPr algn="ctr" fontAlgn="ctr"/>
                      <a:r>
                        <a:rPr lang="es-ES" sz="1500" u="none" strike="noStrike">
                          <a:effectLst/>
                        </a:rPr>
                        <a:t>4</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S" sz="1500" u="none" strike="noStrike" dirty="0">
                          <a:effectLst/>
                        </a:rPr>
                        <a:t>15-30</a:t>
                      </a:r>
                      <a:endParaRPr lang="es-ES" sz="1500" b="0" i="0" u="none" strike="noStrike" dirty="0">
                        <a:solidFill>
                          <a:srgbClr val="000000"/>
                        </a:solidFill>
                        <a:effectLst/>
                        <a:latin typeface="Arial"/>
                      </a:endParaRPr>
                    </a:p>
                  </a:txBody>
                  <a:tcPr marL="8118" marR="8118" marT="8118" marB="0" anchor="ctr"/>
                </a:tc>
                <a:tc>
                  <a:txBody>
                    <a:bodyPr/>
                    <a:lstStyle/>
                    <a:p>
                      <a:pPr algn="ctr" fontAlgn="ctr"/>
                      <a:r>
                        <a:rPr lang="es-ES" sz="1500" u="none" strike="noStrike">
                          <a:effectLst/>
                        </a:rPr>
                        <a:t>2</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dirty="0">
                          <a:effectLst/>
                        </a:rPr>
                        <a:t>›30</a:t>
                      </a:r>
                      <a:endParaRPr lang="es-EC" sz="1500" b="0" i="0" u="none" strike="noStrike" dirty="0">
                        <a:solidFill>
                          <a:srgbClr val="000000"/>
                        </a:solidFill>
                        <a:effectLst/>
                        <a:latin typeface="Arial"/>
                      </a:endParaRPr>
                    </a:p>
                  </a:txBody>
                  <a:tcPr marL="8118" marR="8118" marT="8118" marB="0" anchor="ctr"/>
                </a:tc>
                <a:tc>
                  <a:txBody>
                    <a:bodyPr/>
                    <a:lstStyle/>
                    <a:p>
                      <a:pPr algn="ctr" fontAlgn="ctr"/>
                      <a:r>
                        <a:rPr lang="es-ES" sz="1500" u="none" strike="noStrike">
                          <a:effectLst/>
                        </a:rPr>
                        <a:t>1</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rowSpan="8">
                  <a:txBody>
                    <a:bodyPr/>
                    <a:lstStyle/>
                    <a:p>
                      <a:pPr algn="ctr" fontAlgn="ctr"/>
                      <a:r>
                        <a:rPr lang="es-ES" sz="1500" u="none" strike="noStrike">
                          <a:effectLst/>
                        </a:rPr>
                        <a:t>Uso y Ocupación del Suelo</a:t>
                      </a:r>
                      <a:endParaRPr lang="es-ES" sz="1500" b="0" i="0" u="none" strike="noStrike">
                        <a:solidFill>
                          <a:srgbClr val="000000"/>
                        </a:solidFill>
                        <a:effectLst/>
                        <a:latin typeface="Arial"/>
                      </a:endParaRPr>
                    </a:p>
                  </a:txBody>
                  <a:tcPr marL="8118" marR="8118" marT="8118" marB="0" anchor="ctr"/>
                </a:tc>
                <a:tc rowSpan="8">
                  <a:txBody>
                    <a:bodyPr/>
                    <a:lstStyle/>
                    <a:p>
                      <a:pPr algn="ctr" fontAlgn="ctr"/>
                      <a:r>
                        <a:rPr lang="es-ES" sz="1500" u="none" strike="noStrike" dirty="0">
                          <a:effectLst/>
                        </a:rPr>
                        <a:t>Clasificación</a:t>
                      </a:r>
                      <a:endParaRPr lang="es-ES" sz="1500" b="0" i="0" u="none" strike="noStrike" dirty="0">
                        <a:solidFill>
                          <a:srgbClr val="000000"/>
                        </a:solidFill>
                        <a:effectLst/>
                        <a:latin typeface="Arial"/>
                      </a:endParaRPr>
                    </a:p>
                  </a:txBody>
                  <a:tcPr marL="8118" marR="8118" marT="8118" marB="0" anchor="ctr"/>
                </a:tc>
                <a:tc>
                  <a:txBody>
                    <a:bodyPr/>
                    <a:lstStyle/>
                    <a:p>
                      <a:pPr algn="l" fontAlgn="ctr"/>
                      <a:r>
                        <a:rPr lang="es-ES" sz="1500" u="none" strike="noStrike">
                          <a:effectLst/>
                        </a:rPr>
                        <a:t>Equipamiento</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C" sz="1500" u="none" strike="noStrike">
                          <a:effectLst/>
                        </a:rPr>
                        <a:t>2</a:t>
                      </a:r>
                      <a:endParaRPr lang="es-EC" sz="1500" b="0" i="0" u="none" strike="noStrike">
                        <a:solidFill>
                          <a:srgbClr val="000000"/>
                        </a:solidFill>
                        <a:effectLst/>
                        <a:latin typeface="Arial"/>
                      </a:endParaRPr>
                    </a:p>
                  </a:txBody>
                  <a:tcPr marL="8118" marR="8118" marT="8118" marB="0" anchor="ctr"/>
                </a:tc>
                <a:tc rowSpan="8">
                  <a:txBody>
                    <a:bodyPr/>
                    <a:lstStyle/>
                    <a:p>
                      <a:pPr algn="ctr" fontAlgn="ctr"/>
                      <a:r>
                        <a:rPr lang="es-ES" sz="1500" u="none" strike="noStrike">
                          <a:effectLst/>
                        </a:rPr>
                        <a:t>0,2</a:t>
                      </a:r>
                      <a:endParaRPr lang="es-ES" sz="1500" b="0" i="0" u="none" strike="noStrike">
                        <a:solidFill>
                          <a:srgbClr val="000000"/>
                        </a:solidFill>
                        <a:effectLst/>
                        <a:latin typeface="Arial"/>
                      </a:endParaRPr>
                    </a:p>
                  </a:txBody>
                  <a:tcPr marL="8118" marR="8118" marT="8118" marB="0" anchor="ct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a:effectLst/>
                        </a:rPr>
                        <a:t>Industrial</a:t>
                      </a:r>
                      <a:endParaRPr lang="es-EC"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a:effectLst/>
                        </a:rPr>
                        <a:t>3</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a:effectLst/>
                        </a:rPr>
                        <a:t>Área Rural</a:t>
                      </a:r>
                      <a:endParaRPr lang="es-EC"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a:effectLst/>
                        </a:rPr>
                        <a:t>4</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dirty="0">
                          <a:effectLst/>
                        </a:rPr>
                        <a:t>Residencial Combinado</a:t>
                      </a:r>
                      <a:endParaRPr lang="es-EC" sz="1500" b="0" i="0" u="none" strike="noStrike" dirty="0">
                        <a:solidFill>
                          <a:srgbClr val="000000"/>
                        </a:solidFill>
                        <a:effectLst/>
                        <a:latin typeface="Arial"/>
                      </a:endParaRPr>
                    </a:p>
                  </a:txBody>
                  <a:tcPr marL="8118" marR="8118" marT="8118" marB="0" anchor="ctr"/>
                </a:tc>
                <a:tc>
                  <a:txBody>
                    <a:bodyPr/>
                    <a:lstStyle/>
                    <a:p>
                      <a:pPr algn="ctr" fontAlgn="ctr"/>
                      <a:r>
                        <a:rPr lang="es-ES" sz="1500" u="none" strike="noStrike">
                          <a:effectLst/>
                        </a:rPr>
                        <a:t>3</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a:effectLst/>
                        </a:rPr>
                        <a:t>Protección Arquitectónica</a:t>
                      </a:r>
                      <a:endParaRPr lang="es-EC"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a:effectLst/>
                        </a:rPr>
                        <a:t>2</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dirty="0">
                          <a:effectLst/>
                        </a:rPr>
                        <a:t>Residencial</a:t>
                      </a:r>
                      <a:endParaRPr lang="es-EC" sz="1500" b="0" i="0" u="none" strike="noStrike" dirty="0">
                        <a:solidFill>
                          <a:srgbClr val="000000"/>
                        </a:solidFill>
                        <a:effectLst/>
                        <a:latin typeface="Arial"/>
                      </a:endParaRPr>
                    </a:p>
                  </a:txBody>
                  <a:tcPr marL="8118" marR="8118" marT="8118" marB="0" anchor="ctr"/>
                </a:tc>
                <a:tc>
                  <a:txBody>
                    <a:bodyPr/>
                    <a:lstStyle/>
                    <a:p>
                      <a:pPr algn="ctr" fontAlgn="ctr"/>
                      <a:r>
                        <a:rPr lang="es-ES" sz="1500" u="none" strike="noStrike">
                          <a:effectLst/>
                        </a:rPr>
                        <a:t>5</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a:effectLst/>
                        </a:rPr>
                        <a:t>Protección Natural</a:t>
                      </a:r>
                      <a:endParaRPr lang="es-EC"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a:effectLst/>
                        </a:rPr>
                        <a:t>1</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dirty="0">
                          <a:effectLst/>
                        </a:rPr>
                        <a:t>Mixto</a:t>
                      </a:r>
                      <a:endParaRPr lang="es-EC" sz="1500" b="0" i="0" u="none" strike="noStrike" dirty="0">
                        <a:solidFill>
                          <a:srgbClr val="000000"/>
                        </a:solidFill>
                        <a:effectLst/>
                        <a:latin typeface="Arial"/>
                      </a:endParaRPr>
                    </a:p>
                  </a:txBody>
                  <a:tcPr marL="8118" marR="8118" marT="8118" marB="0" anchor="ctr"/>
                </a:tc>
                <a:tc>
                  <a:txBody>
                    <a:bodyPr/>
                    <a:lstStyle/>
                    <a:p>
                      <a:pPr algn="ctr" fontAlgn="ctr"/>
                      <a:r>
                        <a:rPr lang="es-ES" sz="1500" u="none" strike="noStrike">
                          <a:effectLst/>
                        </a:rPr>
                        <a:t>4</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199204">
                <a:tc rowSpan="4">
                  <a:txBody>
                    <a:bodyPr/>
                    <a:lstStyle/>
                    <a:p>
                      <a:pPr algn="ctr" fontAlgn="ctr"/>
                      <a:r>
                        <a:rPr lang="es-ES" sz="1500" u="none" strike="noStrike">
                          <a:effectLst/>
                        </a:rPr>
                        <a:t>Áreas de conservación y Protegidas</a:t>
                      </a:r>
                      <a:endParaRPr lang="es-ES" sz="1500" b="0" i="0" u="none" strike="noStrike">
                        <a:solidFill>
                          <a:srgbClr val="000000"/>
                        </a:solidFill>
                        <a:effectLst/>
                        <a:latin typeface="Arial"/>
                      </a:endParaRPr>
                    </a:p>
                  </a:txBody>
                  <a:tcPr marL="8118" marR="8118" marT="8118" marB="0" anchor="ctr"/>
                </a:tc>
                <a:tc rowSpan="4">
                  <a:txBody>
                    <a:bodyPr/>
                    <a:lstStyle/>
                    <a:p>
                      <a:pPr algn="ctr" fontAlgn="ctr"/>
                      <a:r>
                        <a:rPr lang="es-ES" sz="1500" u="none" strike="noStrike">
                          <a:effectLst/>
                        </a:rPr>
                        <a:t>Tipo</a:t>
                      </a:r>
                      <a:endParaRPr lang="es-ES" sz="1500" b="0" i="0" u="none" strike="noStrike">
                        <a:solidFill>
                          <a:srgbClr val="000000"/>
                        </a:solidFill>
                        <a:effectLst/>
                        <a:latin typeface="Arial"/>
                      </a:endParaRPr>
                    </a:p>
                  </a:txBody>
                  <a:tcPr marL="8118" marR="8118" marT="8118" marB="0" anchor="ctr"/>
                </a:tc>
                <a:tc>
                  <a:txBody>
                    <a:bodyPr/>
                    <a:lstStyle/>
                    <a:p>
                      <a:pPr algn="l" fontAlgn="ctr"/>
                      <a:r>
                        <a:rPr lang="es-EC" sz="1500" u="none" strike="noStrike">
                          <a:effectLst/>
                        </a:rPr>
                        <a:t>Zona Intervenida</a:t>
                      </a:r>
                      <a:endParaRPr lang="es-EC" sz="1500" b="0" i="0" u="none" strike="noStrike">
                        <a:solidFill>
                          <a:srgbClr val="000000"/>
                        </a:solidFill>
                        <a:effectLst/>
                        <a:latin typeface="Arial"/>
                      </a:endParaRPr>
                    </a:p>
                  </a:txBody>
                  <a:tcPr marL="8118" marR="8118" marT="8118" marB="0" anchor="ctr"/>
                </a:tc>
                <a:tc>
                  <a:txBody>
                    <a:bodyPr/>
                    <a:lstStyle/>
                    <a:p>
                      <a:pPr algn="ctr" fontAlgn="ctr"/>
                      <a:r>
                        <a:rPr lang="es-EC" sz="1500" u="none" strike="noStrike">
                          <a:effectLst/>
                        </a:rPr>
                        <a:t>5</a:t>
                      </a:r>
                      <a:endParaRPr lang="es-EC" sz="1500" b="0" i="0" u="none" strike="noStrike">
                        <a:solidFill>
                          <a:srgbClr val="000000"/>
                        </a:solidFill>
                        <a:effectLst/>
                        <a:latin typeface="Arial"/>
                      </a:endParaRPr>
                    </a:p>
                  </a:txBody>
                  <a:tcPr marL="8118" marR="8118" marT="8118" marB="0" anchor="ctr"/>
                </a:tc>
                <a:tc rowSpan="4">
                  <a:txBody>
                    <a:bodyPr/>
                    <a:lstStyle/>
                    <a:p>
                      <a:pPr algn="ctr" fontAlgn="ctr"/>
                      <a:r>
                        <a:rPr lang="es-ES" sz="1500" u="none" strike="noStrike" dirty="0">
                          <a:effectLst/>
                        </a:rPr>
                        <a:t>0,2</a:t>
                      </a:r>
                      <a:endParaRPr lang="es-ES" sz="1500" b="0" i="0" u="none" strike="noStrike" dirty="0">
                        <a:solidFill>
                          <a:srgbClr val="000000"/>
                        </a:solidFill>
                        <a:effectLst/>
                        <a:latin typeface="Arial"/>
                      </a:endParaRPr>
                    </a:p>
                  </a:txBody>
                  <a:tcPr marL="8118" marR="8118" marT="8118" marB="0" anchor="ctr"/>
                </a:tc>
              </a:tr>
              <a:tr h="199204">
                <a:tc vMerge="1">
                  <a:txBody>
                    <a:bodyPr/>
                    <a:lstStyle/>
                    <a:p>
                      <a:endParaRPr lang="es-ES"/>
                    </a:p>
                  </a:txBody>
                  <a:tcPr/>
                </a:tc>
                <a:tc vMerge="1">
                  <a:txBody>
                    <a:bodyPr/>
                    <a:lstStyle/>
                    <a:p>
                      <a:endParaRPr lang="es-ES"/>
                    </a:p>
                  </a:txBody>
                  <a:tcPr/>
                </a:tc>
                <a:tc>
                  <a:txBody>
                    <a:bodyPr/>
                    <a:lstStyle/>
                    <a:p>
                      <a:pPr algn="l" fontAlgn="ctr"/>
                      <a:r>
                        <a:rPr lang="es-EC" sz="1500" u="none" strike="noStrike">
                          <a:effectLst/>
                        </a:rPr>
                        <a:t>Paramo herbáceo</a:t>
                      </a:r>
                      <a:endParaRPr lang="es-EC"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dirty="0">
                          <a:effectLst/>
                        </a:rPr>
                        <a:t>3</a:t>
                      </a:r>
                      <a:endParaRPr lang="es-ES" sz="1500" b="0" i="0" u="none" strike="noStrike" dirty="0">
                        <a:solidFill>
                          <a:srgbClr val="000000"/>
                        </a:solidFill>
                        <a:effectLst/>
                        <a:latin typeface="Arial"/>
                      </a:endParaRPr>
                    </a:p>
                  </a:txBody>
                  <a:tcPr marL="8118" marR="8118" marT="8118" marB="0" anchor="ctr"/>
                </a:tc>
                <a:tc vMerge="1">
                  <a:txBody>
                    <a:bodyPr/>
                    <a:lstStyle/>
                    <a:p>
                      <a:endParaRPr lang="es-ES"/>
                    </a:p>
                  </a:txBody>
                  <a:tcPr/>
                </a:tc>
              </a:tr>
              <a:tr h="747016">
                <a:tc vMerge="1">
                  <a:txBody>
                    <a:bodyPr/>
                    <a:lstStyle/>
                    <a:p>
                      <a:endParaRPr lang="es-ES"/>
                    </a:p>
                  </a:txBody>
                  <a:tcPr/>
                </a:tc>
                <a:tc vMerge="1">
                  <a:txBody>
                    <a:bodyPr/>
                    <a:lstStyle/>
                    <a:p>
                      <a:endParaRPr lang="es-ES"/>
                    </a:p>
                  </a:txBody>
                  <a:tcPr/>
                </a:tc>
                <a:tc>
                  <a:txBody>
                    <a:bodyPr/>
                    <a:lstStyle/>
                    <a:p>
                      <a:pPr algn="l" fontAlgn="ctr"/>
                      <a:r>
                        <a:rPr lang="es-ES" sz="1500" u="none" strike="noStrike">
                          <a:effectLst/>
                        </a:rPr>
                        <a:t>Matorral Húmedo Montano de los Andes del Norte y Centro</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dirty="0">
                          <a:effectLst/>
                        </a:rPr>
                        <a:t>2</a:t>
                      </a:r>
                      <a:endParaRPr lang="es-ES" sz="1500" b="0" i="0" u="none" strike="noStrike" dirty="0">
                        <a:solidFill>
                          <a:srgbClr val="000000"/>
                        </a:solidFill>
                        <a:effectLst/>
                        <a:latin typeface="Arial"/>
                      </a:endParaRPr>
                    </a:p>
                  </a:txBody>
                  <a:tcPr marL="8118" marR="8118" marT="8118" marB="0" anchor="ctr"/>
                </a:tc>
                <a:tc vMerge="1">
                  <a:txBody>
                    <a:bodyPr/>
                    <a:lstStyle/>
                    <a:p>
                      <a:endParaRPr lang="es-ES"/>
                    </a:p>
                  </a:txBody>
                  <a:tcPr/>
                </a:tc>
              </a:tr>
              <a:tr h="448209">
                <a:tc vMerge="1">
                  <a:txBody>
                    <a:bodyPr/>
                    <a:lstStyle/>
                    <a:p>
                      <a:endParaRPr lang="es-ES"/>
                    </a:p>
                  </a:txBody>
                  <a:tcPr/>
                </a:tc>
                <a:tc vMerge="1">
                  <a:txBody>
                    <a:bodyPr/>
                    <a:lstStyle/>
                    <a:p>
                      <a:endParaRPr lang="es-ES"/>
                    </a:p>
                  </a:txBody>
                  <a:tcPr/>
                </a:tc>
                <a:tc>
                  <a:txBody>
                    <a:bodyPr/>
                    <a:lstStyle/>
                    <a:p>
                      <a:pPr algn="l" fontAlgn="ctr"/>
                      <a:r>
                        <a:rPr lang="es-ES" sz="1500" u="none" strike="noStrike">
                          <a:effectLst/>
                        </a:rPr>
                        <a:t>Bosque Siempre verde Montano Alto de los Andes Occidentales</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dirty="0">
                          <a:effectLst/>
                        </a:rPr>
                        <a:t>1</a:t>
                      </a:r>
                      <a:endParaRPr lang="es-ES" sz="1500" b="0" i="0" u="none" strike="noStrike" dirty="0">
                        <a:solidFill>
                          <a:srgbClr val="000000"/>
                        </a:solidFill>
                        <a:effectLst/>
                        <a:latin typeface="Arial"/>
                      </a:endParaRPr>
                    </a:p>
                  </a:txBody>
                  <a:tcPr marL="8118" marR="8118" marT="8118" marB="0" anchor="ctr"/>
                </a:tc>
                <a:tc vMerge="1">
                  <a:txBody>
                    <a:bodyPr/>
                    <a:lstStyle/>
                    <a:p>
                      <a:endParaRPr lang="es-ES"/>
                    </a:p>
                  </a:txBody>
                  <a:tcPr/>
                </a:tc>
              </a:tr>
              <a:tr h="264942">
                <a:tc rowSpan="5">
                  <a:txBody>
                    <a:bodyPr/>
                    <a:lstStyle/>
                    <a:p>
                      <a:pPr algn="ctr" fontAlgn="ctr"/>
                      <a:r>
                        <a:rPr lang="es-ES" sz="1500" u="none" strike="noStrike">
                          <a:effectLst/>
                        </a:rPr>
                        <a:t>Mov. Lahares</a:t>
                      </a:r>
                      <a:endParaRPr lang="es-ES" sz="1500" b="0" i="0" u="none" strike="noStrike">
                        <a:solidFill>
                          <a:srgbClr val="000000"/>
                        </a:solidFill>
                        <a:effectLst/>
                        <a:latin typeface="Arial"/>
                      </a:endParaRPr>
                    </a:p>
                  </a:txBody>
                  <a:tcPr marL="8118" marR="8118" marT="8118" marB="0" anchor="ctr"/>
                </a:tc>
                <a:tc rowSpan="5">
                  <a:txBody>
                    <a:bodyPr/>
                    <a:lstStyle/>
                    <a:p>
                      <a:pPr algn="ctr" fontAlgn="ctr"/>
                      <a:r>
                        <a:rPr lang="es-ES" sz="1500" u="none" strike="noStrike">
                          <a:effectLst/>
                        </a:rPr>
                        <a:t>Descripción</a:t>
                      </a:r>
                      <a:endParaRPr lang="es-ES" sz="1500" b="0" i="0" u="none" strike="noStrike">
                        <a:solidFill>
                          <a:srgbClr val="000000"/>
                        </a:solidFill>
                        <a:effectLst/>
                        <a:latin typeface="Arial"/>
                      </a:endParaRPr>
                    </a:p>
                  </a:txBody>
                  <a:tcPr marL="8118" marR="8118" marT="8118" marB="0" anchor="ctr"/>
                </a:tc>
                <a:tc>
                  <a:txBody>
                    <a:bodyPr/>
                    <a:lstStyle/>
                    <a:p>
                      <a:pPr algn="l" fontAlgn="ctr"/>
                      <a:r>
                        <a:rPr lang="es-ES" sz="1500" u="none" strike="noStrike">
                          <a:effectLst/>
                        </a:rPr>
                        <a:t>Zonas de Menor Peligro Lahares</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dirty="0">
                          <a:effectLst/>
                        </a:rPr>
                        <a:t>3</a:t>
                      </a:r>
                      <a:endParaRPr lang="es-ES" sz="1500" b="0" i="0" u="none" strike="noStrike" dirty="0">
                        <a:solidFill>
                          <a:srgbClr val="000000"/>
                        </a:solidFill>
                        <a:effectLst/>
                        <a:latin typeface="Arial"/>
                      </a:endParaRPr>
                    </a:p>
                  </a:txBody>
                  <a:tcPr marL="8118" marR="8118" marT="8118" marB="0" anchor="ctr"/>
                </a:tc>
                <a:tc rowSpan="5">
                  <a:txBody>
                    <a:bodyPr/>
                    <a:lstStyle/>
                    <a:p>
                      <a:pPr algn="ctr" fontAlgn="ctr"/>
                      <a:r>
                        <a:rPr lang="es-ES" sz="1500" u="none" strike="noStrike">
                          <a:effectLst/>
                        </a:rPr>
                        <a:t>0,3</a:t>
                      </a:r>
                      <a:endParaRPr lang="es-ES" sz="1500" b="0" i="0" u="none" strike="noStrike">
                        <a:solidFill>
                          <a:srgbClr val="000000"/>
                        </a:solidFill>
                        <a:effectLst/>
                        <a:latin typeface="Arial"/>
                      </a:endParaRPr>
                    </a:p>
                  </a:txBody>
                  <a:tcPr marL="8118" marR="8118" marT="8118" marB="0" anchor="ctr"/>
                </a:tc>
              </a:tr>
              <a:tr h="264942">
                <a:tc vMerge="1">
                  <a:txBody>
                    <a:bodyPr/>
                    <a:lstStyle/>
                    <a:p>
                      <a:endParaRPr lang="es-ES"/>
                    </a:p>
                  </a:txBody>
                  <a:tcPr/>
                </a:tc>
                <a:tc vMerge="1">
                  <a:txBody>
                    <a:bodyPr/>
                    <a:lstStyle/>
                    <a:p>
                      <a:endParaRPr lang="es-ES"/>
                    </a:p>
                  </a:txBody>
                  <a:tcPr/>
                </a:tc>
                <a:tc>
                  <a:txBody>
                    <a:bodyPr/>
                    <a:lstStyle/>
                    <a:p>
                      <a:pPr algn="l" fontAlgn="ctr"/>
                      <a:r>
                        <a:rPr lang="es-ES" sz="1500" u="none" strike="noStrike">
                          <a:effectLst/>
                        </a:rPr>
                        <a:t>Zonas de Mayor Peligro Lahares</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a:effectLst/>
                        </a:rPr>
                        <a:t>1</a:t>
                      </a:r>
                      <a:endParaRPr lang="es-ES" sz="1500" b="0" i="0" u="none" strike="noStrike">
                        <a:solidFill>
                          <a:srgbClr val="000000"/>
                        </a:solidFill>
                        <a:effectLst/>
                        <a:latin typeface="Arial"/>
                      </a:endParaRPr>
                    </a:p>
                  </a:txBody>
                  <a:tcPr marL="8118" marR="8118" marT="8118" marB="0" anchor="ctr"/>
                </a:tc>
                <a:tc vMerge="1">
                  <a:txBody>
                    <a:bodyPr/>
                    <a:lstStyle/>
                    <a:p>
                      <a:endParaRPr lang="es-ES"/>
                    </a:p>
                  </a:txBody>
                  <a:tcPr/>
                </a:tc>
              </a:tr>
              <a:tr h="298807">
                <a:tc vMerge="1">
                  <a:txBody>
                    <a:bodyPr/>
                    <a:lstStyle/>
                    <a:p>
                      <a:endParaRPr lang="es-ES"/>
                    </a:p>
                  </a:txBody>
                  <a:tcPr/>
                </a:tc>
                <a:tc vMerge="1">
                  <a:txBody>
                    <a:bodyPr/>
                    <a:lstStyle/>
                    <a:p>
                      <a:endParaRPr lang="es-ES"/>
                    </a:p>
                  </a:txBody>
                  <a:tcPr/>
                </a:tc>
                <a:tc>
                  <a:txBody>
                    <a:bodyPr/>
                    <a:lstStyle/>
                    <a:p>
                      <a:pPr algn="l" fontAlgn="ctr"/>
                      <a:r>
                        <a:rPr lang="es-ES" sz="1500" u="none" strike="noStrike">
                          <a:effectLst/>
                        </a:rPr>
                        <a:t>Zonas de Menor Peligro Flujos Piroclásticos</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dirty="0">
                          <a:effectLst/>
                        </a:rPr>
                        <a:t>4</a:t>
                      </a:r>
                      <a:endParaRPr lang="es-ES" sz="1500" b="0" i="0" u="none" strike="noStrike" dirty="0">
                        <a:solidFill>
                          <a:srgbClr val="000000"/>
                        </a:solidFill>
                        <a:effectLst/>
                        <a:latin typeface="Arial"/>
                      </a:endParaRPr>
                    </a:p>
                  </a:txBody>
                  <a:tcPr marL="8118" marR="8118" marT="8118" marB="0" anchor="ctr"/>
                </a:tc>
                <a:tc vMerge="1">
                  <a:txBody>
                    <a:bodyPr/>
                    <a:lstStyle/>
                    <a:p>
                      <a:endParaRPr lang="es-ES"/>
                    </a:p>
                  </a:txBody>
                  <a:tcPr/>
                </a:tc>
              </a:tr>
              <a:tr h="298807">
                <a:tc vMerge="1">
                  <a:txBody>
                    <a:bodyPr/>
                    <a:lstStyle/>
                    <a:p>
                      <a:endParaRPr lang="es-ES"/>
                    </a:p>
                  </a:txBody>
                  <a:tcPr/>
                </a:tc>
                <a:tc vMerge="1">
                  <a:txBody>
                    <a:bodyPr/>
                    <a:lstStyle/>
                    <a:p>
                      <a:endParaRPr lang="es-ES"/>
                    </a:p>
                  </a:txBody>
                  <a:tcPr/>
                </a:tc>
                <a:tc>
                  <a:txBody>
                    <a:bodyPr/>
                    <a:lstStyle/>
                    <a:p>
                      <a:pPr algn="l" fontAlgn="ctr"/>
                      <a:r>
                        <a:rPr lang="es-ES" sz="1500" u="none" strike="noStrike">
                          <a:effectLst/>
                        </a:rPr>
                        <a:t>Zonas de Mayor Peligro Flujos Piroclásticos</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dirty="0">
                          <a:effectLst/>
                        </a:rPr>
                        <a:t>1</a:t>
                      </a:r>
                      <a:endParaRPr lang="es-ES" sz="1500" b="0" i="0" u="none" strike="noStrike" dirty="0">
                        <a:solidFill>
                          <a:srgbClr val="000000"/>
                        </a:solidFill>
                        <a:effectLst/>
                        <a:latin typeface="Arial"/>
                      </a:endParaRPr>
                    </a:p>
                  </a:txBody>
                  <a:tcPr marL="8118" marR="8118" marT="8118" marB="0" anchor="ctr"/>
                </a:tc>
                <a:tc vMerge="1">
                  <a:txBody>
                    <a:bodyPr/>
                    <a:lstStyle/>
                    <a:p>
                      <a:endParaRPr lang="es-ES"/>
                    </a:p>
                  </a:txBody>
                  <a:tcPr/>
                </a:tc>
              </a:tr>
              <a:tr h="199204">
                <a:tc vMerge="1">
                  <a:txBody>
                    <a:bodyPr/>
                    <a:lstStyle/>
                    <a:p>
                      <a:endParaRPr lang="es-ES"/>
                    </a:p>
                  </a:txBody>
                  <a:tcPr/>
                </a:tc>
                <a:tc vMerge="1">
                  <a:txBody>
                    <a:bodyPr/>
                    <a:lstStyle/>
                    <a:p>
                      <a:endParaRPr lang="es-ES"/>
                    </a:p>
                  </a:txBody>
                  <a:tcPr/>
                </a:tc>
                <a:tc>
                  <a:txBody>
                    <a:bodyPr/>
                    <a:lstStyle/>
                    <a:p>
                      <a:pPr algn="l" fontAlgn="ctr"/>
                      <a:r>
                        <a:rPr lang="es-ES" sz="1500" u="none" strike="noStrike">
                          <a:effectLst/>
                        </a:rPr>
                        <a:t>Zonas sin Peligro Lahares</a:t>
                      </a:r>
                      <a:endParaRPr lang="es-ES" sz="1500" b="0" i="0" u="none" strike="noStrike">
                        <a:solidFill>
                          <a:srgbClr val="000000"/>
                        </a:solidFill>
                        <a:effectLst/>
                        <a:latin typeface="Arial"/>
                      </a:endParaRPr>
                    </a:p>
                  </a:txBody>
                  <a:tcPr marL="8118" marR="8118" marT="8118" marB="0" anchor="ctr"/>
                </a:tc>
                <a:tc>
                  <a:txBody>
                    <a:bodyPr/>
                    <a:lstStyle/>
                    <a:p>
                      <a:pPr algn="ctr" fontAlgn="ctr"/>
                      <a:r>
                        <a:rPr lang="es-ES" sz="1500" u="none" strike="noStrike" dirty="0">
                          <a:effectLst/>
                        </a:rPr>
                        <a:t>5</a:t>
                      </a:r>
                      <a:endParaRPr lang="es-ES" sz="1500" b="0" i="0" u="none" strike="noStrike" dirty="0">
                        <a:solidFill>
                          <a:srgbClr val="000000"/>
                        </a:solidFill>
                        <a:effectLst/>
                        <a:latin typeface="Arial"/>
                      </a:endParaRPr>
                    </a:p>
                  </a:txBody>
                  <a:tcPr marL="8118" marR="8118" marT="8118" marB="0" anchor="ctr"/>
                </a:tc>
                <a:tc vMerge="1">
                  <a:txBody>
                    <a:bodyPr/>
                    <a:lstStyle/>
                    <a:p>
                      <a:endParaRPr lang="es-ES"/>
                    </a:p>
                  </a:txBody>
                  <a:tcPr/>
                </a:tc>
              </a:tr>
            </a:tbl>
          </a:graphicData>
        </a:graphic>
      </p:graphicFrame>
    </p:spTree>
    <p:extLst>
      <p:ext uri="{BB962C8B-B14F-4D97-AF65-F5344CB8AC3E}">
        <p14:creationId xmlns:p14="http://schemas.microsoft.com/office/powerpoint/2010/main" val="424825046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89531"/>
            <a:ext cx="6783833" cy="594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3308112340"/>
              </p:ext>
            </p:extLst>
          </p:nvPr>
        </p:nvGraphicFramePr>
        <p:xfrm>
          <a:off x="395536" y="2924944"/>
          <a:ext cx="3312368" cy="1943100"/>
        </p:xfrm>
        <a:graphic>
          <a:graphicData uri="http://schemas.openxmlformats.org/drawingml/2006/table">
            <a:tbl>
              <a:tblPr>
                <a:tableStyleId>{35758FB7-9AC5-4552-8A53-C91805E547FA}</a:tableStyleId>
              </a:tblPr>
              <a:tblGrid>
                <a:gridCol w="1703057"/>
                <a:gridCol w="937463"/>
                <a:gridCol w="671848"/>
              </a:tblGrid>
              <a:tr h="514350">
                <a:tc>
                  <a:txBody>
                    <a:bodyPr/>
                    <a:lstStyle/>
                    <a:p>
                      <a:pPr algn="ctr" fontAlgn="ctr"/>
                      <a:r>
                        <a:rPr lang="es-ES" sz="1500" u="none" strike="noStrike" dirty="0">
                          <a:effectLst/>
                        </a:rPr>
                        <a:t>Potencial Crecimiento Urbano (Vulnerabilidad)</a:t>
                      </a:r>
                      <a:endParaRPr lang="es-ES" sz="1500" b="1" i="0" u="none" strike="noStrike" dirty="0">
                        <a:solidFill>
                          <a:srgbClr val="000000"/>
                        </a:solidFill>
                        <a:effectLst/>
                        <a:latin typeface="Arial"/>
                      </a:endParaRPr>
                    </a:p>
                  </a:txBody>
                  <a:tcPr marL="9525" marR="9525" marT="9525" marB="0" anchor="ctr"/>
                </a:tc>
                <a:tc>
                  <a:txBody>
                    <a:bodyPr/>
                    <a:lstStyle/>
                    <a:p>
                      <a:pPr algn="ctr" fontAlgn="ctr"/>
                      <a:r>
                        <a:rPr lang="es-ES" sz="1500" u="none" strike="noStrike">
                          <a:effectLst/>
                        </a:rPr>
                        <a:t>Total general Km²</a:t>
                      </a:r>
                      <a:endParaRPr lang="es-ES" sz="1500" b="1" i="0" u="none" strike="noStrike">
                        <a:solidFill>
                          <a:srgbClr val="000000"/>
                        </a:solidFill>
                        <a:effectLst/>
                        <a:latin typeface="Arial"/>
                      </a:endParaRPr>
                    </a:p>
                  </a:txBody>
                  <a:tcPr marL="9525" marR="9525" marT="9525" marB="0" anchor="ctr"/>
                </a:tc>
                <a:tc>
                  <a:txBody>
                    <a:bodyPr/>
                    <a:lstStyle/>
                    <a:p>
                      <a:pPr algn="ctr" fontAlgn="ctr"/>
                      <a:r>
                        <a:rPr lang="es-ES" sz="1500" u="none" strike="noStrike">
                          <a:effectLst/>
                        </a:rPr>
                        <a:t>%</a:t>
                      </a:r>
                      <a:endParaRPr lang="es-ES" sz="1500" b="1" i="0" u="none" strike="noStrike">
                        <a:solidFill>
                          <a:srgbClr val="000000"/>
                        </a:solidFill>
                        <a:effectLst/>
                        <a:latin typeface="Arial"/>
                      </a:endParaRPr>
                    </a:p>
                  </a:txBody>
                  <a:tcPr marL="9525" marR="9525" marT="9525" marB="0" anchor="ctr"/>
                </a:tc>
              </a:tr>
              <a:tr h="190500">
                <a:tc>
                  <a:txBody>
                    <a:bodyPr/>
                    <a:lstStyle/>
                    <a:p>
                      <a:pPr algn="l" fontAlgn="ctr"/>
                      <a:r>
                        <a:rPr lang="es-ES" sz="1500" u="none" strike="noStrike" dirty="0">
                          <a:effectLst/>
                        </a:rPr>
                        <a:t>Muy Alto</a:t>
                      </a:r>
                      <a:endParaRPr lang="es-ES" sz="1500" b="0" i="0" u="none" strike="noStrike" dirty="0">
                        <a:solidFill>
                          <a:srgbClr val="000000"/>
                        </a:solidFill>
                        <a:effectLst/>
                        <a:latin typeface="Arial"/>
                      </a:endParaRPr>
                    </a:p>
                  </a:txBody>
                  <a:tcPr marL="9525" marR="9525" marT="9525" marB="0" anchor="ctr"/>
                </a:tc>
                <a:tc>
                  <a:txBody>
                    <a:bodyPr/>
                    <a:lstStyle/>
                    <a:p>
                      <a:pPr algn="r" fontAlgn="ctr"/>
                      <a:r>
                        <a:rPr lang="es-ES" sz="1500" u="none" strike="noStrike" dirty="0">
                          <a:effectLst/>
                        </a:rPr>
                        <a:t>18,59</a:t>
                      </a:r>
                      <a:endParaRPr lang="es-ES" sz="1500" b="0" i="0" u="none" strike="noStrike" dirty="0">
                        <a:solidFill>
                          <a:srgbClr val="000000"/>
                        </a:solidFill>
                        <a:effectLst/>
                        <a:latin typeface="Arial"/>
                      </a:endParaRPr>
                    </a:p>
                  </a:txBody>
                  <a:tcPr marL="9525" marR="9525" marT="9525" marB="0" anchor="ctr"/>
                </a:tc>
                <a:tc>
                  <a:txBody>
                    <a:bodyPr/>
                    <a:lstStyle/>
                    <a:p>
                      <a:pPr algn="r" fontAlgn="ctr"/>
                      <a:r>
                        <a:rPr lang="es-ES" sz="1500" u="none" strike="noStrike">
                          <a:effectLst/>
                        </a:rPr>
                        <a:t>47,21%</a:t>
                      </a:r>
                      <a:endParaRPr lang="es-ES" sz="1500" b="0" i="0" u="none" strike="noStrike">
                        <a:solidFill>
                          <a:srgbClr val="000000"/>
                        </a:solidFill>
                        <a:effectLst/>
                        <a:latin typeface="Arial"/>
                      </a:endParaRPr>
                    </a:p>
                  </a:txBody>
                  <a:tcPr marL="9525" marR="9525" marT="9525" marB="0" anchor="ctr"/>
                </a:tc>
              </a:tr>
              <a:tr h="190500">
                <a:tc>
                  <a:txBody>
                    <a:bodyPr/>
                    <a:lstStyle/>
                    <a:p>
                      <a:pPr algn="l" fontAlgn="ctr"/>
                      <a:r>
                        <a:rPr lang="es-ES" sz="1500" u="none" strike="noStrike">
                          <a:effectLst/>
                        </a:rPr>
                        <a:t>Alto</a:t>
                      </a:r>
                      <a:endParaRPr lang="es-ES" sz="1500" b="0" i="0" u="none" strike="noStrike">
                        <a:solidFill>
                          <a:srgbClr val="000000"/>
                        </a:solidFill>
                        <a:effectLst/>
                        <a:latin typeface="Arial"/>
                      </a:endParaRPr>
                    </a:p>
                  </a:txBody>
                  <a:tcPr marL="9525" marR="9525" marT="9525" marB="0" anchor="ctr"/>
                </a:tc>
                <a:tc>
                  <a:txBody>
                    <a:bodyPr/>
                    <a:lstStyle/>
                    <a:p>
                      <a:pPr algn="r" fontAlgn="ctr"/>
                      <a:r>
                        <a:rPr lang="es-ES" sz="1500" u="none" strike="noStrike" dirty="0">
                          <a:effectLst/>
                        </a:rPr>
                        <a:t>9,22</a:t>
                      </a:r>
                      <a:endParaRPr lang="es-ES" sz="1500" b="0" i="0" u="none" strike="noStrike" dirty="0">
                        <a:solidFill>
                          <a:srgbClr val="000000"/>
                        </a:solidFill>
                        <a:effectLst/>
                        <a:latin typeface="Arial"/>
                      </a:endParaRPr>
                    </a:p>
                  </a:txBody>
                  <a:tcPr marL="9525" marR="9525" marT="9525" marB="0" anchor="ctr"/>
                </a:tc>
                <a:tc>
                  <a:txBody>
                    <a:bodyPr/>
                    <a:lstStyle/>
                    <a:p>
                      <a:pPr algn="r" fontAlgn="ctr"/>
                      <a:r>
                        <a:rPr lang="es-ES" sz="1500" u="none" strike="noStrike" dirty="0">
                          <a:effectLst/>
                        </a:rPr>
                        <a:t>23,41%</a:t>
                      </a:r>
                      <a:endParaRPr lang="es-ES" sz="1500" b="0" i="0" u="none" strike="noStrike" dirty="0">
                        <a:solidFill>
                          <a:srgbClr val="000000"/>
                        </a:solidFill>
                        <a:effectLst/>
                        <a:latin typeface="Arial"/>
                      </a:endParaRPr>
                    </a:p>
                  </a:txBody>
                  <a:tcPr marL="9525" marR="9525" marT="9525" marB="0" anchor="ctr"/>
                </a:tc>
              </a:tr>
              <a:tr h="190500">
                <a:tc>
                  <a:txBody>
                    <a:bodyPr/>
                    <a:lstStyle/>
                    <a:p>
                      <a:pPr algn="l" fontAlgn="ctr"/>
                      <a:r>
                        <a:rPr lang="es-ES" sz="1500" u="none" strike="noStrike">
                          <a:effectLst/>
                        </a:rPr>
                        <a:t>Medio</a:t>
                      </a:r>
                      <a:endParaRPr lang="es-ES" sz="1500" b="0" i="0" u="none" strike="noStrike">
                        <a:solidFill>
                          <a:srgbClr val="000000"/>
                        </a:solidFill>
                        <a:effectLst/>
                        <a:latin typeface="Arial"/>
                      </a:endParaRPr>
                    </a:p>
                  </a:txBody>
                  <a:tcPr marL="9525" marR="9525" marT="9525" marB="0" anchor="ctr"/>
                </a:tc>
                <a:tc>
                  <a:txBody>
                    <a:bodyPr/>
                    <a:lstStyle/>
                    <a:p>
                      <a:pPr algn="r" fontAlgn="ctr"/>
                      <a:r>
                        <a:rPr lang="es-ES" sz="1500" u="none" strike="noStrike" dirty="0">
                          <a:effectLst/>
                        </a:rPr>
                        <a:t>4,31</a:t>
                      </a:r>
                      <a:endParaRPr lang="es-ES" sz="1500" b="0" i="0" u="none" strike="noStrike" dirty="0">
                        <a:solidFill>
                          <a:srgbClr val="000000"/>
                        </a:solidFill>
                        <a:effectLst/>
                        <a:latin typeface="Arial"/>
                      </a:endParaRPr>
                    </a:p>
                  </a:txBody>
                  <a:tcPr marL="9525" marR="9525" marT="9525" marB="0" anchor="ctr"/>
                </a:tc>
                <a:tc>
                  <a:txBody>
                    <a:bodyPr/>
                    <a:lstStyle/>
                    <a:p>
                      <a:pPr algn="r" fontAlgn="ctr"/>
                      <a:r>
                        <a:rPr lang="es-ES" sz="1500" u="none" strike="noStrike">
                          <a:effectLst/>
                        </a:rPr>
                        <a:t>10,94%</a:t>
                      </a:r>
                      <a:endParaRPr lang="es-ES" sz="1500" b="0" i="0" u="none" strike="noStrike">
                        <a:solidFill>
                          <a:srgbClr val="000000"/>
                        </a:solidFill>
                        <a:effectLst/>
                        <a:latin typeface="Arial"/>
                      </a:endParaRPr>
                    </a:p>
                  </a:txBody>
                  <a:tcPr marL="9525" marR="9525" marT="9525" marB="0" anchor="ctr"/>
                </a:tc>
              </a:tr>
              <a:tr h="190500">
                <a:tc>
                  <a:txBody>
                    <a:bodyPr/>
                    <a:lstStyle/>
                    <a:p>
                      <a:pPr algn="l" fontAlgn="ctr"/>
                      <a:r>
                        <a:rPr lang="es-ES" sz="1500" u="none" strike="noStrike">
                          <a:effectLst/>
                        </a:rPr>
                        <a:t>Bajo</a:t>
                      </a:r>
                      <a:endParaRPr lang="es-ES" sz="1500" b="0" i="0" u="none" strike="noStrike">
                        <a:solidFill>
                          <a:srgbClr val="000000"/>
                        </a:solidFill>
                        <a:effectLst/>
                        <a:latin typeface="Arial"/>
                      </a:endParaRPr>
                    </a:p>
                  </a:txBody>
                  <a:tcPr marL="9525" marR="9525" marT="9525" marB="0" anchor="ctr"/>
                </a:tc>
                <a:tc>
                  <a:txBody>
                    <a:bodyPr/>
                    <a:lstStyle/>
                    <a:p>
                      <a:pPr algn="r" fontAlgn="ctr"/>
                      <a:r>
                        <a:rPr lang="es-ES" sz="1500" u="none" strike="noStrike" dirty="0">
                          <a:effectLst/>
                        </a:rPr>
                        <a:t>5,61</a:t>
                      </a:r>
                      <a:endParaRPr lang="es-ES" sz="1500" b="0" i="0" u="none" strike="noStrike" dirty="0">
                        <a:solidFill>
                          <a:srgbClr val="000000"/>
                        </a:solidFill>
                        <a:effectLst/>
                        <a:latin typeface="Arial"/>
                      </a:endParaRPr>
                    </a:p>
                  </a:txBody>
                  <a:tcPr marL="9525" marR="9525" marT="9525" marB="0" anchor="ctr"/>
                </a:tc>
                <a:tc>
                  <a:txBody>
                    <a:bodyPr/>
                    <a:lstStyle/>
                    <a:p>
                      <a:pPr algn="r" fontAlgn="ctr"/>
                      <a:r>
                        <a:rPr lang="es-ES" sz="1500" u="none" strike="noStrike" dirty="0">
                          <a:effectLst/>
                        </a:rPr>
                        <a:t>14,25%</a:t>
                      </a:r>
                      <a:endParaRPr lang="es-ES" sz="1500" b="0" i="0" u="none" strike="noStrike" dirty="0">
                        <a:solidFill>
                          <a:srgbClr val="000000"/>
                        </a:solidFill>
                        <a:effectLst/>
                        <a:latin typeface="Arial"/>
                      </a:endParaRPr>
                    </a:p>
                  </a:txBody>
                  <a:tcPr marL="9525" marR="9525" marT="9525" marB="0" anchor="ctr"/>
                </a:tc>
              </a:tr>
              <a:tr h="190500">
                <a:tc>
                  <a:txBody>
                    <a:bodyPr/>
                    <a:lstStyle/>
                    <a:p>
                      <a:pPr algn="l" fontAlgn="ctr"/>
                      <a:r>
                        <a:rPr lang="es-ES" sz="1500" u="none" strike="noStrike">
                          <a:effectLst/>
                        </a:rPr>
                        <a:t>Muy Bajo</a:t>
                      </a:r>
                      <a:endParaRPr lang="es-ES" sz="1500" b="0" i="0" u="none" strike="noStrike">
                        <a:solidFill>
                          <a:srgbClr val="000000"/>
                        </a:solidFill>
                        <a:effectLst/>
                        <a:latin typeface="Arial"/>
                      </a:endParaRPr>
                    </a:p>
                  </a:txBody>
                  <a:tcPr marL="9525" marR="9525" marT="9525" marB="0" anchor="ctr"/>
                </a:tc>
                <a:tc>
                  <a:txBody>
                    <a:bodyPr/>
                    <a:lstStyle/>
                    <a:p>
                      <a:pPr algn="r" fontAlgn="ctr"/>
                      <a:r>
                        <a:rPr lang="es-ES" sz="1500" u="none" strike="noStrike">
                          <a:effectLst/>
                        </a:rPr>
                        <a:t>1,65</a:t>
                      </a:r>
                      <a:endParaRPr lang="es-ES" sz="1500" b="0" i="0" u="none" strike="noStrike">
                        <a:solidFill>
                          <a:srgbClr val="000000"/>
                        </a:solidFill>
                        <a:effectLst/>
                        <a:latin typeface="Arial"/>
                      </a:endParaRPr>
                    </a:p>
                  </a:txBody>
                  <a:tcPr marL="9525" marR="9525" marT="9525" marB="0" anchor="ctr"/>
                </a:tc>
                <a:tc>
                  <a:txBody>
                    <a:bodyPr/>
                    <a:lstStyle/>
                    <a:p>
                      <a:pPr algn="r" fontAlgn="ctr"/>
                      <a:r>
                        <a:rPr lang="es-ES" sz="1500" u="none" strike="noStrike" dirty="0">
                          <a:effectLst/>
                        </a:rPr>
                        <a:t>4,19%</a:t>
                      </a:r>
                      <a:endParaRPr lang="es-ES" sz="1500" b="0" i="0" u="none" strike="noStrike" dirty="0">
                        <a:solidFill>
                          <a:srgbClr val="000000"/>
                        </a:solidFill>
                        <a:effectLst/>
                        <a:latin typeface="Arial"/>
                      </a:endParaRPr>
                    </a:p>
                  </a:txBody>
                  <a:tcPr marL="9525" marR="9525" marT="9525" marB="0" anchor="ctr"/>
                </a:tc>
              </a:tr>
              <a:tr h="190500">
                <a:tc>
                  <a:txBody>
                    <a:bodyPr/>
                    <a:lstStyle/>
                    <a:p>
                      <a:pPr algn="r" fontAlgn="ctr"/>
                      <a:r>
                        <a:rPr lang="es-ES" sz="1500" u="none" strike="noStrike" dirty="0">
                          <a:effectLst/>
                        </a:rPr>
                        <a:t>Total</a:t>
                      </a:r>
                      <a:endParaRPr lang="es-ES" sz="1500" b="0" i="1" u="none" strike="noStrike" dirty="0">
                        <a:solidFill>
                          <a:srgbClr val="000000"/>
                        </a:solidFill>
                        <a:effectLst/>
                        <a:latin typeface="Arial"/>
                      </a:endParaRPr>
                    </a:p>
                  </a:txBody>
                  <a:tcPr marL="9525" marR="9525" marT="9525" marB="0" anchor="ctr"/>
                </a:tc>
                <a:tc>
                  <a:txBody>
                    <a:bodyPr/>
                    <a:lstStyle/>
                    <a:p>
                      <a:pPr algn="r" fontAlgn="b"/>
                      <a:r>
                        <a:rPr lang="es-ES" sz="1500" u="none" strike="noStrike">
                          <a:effectLst/>
                        </a:rPr>
                        <a:t>39,38</a:t>
                      </a:r>
                      <a:endParaRPr lang="es-ES" sz="1500" b="0" i="0" u="none" strike="noStrike">
                        <a:solidFill>
                          <a:srgbClr val="000000"/>
                        </a:solidFill>
                        <a:effectLst/>
                        <a:latin typeface="Calibri"/>
                      </a:endParaRPr>
                    </a:p>
                  </a:txBody>
                  <a:tcPr marL="9525" marR="9525" marT="9525" marB="0" anchor="b"/>
                </a:tc>
                <a:tc>
                  <a:txBody>
                    <a:bodyPr/>
                    <a:lstStyle/>
                    <a:p>
                      <a:pPr algn="r" fontAlgn="b"/>
                      <a:r>
                        <a:rPr lang="es-ES" sz="1500" u="none" strike="noStrike" dirty="0">
                          <a:effectLst/>
                        </a:rPr>
                        <a:t>100,00%</a:t>
                      </a:r>
                      <a:endParaRPr lang="es-ES" sz="15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94490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188640"/>
            <a:ext cx="5214974" cy="500058"/>
          </a:xfrm>
        </p:spPr>
        <p:txBody>
          <a:bodyPr>
            <a:noAutofit/>
          </a:bodyPr>
          <a:lstStyle/>
          <a:p>
            <a:r>
              <a:rPr lang="es-ES" sz="2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Ubicación General del Proyecto</a:t>
            </a:r>
            <a:endParaRPr lang="es-ES" sz="2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5 Marcador de contenido" descr="Ubicacion_Geográfica_No1.jpg"/>
          <p:cNvPicPr>
            <a:picLocks noGrp="1" noChangeAspect="1"/>
          </p:cNvPicPr>
          <p:nvPr>
            <p:ph sz="quarter" idx="1"/>
          </p:nvPr>
        </p:nvPicPr>
        <p:blipFill>
          <a:blip r:embed="rId2" cstate="print"/>
          <a:stretch>
            <a:fillRect/>
          </a:stretch>
        </p:blipFill>
        <p:spPr>
          <a:xfrm>
            <a:off x="142844" y="642918"/>
            <a:ext cx="5500726" cy="6017395"/>
          </a:xfrm>
        </p:spPr>
      </p:pic>
      <p:graphicFrame>
        <p:nvGraphicFramePr>
          <p:cNvPr id="7" name="6 Tabla"/>
          <p:cNvGraphicFramePr>
            <a:graphicFrameLocks noGrp="1"/>
          </p:cNvGraphicFramePr>
          <p:nvPr/>
        </p:nvGraphicFramePr>
        <p:xfrm>
          <a:off x="6286512" y="928670"/>
          <a:ext cx="2119306" cy="1925320"/>
        </p:xfrm>
        <a:graphic>
          <a:graphicData uri="http://schemas.openxmlformats.org/drawingml/2006/table">
            <a:tbl>
              <a:tblPr/>
              <a:tblGrid>
                <a:gridCol w="785818"/>
                <a:gridCol w="1333488"/>
              </a:tblGrid>
              <a:tr h="147433">
                <a:tc gridSpan="2">
                  <a:txBody>
                    <a:bodyPr/>
                    <a:lstStyle/>
                    <a:p>
                      <a:pPr algn="ctr">
                        <a:lnSpc>
                          <a:spcPct val="150000"/>
                        </a:lnSpc>
                        <a:spcAft>
                          <a:spcPts val="1000"/>
                        </a:spcAft>
                      </a:pPr>
                      <a:r>
                        <a:rPr lang="es-ES_tradnl" sz="1200" b="1" i="1" dirty="0">
                          <a:solidFill>
                            <a:srgbClr val="0F243E"/>
                          </a:solidFill>
                          <a:latin typeface="Arial"/>
                          <a:ea typeface="Calibri"/>
                          <a:cs typeface="Times New Roman"/>
                        </a:rPr>
                        <a:t>LÍMITES</a:t>
                      </a:r>
                      <a:endParaRPr lang="es-ES" sz="12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hMerge="1">
                  <a:txBody>
                    <a:bodyPr/>
                    <a:lstStyle/>
                    <a:p>
                      <a:endParaRPr lang="es-ES"/>
                    </a:p>
                  </a:txBody>
                  <a:tcPr/>
                </a:tc>
              </a:tr>
              <a:tr h="232071">
                <a:tc>
                  <a:txBody>
                    <a:bodyPr/>
                    <a:lstStyle/>
                    <a:p>
                      <a:pPr algn="just">
                        <a:lnSpc>
                          <a:spcPct val="150000"/>
                        </a:lnSpc>
                        <a:spcAft>
                          <a:spcPts val="1000"/>
                        </a:spcAft>
                      </a:pPr>
                      <a:r>
                        <a:rPr lang="es-ES_tradnl" sz="1000" b="1" i="1">
                          <a:solidFill>
                            <a:srgbClr val="0F243E"/>
                          </a:solidFill>
                          <a:latin typeface="Arial"/>
                          <a:ea typeface="Calibri"/>
                          <a:cs typeface="Times New Roman"/>
                        </a:rPr>
                        <a:t>Norte</a:t>
                      </a:r>
                      <a:endParaRPr lang="es-ES" sz="12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a:spcAft>
                          <a:spcPts val="1000"/>
                        </a:spcAft>
                      </a:pPr>
                      <a:r>
                        <a:rPr lang="es-ES_tradnl" sz="1000" dirty="0">
                          <a:solidFill>
                            <a:srgbClr val="0F243E"/>
                          </a:solidFill>
                          <a:latin typeface="Arial"/>
                          <a:ea typeface="Calibri"/>
                          <a:cs typeface="Times New Roman"/>
                        </a:rPr>
                        <a:t>Cantón Quito, </a:t>
                      </a:r>
                      <a:r>
                        <a:rPr lang="es-ES_tradnl" sz="1000" dirty="0" smtClean="0">
                          <a:solidFill>
                            <a:srgbClr val="0F243E"/>
                          </a:solidFill>
                          <a:latin typeface="Arial"/>
                          <a:ea typeface="Calibri"/>
                          <a:cs typeface="Times New Roman"/>
                        </a:rPr>
                        <a:t>Urbanización </a:t>
                      </a:r>
                      <a:r>
                        <a:rPr lang="es-ES_tradnl" sz="1000" dirty="0">
                          <a:solidFill>
                            <a:srgbClr val="0F243E"/>
                          </a:solidFill>
                          <a:latin typeface="Arial"/>
                          <a:ea typeface="Calibri"/>
                          <a:cs typeface="Times New Roman"/>
                        </a:rPr>
                        <a:t>la Armenia.</a:t>
                      </a:r>
                      <a:endParaRPr lang="es-ES" sz="12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63815">
                <a:tc>
                  <a:txBody>
                    <a:bodyPr/>
                    <a:lstStyle/>
                    <a:p>
                      <a:pPr algn="just">
                        <a:lnSpc>
                          <a:spcPct val="150000"/>
                        </a:lnSpc>
                        <a:spcAft>
                          <a:spcPts val="1000"/>
                        </a:spcAft>
                      </a:pPr>
                      <a:r>
                        <a:rPr lang="es-ES_tradnl" sz="1000" b="1" i="1">
                          <a:solidFill>
                            <a:srgbClr val="0F243E"/>
                          </a:solidFill>
                          <a:latin typeface="Arial"/>
                          <a:ea typeface="Calibri"/>
                          <a:cs typeface="Times New Roman"/>
                        </a:rPr>
                        <a:t>Sur</a:t>
                      </a:r>
                      <a:endParaRPr lang="es-ES" sz="12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a:spcAft>
                          <a:spcPts val="0"/>
                        </a:spcAft>
                      </a:pPr>
                      <a:r>
                        <a:rPr lang="es-ES_tradnl" sz="1000">
                          <a:solidFill>
                            <a:srgbClr val="0F243E"/>
                          </a:solidFill>
                          <a:latin typeface="Arial"/>
                          <a:ea typeface="Calibri"/>
                          <a:cs typeface="Times New Roman"/>
                        </a:rPr>
                        <a:t>Monte Pasochoa</a:t>
                      </a:r>
                      <a:endParaRPr lang="es-ES" sz="1200">
                        <a:latin typeface="Times New Roman"/>
                        <a:ea typeface="Times New Roman"/>
                      </a:endParaRPr>
                    </a:p>
                    <a:p>
                      <a:pPr algn="l">
                        <a:spcAft>
                          <a:spcPts val="0"/>
                        </a:spcAft>
                      </a:pPr>
                      <a:r>
                        <a:rPr lang="es-ES_tradnl" sz="1000">
                          <a:solidFill>
                            <a:srgbClr val="0F243E"/>
                          </a:solidFill>
                          <a:latin typeface="Arial"/>
                          <a:ea typeface="Calibri"/>
                          <a:cs typeface="Times New Roman"/>
                        </a:rPr>
                        <a:t>Cantón Mejía</a:t>
                      </a:r>
                      <a:endParaRPr lang="es-ES" sz="12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23885">
                <a:tc>
                  <a:txBody>
                    <a:bodyPr/>
                    <a:lstStyle/>
                    <a:p>
                      <a:pPr algn="just">
                        <a:lnSpc>
                          <a:spcPct val="150000"/>
                        </a:lnSpc>
                        <a:spcAft>
                          <a:spcPts val="1000"/>
                        </a:spcAft>
                      </a:pPr>
                      <a:r>
                        <a:rPr lang="es-ES_tradnl" sz="1000" b="1" i="1">
                          <a:solidFill>
                            <a:srgbClr val="0F243E"/>
                          </a:solidFill>
                          <a:latin typeface="Arial"/>
                          <a:ea typeface="Calibri"/>
                          <a:cs typeface="Times New Roman"/>
                        </a:rPr>
                        <a:t>Este</a:t>
                      </a:r>
                      <a:endParaRPr lang="es-ES" sz="12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a:spcAft>
                          <a:spcPts val="0"/>
                        </a:spcAft>
                      </a:pPr>
                      <a:r>
                        <a:rPr lang="es-ES_tradnl" sz="1000" dirty="0">
                          <a:solidFill>
                            <a:srgbClr val="0F243E"/>
                          </a:solidFill>
                          <a:latin typeface="Arial"/>
                          <a:ea typeface="Calibri"/>
                          <a:cs typeface="Times New Roman"/>
                        </a:rPr>
                        <a:t>Cantón Quito</a:t>
                      </a:r>
                      <a:endParaRPr lang="es-ES" sz="12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32071">
                <a:tc>
                  <a:txBody>
                    <a:bodyPr/>
                    <a:lstStyle/>
                    <a:p>
                      <a:pPr algn="just">
                        <a:lnSpc>
                          <a:spcPct val="150000"/>
                        </a:lnSpc>
                        <a:spcAft>
                          <a:spcPts val="1000"/>
                        </a:spcAft>
                      </a:pPr>
                      <a:r>
                        <a:rPr lang="es-ES_tradnl" sz="1000" b="1" i="1">
                          <a:solidFill>
                            <a:srgbClr val="0F243E"/>
                          </a:solidFill>
                          <a:latin typeface="Arial"/>
                          <a:ea typeface="Calibri"/>
                          <a:cs typeface="Times New Roman"/>
                        </a:rPr>
                        <a:t>Oeste</a:t>
                      </a:r>
                      <a:endParaRPr lang="es-ES" sz="12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a:spcAft>
                          <a:spcPts val="1000"/>
                        </a:spcAft>
                      </a:pPr>
                      <a:r>
                        <a:rPr lang="es-ES_tradnl" sz="1000">
                          <a:solidFill>
                            <a:srgbClr val="0F243E"/>
                          </a:solidFill>
                          <a:latin typeface="Arial"/>
                          <a:ea typeface="Calibri"/>
                          <a:cs typeface="Times New Roman"/>
                        </a:rPr>
                        <a:t>Cantón Quito, </a:t>
                      </a:r>
                      <a:endParaRPr lang="es-ES" sz="1200">
                        <a:latin typeface="Times New Roman"/>
                        <a:ea typeface="Times New Roman"/>
                      </a:endParaRPr>
                    </a:p>
                    <a:p>
                      <a:pPr algn="l">
                        <a:spcAft>
                          <a:spcPts val="1000"/>
                        </a:spcAft>
                      </a:pPr>
                      <a:r>
                        <a:rPr lang="es-ES_tradnl" sz="1000">
                          <a:solidFill>
                            <a:srgbClr val="0F243E"/>
                          </a:solidFill>
                          <a:latin typeface="Arial"/>
                          <a:ea typeface="Calibri"/>
                          <a:cs typeface="Times New Roman"/>
                        </a:rPr>
                        <a:t>Río San Pedro.</a:t>
                      </a:r>
                      <a:endParaRPr lang="es-ES" sz="120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25933">
                <a:tc>
                  <a:txBody>
                    <a:bodyPr/>
                    <a:lstStyle/>
                    <a:p>
                      <a:pPr algn="just">
                        <a:lnSpc>
                          <a:spcPct val="150000"/>
                        </a:lnSpc>
                        <a:spcAft>
                          <a:spcPts val="1000"/>
                        </a:spcAft>
                      </a:pPr>
                      <a:r>
                        <a:rPr lang="es-ES_tradnl" sz="1000" b="1" i="1" dirty="0">
                          <a:solidFill>
                            <a:srgbClr val="0F243E"/>
                          </a:solidFill>
                          <a:latin typeface="Arial"/>
                          <a:ea typeface="Calibri"/>
                          <a:cs typeface="Times New Roman"/>
                        </a:rPr>
                        <a:t>Noroeste</a:t>
                      </a:r>
                      <a:endParaRPr lang="es-ES" sz="12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l">
                        <a:lnSpc>
                          <a:spcPct val="150000"/>
                        </a:lnSpc>
                        <a:spcAft>
                          <a:spcPts val="1000"/>
                        </a:spcAft>
                      </a:pPr>
                      <a:r>
                        <a:rPr lang="es-ES_tradnl" sz="1000" dirty="0">
                          <a:solidFill>
                            <a:srgbClr val="0F243E"/>
                          </a:solidFill>
                          <a:latin typeface="Arial"/>
                          <a:ea typeface="Calibri"/>
                          <a:cs typeface="Times New Roman"/>
                        </a:rPr>
                        <a:t>San Pedro del Tingo.</a:t>
                      </a:r>
                      <a:endParaRPr lang="es-ES" sz="1200" dirty="0">
                        <a:latin typeface="Times New Roman"/>
                        <a:ea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5715008" y="3714752"/>
          <a:ext cx="3143272" cy="1875205"/>
        </p:xfrm>
        <a:graphic>
          <a:graphicData uri="http://schemas.openxmlformats.org/drawingml/2006/table">
            <a:tbl>
              <a:tblPr/>
              <a:tblGrid>
                <a:gridCol w="2131902"/>
                <a:gridCol w="1011370"/>
              </a:tblGrid>
              <a:tr h="178495">
                <a:tc gridSpan="2">
                  <a:txBody>
                    <a:bodyPr/>
                    <a:lstStyle/>
                    <a:p>
                      <a:pPr algn="ctr">
                        <a:lnSpc>
                          <a:spcPct val="150000"/>
                        </a:lnSpc>
                        <a:spcAft>
                          <a:spcPts val="1000"/>
                        </a:spcAft>
                      </a:pPr>
                      <a:r>
                        <a:rPr lang="es-ES_tradnl" sz="1200" b="1" i="1" dirty="0">
                          <a:solidFill>
                            <a:srgbClr val="0F243E"/>
                          </a:solidFill>
                          <a:latin typeface="Arial"/>
                          <a:ea typeface="Calibri"/>
                          <a:cs typeface="Times New Roman"/>
                        </a:rPr>
                        <a:t>DIVISIÓN POLÍTICA</a:t>
                      </a:r>
                      <a:endParaRPr lang="es-ES" sz="1200" dirty="0">
                        <a:latin typeface="Times New Roman"/>
                        <a:ea typeface="Times New Roman"/>
                      </a:endParaRPr>
                    </a:p>
                  </a:txBody>
                  <a:tcPr marL="68580" marR="68580" marT="0"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76923C"/>
                    </a:solidFill>
                  </a:tcPr>
                </a:tc>
                <a:tc hMerge="1">
                  <a:txBody>
                    <a:bodyPr/>
                    <a:lstStyle/>
                    <a:p>
                      <a:endParaRPr lang="es-ES"/>
                    </a:p>
                  </a:txBody>
                  <a:tcPr/>
                </a:tc>
              </a:tr>
              <a:tr h="169145">
                <a:tc>
                  <a:txBody>
                    <a:bodyPr/>
                    <a:lstStyle/>
                    <a:p>
                      <a:pPr indent="450215" algn="l">
                        <a:lnSpc>
                          <a:spcPct val="150000"/>
                        </a:lnSpc>
                        <a:spcAft>
                          <a:spcPts val="0"/>
                        </a:spcAft>
                      </a:pPr>
                      <a:r>
                        <a:rPr lang="es-ES_tradnl" sz="1000" b="1" i="1" dirty="0">
                          <a:solidFill>
                            <a:srgbClr val="000000"/>
                          </a:solidFill>
                          <a:latin typeface="Arial"/>
                          <a:ea typeface="Calibri"/>
                          <a:cs typeface="Verdana"/>
                        </a:rPr>
                        <a:t>Parroquias Urbanas:</a:t>
                      </a:r>
                      <a:endParaRPr lang="es-ES" sz="1200" b="1" i="1" dirty="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450215" algn="just">
                        <a:lnSpc>
                          <a:spcPct val="150000"/>
                        </a:lnSpc>
                        <a:spcAft>
                          <a:spcPts val="0"/>
                        </a:spcAft>
                      </a:pPr>
                      <a:r>
                        <a:rPr lang="es-ES_tradnl" sz="1000" b="1" i="1" dirty="0">
                          <a:solidFill>
                            <a:srgbClr val="000000"/>
                          </a:solidFill>
                          <a:latin typeface="Arial"/>
                          <a:ea typeface="Calibri"/>
                          <a:cs typeface="Verdana"/>
                        </a:rPr>
                        <a:t>Área</a:t>
                      </a:r>
                      <a:endParaRPr lang="es-ES" sz="1200" b="1" i="1" dirty="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69145">
                <a:tc>
                  <a:txBody>
                    <a:bodyPr/>
                    <a:lstStyle/>
                    <a:p>
                      <a:pPr indent="450215" algn="l">
                        <a:lnSpc>
                          <a:spcPct val="150000"/>
                        </a:lnSpc>
                        <a:spcAft>
                          <a:spcPts val="0"/>
                        </a:spcAft>
                      </a:pPr>
                      <a:r>
                        <a:rPr lang="es-ES_tradnl" sz="1000" dirty="0">
                          <a:solidFill>
                            <a:srgbClr val="000000"/>
                          </a:solidFill>
                          <a:latin typeface="Arial"/>
                          <a:ea typeface="Calibri"/>
                          <a:cs typeface="Verdana"/>
                        </a:rPr>
                        <a:t>San Rafael</a:t>
                      </a:r>
                      <a:endParaRPr lang="es-ES" sz="1200" dirty="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450215" algn="just">
                        <a:lnSpc>
                          <a:spcPct val="150000"/>
                        </a:lnSpc>
                        <a:spcAft>
                          <a:spcPts val="0"/>
                        </a:spcAft>
                      </a:pPr>
                      <a:r>
                        <a:rPr lang="es-ES_tradnl" sz="1000">
                          <a:solidFill>
                            <a:srgbClr val="000000"/>
                          </a:solidFill>
                          <a:latin typeface="Arial"/>
                          <a:ea typeface="Calibri"/>
                          <a:cs typeface="Verdana"/>
                        </a:rPr>
                        <a:t>2 Km²</a:t>
                      </a:r>
                      <a:endParaRPr lang="es-ES" sz="120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29285">
                <a:tc>
                  <a:txBody>
                    <a:bodyPr/>
                    <a:lstStyle/>
                    <a:p>
                      <a:pPr indent="450215" algn="l">
                        <a:lnSpc>
                          <a:spcPct val="150000"/>
                        </a:lnSpc>
                        <a:spcAft>
                          <a:spcPts val="0"/>
                        </a:spcAft>
                      </a:pPr>
                      <a:r>
                        <a:rPr lang="es-ES_tradnl" sz="1000">
                          <a:solidFill>
                            <a:srgbClr val="000000"/>
                          </a:solidFill>
                          <a:latin typeface="Arial"/>
                          <a:ea typeface="Calibri"/>
                          <a:cs typeface="Verdana"/>
                        </a:rPr>
                        <a:t>San Pedro de Taboada</a:t>
                      </a:r>
                      <a:endParaRPr lang="es-ES" sz="120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450215" algn="just">
                        <a:lnSpc>
                          <a:spcPct val="150000"/>
                        </a:lnSpc>
                        <a:spcAft>
                          <a:spcPts val="0"/>
                        </a:spcAft>
                      </a:pPr>
                      <a:r>
                        <a:rPr lang="es-ES_tradnl" sz="1000">
                          <a:solidFill>
                            <a:srgbClr val="000000"/>
                          </a:solidFill>
                          <a:latin typeface="Arial"/>
                          <a:ea typeface="Calibri"/>
                          <a:cs typeface="Verdana"/>
                        </a:rPr>
                        <a:t>4 km²</a:t>
                      </a:r>
                      <a:endParaRPr lang="es-ES" sz="120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69145">
                <a:tc>
                  <a:txBody>
                    <a:bodyPr/>
                    <a:lstStyle/>
                    <a:p>
                      <a:pPr indent="450215" algn="l">
                        <a:lnSpc>
                          <a:spcPct val="150000"/>
                        </a:lnSpc>
                        <a:spcAft>
                          <a:spcPts val="0"/>
                        </a:spcAft>
                      </a:pPr>
                      <a:r>
                        <a:rPr lang="es-ES_tradnl" sz="1000">
                          <a:solidFill>
                            <a:srgbClr val="000000"/>
                          </a:solidFill>
                          <a:latin typeface="Arial"/>
                          <a:ea typeface="Calibri"/>
                          <a:cs typeface="Verdana"/>
                        </a:rPr>
                        <a:t>Sangolquí</a:t>
                      </a:r>
                      <a:endParaRPr lang="es-ES" sz="120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450215" algn="just">
                        <a:lnSpc>
                          <a:spcPct val="150000"/>
                        </a:lnSpc>
                        <a:spcAft>
                          <a:spcPts val="0"/>
                        </a:spcAft>
                      </a:pPr>
                      <a:r>
                        <a:rPr lang="es-ES_tradnl" sz="1000">
                          <a:solidFill>
                            <a:srgbClr val="000000"/>
                          </a:solidFill>
                          <a:latin typeface="Arial"/>
                          <a:ea typeface="Calibri"/>
                          <a:cs typeface="Verdana"/>
                        </a:rPr>
                        <a:t>49 Km²</a:t>
                      </a:r>
                      <a:endParaRPr lang="es-ES" sz="120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69145">
                <a:tc>
                  <a:txBody>
                    <a:bodyPr/>
                    <a:lstStyle/>
                    <a:p>
                      <a:pPr indent="450215" algn="l">
                        <a:lnSpc>
                          <a:spcPct val="150000"/>
                        </a:lnSpc>
                        <a:spcAft>
                          <a:spcPts val="0"/>
                        </a:spcAft>
                      </a:pPr>
                      <a:r>
                        <a:rPr lang="es-ES_tradnl" sz="1000" b="1" i="1">
                          <a:solidFill>
                            <a:srgbClr val="000000"/>
                          </a:solidFill>
                          <a:latin typeface="Arial"/>
                          <a:ea typeface="Calibri"/>
                          <a:cs typeface="Verdana"/>
                        </a:rPr>
                        <a:t>Parroquias Rurales:</a:t>
                      </a:r>
                      <a:endParaRPr lang="es-ES" sz="1200" b="1" i="1">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indent="450215" algn="just" defTabSz="914400" rtl="0" eaLnBrk="1" fontAlgn="auto" latinLnBrk="0" hangingPunct="1">
                        <a:lnSpc>
                          <a:spcPct val="150000"/>
                        </a:lnSpc>
                        <a:spcBef>
                          <a:spcPts val="0"/>
                        </a:spcBef>
                        <a:spcAft>
                          <a:spcPts val="0"/>
                        </a:spcAft>
                        <a:buClrTx/>
                        <a:buSzTx/>
                        <a:buFontTx/>
                        <a:buNone/>
                        <a:tabLst/>
                        <a:defRPr/>
                      </a:pPr>
                      <a:r>
                        <a:rPr lang="es-ES_tradnl" sz="1000" b="1" i="1" dirty="0" smtClean="0">
                          <a:solidFill>
                            <a:srgbClr val="000000"/>
                          </a:solidFill>
                          <a:latin typeface="Arial"/>
                          <a:ea typeface="Calibri"/>
                          <a:cs typeface="Verdana"/>
                        </a:rPr>
                        <a:t>Área</a:t>
                      </a:r>
                      <a:endParaRPr lang="es-ES" sz="1200" b="1" i="1" dirty="0" smtClean="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69145">
                <a:tc>
                  <a:txBody>
                    <a:bodyPr/>
                    <a:lstStyle/>
                    <a:p>
                      <a:pPr indent="450215" algn="l">
                        <a:lnSpc>
                          <a:spcPct val="150000"/>
                        </a:lnSpc>
                        <a:spcAft>
                          <a:spcPts val="0"/>
                        </a:spcAft>
                      </a:pPr>
                      <a:r>
                        <a:rPr lang="es-ES_tradnl" sz="1000">
                          <a:solidFill>
                            <a:srgbClr val="000000"/>
                          </a:solidFill>
                          <a:latin typeface="Arial"/>
                          <a:ea typeface="Calibri"/>
                          <a:cs typeface="Verdana"/>
                        </a:rPr>
                        <a:t>Cotogchoa</a:t>
                      </a:r>
                      <a:endParaRPr lang="es-ES" sz="120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450215" algn="just">
                        <a:lnSpc>
                          <a:spcPct val="150000"/>
                        </a:lnSpc>
                        <a:spcAft>
                          <a:spcPts val="0"/>
                        </a:spcAft>
                      </a:pPr>
                      <a:r>
                        <a:rPr lang="es-ES_tradnl" sz="1000">
                          <a:solidFill>
                            <a:srgbClr val="000000"/>
                          </a:solidFill>
                          <a:latin typeface="Arial"/>
                          <a:ea typeface="Calibri"/>
                          <a:cs typeface="Verdana"/>
                        </a:rPr>
                        <a:t>34 Km²</a:t>
                      </a:r>
                      <a:endParaRPr lang="es-ES" sz="120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69145">
                <a:tc>
                  <a:txBody>
                    <a:bodyPr/>
                    <a:lstStyle/>
                    <a:p>
                      <a:pPr indent="450215" algn="l">
                        <a:lnSpc>
                          <a:spcPct val="150000"/>
                        </a:lnSpc>
                        <a:spcAft>
                          <a:spcPts val="0"/>
                        </a:spcAft>
                      </a:pPr>
                      <a:r>
                        <a:rPr lang="es-ES_tradnl" sz="1000" dirty="0" err="1">
                          <a:solidFill>
                            <a:srgbClr val="000000"/>
                          </a:solidFill>
                          <a:latin typeface="Arial"/>
                          <a:ea typeface="Calibri"/>
                          <a:cs typeface="Verdana"/>
                        </a:rPr>
                        <a:t>Rumipamba</a:t>
                      </a:r>
                      <a:endParaRPr lang="es-ES" sz="1200" dirty="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450215" algn="just">
                        <a:lnSpc>
                          <a:spcPct val="150000"/>
                        </a:lnSpc>
                        <a:spcAft>
                          <a:spcPts val="0"/>
                        </a:spcAft>
                      </a:pPr>
                      <a:r>
                        <a:rPr lang="es-ES_tradnl" sz="1000" dirty="0">
                          <a:solidFill>
                            <a:srgbClr val="000000"/>
                          </a:solidFill>
                          <a:latin typeface="Arial"/>
                          <a:ea typeface="Calibri"/>
                          <a:cs typeface="Verdana"/>
                        </a:rPr>
                        <a:t>40 Km²</a:t>
                      </a:r>
                      <a:endParaRPr lang="es-ES" sz="1200" dirty="0">
                        <a:solidFill>
                          <a:srgbClr val="000000"/>
                        </a:solidFill>
                        <a:latin typeface="Arial"/>
                        <a:ea typeface="Times New Roman"/>
                        <a:cs typeface="Verdana"/>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2827" y="404664"/>
            <a:ext cx="4608512" cy="369332"/>
          </a:xfrm>
          <a:prstGeom prst="rect">
            <a:avLst/>
          </a:prstGeom>
          <a:noFill/>
        </p:spPr>
        <p:txBody>
          <a:bodyPr wrap="square" rtlCol="0">
            <a:spAutoFit/>
          </a:bodyPr>
          <a:lstStyle/>
          <a:p>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Accesibilidad a Servicios</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4 Diagrama"/>
          <p:cNvGraphicFramePr/>
          <p:nvPr>
            <p:extLst>
              <p:ext uri="{D42A27DB-BD31-4B8C-83A1-F6EECF244321}">
                <p14:modId xmlns:p14="http://schemas.microsoft.com/office/powerpoint/2010/main" val="2431105362"/>
              </p:ext>
            </p:extLst>
          </p:nvPr>
        </p:nvGraphicFramePr>
        <p:xfrm>
          <a:off x="971600" y="1124744"/>
          <a:ext cx="748883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612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620688"/>
            <a:ext cx="8496944" cy="5112568"/>
          </a:xfrm>
        </p:spPr>
      </p:pic>
    </p:spTree>
    <p:extLst>
      <p:ext uri="{BB962C8B-B14F-4D97-AF65-F5344CB8AC3E}">
        <p14:creationId xmlns:p14="http://schemas.microsoft.com/office/powerpoint/2010/main" val="897264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7772400" cy="940966"/>
          </a:xfrm>
        </p:spPr>
        <p:txBody>
          <a:bodyPr/>
          <a:lstStyle/>
          <a:p>
            <a:r>
              <a:rPr lang="es-ES" dirty="0" smtClean="0"/>
              <a:t>Escenario Prospectivo</a:t>
            </a:r>
            <a:endParaRPr lang="es-ES" dirty="0"/>
          </a:p>
        </p:txBody>
      </p:sp>
      <p:sp>
        <p:nvSpPr>
          <p:cNvPr id="3" name="2 Marcador de contenido"/>
          <p:cNvSpPr>
            <a:spLocks noGrp="1"/>
          </p:cNvSpPr>
          <p:nvPr>
            <p:ph sz="quarter" idx="1"/>
          </p:nvPr>
        </p:nvSpPr>
        <p:spPr>
          <a:xfrm>
            <a:off x="899592" y="1196752"/>
            <a:ext cx="6321896" cy="685056"/>
          </a:xfrm>
        </p:spPr>
        <p:txBody>
          <a:bodyPr>
            <a:normAutofit/>
          </a:bodyPr>
          <a:lstStyle/>
          <a:p>
            <a:r>
              <a:rPr lang="es-ES" dirty="0" smtClean="0"/>
              <a:t>Metodología de Matriz de Impacto Cruzada</a:t>
            </a:r>
            <a:endParaRPr lang="es-ES" dirty="0"/>
          </a:p>
        </p:txBody>
      </p:sp>
      <p:graphicFrame>
        <p:nvGraphicFramePr>
          <p:cNvPr id="4" name="3 Diagrama"/>
          <p:cNvGraphicFramePr/>
          <p:nvPr>
            <p:extLst>
              <p:ext uri="{D42A27DB-BD31-4B8C-83A1-F6EECF244321}">
                <p14:modId xmlns:p14="http://schemas.microsoft.com/office/powerpoint/2010/main" val="4169372510"/>
              </p:ext>
            </p:extLst>
          </p:nvPr>
        </p:nvGraphicFramePr>
        <p:xfrm>
          <a:off x="1115616" y="2060848"/>
          <a:ext cx="69127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403648" y="2276872"/>
            <a:ext cx="502061" cy="923330"/>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 Rectángulo"/>
          <p:cNvSpPr/>
          <p:nvPr/>
        </p:nvSpPr>
        <p:spPr>
          <a:xfrm>
            <a:off x="1690023" y="3200202"/>
            <a:ext cx="502061" cy="923330"/>
          </a:xfrm>
          <a:prstGeom prst="rect">
            <a:avLst/>
          </a:prstGeom>
          <a:noFill/>
        </p:spPr>
        <p:txBody>
          <a:bodyPr wrap="none" lIns="91440" tIns="45720" rIns="91440" bIns="45720">
            <a:spAutoFit/>
          </a:bodyPr>
          <a:lstStyle/>
          <a:p>
            <a:pPr algn="ctr"/>
            <a:r>
              <a:rPr lang="es-E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Rectángulo"/>
          <p:cNvSpPr/>
          <p:nvPr/>
        </p:nvSpPr>
        <p:spPr>
          <a:xfrm>
            <a:off x="1626737" y="4123532"/>
            <a:ext cx="502061" cy="923330"/>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7 Rectángulo"/>
          <p:cNvSpPr/>
          <p:nvPr/>
        </p:nvSpPr>
        <p:spPr>
          <a:xfrm>
            <a:off x="1305017" y="5065443"/>
            <a:ext cx="502061" cy="923330"/>
          </a:xfrm>
          <a:prstGeom prst="rect">
            <a:avLst/>
          </a:prstGeom>
          <a:noFill/>
        </p:spPr>
        <p:txBody>
          <a:bodyPr wrap="none" lIns="91440" tIns="45720" rIns="91440" bIns="45720">
            <a:spAutoFit/>
          </a:bodyPr>
          <a:lstStyle/>
          <a:p>
            <a:pPr algn="ctr"/>
            <a:r>
              <a:rPr lang="es-E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9875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2840" y="764704"/>
            <a:ext cx="3205749" cy="400110"/>
          </a:xfrm>
          <a:prstGeom prst="rect">
            <a:avLst/>
          </a:prstGeom>
          <a:noFill/>
        </p:spPr>
        <p:txBody>
          <a:bodyPr wrap="none" lIns="91440" tIns="45720" rIns="91440" bIns="45720">
            <a:spAutoFit/>
          </a:bodyPr>
          <a:lstStyle/>
          <a:p>
            <a:pPr algn="ctr"/>
            <a:r>
              <a:rPr lang="es-E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Matriz de Impacto Cruzado</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11" y="3898184"/>
            <a:ext cx="22002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24" y="2002377"/>
            <a:ext cx="32194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p:cNvPicPr/>
          <p:nvPr/>
        </p:nvPicPr>
        <p:blipFill>
          <a:blip r:embed="rId4" cstate="print"/>
          <a:srcRect/>
          <a:stretch>
            <a:fillRect/>
          </a:stretch>
        </p:blipFill>
        <p:spPr bwMode="auto">
          <a:xfrm>
            <a:off x="4132001" y="262795"/>
            <a:ext cx="4580890" cy="3479165"/>
          </a:xfrm>
          <a:prstGeom prst="rect">
            <a:avLst/>
          </a:prstGeom>
          <a:noFill/>
          <a:ln w="9525">
            <a:noFill/>
            <a:miter lim="800000"/>
            <a:headEnd/>
            <a:tailEnd/>
          </a:ln>
        </p:spPr>
      </p:pic>
      <p:pic>
        <p:nvPicPr>
          <p:cNvPr id="13" name="9 Imagen" descr="escala-impacto.png"/>
          <p:cNvPicPr/>
          <p:nvPr/>
        </p:nvPicPr>
        <p:blipFill>
          <a:blip r:embed="rId5" cstate="print"/>
          <a:stretch>
            <a:fillRect/>
          </a:stretch>
        </p:blipFill>
        <p:spPr>
          <a:xfrm>
            <a:off x="4138960" y="4077072"/>
            <a:ext cx="4580890" cy="2576830"/>
          </a:xfrm>
          <a:prstGeom prst="rect">
            <a:avLst/>
          </a:prstGeom>
        </p:spPr>
      </p:pic>
      <p:sp>
        <p:nvSpPr>
          <p:cNvPr id="10" name="9 Flecha a la derecha con muesca"/>
          <p:cNvSpPr/>
          <p:nvPr/>
        </p:nvSpPr>
        <p:spPr>
          <a:xfrm>
            <a:off x="3627174" y="2564904"/>
            <a:ext cx="504827"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6422446" y="3741960"/>
            <a:ext cx="237786" cy="335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82962909"/>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5753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cstate="print"/>
          <a:srcRect/>
          <a:stretch>
            <a:fillRect/>
          </a:stretch>
        </p:blipFill>
        <p:spPr bwMode="auto">
          <a:xfrm>
            <a:off x="611559" y="2462152"/>
            <a:ext cx="2968625" cy="795655"/>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851920" y="2242443"/>
            <a:ext cx="4227830" cy="1235075"/>
          </a:xfrm>
          <a:prstGeom prst="rect">
            <a:avLst/>
          </a:prstGeom>
          <a:noFill/>
          <a:ln w="9525">
            <a:noFill/>
            <a:miter lim="800000"/>
            <a:headEnd/>
            <a:tailEnd/>
          </a:ln>
        </p:spPr>
      </p:pic>
      <p:sp>
        <p:nvSpPr>
          <p:cNvPr id="7" name="2 Marcador de contenido"/>
          <p:cNvSpPr>
            <a:spLocks noGrp="1"/>
          </p:cNvSpPr>
          <p:nvPr>
            <p:ph sz="quarter" idx="1"/>
          </p:nvPr>
        </p:nvSpPr>
        <p:spPr>
          <a:xfrm>
            <a:off x="419236" y="2018581"/>
            <a:ext cx="6321896" cy="685056"/>
          </a:xfrm>
        </p:spPr>
        <p:txBody>
          <a:bodyPr>
            <a:normAutofit/>
          </a:bodyPr>
          <a:lstStyle/>
          <a:p>
            <a:r>
              <a:rPr lang="es-ES" sz="2500" dirty="0" smtClean="0"/>
              <a:t>Algoritmo de KSIM</a:t>
            </a:r>
            <a:endParaRPr lang="es-ES" sz="2500" dirty="0"/>
          </a:p>
        </p:txBody>
      </p:sp>
      <p:graphicFrame>
        <p:nvGraphicFramePr>
          <p:cNvPr id="8" name="7 Tabla"/>
          <p:cNvGraphicFramePr>
            <a:graphicFrameLocks noGrp="1"/>
          </p:cNvGraphicFramePr>
          <p:nvPr>
            <p:extLst>
              <p:ext uri="{D42A27DB-BD31-4B8C-83A1-F6EECF244321}">
                <p14:modId xmlns:p14="http://schemas.microsoft.com/office/powerpoint/2010/main" val="1606236688"/>
              </p:ext>
            </p:extLst>
          </p:nvPr>
        </p:nvGraphicFramePr>
        <p:xfrm>
          <a:off x="611559" y="4797152"/>
          <a:ext cx="3744417" cy="1512170"/>
        </p:xfrm>
        <a:graphic>
          <a:graphicData uri="http://schemas.openxmlformats.org/drawingml/2006/table">
            <a:tbl>
              <a:tblPr>
                <a:tableStyleId>{3C2FFA5D-87B4-456A-9821-1D502468CF0F}</a:tableStyleId>
              </a:tblPr>
              <a:tblGrid>
                <a:gridCol w="1282335"/>
                <a:gridCol w="820694"/>
                <a:gridCol w="820694"/>
                <a:gridCol w="820694"/>
              </a:tblGrid>
              <a:tr h="302434">
                <a:tc>
                  <a:txBody>
                    <a:bodyPr/>
                    <a:lstStyle/>
                    <a:p>
                      <a:pPr algn="ctr" fontAlgn="ctr"/>
                      <a:r>
                        <a:rPr lang="es-ES" sz="1800" u="none" strike="noStrike" dirty="0">
                          <a:effectLst/>
                        </a:rPr>
                        <a:t>Eventos</a:t>
                      </a:r>
                      <a:endParaRPr lang="es-ES" sz="1800" b="1" i="0" u="none" strike="noStrike" dirty="0">
                        <a:solidFill>
                          <a:srgbClr val="000000"/>
                        </a:solidFill>
                        <a:effectLst/>
                        <a:latin typeface="Calibri"/>
                      </a:endParaRPr>
                    </a:p>
                  </a:txBody>
                  <a:tcPr marL="9525" marR="9525" marT="9525" marB="0" anchor="ctr"/>
                </a:tc>
                <a:tc>
                  <a:txBody>
                    <a:bodyPr/>
                    <a:lstStyle/>
                    <a:p>
                      <a:pPr algn="l" fontAlgn="ctr"/>
                      <a:r>
                        <a:rPr lang="es-ES" sz="1800" u="none" strike="noStrike" dirty="0">
                          <a:effectLst/>
                        </a:rPr>
                        <a:t>Xi</a:t>
                      </a:r>
                      <a:endParaRPr lang="es-ES" sz="1800" b="1" i="0" u="none" strike="noStrike" dirty="0">
                        <a:solidFill>
                          <a:srgbClr val="000000"/>
                        </a:solidFill>
                        <a:effectLst/>
                        <a:latin typeface="Calibri"/>
                      </a:endParaRPr>
                    </a:p>
                  </a:txBody>
                  <a:tcPr marL="9525" marR="9525" marT="9525" marB="0" anchor="ctr"/>
                </a:tc>
                <a:tc>
                  <a:txBody>
                    <a:bodyPr/>
                    <a:lstStyle/>
                    <a:p>
                      <a:pPr algn="l" fontAlgn="ctr"/>
                      <a:r>
                        <a:rPr lang="es-ES" sz="1800" u="none" strike="noStrike">
                          <a:effectLst/>
                        </a:rPr>
                        <a:t>Pi(t)</a:t>
                      </a:r>
                      <a:endParaRPr lang="es-ES" sz="1800" b="1" i="0" u="none" strike="noStrike">
                        <a:solidFill>
                          <a:srgbClr val="000000"/>
                        </a:solidFill>
                        <a:effectLst/>
                        <a:latin typeface="Calibri"/>
                      </a:endParaRPr>
                    </a:p>
                  </a:txBody>
                  <a:tcPr marL="9525" marR="9525" marT="9525" marB="0" anchor="ctr"/>
                </a:tc>
                <a:tc>
                  <a:txBody>
                    <a:bodyPr/>
                    <a:lstStyle/>
                    <a:p>
                      <a:pPr algn="l" fontAlgn="ctr"/>
                      <a:r>
                        <a:rPr lang="es-ES" sz="1800" u="none" strike="noStrike" dirty="0" err="1">
                          <a:effectLst/>
                        </a:rPr>
                        <a:t>Xj</a:t>
                      </a:r>
                      <a:endParaRPr lang="es-ES" sz="1800" b="1" i="0" u="none" strike="noStrike" dirty="0">
                        <a:solidFill>
                          <a:srgbClr val="000000"/>
                        </a:solidFill>
                        <a:effectLst/>
                        <a:latin typeface="Calibri"/>
                      </a:endParaRPr>
                    </a:p>
                  </a:txBody>
                  <a:tcPr marL="9525" marR="9525" marT="9525" marB="0" anchor="ctr"/>
                </a:tc>
              </a:tr>
              <a:tr h="302434">
                <a:tc>
                  <a:txBody>
                    <a:bodyPr/>
                    <a:lstStyle/>
                    <a:p>
                      <a:pPr algn="ctr" fontAlgn="ctr"/>
                      <a:r>
                        <a:rPr lang="es-ES" sz="1800" u="none" strike="noStrike" dirty="0">
                          <a:effectLst/>
                        </a:rPr>
                        <a:t>E1</a:t>
                      </a:r>
                      <a:endParaRPr lang="es-ES" sz="1800" b="1"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dirty="0">
                          <a:effectLst/>
                        </a:rPr>
                        <a:t>0,4</a:t>
                      </a:r>
                      <a:endParaRPr lang="es-ES" sz="1800" b="0"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dirty="0">
                          <a:effectLst/>
                        </a:rPr>
                        <a:t>0,998</a:t>
                      </a:r>
                      <a:endParaRPr lang="es-ES" sz="1800" b="0"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a:effectLst/>
                        </a:rPr>
                        <a:t>0,401</a:t>
                      </a:r>
                      <a:endParaRPr lang="es-ES" sz="1800" b="0" i="0" u="none" strike="noStrike">
                        <a:solidFill>
                          <a:srgbClr val="000000"/>
                        </a:solidFill>
                        <a:effectLst/>
                        <a:latin typeface="Calibri"/>
                      </a:endParaRPr>
                    </a:p>
                  </a:txBody>
                  <a:tcPr marL="9525" marR="9525" marT="9525" marB="0" anchor="ctr"/>
                </a:tc>
              </a:tr>
              <a:tr h="302434">
                <a:tc>
                  <a:txBody>
                    <a:bodyPr/>
                    <a:lstStyle/>
                    <a:p>
                      <a:pPr algn="ctr" fontAlgn="ctr"/>
                      <a:r>
                        <a:rPr lang="es-ES" sz="1800" u="none" strike="noStrike">
                          <a:effectLst/>
                        </a:rPr>
                        <a:t>E2</a:t>
                      </a:r>
                      <a:endParaRPr lang="es-ES" sz="1800" b="1" i="0" u="none" strike="noStrike">
                        <a:solidFill>
                          <a:srgbClr val="000000"/>
                        </a:solidFill>
                        <a:effectLst/>
                        <a:latin typeface="Calibri"/>
                      </a:endParaRPr>
                    </a:p>
                  </a:txBody>
                  <a:tcPr marL="9525" marR="9525" marT="9525" marB="0" anchor="ctr"/>
                </a:tc>
                <a:tc>
                  <a:txBody>
                    <a:bodyPr/>
                    <a:lstStyle/>
                    <a:p>
                      <a:pPr algn="r" fontAlgn="ctr"/>
                      <a:r>
                        <a:rPr lang="es-ES" sz="1800" u="none" strike="noStrike" dirty="0">
                          <a:effectLst/>
                        </a:rPr>
                        <a:t>0,5</a:t>
                      </a:r>
                      <a:endParaRPr lang="es-ES" sz="1800" b="0"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dirty="0">
                          <a:effectLst/>
                        </a:rPr>
                        <a:t>1,004</a:t>
                      </a:r>
                      <a:endParaRPr lang="es-ES" sz="1800" b="0"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a:effectLst/>
                        </a:rPr>
                        <a:t>0,399</a:t>
                      </a:r>
                      <a:endParaRPr lang="es-ES" sz="1800" b="0" i="0" u="none" strike="noStrike">
                        <a:solidFill>
                          <a:srgbClr val="000000"/>
                        </a:solidFill>
                        <a:effectLst/>
                        <a:latin typeface="Calibri"/>
                      </a:endParaRPr>
                    </a:p>
                  </a:txBody>
                  <a:tcPr marL="9525" marR="9525" marT="9525" marB="0" anchor="ctr"/>
                </a:tc>
              </a:tr>
              <a:tr h="302434">
                <a:tc>
                  <a:txBody>
                    <a:bodyPr/>
                    <a:lstStyle/>
                    <a:p>
                      <a:pPr algn="ctr" fontAlgn="ctr"/>
                      <a:r>
                        <a:rPr lang="es-ES" sz="1800" u="none" strike="noStrike">
                          <a:effectLst/>
                        </a:rPr>
                        <a:t>E3</a:t>
                      </a:r>
                      <a:endParaRPr lang="es-ES" sz="1800" b="1" i="0" u="none" strike="noStrike">
                        <a:solidFill>
                          <a:srgbClr val="000000"/>
                        </a:solidFill>
                        <a:effectLst/>
                        <a:latin typeface="Calibri"/>
                      </a:endParaRPr>
                    </a:p>
                  </a:txBody>
                  <a:tcPr marL="9525" marR="9525" marT="9525" marB="0" anchor="ctr"/>
                </a:tc>
                <a:tc>
                  <a:txBody>
                    <a:bodyPr/>
                    <a:lstStyle/>
                    <a:p>
                      <a:pPr algn="r" fontAlgn="ctr"/>
                      <a:r>
                        <a:rPr lang="es-ES" sz="1800" u="none" strike="noStrike">
                          <a:effectLst/>
                        </a:rPr>
                        <a:t>0,3</a:t>
                      </a:r>
                      <a:endParaRPr lang="es-ES" sz="1800" b="0" i="0" u="none" strike="noStrike">
                        <a:solidFill>
                          <a:srgbClr val="000000"/>
                        </a:solidFill>
                        <a:effectLst/>
                        <a:latin typeface="Calibri"/>
                      </a:endParaRPr>
                    </a:p>
                  </a:txBody>
                  <a:tcPr marL="9525" marR="9525" marT="9525" marB="0" anchor="ctr"/>
                </a:tc>
                <a:tc>
                  <a:txBody>
                    <a:bodyPr/>
                    <a:lstStyle/>
                    <a:p>
                      <a:pPr algn="r" fontAlgn="ctr"/>
                      <a:r>
                        <a:rPr lang="es-ES" sz="1800" u="none" strike="noStrike" dirty="0">
                          <a:effectLst/>
                        </a:rPr>
                        <a:t>0,998</a:t>
                      </a:r>
                      <a:endParaRPr lang="es-ES" sz="1800" b="0"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a:effectLst/>
                        </a:rPr>
                        <a:t>0,301</a:t>
                      </a:r>
                      <a:endParaRPr lang="es-ES" sz="1800" b="0" i="0" u="none" strike="noStrike">
                        <a:solidFill>
                          <a:srgbClr val="000000"/>
                        </a:solidFill>
                        <a:effectLst/>
                        <a:latin typeface="Calibri"/>
                      </a:endParaRPr>
                    </a:p>
                  </a:txBody>
                  <a:tcPr marL="9525" marR="9525" marT="9525" marB="0" anchor="ctr"/>
                </a:tc>
              </a:tr>
              <a:tr h="302434">
                <a:tc>
                  <a:txBody>
                    <a:bodyPr/>
                    <a:lstStyle/>
                    <a:p>
                      <a:pPr algn="ctr" fontAlgn="ctr"/>
                      <a:r>
                        <a:rPr lang="es-ES" sz="1800" u="none" strike="noStrike" dirty="0">
                          <a:effectLst/>
                        </a:rPr>
                        <a:t>E4</a:t>
                      </a:r>
                      <a:endParaRPr lang="es-ES" sz="1800" b="1"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a:effectLst/>
                        </a:rPr>
                        <a:t>0,2</a:t>
                      </a:r>
                      <a:endParaRPr lang="es-ES" sz="1800" b="0" i="0" u="none" strike="noStrike">
                        <a:solidFill>
                          <a:srgbClr val="000000"/>
                        </a:solidFill>
                        <a:effectLst/>
                        <a:latin typeface="Calibri"/>
                      </a:endParaRPr>
                    </a:p>
                  </a:txBody>
                  <a:tcPr marL="9525" marR="9525" marT="9525" marB="0" anchor="ctr"/>
                </a:tc>
                <a:tc>
                  <a:txBody>
                    <a:bodyPr/>
                    <a:lstStyle/>
                    <a:p>
                      <a:pPr algn="r" fontAlgn="ctr"/>
                      <a:r>
                        <a:rPr lang="es-ES" sz="1800" u="none" strike="noStrike" dirty="0">
                          <a:effectLst/>
                        </a:rPr>
                        <a:t>0,998</a:t>
                      </a:r>
                      <a:endParaRPr lang="es-ES" sz="1800" b="0" i="0" u="none" strike="noStrike" dirty="0">
                        <a:solidFill>
                          <a:srgbClr val="000000"/>
                        </a:solidFill>
                        <a:effectLst/>
                        <a:latin typeface="Calibri"/>
                      </a:endParaRPr>
                    </a:p>
                  </a:txBody>
                  <a:tcPr marL="9525" marR="9525" marT="9525" marB="0" anchor="ctr"/>
                </a:tc>
                <a:tc>
                  <a:txBody>
                    <a:bodyPr/>
                    <a:lstStyle/>
                    <a:p>
                      <a:pPr algn="r" fontAlgn="ctr"/>
                      <a:r>
                        <a:rPr lang="es-ES" sz="1800" u="none" strike="noStrike" dirty="0">
                          <a:effectLst/>
                        </a:rPr>
                        <a:t>0,201</a:t>
                      </a:r>
                      <a:endParaRPr lang="es-ES" sz="1800" b="0" i="0" u="none" strike="noStrike" dirty="0">
                        <a:solidFill>
                          <a:srgbClr val="000000"/>
                        </a:solidFill>
                        <a:effectLst/>
                        <a:latin typeface="Calibri"/>
                      </a:endParaRPr>
                    </a:p>
                  </a:txBody>
                  <a:tcPr marL="9525" marR="9525" marT="9525" marB="0" anchor="ctr"/>
                </a:tc>
              </a:tr>
            </a:tbl>
          </a:graphicData>
        </a:graphic>
      </p:graphicFrame>
      <p:pic>
        <p:nvPicPr>
          <p:cNvPr id="9" name="8 Imagen"/>
          <p:cNvPicPr/>
          <p:nvPr/>
        </p:nvPicPr>
        <p:blipFill>
          <a:blip r:embed="rId5" cstate="print"/>
          <a:srcRect/>
          <a:stretch>
            <a:fillRect/>
          </a:stretch>
        </p:blipFill>
        <p:spPr bwMode="auto">
          <a:xfrm>
            <a:off x="3774862" y="3645024"/>
            <a:ext cx="4304888" cy="936104"/>
          </a:xfrm>
          <a:prstGeom prst="rect">
            <a:avLst/>
          </a:prstGeom>
          <a:noFill/>
          <a:ln w="9525">
            <a:noFill/>
            <a:miter lim="800000"/>
            <a:headEnd/>
            <a:tailEnd/>
          </a:ln>
        </p:spPr>
      </p:pic>
    </p:spTree>
    <p:extLst>
      <p:ext uri="{BB962C8B-B14F-4D97-AF65-F5344CB8AC3E}">
        <p14:creationId xmlns:p14="http://schemas.microsoft.com/office/powerpoint/2010/main" val="833766317"/>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7772400" cy="652934"/>
          </a:xfrm>
        </p:spPr>
        <p:txBody>
          <a:bodyPr>
            <a:normAutofit fontScale="90000"/>
          </a:bodyPr>
          <a:lstStyle/>
          <a:p>
            <a:r>
              <a:rPr lang="es-ES" dirty="0" smtClean="0"/>
              <a:t>Iteraciones</a:t>
            </a:r>
            <a:endParaRPr lang="es-ES" dirty="0"/>
          </a:p>
        </p:txBody>
      </p:sp>
      <p:graphicFrame>
        <p:nvGraphicFramePr>
          <p:cNvPr id="4" name="3 Gráfico"/>
          <p:cNvGraphicFramePr/>
          <p:nvPr>
            <p:extLst>
              <p:ext uri="{D42A27DB-BD31-4B8C-83A1-F6EECF244321}">
                <p14:modId xmlns:p14="http://schemas.microsoft.com/office/powerpoint/2010/main" val="1803807493"/>
              </p:ext>
            </p:extLst>
          </p:nvPr>
        </p:nvGraphicFramePr>
        <p:xfrm>
          <a:off x="611560" y="1124744"/>
          <a:ext cx="8280920"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31939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4434"/>
            <a:ext cx="70008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620688"/>
            <a:ext cx="32385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07330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340768"/>
            <a:ext cx="48958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51520" y="260648"/>
            <a:ext cx="7772400" cy="724942"/>
          </a:xfrm>
        </p:spPr>
        <p:txBody>
          <a:bodyPr>
            <a:normAutofit fontScale="90000"/>
          </a:bodyPr>
          <a:lstStyle/>
          <a:p>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Conclusiones</a:t>
            </a:r>
          </a:p>
        </p:txBody>
      </p:sp>
      <p:sp>
        <p:nvSpPr>
          <p:cNvPr id="3" name="2 Marcador de contenido"/>
          <p:cNvSpPr>
            <a:spLocks noGrp="1"/>
          </p:cNvSpPr>
          <p:nvPr>
            <p:ph sz="quarter" idx="1"/>
          </p:nvPr>
        </p:nvSpPr>
        <p:spPr/>
        <p:txBody>
          <a:bodyPr/>
          <a:lstStyle/>
          <a:p>
            <a:r>
              <a:rPr lang="es-ES" dirty="0" smtClean="0"/>
              <a:t>Área Urbana – Área Rural</a:t>
            </a:r>
            <a:endParaRPr lang="es-ES" dirty="0"/>
          </a:p>
        </p:txBody>
      </p:sp>
    </p:spTree>
    <p:extLst>
      <p:ext uri="{BB962C8B-B14F-4D97-AF65-F5344CB8AC3E}">
        <p14:creationId xmlns:p14="http://schemas.microsoft.com/office/powerpoint/2010/main" val="112554022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620688"/>
            <a:ext cx="7772400" cy="504056"/>
          </a:xfrm>
        </p:spPr>
        <p:txBody>
          <a:bodyPr/>
          <a:lstStyle/>
          <a:p>
            <a:r>
              <a:rPr lang="es-ES" dirty="0" smtClean="0"/>
              <a:t>Escenario Tendencial- Cobertura Servicios</a:t>
            </a:r>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24744"/>
            <a:ext cx="5256584"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33851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467544" y="620688"/>
            <a:ext cx="7772400" cy="504056"/>
          </a:xfrm>
        </p:spPr>
        <p:txBody>
          <a:bodyPr/>
          <a:lstStyle/>
          <a:p>
            <a:r>
              <a:rPr lang="es-ES" dirty="0" smtClean="0"/>
              <a:t>Escenario Tendencial- Vulnerabilidad Ambiental</a:t>
            </a:r>
            <a:endParaRPr lang="es-ES" dirty="0"/>
          </a:p>
        </p:txBody>
      </p:sp>
      <p:graphicFrame>
        <p:nvGraphicFramePr>
          <p:cNvPr id="5" name="4 Gráfico"/>
          <p:cNvGraphicFramePr/>
          <p:nvPr>
            <p:extLst>
              <p:ext uri="{D42A27DB-BD31-4B8C-83A1-F6EECF244321}">
                <p14:modId xmlns:p14="http://schemas.microsoft.com/office/powerpoint/2010/main" val="1516314551"/>
              </p:ext>
            </p:extLst>
          </p:nvPr>
        </p:nvGraphicFramePr>
        <p:xfrm>
          <a:off x="1763688" y="1268760"/>
          <a:ext cx="558038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57471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valle de los chillos.jpg"/>
          <p:cNvPicPr>
            <a:picLocks noChangeAspect="1"/>
          </p:cNvPicPr>
          <p:nvPr/>
        </p:nvPicPr>
        <p:blipFill>
          <a:blip r:embed="rId2" cstate="print"/>
          <a:stretch>
            <a:fillRect/>
          </a:stretch>
        </p:blipFill>
        <p:spPr>
          <a:xfrm>
            <a:off x="214282" y="1142984"/>
            <a:ext cx="4143404" cy="5286412"/>
          </a:xfrm>
          <a:prstGeom prst="rect">
            <a:avLst/>
          </a:prstGeom>
        </p:spPr>
      </p:pic>
      <p:pic>
        <p:nvPicPr>
          <p:cNvPr id="5" name="4 Imagen" descr="ruminahui1.jpg"/>
          <p:cNvPicPr>
            <a:picLocks noChangeAspect="1"/>
          </p:cNvPicPr>
          <p:nvPr/>
        </p:nvPicPr>
        <p:blipFill>
          <a:blip r:embed="rId3" cstate="print"/>
          <a:stretch>
            <a:fillRect/>
          </a:stretch>
        </p:blipFill>
        <p:spPr>
          <a:xfrm>
            <a:off x="4357686" y="1142984"/>
            <a:ext cx="4685077" cy="5286412"/>
          </a:xfrm>
          <a:prstGeom prst="rect">
            <a:avLst/>
          </a:prstGeom>
        </p:spPr>
      </p:pic>
      <p:sp>
        <p:nvSpPr>
          <p:cNvPr id="2" name="1 Título"/>
          <p:cNvSpPr>
            <a:spLocks noGrp="1"/>
          </p:cNvSpPr>
          <p:nvPr>
            <p:ph type="title"/>
          </p:nvPr>
        </p:nvSpPr>
        <p:spPr>
          <a:xfrm>
            <a:off x="428596" y="214290"/>
            <a:ext cx="7772400" cy="84615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Marco Teórico	</a:t>
            </a:r>
            <a:endParaRPr lang="es-E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contenido"/>
          <p:cNvSpPr>
            <a:spLocks noGrp="1"/>
          </p:cNvSpPr>
          <p:nvPr>
            <p:ph sz="quarter" idx="1"/>
          </p:nvPr>
        </p:nvSpPr>
        <p:spPr>
          <a:xfrm>
            <a:off x="4286216" y="214290"/>
            <a:ext cx="4429188" cy="857256"/>
          </a:xfrm>
        </p:spPr>
        <p:txBody>
          <a:bodyPr/>
          <a:lstStyle/>
          <a:p>
            <a:r>
              <a:rPr lang="es-ES" dirty="0" smtClean="0"/>
              <a:t>Área Urbana – Área Rural</a:t>
            </a:r>
          </a:p>
          <a:p>
            <a:pPr lvl="2"/>
            <a:r>
              <a:rPr lang="es-ES" dirty="0" smtClean="0"/>
              <a:t>Criterios </a:t>
            </a:r>
          </a:p>
          <a:p>
            <a:pPr lvl="2"/>
            <a:endParaRPr lang="es-ES" dirty="0" smtClean="0"/>
          </a:p>
          <a:p>
            <a:pPr lvl="2"/>
            <a:endParaRPr lang="es-ES" dirty="0"/>
          </a:p>
        </p:txBody>
      </p:sp>
      <p:graphicFrame>
        <p:nvGraphicFramePr>
          <p:cNvPr id="4" name="3 Diagrama"/>
          <p:cNvGraphicFramePr/>
          <p:nvPr/>
        </p:nvGraphicFramePr>
        <p:xfrm>
          <a:off x="1643042" y="18573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467544" y="620688"/>
            <a:ext cx="7772400" cy="4572000"/>
          </a:xfrm>
        </p:spPr>
        <p:txBody>
          <a:bodyPr/>
          <a:lstStyle/>
          <a:p>
            <a:r>
              <a:rPr lang="es-ES" dirty="0" smtClean="0"/>
              <a:t>Escenario Prospectivo</a:t>
            </a:r>
            <a:endParaRPr lang="es-ES" dirty="0"/>
          </a:p>
        </p:txBody>
      </p:sp>
      <p:graphicFrame>
        <p:nvGraphicFramePr>
          <p:cNvPr id="6" name="5 Gráfico"/>
          <p:cNvGraphicFramePr/>
          <p:nvPr>
            <p:extLst>
              <p:ext uri="{D42A27DB-BD31-4B8C-83A1-F6EECF244321}">
                <p14:modId xmlns:p14="http://schemas.microsoft.com/office/powerpoint/2010/main" val="3783222152"/>
              </p:ext>
            </p:extLst>
          </p:nvPr>
        </p:nvGraphicFramePr>
        <p:xfrm>
          <a:off x="1979712" y="1484784"/>
          <a:ext cx="5219700" cy="4429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6506425"/>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772400" cy="868958"/>
          </a:xfrm>
        </p:spPr>
        <p:txBody>
          <a:bodyPr>
            <a:normAutofit/>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Recomendaciones</a:t>
            </a:r>
          </a:p>
        </p:txBody>
      </p:sp>
      <p:sp>
        <p:nvSpPr>
          <p:cNvPr id="3" name="2 Marcador de contenido"/>
          <p:cNvSpPr>
            <a:spLocks noGrp="1"/>
          </p:cNvSpPr>
          <p:nvPr>
            <p:ph sz="quarter" idx="1"/>
          </p:nvPr>
        </p:nvSpPr>
        <p:spPr/>
        <p:txBody>
          <a:bodyPr/>
          <a:lstStyle/>
          <a:p>
            <a:endParaRPr lang="es-ES"/>
          </a:p>
        </p:txBody>
      </p:sp>
      <p:graphicFrame>
        <p:nvGraphicFramePr>
          <p:cNvPr id="4" name="4 Marcador de contenido"/>
          <p:cNvGraphicFramePr>
            <a:graphicFrameLocks/>
          </p:cNvGraphicFramePr>
          <p:nvPr>
            <p:extLst>
              <p:ext uri="{D42A27DB-BD31-4B8C-83A1-F6EECF244321}">
                <p14:modId xmlns:p14="http://schemas.microsoft.com/office/powerpoint/2010/main" val="2997079080"/>
              </p:ext>
            </p:extLst>
          </p:nvPr>
        </p:nvGraphicFramePr>
        <p:xfrm>
          <a:off x="395536" y="980728"/>
          <a:ext cx="829126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410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endParaRPr lang="es-ES"/>
          </a:p>
        </p:txBody>
      </p:sp>
      <p:graphicFrame>
        <p:nvGraphicFramePr>
          <p:cNvPr id="4" name="4 Marcador de contenido"/>
          <p:cNvGraphicFramePr>
            <a:graphicFrameLocks/>
          </p:cNvGraphicFramePr>
          <p:nvPr>
            <p:extLst>
              <p:ext uri="{D42A27DB-BD31-4B8C-83A1-F6EECF244321}">
                <p14:modId xmlns:p14="http://schemas.microsoft.com/office/powerpoint/2010/main" val="1580705714"/>
              </p:ext>
            </p:extLst>
          </p:nvPr>
        </p:nvGraphicFramePr>
        <p:xfrm>
          <a:off x="395536" y="764704"/>
          <a:ext cx="829126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708258"/>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60" y="836712"/>
            <a:ext cx="8330581" cy="4392488"/>
          </a:xfrm>
        </p:spPr>
      </p:pic>
    </p:spTree>
    <p:extLst>
      <p:ext uri="{BB962C8B-B14F-4D97-AF65-F5344CB8AC3E}">
        <p14:creationId xmlns:p14="http://schemas.microsoft.com/office/powerpoint/2010/main" val="5315940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35ivkuq.jpg"/>
          <p:cNvPicPr>
            <a:picLocks noChangeAspect="1"/>
          </p:cNvPicPr>
          <p:nvPr/>
        </p:nvPicPr>
        <p:blipFill>
          <a:blip r:embed="rId2" cstate="print"/>
          <a:stretch>
            <a:fillRect/>
          </a:stretch>
        </p:blipFill>
        <p:spPr>
          <a:xfrm>
            <a:off x="285720" y="214290"/>
            <a:ext cx="8643998" cy="6286544"/>
          </a:xfrm>
          <a:prstGeom prst="rect">
            <a:avLst/>
          </a:prstGeom>
        </p:spPr>
      </p:pic>
      <p:graphicFrame>
        <p:nvGraphicFramePr>
          <p:cNvPr id="4" name="3 Diagrama"/>
          <p:cNvGraphicFramePr/>
          <p:nvPr/>
        </p:nvGraphicFramePr>
        <p:xfrm>
          <a:off x="428596" y="428604"/>
          <a:ext cx="664373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285728"/>
            <a:ext cx="3500462" cy="5572164"/>
          </a:xfrm>
        </p:spPr>
        <p:txBody>
          <a:bodyPr/>
          <a:lstStyle/>
          <a:p>
            <a:r>
              <a:rPr lang="es-ES" dirty="0" smtClean="0"/>
              <a:t>Suelo Vacante</a:t>
            </a:r>
          </a:p>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214810" y="142852"/>
            <a:ext cx="4743450" cy="6486525"/>
          </a:xfrm>
          <a:prstGeom prst="rect">
            <a:avLst/>
          </a:prstGeom>
          <a:noFill/>
          <a:ln w="9525">
            <a:noFill/>
            <a:miter lim="800000"/>
            <a:headEnd/>
            <a:tailEnd/>
          </a:ln>
          <a:effectLst/>
        </p:spPr>
      </p:pic>
      <p:sp>
        <p:nvSpPr>
          <p:cNvPr id="10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1" name="20 Diagrama"/>
          <p:cNvGraphicFramePr/>
          <p:nvPr/>
        </p:nvGraphicFramePr>
        <p:xfrm>
          <a:off x="214282" y="1142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7625"/>
            <a:ext cx="8230663" cy="6264696"/>
          </a:xfrm>
          <a:prstGeom prst="rect">
            <a:avLst/>
          </a:prstGeom>
        </p:spPr>
      </p:pic>
      <p:sp>
        <p:nvSpPr>
          <p:cNvPr id="5" name="4 Marcador de contenido"/>
          <p:cNvSpPr>
            <a:spLocks noGrp="1"/>
          </p:cNvSpPr>
          <p:nvPr>
            <p:ph sz="quarter" idx="1"/>
          </p:nvPr>
        </p:nvSpPr>
        <p:spPr>
          <a:xfrm>
            <a:off x="642910" y="285728"/>
            <a:ext cx="4071966" cy="428628"/>
          </a:xfrm>
        </p:spPr>
        <p:txBody>
          <a:bodyPr>
            <a:normAutofit fontScale="92500" lnSpcReduction="10000"/>
          </a:bodyPr>
          <a:lstStyle/>
          <a:p>
            <a:r>
              <a:rPr lang="es-ES" dirty="0" smtClean="0"/>
              <a:t>Ordenamiento Territorial</a:t>
            </a:r>
            <a:endParaRPr lang="es-ES" dirty="0"/>
          </a:p>
        </p:txBody>
      </p:sp>
      <p:graphicFrame>
        <p:nvGraphicFramePr>
          <p:cNvPr id="8" name="7 Diagrama"/>
          <p:cNvGraphicFramePr/>
          <p:nvPr>
            <p:extLst>
              <p:ext uri="{D42A27DB-BD31-4B8C-83A1-F6EECF244321}">
                <p14:modId xmlns:p14="http://schemas.microsoft.com/office/powerpoint/2010/main" val="1107255243"/>
              </p:ext>
            </p:extLst>
          </p:nvPr>
        </p:nvGraphicFramePr>
        <p:xfrm>
          <a:off x="1093292" y="980728"/>
          <a:ext cx="693509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210" y="1437368"/>
            <a:ext cx="6203707" cy="470531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57" y="888250"/>
            <a:ext cx="1190625" cy="3143250"/>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858" y="888250"/>
            <a:ext cx="1081405" cy="3067050"/>
          </a:xfrm>
          <a:prstGeom prst="rect">
            <a:avLst/>
          </a:prstGeom>
          <a:noFill/>
          <a:ln>
            <a:noFill/>
          </a:ln>
        </p:spPr>
      </p:pic>
    </p:spTree>
    <p:extLst>
      <p:ext uri="{BB962C8B-B14F-4D97-AF65-F5344CB8AC3E}">
        <p14:creationId xmlns:p14="http://schemas.microsoft.com/office/powerpoint/2010/main" val="5756563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2"/>
            <a:ext cx="7704856" cy="5832648"/>
          </a:xfrm>
          <a:prstGeom prst="rect">
            <a:avLst/>
          </a:prstGeom>
          <a:noFill/>
          <a:ln>
            <a:noFill/>
          </a:ln>
        </p:spPr>
      </p:pic>
    </p:spTree>
    <p:extLst>
      <p:ext uri="{BB962C8B-B14F-4D97-AF65-F5344CB8AC3E}">
        <p14:creationId xmlns:p14="http://schemas.microsoft.com/office/powerpoint/2010/main" val="32948580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1556</TotalTime>
  <Words>1313</Words>
  <Application>Microsoft Office PowerPoint</Application>
  <PresentationFormat>Presentación en pantalla (4:3)</PresentationFormat>
  <Paragraphs>324</Paragraphs>
  <Slides>43</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Equidad</vt:lpstr>
      <vt:lpstr>Ecuación</vt:lpstr>
      <vt:lpstr>ESCUELA POLITÉCNICA  DEL EJERCITO</vt:lpstr>
      <vt:lpstr>Objetivo General: Determinar escenarios territoriales urbanos- urbanizables en base al análisis de Suelo Vacante con Usos Contemplados (SV-UC) en el cantón Rumiñahui   Objetivos Específicos:</vt:lpstr>
      <vt:lpstr>Ubicación General del Proyecto</vt:lpstr>
      <vt:lpstr>Marco Teórico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Población</vt:lpstr>
      <vt:lpstr>Presentación de PowerPoint</vt:lpstr>
      <vt:lpstr>Red de Agua Potable</vt:lpstr>
      <vt:lpstr>Red de Alcantarillado</vt:lpstr>
      <vt:lpstr>Red Tendido Eléctrico</vt:lpstr>
      <vt:lpstr>Plan de Uso y Ocupación del Suelo</vt:lpstr>
      <vt:lpstr>Movimiento de Lahares</vt:lpstr>
      <vt:lpstr>Grado de Pendiente</vt:lpstr>
      <vt:lpstr>Cobertura Vegetal</vt:lpstr>
      <vt:lpstr>Información Catastral</vt:lpstr>
      <vt:lpstr>Suelo Vacante</vt:lpstr>
      <vt:lpstr>Suelo Vacante con Usos Contemplados</vt:lpstr>
      <vt:lpstr>Determinación Escenarios Territoriales</vt:lpstr>
      <vt:lpstr>Escenario Tendencial</vt:lpstr>
      <vt:lpstr>Presentación de PowerPoint</vt:lpstr>
      <vt:lpstr>Presentación de PowerPoint</vt:lpstr>
      <vt:lpstr>Presentación de PowerPoint</vt:lpstr>
      <vt:lpstr>Presentación de PowerPoint</vt:lpstr>
      <vt:lpstr>Presentación de PowerPoint</vt:lpstr>
      <vt:lpstr>Escenario Prospectivo</vt:lpstr>
      <vt:lpstr>Presentación de PowerPoint</vt:lpstr>
      <vt:lpstr>Presentación de PowerPoint</vt:lpstr>
      <vt:lpstr>Iteraciones</vt:lpstr>
      <vt:lpstr>Presentación de PowerPoint</vt:lpstr>
      <vt:lpstr>Conclusiones</vt:lpstr>
      <vt:lpstr>Presentación de PowerPoint</vt:lpstr>
      <vt:lpstr>Presentación de PowerPoint</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andrea.cali</dc:creator>
  <cp:lastModifiedBy>Karito</cp:lastModifiedBy>
  <cp:revision>80</cp:revision>
  <dcterms:created xsi:type="dcterms:W3CDTF">2013-02-15T15:24:00Z</dcterms:created>
  <dcterms:modified xsi:type="dcterms:W3CDTF">2013-03-12T21:24:21Z</dcterms:modified>
</cp:coreProperties>
</file>