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7" r:id="rId8"/>
    <p:sldId id="262" r:id="rId9"/>
    <p:sldId id="263" r:id="rId10"/>
    <p:sldId id="264" r:id="rId11"/>
    <p:sldId id="265" r:id="rId12"/>
    <p:sldId id="261" r:id="rId13"/>
    <p:sldId id="271" r:id="rId14"/>
    <p:sldId id="268" r:id="rId15"/>
    <p:sldId id="272" r:id="rId16"/>
    <p:sldId id="273" r:id="rId17"/>
    <p:sldId id="274" r:id="rId18"/>
    <p:sldId id="275" r:id="rId19"/>
    <p:sldId id="279" r:id="rId20"/>
    <p:sldId id="277" r:id="rId21"/>
    <p:sldId id="282" r:id="rId22"/>
    <p:sldId id="280"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4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3C27F-72EB-4C78-B2AE-436FF7263A7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3F8D7B5F-4CFE-4732-B384-2F3AEB6E0C72}">
      <dgm:prSet phldrT="[Texto]" custT="1"/>
      <dgm:spPr/>
      <dgm:t>
        <a:bodyPr/>
        <a:lstStyle/>
        <a:p>
          <a:r>
            <a:rPr lang="en-US" sz="1600" dirty="0" smtClean="0"/>
            <a:t>Los</a:t>
          </a:r>
          <a:r>
            <a:rPr lang="es-ES" sz="1600" dirty="0" smtClean="0"/>
            <a:t> fabricantes de automóviles han estado intentando reducir la cantidad de contaminantes químicos producidos por los motores de combustión interna. </a:t>
          </a:r>
          <a:endParaRPr lang="en-US" sz="1600" dirty="0"/>
        </a:p>
      </dgm:t>
    </dgm:pt>
    <dgm:pt modelId="{4B1287B2-2408-4DA1-AC59-1A9C6F6690B1}" type="parTrans" cxnId="{7DA654E7-8D13-4E73-A55C-EF811FA1543F}">
      <dgm:prSet/>
      <dgm:spPr/>
      <dgm:t>
        <a:bodyPr/>
        <a:lstStyle/>
        <a:p>
          <a:endParaRPr lang="en-US"/>
        </a:p>
      </dgm:t>
    </dgm:pt>
    <dgm:pt modelId="{C3CC6C38-30A1-4B7B-B51F-60A390A4FB1F}" type="sibTrans" cxnId="{7DA654E7-8D13-4E73-A55C-EF811FA1543F}">
      <dgm:prSet/>
      <dgm:spPr/>
      <dgm:t>
        <a:bodyPr/>
        <a:lstStyle/>
        <a:p>
          <a:endParaRPr lang="en-US"/>
        </a:p>
      </dgm:t>
    </dgm:pt>
    <dgm:pt modelId="{B304B5F4-55BB-46D4-85A4-24E093499BF1}">
      <dgm:prSet phldrT="[Texto]" custT="1"/>
      <dgm:spPr/>
      <dgm:t>
        <a:bodyPr/>
        <a:lstStyle/>
        <a:p>
          <a:r>
            <a:rPr lang="es-ES" sz="1600" dirty="0" smtClean="0"/>
            <a:t>Se instalaron por primera vez dispositivos de control de emisiones en los automóviles de pasajeros</a:t>
          </a:r>
          <a:endParaRPr lang="en-US" sz="1600" dirty="0"/>
        </a:p>
      </dgm:t>
    </dgm:pt>
    <dgm:pt modelId="{ED2AB840-B249-4395-9972-7AC23622C825}" type="parTrans" cxnId="{78818F1C-9BA5-4AD5-8BA2-6EADCF6CCB81}">
      <dgm:prSet/>
      <dgm:spPr/>
      <dgm:t>
        <a:bodyPr/>
        <a:lstStyle/>
        <a:p>
          <a:endParaRPr lang="en-US"/>
        </a:p>
      </dgm:t>
    </dgm:pt>
    <dgm:pt modelId="{0A4970E9-9787-4B73-9ABB-F8F48EFBF2A5}" type="sibTrans" cxnId="{78818F1C-9BA5-4AD5-8BA2-6EADCF6CCB81}">
      <dgm:prSet/>
      <dgm:spPr/>
      <dgm:t>
        <a:bodyPr/>
        <a:lstStyle/>
        <a:p>
          <a:endParaRPr lang="en-US"/>
        </a:p>
      </dgm:t>
    </dgm:pt>
    <dgm:pt modelId="{03014FF1-478C-4FEB-B114-C331E72F3323}">
      <dgm:prSet phldrT="[Texto]" custT="1"/>
      <dgm:spPr/>
      <dgm:t>
        <a:bodyPr/>
        <a:lstStyle/>
        <a:p>
          <a:r>
            <a:rPr lang="es-ES" sz="1600" dirty="0" smtClean="0"/>
            <a:t>Los automóviles fueron modificados continuamente para que satisficieran los límites federales de niveles de emisiones.</a:t>
          </a:r>
          <a:endParaRPr lang="en-US" sz="1600" dirty="0"/>
        </a:p>
      </dgm:t>
    </dgm:pt>
    <dgm:pt modelId="{5B8307C9-E5B6-4DA2-A9EA-03F7DEC2D993}" type="parTrans" cxnId="{9B8D4D2C-A66D-4C48-B5EA-7544E10D6C33}">
      <dgm:prSet/>
      <dgm:spPr/>
      <dgm:t>
        <a:bodyPr/>
        <a:lstStyle/>
        <a:p>
          <a:endParaRPr lang="en-US"/>
        </a:p>
      </dgm:t>
    </dgm:pt>
    <dgm:pt modelId="{136C7288-EF80-48DD-A225-1E5D440867BB}" type="sibTrans" cxnId="{9B8D4D2C-A66D-4C48-B5EA-7544E10D6C33}">
      <dgm:prSet/>
      <dgm:spPr/>
      <dgm:t>
        <a:bodyPr/>
        <a:lstStyle/>
        <a:p>
          <a:endParaRPr lang="en-US"/>
        </a:p>
      </dgm:t>
    </dgm:pt>
    <dgm:pt modelId="{EE10AA53-7D3E-47FB-97AC-B40CB1204A72}" type="pres">
      <dgm:prSet presAssocID="{B823C27F-72EB-4C78-B2AE-436FF7263A78}" presName="linear" presStyleCnt="0">
        <dgm:presLayoutVars>
          <dgm:dir/>
          <dgm:animLvl val="lvl"/>
          <dgm:resizeHandles val="exact"/>
        </dgm:presLayoutVars>
      </dgm:prSet>
      <dgm:spPr/>
      <dgm:t>
        <a:bodyPr/>
        <a:lstStyle/>
        <a:p>
          <a:endParaRPr lang="es-ES"/>
        </a:p>
      </dgm:t>
    </dgm:pt>
    <dgm:pt modelId="{31AFBAD7-4BE9-4CA8-9965-4EB256A3EF20}" type="pres">
      <dgm:prSet presAssocID="{3F8D7B5F-4CFE-4732-B384-2F3AEB6E0C72}" presName="parentLin" presStyleCnt="0"/>
      <dgm:spPr/>
    </dgm:pt>
    <dgm:pt modelId="{B907CA9C-91B1-48A3-964D-BEE463D2D5FF}" type="pres">
      <dgm:prSet presAssocID="{3F8D7B5F-4CFE-4732-B384-2F3AEB6E0C72}" presName="parentLeftMargin" presStyleLbl="node1" presStyleIdx="0" presStyleCnt="3"/>
      <dgm:spPr/>
      <dgm:t>
        <a:bodyPr/>
        <a:lstStyle/>
        <a:p>
          <a:endParaRPr lang="es-ES"/>
        </a:p>
      </dgm:t>
    </dgm:pt>
    <dgm:pt modelId="{46286AA0-34B7-4308-A054-1404D6194240}" type="pres">
      <dgm:prSet presAssocID="{3F8D7B5F-4CFE-4732-B384-2F3AEB6E0C72}" presName="parentText" presStyleLbl="node1" presStyleIdx="0" presStyleCnt="3">
        <dgm:presLayoutVars>
          <dgm:chMax val="0"/>
          <dgm:bulletEnabled val="1"/>
        </dgm:presLayoutVars>
      </dgm:prSet>
      <dgm:spPr/>
      <dgm:t>
        <a:bodyPr/>
        <a:lstStyle/>
        <a:p>
          <a:endParaRPr lang="en-US"/>
        </a:p>
      </dgm:t>
    </dgm:pt>
    <dgm:pt modelId="{1445548C-997A-4F4B-A1AA-119252536553}" type="pres">
      <dgm:prSet presAssocID="{3F8D7B5F-4CFE-4732-B384-2F3AEB6E0C72}" presName="negativeSpace" presStyleCnt="0"/>
      <dgm:spPr/>
    </dgm:pt>
    <dgm:pt modelId="{4AA93B3F-0742-4FA6-9D86-307592B882D1}" type="pres">
      <dgm:prSet presAssocID="{3F8D7B5F-4CFE-4732-B384-2F3AEB6E0C72}" presName="childText" presStyleLbl="conFgAcc1" presStyleIdx="0" presStyleCnt="3">
        <dgm:presLayoutVars>
          <dgm:bulletEnabled val="1"/>
        </dgm:presLayoutVars>
      </dgm:prSet>
      <dgm:spPr/>
    </dgm:pt>
    <dgm:pt modelId="{E37EE46E-A710-430D-B002-E7BF2B151E78}" type="pres">
      <dgm:prSet presAssocID="{C3CC6C38-30A1-4B7B-B51F-60A390A4FB1F}" presName="spaceBetweenRectangles" presStyleCnt="0"/>
      <dgm:spPr/>
    </dgm:pt>
    <dgm:pt modelId="{AC5938A8-7AFF-4E7E-94CC-A607A94093DE}" type="pres">
      <dgm:prSet presAssocID="{B304B5F4-55BB-46D4-85A4-24E093499BF1}" presName="parentLin" presStyleCnt="0"/>
      <dgm:spPr/>
    </dgm:pt>
    <dgm:pt modelId="{15C68912-6F5A-4880-AF2C-BD2D526D4230}" type="pres">
      <dgm:prSet presAssocID="{B304B5F4-55BB-46D4-85A4-24E093499BF1}" presName="parentLeftMargin" presStyleLbl="node1" presStyleIdx="0" presStyleCnt="3"/>
      <dgm:spPr/>
      <dgm:t>
        <a:bodyPr/>
        <a:lstStyle/>
        <a:p>
          <a:endParaRPr lang="es-ES"/>
        </a:p>
      </dgm:t>
    </dgm:pt>
    <dgm:pt modelId="{3AA8A470-734E-4276-80DB-96B9EDD65351}" type="pres">
      <dgm:prSet presAssocID="{B304B5F4-55BB-46D4-85A4-24E093499BF1}" presName="parentText" presStyleLbl="node1" presStyleIdx="1" presStyleCnt="3">
        <dgm:presLayoutVars>
          <dgm:chMax val="0"/>
          <dgm:bulletEnabled val="1"/>
        </dgm:presLayoutVars>
      </dgm:prSet>
      <dgm:spPr/>
      <dgm:t>
        <a:bodyPr/>
        <a:lstStyle/>
        <a:p>
          <a:endParaRPr lang="en-US"/>
        </a:p>
      </dgm:t>
    </dgm:pt>
    <dgm:pt modelId="{9BD8D3F1-281C-4742-8AEC-0229C38CE542}" type="pres">
      <dgm:prSet presAssocID="{B304B5F4-55BB-46D4-85A4-24E093499BF1}" presName="negativeSpace" presStyleCnt="0"/>
      <dgm:spPr/>
    </dgm:pt>
    <dgm:pt modelId="{3FC9BE6B-95B3-4013-A8FF-CA0EA7545510}" type="pres">
      <dgm:prSet presAssocID="{B304B5F4-55BB-46D4-85A4-24E093499BF1}" presName="childText" presStyleLbl="conFgAcc1" presStyleIdx="1" presStyleCnt="3">
        <dgm:presLayoutVars>
          <dgm:bulletEnabled val="1"/>
        </dgm:presLayoutVars>
      </dgm:prSet>
      <dgm:spPr/>
    </dgm:pt>
    <dgm:pt modelId="{BEA581FB-BD51-4377-9351-35F9A7DE36EB}" type="pres">
      <dgm:prSet presAssocID="{0A4970E9-9787-4B73-9ABB-F8F48EFBF2A5}" presName="spaceBetweenRectangles" presStyleCnt="0"/>
      <dgm:spPr/>
    </dgm:pt>
    <dgm:pt modelId="{3D0C1C21-9860-434B-936E-9761ADCF88D4}" type="pres">
      <dgm:prSet presAssocID="{03014FF1-478C-4FEB-B114-C331E72F3323}" presName="parentLin" presStyleCnt="0"/>
      <dgm:spPr/>
    </dgm:pt>
    <dgm:pt modelId="{6FD21329-6938-4322-87A0-AA2EDCF836E2}" type="pres">
      <dgm:prSet presAssocID="{03014FF1-478C-4FEB-B114-C331E72F3323}" presName="parentLeftMargin" presStyleLbl="node1" presStyleIdx="1" presStyleCnt="3"/>
      <dgm:spPr/>
      <dgm:t>
        <a:bodyPr/>
        <a:lstStyle/>
        <a:p>
          <a:endParaRPr lang="es-ES"/>
        </a:p>
      </dgm:t>
    </dgm:pt>
    <dgm:pt modelId="{BB720914-4744-4DFD-AE4B-6C4F1FF19F72}" type="pres">
      <dgm:prSet presAssocID="{03014FF1-478C-4FEB-B114-C331E72F3323}" presName="parentText" presStyleLbl="node1" presStyleIdx="2" presStyleCnt="3">
        <dgm:presLayoutVars>
          <dgm:chMax val="0"/>
          <dgm:bulletEnabled val="1"/>
        </dgm:presLayoutVars>
      </dgm:prSet>
      <dgm:spPr/>
      <dgm:t>
        <a:bodyPr/>
        <a:lstStyle/>
        <a:p>
          <a:endParaRPr lang="en-US"/>
        </a:p>
      </dgm:t>
    </dgm:pt>
    <dgm:pt modelId="{DC2134E1-49A1-4DAD-B73B-D6F8106481F7}" type="pres">
      <dgm:prSet presAssocID="{03014FF1-478C-4FEB-B114-C331E72F3323}" presName="negativeSpace" presStyleCnt="0"/>
      <dgm:spPr/>
    </dgm:pt>
    <dgm:pt modelId="{CFC86A58-A7AA-4B7B-8B98-24E0FB838743}" type="pres">
      <dgm:prSet presAssocID="{03014FF1-478C-4FEB-B114-C331E72F3323}" presName="childText" presStyleLbl="conFgAcc1" presStyleIdx="2" presStyleCnt="3">
        <dgm:presLayoutVars>
          <dgm:bulletEnabled val="1"/>
        </dgm:presLayoutVars>
      </dgm:prSet>
      <dgm:spPr/>
    </dgm:pt>
  </dgm:ptLst>
  <dgm:cxnLst>
    <dgm:cxn modelId="{78818F1C-9BA5-4AD5-8BA2-6EADCF6CCB81}" srcId="{B823C27F-72EB-4C78-B2AE-436FF7263A78}" destId="{B304B5F4-55BB-46D4-85A4-24E093499BF1}" srcOrd="1" destOrd="0" parTransId="{ED2AB840-B249-4395-9972-7AC23622C825}" sibTransId="{0A4970E9-9787-4B73-9ABB-F8F48EFBF2A5}"/>
    <dgm:cxn modelId="{20917A80-6143-4883-BC05-BFCA5A99D90F}" type="presOf" srcId="{B304B5F4-55BB-46D4-85A4-24E093499BF1}" destId="{3AA8A470-734E-4276-80DB-96B9EDD65351}" srcOrd="1" destOrd="0" presId="urn:microsoft.com/office/officeart/2005/8/layout/list1"/>
    <dgm:cxn modelId="{9B8D4D2C-A66D-4C48-B5EA-7544E10D6C33}" srcId="{B823C27F-72EB-4C78-B2AE-436FF7263A78}" destId="{03014FF1-478C-4FEB-B114-C331E72F3323}" srcOrd="2" destOrd="0" parTransId="{5B8307C9-E5B6-4DA2-A9EA-03F7DEC2D993}" sibTransId="{136C7288-EF80-48DD-A225-1E5D440867BB}"/>
    <dgm:cxn modelId="{FA26F72D-0536-4CAC-A62B-9454D5F17069}" type="presOf" srcId="{03014FF1-478C-4FEB-B114-C331E72F3323}" destId="{6FD21329-6938-4322-87A0-AA2EDCF836E2}" srcOrd="0" destOrd="0" presId="urn:microsoft.com/office/officeart/2005/8/layout/list1"/>
    <dgm:cxn modelId="{B5FB1239-5469-44D9-A56C-FDE9DFD7EBA7}" type="presOf" srcId="{3F8D7B5F-4CFE-4732-B384-2F3AEB6E0C72}" destId="{B907CA9C-91B1-48A3-964D-BEE463D2D5FF}" srcOrd="0" destOrd="0" presId="urn:microsoft.com/office/officeart/2005/8/layout/list1"/>
    <dgm:cxn modelId="{F8CC10DD-31A7-4266-A033-B3F0621EA91F}" type="presOf" srcId="{3F8D7B5F-4CFE-4732-B384-2F3AEB6E0C72}" destId="{46286AA0-34B7-4308-A054-1404D6194240}" srcOrd="1" destOrd="0" presId="urn:microsoft.com/office/officeart/2005/8/layout/list1"/>
    <dgm:cxn modelId="{A9E49987-CC26-486F-A63F-DB75CC8F2CE2}" type="presOf" srcId="{B823C27F-72EB-4C78-B2AE-436FF7263A78}" destId="{EE10AA53-7D3E-47FB-97AC-B40CB1204A72}" srcOrd="0" destOrd="0" presId="urn:microsoft.com/office/officeart/2005/8/layout/list1"/>
    <dgm:cxn modelId="{D1D37F17-0B86-4EAE-8011-8ED045E6BAF7}" type="presOf" srcId="{B304B5F4-55BB-46D4-85A4-24E093499BF1}" destId="{15C68912-6F5A-4880-AF2C-BD2D526D4230}" srcOrd="0" destOrd="0" presId="urn:microsoft.com/office/officeart/2005/8/layout/list1"/>
    <dgm:cxn modelId="{7DA654E7-8D13-4E73-A55C-EF811FA1543F}" srcId="{B823C27F-72EB-4C78-B2AE-436FF7263A78}" destId="{3F8D7B5F-4CFE-4732-B384-2F3AEB6E0C72}" srcOrd="0" destOrd="0" parTransId="{4B1287B2-2408-4DA1-AC59-1A9C6F6690B1}" sibTransId="{C3CC6C38-30A1-4B7B-B51F-60A390A4FB1F}"/>
    <dgm:cxn modelId="{EE032F2E-3113-4A54-9D45-3DF339819BE7}" type="presOf" srcId="{03014FF1-478C-4FEB-B114-C331E72F3323}" destId="{BB720914-4744-4DFD-AE4B-6C4F1FF19F72}" srcOrd="1" destOrd="0" presId="urn:microsoft.com/office/officeart/2005/8/layout/list1"/>
    <dgm:cxn modelId="{6BC6935D-F42A-4C64-9E2C-6165C635B20A}" type="presParOf" srcId="{EE10AA53-7D3E-47FB-97AC-B40CB1204A72}" destId="{31AFBAD7-4BE9-4CA8-9965-4EB256A3EF20}" srcOrd="0" destOrd="0" presId="urn:microsoft.com/office/officeart/2005/8/layout/list1"/>
    <dgm:cxn modelId="{4D0B9DED-D929-41BA-84BC-BFCAD6F54897}" type="presParOf" srcId="{31AFBAD7-4BE9-4CA8-9965-4EB256A3EF20}" destId="{B907CA9C-91B1-48A3-964D-BEE463D2D5FF}" srcOrd="0" destOrd="0" presId="urn:microsoft.com/office/officeart/2005/8/layout/list1"/>
    <dgm:cxn modelId="{C65795B6-3948-42FF-A928-A630FC9DC717}" type="presParOf" srcId="{31AFBAD7-4BE9-4CA8-9965-4EB256A3EF20}" destId="{46286AA0-34B7-4308-A054-1404D6194240}" srcOrd="1" destOrd="0" presId="urn:microsoft.com/office/officeart/2005/8/layout/list1"/>
    <dgm:cxn modelId="{8DCF22AD-E8F9-4679-BDA3-CCCBDB446DEA}" type="presParOf" srcId="{EE10AA53-7D3E-47FB-97AC-B40CB1204A72}" destId="{1445548C-997A-4F4B-A1AA-119252536553}" srcOrd="1" destOrd="0" presId="urn:microsoft.com/office/officeart/2005/8/layout/list1"/>
    <dgm:cxn modelId="{9659F6B9-06CF-4417-A57C-D02B1A5CB84F}" type="presParOf" srcId="{EE10AA53-7D3E-47FB-97AC-B40CB1204A72}" destId="{4AA93B3F-0742-4FA6-9D86-307592B882D1}" srcOrd="2" destOrd="0" presId="urn:microsoft.com/office/officeart/2005/8/layout/list1"/>
    <dgm:cxn modelId="{7EB10D71-2EEA-4D7F-B348-1093F5F6AF34}" type="presParOf" srcId="{EE10AA53-7D3E-47FB-97AC-B40CB1204A72}" destId="{E37EE46E-A710-430D-B002-E7BF2B151E78}" srcOrd="3" destOrd="0" presId="urn:microsoft.com/office/officeart/2005/8/layout/list1"/>
    <dgm:cxn modelId="{A251C252-9B7A-4F12-B32C-F1C3B83B823B}" type="presParOf" srcId="{EE10AA53-7D3E-47FB-97AC-B40CB1204A72}" destId="{AC5938A8-7AFF-4E7E-94CC-A607A94093DE}" srcOrd="4" destOrd="0" presId="urn:microsoft.com/office/officeart/2005/8/layout/list1"/>
    <dgm:cxn modelId="{D90B8EBD-B979-4280-A536-5D02D6E7D0C3}" type="presParOf" srcId="{AC5938A8-7AFF-4E7E-94CC-A607A94093DE}" destId="{15C68912-6F5A-4880-AF2C-BD2D526D4230}" srcOrd="0" destOrd="0" presId="urn:microsoft.com/office/officeart/2005/8/layout/list1"/>
    <dgm:cxn modelId="{F58CE961-2578-4B17-AEBB-E88F6547D1A6}" type="presParOf" srcId="{AC5938A8-7AFF-4E7E-94CC-A607A94093DE}" destId="{3AA8A470-734E-4276-80DB-96B9EDD65351}" srcOrd="1" destOrd="0" presId="urn:microsoft.com/office/officeart/2005/8/layout/list1"/>
    <dgm:cxn modelId="{E371F263-B046-4624-AB26-1C01BA05D8CC}" type="presParOf" srcId="{EE10AA53-7D3E-47FB-97AC-B40CB1204A72}" destId="{9BD8D3F1-281C-4742-8AEC-0229C38CE542}" srcOrd="5" destOrd="0" presId="urn:microsoft.com/office/officeart/2005/8/layout/list1"/>
    <dgm:cxn modelId="{9B73849D-6C6F-4CD5-95BA-B1AE612B6B14}" type="presParOf" srcId="{EE10AA53-7D3E-47FB-97AC-B40CB1204A72}" destId="{3FC9BE6B-95B3-4013-A8FF-CA0EA7545510}" srcOrd="6" destOrd="0" presId="urn:microsoft.com/office/officeart/2005/8/layout/list1"/>
    <dgm:cxn modelId="{C3A4940F-39CA-4630-92CF-9B2511EE9882}" type="presParOf" srcId="{EE10AA53-7D3E-47FB-97AC-B40CB1204A72}" destId="{BEA581FB-BD51-4377-9351-35F9A7DE36EB}" srcOrd="7" destOrd="0" presId="urn:microsoft.com/office/officeart/2005/8/layout/list1"/>
    <dgm:cxn modelId="{CA1EEEFF-7593-4759-A8BE-187D0BB21585}" type="presParOf" srcId="{EE10AA53-7D3E-47FB-97AC-B40CB1204A72}" destId="{3D0C1C21-9860-434B-936E-9761ADCF88D4}" srcOrd="8" destOrd="0" presId="urn:microsoft.com/office/officeart/2005/8/layout/list1"/>
    <dgm:cxn modelId="{2215A5C0-266D-4F54-91AC-791AE7C9AFC8}" type="presParOf" srcId="{3D0C1C21-9860-434B-936E-9761ADCF88D4}" destId="{6FD21329-6938-4322-87A0-AA2EDCF836E2}" srcOrd="0" destOrd="0" presId="urn:microsoft.com/office/officeart/2005/8/layout/list1"/>
    <dgm:cxn modelId="{AC0D0618-6FE1-4F73-B263-1DB5BC04B211}" type="presParOf" srcId="{3D0C1C21-9860-434B-936E-9761ADCF88D4}" destId="{BB720914-4744-4DFD-AE4B-6C4F1FF19F72}" srcOrd="1" destOrd="0" presId="urn:microsoft.com/office/officeart/2005/8/layout/list1"/>
    <dgm:cxn modelId="{1840F97F-2C40-4BB7-89D8-A95B7FE32AA6}" type="presParOf" srcId="{EE10AA53-7D3E-47FB-97AC-B40CB1204A72}" destId="{DC2134E1-49A1-4DAD-B73B-D6F8106481F7}" srcOrd="9" destOrd="0" presId="urn:microsoft.com/office/officeart/2005/8/layout/list1"/>
    <dgm:cxn modelId="{F0B4E4CF-78C6-4ED8-9FDF-D01F1855B800}" type="presParOf" srcId="{EE10AA53-7D3E-47FB-97AC-B40CB1204A72}" destId="{CFC86A58-A7AA-4B7B-8B98-24E0FB83874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3C27F-72EB-4C78-B2AE-436FF7263A7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3F8D7B5F-4CFE-4732-B384-2F3AEB6E0C72}">
      <dgm:prSet phldrT="[Texto]" custT="1"/>
      <dgm:spPr/>
      <dgm:t>
        <a:bodyPr/>
        <a:lstStyle/>
        <a:p>
          <a:r>
            <a:rPr lang="es-EC" sz="1600" dirty="0" smtClean="0"/>
            <a:t>El técnico automotriz debe tener el conocimiento previo del funcionamiento del analizador catalítico, a fin de realizar diagnóstico en base a código de fallas. </a:t>
          </a:r>
          <a:endParaRPr lang="en-US" sz="1600" dirty="0"/>
        </a:p>
      </dgm:t>
    </dgm:pt>
    <dgm:pt modelId="{4B1287B2-2408-4DA1-AC59-1A9C6F6690B1}" type="parTrans" cxnId="{7DA654E7-8D13-4E73-A55C-EF811FA1543F}">
      <dgm:prSet/>
      <dgm:spPr/>
      <dgm:t>
        <a:bodyPr/>
        <a:lstStyle/>
        <a:p>
          <a:endParaRPr lang="en-US"/>
        </a:p>
      </dgm:t>
    </dgm:pt>
    <dgm:pt modelId="{C3CC6C38-30A1-4B7B-B51F-60A390A4FB1F}" type="sibTrans" cxnId="{7DA654E7-8D13-4E73-A55C-EF811FA1543F}">
      <dgm:prSet/>
      <dgm:spPr/>
      <dgm:t>
        <a:bodyPr/>
        <a:lstStyle/>
        <a:p>
          <a:endParaRPr lang="en-US"/>
        </a:p>
      </dgm:t>
    </dgm:pt>
    <dgm:pt modelId="{B304B5F4-55BB-46D4-85A4-24E093499BF1}">
      <dgm:prSet phldrT="[Texto]" custT="1"/>
      <dgm:spPr/>
      <dgm:t>
        <a:bodyPr/>
        <a:lstStyle/>
        <a:p>
          <a:r>
            <a:rPr lang="es-EC" sz="1600" dirty="0" smtClean="0"/>
            <a:t>Es necesario contar con equipo de diagnóstico apropiado para poder supervisar el estado del convertidor catalítico</a:t>
          </a:r>
          <a:endParaRPr lang="en-US" sz="1600" dirty="0"/>
        </a:p>
      </dgm:t>
    </dgm:pt>
    <dgm:pt modelId="{ED2AB840-B249-4395-9972-7AC23622C825}" type="parTrans" cxnId="{78818F1C-9BA5-4AD5-8BA2-6EADCF6CCB81}">
      <dgm:prSet/>
      <dgm:spPr/>
      <dgm:t>
        <a:bodyPr/>
        <a:lstStyle/>
        <a:p>
          <a:endParaRPr lang="en-US"/>
        </a:p>
      </dgm:t>
    </dgm:pt>
    <dgm:pt modelId="{0A4970E9-9787-4B73-9ABB-F8F48EFBF2A5}" type="sibTrans" cxnId="{78818F1C-9BA5-4AD5-8BA2-6EADCF6CCB81}">
      <dgm:prSet/>
      <dgm:spPr/>
      <dgm:t>
        <a:bodyPr/>
        <a:lstStyle/>
        <a:p>
          <a:endParaRPr lang="en-US"/>
        </a:p>
      </dgm:t>
    </dgm:pt>
    <dgm:pt modelId="{03014FF1-478C-4FEB-B114-C331E72F3323}">
      <dgm:prSet phldrT="[Texto]" custT="1"/>
      <dgm:spPr/>
      <dgm:t>
        <a:bodyPr/>
        <a:lstStyle/>
        <a:p>
          <a:r>
            <a:rPr lang="es-EC" sz="1600" dirty="0" smtClean="0"/>
            <a:t>Un análisis adecuado de un código de falla permitirá un diagnóstico preciso del convertidor catalítico.</a:t>
          </a:r>
          <a:endParaRPr lang="en-US" sz="1600" dirty="0"/>
        </a:p>
      </dgm:t>
    </dgm:pt>
    <dgm:pt modelId="{5B8307C9-E5B6-4DA2-A9EA-03F7DEC2D993}" type="parTrans" cxnId="{9B8D4D2C-A66D-4C48-B5EA-7544E10D6C33}">
      <dgm:prSet/>
      <dgm:spPr/>
      <dgm:t>
        <a:bodyPr/>
        <a:lstStyle/>
        <a:p>
          <a:endParaRPr lang="en-US"/>
        </a:p>
      </dgm:t>
    </dgm:pt>
    <dgm:pt modelId="{136C7288-EF80-48DD-A225-1E5D440867BB}" type="sibTrans" cxnId="{9B8D4D2C-A66D-4C48-B5EA-7544E10D6C33}">
      <dgm:prSet/>
      <dgm:spPr/>
      <dgm:t>
        <a:bodyPr/>
        <a:lstStyle/>
        <a:p>
          <a:endParaRPr lang="en-US"/>
        </a:p>
      </dgm:t>
    </dgm:pt>
    <dgm:pt modelId="{EE10AA53-7D3E-47FB-97AC-B40CB1204A72}" type="pres">
      <dgm:prSet presAssocID="{B823C27F-72EB-4C78-B2AE-436FF7263A78}" presName="linear" presStyleCnt="0">
        <dgm:presLayoutVars>
          <dgm:dir/>
          <dgm:animLvl val="lvl"/>
          <dgm:resizeHandles val="exact"/>
        </dgm:presLayoutVars>
      </dgm:prSet>
      <dgm:spPr/>
      <dgm:t>
        <a:bodyPr/>
        <a:lstStyle/>
        <a:p>
          <a:endParaRPr lang="es-ES"/>
        </a:p>
      </dgm:t>
    </dgm:pt>
    <dgm:pt modelId="{31AFBAD7-4BE9-4CA8-9965-4EB256A3EF20}" type="pres">
      <dgm:prSet presAssocID="{3F8D7B5F-4CFE-4732-B384-2F3AEB6E0C72}" presName="parentLin" presStyleCnt="0"/>
      <dgm:spPr/>
    </dgm:pt>
    <dgm:pt modelId="{B907CA9C-91B1-48A3-964D-BEE463D2D5FF}" type="pres">
      <dgm:prSet presAssocID="{3F8D7B5F-4CFE-4732-B384-2F3AEB6E0C72}" presName="parentLeftMargin" presStyleLbl="node1" presStyleIdx="0" presStyleCnt="3"/>
      <dgm:spPr/>
      <dgm:t>
        <a:bodyPr/>
        <a:lstStyle/>
        <a:p>
          <a:endParaRPr lang="es-ES"/>
        </a:p>
      </dgm:t>
    </dgm:pt>
    <dgm:pt modelId="{46286AA0-34B7-4308-A054-1404D6194240}" type="pres">
      <dgm:prSet presAssocID="{3F8D7B5F-4CFE-4732-B384-2F3AEB6E0C72}" presName="parentText" presStyleLbl="node1" presStyleIdx="0" presStyleCnt="3">
        <dgm:presLayoutVars>
          <dgm:chMax val="0"/>
          <dgm:bulletEnabled val="1"/>
        </dgm:presLayoutVars>
      </dgm:prSet>
      <dgm:spPr/>
      <dgm:t>
        <a:bodyPr/>
        <a:lstStyle/>
        <a:p>
          <a:endParaRPr lang="en-US"/>
        </a:p>
      </dgm:t>
    </dgm:pt>
    <dgm:pt modelId="{1445548C-997A-4F4B-A1AA-119252536553}" type="pres">
      <dgm:prSet presAssocID="{3F8D7B5F-4CFE-4732-B384-2F3AEB6E0C72}" presName="negativeSpace" presStyleCnt="0"/>
      <dgm:spPr/>
    </dgm:pt>
    <dgm:pt modelId="{4AA93B3F-0742-4FA6-9D86-307592B882D1}" type="pres">
      <dgm:prSet presAssocID="{3F8D7B5F-4CFE-4732-B384-2F3AEB6E0C72}" presName="childText" presStyleLbl="conFgAcc1" presStyleIdx="0" presStyleCnt="3">
        <dgm:presLayoutVars>
          <dgm:bulletEnabled val="1"/>
        </dgm:presLayoutVars>
      </dgm:prSet>
      <dgm:spPr/>
    </dgm:pt>
    <dgm:pt modelId="{E37EE46E-A710-430D-B002-E7BF2B151E78}" type="pres">
      <dgm:prSet presAssocID="{C3CC6C38-30A1-4B7B-B51F-60A390A4FB1F}" presName="spaceBetweenRectangles" presStyleCnt="0"/>
      <dgm:spPr/>
    </dgm:pt>
    <dgm:pt modelId="{AC5938A8-7AFF-4E7E-94CC-A607A94093DE}" type="pres">
      <dgm:prSet presAssocID="{B304B5F4-55BB-46D4-85A4-24E093499BF1}" presName="parentLin" presStyleCnt="0"/>
      <dgm:spPr/>
    </dgm:pt>
    <dgm:pt modelId="{15C68912-6F5A-4880-AF2C-BD2D526D4230}" type="pres">
      <dgm:prSet presAssocID="{B304B5F4-55BB-46D4-85A4-24E093499BF1}" presName="parentLeftMargin" presStyleLbl="node1" presStyleIdx="0" presStyleCnt="3"/>
      <dgm:spPr/>
      <dgm:t>
        <a:bodyPr/>
        <a:lstStyle/>
        <a:p>
          <a:endParaRPr lang="es-ES"/>
        </a:p>
      </dgm:t>
    </dgm:pt>
    <dgm:pt modelId="{3AA8A470-734E-4276-80DB-96B9EDD65351}" type="pres">
      <dgm:prSet presAssocID="{B304B5F4-55BB-46D4-85A4-24E093499BF1}" presName="parentText" presStyleLbl="node1" presStyleIdx="1" presStyleCnt="3">
        <dgm:presLayoutVars>
          <dgm:chMax val="0"/>
          <dgm:bulletEnabled val="1"/>
        </dgm:presLayoutVars>
      </dgm:prSet>
      <dgm:spPr/>
      <dgm:t>
        <a:bodyPr/>
        <a:lstStyle/>
        <a:p>
          <a:endParaRPr lang="en-US"/>
        </a:p>
      </dgm:t>
    </dgm:pt>
    <dgm:pt modelId="{9BD8D3F1-281C-4742-8AEC-0229C38CE542}" type="pres">
      <dgm:prSet presAssocID="{B304B5F4-55BB-46D4-85A4-24E093499BF1}" presName="negativeSpace" presStyleCnt="0"/>
      <dgm:spPr/>
    </dgm:pt>
    <dgm:pt modelId="{3FC9BE6B-95B3-4013-A8FF-CA0EA7545510}" type="pres">
      <dgm:prSet presAssocID="{B304B5F4-55BB-46D4-85A4-24E093499BF1}" presName="childText" presStyleLbl="conFgAcc1" presStyleIdx="1" presStyleCnt="3">
        <dgm:presLayoutVars>
          <dgm:bulletEnabled val="1"/>
        </dgm:presLayoutVars>
      </dgm:prSet>
      <dgm:spPr/>
    </dgm:pt>
    <dgm:pt modelId="{BEA581FB-BD51-4377-9351-35F9A7DE36EB}" type="pres">
      <dgm:prSet presAssocID="{0A4970E9-9787-4B73-9ABB-F8F48EFBF2A5}" presName="spaceBetweenRectangles" presStyleCnt="0"/>
      <dgm:spPr/>
    </dgm:pt>
    <dgm:pt modelId="{3D0C1C21-9860-434B-936E-9761ADCF88D4}" type="pres">
      <dgm:prSet presAssocID="{03014FF1-478C-4FEB-B114-C331E72F3323}" presName="parentLin" presStyleCnt="0"/>
      <dgm:spPr/>
    </dgm:pt>
    <dgm:pt modelId="{6FD21329-6938-4322-87A0-AA2EDCF836E2}" type="pres">
      <dgm:prSet presAssocID="{03014FF1-478C-4FEB-B114-C331E72F3323}" presName="parentLeftMargin" presStyleLbl="node1" presStyleIdx="1" presStyleCnt="3"/>
      <dgm:spPr/>
      <dgm:t>
        <a:bodyPr/>
        <a:lstStyle/>
        <a:p>
          <a:endParaRPr lang="es-ES"/>
        </a:p>
      </dgm:t>
    </dgm:pt>
    <dgm:pt modelId="{BB720914-4744-4DFD-AE4B-6C4F1FF19F72}" type="pres">
      <dgm:prSet presAssocID="{03014FF1-478C-4FEB-B114-C331E72F3323}" presName="parentText" presStyleLbl="node1" presStyleIdx="2" presStyleCnt="3">
        <dgm:presLayoutVars>
          <dgm:chMax val="0"/>
          <dgm:bulletEnabled val="1"/>
        </dgm:presLayoutVars>
      </dgm:prSet>
      <dgm:spPr/>
      <dgm:t>
        <a:bodyPr/>
        <a:lstStyle/>
        <a:p>
          <a:endParaRPr lang="en-US"/>
        </a:p>
      </dgm:t>
    </dgm:pt>
    <dgm:pt modelId="{DC2134E1-49A1-4DAD-B73B-D6F8106481F7}" type="pres">
      <dgm:prSet presAssocID="{03014FF1-478C-4FEB-B114-C331E72F3323}" presName="negativeSpace" presStyleCnt="0"/>
      <dgm:spPr/>
    </dgm:pt>
    <dgm:pt modelId="{CFC86A58-A7AA-4B7B-8B98-24E0FB838743}" type="pres">
      <dgm:prSet presAssocID="{03014FF1-478C-4FEB-B114-C331E72F3323}" presName="childText" presStyleLbl="conFgAcc1" presStyleIdx="2" presStyleCnt="3">
        <dgm:presLayoutVars>
          <dgm:bulletEnabled val="1"/>
        </dgm:presLayoutVars>
      </dgm:prSet>
      <dgm:spPr/>
    </dgm:pt>
  </dgm:ptLst>
  <dgm:cxnLst>
    <dgm:cxn modelId="{9B8D4D2C-A66D-4C48-B5EA-7544E10D6C33}" srcId="{B823C27F-72EB-4C78-B2AE-436FF7263A78}" destId="{03014FF1-478C-4FEB-B114-C331E72F3323}" srcOrd="2" destOrd="0" parTransId="{5B8307C9-E5B6-4DA2-A9EA-03F7DEC2D993}" sibTransId="{136C7288-EF80-48DD-A225-1E5D440867BB}"/>
    <dgm:cxn modelId="{42C39E86-FBC0-4CB7-8E74-4D50C4E5422E}" type="presOf" srcId="{3F8D7B5F-4CFE-4732-B384-2F3AEB6E0C72}" destId="{46286AA0-34B7-4308-A054-1404D6194240}" srcOrd="1" destOrd="0" presId="urn:microsoft.com/office/officeart/2005/8/layout/list1"/>
    <dgm:cxn modelId="{78818F1C-9BA5-4AD5-8BA2-6EADCF6CCB81}" srcId="{B823C27F-72EB-4C78-B2AE-436FF7263A78}" destId="{B304B5F4-55BB-46D4-85A4-24E093499BF1}" srcOrd="1" destOrd="0" parTransId="{ED2AB840-B249-4395-9972-7AC23622C825}" sibTransId="{0A4970E9-9787-4B73-9ABB-F8F48EFBF2A5}"/>
    <dgm:cxn modelId="{D3639C22-2B8A-4A4E-A460-96FA9E6DF924}" type="presOf" srcId="{03014FF1-478C-4FEB-B114-C331E72F3323}" destId="{6FD21329-6938-4322-87A0-AA2EDCF836E2}" srcOrd="0" destOrd="0" presId="urn:microsoft.com/office/officeart/2005/8/layout/list1"/>
    <dgm:cxn modelId="{1F7E9EB8-AC45-42F0-BCF7-4195A4FC543C}" type="presOf" srcId="{B304B5F4-55BB-46D4-85A4-24E093499BF1}" destId="{3AA8A470-734E-4276-80DB-96B9EDD65351}" srcOrd="1" destOrd="0" presId="urn:microsoft.com/office/officeart/2005/8/layout/list1"/>
    <dgm:cxn modelId="{F7CEEF2A-3BF5-443C-A223-6E74583705C1}" type="presOf" srcId="{3F8D7B5F-4CFE-4732-B384-2F3AEB6E0C72}" destId="{B907CA9C-91B1-48A3-964D-BEE463D2D5FF}" srcOrd="0" destOrd="0" presId="urn:microsoft.com/office/officeart/2005/8/layout/list1"/>
    <dgm:cxn modelId="{7DA654E7-8D13-4E73-A55C-EF811FA1543F}" srcId="{B823C27F-72EB-4C78-B2AE-436FF7263A78}" destId="{3F8D7B5F-4CFE-4732-B384-2F3AEB6E0C72}" srcOrd="0" destOrd="0" parTransId="{4B1287B2-2408-4DA1-AC59-1A9C6F6690B1}" sibTransId="{C3CC6C38-30A1-4B7B-B51F-60A390A4FB1F}"/>
    <dgm:cxn modelId="{4E101B94-BDC7-4E06-86A8-A38FB3B916D2}" type="presOf" srcId="{B304B5F4-55BB-46D4-85A4-24E093499BF1}" destId="{15C68912-6F5A-4880-AF2C-BD2D526D4230}" srcOrd="0" destOrd="0" presId="urn:microsoft.com/office/officeart/2005/8/layout/list1"/>
    <dgm:cxn modelId="{754FD809-8D77-435E-86FD-77A616AD01BD}" type="presOf" srcId="{B823C27F-72EB-4C78-B2AE-436FF7263A78}" destId="{EE10AA53-7D3E-47FB-97AC-B40CB1204A72}" srcOrd="0" destOrd="0" presId="urn:microsoft.com/office/officeart/2005/8/layout/list1"/>
    <dgm:cxn modelId="{9BAAC0A9-807E-4A86-921B-7B1FE4C8A5B3}" type="presOf" srcId="{03014FF1-478C-4FEB-B114-C331E72F3323}" destId="{BB720914-4744-4DFD-AE4B-6C4F1FF19F72}" srcOrd="1" destOrd="0" presId="urn:microsoft.com/office/officeart/2005/8/layout/list1"/>
    <dgm:cxn modelId="{C652C0F2-7F85-49F3-8CB9-41E5034DB075}" type="presParOf" srcId="{EE10AA53-7D3E-47FB-97AC-B40CB1204A72}" destId="{31AFBAD7-4BE9-4CA8-9965-4EB256A3EF20}" srcOrd="0" destOrd="0" presId="urn:microsoft.com/office/officeart/2005/8/layout/list1"/>
    <dgm:cxn modelId="{0D9C0156-E4CB-479A-A25F-53B1CEA9A973}" type="presParOf" srcId="{31AFBAD7-4BE9-4CA8-9965-4EB256A3EF20}" destId="{B907CA9C-91B1-48A3-964D-BEE463D2D5FF}" srcOrd="0" destOrd="0" presId="urn:microsoft.com/office/officeart/2005/8/layout/list1"/>
    <dgm:cxn modelId="{CC921E76-908D-4562-93DA-E6A0F980053D}" type="presParOf" srcId="{31AFBAD7-4BE9-4CA8-9965-4EB256A3EF20}" destId="{46286AA0-34B7-4308-A054-1404D6194240}" srcOrd="1" destOrd="0" presId="urn:microsoft.com/office/officeart/2005/8/layout/list1"/>
    <dgm:cxn modelId="{F98DFEC6-3883-4932-9824-01052493BD38}" type="presParOf" srcId="{EE10AA53-7D3E-47FB-97AC-B40CB1204A72}" destId="{1445548C-997A-4F4B-A1AA-119252536553}" srcOrd="1" destOrd="0" presId="urn:microsoft.com/office/officeart/2005/8/layout/list1"/>
    <dgm:cxn modelId="{A1A0F362-5C42-492D-BDCB-70AEAC8370C9}" type="presParOf" srcId="{EE10AA53-7D3E-47FB-97AC-B40CB1204A72}" destId="{4AA93B3F-0742-4FA6-9D86-307592B882D1}" srcOrd="2" destOrd="0" presId="urn:microsoft.com/office/officeart/2005/8/layout/list1"/>
    <dgm:cxn modelId="{5E6CC94E-0AEB-4755-A2B8-FCC38A3E1320}" type="presParOf" srcId="{EE10AA53-7D3E-47FB-97AC-B40CB1204A72}" destId="{E37EE46E-A710-430D-B002-E7BF2B151E78}" srcOrd="3" destOrd="0" presId="urn:microsoft.com/office/officeart/2005/8/layout/list1"/>
    <dgm:cxn modelId="{2DFAC9D3-4AF9-40AF-A0D9-5B91F284929E}" type="presParOf" srcId="{EE10AA53-7D3E-47FB-97AC-B40CB1204A72}" destId="{AC5938A8-7AFF-4E7E-94CC-A607A94093DE}" srcOrd="4" destOrd="0" presId="urn:microsoft.com/office/officeart/2005/8/layout/list1"/>
    <dgm:cxn modelId="{0C92A35A-C635-47A4-B5EC-050D96FABCED}" type="presParOf" srcId="{AC5938A8-7AFF-4E7E-94CC-A607A94093DE}" destId="{15C68912-6F5A-4880-AF2C-BD2D526D4230}" srcOrd="0" destOrd="0" presId="urn:microsoft.com/office/officeart/2005/8/layout/list1"/>
    <dgm:cxn modelId="{0439175E-60E5-49E0-B062-916C23B38AE2}" type="presParOf" srcId="{AC5938A8-7AFF-4E7E-94CC-A607A94093DE}" destId="{3AA8A470-734E-4276-80DB-96B9EDD65351}" srcOrd="1" destOrd="0" presId="urn:microsoft.com/office/officeart/2005/8/layout/list1"/>
    <dgm:cxn modelId="{14F7B054-6B3B-4CA2-8DA4-D38245046959}" type="presParOf" srcId="{EE10AA53-7D3E-47FB-97AC-B40CB1204A72}" destId="{9BD8D3F1-281C-4742-8AEC-0229C38CE542}" srcOrd="5" destOrd="0" presId="urn:microsoft.com/office/officeart/2005/8/layout/list1"/>
    <dgm:cxn modelId="{14E89832-96E1-4D78-88D3-63D7145E91D6}" type="presParOf" srcId="{EE10AA53-7D3E-47FB-97AC-B40CB1204A72}" destId="{3FC9BE6B-95B3-4013-A8FF-CA0EA7545510}" srcOrd="6" destOrd="0" presId="urn:microsoft.com/office/officeart/2005/8/layout/list1"/>
    <dgm:cxn modelId="{C023CE48-C09A-4DD8-8D52-D4D3532EF03A}" type="presParOf" srcId="{EE10AA53-7D3E-47FB-97AC-B40CB1204A72}" destId="{BEA581FB-BD51-4377-9351-35F9A7DE36EB}" srcOrd="7" destOrd="0" presId="urn:microsoft.com/office/officeart/2005/8/layout/list1"/>
    <dgm:cxn modelId="{5AE1AA52-5CFA-44E6-984C-E40A6AD466C7}" type="presParOf" srcId="{EE10AA53-7D3E-47FB-97AC-B40CB1204A72}" destId="{3D0C1C21-9860-434B-936E-9761ADCF88D4}" srcOrd="8" destOrd="0" presId="urn:microsoft.com/office/officeart/2005/8/layout/list1"/>
    <dgm:cxn modelId="{73BF0638-08AC-494C-AFE8-8B77CE7DEB3C}" type="presParOf" srcId="{3D0C1C21-9860-434B-936E-9761ADCF88D4}" destId="{6FD21329-6938-4322-87A0-AA2EDCF836E2}" srcOrd="0" destOrd="0" presId="urn:microsoft.com/office/officeart/2005/8/layout/list1"/>
    <dgm:cxn modelId="{1157969C-76D1-471F-B4D0-6D33741B4C01}" type="presParOf" srcId="{3D0C1C21-9860-434B-936E-9761ADCF88D4}" destId="{BB720914-4744-4DFD-AE4B-6C4F1FF19F72}" srcOrd="1" destOrd="0" presId="urn:microsoft.com/office/officeart/2005/8/layout/list1"/>
    <dgm:cxn modelId="{7F73B5B3-2517-477E-88ED-91F82E174BF6}" type="presParOf" srcId="{EE10AA53-7D3E-47FB-97AC-B40CB1204A72}" destId="{DC2134E1-49A1-4DAD-B73B-D6F8106481F7}" srcOrd="9" destOrd="0" presId="urn:microsoft.com/office/officeart/2005/8/layout/list1"/>
    <dgm:cxn modelId="{06257A16-8EDF-4ED6-BB24-4B7C61574E0B}" type="presParOf" srcId="{EE10AA53-7D3E-47FB-97AC-B40CB1204A72}" destId="{CFC86A58-A7AA-4B7B-8B98-24E0FB83874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B7307-E67F-4E8A-8A67-E2BE03E6664C}" type="doc">
      <dgm:prSet loTypeId="urn:microsoft.com/office/officeart/2005/8/layout/process1" loCatId="process" qsTypeId="urn:microsoft.com/office/officeart/2005/8/quickstyle/simple3" qsCatId="simple" csTypeId="urn:microsoft.com/office/officeart/2005/8/colors/accent1_1" csCatId="accent1" phldr="1"/>
      <dgm:spPr/>
    </dgm:pt>
    <dgm:pt modelId="{4BA000D8-3B84-4B58-8617-CE058D15E372}">
      <dgm:prSet phldrT="[Texto]" custT="1"/>
      <dgm:spPr/>
      <dgm:t>
        <a:bodyPr/>
        <a:lstStyle/>
        <a:p>
          <a:pPr algn="ctr"/>
          <a:r>
            <a:rPr lang="es-ES" sz="1400"/>
            <a:t>MÁQUINA</a:t>
          </a:r>
        </a:p>
      </dgm:t>
    </dgm:pt>
    <dgm:pt modelId="{B688B310-9630-49DA-B02C-CE8BC175A2D0}" type="parTrans" cxnId="{9E8C8F57-A1AC-4842-B9AF-B93EBC6654F5}">
      <dgm:prSet/>
      <dgm:spPr/>
      <dgm:t>
        <a:bodyPr/>
        <a:lstStyle/>
        <a:p>
          <a:pPr algn="ctr"/>
          <a:endParaRPr lang="es-ES"/>
        </a:p>
      </dgm:t>
    </dgm:pt>
    <dgm:pt modelId="{AE57F23B-BA12-4DE5-B0A0-D94026BA9AE4}" type="sibTrans" cxnId="{9E8C8F57-A1AC-4842-B9AF-B93EBC6654F5}">
      <dgm:prSet/>
      <dgm:spPr/>
      <dgm:t>
        <a:bodyPr/>
        <a:lstStyle/>
        <a:p>
          <a:pPr algn="ctr"/>
          <a:endParaRPr lang="es-ES"/>
        </a:p>
      </dgm:t>
    </dgm:pt>
    <dgm:pt modelId="{EF4E8E6A-BB28-430E-B9F6-8CA397E688FA}">
      <dgm:prSet phldrT="[Texto]" custT="1"/>
      <dgm:spPr/>
      <dgm:t>
        <a:bodyPr/>
        <a:lstStyle/>
        <a:p>
          <a:pPr algn="ctr"/>
          <a:r>
            <a:rPr lang="es-ES" sz="1400"/>
            <a:t>PRUEBA</a:t>
          </a:r>
        </a:p>
      </dgm:t>
    </dgm:pt>
    <dgm:pt modelId="{82CA3156-9CE9-476F-9734-3250863C5C29}" type="parTrans" cxnId="{4FCD8F7C-9249-4B84-B931-954DB7EB19D4}">
      <dgm:prSet/>
      <dgm:spPr/>
      <dgm:t>
        <a:bodyPr/>
        <a:lstStyle/>
        <a:p>
          <a:pPr algn="ctr"/>
          <a:endParaRPr lang="es-ES"/>
        </a:p>
      </dgm:t>
    </dgm:pt>
    <dgm:pt modelId="{FB866A7F-880F-49E8-8F95-AF9F5290E4B8}" type="sibTrans" cxnId="{4FCD8F7C-9249-4B84-B931-954DB7EB19D4}">
      <dgm:prSet/>
      <dgm:spPr/>
      <dgm:t>
        <a:bodyPr/>
        <a:lstStyle/>
        <a:p>
          <a:pPr algn="ctr"/>
          <a:endParaRPr lang="es-ES"/>
        </a:p>
      </dgm:t>
    </dgm:pt>
    <dgm:pt modelId="{17CBE2A4-80AF-45F5-95C6-D4DE55B92509}">
      <dgm:prSet phldrT="[Texto]" custT="1"/>
      <dgm:spPr/>
      <dgm:t>
        <a:bodyPr/>
        <a:lstStyle/>
        <a:p>
          <a:pPr algn="ctr"/>
          <a:r>
            <a:rPr lang="es-ES" sz="1400" dirty="0"/>
            <a:t>VISUALIZACIÓN</a:t>
          </a:r>
          <a:endParaRPr lang="es-ES" sz="1200" dirty="0"/>
        </a:p>
      </dgm:t>
    </dgm:pt>
    <dgm:pt modelId="{CC72E270-29C3-4BBE-AA75-090EF2633149}" type="parTrans" cxnId="{1D783729-5092-48AF-A88B-7DA0A4E3EABB}">
      <dgm:prSet/>
      <dgm:spPr/>
      <dgm:t>
        <a:bodyPr/>
        <a:lstStyle/>
        <a:p>
          <a:pPr algn="ctr"/>
          <a:endParaRPr lang="es-ES"/>
        </a:p>
      </dgm:t>
    </dgm:pt>
    <dgm:pt modelId="{ABCA386C-F857-42BB-880D-6634B895ED1C}" type="sibTrans" cxnId="{1D783729-5092-48AF-A88B-7DA0A4E3EABB}">
      <dgm:prSet/>
      <dgm:spPr/>
      <dgm:t>
        <a:bodyPr/>
        <a:lstStyle/>
        <a:p>
          <a:pPr algn="ctr"/>
          <a:endParaRPr lang="es-ES"/>
        </a:p>
      </dgm:t>
    </dgm:pt>
    <dgm:pt modelId="{77DFDDD6-2039-4B11-A3C5-697E1C267BE3}" type="pres">
      <dgm:prSet presAssocID="{534B7307-E67F-4E8A-8A67-E2BE03E6664C}" presName="Name0" presStyleCnt="0">
        <dgm:presLayoutVars>
          <dgm:dir/>
          <dgm:resizeHandles val="exact"/>
        </dgm:presLayoutVars>
      </dgm:prSet>
      <dgm:spPr/>
    </dgm:pt>
    <dgm:pt modelId="{F7134EBF-577F-4C9C-9F2D-BAD03580407D}" type="pres">
      <dgm:prSet presAssocID="{4BA000D8-3B84-4B58-8617-CE058D15E372}" presName="node" presStyleLbl="node1" presStyleIdx="0" presStyleCnt="3">
        <dgm:presLayoutVars>
          <dgm:bulletEnabled val="1"/>
        </dgm:presLayoutVars>
      </dgm:prSet>
      <dgm:spPr/>
      <dgm:t>
        <a:bodyPr/>
        <a:lstStyle/>
        <a:p>
          <a:endParaRPr lang="es-ES"/>
        </a:p>
      </dgm:t>
    </dgm:pt>
    <dgm:pt modelId="{2E031BA7-5607-43F5-BB7D-74862A2C35E1}" type="pres">
      <dgm:prSet presAssocID="{AE57F23B-BA12-4DE5-B0A0-D94026BA9AE4}" presName="sibTrans" presStyleLbl="sibTrans2D1" presStyleIdx="0" presStyleCnt="2"/>
      <dgm:spPr/>
      <dgm:t>
        <a:bodyPr/>
        <a:lstStyle/>
        <a:p>
          <a:endParaRPr lang="es-ES"/>
        </a:p>
      </dgm:t>
    </dgm:pt>
    <dgm:pt modelId="{F6206C29-4CCA-4719-8ABA-CB6F7B9F1289}" type="pres">
      <dgm:prSet presAssocID="{AE57F23B-BA12-4DE5-B0A0-D94026BA9AE4}" presName="connectorText" presStyleLbl="sibTrans2D1" presStyleIdx="0" presStyleCnt="2"/>
      <dgm:spPr/>
      <dgm:t>
        <a:bodyPr/>
        <a:lstStyle/>
        <a:p>
          <a:endParaRPr lang="es-ES"/>
        </a:p>
      </dgm:t>
    </dgm:pt>
    <dgm:pt modelId="{32F03AE9-45B4-4174-B85C-74C513F16128}" type="pres">
      <dgm:prSet presAssocID="{EF4E8E6A-BB28-430E-B9F6-8CA397E688FA}" presName="node" presStyleLbl="node1" presStyleIdx="1" presStyleCnt="3" custLinFactNeighborX="-1924" custLinFactNeighborY="-3222">
        <dgm:presLayoutVars>
          <dgm:bulletEnabled val="1"/>
        </dgm:presLayoutVars>
      </dgm:prSet>
      <dgm:spPr/>
      <dgm:t>
        <a:bodyPr/>
        <a:lstStyle/>
        <a:p>
          <a:endParaRPr lang="es-ES"/>
        </a:p>
      </dgm:t>
    </dgm:pt>
    <dgm:pt modelId="{FD657F12-5486-43BB-BC9B-80E1B4412867}" type="pres">
      <dgm:prSet presAssocID="{FB866A7F-880F-49E8-8F95-AF9F5290E4B8}" presName="sibTrans" presStyleLbl="sibTrans2D1" presStyleIdx="1" presStyleCnt="2"/>
      <dgm:spPr/>
      <dgm:t>
        <a:bodyPr/>
        <a:lstStyle/>
        <a:p>
          <a:endParaRPr lang="es-ES"/>
        </a:p>
      </dgm:t>
    </dgm:pt>
    <dgm:pt modelId="{AF85B0BB-D1F7-4150-8F62-E464391D98BA}" type="pres">
      <dgm:prSet presAssocID="{FB866A7F-880F-49E8-8F95-AF9F5290E4B8}" presName="connectorText" presStyleLbl="sibTrans2D1" presStyleIdx="1" presStyleCnt="2"/>
      <dgm:spPr/>
      <dgm:t>
        <a:bodyPr/>
        <a:lstStyle/>
        <a:p>
          <a:endParaRPr lang="es-ES"/>
        </a:p>
      </dgm:t>
    </dgm:pt>
    <dgm:pt modelId="{B034718E-25B7-4938-9CB0-0AD969C7229A}" type="pres">
      <dgm:prSet presAssocID="{17CBE2A4-80AF-45F5-95C6-D4DE55B92509}" presName="node" presStyleLbl="node1" presStyleIdx="2" presStyleCnt="3">
        <dgm:presLayoutVars>
          <dgm:bulletEnabled val="1"/>
        </dgm:presLayoutVars>
      </dgm:prSet>
      <dgm:spPr/>
      <dgm:t>
        <a:bodyPr/>
        <a:lstStyle/>
        <a:p>
          <a:endParaRPr lang="es-ES"/>
        </a:p>
      </dgm:t>
    </dgm:pt>
  </dgm:ptLst>
  <dgm:cxnLst>
    <dgm:cxn modelId="{4FCD8F7C-9249-4B84-B931-954DB7EB19D4}" srcId="{534B7307-E67F-4E8A-8A67-E2BE03E6664C}" destId="{EF4E8E6A-BB28-430E-B9F6-8CA397E688FA}" srcOrd="1" destOrd="0" parTransId="{82CA3156-9CE9-476F-9734-3250863C5C29}" sibTransId="{FB866A7F-880F-49E8-8F95-AF9F5290E4B8}"/>
    <dgm:cxn modelId="{36AC5396-DD76-4C43-B8D8-D2766AB7A7D7}" type="presOf" srcId="{17CBE2A4-80AF-45F5-95C6-D4DE55B92509}" destId="{B034718E-25B7-4938-9CB0-0AD969C7229A}" srcOrd="0" destOrd="0" presId="urn:microsoft.com/office/officeart/2005/8/layout/process1"/>
    <dgm:cxn modelId="{9A136067-ECB5-4D4A-8298-854ED3ECE8D9}" type="presOf" srcId="{AE57F23B-BA12-4DE5-B0A0-D94026BA9AE4}" destId="{F6206C29-4CCA-4719-8ABA-CB6F7B9F1289}" srcOrd="1" destOrd="0" presId="urn:microsoft.com/office/officeart/2005/8/layout/process1"/>
    <dgm:cxn modelId="{C4E37AC2-59A8-4C69-9220-B3FA514C240A}" type="presOf" srcId="{FB866A7F-880F-49E8-8F95-AF9F5290E4B8}" destId="{FD657F12-5486-43BB-BC9B-80E1B4412867}" srcOrd="0" destOrd="0" presId="urn:microsoft.com/office/officeart/2005/8/layout/process1"/>
    <dgm:cxn modelId="{75E1F5FC-5ABA-4856-8308-148FD53D4E0F}" type="presOf" srcId="{FB866A7F-880F-49E8-8F95-AF9F5290E4B8}" destId="{AF85B0BB-D1F7-4150-8F62-E464391D98BA}" srcOrd="1" destOrd="0" presId="urn:microsoft.com/office/officeart/2005/8/layout/process1"/>
    <dgm:cxn modelId="{20ADC6EB-3477-4350-B916-146872A5A4AD}" type="presOf" srcId="{4BA000D8-3B84-4B58-8617-CE058D15E372}" destId="{F7134EBF-577F-4C9C-9F2D-BAD03580407D}" srcOrd="0" destOrd="0" presId="urn:microsoft.com/office/officeart/2005/8/layout/process1"/>
    <dgm:cxn modelId="{7DBD8DC3-87B9-406B-91EA-9463B6A3AC09}" type="presOf" srcId="{EF4E8E6A-BB28-430E-B9F6-8CA397E688FA}" destId="{32F03AE9-45B4-4174-B85C-74C513F16128}" srcOrd="0" destOrd="0" presId="urn:microsoft.com/office/officeart/2005/8/layout/process1"/>
    <dgm:cxn modelId="{48082E2C-1405-4E0B-97B4-61AE97CB694D}" type="presOf" srcId="{534B7307-E67F-4E8A-8A67-E2BE03E6664C}" destId="{77DFDDD6-2039-4B11-A3C5-697E1C267BE3}" srcOrd="0" destOrd="0" presId="urn:microsoft.com/office/officeart/2005/8/layout/process1"/>
    <dgm:cxn modelId="{9E8C8F57-A1AC-4842-B9AF-B93EBC6654F5}" srcId="{534B7307-E67F-4E8A-8A67-E2BE03E6664C}" destId="{4BA000D8-3B84-4B58-8617-CE058D15E372}" srcOrd="0" destOrd="0" parTransId="{B688B310-9630-49DA-B02C-CE8BC175A2D0}" sibTransId="{AE57F23B-BA12-4DE5-B0A0-D94026BA9AE4}"/>
    <dgm:cxn modelId="{8DBE0928-18FC-4745-BDA1-EB4479FB6233}" type="presOf" srcId="{AE57F23B-BA12-4DE5-B0A0-D94026BA9AE4}" destId="{2E031BA7-5607-43F5-BB7D-74862A2C35E1}" srcOrd="0" destOrd="0" presId="urn:microsoft.com/office/officeart/2005/8/layout/process1"/>
    <dgm:cxn modelId="{1D783729-5092-48AF-A88B-7DA0A4E3EABB}" srcId="{534B7307-E67F-4E8A-8A67-E2BE03E6664C}" destId="{17CBE2A4-80AF-45F5-95C6-D4DE55B92509}" srcOrd="2" destOrd="0" parTransId="{CC72E270-29C3-4BBE-AA75-090EF2633149}" sibTransId="{ABCA386C-F857-42BB-880D-6634B895ED1C}"/>
    <dgm:cxn modelId="{BB25CA6C-AA86-468A-A4E9-F863F2ED7ADB}" type="presParOf" srcId="{77DFDDD6-2039-4B11-A3C5-697E1C267BE3}" destId="{F7134EBF-577F-4C9C-9F2D-BAD03580407D}" srcOrd="0" destOrd="0" presId="urn:microsoft.com/office/officeart/2005/8/layout/process1"/>
    <dgm:cxn modelId="{3C268422-D8D2-4C5A-86C5-05F9F13AD6A3}" type="presParOf" srcId="{77DFDDD6-2039-4B11-A3C5-697E1C267BE3}" destId="{2E031BA7-5607-43F5-BB7D-74862A2C35E1}" srcOrd="1" destOrd="0" presId="urn:microsoft.com/office/officeart/2005/8/layout/process1"/>
    <dgm:cxn modelId="{87BA9E79-12EF-4CF9-8049-33916110EF72}" type="presParOf" srcId="{2E031BA7-5607-43F5-BB7D-74862A2C35E1}" destId="{F6206C29-4CCA-4719-8ABA-CB6F7B9F1289}" srcOrd="0" destOrd="0" presId="urn:microsoft.com/office/officeart/2005/8/layout/process1"/>
    <dgm:cxn modelId="{1AC5559B-7B5B-4876-A5B4-F5049683D7A1}" type="presParOf" srcId="{77DFDDD6-2039-4B11-A3C5-697E1C267BE3}" destId="{32F03AE9-45B4-4174-B85C-74C513F16128}" srcOrd="2" destOrd="0" presId="urn:microsoft.com/office/officeart/2005/8/layout/process1"/>
    <dgm:cxn modelId="{AFAE6FC2-C220-4E72-B728-96565DC8DB39}" type="presParOf" srcId="{77DFDDD6-2039-4B11-A3C5-697E1C267BE3}" destId="{FD657F12-5486-43BB-BC9B-80E1B4412867}" srcOrd="3" destOrd="0" presId="urn:microsoft.com/office/officeart/2005/8/layout/process1"/>
    <dgm:cxn modelId="{50EBC377-9275-457C-BFF2-B99026592DBF}" type="presParOf" srcId="{FD657F12-5486-43BB-BC9B-80E1B4412867}" destId="{AF85B0BB-D1F7-4150-8F62-E464391D98BA}" srcOrd="0" destOrd="0" presId="urn:microsoft.com/office/officeart/2005/8/layout/process1"/>
    <dgm:cxn modelId="{5215D60B-769F-464F-A906-3733D361A0F9}" type="presParOf" srcId="{77DFDDD6-2039-4B11-A3C5-697E1C267BE3}" destId="{B034718E-25B7-4938-9CB0-0AD969C7229A}" srcOrd="4"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534B7307-E67F-4E8A-8A67-E2BE03E6664C}" type="doc">
      <dgm:prSet loTypeId="urn:microsoft.com/office/officeart/2005/8/layout/process1" loCatId="process" qsTypeId="urn:microsoft.com/office/officeart/2005/8/quickstyle/simple3" qsCatId="simple" csTypeId="urn:microsoft.com/office/officeart/2005/8/colors/accent1_1" csCatId="accent1" phldr="1"/>
      <dgm:spPr/>
    </dgm:pt>
    <dgm:pt modelId="{4BA000D8-3B84-4B58-8617-CE058D15E372}">
      <dgm:prSet phldrT="[Texto]" custT="1"/>
      <dgm:spPr/>
      <dgm:t>
        <a:bodyPr/>
        <a:lstStyle/>
        <a:p>
          <a:pPr algn="ctr"/>
          <a:r>
            <a:rPr lang="es-ES" sz="1400" dirty="0"/>
            <a:t>MÁQUINA</a:t>
          </a:r>
        </a:p>
      </dgm:t>
    </dgm:pt>
    <dgm:pt modelId="{B688B310-9630-49DA-B02C-CE8BC175A2D0}" type="parTrans" cxnId="{9E8C8F57-A1AC-4842-B9AF-B93EBC6654F5}">
      <dgm:prSet/>
      <dgm:spPr/>
      <dgm:t>
        <a:bodyPr/>
        <a:lstStyle/>
        <a:p>
          <a:pPr algn="ctr"/>
          <a:endParaRPr lang="es-ES"/>
        </a:p>
      </dgm:t>
    </dgm:pt>
    <dgm:pt modelId="{AE57F23B-BA12-4DE5-B0A0-D94026BA9AE4}" type="sibTrans" cxnId="{9E8C8F57-A1AC-4842-B9AF-B93EBC6654F5}">
      <dgm:prSet/>
      <dgm:spPr/>
      <dgm:t>
        <a:bodyPr/>
        <a:lstStyle/>
        <a:p>
          <a:pPr algn="ctr"/>
          <a:endParaRPr lang="es-ES"/>
        </a:p>
      </dgm:t>
    </dgm:pt>
    <dgm:pt modelId="{EF4E8E6A-BB28-430E-B9F6-8CA397E688FA}">
      <dgm:prSet phldrT="[Texto]" custT="1"/>
      <dgm:spPr/>
      <dgm:t>
        <a:bodyPr/>
        <a:lstStyle/>
        <a:p>
          <a:pPr algn="ctr"/>
          <a:r>
            <a:rPr lang="es-ES" sz="1400" dirty="0"/>
            <a:t>PRUEBA</a:t>
          </a:r>
        </a:p>
      </dgm:t>
    </dgm:pt>
    <dgm:pt modelId="{82CA3156-9CE9-476F-9734-3250863C5C29}" type="parTrans" cxnId="{4FCD8F7C-9249-4B84-B931-954DB7EB19D4}">
      <dgm:prSet/>
      <dgm:spPr/>
      <dgm:t>
        <a:bodyPr/>
        <a:lstStyle/>
        <a:p>
          <a:pPr algn="ctr"/>
          <a:endParaRPr lang="es-ES"/>
        </a:p>
      </dgm:t>
    </dgm:pt>
    <dgm:pt modelId="{FB866A7F-880F-49E8-8F95-AF9F5290E4B8}" type="sibTrans" cxnId="{4FCD8F7C-9249-4B84-B931-954DB7EB19D4}">
      <dgm:prSet/>
      <dgm:spPr/>
      <dgm:t>
        <a:bodyPr/>
        <a:lstStyle/>
        <a:p>
          <a:pPr algn="ctr"/>
          <a:endParaRPr lang="es-ES"/>
        </a:p>
      </dgm:t>
    </dgm:pt>
    <dgm:pt modelId="{17CBE2A4-80AF-45F5-95C6-D4DE55B92509}">
      <dgm:prSet phldrT="[Texto]" custT="1"/>
      <dgm:spPr/>
      <dgm:t>
        <a:bodyPr/>
        <a:lstStyle/>
        <a:p>
          <a:pPr algn="ctr"/>
          <a:r>
            <a:rPr lang="es-ES" sz="1400" dirty="0"/>
            <a:t>VISUALIZACIÓN</a:t>
          </a:r>
          <a:endParaRPr lang="es-ES" sz="1200" dirty="0"/>
        </a:p>
      </dgm:t>
    </dgm:pt>
    <dgm:pt modelId="{CC72E270-29C3-4BBE-AA75-090EF2633149}" type="parTrans" cxnId="{1D783729-5092-48AF-A88B-7DA0A4E3EABB}">
      <dgm:prSet/>
      <dgm:spPr/>
      <dgm:t>
        <a:bodyPr/>
        <a:lstStyle/>
        <a:p>
          <a:pPr algn="ctr"/>
          <a:endParaRPr lang="es-ES"/>
        </a:p>
      </dgm:t>
    </dgm:pt>
    <dgm:pt modelId="{ABCA386C-F857-42BB-880D-6634B895ED1C}" type="sibTrans" cxnId="{1D783729-5092-48AF-A88B-7DA0A4E3EABB}">
      <dgm:prSet/>
      <dgm:spPr/>
      <dgm:t>
        <a:bodyPr/>
        <a:lstStyle/>
        <a:p>
          <a:pPr algn="ctr"/>
          <a:endParaRPr lang="es-ES"/>
        </a:p>
      </dgm:t>
    </dgm:pt>
    <dgm:pt modelId="{77DFDDD6-2039-4B11-A3C5-697E1C267BE3}" type="pres">
      <dgm:prSet presAssocID="{534B7307-E67F-4E8A-8A67-E2BE03E6664C}" presName="Name0" presStyleCnt="0">
        <dgm:presLayoutVars>
          <dgm:dir/>
          <dgm:resizeHandles val="exact"/>
        </dgm:presLayoutVars>
      </dgm:prSet>
      <dgm:spPr/>
    </dgm:pt>
    <dgm:pt modelId="{F7134EBF-577F-4C9C-9F2D-BAD03580407D}" type="pres">
      <dgm:prSet presAssocID="{4BA000D8-3B84-4B58-8617-CE058D15E372}" presName="node" presStyleLbl="node1" presStyleIdx="0" presStyleCnt="3">
        <dgm:presLayoutVars>
          <dgm:bulletEnabled val="1"/>
        </dgm:presLayoutVars>
      </dgm:prSet>
      <dgm:spPr/>
      <dgm:t>
        <a:bodyPr/>
        <a:lstStyle/>
        <a:p>
          <a:endParaRPr lang="es-ES"/>
        </a:p>
      </dgm:t>
    </dgm:pt>
    <dgm:pt modelId="{2E031BA7-5607-43F5-BB7D-74862A2C35E1}" type="pres">
      <dgm:prSet presAssocID="{AE57F23B-BA12-4DE5-B0A0-D94026BA9AE4}" presName="sibTrans" presStyleLbl="sibTrans2D1" presStyleIdx="0" presStyleCnt="2"/>
      <dgm:spPr/>
      <dgm:t>
        <a:bodyPr/>
        <a:lstStyle/>
        <a:p>
          <a:endParaRPr lang="es-ES"/>
        </a:p>
      </dgm:t>
    </dgm:pt>
    <dgm:pt modelId="{F6206C29-4CCA-4719-8ABA-CB6F7B9F1289}" type="pres">
      <dgm:prSet presAssocID="{AE57F23B-BA12-4DE5-B0A0-D94026BA9AE4}" presName="connectorText" presStyleLbl="sibTrans2D1" presStyleIdx="0" presStyleCnt="2"/>
      <dgm:spPr/>
      <dgm:t>
        <a:bodyPr/>
        <a:lstStyle/>
        <a:p>
          <a:endParaRPr lang="es-ES"/>
        </a:p>
      </dgm:t>
    </dgm:pt>
    <dgm:pt modelId="{32F03AE9-45B4-4174-B85C-74C513F16128}" type="pres">
      <dgm:prSet presAssocID="{EF4E8E6A-BB28-430E-B9F6-8CA397E688FA}" presName="node" presStyleLbl="node1" presStyleIdx="1" presStyleCnt="3" custLinFactNeighborX="-1924" custLinFactNeighborY="-3222">
        <dgm:presLayoutVars>
          <dgm:bulletEnabled val="1"/>
        </dgm:presLayoutVars>
      </dgm:prSet>
      <dgm:spPr/>
      <dgm:t>
        <a:bodyPr/>
        <a:lstStyle/>
        <a:p>
          <a:endParaRPr lang="es-ES"/>
        </a:p>
      </dgm:t>
    </dgm:pt>
    <dgm:pt modelId="{FD657F12-5486-43BB-BC9B-80E1B4412867}" type="pres">
      <dgm:prSet presAssocID="{FB866A7F-880F-49E8-8F95-AF9F5290E4B8}" presName="sibTrans" presStyleLbl="sibTrans2D1" presStyleIdx="1" presStyleCnt="2"/>
      <dgm:spPr/>
      <dgm:t>
        <a:bodyPr/>
        <a:lstStyle/>
        <a:p>
          <a:endParaRPr lang="es-ES"/>
        </a:p>
      </dgm:t>
    </dgm:pt>
    <dgm:pt modelId="{AF85B0BB-D1F7-4150-8F62-E464391D98BA}" type="pres">
      <dgm:prSet presAssocID="{FB866A7F-880F-49E8-8F95-AF9F5290E4B8}" presName="connectorText" presStyleLbl="sibTrans2D1" presStyleIdx="1" presStyleCnt="2"/>
      <dgm:spPr/>
      <dgm:t>
        <a:bodyPr/>
        <a:lstStyle/>
        <a:p>
          <a:endParaRPr lang="es-ES"/>
        </a:p>
      </dgm:t>
    </dgm:pt>
    <dgm:pt modelId="{B034718E-25B7-4938-9CB0-0AD969C7229A}" type="pres">
      <dgm:prSet presAssocID="{17CBE2A4-80AF-45F5-95C6-D4DE55B92509}" presName="node" presStyleLbl="node1" presStyleIdx="2" presStyleCnt="3">
        <dgm:presLayoutVars>
          <dgm:bulletEnabled val="1"/>
        </dgm:presLayoutVars>
      </dgm:prSet>
      <dgm:spPr/>
      <dgm:t>
        <a:bodyPr/>
        <a:lstStyle/>
        <a:p>
          <a:endParaRPr lang="es-ES"/>
        </a:p>
      </dgm:t>
    </dgm:pt>
  </dgm:ptLst>
  <dgm:cxnLst>
    <dgm:cxn modelId="{4FCD8F7C-9249-4B84-B931-954DB7EB19D4}" srcId="{534B7307-E67F-4E8A-8A67-E2BE03E6664C}" destId="{EF4E8E6A-BB28-430E-B9F6-8CA397E688FA}" srcOrd="1" destOrd="0" parTransId="{82CA3156-9CE9-476F-9734-3250863C5C29}" sibTransId="{FB866A7F-880F-49E8-8F95-AF9F5290E4B8}"/>
    <dgm:cxn modelId="{9F3F3B17-C948-4E2D-83AA-DA10298E4614}" type="presOf" srcId="{AE57F23B-BA12-4DE5-B0A0-D94026BA9AE4}" destId="{F6206C29-4CCA-4719-8ABA-CB6F7B9F1289}" srcOrd="1" destOrd="0" presId="urn:microsoft.com/office/officeart/2005/8/layout/process1"/>
    <dgm:cxn modelId="{4A80BA42-BB99-471F-A658-C5C993336659}" type="presOf" srcId="{534B7307-E67F-4E8A-8A67-E2BE03E6664C}" destId="{77DFDDD6-2039-4B11-A3C5-697E1C267BE3}" srcOrd="0" destOrd="0" presId="urn:microsoft.com/office/officeart/2005/8/layout/process1"/>
    <dgm:cxn modelId="{969FEC76-F888-4DB7-8B4B-04671DFA6DFF}" type="presOf" srcId="{17CBE2A4-80AF-45F5-95C6-D4DE55B92509}" destId="{B034718E-25B7-4938-9CB0-0AD969C7229A}" srcOrd="0" destOrd="0" presId="urn:microsoft.com/office/officeart/2005/8/layout/process1"/>
    <dgm:cxn modelId="{A2440EB1-856F-46D3-B1B6-E74E98CC7D87}" type="presOf" srcId="{FB866A7F-880F-49E8-8F95-AF9F5290E4B8}" destId="{AF85B0BB-D1F7-4150-8F62-E464391D98BA}" srcOrd="1" destOrd="0" presId="urn:microsoft.com/office/officeart/2005/8/layout/process1"/>
    <dgm:cxn modelId="{B42A76D6-400F-40F5-8144-E221285E485B}" type="presOf" srcId="{AE57F23B-BA12-4DE5-B0A0-D94026BA9AE4}" destId="{2E031BA7-5607-43F5-BB7D-74862A2C35E1}" srcOrd="0" destOrd="0" presId="urn:microsoft.com/office/officeart/2005/8/layout/process1"/>
    <dgm:cxn modelId="{33D019FC-0A13-437E-9D30-154D7EA87AA4}" type="presOf" srcId="{4BA000D8-3B84-4B58-8617-CE058D15E372}" destId="{F7134EBF-577F-4C9C-9F2D-BAD03580407D}" srcOrd="0" destOrd="0" presId="urn:microsoft.com/office/officeart/2005/8/layout/process1"/>
    <dgm:cxn modelId="{A2242749-A026-4ED2-855C-977F7C26EEA1}" type="presOf" srcId="{FB866A7F-880F-49E8-8F95-AF9F5290E4B8}" destId="{FD657F12-5486-43BB-BC9B-80E1B4412867}" srcOrd="0" destOrd="0" presId="urn:microsoft.com/office/officeart/2005/8/layout/process1"/>
    <dgm:cxn modelId="{9E8C8F57-A1AC-4842-B9AF-B93EBC6654F5}" srcId="{534B7307-E67F-4E8A-8A67-E2BE03E6664C}" destId="{4BA000D8-3B84-4B58-8617-CE058D15E372}" srcOrd="0" destOrd="0" parTransId="{B688B310-9630-49DA-B02C-CE8BC175A2D0}" sibTransId="{AE57F23B-BA12-4DE5-B0A0-D94026BA9AE4}"/>
    <dgm:cxn modelId="{1D783729-5092-48AF-A88B-7DA0A4E3EABB}" srcId="{534B7307-E67F-4E8A-8A67-E2BE03E6664C}" destId="{17CBE2A4-80AF-45F5-95C6-D4DE55B92509}" srcOrd="2" destOrd="0" parTransId="{CC72E270-29C3-4BBE-AA75-090EF2633149}" sibTransId="{ABCA386C-F857-42BB-880D-6634B895ED1C}"/>
    <dgm:cxn modelId="{BD6D12BA-8552-4661-8D94-6F44CD6C4009}" type="presOf" srcId="{EF4E8E6A-BB28-430E-B9F6-8CA397E688FA}" destId="{32F03AE9-45B4-4174-B85C-74C513F16128}" srcOrd="0" destOrd="0" presId="urn:microsoft.com/office/officeart/2005/8/layout/process1"/>
    <dgm:cxn modelId="{AD6B7B43-9EC5-4C4F-BF36-CB5634243305}" type="presParOf" srcId="{77DFDDD6-2039-4B11-A3C5-697E1C267BE3}" destId="{F7134EBF-577F-4C9C-9F2D-BAD03580407D}" srcOrd="0" destOrd="0" presId="urn:microsoft.com/office/officeart/2005/8/layout/process1"/>
    <dgm:cxn modelId="{FECE5CD3-B27F-497D-BD38-387C170060B0}" type="presParOf" srcId="{77DFDDD6-2039-4B11-A3C5-697E1C267BE3}" destId="{2E031BA7-5607-43F5-BB7D-74862A2C35E1}" srcOrd="1" destOrd="0" presId="urn:microsoft.com/office/officeart/2005/8/layout/process1"/>
    <dgm:cxn modelId="{1E5BC49C-4CBD-4B9A-BB13-51486E4CE809}" type="presParOf" srcId="{2E031BA7-5607-43F5-BB7D-74862A2C35E1}" destId="{F6206C29-4CCA-4719-8ABA-CB6F7B9F1289}" srcOrd="0" destOrd="0" presId="urn:microsoft.com/office/officeart/2005/8/layout/process1"/>
    <dgm:cxn modelId="{148729AB-94EA-4E4E-95B1-5E85F0651076}" type="presParOf" srcId="{77DFDDD6-2039-4B11-A3C5-697E1C267BE3}" destId="{32F03AE9-45B4-4174-B85C-74C513F16128}" srcOrd="2" destOrd="0" presId="urn:microsoft.com/office/officeart/2005/8/layout/process1"/>
    <dgm:cxn modelId="{67162BA5-3C06-4853-83E6-1B88158F0DB8}" type="presParOf" srcId="{77DFDDD6-2039-4B11-A3C5-697E1C267BE3}" destId="{FD657F12-5486-43BB-BC9B-80E1B4412867}" srcOrd="3" destOrd="0" presId="urn:microsoft.com/office/officeart/2005/8/layout/process1"/>
    <dgm:cxn modelId="{B0CB4900-7EE2-45BD-AA25-E76B38238E85}" type="presParOf" srcId="{FD657F12-5486-43BB-BC9B-80E1B4412867}" destId="{AF85B0BB-D1F7-4150-8F62-E464391D98BA}" srcOrd="0" destOrd="0" presId="urn:microsoft.com/office/officeart/2005/8/layout/process1"/>
    <dgm:cxn modelId="{9C7B49CD-BC5C-40C0-BA3A-52137BF63B0E}" type="presParOf" srcId="{77DFDDD6-2039-4B11-A3C5-697E1C267BE3}" destId="{B034718E-25B7-4938-9CB0-0AD969C7229A}" srcOrd="4" destOrd="0" presId="urn:microsoft.com/office/officeart/2005/8/layout/process1"/>
  </dgm:cxnLst>
  <dgm:bg/>
  <dgm:whole/>
</dgm:dataModel>
</file>

<file path=ppt/diagrams/data5.xml><?xml version="1.0" encoding="utf-8"?>
<dgm:dataModel xmlns:dgm="http://schemas.openxmlformats.org/drawingml/2006/diagram" xmlns:a="http://schemas.openxmlformats.org/drawingml/2006/main">
  <dgm:ptLst>
    <dgm:pt modelId="{C4C0AAB5-2846-44EA-8B8E-29E9CC9D801E}" type="doc">
      <dgm:prSet loTypeId="urn:microsoft.com/office/officeart/2005/8/layout/process2" loCatId="process" qsTypeId="urn:microsoft.com/office/officeart/2005/8/quickstyle/simple5" qsCatId="simple" csTypeId="urn:microsoft.com/office/officeart/2005/8/colors/accent1_1" csCatId="accent1" phldr="1"/>
      <dgm:spPr/>
    </dgm:pt>
    <dgm:pt modelId="{44D51059-2C45-4241-B84E-1069986D2A53}">
      <dgm:prSet phldrT="[Texto]"/>
      <dgm:spPr/>
      <dgm:t>
        <a:bodyPr/>
        <a:lstStyle/>
        <a:p>
          <a:pPr algn="ctr"/>
          <a:r>
            <a:rPr lang="es-ES"/>
            <a:t>INICIO</a:t>
          </a:r>
        </a:p>
      </dgm:t>
    </dgm:pt>
    <dgm:pt modelId="{93DD074A-8ED5-4EE7-B31F-57A6363169CC}" type="parTrans" cxnId="{CB9487A6-1B12-48EE-B16F-16A569532990}">
      <dgm:prSet/>
      <dgm:spPr/>
      <dgm:t>
        <a:bodyPr/>
        <a:lstStyle/>
        <a:p>
          <a:pPr algn="ctr"/>
          <a:endParaRPr lang="es-ES"/>
        </a:p>
      </dgm:t>
    </dgm:pt>
    <dgm:pt modelId="{4521EAE7-3CBA-4A3D-86DD-5CCF37EF1745}" type="sibTrans" cxnId="{CB9487A6-1B12-48EE-B16F-16A569532990}">
      <dgm:prSet/>
      <dgm:spPr/>
      <dgm:t>
        <a:bodyPr/>
        <a:lstStyle/>
        <a:p>
          <a:pPr algn="ctr"/>
          <a:endParaRPr lang="es-ES"/>
        </a:p>
      </dgm:t>
    </dgm:pt>
    <dgm:pt modelId="{8E56B62D-0DC1-49D6-BE19-83233D3D15DA}">
      <dgm:prSet phldrT="[Texto]"/>
      <dgm:spPr/>
      <dgm:t>
        <a:bodyPr/>
        <a:lstStyle/>
        <a:p>
          <a:pPr algn="ctr"/>
          <a:r>
            <a:rPr lang="es-ES"/>
            <a:t>CONFIGURACION</a:t>
          </a:r>
        </a:p>
      </dgm:t>
    </dgm:pt>
    <dgm:pt modelId="{A5A5C180-697D-43E3-BDAE-0D06995F6154}" type="parTrans" cxnId="{A4572A88-9E79-434C-AC91-BE2B8F5CFAFC}">
      <dgm:prSet/>
      <dgm:spPr/>
      <dgm:t>
        <a:bodyPr/>
        <a:lstStyle/>
        <a:p>
          <a:pPr algn="ctr"/>
          <a:endParaRPr lang="es-ES"/>
        </a:p>
      </dgm:t>
    </dgm:pt>
    <dgm:pt modelId="{542F9C7E-70AA-4B40-B6BC-998488C1C07D}" type="sibTrans" cxnId="{A4572A88-9E79-434C-AC91-BE2B8F5CFAFC}">
      <dgm:prSet/>
      <dgm:spPr/>
      <dgm:t>
        <a:bodyPr/>
        <a:lstStyle/>
        <a:p>
          <a:pPr algn="ctr"/>
          <a:endParaRPr lang="es-ES"/>
        </a:p>
      </dgm:t>
    </dgm:pt>
    <dgm:pt modelId="{1A8FF0AF-7A71-4E56-AF07-F85BE82DCA55}">
      <dgm:prSet phldrT="[Texto]"/>
      <dgm:spPr/>
      <dgm:t>
        <a:bodyPr/>
        <a:lstStyle/>
        <a:p>
          <a:pPr algn="ctr"/>
          <a:r>
            <a:rPr lang="es-ES"/>
            <a:t>CICLO</a:t>
          </a:r>
        </a:p>
      </dgm:t>
    </dgm:pt>
    <dgm:pt modelId="{C255953B-BEDF-4851-A17D-23948A28143A}" type="parTrans" cxnId="{AB742F26-9977-41B4-AD6D-79FAA2E08E93}">
      <dgm:prSet/>
      <dgm:spPr/>
      <dgm:t>
        <a:bodyPr/>
        <a:lstStyle/>
        <a:p>
          <a:pPr algn="ctr"/>
          <a:endParaRPr lang="es-ES"/>
        </a:p>
      </dgm:t>
    </dgm:pt>
    <dgm:pt modelId="{C9F45CDC-2F44-471B-BFBC-24AAA61E50E9}" type="sibTrans" cxnId="{AB742F26-9977-41B4-AD6D-79FAA2E08E93}">
      <dgm:prSet/>
      <dgm:spPr/>
      <dgm:t>
        <a:bodyPr/>
        <a:lstStyle/>
        <a:p>
          <a:pPr algn="ctr"/>
          <a:endParaRPr lang="es-ES"/>
        </a:p>
      </dgm:t>
    </dgm:pt>
    <dgm:pt modelId="{2303097D-334F-4367-9CBB-CC1403813866}">
      <dgm:prSet/>
      <dgm:spPr/>
      <dgm:t>
        <a:bodyPr/>
        <a:lstStyle/>
        <a:p>
          <a:pPr algn="ctr"/>
          <a:r>
            <a:rPr lang="es-ES"/>
            <a:t>ADUIRIR</a:t>
          </a:r>
        </a:p>
      </dgm:t>
    </dgm:pt>
    <dgm:pt modelId="{07C48CC3-C02C-4FA8-A08D-7F71C6B34D55}" type="parTrans" cxnId="{448D8632-A7CD-4A2E-A8B7-BB4F4826F6A1}">
      <dgm:prSet/>
      <dgm:spPr/>
      <dgm:t>
        <a:bodyPr/>
        <a:lstStyle/>
        <a:p>
          <a:pPr algn="ctr"/>
          <a:endParaRPr lang="es-ES"/>
        </a:p>
      </dgm:t>
    </dgm:pt>
    <dgm:pt modelId="{B1CF2712-8A06-4122-93B2-60F630D4555C}" type="sibTrans" cxnId="{448D8632-A7CD-4A2E-A8B7-BB4F4826F6A1}">
      <dgm:prSet/>
      <dgm:spPr/>
      <dgm:t>
        <a:bodyPr/>
        <a:lstStyle/>
        <a:p>
          <a:pPr algn="ctr"/>
          <a:endParaRPr lang="es-ES"/>
        </a:p>
      </dgm:t>
    </dgm:pt>
    <dgm:pt modelId="{CE2C660A-8C31-4C4F-8598-0CC48A4B44E3}">
      <dgm:prSet/>
      <dgm:spPr/>
      <dgm:t>
        <a:bodyPr/>
        <a:lstStyle/>
        <a:p>
          <a:pPr algn="ctr"/>
          <a:r>
            <a:rPr lang="es-ES"/>
            <a:t>MOSTRAR</a:t>
          </a:r>
        </a:p>
      </dgm:t>
    </dgm:pt>
    <dgm:pt modelId="{D7C3E999-EB53-4D1D-9E2B-D9A6B3A7C643}" type="parTrans" cxnId="{C6B31DDC-C018-4D45-99D1-6C99BD30B651}">
      <dgm:prSet/>
      <dgm:spPr/>
      <dgm:t>
        <a:bodyPr/>
        <a:lstStyle/>
        <a:p>
          <a:pPr algn="ctr"/>
          <a:endParaRPr lang="es-ES"/>
        </a:p>
      </dgm:t>
    </dgm:pt>
    <dgm:pt modelId="{C71DF3DA-C28B-4C74-BC56-0D0E9C1997B8}" type="sibTrans" cxnId="{C6B31DDC-C018-4D45-99D1-6C99BD30B651}">
      <dgm:prSet/>
      <dgm:spPr/>
      <dgm:t>
        <a:bodyPr/>
        <a:lstStyle/>
        <a:p>
          <a:pPr algn="ctr"/>
          <a:endParaRPr lang="es-ES"/>
        </a:p>
      </dgm:t>
    </dgm:pt>
    <dgm:pt modelId="{BA8D5B6E-07CB-49AC-B6DC-B9F055F84EF0}">
      <dgm:prSet/>
      <dgm:spPr/>
      <dgm:t>
        <a:bodyPr/>
        <a:lstStyle/>
        <a:p>
          <a:pPr algn="ctr"/>
          <a:r>
            <a:rPr lang="es-ES"/>
            <a:t>ANALIZAR</a:t>
          </a:r>
        </a:p>
      </dgm:t>
    </dgm:pt>
    <dgm:pt modelId="{AA905415-F473-429C-BD7A-E861CD519621}" type="parTrans" cxnId="{C66FE4FB-E6CD-4099-96BD-7922A67F014F}">
      <dgm:prSet/>
      <dgm:spPr/>
      <dgm:t>
        <a:bodyPr/>
        <a:lstStyle/>
        <a:p>
          <a:pPr algn="ctr"/>
          <a:endParaRPr lang="es-ES"/>
        </a:p>
      </dgm:t>
    </dgm:pt>
    <dgm:pt modelId="{CB9305A5-19ED-4D44-9FC6-715110D7B396}" type="sibTrans" cxnId="{C66FE4FB-E6CD-4099-96BD-7922A67F014F}">
      <dgm:prSet/>
      <dgm:spPr/>
      <dgm:t>
        <a:bodyPr/>
        <a:lstStyle/>
        <a:p>
          <a:pPr algn="ctr"/>
          <a:endParaRPr lang="es-ES"/>
        </a:p>
      </dgm:t>
    </dgm:pt>
    <dgm:pt modelId="{D64C17A2-CBA3-430E-AE38-669E79B59576}">
      <dgm:prSet/>
      <dgm:spPr/>
      <dgm:t>
        <a:bodyPr/>
        <a:lstStyle/>
        <a:p>
          <a:pPr algn="ctr"/>
          <a:r>
            <a:rPr lang="es-ES"/>
            <a:t>GUARDAR</a:t>
          </a:r>
        </a:p>
      </dgm:t>
    </dgm:pt>
    <dgm:pt modelId="{64A2F948-CD3E-496A-A75C-50C3260A3A33}" type="parTrans" cxnId="{E8D1F1F0-FE01-48CA-A331-9A3476E151CB}">
      <dgm:prSet/>
      <dgm:spPr/>
      <dgm:t>
        <a:bodyPr/>
        <a:lstStyle/>
        <a:p>
          <a:pPr algn="ctr"/>
          <a:endParaRPr lang="es-ES"/>
        </a:p>
      </dgm:t>
    </dgm:pt>
    <dgm:pt modelId="{423A7C8D-4745-4D17-9AA3-3DDF499DAA72}" type="sibTrans" cxnId="{E8D1F1F0-FE01-48CA-A331-9A3476E151CB}">
      <dgm:prSet/>
      <dgm:spPr/>
      <dgm:t>
        <a:bodyPr/>
        <a:lstStyle/>
        <a:p>
          <a:pPr algn="ctr"/>
          <a:endParaRPr lang="es-ES"/>
        </a:p>
      </dgm:t>
    </dgm:pt>
    <dgm:pt modelId="{A60F8C0B-1D89-4443-982D-EC9D167DE8C8}" type="pres">
      <dgm:prSet presAssocID="{C4C0AAB5-2846-44EA-8B8E-29E9CC9D801E}" presName="linearFlow" presStyleCnt="0">
        <dgm:presLayoutVars>
          <dgm:resizeHandles val="exact"/>
        </dgm:presLayoutVars>
      </dgm:prSet>
      <dgm:spPr/>
    </dgm:pt>
    <dgm:pt modelId="{EA7E330B-70AF-45E2-A012-C0FD98200945}" type="pres">
      <dgm:prSet presAssocID="{44D51059-2C45-4241-B84E-1069986D2A53}" presName="node" presStyleLbl="node1" presStyleIdx="0" presStyleCnt="7">
        <dgm:presLayoutVars>
          <dgm:bulletEnabled val="1"/>
        </dgm:presLayoutVars>
      </dgm:prSet>
      <dgm:spPr/>
      <dgm:t>
        <a:bodyPr/>
        <a:lstStyle/>
        <a:p>
          <a:endParaRPr lang="es-ES"/>
        </a:p>
      </dgm:t>
    </dgm:pt>
    <dgm:pt modelId="{B3755604-1A70-45CB-9077-D5CD2C700059}" type="pres">
      <dgm:prSet presAssocID="{4521EAE7-3CBA-4A3D-86DD-5CCF37EF1745}" presName="sibTrans" presStyleLbl="sibTrans2D1" presStyleIdx="0" presStyleCnt="6"/>
      <dgm:spPr/>
      <dgm:t>
        <a:bodyPr/>
        <a:lstStyle/>
        <a:p>
          <a:endParaRPr lang="es-ES"/>
        </a:p>
      </dgm:t>
    </dgm:pt>
    <dgm:pt modelId="{10C5E5C3-0171-4B90-A312-7877B64BE1C5}" type="pres">
      <dgm:prSet presAssocID="{4521EAE7-3CBA-4A3D-86DD-5CCF37EF1745}" presName="connectorText" presStyleLbl="sibTrans2D1" presStyleIdx="0" presStyleCnt="6"/>
      <dgm:spPr/>
      <dgm:t>
        <a:bodyPr/>
        <a:lstStyle/>
        <a:p>
          <a:endParaRPr lang="es-ES"/>
        </a:p>
      </dgm:t>
    </dgm:pt>
    <dgm:pt modelId="{DBE6C828-681F-4F06-805C-A6D74BBB73EB}" type="pres">
      <dgm:prSet presAssocID="{8E56B62D-0DC1-49D6-BE19-83233D3D15DA}" presName="node" presStyleLbl="node1" presStyleIdx="1" presStyleCnt="7">
        <dgm:presLayoutVars>
          <dgm:bulletEnabled val="1"/>
        </dgm:presLayoutVars>
      </dgm:prSet>
      <dgm:spPr/>
      <dgm:t>
        <a:bodyPr/>
        <a:lstStyle/>
        <a:p>
          <a:endParaRPr lang="es-ES"/>
        </a:p>
      </dgm:t>
    </dgm:pt>
    <dgm:pt modelId="{1E727DD8-AC51-43B5-94DD-21B89F32B191}" type="pres">
      <dgm:prSet presAssocID="{542F9C7E-70AA-4B40-B6BC-998488C1C07D}" presName="sibTrans" presStyleLbl="sibTrans2D1" presStyleIdx="1" presStyleCnt="6"/>
      <dgm:spPr/>
      <dgm:t>
        <a:bodyPr/>
        <a:lstStyle/>
        <a:p>
          <a:endParaRPr lang="es-ES"/>
        </a:p>
      </dgm:t>
    </dgm:pt>
    <dgm:pt modelId="{A3FBFAC0-2AFF-404F-A65B-7D45A2137BB5}" type="pres">
      <dgm:prSet presAssocID="{542F9C7E-70AA-4B40-B6BC-998488C1C07D}" presName="connectorText" presStyleLbl="sibTrans2D1" presStyleIdx="1" presStyleCnt="6"/>
      <dgm:spPr/>
      <dgm:t>
        <a:bodyPr/>
        <a:lstStyle/>
        <a:p>
          <a:endParaRPr lang="es-ES"/>
        </a:p>
      </dgm:t>
    </dgm:pt>
    <dgm:pt modelId="{8E431B05-A482-4826-ADE9-381630218044}" type="pres">
      <dgm:prSet presAssocID="{1A8FF0AF-7A71-4E56-AF07-F85BE82DCA55}" presName="node" presStyleLbl="node1" presStyleIdx="2" presStyleCnt="7">
        <dgm:presLayoutVars>
          <dgm:bulletEnabled val="1"/>
        </dgm:presLayoutVars>
      </dgm:prSet>
      <dgm:spPr/>
      <dgm:t>
        <a:bodyPr/>
        <a:lstStyle/>
        <a:p>
          <a:endParaRPr lang="es-ES"/>
        </a:p>
      </dgm:t>
    </dgm:pt>
    <dgm:pt modelId="{623472CC-5C7F-4622-BB40-8DF7352FE7ED}" type="pres">
      <dgm:prSet presAssocID="{C9F45CDC-2F44-471B-BFBC-24AAA61E50E9}" presName="sibTrans" presStyleLbl="sibTrans2D1" presStyleIdx="2" presStyleCnt="6"/>
      <dgm:spPr/>
      <dgm:t>
        <a:bodyPr/>
        <a:lstStyle/>
        <a:p>
          <a:endParaRPr lang="es-ES"/>
        </a:p>
      </dgm:t>
    </dgm:pt>
    <dgm:pt modelId="{2EF1C9F2-3EB2-4B98-ADE6-20BC6CF77B41}" type="pres">
      <dgm:prSet presAssocID="{C9F45CDC-2F44-471B-BFBC-24AAA61E50E9}" presName="connectorText" presStyleLbl="sibTrans2D1" presStyleIdx="2" presStyleCnt="6"/>
      <dgm:spPr/>
      <dgm:t>
        <a:bodyPr/>
        <a:lstStyle/>
        <a:p>
          <a:endParaRPr lang="es-ES"/>
        </a:p>
      </dgm:t>
    </dgm:pt>
    <dgm:pt modelId="{E5F199A7-F1D6-4040-8086-6028BEDEC1FD}" type="pres">
      <dgm:prSet presAssocID="{2303097D-334F-4367-9CBB-CC1403813866}" presName="node" presStyleLbl="node1" presStyleIdx="3" presStyleCnt="7">
        <dgm:presLayoutVars>
          <dgm:bulletEnabled val="1"/>
        </dgm:presLayoutVars>
      </dgm:prSet>
      <dgm:spPr/>
      <dgm:t>
        <a:bodyPr/>
        <a:lstStyle/>
        <a:p>
          <a:endParaRPr lang="es-ES"/>
        </a:p>
      </dgm:t>
    </dgm:pt>
    <dgm:pt modelId="{752827BD-2971-4DBE-BDF5-78BC7E8C4C57}" type="pres">
      <dgm:prSet presAssocID="{B1CF2712-8A06-4122-93B2-60F630D4555C}" presName="sibTrans" presStyleLbl="sibTrans2D1" presStyleIdx="3" presStyleCnt="6"/>
      <dgm:spPr/>
      <dgm:t>
        <a:bodyPr/>
        <a:lstStyle/>
        <a:p>
          <a:endParaRPr lang="es-ES"/>
        </a:p>
      </dgm:t>
    </dgm:pt>
    <dgm:pt modelId="{061216C9-72D8-43C6-9528-DE50A3549479}" type="pres">
      <dgm:prSet presAssocID="{B1CF2712-8A06-4122-93B2-60F630D4555C}" presName="connectorText" presStyleLbl="sibTrans2D1" presStyleIdx="3" presStyleCnt="6"/>
      <dgm:spPr/>
      <dgm:t>
        <a:bodyPr/>
        <a:lstStyle/>
        <a:p>
          <a:endParaRPr lang="es-ES"/>
        </a:p>
      </dgm:t>
    </dgm:pt>
    <dgm:pt modelId="{63CABBF0-48E4-4D41-BE7F-54D99C384A59}" type="pres">
      <dgm:prSet presAssocID="{CE2C660A-8C31-4C4F-8598-0CC48A4B44E3}" presName="node" presStyleLbl="node1" presStyleIdx="4" presStyleCnt="7">
        <dgm:presLayoutVars>
          <dgm:bulletEnabled val="1"/>
        </dgm:presLayoutVars>
      </dgm:prSet>
      <dgm:spPr/>
      <dgm:t>
        <a:bodyPr/>
        <a:lstStyle/>
        <a:p>
          <a:endParaRPr lang="es-ES"/>
        </a:p>
      </dgm:t>
    </dgm:pt>
    <dgm:pt modelId="{0986E7F3-82DA-4047-867D-68B831729935}" type="pres">
      <dgm:prSet presAssocID="{C71DF3DA-C28B-4C74-BC56-0D0E9C1997B8}" presName="sibTrans" presStyleLbl="sibTrans2D1" presStyleIdx="4" presStyleCnt="6"/>
      <dgm:spPr/>
      <dgm:t>
        <a:bodyPr/>
        <a:lstStyle/>
        <a:p>
          <a:endParaRPr lang="es-ES"/>
        </a:p>
      </dgm:t>
    </dgm:pt>
    <dgm:pt modelId="{1AF918B5-90DF-4CE2-B9AB-884CBEDD1117}" type="pres">
      <dgm:prSet presAssocID="{C71DF3DA-C28B-4C74-BC56-0D0E9C1997B8}" presName="connectorText" presStyleLbl="sibTrans2D1" presStyleIdx="4" presStyleCnt="6"/>
      <dgm:spPr/>
      <dgm:t>
        <a:bodyPr/>
        <a:lstStyle/>
        <a:p>
          <a:endParaRPr lang="es-ES"/>
        </a:p>
      </dgm:t>
    </dgm:pt>
    <dgm:pt modelId="{2C40C372-9238-4EB4-9128-EE5BC1435809}" type="pres">
      <dgm:prSet presAssocID="{BA8D5B6E-07CB-49AC-B6DC-B9F055F84EF0}" presName="node" presStyleLbl="node1" presStyleIdx="5" presStyleCnt="7" custLinFactNeighborX="-3410" custLinFactNeighborY="31899">
        <dgm:presLayoutVars>
          <dgm:bulletEnabled val="1"/>
        </dgm:presLayoutVars>
      </dgm:prSet>
      <dgm:spPr/>
      <dgm:t>
        <a:bodyPr/>
        <a:lstStyle/>
        <a:p>
          <a:endParaRPr lang="es-ES"/>
        </a:p>
      </dgm:t>
    </dgm:pt>
    <dgm:pt modelId="{A9A04CBA-D4FC-46D4-AFD5-69D48BCF09D4}" type="pres">
      <dgm:prSet presAssocID="{CB9305A5-19ED-4D44-9FC6-715110D7B396}" presName="sibTrans" presStyleLbl="sibTrans2D1" presStyleIdx="5" presStyleCnt="6"/>
      <dgm:spPr/>
      <dgm:t>
        <a:bodyPr/>
        <a:lstStyle/>
        <a:p>
          <a:endParaRPr lang="es-ES"/>
        </a:p>
      </dgm:t>
    </dgm:pt>
    <dgm:pt modelId="{5D2BBB1C-C4FB-4767-A871-12EEF83A7C61}" type="pres">
      <dgm:prSet presAssocID="{CB9305A5-19ED-4D44-9FC6-715110D7B396}" presName="connectorText" presStyleLbl="sibTrans2D1" presStyleIdx="5" presStyleCnt="6"/>
      <dgm:spPr/>
      <dgm:t>
        <a:bodyPr/>
        <a:lstStyle/>
        <a:p>
          <a:endParaRPr lang="es-ES"/>
        </a:p>
      </dgm:t>
    </dgm:pt>
    <dgm:pt modelId="{6376B216-3B09-4350-B1B7-A0AB194563F1}" type="pres">
      <dgm:prSet presAssocID="{D64C17A2-CBA3-430E-AE38-669E79B59576}" presName="node" presStyleLbl="node1" presStyleIdx="6" presStyleCnt="7">
        <dgm:presLayoutVars>
          <dgm:bulletEnabled val="1"/>
        </dgm:presLayoutVars>
      </dgm:prSet>
      <dgm:spPr/>
      <dgm:t>
        <a:bodyPr/>
        <a:lstStyle/>
        <a:p>
          <a:endParaRPr lang="es-ES"/>
        </a:p>
      </dgm:t>
    </dgm:pt>
  </dgm:ptLst>
  <dgm:cxnLst>
    <dgm:cxn modelId="{654DDABE-3CF9-49A5-9A9C-B7793CCC99A1}" type="presOf" srcId="{C4C0AAB5-2846-44EA-8B8E-29E9CC9D801E}" destId="{A60F8C0B-1D89-4443-982D-EC9D167DE8C8}" srcOrd="0" destOrd="0" presId="urn:microsoft.com/office/officeart/2005/8/layout/process2"/>
    <dgm:cxn modelId="{AB742F26-9977-41B4-AD6D-79FAA2E08E93}" srcId="{C4C0AAB5-2846-44EA-8B8E-29E9CC9D801E}" destId="{1A8FF0AF-7A71-4E56-AF07-F85BE82DCA55}" srcOrd="2" destOrd="0" parTransId="{C255953B-BEDF-4851-A17D-23948A28143A}" sibTransId="{C9F45CDC-2F44-471B-BFBC-24AAA61E50E9}"/>
    <dgm:cxn modelId="{FFA30CD1-21D7-45AA-B476-E12948A255A1}" type="presOf" srcId="{CB9305A5-19ED-4D44-9FC6-715110D7B396}" destId="{5D2BBB1C-C4FB-4767-A871-12EEF83A7C61}" srcOrd="1" destOrd="0" presId="urn:microsoft.com/office/officeart/2005/8/layout/process2"/>
    <dgm:cxn modelId="{ECF21997-EA8F-43DC-85A9-7178BA7D3860}" type="presOf" srcId="{1A8FF0AF-7A71-4E56-AF07-F85BE82DCA55}" destId="{8E431B05-A482-4826-ADE9-381630218044}" srcOrd="0" destOrd="0" presId="urn:microsoft.com/office/officeart/2005/8/layout/process2"/>
    <dgm:cxn modelId="{CB9487A6-1B12-48EE-B16F-16A569532990}" srcId="{C4C0AAB5-2846-44EA-8B8E-29E9CC9D801E}" destId="{44D51059-2C45-4241-B84E-1069986D2A53}" srcOrd="0" destOrd="0" parTransId="{93DD074A-8ED5-4EE7-B31F-57A6363169CC}" sibTransId="{4521EAE7-3CBA-4A3D-86DD-5CCF37EF1745}"/>
    <dgm:cxn modelId="{8E3B2738-8DAD-4633-86B7-66A975B0026E}" type="presOf" srcId="{542F9C7E-70AA-4B40-B6BC-998488C1C07D}" destId="{1E727DD8-AC51-43B5-94DD-21B89F32B191}" srcOrd="0" destOrd="0" presId="urn:microsoft.com/office/officeart/2005/8/layout/process2"/>
    <dgm:cxn modelId="{34990BA7-5126-41C5-99B6-583F4651C97A}" type="presOf" srcId="{2303097D-334F-4367-9CBB-CC1403813866}" destId="{E5F199A7-F1D6-4040-8086-6028BEDEC1FD}" srcOrd="0" destOrd="0" presId="urn:microsoft.com/office/officeart/2005/8/layout/process2"/>
    <dgm:cxn modelId="{31806A55-79BE-4866-A0FD-163E4759FF9B}" type="presOf" srcId="{D64C17A2-CBA3-430E-AE38-669E79B59576}" destId="{6376B216-3B09-4350-B1B7-A0AB194563F1}" srcOrd="0" destOrd="0" presId="urn:microsoft.com/office/officeart/2005/8/layout/process2"/>
    <dgm:cxn modelId="{5E7B2873-14B0-4CD6-9F2C-FC7AE9891C31}" type="presOf" srcId="{C71DF3DA-C28B-4C74-BC56-0D0E9C1997B8}" destId="{1AF918B5-90DF-4CE2-B9AB-884CBEDD1117}" srcOrd="1" destOrd="0" presId="urn:microsoft.com/office/officeart/2005/8/layout/process2"/>
    <dgm:cxn modelId="{75086D14-52B7-4A50-8F41-7D28B65FA9F9}" type="presOf" srcId="{4521EAE7-3CBA-4A3D-86DD-5CCF37EF1745}" destId="{B3755604-1A70-45CB-9077-D5CD2C700059}" srcOrd="0" destOrd="0" presId="urn:microsoft.com/office/officeart/2005/8/layout/process2"/>
    <dgm:cxn modelId="{C6B31DDC-C018-4D45-99D1-6C99BD30B651}" srcId="{C4C0AAB5-2846-44EA-8B8E-29E9CC9D801E}" destId="{CE2C660A-8C31-4C4F-8598-0CC48A4B44E3}" srcOrd="4" destOrd="0" parTransId="{D7C3E999-EB53-4D1D-9E2B-D9A6B3A7C643}" sibTransId="{C71DF3DA-C28B-4C74-BC56-0D0E9C1997B8}"/>
    <dgm:cxn modelId="{81EDF558-2F71-449B-BA8A-C5D85FBC5354}" type="presOf" srcId="{B1CF2712-8A06-4122-93B2-60F630D4555C}" destId="{061216C9-72D8-43C6-9528-DE50A3549479}" srcOrd="1" destOrd="0" presId="urn:microsoft.com/office/officeart/2005/8/layout/process2"/>
    <dgm:cxn modelId="{448D8632-A7CD-4A2E-A8B7-BB4F4826F6A1}" srcId="{C4C0AAB5-2846-44EA-8B8E-29E9CC9D801E}" destId="{2303097D-334F-4367-9CBB-CC1403813866}" srcOrd="3" destOrd="0" parTransId="{07C48CC3-C02C-4FA8-A08D-7F71C6B34D55}" sibTransId="{B1CF2712-8A06-4122-93B2-60F630D4555C}"/>
    <dgm:cxn modelId="{99477E48-FF2B-4A27-AE34-3C5357140B1C}" type="presOf" srcId="{4521EAE7-3CBA-4A3D-86DD-5CCF37EF1745}" destId="{10C5E5C3-0171-4B90-A312-7877B64BE1C5}" srcOrd="1" destOrd="0" presId="urn:microsoft.com/office/officeart/2005/8/layout/process2"/>
    <dgm:cxn modelId="{160EE0FA-513B-4E0F-A3CF-93EA2B42C14D}" type="presOf" srcId="{C71DF3DA-C28B-4C74-BC56-0D0E9C1997B8}" destId="{0986E7F3-82DA-4047-867D-68B831729935}" srcOrd="0" destOrd="0" presId="urn:microsoft.com/office/officeart/2005/8/layout/process2"/>
    <dgm:cxn modelId="{3DC223CC-845E-4055-9EC5-95756F431DD6}" type="presOf" srcId="{44D51059-2C45-4241-B84E-1069986D2A53}" destId="{EA7E330B-70AF-45E2-A012-C0FD98200945}" srcOrd="0" destOrd="0" presId="urn:microsoft.com/office/officeart/2005/8/layout/process2"/>
    <dgm:cxn modelId="{C76C9037-D515-49AE-AB95-CFA5807445C5}" type="presOf" srcId="{C9F45CDC-2F44-471B-BFBC-24AAA61E50E9}" destId="{2EF1C9F2-3EB2-4B98-ADE6-20BC6CF77B41}" srcOrd="1" destOrd="0" presId="urn:microsoft.com/office/officeart/2005/8/layout/process2"/>
    <dgm:cxn modelId="{DD684336-2A5C-4D75-A749-F42C6336E6F3}" type="presOf" srcId="{542F9C7E-70AA-4B40-B6BC-998488C1C07D}" destId="{A3FBFAC0-2AFF-404F-A65B-7D45A2137BB5}" srcOrd="1" destOrd="0" presId="urn:microsoft.com/office/officeart/2005/8/layout/process2"/>
    <dgm:cxn modelId="{C43D54C5-83DD-4C7D-A321-AB86BB71A285}" type="presOf" srcId="{CB9305A5-19ED-4D44-9FC6-715110D7B396}" destId="{A9A04CBA-D4FC-46D4-AFD5-69D48BCF09D4}" srcOrd="0" destOrd="0" presId="urn:microsoft.com/office/officeart/2005/8/layout/process2"/>
    <dgm:cxn modelId="{5AC1F299-2164-4B77-A8E7-E7201F17999B}" type="presOf" srcId="{C9F45CDC-2F44-471B-BFBC-24AAA61E50E9}" destId="{623472CC-5C7F-4622-BB40-8DF7352FE7ED}" srcOrd="0" destOrd="0" presId="urn:microsoft.com/office/officeart/2005/8/layout/process2"/>
    <dgm:cxn modelId="{5972175C-281A-4AEB-AC26-9B09652EFF0C}" type="presOf" srcId="{BA8D5B6E-07CB-49AC-B6DC-B9F055F84EF0}" destId="{2C40C372-9238-4EB4-9128-EE5BC1435809}" srcOrd="0" destOrd="0" presId="urn:microsoft.com/office/officeart/2005/8/layout/process2"/>
    <dgm:cxn modelId="{75F554A3-01AB-42CC-88F4-A46144F5689D}" type="presOf" srcId="{CE2C660A-8C31-4C4F-8598-0CC48A4B44E3}" destId="{63CABBF0-48E4-4D41-BE7F-54D99C384A59}" srcOrd="0" destOrd="0" presId="urn:microsoft.com/office/officeart/2005/8/layout/process2"/>
    <dgm:cxn modelId="{91F16025-4E01-4940-B4E4-11ADD565E74D}" type="presOf" srcId="{B1CF2712-8A06-4122-93B2-60F630D4555C}" destId="{752827BD-2971-4DBE-BDF5-78BC7E8C4C57}" srcOrd="0" destOrd="0" presId="urn:microsoft.com/office/officeart/2005/8/layout/process2"/>
    <dgm:cxn modelId="{C66FE4FB-E6CD-4099-96BD-7922A67F014F}" srcId="{C4C0AAB5-2846-44EA-8B8E-29E9CC9D801E}" destId="{BA8D5B6E-07CB-49AC-B6DC-B9F055F84EF0}" srcOrd="5" destOrd="0" parTransId="{AA905415-F473-429C-BD7A-E861CD519621}" sibTransId="{CB9305A5-19ED-4D44-9FC6-715110D7B396}"/>
    <dgm:cxn modelId="{2B2D0365-294F-46C2-AE30-94F15E9B2AE2}" type="presOf" srcId="{8E56B62D-0DC1-49D6-BE19-83233D3D15DA}" destId="{DBE6C828-681F-4F06-805C-A6D74BBB73EB}" srcOrd="0" destOrd="0" presId="urn:microsoft.com/office/officeart/2005/8/layout/process2"/>
    <dgm:cxn modelId="{A4572A88-9E79-434C-AC91-BE2B8F5CFAFC}" srcId="{C4C0AAB5-2846-44EA-8B8E-29E9CC9D801E}" destId="{8E56B62D-0DC1-49D6-BE19-83233D3D15DA}" srcOrd="1" destOrd="0" parTransId="{A5A5C180-697D-43E3-BDAE-0D06995F6154}" sibTransId="{542F9C7E-70AA-4B40-B6BC-998488C1C07D}"/>
    <dgm:cxn modelId="{E8D1F1F0-FE01-48CA-A331-9A3476E151CB}" srcId="{C4C0AAB5-2846-44EA-8B8E-29E9CC9D801E}" destId="{D64C17A2-CBA3-430E-AE38-669E79B59576}" srcOrd="6" destOrd="0" parTransId="{64A2F948-CD3E-496A-A75C-50C3260A3A33}" sibTransId="{423A7C8D-4745-4D17-9AA3-3DDF499DAA72}"/>
    <dgm:cxn modelId="{F6BAFF41-B144-46D3-956C-5C97D176EFAC}" type="presParOf" srcId="{A60F8C0B-1D89-4443-982D-EC9D167DE8C8}" destId="{EA7E330B-70AF-45E2-A012-C0FD98200945}" srcOrd="0" destOrd="0" presId="urn:microsoft.com/office/officeart/2005/8/layout/process2"/>
    <dgm:cxn modelId="{4A47564C-DBF6-46E7-B308-E2B2414131D0}" type="presParOf" srcId="{A60F8C0B-1D89-4443-982D-EC9D167DE8C8}" destId="{B3755604-1A70-45CB-9077-D5CD2C700059}" srcOrd="1" destOrd="0" presId="urn:microsoft.com/office/officeart/2005/8/layout/process2"/>
    <dgm:cxn modelId="{B759AFB6-1330-47D5-B128-6FD72919BCB3}" type="presParOf" srcId="{B3755604-1A70-45CB-9077-D5CD2C700059}" destId="{10C5E5C3-0171-4B90-A312-7877B64BE1C5}" srcOrd="0" destOrd="0" presId="urn:microsoft.com/office/officeart/2005/8/layout/process2"/>
    <dgm:cxn modelId="{346F621D-6F0C-4FFC-96C7-DA73604D1955}" type="presParOf" srcId="{A60F8C0B-1D89-4443-982D-EC9D167DE8C8}" destId="{DBE6C828-681F-4F06-805C-A6D74BBB73EB}" srcOrd="2" destOrd="0" presId="urn:microsoft.com/office/officeart/2005/8/layout/process2"/>
    <dgm:cxn modelId="{69B658FE-0DE0-45E8-BCFA-F86BA209B4A5}" type="presParOf" srcId="{A60F8C0B-1D89-4443-982D-EC9D167DE8C8}" destId="{1E727DD8-AC51-43B5-94DD-21B89F32B191}" srcOrd="3" destOrd="0" presId="urn:microsoft.com/office/officeart/2005/8/layout/process2"/>
    <dgm:cxn modelId="{EAA90BEC-73DD-4597-A69A-067F38E00CDB}" type="presParOf" srcId="{1E727DD8-AC51-43B5-94DD-21B89F32B191}" destId="{A3FBFAC0-2AFF-404F-A65B-7D45A2137BB5}" srcOrd="0" destOrd="0" presId="urn:microsoft.com/office/officeart/2005/8/layout/process2"/>
    <dgm:cxn modelId="{C87CB4AB-371D-4B3B-8921-BCB68B0F32A2}" type="presParOf" srcId="{A60F8C0B-1D89-4443-982D-EC9D167DE8C8}" destId="{8E431B05-A482-4826-ADE9-381630218044}" srcOrd="4" destOrd="0" presId="urn:microsoft.com/office/officeart/2005/8/layout/process2"/>
    <dgm:cxn modelId="{243F6AAB-AB5A-405A-BB24-09F9C4A06355}" type="presParOf" srcId="{A60F8C0B-1D89-4443-982D-EC9D167DE8C8}" destId="{623472CC-5C7F-4622-BB40-8DF7352FE7ED}" srcOrd="5" destOrd="0" presId="urn:microsoft.com/office/officeart/2005/8/layout/process2"/>
    <dgm:cxn modelId="{759EE6F5-D8B5-4738-A693-A2C1F15B80FB}" type="presParOf" srcId="{623472CC-5C7F-4622-BB40-8DF7352FE7ED}" destId="{2EF1C9F2-3EB2-4B98-ADE6-20BC6CF77B41}" srcOrd="0" destOrd="0" presId="urn:microsoft.com/office/officeart/2005/8/layout/process2"/>
    <dgm:cxn modelId="{6CADBF32-DCF0-45BA-83DA-1A46C706C1EC}" type="presParOf" srcId="{A60F8C0B-1D89-4443-982D-EC9D167DE8C8}" destId="{E5F199A7-F1D6-4040-8086-6028BEDEC1FD}" srcOrd="6" destOrd="0" presId="urn:microsoft.com/office/officeart/2005/8/layout/process2"/>
    <dgm:cxn modelId="{9331D29A-35FB-4868-AE65-AE058EFEED20}" type="presParOf" srcId="{A60F8C0B-1D89-4443-982D-EC9D167DE8C8}" destId="{752827BD-2971-4DBE-BDF5-78BC7E8C4C57}" srcOrd="7" destOrd="0" presId="urn:microsoft.com/office/officeart/2005/8/layout/process2"/>
    <dgm:cxn modelId="{C248D38D-DA3B-4E7B-B809-3A6AEC2808A5}" type="presParOf" srcId="{752827BD-2971-4DBE-BDF5-78BC7E8C4C57}" destId="{061216C9-72D8-43C6-9528-DE50A3549479}" srcOrd="0" destOrd="0" presId="urn:microsoft.com/office/officeart/2005/8/layout/process2"/>
    <dgm:cxn modelId="{51C29296-852F-469A-B57F-F755FB98F19E}" type="presParOf" srcId="{A60F8C0B-1D89-4443-982D-EC9D167DE8C8}" destId="{63CABBF0-48E4-4D41-BE7F-54D99C384A59}" srcOrd="8" destOrd="0" presId="urn:microsoft.com/office/officeart/2005/8/layout/process2"/>
    <dgm:cxn modelId="{7182A8F3-52E3-475F-9568-16254A0C4FE4}" type="presParOf" srcId="{A60F8C0B-1D89-4443-982D-EC9D167DE8C8}" destId="{0986E7F3-82DA-4047-867D-68B831729935}" srcOrd="9" destOrd="0" presId="urn:microsoft.com/office/officeart/2005/8/layout/process2"/>
    <dgm:cxn modelId="{B27C1E69-C621-4612-B5A2-3081602CD8A7}" type="presParOf" srcId="{0986E7F3-82DA-4047-867D-68B831729935}" destId="{1AF918B5-90DF-4CE2-B9AB-884CBEDD1117}" srcOrd="0" destOrd="0" presId="urn:microsoft.com/office/officeart/2005/8/layout/process2"/>
    <dgm:cxn modelId="{8263BCE4-C98A-4011-824B-CF2D07C60A45}" type="presParOf" srcId="{A60F8C0B-1D89-4443-982D-EC9D167DE8C8}" destId="{2C40C372-9238-4EB4-9128-EE5BC1435809}" srcOrd="10" destOrd="0" presId="urn:microsoft.com/office/officeart/2005/8/layout/process2"/>
    <dgm:cxn modelId="{3512BB58-A91E-4B96-826B-494ED4E6CC90}" type="presParOf" srcId="{A60F8C0B-1D89-4443-982D-EC9D167DE8C8}" destId="{A9A04CBA-D4FC-46D4-AFD5-69D48BCF09D4}" srcOrd="11" destOrd="0" presId="urn:microsoft.com/office/officeart/2005/8/layout/process2"/>
    <dgm:cxn modelId="{1D061A6E-3465-473C-AEDF-83BDB92E5DBF}" type="presParOf" srcId="{A9A04CBA-D4FC-46D4-AFD5-69D48BCF09D4}" destId="{5D2BBB1C-C4FB-4767-A871-12EEF83A7C61}" srcOrd="0" destOrd="0" presId="urn:microsoft.com/office/officeart/2005/8/layout/process2"/>
    <dgm:cxn modelId="{F84C33C1-AD1F-4DD1-BB78-568269064209}" type="presParOf" srcId="{A60F8C0B-1D89-4443-982D-EC9D167DE8C8}" destId="{6376B216-3B09-4350-B1B7-A0AB194563F1}" srcOrd="12" destOrd="0" presId="urn:microsoft.com/office/officeart/2005/8/layout/process2"/>
  </dgm:cxnLst>
  <dgm:bg/>
  <dgm:whole>
    <a:ln w="19050"/>
  </dgm:whole>
</dgm:dataModel>
</file>

<file path=ppt/diagrams/data6.xml><?xml version="1.0" encoding="utf-8"?>
<dgm:dataModel xmlns:dgm="http://schemas.openxmlformats.org/drawingml/2006/diagram" xmlns:a="http://schemas.openxmlformats.org/drawingml/2006/main">
  <dgm:ptLst>
    <dgm:pt modelId="{EB6CBFEB-A22C-4CBC-BF8B-801FDF1EFA1B}" type="doc">
      <dgm:prSet loTypeId="urn:microsoft.com/office/officeart/2005/8/layout/process2" loCatId="process" qsTypeId="urn:microsoft.com/office/officeart/2005/8/quickstyle/3d4" qsCatId="3D" csTypeId="urn:microsoft.com/office/officeart/2005/8/colors/accent1_1" csCatId="accent1" phldr="1"/>
      <dgm:spPr/>
    </dgm:pt>
    <dgm:pt modelId="{0CF466C3-2E7D-41CA-AB00-C6F603732461}">
      <dgm:prSet phldrT="[Texto]"/>
      <dgm:spPr/>
      <dgm:t>
        <a:bodyPr/>
        <a:lstStyle/>
        <a:p>
          <a:pPr algn="ctr"/>
          <a:r>
            <a:rPr lang="es-ES"/>
            <a:t>INSTRUMENTACIÓN</a:t>
          </a:r>
        </a:p>
      </dgm:t>
    </dgm:pt>
    <dgm:pt modelId="{076B2E11-C55C-4300-B4B5-2C224F51AA13}" type="parTrans" cxnId="{9B082DF5-AAAC-498F-AF2A-187D11454DB5}">
      <dgm:prSet/>
      <dgm:spPr/>
      <dgm:t>
        <a:bodyPr/>
        <a:lstStyle/>
        <a:p>
          <a:pPr algn="ctr"/>
          <a:endParaRPr lang="es-ES"/>
        </a:p>
      </dgm:t>
    </dgm:pt>
    <dgm:pt modelId="{4DA50954-6FBC-49B8-B516-8C59EDEEE946}" type="sibTrans" cxnId="{9B082DF5-AAAC-498F-AF2A-187D11454DB5}">
      <dgm:prSet/>
      <dgm:spPr/>
      <dgm:t>
        <a:bodyPr/>
        <a:lstStyle/>
        <a:p>
          <a:pPr algn="ctr"/>
          <a:endParaRPr lang="es-ES"/>
        </a:p>
      </dgm:t>
    </dgm:pt>
    <dgm:pt modelId="{A8A635BA-3BD4-4975-AFE8-636E3B7799F0}">
      <dgm:prSet phldrT="[Texto]"/>
      <dgm:spPr/>
      <dgm:t>
        <a:bodyPr/>
        <a:lstStyle/>
        <a:p>
          <a:pPr algn="ctr"/>
          <a:r>
            <a:rPr lang="es-ES"/>
            <a:t>ACONDICIONAMIENTO</a:t>
          </a:r>
        </a:p>
      </dgm:t>
    </dgm:pt>
    <dgm:pt modelId="{6C4E2469-EA1B-4B54-9E18-4272D96DE5E5}" type="parTrans" cxnId="{DF32FEC5-1717-46B8-B340-2BA579DEF248}">
      <dgm:prSet/>
      <dgm:spPr/>
      <dgm:t>
        <a:bodyPr/>
        <a:lstStyle/>
        <a:p>
          <a:pPr algn="ctr"/>
          <a:endParaRPr lang="es-ES"/>
        </a:p>
      </dgm:t>
    </dgm:pt>
    <dgm:pt modelId="{15C147A9-F092-4A0C-B8B6-008CD68CAAA6}" type="sibTrans" cxnId="{DF32FEC5-1717-46B8-B340-2BA579DEF248}">
      <dgm:prSet/>
      <dgm:spPr/>
      <dgm:t>
        <a:bodyPr/>
        <a:lstStyle/>
        <a:p>
          <a:pPr algn="ctr"/>
          <a:endParaRPr lang="es-ES"/>
        </a:p>
      </dgm:t>
    </dgm:pt>
    <dgm:pt modelId="{CAD4BC4D-CD3E-4EFE-9C89-60B2A9B4A31F}">
      <dgm:prSet phldrT="[Texto]"/>
      <dgm:spPr/>
      <dgm:t>
        <a:bodyPr/>
        <a:lstStyle/>
        <a:p>
          <a:pPr algn="ctr"/>
          <a:r>
            <a:rPr lang="es-ES"/>
            <a:t>PROCESAMIENTO</a:t>
          </a:r>
        </a:p>
      </dgm:t>
    </dgm:pt>
    <dgm:pt modelId="{1EB064AF-9043-423B-BA26-BF28FE2FB8ED}" type="parTrans" cxnId="{15645376-B331-4DD2-8001-142B604D5D74}">
      <dgm:prSet/>
      <dgm:spPr/>
      <dgm:t>
        <a:bodyPr/>
        <a:lstStyle/>
        <a:p>
          <a:pPr algn="ctr"/>
          <a:endParaRPr lang="es-ES"/>
        </a:p>
      </dgm:t>
    </dgm:pt>
    <dgm:pt modelId="{1BE878C7-B264-4935-8B85-9335E87C8264}" type="sibTrans" cxnId="{15645376-B331-4DD2-8001-142B604D5D74}">
      <dgm:prSet/>
      <dgm:spPr/>
      <dgm:t>
        <a:bodyPr/>
        <a:lstStyle/>
        <a:p>
          <a:pPr algn="ctr"/>
          <a:endParaRPr lang="es-ES"/>
        </a:p>
      </dgm:t>
    </dgm:pt>
    <dgm:pt modelId="{114A3540-87E7-48D3-9270-0A68A9710650}">
      <dgm:prSet/>
      <dgm:spPr/>
      <dgm:t>
        <a:bodyPr/>
        <a:lstStyle/>
        <a:p>
          <a:pPr algn="ctr"/>
          <a:r>
            <a:rPr lang="es-ES"/>
            <a:t>COMUNICACIÓN</a:t>
          </a:r>
        </a:p>
      </dgm:t>
    </dgm:pt>
    <dgm:pt modelId="{42B5D993-FCFD-4112-B061-3BA32C722E9C}" type="parTrans" cxnId="{4961D154-8D44-4726-BEDA-370E5F9A93A0}">
      <dgm:prSet/>
      <dgm:spPr/>
      <dgm:t>
        <a:bodyPr/>
        <a:lstStyle/>
        <a:p>
          <a:pPr algn="ctr"/>
          <a:endParaRPr lang="es-ES"/>
        </a:p>
      </dgm:t>
    </dgm:pt>
    <dgm:pt modelId="{43F28716-6F1D-4F33-A27C-E0BDBF28C6E9}" type="sibTrans" cxnId="{4961D154-8D44-4726-BEDA-370E5F9A93A0}">
      <dgm:prSet/>
      <dgm:spPr/>
      <dgm:t>
        <a:bodyPr/>
        <a:lstStyle/>
        <a:p>
          <a:pPr algn="ctr"/>
          <a:endParaRPr lang="es-ES"/>
        </a:p>
      </dgm:t>
    </dgm:pt>
    <dgm:pt modelId="{085EB452-2702-4DBD-BB75-04C5561B8710}" type="pres">
      <dgm:prSet presAssocID="{EB6CBFEB-A22C-4CBC-BF8B-801FDF1EFA1B}" presName="linearFlow" presStyleCnt="0">
        <dgm:presLayoutVars>
          <dgm:resizeHandles val="exact"/>
        </dgm:presLayoutVars>
      </dgm:prSet>
      <dgm:spPr/>
    </dgm:pt>
    <dgm:pt modelId="{50CE905F-801E-4B9B-8576-79A901790F68}" type="pres">
      <dgm:prSet presAssocID="{0CF466C3-2E7D-41CA-AB00-C6F603732461}" presName="node" presStyleLbl="node1" presStyleIdx="0" presStyleCnt="4">
        <dgm:presLayoutVars>
          <dgm:bulletEnabled val="1"/>
        </dgm:presLayoutVars>
      </dgm:prSet>
      <dgm:spPr/>
      <dgm:t>
        <a:bodyPr/>
        <a:lstStyle/>
        <a:p>
          <a:endParaRPr lang="es-ES"/>
        </a:p>
      </dgm:t>
    </dgm:pt>
    <dgm:pt modelId="{E27D20D4-D647-40FF-A756-6BDCF2B24687}" type="pres">
      <dgm:prSet presAssocID="{4DA50954-6FBC-49B8-B516-8C59EDEEE946}" presName="sibTrans" presStyleLbl="sibTrans2D1" presStyleIdx="0" presStyleCnt="3"/>
      <dgm:spPr/>
      <dgm:t>
        <a:bodyPr/>
        <a:lstStyle/>
        <a:p>
          <a:endParaRPr lang="es-ES"/>
        </a:p>
      </dgm:t>
    </dgm:pt>
    <dgm:pt modelId="{D2958624-8535-41E5-8117-48914C5AF73E}" type="pres">
      <dgm:prSet presAssocID="{4DA50954-6FBC-49B8-B516-8C59EDEEE946}" presName="connectorText" presStyleLbl="sibTrans2D1" presStyleIdx="0" presStyleCnt="3"/>
      <dgm:spPr/>
      <dgm:t>
        <a:bodyPr/>
        <a:lstStyle/>
        <a:p>
          <a:endParaRPr lang="es-ES"/>
        </a:p>
      </dgm:t>
    </dgm:pt>
    <dgm:pt modelId="{18D621FA-F003-42E8-AEFB-38B81BE9CD09}" type="pres">
      <dgm:prSet presAssocID="{A8A635BA-3BD4-4975-AFE8-636E3B7799F0}" presName="node" presStyleLbl="node1" presStyleIdx="1" presStyleCnt="4">
        <dgm:presLayoutVars>
          <dgm:bulletEnabled val="1"/>
        </dgm:presLayoutVars>
      </dgm:prSet>
      <dgm:spPr/>
      <dgm:t>
        <a:bodyPr/>
        <a:lstStyle/>
        <a:p>
          <a:endParaRPr lang="es-ES"/>
        </a:p>
      </dgm:t>
    </dgm:pt>
    <dgm:pt modelId="{E973AD8D-C132-4F0C-B46C-9A06A61660C3}" type="pres">
      <dgm:prSet presAssocID="{15C147A9-F092-4A0C-B8B6-008CD68CAAA6}" presName="sibTrans" presStyleLbl="sibTrans2D1" presStyleIdx="1" presStyleCnt="3"/>
      <dgm:spPr/>
      <dgm:t>
        <a:bodyPr/>
        <a:lstStyle/>
        <a:p>
          <a:endParaRPr lang="es-ES"/>
        </a:p>
      </dgm:t>
    </dgm:pt>
    <dgm:pt modelId="{ED88398D-5CD2-4AC6-865A-51B1CE00A62D}" type="pres">
      <dgm:prSet presAssocID="{15C147A9-F092-4A0C-B8B6-008CD68CAAA6}" presName="connectorText" presStyleLbl="sibTrans2D1" presStyleIdx="1" presStyleCnt="3"/>
      <dgm:spPr/>
      <dgm:t>
        <a:bodyPr/>
        <a:lstStyle/>
        <a:p>
          <a:endParaRPr lang="es-ES"/>
        </a:p>
      </dgm:t>
    </dgm:pt>
    <dgm:pt modelId="{18C7DD3A-5C52-49B8-B51B-1F5D6EC9ACEF}" type="pres">
      <dgm:prSet presAssocID="{CAD4BC4D-CD3E-4EFE-9C89-60B2A9B4A31F}" presName="node" presStyleLbl="node1" presStyleIdx="2" presStyleCnt="4">
        <dgm:presLayoutVars>
          <dgm:bulletEnabled val="1"/>
        </dgm:presLayoutVars>
      </dgm:prSet>
      <dgm:spPr/>
      <dgm:t>
        <a:bodyPr/>
        <a:lstStyle/>
        <a:p>
          <a:endParaRPr lang="es-ES"/>
        </a:p>
      </dgm:t>
    </dgm:pt>
    <dgm:pt modelId="{6D73CE73-3761-44F8-8F32-AF88E358A309}" type="pres">
      <dgm:prSet presAssocID="{1BE878C7-B264-4935-8B85-9335E87C8264}" presName="sibTrans" presStyleLbl="sibTrans2D1" presStyleIdx="2" presStyleCnt="3"/>
      <dgm:spPr/>
      <dgm:t>
        <a:bodyPr/>
        <a:lstStyle/>
        <a:p>
          <a:endParaRPr lang="es-ES"/>
        </a:p>
      </dgm:t>
    </dgm:pt>
    <dgm:pt modelId="{77562190-F5F3-4A0D-A20E-432573B37B97}" type="pres">
      <dgm:prSet presAssocID="{1BE878C7-B264-4935-8B85-9335E87C8264}" presName="connectorText" presStyleLbl="sibTrans2D1" presStyleIdx="2" presStyleCnt="3"/>
      <dgm:spPr/>
      <dgm:t>
        <a:bodyPr/>
        <a:lstStyle/>
        <a:p>
          <a:endParaRPr lang="es-ES"/>
        </a:p>
      </dgm:t>
    </dgm:pt>
    <dgm:pt modelId="{23115716-4D89-4C51-995B-04420D926310}" type="pres">
      <dgm:prSet presAssocID="{114A3540-87E7-48D3-9270-0A68A9710650}" presName="node" presStyleLbl="node1" presStyleIdx="3" presStyleCnt="4">
        <dgm:presLayoutVars>
          <dgm:bulletEnabled val="1"/>
        </dgm:presLayoutVars>
      </dgm:prSet>
      <dgm:spPr/>
      <dgm:t>
        <a:bodyPr/>
        <a:lstStyle/>
        <a:p>
          <a:endParaRPr lang="es-ES"/>
        </a:p>
      </dgm:t>
    </dgm:pt>
  </dgm:ptLst>
  <dgm:cxnLst>
    <dgm:cxn modelId="{4961D154-8D44-4726-BEDA-370E5F9A93A0}" srcId="{EB6CBFEB-A22C-4CBC-BF8B-801FDF1EFA1B}" destId="{114A3540-87E7-48D3-9270-0A68A9710650}" srcOrd="3" destOrd="0" parTransId="{42B5D993-FCFD-4112-B061-3BA32C722E9C}" sibTransId="{43F28716-6F1D-4F33-A27C-E0BDBF28C6E9}"/>
    <dgm:cxn modelId="{D42AE00D-2C0E-436B-BD64-1AF4EEFFA6FF}" type="presOf" srcId="{4DA50954-6FBC-49B8-B516-8C59EDEEE946}" destId="{D2958624-8535-41E5-8117-48914C5AF73E}" srcOrd="1" destOrd="0" presId="urn:microsoft.com/office/officeart/2005/8/layout/process2"/>
    <dgm:cxn modelId="{2574D294-293A-4805-80D0-62E66E275CB6}" type="presOf" srcId="{A8A635BA-3BD4-4975-AFE8-636E3B7799F0}" destId="{18D621FA-F003-42E8-AEFB-38B81BE9CD09}" srcOrd="0" destOrd="0" presId="urn:microsoft.com/office/officeart/2005/8/layout/process2"/>
    <dgm:cxn modelId="{15645376-B331-4DD2-8001-142B604D5D74}" srcId="{EB6CBFEB-A22C-4CBC-BF8B-801FDF1EFA1B}" destId="{CAD4BC4D-CD3E-4EFE-9C89-60B2A9B4A31F}" srcOrd="2" destOrd="0" parTransId="{1EB064AF-9043-423B-BA26-BF28FE2FB8ED}" sibTransId="{1BE878C7-B264-4935-8B85-9335E87C8264}"/>
    <dgm:cxn modelId="{D920CC21-C198-4EFF-90DA-B4C0EC27C5DD}" type="presOf" srcId="{15C147A9-F092-4A0C-B8B6-008CD68CAAA6}" destId="{ED88398D-5CD2-4AC6-865A-51B1CE00A62D}" srcOrd="1" destOrd="0" presId="urn:microsoft.com/office/officeart/2005/8/layout/process2"/>
    <dgm:cxn modelId="{A574975B-5941-4789-88EA-2259A01D8846}" type="presOf" srcId="{15C147A9-F092-4A0C-B8B6-008CD68CAAA6}" destId="{E973AD8D-C132-4F0C-B46C-9A06A61660C3}" srcOrd="0" destOrd="0" presId="urn:microsoft.com/office/officeart/2005/8/layout/process2"/>
    <dgm:cxn modelId="{7B1308FB-ADC7-4435-938C-65482442F57E}" type="presOf" srcId="{1BE878C7-B264-4935-8B85-9335E87C8264}" destId="{77562190-F5F3-4A0D-A20E-432573B37B97}" srcOrd="1" destOrd="0" presId="urn:microsoft.com/office/officeart/2005/8/layout/process2"/>
    <dgm:cxn modelId="{75E444A7-4C6F-4499-8D95-BF4BD9079B72}" type="presOf" srcId="{0CF466C3-2E7D-41CA-AB00-C6F603732461}" destId="{50CE905F-801E-4B9B-8576-79A901790F68}" srcOrd="0" destOrd="0" presId="urn:microsoft.com/office/officeart/2005/8/layout/process2"/>
    <dgm:cxn modelId="{6A0A6DAD-A2BE-474B-BB99-3DCE7FF7EC2A}" type="presOf" srcId="{114A3540-87E7-48D3-9270-0A68A9710650}" destId="{23115716-4D89-4C51-995B-04420D926310}" srcOrd="0" destOrd="0" presId="urn:microsoft.com/office/officeart/2005/8/layout/process2"/>
    <dgm:cxn modelId="{3099ED75-C725-467C-B55B-FC1C273BDE5A}" type="presOf" srcId="{EB6CBFEB-A22C-4CBC-BF8B-801FDF1EFA1B}" destId="{085EB452-2702-4DBD-BB75-04C5561B8710}" srcOrd="0" destOrd="0" presId="urn:microsoft.com/office/officeart/2005/8/layout/process2"/>
    <dgm:cxn modelId="{23680DAD-2005-4149-A842-6367FB40AE3B}" type="presOf" srcId="{CAD4BC4D-CD3E-4EFE-9C89-60B2A9B4A31F}" destId="{18C7DD3A-5C52-49B8-B51B-1F5D6EC9ACEF}" srcOrd="0" destOrd="0" presId="urn:microsoft.com/office/officeart/2005/8/layout/process2"/>
    <dgm:cxn modelId="{DF32FEC5-1717-46B8-B340-2BA579DEF248}" srcId="{EB6CBFEB-A22C-4CBC-BF8B-801FDF1EFA1B}" destId="{A8A635BA-3BD4-4975-AFE8-636E3B7799F0}" srcOrd="1" destOrd="0" parTransId="{6C4E2469-EA1B-4B54-9E18-4272D96DE5E5}" sibTransId="{15C147A9-F092-4A0C-B8B6-008CD68CAAA6}"/>
    <dgm:cxn modelId="{A07BB2F5-C150-4D09-A466-C2B22C94D0DC}" type="presOf" srcId="{1BE878C7-B264-4935-8B85-9335E87C8264}" destId="{6D73CE73-3761-44F8-8F32-AF88E358A309}" srcOrd="0" destOrd="0" presId="urn:microsoft.com/office/officeart/2005/8/layout/process2"/>
    <dgm:cxn modelId="{0155A5F4-9304-4C3E-A5AD-630D220B986D}" type="presOf" srcId="{4DA50954-6FBC-49B8-B516-8C59EDEEE946}" destId="{E27D20D4-D647-40FF-A756-6BDCF2B24687}" srcOrd="0" destOrd="0" presId="urn:microsoft.com/office/officeart/2005/8/layout/process2"/>
    <dgm:cxn modelId="{9B082DF5-AAAC-498F-AF2A-187D11454DB5}" srcId="{EB6CBFEB-A22C-4CBC-BF8B-801FDF1EFA1B}" destId="{0CF466C3-2E7D-41CA-AB00-C6F603732461}" srcOrd="0" destOrd="0" parTransId="{076B2E11-C55C-4300-B4B5-2C224F51AA13}" sibTransId="{4DA50954-6FBC-49B8-B516-8C59EDEEE946}"/>
    <dgm:cxn modelId="{6D2B00AA-7015-4671-AAD1-5405CEE006B8}" type="presParOf" srcId="{085EB452-2702-4DBD-BB75-04C5561B8710}" destId="{50CE905F-801E-4B9B-8576-79A901790F68}" srcOrd="0" destOrd="0" presId="urn:microsoft.com/office/officeart/2005/8/layout/process2"/>
    <dgm:cxn modelId="{D7A051B9-3251-4C5A-889A-6A2CD0CF6957}" type="presParOf" srcId="{085EB452-2702-4DBD-BB75-04C5561B8710}" destId="{E27D20D4-D647-40FF-A756-6BDCF2B24687}" srcOrd="1" destOrd="0" presId="urn:microsoft.com/office/officeart/2005/8/layout/process2"/>
    <dgm:cxn modelId="{06D46E79-B50E-4DB5-A043-C7BA67000D9C}" type="presParOf" srcId="{E27D20D4-D647-40FF-A756-6BDCF2B24687}" destId="{D2958624-8535-41E5-8117-48914C5AF73E}" srcOrd="0" destOrd="0" presId="urn:microsoft.com/office/officeart/2005/8/layout/process2"/>
    <dgm:cxn modelId="{78E27594-BAE2-48CD-BA99-E4B479D921EC}" type="presParOf" srcId="{085EB452-2702-4DBD-BB75-04C5561B8710}" destId="{18D621FA-F003-42E8-AEFB-38B81BE9CD09}" srcOrd="2" destOrd="0" presId="urn:microsoft.com/office/officeart/2005/8/layout/process2"/>
    <dgm:cxn modelId="{5816E6B6-14D2-49B6-96C0-F381C2AA1CCC}" type="presParOf" srcId="{085EB452-2702-4DBD-BB75-04C5561B8710}" destId="{E973AD8D-C132-4F0C-B46C-9A06A61660C3}" srcOrd="3" destOrd="0" presId="urn:microsoft.com/office/officeart/2005/8/layout/process2"/>
    <dgm:cxn modelId="{F36F4BEC-7E08-4766-B89F-7179F4D776CA}" type="presParOf" srcId="{E973AD8D-C132-4F0C-B46C-9A06A61660C3}" destId="{ED88398D-5CD2-4AC6-865A-51B1CE00A62D}" srcOrd="0" destOrd="0" presId="urn:microsoft.com/office/officeart/2005/8/layout/process2"/>
    <dgm:cxn modelId="{29C134E1-BFEC-4DC7-8554-C4D521513B9B}" type="presParOf" srcId="{085EB452-2702-4DBD-BB75-04C5561B8710}" destId="{18C7DD3A-5C52-49B8-B51B-1F5D6EC9ACEF}" srcOrd="4" destOrd="0" presId="urn:microsoft.com/office/officeart/2005/8/layout/process2"/>
    <dgm:cxn modelId="{709ECF09-77AD-44DC-8AB9-8595115DF875}" type="presParOf" srcId="{085EB452-2702-4DBD-BB75-04C5561B8710}" destId="{6D73CE73-3761-44F8-8F32-AF88E358A309}" srcOrd="5" destOrd="0" presId="urn:microsoft.com/office/officeart/2005/8/layout/process2"/>
    <dgm:cxn modelId="{6ED3C394-7894-4DDA-B7FF-3C447024E0B0}" type="presParOf" srcId="{6D73CE73-3761-44F8-8F32-AF88E358A309}" destId="{77562190-F5F3-4A0D-A20E-432573B37B97}" srcOrd="0" destOrd="0" presId="urn:microsoft.com/office/officeart/2005/8/layout/process2"/>
    <dgm:cxn modelId="{DAD75848-CC62-4BB9-AC0A-29665F420FE9}" type="presParOf" srcId="{085EB452-2702-4DBD-BB75-04C5561B8710}" destId="{23115716-4D89-4C51-995B-04420D926310}" srcOrd="6" destOrd="0" presId="urn:microsoft.com/office/officeart/2005/8/layout/process2"/>
  </dgm:cxnLst>
  <dgm:bg/>
  <dgm:whole/>
</dgm:dataModel>
</file>

<file path=ppt/diagrams/data7.xml><?xml version="1.0" encoding="utf-8"?>
<dgm:dataModel xmlns:dgm="http://schemas.openxmlformats.org/drawingml/2006/diagram" xmlns:a="http://schemas.openxmlformats.org/drawingml/2006/main">
  <dgm:ptLst>
    <dgm:pt modelId="{EB6CBFEB-A22C-4CBC-BF8B-801FDF1EFA1B}" type="doc">
      <dgm:prSet loTypeId="urn:microsoft.com/office/officeart/2005/8/layout/process2" loCatId="process" qsTypeId="urn:microsoft.com/office/officeart/2005/8/quickstyle/3d4" qsCatId="3D" csTypeId="urn:microsoft.com/office/officeart/2005/8/colors/accent1_1" csCatId="accent1" phldr="1"/>
      <dgm:spPr/>
    </dgm:pt>
    <dgm:pt modelId="{0CF466C3-2E7D-41CA-AB00-C6F603732461}">
      <dgm:prSet phldrT="[Texto]"/>
      <dgm:spPr/>
      <dgm:t>
        <a:bodyPr/>
        <a:lstStyle/>
        <a:p>
          <a:pPr algn="ctr"/>
          <a:r>
            <a:rPr lang="es-ES" dirty="0"/>
            <a:t>INSTRUMENTACIÓN</a:t>
          </a:r>
        </a:p>
      </dgm:t>
    </dgm:pt>
    <dgm:pt modelId="{076B2E11-C55C-4300-B4B5-2C224F51AA13}" type="parTrans" cxnId="{9B082DF5-AAAC-498F-AF2A-187D11454DB5}">
      <dgm:prSet/>
      <dgm:spPr/>
      <dgm:t>
        <a:bodyPr/>
        <a:lstStyle/>
        <a:p>
          <a:pPr algn="ctr"/>
          <a:endParaRPr lang="es-ES"/>
        </a:p>
      </dgm:t>
    </dgm:pt>
    <dgm:pt modelId="{4DA50954-6FBC-49B8-B516-8C59EDEEE946}" type="sibTrans" cxnId="{9B082DF5-AAAC-498F-AF2A-187D11454DB5}">
      <dgm:prSet/>
      <dgm:spPr/>
      <dgm:t>
        <a:bodyPr/>
        <a:lstStyle/>
        <a:p>
          <a:pPr algn="ctr"/>
          <a:endParaRPr lang="es-ES"/>
        </a:p>
      </dgm:t>
    </dgm:pt>
    <dgm:pt modelId="{A8A635BA-3BD4-4975-AFE8-636E3B7799F0}">
      <dgm:prSet phldrT="[Texto]"/>
      <dgm:spPr/>
      <dgm:t>
        <a:bodyPr/>
        <a:lstStyle/>
        <a:p>
          <a:pPr algn="ctr"/>
          <a:r>
            <a:rPr lang="es-ES" dirty="0"/>
            <a:t>ACONDICIONAMIENTO</a:t>
          </a:r>
        </a:p>
      </dgm:t>
    </dgm:pt>
    <dgm:pt modelId="{6C4E2469-EA1B-4B54-9E18-4272D96DE5E5}" type="parTrans" cxnId="{DF32FEC5-1717-46B8-B340-2BA579DEF248}">
      <dgm:prSet/>
      <dgm:spPr/>
      <dgm:t>
        <a:bodyPr/>
        <a:lstStyle/>
        <a:p>
          <a:pPr algn="ctr"/>
          <a:endParaRPr lang="es-ES"/>
        </a:p>
      </dgm:t>
    </dgm:pt>
    <dgm:pt modelId="{15C147A9-F092-4A0C-B8B6-008CD68CAAA6}" type="sibTrans" cxnId="{DF32FEC5-1717-46B8-B340-2BA579DEF248}">
      <dgm:prSet/>
      <dgm:spPr/>
      <dgm:t>
        <a:bodyPr/>
        <a:lstStyle/>
        <a:p>
          <a:pPr algn="ctr"/>
          <a:endParaRPr lang="es-ES"/>
        </a:p>
      </dgm:t>
    </dgm:pt>
    <dgm:pt modelId="{CAD4BC4D-CD3E-4EFE-9C89-60B2A9B4A31F}">
      <dgm:prSet phldrT="[Texto]"/>
      <dgm:spPr/>
      <dgm:t>
        <a:bodyPr/>
        <a:lstStyle/>
        <a:p>
          <a:pPr algn="ctr"/>
          <a:r>
            <a:rPr lang="es-ES" dirty="0"/>
            <a:t>PROCESAMIENTO</a:t>
          </a:r>
        </a:p>
      </dgm:t>
    </dgm:pt>
    <dgm:pt modelId="{1EB064AF-9043-423B-BA26-BF28FE2FB8ED}" type="parTrans" cxnId="{15645376-B331-4DD2-8001-142B604D5D74}">
      <dgm:prSet/>
      <dgm:spPr/>
      <dgm:t>
        <a:bodyPr/>
        <a:lstStyle/>
        <a:p>
          <a:pPr algn="ctr"/>
          <a:endParaRPr lang="es-ES"/>
        </a:p>
      </dgm:t>
    </dgm:pt>
    <dgm:pt modelId="{1BE878C7-B264-4935-8B85-9335E87C8264}" type="sibTrans" cxnId="{15645376-B331-4DD2-8001-142B604D5D74}">
      <dgm:prSet/>
      <dgm:spPr/>
      <dgm:t>
        <a:bodyPr/>
        <a:lstStyle/>
        <a:p>
          <a:pPr algn="ctr"/>
          <a:endParaRPr lang="es-ES"/>
        </a:p>
      </dgm:t>
    </dgm:pt>
    <dgm:pt modelId="{114A3540-87E7-48D3-9270-0A68A9710650}">
      <dgm:prSet/>
      <dgm:spPr/>
      <dgm:t>
        <a:bodyPr/>
        <a:lstStyle/>
        <a:p>
          <a:pPr algn="ctr"/>
          <a:r>
            <a:rPr lang="es-ES" dirty="0"/>
            <a:t>COMUNICACIÓN</a:t>
          </a:r>
        </a:p>
      </dgm:t>
    </dgm:pt>
    <dgm:pt modelId="{42B5D993-FCFD-4112-B061-3BA32C722E9C}" type="parTrans" cxnId="{4961D154-8D44-4726-BEDA-370E5F9A93A0}">
      <dgm:prSet/>
      <dgm:spPr/>
      <dgm:t>
        <a:bodyPr/>
        <a:lstStyle/>
        <a:p>
          <a:pPr algn="ctr"/>
          <a:endParaRPr lang="es-ES"/>
        </a:p>
      </dgm:t>
    </dgm:pt>
    <dgm:pt modelId="{43F28716-6F1D-4F33-A27C-E0BDBF28C6E9}" type="sibTrans" cxnId="{4961D154-8D44-4726-BEDA-370E5F9A93A0}">
      <dgm:prSet/>
      <dgm:spPr/>
      <dgm:t>
        <a:bodyPr/>
        <a:lstStyle/>
        <a:p>
          <a:pPr algn="ctr"/>
          <a:endParaRPr lang="es-ES"/>
        </a:p>
      </dgm:t>
    </dgm:pt>
    <dgm:pt modelId="{085EB452-2702-4DBD-BB75-04C5561B8710}" type="pres">
      <dgm:prSet presAssocID="{EB6CBFEB-A22C-4CBC-BF8B-801FDF1EFA1B}" presName="linearFlow" presStyleCnt="0">
        <dgm:presLayoutVars>
          <dgm:resizeHandles val="exact"/>
        </dgm:presLayoutVars>
      </dgm:prSet>
      <dgm:spPr/>
    </dgm:pt>
    <dgm:pt modelId="{50CE905F-801E-4B9B-8576-79A901790F68}" type="pres">
      <dgm:prSet presAssocID="{0CF466C3-2E7D-41CA-AB00-C6F603732461}" presName="node" presStyleLbl="node1" presStyleIdx="0" presStyleCnt="4">
        <dgm:presLayoutVars>
          <dgm:bulletEnabled val="1"/>
        </dgm:presLayoutVars>
      </dgm:prSet>
      <dgm:spPr/>
      <dgm:t>
        <a:bodyPr/>
        <a:lstStyle/>
        <a:p>
          <a:endParaRPr lang="es-ES"/>
        </a:p>
      </dgm:t>
    </dgm:pt>
    <dgm:pt modelId="{E27D20D4-D647-40FF-A756-6BDCF2B24687}" type="pres">
      <dgm:prSet presAssocID="{4DA50954-6FBC-49B8-B516-8C59EDEEE946}" presName="sibTrans" presStyleLbl="sibTrans2D1" presStyleIdx="0" presStyleCnt="3"/>
      <dgm:spPr/>
      <dgm:t>
        <a:bodyPr/>
        <a:lstStyle/>
        <a:p>
          <a:endParaRPr lang="es-ES"/>
        </a:p>
      </dgm:t>
    </dgm:pt>
    <dgm:pt modelId="{D2958624-8535-41E5-8117-48914C5AF73E}" type="pres">
      <dgm:prSet presAssocID="{4DA50954-6FBC-49B8-B516-8C59EDEEE946}" presName="connectorText" presStyleLbl="sibTrans2D1" presStyleIdx="0" presStyleCnt="3"/>
      <dgm:spPr/>
      <dgm:t>
        <a:bodyPr/>
        <a:lstStyle/>
        <a:p>
          <a:endParaRPr lang="es-ES"/>
        </a:p>
      </dgm:t>
    </dgm:pt>
    <dgm:pt modelId="{18D621FA-F003-42E8-AEFB-38B81BE9CD09}" type="pres">
      <dgm:prSet presAssocID="{A8A635BA-3BD4-4975-AFE8-636E3B7799F0}" presName="node" presStyleLbl="node1" presStyleIdx="1" presStyleCnt="4">
        <dgm:presLayoutVars>
          <dgm:bulletEnabled val="1"/>
        </dgm:presLayoutVars>
      </dgm:prSet>
      <dgm:spPr/>
      <dgm:t>
        <a:bodyPr/>
        <a:lstStyle/>
        <a:p>
          <a:endParaRPr lang="es-ES"/>
        </a:p>
      </dgm:t>
    </dgm:pt>
    <dgm:pt modelId="{E973AD8D-C132-4F0C-B46C-9A06A61660C3}" type="pres">
      <dgm:prSet presAssocID="{15C147A9-F092-4A0C-B8B6-008CD68CAAA6}" presName="sibTrans" presStyleLbl="sibTrans2D1" presStyleIdx="1" presStyleCnt="3"/>
      <dgm:spPr/>
      <dgm:t>
        <a:bodyPr/>
        <a:lstStyle/>
        <a:p>
          <a:endParaRPr lang="es-ES"/>
        </a:p>
      </dgm:t>
    </dgm:pt>
    <dgm:pt modelId="{ED88398D-5CD2-4AC6-865A-51B1CE00A62D}" type="pres">
      <dgm:prSet presAssocID="{15C147A9-F092-4A0C-B8B6-008CD68CAAA6}" presName="connectorText" presStyleLbl="sibTrans2D1" presStyleIdx="1" presStyleCnt="3"/>
      <dgm:spPr/>
      <dgm:t>
        <a:bodyPr/>
        <a:lstStyle/>
        <a:p>
          <a:endParaRPr lang="es-ES"/>
        </a:p>
      </dgm:t>
    </dgm:pt>
    <dgm:pt modelId="{18C7DD3A-5C52-49B8-B51B-1F5D6EC9ACEF}" type="pres">
      <dgm:prSet presAssocID="{CAD4BC4D-CD3E-4EFE-9C89-60B2A9B4A31F}" presName="node" presStyleLbl="node1" presStyleIdx="2" presStyleCnt="4">
        <dgm:presLayoutVars>
          <dgm:bulletEnabled val="1"/>
        </dgm:presLayoutVars>
      </dgm:prSet>
      <dgm:spPr/>
      <dgm:t>
        <a:bodyPr/>
        <a:lstStyle/>
        <a:p>
          <a:endParaRPr lang="es-ES"/>
        </a:p>
      </dgm:t>
    </dgm:pt>
    <dgm:pt modelId="{6D73CE73-3761-44F8-8F32-AF88E358A309}" type="pres">
      <dgm:prSet presAssocID="{1BE878C7-B264-4935-8B85-9335E87C8264}" presName="sibTrans" presStyleLbl="sibTrans2D1" presStyleIdx="2" presStyleCnt="3"/>
      <dgm:spPr/>
      <dgm:t>
        <a:bodyPr/>
        <a:lstStyle/>
        <a:p>
          <a:endParaRPr lang="es-ES"/>
        </a:p>
      </dgm:t>
    </dgm:pt>
    <dgm:pt modelId="{77562190-F5F3-4A0D-A20E-432573B37B97}" type="pres">
      <dgm:prSet presAssocID="{1BE878C7-B264-4935-8B85-9335E87C8264}" presName="connectorText" presStyleLbl="sibTrans2D1" presStyleIdx="2" presStyleCnt="3"/>
      <dgm:spPr/>
      <dgm:t>
        <a:bodyPr/>
        <a:lstStyle/>
        <a:p>
          <a:endParaRPr lang="es-ES"/>
        </a:p>
      </dgm:t>
    </dgm:pt>
    <dgm:pt modelId="{23115716-4D89-4C51-995B-04420D926310}" type="pres">
      <dgm:prSet presAssocID="{114A3540-87E7-48D3-9270-0A68A9710650}" presName="node" presStyleLbl="node1" presStyleIdx="3" presStyleCnt="4">
        <dgm:presLayoutVars>
          <dgm:bulletEnabled val="1"/>
        </dgm:presLayoutVars>
      </dgm:prSet>
      <dgm:spPr/>
      <dgm:t>
        <a:bodyPr/>
        <a:lstStyle/>
        <a:p>
          <a:endParaRPr lang="es-ES"/>
        </a:p>
      </dgm:t>
    </dgm:pt>
  </dgm:ptLst>
  <dgm:cxnLst>
    <dgm:cxn modelId="{DF32FEC5-1717-46B8-B340-2BA579DEF248}" srcId="{EB6CBFEB-A22C-4CBC-BF8B-801FDF1EFA1B}" destId="{A8A635BA-3BD4-4975-AFE8-636E3B7799F0}" srcOrd="1" destOrd="0" parTransId="{6C4E2469-EA1B-4B54-9E18-4272D96DE5E5}" sibTransId="{15C147A9-F092-4A0C-B8B6-008CD68CAAA6}"/>
    <dgm:cxn modelId="{6596BB7C-10A5-40CB-9E5A-BF98F0453190}" type="presOf" srcId="{15C147A9-F092-4A0C-B8B6-008CD68CAAA6}" destId="{E973AD8D-C132-4F0C-B46C-9A06A61660C3}" srcOrd="0" destOrd="0" presId="urn:microsoft.com/office/officeart/2005/8/layout/process2"/>
    <dgm:cxn modelId="{87B8EC9D-5A2A-4DEF-AE60-7721BC42C919}" type="presOf" srcId="{1BE878C7-B264-4935-8B85-9335E87C8264}" destId="{77562190-F5F3-4A0D-A20E-432573B37B97}" srcOrd="1" destOrd="0" presId="urn:microsoft.com/office/officeart/2005/8/layout/process2"/>
    <dgm:cxn modelId="{16D811C6-A8FC-476B-A7D6-83E1C795A486}" type="presOf" srcId="{CAD4BC4D-CD3E-4EFE-9C89-60B2A9B4A31F}" destId="{18C7DD3A-5C52-49B8-B51B-1F5D6EC9ACEF}" srcOrd="0" destOrd="0" presId="urn:microsoft.com/office/officeart/2005/8/layout/process2"/>
    <dgm:cxn modelId="{2CA3F3BA-B079-463D-9C8E-08B0376FD5F5}" type="presOf" srcId="{1BE878C7-B264-4935-8B85-9335E87C8264}" destId="{6D73CE73-3761-44F8-8F32-AF88E358A309}" srcOrd="0" destOrd="0" presId="urn:microsoft.com/office/officeart/2005/8/layout/process2"/>
    <dgm:cxn modelId="{31E73A13-1CEB-4D95-9083-5FFC317ECE3E}" type="presOf" srcId="{15C147A9-F092-4A0C-B8B6-008CD68CAAA6}" destId="{ED88398D-5CD2-4AC6-865A-51B1CE00A62D}" srcOrd="1" destOrd="0" presId="urn:microsoft.com/office/officeart/2005/8/layout/process2"/>
    <dgm:cxn modelId="{C9142C9F-C2CE-4B26-93E4-428A33723C1D}" type="presOf" srcId="{4DA50954-6FBC-49B8-B516-8C59EDEEE946}" destId="{E27D20D4-D647-40FF-A756-6BDCF2B24687}" srcOrd="0" destOrd="0" presId="urn:microsoft.com/office/officeart/2005/8/layout/process2"/>
    <dgm:cxn modelId="{C2A9968A-8E05-4810-9A68-39590AED893B}" type="presOf" srcId="{0CF466C3-2E7D-41CA-AB00-C6F603732461}" destId="{50CE905F-801E-4B9B-8576-79A901790F68}" srcOrd="0" destOrd="0" presId="urn:microsoft.com/office/officeart/2005/8/layout/process2"/>
    <dgm:cxn modelId="{4961D154-8D44-4726-BEDA-370E5F9A93A0}" srcId="{EB6CBFEB-A22C-4CBC-BF8B-801FDF1EFA1B}" destId="{114A3540-87E7-48D3-9270-0A68A9710650}" srcOrd="3" destOrd="0" parTransId="{42B5D993-FCFD-4112-B061-3BA32C722E9C}" sibTransId="{43F28716-6F1D-4F33-A27C-E0BDBF28C6E9}"/>
    <dgm:cxn modelId="{CFFBA8D9-57CF-4D4D-96CB-89BE5227D2C8}" type="presOf" srcId="{4DA50954-6FBC-49B8-B516-8C59EDEEE946}" destId="{D2958624-8535-41E5-8117-48914C5AF73E}" srcOrd="1" destOrd="0" presId="urn:microsoft.com/office/officeart/2005/8/layout/process2"/>
    <dgm:cxn modelId="{9B082DF5-AAAC-498F-AF2A-187D11454DB5}" srcId="{EB6CBFEB-A22C-4CBC-BF8B-801FDF1EFA1B}" destId="{0CF466C3-2E7D-41CA-AB00-C6F603732461}" srcOrd="0" destOrd="0" parTransId="{076B2E11-C55C-4300-B4B5-2C224F51AA13}" sibTransId="{4DA50954-6FBC-49B8-B516-8C59EDEEE946}"/>
    <dgm:cxn modelId="{15645376-B331-4DD2-8001-142B604D5D74}" srcId="{EB6CBFEB-A22C-4CBC-BF8B-801FDF1EFA1B}" destId="{CAD4BC4D-CD3E-4EFE-9C89-60B2A9B4A31F}" srcOrd="2" destOrd="0" parTransId="{1EB064AF-9043-423B-BA26-BF28FE2FB8ED}" sibTransId="{1BE878C7-B264-4935-8B85-9335E87C8264}"/>
    <dgm:cxn modelId="{5F59DD24-0B35-4147-8937-D2FCF02E9670}" type="presOf" srcId="{EB6CBFEB-A22C-4CBC-BF8B-801FDF1EFA1B}" destId="{085EB452-2702-4DBD-BB75-04C5561B8710}" srcOrd="0" destOrd="0" presId="urn:microsoft.com/office/officeart/2005/8/layout/process2"/>
    <dgm:cxn modelId="{67D8D4C7-0A8B-4D30-A72B-01D31C5FEB46}" type="presOf" srcId="{A8A635BA-3BD4-4975-AFE8-636E3B7799F0}" destId="{18D621FA-F003-42E8-AEFB-38B81BE9CD09}" srcOrd="0" destOrd="0" presId="urn:microsoft.com/office/officeart/2005/8/layout/process2"/>
    <dgm:cxn modelId="{C0FFF2EB-211F-47BD-B881-B3CDCE11AF43}" type="presOf" srcId="{114A3540-87E7-48D3-9270-0A68A9710650}" destId="{23115716-4D89-4C51-995B-04420D926310}" srcOrd="0" destOrd="0" presId="urn:microsoft.com/office/officeart/2005/8/layout/process2"/>
    <dgm:cxn modelId="{B96305FD-7E00-4719-9810-534F3CFB717F}" type="presParOf" srcId="{085EB452-2702-4DBD-BB75-04C5561B8710}" destId="{50CE905F-801E-4B9B-8576-79A901790F68}" srcOrd="0" destOrd="0" presId="urn:microsoft.com/office/officeart/2005/8/layout/process2"/>
    <dgm:cxn modelId="{BD235636-9D07-4B2A-9B42-A0416026C87E}" type="presParOf" srcId="{085EB452-2702-4DBD-BB75-04C5561B8710}" destId="{E27D20D4-D647-40FF-A756-6BDCF2B24687}" srcOrd="1" destOrd="0" presId="urn:microsoft.com/office/officeart/2005/8/layout/process2"/>
    <dgm:cxn modelId="{058F07D8-97FC-466A-9FFA-D71705F081D1}" type="presParOf" srcId="{E27D20D4-D647-40FF-A756-6BDCF2B24687}" destId="{D2958624-8535-41E5-8117-48914C5AF73E}" srcOrd="0" destOrd="0" presId="urn:microsoft.com/office/officeart/2005/8/layout/process2"/>
    <dgm:cxn modelId="{4E6D1B65-6980-49DA-90BB-6C49BB3D36A9}" type="presParOf" srcId="{085EB452-2702-4DBD-BB75-04C5561B8710}" destId="{18D621FA-F003-42E8-AEFB-38B81BE9CD09}" srcOrd="2" destOrd="0" presId="urn:microsoft.com/office/officeart/2005/8/layout/process2"/>
    <dgm:cxn modelId="{34A2F51B-79B8-4FC3-A5A0-B300C7B73134}" type="presParOf" srcId="{085EB452-2702-4DBD-BB75-04C5561B8710}" destId="{E973AD8D-C132-4F0C-B46C-9A06A61660C3}" srcOrd="3" destOrd="0" presId="urn:microsoft.com/office/officeart/2005/8/layout/process2"/>
    <dgm:cxn modelId="{1016D59A-7F03-4D91-AACF-FA6F4A13F653}" type="presParOf" srcId="{E973AD8D-C132-4F0C-B46C-9A06A61660C3}" destId="{ED88398D-5CD2-4AC6-865A-51B1CE00A62D}" srcOrd="0" destOrd="0" presId="urn:microsoft.com/office/officeart/2005/8/layout/process2"/>
    <dgm:cxn modelId="{B381A506-4FDA-434A-AF24-C6F0E36C1D94}" type="presParOf" srcId="{085EB452-2702-4DBD-BB75-04C5561B8710}" destId="{18C7DD3A-5C52-49B8-B51B-1F5D6EC9ACEF}" srcOrd="4" destOrd="0" presId="urn:microsoft.com/office/officeart/2005/8/layout/process2"/>
    <dgm:cxn modelId="{AA4D780A-056C-4D5B-B080-EE0C99C8139D}" type="presParOf" srcId="{085EB452-2702-4DBD-BB75-04C5561B8710}" destId="{6D73CE73-3761-44F8-8F32-AF88E358A309}" srcOrd="5" destOrd="0" presId="urn:microsoft.com/office/officeart/2005/8/layout/process2"/>
    <dgm:cxn modelId="{E8949DA5-66F2-460D-8758-B04CF9F10E49}" type="presParOf" srcId="{6D73CE73-3761-44F8-8F32-AF88E358A309}" destId="{77562190-F5F3-4A0D-A20E-432573B37B97}" srcOrd="0" destOrd="0" presId="urn:microsoft.com/office/officeart/2005/8/layout/process2"/>
    <dgm:cxn modelId="{81B030D6-86D1-4190-9B1E-E12CE33A7949}" type="presParOf" srcId="{085EB452-2702-4DBD-BB75-04C5561B8710}" destId="{23115716-4D89-4C51-995B-04420D926310}" srcOrd="6" destOrd="0" presId="urn:microsoft.com/office/officeart/2005/8/layout/process2"/>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A93B3F-0742-4FA6-9D86-307592B882D1}">
      <dsp:nvSpPr>
        <dsp:cNvPr id="0" name=""/>
        <dsp:cNvSpPr/>
      </dsp:nvSpPr>
      <dsp:spPr>
        <a:xfrm>
          <a:off x="0" y="56628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86AA0-34B7-4308-A054-1404D6194240}">
      <dsp:nvSpPr>
        <dsp:cNvPr id="0" name=""/>
        <dsp:cNvSpPr/>
      </dsp:nvSpPr>
      <dsp:spPr>
        <a:xfrm>
          <a:off x="411480" y="64439"/>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Los</a:t>
          </a:r>
          <a:r>
            <a:rPr lang="es-ES" sz="1600" kern="1200" dirty="0" smtClean="0"/>
            <a:t> fabricantes de automóviles han estado intentando reducir la cantidad de contaminantes químicos producidos por los motores de combustión interna. </a:t>
          </a:r>
          <a:endParaRPr lang="en-US" sz="1600" kern="1200" dirty="0"/>
        </a:p>
      </dsp:txBody>
      <dsp:txXfrm>
        <a:off x="411480" y="64439"/>
        <a:ext cx="5760720" cy="1003680"/>
      </dsp:txXfrm>
    </dsp:sp>
    <dsp:sp modelId="{3FC9BE6B-95B3-4013-A8FF-CA0EA7545510}">
      <dsp:nvSpPr>
        <dsp:cNvPr id="0" name=""/>
        <dsp:cNvSpPr/>
      </dsp:nvSpPr>
      <dsp:spPr>
        <a:xfrm>
          <a:off x="0" y="210852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8A470-734E-4276-80DB-96B9EDD65351}">
      <dsp:nvSpPr>
        <dsp:cNvPr id="0" name=""/>
        <dsp:cNvSpPr/>
      </dsp:nvSpPr>
      <dsp:spPr>
        <a:xfrm>
          <a:off x="411480" y="1606680"/>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S" sz="1600" kern="1200" dirty="0" smtClean="0"/>
            <a:t>Se instalaron por primera vez dispositivos de control de emisiones en los automóviles de pasajeros</a:t>
          </a:r>
          <a:endParaRPr lang="en-US" sz="1600" kern="1200" dirty="0"/>
        </a:p>
      </dsp:txBody>
      <dsp:txXfrm>
        <a:off x="411480" y="1606680"/>
        <a:ext cx="5760720" cy="1003680"/>
      </dsp:txXfrm>
    </dsp:sp>
    <dsp:sp modelId="{CFC86A58-A7AA-4B7B-8B98-24E0FB838743}">
      <dsp:nvSpPr>
        <dsp:cNvPr id="0" name=""/>
        <dsp:cNvSpPr/>
      </dsp:nvSpPr>
      <dsp:spPr>
        <a:xfrm>
          <a:off x="0" y="365076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20914-4744-4DFD-AE4B-6C4F1FF19F72}">
      <dsp:nvSpPr>
        <dsp:cNvPr id="0" name=""/>
        <dsp:cNvSpPr/>
      </dsp:nvSpPr>
      <dsp:spPr>
        <a:xfrm>
          <a:off x="411480" y="3148920"/>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S" sz="1600" kern="1200" dirty="0" smtClean="0"/>
            <a:t>Los automóviles fueron modificados continuamente para que satisficieran los límites federales de niveles de emisiones.</a:t>
          </a:r>
          <a:endParaRPr lang="en-US" sz="1600" kern="1200" dirty="0"/>
        </a:p>
      </dsp:txBody>
      <dsp:txXfrm>
        <a:off x="411480" y="3148920"/>
        <a:ext cx="5760720" cy="1003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A93B3F-0742-4FA6-9D86-307592B882D1}">
      <dsp:nvSpPr>
        <dsp:cNvPr id="0" name=""/>
        <dsp:cNvSpPr/>
      </dsp:nvSpPr>
      <dsp:spPr>
        <a:xfrm>
          <a:off x="0" y="56628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86AA0-34B7-4308-A054-1404D6194240}">
      <dsp:nvSpPr>
        <dsp:cNvPr id="0" name=""/>
        <dsp:cNvSpPr/>
      </dsp:nvSpPr>
      <dsp:spPr>
        <a:xfrm>
          <a:off x="411480" y="64439"/>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C" sz="1600" kern="1200" dirty="0" smtClean="0"/>
            <a:t>El técnico automotriz debe tener el conocimiento previo del funcionamiento del analizador catalítico, a fin de realizar diagnóstico en base a código de fallas. </a:t>
          </a:r>
          <a:endParaRPr lang="en-US" sz="1600" kern="1200" dirty="0"/>
        </a:p>
      </dsp:txBody>
      <dsp:txXfrm>
        <a:off x="411480" y="64439"/>
        <a:ext cx="5760720" cy="1003680"/>
      </dsp:txXfrm>
    </dsp:sp>
    <dsp:sp modelId="{3FC9BE6B-95B3-4013-A8FF-CA0EA7545510}">
      <dsp:nvSpPr>
        <dsp:cNvPr id="0" name=""/>
        <dsp:cNvSpPr/>
      </dsp:nvSpPr>
      <dsp:spPr>
        <a:xfrm>
          <a:off x="0" y="210852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8A470-734E-4276-80DB-96B9EDD65351}">
      <dsp:nvSpPr>
        <dsp:cNvPr id="0" name=""/>
        <dsp:cNvSpPr/>
      </dsp:nvSpPr>
      <dsp:spPr>
        <a:xfrm>
          <a:off x="411480" y="1606680"/>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C" sz="1600" kern="1200" dirty="0" smtClean="0"/>
            <a:t>Es necesario contar con equipo de diagnóstico apropiado para poder supervisar el estado del convertidor catalítico</a:t>
          </a:r>
          <a:endParaRPr lang="en-US" sz="1600" kern="1200" dirty="0"/>
        </a:p>
      </dsp:txBody>
      <dsp:txXfrm>
        <a:off x="411480" y="1606680"/>
        <a:ext cx="5760720" cy="1003680"/>
      </dsp:txXfrm>
    </dsp:sp>
    <dsp:sp modelId="{CFC86A58-A7AA-4B7B-8B98-24E0FB838743}">
      <dsp:nvSpPr>
        <dsp:cNvPr id="0" name=""/>
        <dsp:cNvSpPr/>
      </dsp:nvSpPr>
      <dsp:spPr>
        <a:xfrm>
          <a:off x="0" y="3650760"/>
          <a:ext cx="8229600" cy="85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20914-4744-4DFD-AE4B-6C4F1FF19F72}">
      <dsp:nvSpPr>
        <dsp:cNvPr id="0" name=""/>
        <dsp:cNvSpPr/>
      </dsp:nvSpPr>
      <dsp:spPr>
        <a:xfrm>
          <a:off x="411480" y="3148920"/>
          <a:ext cx="5760720" cy="1003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C" sz="1600" kern="1200" dirty="0" smtClean="0"/>
            <a:t>Un análisis adecuado de un código de falla permitirá un diagnóstico preciso del convertidor catalítico.</a:t>
          </a:r>
          <a:endParaRPr lang="en-US" sz="1600" kern="1200" dirty="0"/>
        </a:p>
      </dsp:txBody>
      <dsp:txXfrm>
        <a:off x="411480" y="3148920"/>
        <a:ext cx="576072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17" name="16 Marcador de pie de página"/>
          <p:cNvSpPr>
            <a:spLocks noGrp="1"/>
          </p:cNvSpPr>
          <p:nvPr>
            <p:ph type="ftr" sz="quarter" idx="11"/>
          </p:nvPr>
        </p:nvSpPr>
        <p:spPr/>
        <p:txBody>
          <a:bodyPr/>
          <a:lstStyle/>
          <a:p>
            <a:endParaRPr lang="en-U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1408F507-9361-4498-A45F-0505D74A6435}" type="slidenum">
              <a:rPr lang="en-US" smtClean="0"/>
              <a:pPr/>
              <a:t>‹Nº›</a:t>
            </a:fld>
            <a:endParaRPr lang="en-U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5" name="4 Marcador de pie de página"/>
          <p:cNvSpPr>
            <a:spLocks noGrp="1"/>
          </p:cNvSpPr>
          <p:nvPr>
            <p:ph type="ftr" sz="quarter" idx="11"/>
          </p:nvPr>
        </p:nvSpPr>
        <p:spPr>
          <a:xfrm>
            <a:off x="800100" y="6172200"/>
            <a:ext cx="4000500" cy="457200"/>
          </a:xfrm>
        </p:spPr>
        <p:txBody>
          <a:bodyPr/>
          <a:lstStyle/>
          <a:p>
            <a:endParaRPr lang="en-U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1408F507-9361-4498-A45F-0505D74A6435}"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408F507-9361-4498-A45F-0505D74A6435}" type="slidenum">
              <a:rPr lang="en-US" smtClean="0"/>
              <a:pPr/>
              <a:t>‹Nº›</a:t>
            </a:fld>
            <a:endParaRPr lang="en-U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E2B0AF4-B296-4C7F-80C6-DB184981E681}" type="datetimeFigureOut">
              <a:rPr lang="en-US" smtClean="0"/>
              <a:pPr/>
              <a:t>7/31/2013</a:t>
            </a:fld>
            <a:endParaRPr lang="en-US"/>
          </a:p>
        </p:txBody>
      </p:sp>
      <p:sp>
        <p:nvSpPr>
          <p:cNvPr id="6" name="5 Marcador de pie de página"/>
          <p:cNvSpPr>
            <a:spLocks noGrp="1"/>
          </p:cNvSpPr>
          <p:nvPr>
            <p:ph type="ftr" sz="quarter" idx="11"/>
          </p:nvPr>
        </p:nvSpPr>
        <p:spPr>
          <a:xfrm>
            <a:off x="914400" y="6172200"/>
            <a:ext cx="3886200" cy="457200"/>
          </a:xfrm>
        </p:spPr>
        <p:txBody>
          <a:bodyPr/>
          <a:lstStyle/>
          <a:p>
            <a:endParaRPr lang="en-US"/>
          </a:p>
        </p:txBody>
      </p:sp>
      <p:sp>
        <p:nvSpPr>
          <p:cNvPr id="7" name="6 Marcador de número de diapositiva"/>
          <p:cNvSpPr>
            <a:spLocks noGrp="1"/>
          </p:cNvSpPr>
          <p:nvPr>
            <p:ph type="sldNum" sz="quarter" idx="12"/>
          </p:nvPr>
        </p:nvSpPr>
        <p:spPr>
          <a:xfrm>
            <a:off x="146304" y="6208776"/>
            <a:ext cx="457200" cy="457200"/>
          </a:xfrm>
        </p:spPr>
        <p:txBody>
          <a:bodyPr/>
          <a:lstStyle/>
          <a:p>
            <a:fld id="{1408F507-9361-4498-A45F-0505D74A6435}" type="slidenum">
              <a:rPr lang="en-US" smtClean="0"/>
              <a:pPr/>
              <a:t>‹Nº›</a:t>
            </a:fld>
            <a:endParaRPr lang="en-U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E2B0AF4-B296-4C7F-80C6-DB184981E681}" type="datetimeFigureOut">
              <a:rPr lang="en-US" smtClean="0"/>
              <a:pPr/>
              <a:t>7/31/2013</a:t>
            </a:fld>
            <a:endParaRPr lang="en-U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08F507-9361-4498-A45F-0505D74A643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mecanicaymotores.com/imagenes/galerias/proceso-combustion-interna.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es.techemet.com/images/catalytic-converter-location.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152400"/>
            <a:ext cx="6400800" cy="1600200"/>
          </a:xfrm>
        </p:spPr>
        <p:txBody>
          <a:bodyPr>
            <a:normAutofit/>
          </a:bodyPr>
          <a:lstStyle/>
          <a:p>
            <a:r>
              <a:rPr lang="es-EC" sz="2000" b="1" dirty="0" smtClean="0">
                <a:solidFill>
                  <a:schemeClr val="tx1"/>
                </a:solidFill>
                <a:latin typeface="Baskerville Old Face" pitchFamily="18" charset="0"/>
              </a:rPr>
              <a:t>ESCUELA POLITÉCNICA DEL EJÉRCITO</a:t>
            </a:r>
            <a:endParaRPr lang="en-US" sz="2000" b="1" dirty="0" smtClean="0">
              <a:solidFill>
                <a:schemeClr val="tx1"/>
              </a:solidFill>
              <a:latin typeface="Baskerville Old Face" pitchFamily="18" charset="0"/>
            </a:endParaRPr>
          </a:p>
          <a:p>
            <a:r>
              <a:rPr lang="es-EC" sz="2000" b="1" dirty="0" smtClean="0">
                <a:solidFill>
                  <a:schemeClr val="tx1"/>
                </a:solidFill>
                <a:latin typeface="Baskerville Old Face" pitchFamily="18" charset="0"/>
              </a:rPr>
              <a:t> </a:t>
            </a:r>
            <a:endParaRPr lang="en-US" sz="2000" dirty="0" smtClean="0">
              <a:solidFill>
                <a:schemeClr val="tx1"/>
              </a:solidFill>
              <a:latin typeface="Baskerville Old Face" pitchFamily="18" charset="0"/>
            </a:endParaRPr>
          </a:p>
          <a:p>
            <a:r>
              <a:rPr lang="es-EC" sz="2000" b="1" dirty="0" smtClean="0">
                <a:solidFill>
                  <a:schemeClr val="tx1"/>
                </a:solidFill>
                <a:latin typeface="Baskerville Old Face" pitchFamily="18" charset="0"/>
              </a:rPr>
              <a:t>EXTENSIÓN LATACUNGA</a:t>
            </a:r>
            <a:endParaRPr lang="en-US" sz="2000" dirty="0" smtClean="0">
              <a:solidFill>
                <a:schemeClr val="tx1"/>
              </a:solidFill>
              <a:latin typeface="Baskerville Old Face" pitchFamily="18" charset="0"/>
            </a:endParaRPr>
          </a:p>
        </p:txBody>
      </p:sp>
      <p:sp>
        <p:nvSpPr>
          <p:cNvPr id="2" name="1 Título"/>
          <p:cNvSpPr>
            <a:spLocks noGrp="1"/>
          </p:cNvSpPr>
          <p:nvPr>
            <p:ph type="ctrTitle"/>
          </p:nvPr>
        </p:nvSpPr>
        <p:spPr/>
        <p:txBody>
          <a:bodyPr>
            <a:noAutofit/>
          </a:bodyPr>
          <a:lstStyle/>
          <a:p>
            <a:r>
              <a:rPr lang="es-EC" sz="2000" b="1" dirty="0" smtClean="0">
                <a:latin typeface="Baskerville Old Face" pitchFamily="18" charset="0"/>
              </a:rPr>
              <a:t>“DISEÑO E IMPLEMENTACIÓN DE UN BANCO DE PRUEBAS AUTOMATIZADO PARA CONVERTIDORES CATALÍTICOS”.</a:t>
            </a:r>
            <a:endParaRPr lang="en-US" sz="2000" dirty="0">
              <a:latin typeface="Baskerville Old Face" pitchFamily="18" charset="0"/>
            </a:endParaRPr>
          </a:p>
        </p:txBody>
      </p:sp>
      <p:pic>
        <p:nvPicPr>
          <p:cNvPr id="16386" name="Picture 2" descr="http://cafder.espe.edu.ec/wp-content/uploads/2012/06/09-Imagen10.png"/>
          <p:cNvPicPr>
            <a:picLocks noChangeAspect="1" noChangeArrowheads="1"/>
          </p:cNvPicPr>
          <p:nvPr/>
        </p:nvPicPr>
        <p:blipFill>
          <a:blip r:embed="rId2" cstate="print"/>
          <a:srcRect/>
          <a:stretch>
            <a:fillRect/>
          </a:stretch>
        </p:blipFill>
        <p:spPr bwMode="auto">
          <a:xfrm>
            <a:off x="304800" y="152400"/>
            <a:ext cx="1019175" cy="1019176"/>
          </a:xfrm>
          <a:prstGeom prst="rect">
            <a:avLst/>
          </a:prstGeom>
          <a:noFill/>
        </p:spPr>
      </p:pic>
      <p:pic>
        <p:nvPicPr>
          <p:cNvPr id="16388" name="Picture 4" descr="http://repositorio.espe.edu.ec/retrieve/16054"/>
          <p:cNvPicPr>
            <a:picLocks noChangeAspect="1" noChangeArrowheads="1"/>
          </p:cNvPicPr>
          <p:nvPr/>
        </p:nvPicPr>
        <p:blipFill>
          <a:blip r:embed="rId3" cstate="print"/>
          <a:srcRect/>
          <a:stretch>
            <a:fillRect/>
          </a:stretch>
        </p:blipFill>
        <p:spPr bwMode="auto">
          <a:xfrm>
            <a:off x="7848600" y="228600"/>
            <a:ext cx="990600" cy="990601"/>
          </a:xfrm>
          <a:prstGeom prst="rect">
            <a:avLst/>
          </a:prstGeom>
          <a:noFill/>
        </p:spPr>
      </p:pic>
      <p:sp>
        <p:nvSpPr>
          <p:cNvPr id="6" name="2 Subtítulo"/>
          <p:cNvSpPr txBox="1">
            <a:spLocks/>
          </p:cNvSpPr>
          <p:nvPr/>
        </p:nvSpPr>
        <p:spPr>
          <a:xfrm>
            <a:off x="1524000" y="3429000"/>
            <a:ext cx="6400800" cy="2743200"/>
          </a:xfrm>
          <a:prstGeom prst="rect">
            <a:avLst/>
          </a:prstGeom>
        </p:spPr>
        <p:txBody>
          <a:bodyPr>
            <a:normAutofit/>
          </a:bodyPr>
          <a:lstStyle/>
          <a:p>
            <a:pPr algn="ctr"/>
            <a:r>
              <a:rPr lang="es-EC" sz="2000" b="1" dirty="0">
                <a:latin typeface="Baskerville Old Face" pitchFamily="18" charset="0"/>
              </a:rPr>
              <a:t>Tesis presentada como requisito previo a la obtención del grado de</a:t>
            </a:r>
            <a:endParaRPr lang="en-US" sz="2000" dirty="0" smtClean="0">
              <a:latin typeface="Baskerville Old Face" pitchFamily="18" charset="0"/>
            </a:endParaRPr>
          </a:p>
          <a:p>
            <a:r>
              <a:rPr lang="es-EC" sz="2000" b="1" dirty="0">
                <a:latin typeface="Baskerville Old Face" pitchFamily="18" charset="0"/>
              </a:rPr>
              <a:t> </a:t>
            </a:r>
            <a:endParaRPr lang="en-US" sz="2000" dirty="0" smtClean="0">
              <a:latin typeface="Baskerville Old Face" pitchFamily="18" charset="0"/>
            </a:endParaRPr>
          </a:p>
          <a:p>
            <a:pPr algn="ctr"/>
            <a:r>
              <a:rPr lang="es-EC" sz="2000" b="1" dirty="0">
                <a:latin typeface="Baskerville Old Face" pitchFamily="18" charset="0"/>
              </a:rPr>
              <a:t>INGENIERO </a:t>
            </a:r>
            <a:r>
              <a:rPr lang="es-EC" sz="2000" b="1" dirty="0" smtClean="0">
                <a:latin typeface="Baskerville Old Face" pitchFamily="18" charset="0"/>
              </a:rPr>
              <a:t>AUTOMOTRIZ</a:t>
            </a:r>
          </a:p>
          <a:p>
            <a:pPr algn="ctr"/>
            <a:endParaRPr lang="es-EC" sz="3200" b="1" dirty="0">
              <a:latin typeface="Baskerville Old Face" pitchFamily="18" charset="0"/>
            </a:endParaRPr>
          </a:p>
          <a:p>
            <a:pPr algn="ctr"/>
            <a:r>
              <a:rPr lang="es-EC" sz="2000" b="1" dirty="0">
                <a:latin typeface="Baskerville Old Face" pitchFamily="18" charset="0"/>
              </a:rPr>
              <a:t>LUIS JAVIER CHANATASI </a:t>
            </a:r>
            <a:r>
              <a:rPr lang="es-EC" sz="2000" b="1" dirty="0" smtClean="0">
                <a:latin typeface="Baskerville Old Face" pitchFamily="18" charset="0"/>
              </a:rPr>
              <a:t>BASANTES</a:t>
            </a:r>
          </a:p>
          <a:p>
            <a:pPr algn="ctr"/>
            <a:endParaRPr lang="en-US" dirty="0" smtClean="0">
              <a:latin typeface="Baskerville Old Face" pitchFamily="18" charset="0"/>
            </a:endParaRPr>
          </a:p>
          <a:p>
            <a:pPr algn="ctr"/>
            <a:r>
              <a:rPr lang="es-EC" sz="2000" b="1" dirty="0">
                <a:latin typeface="Baskerville Old Face" pitchFamily="18" charset="0"/>
              </a:rPr>
              <a:t>JUAN CARLOS PULLUPAXI CHUQUIRIMA</a:t>
            </a:r>
            <a:endParaRPr lang="en-US" sz="2000" dirty="0" smtClean="0">
              <a:latin typeface="Baskerville Old Face" pitchFamily="18" charset="0"/>
            </a:endParaRPr>
          </a:p>
          <a:p>
            <a:pPr algn="ctr"/>
            <a:endParaRPr lang="es-EC" sz="2000" b="1" dirty="0" smtClean="0"/>
          </a:p>
          <a:p>
            <a:pPr algn="ctr"/>
            <a:endParaRPr lang="es-EC" sz="2000" b="1" dirty="0"/>
          </a:p>
          <a:p>
            <a:pPr algn="ctr"/>
            <a:endParaRPr lang="es-EC" sz="2000" b="1" dirty="0" smtClean="0"/>
          </a:p>
          <a:p>
            <a:pPr algn="ctr"/>
            <a:endParaRPr lang="en-US" sz="2000" dirty="0"/>
          </a:p>
        </p:txBody>
      </p:sp>
      <p:sp>
        <p:nvSpPr>
          <p:cNvPr id="7" name="2 Subtítulo"/>
          <p:cNvSpPr txBox="1">
            <a:spLocks/>
          </p:cNvSpPr>
          <p:nvPr/>
        </p:nvSpPr>
        <p:spPr>
          <a:xfrm>
            <a:off x="1600200" y="5715000"/>
            <a:ext cx="6400800" cy="914400"/>
          </a:xfrm>
          <a:prstGeom prst="rect">
            <a:avLst/>
          </a:prstGeom>
        </p:spPr>
        <p:txBody>
          <a:bodyPr>
            <a:normAutofit/>
          </a:bodyPr>
          <a:lstStyle/>
          <a:p>
            <a:pPr algn="ctr"/>
            <a:endParaRPr lang="es-EC" sz="2000" b="1" dirty="0" smtClean="0"/>
          </a:p>
          <a:p>
            <a:pPr algn="ctr"/>
            <a:endParaRPr lang="es-EC" sz="2000" b="1" dirty="0"/>
          </a:p>
          <a:p>
            <a:pPr algn="ctr"/>
            <a:endParaRPr lang="es-EC" sz="2000" b="1" dirty="0" smtClean="0"/>
          </a:p>
          <a:p>
            <a:pPr algn="ctr"/>
            <a:endParaRPr lang="en-US" sz="2000" dirty="0"/>
          </a:p>
        </p:txBody>
      </p:sp>
      <p:sp>
        <p:nvSpPr>
          <p:cNvPr id="10" name="2 Subtítulo"/>
          <p:cNvSpPr txBox="1">
            <a:spLocks/>
          </p:cNvSpPr>
          <p:nvPr/>
        </p:nvSpPr>
        <p:spPr>
          <a:xfrm>
            <a:off x="2133600" y="6324600"/>
            <a:ext cx="5181600" cy="381000"/>
          </a:xfrm>
          <a:prstGeom prst="rect">
            <a:avLst/>
          </a:prstGeom>
        </p:spPr>
        <p:txBody>
          <a:bodyPr>
            <a:normAutofit lnSpcReduction="10000"/>
          </a:bodyPr>
          <a:lstStyle/>
          <a:p>
            <a:pPr algn="ctr"/>
            <a:r>
              <a:rPr lang="es-EC" sz="2000" b="1" dirty="0" smtClean="0">
                <a:latin typeface="Baskerville Old Face" pitchFamily="18" charset="0"/>
              </a:rPr>
              <a:t>Latacunga,  Julio </a:t>
            </a:r>
            <a:r>
              <a:rPr lang="es-EC" sz="2000" b="1" dirty="0">
                <a:latin typeface="Baskerville Old Face" pitchFamily="18" charset="0"/>
              </a:rPr>
              <a:t>2013</a:t>
            </a:r>
            <a:endParaRPr lang="en-US" sz="2000" dirty="0" smtClean="0">
              <a:latin typeface="Baskerville Old Face" pitchFamily="18" charset="0"/>
            </a:endParaRPr>
          </a:p>
          <a:p>
            <a:pPr algn="ctr"/>
            <a:endParaRPr kumimoji="0" lang="en-US" sz="2000" b="1" i="0" u="none" strike="noStrike" kern="1200" cap="none" spc="0" normalizeH="0" baseline="0" noProof="0" dirty="0" smtClean="0">
              <a:ln>
                <a:noFill/>
              </a:ln>
              <a:solidFill>
                <a:schemeClr val="tx1"/>
              </a:solidFill>
              <a:effectLst/>
              <a:uLnTx/>
              <a:uFillTx/>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mecanicaymotores.com/imagenes/galerias/proceso-combustion-interna.jpg"/>
          <p:cNvPicPr/>
          <p:nvPr/>
        </p:nvPicPr>
        <p:blipFill>
          <a:blip r:embed="rId2" r:link="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91200" y="4267200"/>
            <a:ext cx="3015660" cy="212855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p:txBody>
          <a:bodyPr/>
          <a:lstStyle/>
          <a:p>
            <a:pPr algn="ctr"/>
            <a:r>
              <a:rPr lang="es-EC" dirty="0" smtClean="0">
                <a:solidFill>
                  <a:schemeClr val="tx1"/>
                </a:solidFill>
                <a:latin typeface="Baskerville Old Face" pitchFamily="18" charset="0"/>
              </a:rPr>
              <a:t>PROCESO DE COMBUSTIÓN</a:t>
            </a:r>
            <a:endParaRPr lang="en-US" dirty="0"/>
          </a:p>
        </p:txBody>
      </p:sp>
      <p:sp>
        <p:nvSpPr>
          <p:cNvPr id="3" name="2 Marcador de contenido"/>
          <p:cNvSpPr>
            <a:spLocks noGrp="1"/>
          </p:cNvSpPr>
          <p:nvPr>
            <p:ph sz="quarter" idx="1"/>
          </p:nvPr>
        </p:nvSpPr>
        <p:spPr>
          <a:xfrm>
            <a:off x="228600" y="1600200"/>
            <a:ext cx="8458200" cy="2362200"/>
          </a:xfrm>
        </p:spPr>
        <p:txBody>
          <a:bodyPr/>
          <a:lstStyle/>
          <a:p>
            <a:pPr algn="just">
              <a:buNone/>
            </a:pPr>
            <a:r>
              <a:rPr lang="es-ES" dirty="0" smtClean="0"/>
              <a:t>Un motor de combustión interna basa su funcionamiento, en el quemado de una mezcla comprimida de aire y combustible dentro de una cámara cerrada o cilindro, con el fin de incrementar la presión y generar con suficiente potencia el movimiento lineal alternativo del pistón.</a:t>
            </a:r>
            <a:endParaRPr lang="en-US" dirty="0" smtClean="0"/>
          </a:p>
        </p:txBody>
      </p:sp>
      <p:sp>
        <p:nvSpPr>
          <p:cNvPr id="5" name="2 Marcador de contenido"/>
          <p:cNvSpPr txBox="1">
            <a:spLocks/>
          </p:cNvSpPr>
          <p:nvPr/>
        </p:nvSpPr>
        <p:spPr>
          <a:xfrm>
            <a:off x="152400" y="3962400"/>
            <a:ext cx="5181600" cy="2590800"/>
          </a:xfrm>
          <a:prstGeom prst="rect">
            <a:avLst/>
          </a:prstGeom>
        </p:spPr>
        <p:txBody>
          <a:bodyPr vert="horz">
            <a:normAutofit/>
          </a:bodyPr>
          <a:lstStyle/>
          <a:p>
            <a:pPr marL="274320" marR="0" lvl="0" indent="-274320" algn="just" defTabSz="914400" rtl="0" eaLnBrk="1" fontAlgn="auto" latinLnBrk="0" hangingPunct="1">
              <a:lnSpc>
                <a:spcPct val="100000"/>
              </a:lnSpc>
              <a:spcBef>
                <a:spcPts val="580"/>
              </a:spcBef>
              <a:spcAft>
                <a:spcPts val="0"/>
              </a:spcAft>
              <a:buClr>
                <a:schemeClr val="accent1"/>
              </a:buClr>
              <a:buSzPct val="85000"/>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En este tipo de motor es preciso preparar la mezcla de aire y combustible convenientemente dosificada, lo cual se realizaba antes en el carburador y en la actualidad con los inyectores en los sistemas con control electrónico</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solidFill>
                  <a:schemeClr val="tx1"/>
                </a:solidFill>
                <a:latin typeface="Baskerville Old Face" pitchFamily="18" charset="0"/>
              </a:rPr>
              <a:t>VENTAJAS Y DESVENTAJAS SISTEMA CATALÍTICO</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609600" y="1600200"/>
            <a:ext cx="3733800" cy="5029200"/>
          </a:xfrm>
          <a:ln w="28575"/>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ctr">
              <a:buNone/>
            </a:pPr>
            <a:endParaRPr lang="es-EC" sz="1300" b="1" dirty="0" smtClean="0"/>
          </a:p>
          <a:p>
            <a:pPr algn="ctr">
              <a:buNone/>
            </a:pPr>
            <a:r>
              <a:rPr lang="es-EC" sz="3100" b="1" i="1" u="sng" dirty="0" smtClean="0"/>
              <a:t>VENTAJAS</a:t>
            </a:r>
          </a:p>
          <a:p>
            <a:pPr>
              <a:buNone/>
            </a:pPr>
            <a:endParaRPr lang="es-EC" sz="1500" b="1" dirty="0" smtClean="0"/>
          </a:p>
          <a:p>
            <a:pPr algn="just"/>
            <a:r>
              <a:rPr lang="es-EC" dirty="0" smtClean="0"/>
              <a:t>Mayor rendimiento y eficacia, menor consumo de combustible.</a:t>
            </a:r>
          </a:p>
          <a:p>
            <a:pPr algn="just">
              <a:buNone/>
            </a:pPr>
            <a:endParaRPr lang="en-US" dirty="0" smtClean="0"/>
          </a:p>
          <a:p>
            <a:pPr algn="just"/>
            <a:r>
              <a:rPr lang="es-EC" dirty="0" smtClean="0"/>
              <a:t>Mide las relaciones de aire/combustible de aproximadamente 12: 1 a 19: 1.0</a:t>
            </a:r>
            <a:endParaRPr lang="en-US" dirty="0" smtClean="0"/>
          </a:p>
          <a:p>
            <a:pPr algn="just"/>
            <a:endParaRPr lang="en-US" dirty="0" smtClean="0"/>
          </a:p>
          <a:p>
            <a:pPr algn="just"/>
            <a:r>
              <a:rPr lang="es-EC" dirty="0" smtClean="0"/>
              <a:t>Reduce emisiones al mantener la mezcla de aire/combustible en una relación óptima.</a:t>
            </a:r>
          </a:p>
          <a:p>
            <a:pPr algn="just">
              <a:buNone/>
            </a:pPr>
            <a:endParaRPr lang="en-US" dirty="0" smtClean="0"/>
          </a:p>
          <a:p>
            <a:pPr algn="just"/>
            <a:r>
              <a:rPr lang="es-EC" dirty="0" smtClean="0"/>
              <a:t>Menor consumo de combustible y mayor vida útil del convertidor catalítico.</a:t>
            </a:r>
            <a:endParaRPr lang="en-US" dirty="0" smtClean="0"/>
          </a:p>
          <a:p>
            <a:endParaRPr lang="en-US" dirty="0"/>
          </a:p>
        </p:txBody>
      </p:sp>
      <p:sp>
        <p:nvSpPr>
          <p:cNvPr id="4" name="2 Marcador de contenido"/>
          <p:cNvSpPr txBox="1">
            <a:spLocks/>
          </p:cNvSpPr>
          <p:nvPr/>
        </p:nvSpPr>
        <p:spPr>
          <a:xfrm>
            <a:off x="4953000" y="1600200"/>
            <a:ext cx="3733800" cy="5029200"/>
          </a:xfrm>
          <a:prstGeom prst="rect">
            <a:avLst/>
          </a:prstGeom>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a:normAutofit fontScale="70000" lnSpcReduction="2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300" b="1" i="0" u="none"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C" sz="3100" b="1" i="1" u="sng" strike="noStrike" kern="1200" cap="none" spc="0" normalizeH="0" baseline="0" noProof="0" dirty="0" smtClean="0">
                <a:ln>
                  <a:noFill/>
                </a:ln>
                <a:solidFill>
                  <a:schemeClr val="dk1"/>
                </a:solidFill>
                <a:effectLst/>
                <a:uLnTx/>
                <a:uFillTx/>
                <a:latin typeface="+mn-lt"/>
                <a:ea typeface="+mn-ea"/>
                <a:cs typeface="+mn-cs"/>
              </a:rPr>
              <a:t>DESVENTAJAS</a:t>
            </a: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400" b="1" i="1" u="sng"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500" b="1" i="0" u="none" strike="noStrike" kern="1200" cap="none" spc="0" normalizeH="0" baseline="0" noProof="0" dirty="0" smtClean="0">
              <a:ln>
                <a:noFill/>
              </a:ln>
              <a:solidFill>
                <a:schemeClr val="dk1"/>
              </a:solidFill>
              <a:effectLst/>
              <a:uLnTx/>
              <a:uFillTx/>
              <a:latin typeface="+mn-lt"/>
              <a:ea typeface="+mn-ea"/>
              <a:cs typeface="+mn-cs"/>
            </a:endParaRPr>
          </a:p>
          <a:p>
            <a:pPr algn="just">
              <a:buFont typeface="Arial" pitchFamily="34" charset="0"/>
              <a:buChar char="•"/>
            </a:pPr>
            <a:r>
              <a:rPr lang="en-US" sz="2600" dirty="0"/>
              <a:t> </a:t>
            </a:r>
            <a:r>
              <a:rPr lang="es-EC" sz="2800" dirty="0" smtClean="0"/>
              <a:t>Las </a:t>
            </a:r>
            <a:r>
              <a:rPr lang="es-EC" sz="2800" dirty="0"/>
              <a:t>des</a:t>
            </a:r>
            <a:r>
              <a:rPr lang="es-ES" sz="2800" dirty="0"/>
              <a:t>activaciones de los convertidores catalíticos puede ser el resultado de varias causas, las más importantes y frecuentes son las que provienen de la exposición a altas temperaturas, por sobre los 1000°C.</a:t>
            </a:r>
            <a:endParaRPr lang="en-US" sz="2800" dirty="0" smtClean="0"/>
          </a:p>
          <a:p>
            <a:pPr algn="just"/>
            <a:r>
              <a:rPr lang="es-ES" sz="2800" dirty="0"/>
              <a:t> </a:t>
            </a:r>
            <a:endParaRPr lang="es-ES" sz="2800" dirty="0" smtClean="0"/>
          </a:p>
          <a:p>
            <a:pPr algn="just"/>
            <a:endParaRPr lang="en-US" sz="2800" dirty="0" smtClean="0"/>
          </a:p>
          <a:p>
            <a:pPr algn="just">
              <a:buFont typeface="Arial" pitchFamily="34" charset="0"/>
              <a:buChar char="•"/>
            </a:pPr>
            <a:r>
              <a:rPr lang="es-EC" sz="2800" dirty="0" smtClean="0"/>
              <a:t> Se </a:t>
            </a:r>
            <a:r>
              <a:rPr lang="es-EC" sz="2800" dirty="0"/>
              <a:t>puede ocasionar envenenamiento por causa de las impurezas presentes en la gasolina y aditivos tales como plomo, azufre, zinc y fósforo, provocando un bloqueo de los sitios en que están contenidos los metales activos.</a:t>
            </a:r>
            <a:endParaRPr lang="en-US" sz="28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7772400" cy="808038"/>
          </a:xfrm>
        </p:spPr>
        <p:txBody>
          <a:bodyPr>
            <a:normAutofit/>
          </a:bodyPr>
          <a:lstStyle/>
          <a:p>
            <a:pPr algn="ctr"/>
            <a:r>
              <a:rPr lang="es-EC" sz="3200" b="1" dirty="0" smtClean="0">
                <a:solidFill>
                  <a:schemeClr val="tx1"/>
                </a:solidFill>
                <a:latin typeface="Baskerville Old Face" pitchFamily="18" charset="0"/>
              </a:rPr>
              <a:t>NIVELES DE EMISIONES PERMITIDAS</a:t>
            </a:r>
            <a:endParaRPr lang="en-US" sz="3200" dirty="0">
              <a:solidFill>
                <a:schemeClr val="tx1"/>
              </a:solidFill>
              <a:latin typeface="Baskerville Old Face" pitchFamily="18" charset="0"/>
            </a:endParaRPr>
          </a:p>
        </p:txBody>
      </p:sp>
      <p:sp>
        <p:nvSpPr>
          <p:cNvPr id="3" name="2 Marcador de contenido"/>
          <p:cNvSpPr>
            <a:spLocks noGrp="1"/>
          </p:cNvSpPr>
          <p:nvPr>
            <p:ph sz="quarter" idx="1"/>
          </p:nvPr>
        </p:nvSpPr>
        <p:spPr>
          <a:xfrm>
            <a:off x="381000" y="1447800"/>
            <a:ext cx="8305800" cy="2438400"/>
          </a:xfrm>
        </p:spPr>
        <p:txBody>
          <a:bodyPr>
            <a:normAutofit/>
          </a:bodyPr>
          <a:lstStyle/>
          <a:p>
            <a:pPr algn="just">
              <a:lnSpc>
                <a:spcPct val="150000"/>
              </a:lnSpc>
              <a:buNone/>
            </a:pPr>
            <a:r>
              <a:rPr lang="es-ES" sz="2000" dirty="0" smtClean="0"/>
              <a:t>Las denominadas normas Euro (categorías de contaminantes) fijan los valores límite de las emisiones máximas contaminantes de los vehículos nuevos </a:t>
            </a:r>
            <a:r>
              <a:rPr lang="es-EC" sz="2000" dirty="0" smtClean="0"/>
              <a:t>al llegar al mercado.</a:t>
            </a:r>
            <a:r>
              <a:rPr lang="es-ES" sz="2000" dirty="0" smtClean="0"/>
              <a:t>En la revisión de un vehículo, las emisiones de gases contaminantes tienen un papel muy importante porque el tipo impositivo depende también de la clasificación que establecen las diferentes normas</a:t>
            </a:r>
            <a:endParaRPr lang="en-US" sz="2000" dirty="0"/>
          </a:p>
        </p:txBody>
      </p:sp>
      <p:pic>
        <p:nvPicPr>
          <p:cNvPr id="1025" name="Picture 1"/>
          <p:cNvPicPr>
            <a:picLocks noChangeAspect="1" noChangeArrowheads="1"/>
          </p:cNvPicPr>
          <p:nvPr/>
        </p:nvPicPr>
        <p:blipFill>
          <a:blip r:embed="rId2" cstate="print"/>
          <a:srcRect l="15833" t="41482" r="55834" b="30370"/>
          <a:stretch>
            <a:fillRect/>
          </a:stretch>
        </p:blipFill>
        <p:spPr bwMode="auto">
          <a:xfrm>
            <a:off x="2819400" y="3810000"/>
            <a:ext cx="5181600" cy="2895600"/>
          </a:xfrm>
          <a:prstGeom prst="rect">
            <a:avLst/>
          </a:prstGeom>
          <a:noFill/>
          <a:ln w="9525">
            <a:noFill/>
            <a:miter lim="800000"/>
            <a:headEnd/>
            <a:tailEnd/>
          </a:ln>
        </p:spPr>
      </p:pic>
      <p:sp>
        <p:nvSpPr>
          <p:cNvPr id="7" name="6 Flecha derecha"/>
          <p:cNvSpPr/>
          <p:nvPr/>
        </p:nvSpPr>
        <p:spPr>
          <a:xfrm>
            <a:off x="457200" y="4724400"/>
            <a:ext cx="2133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
            </a:r>
            <a:r>
              <a:rPr lang="es-EC" dirty="0" smtClean="0"/>
              <a:t>otores a Gasolina</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22238"/>
            <a:ext cx="8763000" cy="1554162"/>
          </a:xfrm>
        </p:spPr>
        <p:txBody>
          <a:bodyPr>
            <a:noAutofit/>
          </a:bodyPr>
          <a:lstStyle/>
          <a:p>
            <a:pPr algn="ctr"/>
            <a:r>
              <a:rPr lang="es-ES" sz="2800" dirty="0" smtClean="0">
                <a:solidFill>
                  <a:schemeClr val="tx1"/>
                </a:solidFill>
                <a:latin typeface="Baskerville Old Face" pitchFamily="18" charset="0"/>
              </a:rPr>
              <a:t>LÍMITES PERMITIDOS DE EMISIONES PRODUCIDAS POR FUENTES MÓVILES TERRESTRES DE GASOLINA</a:t>
            </a:r>
            <a:endParaRPr lang="en-US" sz="2800" dirty="0">
              <a:solidFill>
                <a:schemeClr val="tx1"/>
              </a:solidFill>
              <a:latin typeface="Baskerville Old Face" pitchFamily="18" charset="0"/>
            </a:endParaRPr>
          </a:p>
        </p:txBody>
      </p:sp>
      <p:sp>
        <p:nvSpPr>
          <p:cNvPr id="3" name="2 Marcador de contenido"/>
          <p:cNvSpPr>
            <a:spLocks noGrp="1"/>
          </p:cNvSpPr>
          <p:nvPr>
            <p:ph sz="quarter" idx="1"/>
          </p:nvPr>
        </p:nvSpPr>
        <p:spPr>
          <a:xfrm>
            <a:off x="609600" y="1905000"/>
            <a:ext cx="8077200" cy="2362200"/>
          </a:xfrm>
        </p:spPr>
        <p:txBody>
          <a:bodyPr/>
          <a:lstStyle/>
          <a:p>
            <a:pPr algn="ctr">
              <a:buNone/>
            </a:pPr>
            <a:r>
              <a:rPr lang="es-ES" b="1" i="1" u="sng" dirty="0" smtClean="0"/>
              <a:t>NTEINEN 2204: 2002 Primera revisión 2002-09</a:t>
            </a:r>
          </a:p>
          <a:p>
            <a:pPr algn="ctr">
              <a:buNone/>
            </a:pPr>
            <a:endParaRPr lang="es-ES" b="1" i="1" u="sng" dirty="0" smtClean="0"/>
          </a:p>
          <a:p>
            <a:pPr algn="just">
              <a:buNone/>
            </a:pPr>
            <a:r>
              <a:rPr lang="es-ES" dirty="0" smtClean="0"/>
              <a:t>   La norma se aplica a las fuentes móviles terrestres de más de tres ruedas o a sus motores, y no se aplica a las fuentes móviles que utilicen combustible diferente a gasolina.</a:t>
            </a:r>
          </a:p>
          <a:p>
            <a:pPr algn="just">
              <a:buNone/>
            </a:pPr>
            <a:endParaRPr lang="en-US" dirty="0" smtClean="0"/>
          </a:p>
          <a:p>
            <a:pPr algn="ctr">
              <a:buNone/>
            </a:pPr>
            <a:endParaRPr lang="en-US" i="1" u="sng" dirty="0" smtClean="0"/>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74638"/>
            <a:ext cx="6248400" cy="1782762"/>
          </a:xfrm>
        </p:spPr>
        <p:txBody>
          <a:bodyPr>
            <a:normAutofit fontScale="90000"/>
          </a:bodyPr>
          <a:lstStyle/>
          <a:p>
            <a:pPr algn="ctr"/>
            <a:r>
              <a:rPr lang="es-EC" b="1" dirty="0" smtClean="0">
                <a:solidFill>
                  <a:schemeClr val="tx1"/>
                </a:solidFill>
                <a:latin typeface="Baskerville Old Face" pitchFamily="18" charset="0"/>
              </a:rPr>
              <a:t>EVOLUCIÓN DEL CONVERTIDOR CATALÍTICO</a:t>
            </a:r>
            <a:endParaRPr lang="en-US" dirty="0">
              <a:solidFill>
                <a:schemeClr val="tx1"/>
              </a:solidFill>
              <a:latin typeface="Baskerville Old Face" pitchFamily="18" charset="0"/>
            </a:endParaRPr>
          </a:p>
        </p:txBody>
      </p:sp>
      <p:graphicFrame>
        <p:nvGraphicFramePr>
          <p:cNvPr id="4" name="3 Marcador de contenido"/>
          <p:cNvGraphicFramePr>
            <a:graphicFrameLocks noGrp="1"/>
          </p:cNvGraphicFramePr>
          <p:nvPr>
            <p:ph sz="quarter" idx="1"/>
          </p:nvPr>
        </p:nvGraphicFramePr>
        <p:xfrm>
          <a:off x="533400" y="2057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010400" y="2819400"/>
            <a:ext cx="1143000" cy="461665"/>
          </a:xfrm>
          <a:prstGeom prst="rect">
            <a:avLst/>
          </a:prstGeom>
          <a:noFill/>
        </p:spPr>
        <p:txBody>
          <a:bodyPr wrap="square" rtlCol="0">
            <a:spAutoFit/>
          </a:bodyPr>
          <a:lstStyle/>
          <a:p>
            <a:pPr algn="ctr"/>
            <a:r>
              <a:rPr lang="en-US" sz="2400" dirty="0" smtClean="0"/>
              <a:t>1950</a:t>
            </a:r>
            <a:endParaRPr lang="en-US" sz="2400" dirty="0"/>
          </a:p>
        </p:txBody>
      </p:sp>
      <p:sp>
        <p:nvSpPr>
          <p:cNvPr id="6" name="5 CuadroTexto"/>
          <p:cNvSpPr txBox="1"/>
          <p:nvPr/>
        </p:nvSpPr>
        <p:spPr>
          <a:xfrm>
            <a:off x="7010400" y="4419600"/>
            <a:ext cx="1143000" cy="461665"/>
          </a:xfrm>
          <a:prstGeom prst="rect">
            <a:avLst/>
          </a:prstGeom>
          <a:noFill/>
        </p:spPr>
        <p:txBody>
          <a:bodyPr wrap="square" rtlCol="0">
            <a:spAutoFit/>
          </a:bodyPr>
          <a:lstStyle/>
          <a:p>
            <a:pPr algn="ctr"/>
            <a:r>
              <a:rPr lang="en-US" sz="2400" dirty="0" smtClean="0"/>
              <a:t>1960</a:t>
            </a:r>
            <a:endParaRPr lang="en-US" sz="2400" dirty="0"/>
          </a:p>
        </p:txBody>
      </p:sp>
      <p:sp>
        <p:nvSpPr>
          <p:cNvPr id="7" name="6 CuadroTexto"/>
          <p:cNvSpPr txBox="1"/>
          <p:nvPr/>
        </p:nvSpPr>
        <p:spPr>
          <a:xfrm>
            <a:off x="7086600" y="5943600"/>
            <a:ext cx="1143000" cy="461665"/>
          </a:xfrm>
          <a:prstGeom prst="rect">
            <a:avLst/>
          </a:prstGeom>
          <a:noFill/>
        </p:spPr>
        <p:txBody>
          <a:bodyPr wrap="square" rtlCol="0">
            <a:spAutoFit/>
          </a:bodyPr>
          <a:lstStyle/>
          <a:p>
            <a:pPr algn="ctr"/>
            <a:r>
              <a:rPr lang="en-US" sz="2400" dirty="0" smtClean="0"/>
              <a:t>1970</a:t>
            </a:r>
            <a:endParaRPr lang="en-US" sz="2400" dirty="0"/>
          </a:p>
        </p:txBody>
      </p:sp>
      <p:pic>
        <p:nvPicPr>
          <p:cNvPr id="8" name="7 Imagen" descr="http://www.autocity.com/img/manuales/Bosal_mms_0806.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9410" t="15286"/>
          <a:stretch>
            <a:fillRect/>
          </a:stretch>
        </p:blipFill>
        <p:spPr bwMode="auto">
          <a:xfrm>
            <a:off x="6172200" y="381000"/>
            <a:ext cx="2667000" cy="152400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solidFill>
                  <a:schemeClr val="tx1"/>
                </a:solidFill>
                <a:latin typeface="Baskerville Old Face" pitchFamily="18" charset="0"/>
              </a:rPr>
              <a:t>CATALIZADOR</a:t>
            </a:r>
            <a:endParaRPr lang="en-US" sz="5400" dirty="0">
              <a:solidFill>
                <a:schemeClr val="tx1"/>
              </a:solidFill>
              <a:latin typeface="Baskerville Old Face" pitchFamily="18" charset="0"/>
            </a:endParaRPr>
          </a:p>
        </p:txBody>
      </p:sp>
      <p:sp>
        <p:nvSpPr>
          <p:cNvPr id="3" name="2 Marcador de contenido"/>
          <p:cNvSpPr>
            <a:spLocks noGrp="1"/>
          </p:cNvSpPr>
          <p:nvPr>
            <p:ph sz="quarter" idx="1"/>
          </p:nvPr>
        </p:nvSpPr>
        <p:spPr>
          <a:xfrm>
            <a:off x="381000" y="1752600"/>
            <a:ext cx="8305800" cy="4572000"/>
          </a:xfrm>
        </p:spPr>
        <p:txBody>
          <a:bodyPr>
            <a:normAutofit fontScale="77500" lnSpcReduction="20000"/>
          </a:bodyPr>
          <a:lstStyle/>
          <a:p>
            <a:pPr algn="just">
              <a:lnSpc>
                <a:spcPct val="160000"/>
              </a:lnSpc>
              <a:buNone/>
            </a:pPr>
            <a:r>
              <a:rPr lang="es-ES" dirty="0" smtClean="0"/>
              <a:t>Convierte los hidrocarburos y el monóxido de carbono en vapor de agua y dióxido de carbono, en su interior contiene celdas son sumamente delgadas y dispuestas de tal forma que conforman una superficie de contacto con el gas equivalente a tres canchas de fútbol que está presente en una reacción química en contacto físico con los reactivos, y acelera, induce o propicia dicha reacción sin actuar en la misma, metales nobles que catalizan reacciones. La formulación incluye una serie de sustancias activas como óxido de aluminio, metales nobles (que hacen las veces de catalizadores sólidos): Platino, Rodio, Paladio y promotores y retardadores específicos que regulan la acción catalítica de los mismos.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28600"/>
            <a:ext cx="7772400" cy="808038"/>
          </a:xfrm>
        </p:spPr>
        <p:txBody>
          <a:bodyPr>
            <a:normAutofit fontScale="90000"/>
          </a:bodyPr>
          <a:lstStyle/>
          <a:p>
            <a:r>
              <a:rPr lang="es-ES" b="1" dirty="0" smtClean="0">
                <a:solidFill>
                  <a:schemeClr val="tx1"/>
                </a:solidFill>
                <a:latin typeface="Baskerville Old Face" pitchFamily="18" charset="0"/>
              </a:rPr>
              <a:t>CONFORMACIÓN ESTRUCTURAL</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1905000" y="990600"/>
            <a:ext cx="6781800" cy="5562600"/>
          </a:xfrm>
        </p:spPr>
        <p:txBody>
          <a:bodyPr>
            <a:normAutofit/>
          </a:bodyPr>
          <a:lstStyle/>
          <a:p>
            <a:pPr algn="just"/>
            <a:endParaRPr lang="es-ES" sz="1800" b="1" dirty="0" smtClean="0"/>
          </a:p>
          <a:p>
            <a:pPr algn="just"/>
            <a:r>
              <a:rPr lang="es-ES" sz="1800" b="1" dirty="0" smtClean="0"/>
              <a:t>Carcasa externa.-</a:t>
            </a:r>
            <a:r>
              <a:rPr lang="es-ES" sz="1800" dirty="0" smtClean="0"/>
              <a:t> Parte visual y exterior del convertidor incluyendo los ductos de entrada y salida.</a:t>
            </a:r>
          </a:p>
          <a:p>
            <a:endParaRPr lang="es-ES" sz="1800" dirty="0" smtClean="0"/>
          </a:p>
          <a:p>
            <a:pPr algn="just"/>
            <a:r>
              <a:rPr lang="es-ES" sz="1800" b="1" dirty="0" smtClean="0"/>
              <a:t>Aislante de vacío.-</a:t>
            </a:r>
            <a:r>
              <a:rPr lang="es-ES" sz="1800" dirty="0" smtClean="0"/>
              <a:t> Es una carcasa intermedia, en cuyo interior sellado se ha creado desde la fábrica un vacío, es aislante térmico.</a:t>
            </a:r>
          </a:p>
          <a:p>
            <a:pPr algn="just"/>
            <a:endParaRPr lang="es-ES" sz="1800" dirty="0" smtClean="0"/>
          </a:p>
          <a:p>
            <a:pPr algn="just"/>
            <a:r>
              <a:rPr lang="es-ES" sz="1800" b="1" dirty="0" smtClean="0"/>
              <a:t>Carcasa interior de múltiples capas.-</a:t>
            </a:r>
            <a:r>
              <a:rPr lang="es-ES" sz="1800" dirty="0" smtClean="0"/>
              <a:t> Es la carcasa interior, compuesta de una combinación de polímeros, cerámicas y metal, 	que recubre los panales interiores.</a:t>
            </a:r>
          </a:p>
          <a:p>
            <a:pPr algn="just">
              <a:buNone/>
            </a:pPr>
            <a:endParaRPr lang="es-ES" sz="1800" dirty="0" smtClean="0"/>
          </a:p>
          <a:p>
            <a:pPr algn="just"/>
            <a:r>
              <a:rPr lang="es-ES" sz="1800" b="1" dirty="0" smtClean="0"/>
              <a:t>Panel de Oxidación.- </a:t>
            </a:r>
            <a:r>
              <a:rPr lang="es-ES" sz="1800" dirty="0" smtClean="0"/>
              <a:t>En donde se desarrollan los procesos químicos, que generan la mayor temperatura de operación.</a:t>
            </a:r>
          </a:p>
          <a:p>
            <a:pPr algn="just">
              <a:buNone/>
            </a:pPr>
            <a:endParaRPr lang="es-ES" sz="1800" dirty="0" smtClean="0"/>
          </a:p>
          <a:p>
            <a:pPr algn="just"/>
            <a:endParaRPr lang="es-ES" sz="1800" dirty="0" smtClean="0"/>
          </a:p>
          <a:p>
            <a:pPr algn="just">
              <a:buNone/>
            </a:pPr>
            <a:r>
              <a:rPr lang="es-ES" sz="1800" dirty="0" smtClean="0"/>
              <a:t> </a:t>
            </a:r>
          </a:p>
          <a:p>
            <a:pPr algn="just"/>
            <a:endParaRPr lang="es-ES" sz="1800" dirty="0" smtClean="0"/>
          </a:p>
          <a:p>
            <a:pPr algn="just"/>
            <a:endParaRPr lang="en-US" sz="1800" dirty="0"/>
          </a:p>
        </p:txBody>
      </p:sp>
      <p:pic>
        <p:nvPicPr>
          <p:cNvPr id="4" name="3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1219200"/>
            <a:ext cx="1219200" cy="990600"/>
          </a:xfrm>
          <a:prstGeom prst="rect">
            <a:avLst/>
          </a:prstGeom>
          <a:noFill/>
          <a:ln w="19050">
            <a:solidFill>
              <a:schemeClr val="tx1"/>
            </a:solidFill>
          </a:ln>
        </p:spPr>
      </p:pic>
      <p:pic>
        <p:nvPicPr>
          <p:cNvPr id="6" name="5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4375" b="3886"/>
          <a:stretch>
            <a:fillRect/>
          </a:stretch>
        </p:blipFill>
        <p:spPr bwMode="auto">
          <a:xfrm>
            <a:off x="457200" y="2362200"/>
            <a:ext cx="1219200" cy="838200"/>
          </a:xfrm>
          <a:prstGeom prst="rect">
            <a:avLst/>
          </a:prstGeom>
          <a:noFill/>
          <a:ln w="19050">
            <a:solidFill>
              <a:schemeClr val="tx1"/>
            </a:solidFill>
          </a:ln>
        </p:spPr>
      </p:pic>
      <p:pic>
        <p:nvPicPr>
          <p:cNvPr id="7" name="6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3352800"/>
            <a:ext cx="1219200" cy="762000"/>
          </a:xfrm>
          <a:prstGeom prst="rect">
            <a:avLst/>
          </a:prstGeom>
          <a:noFill/>
          <a:ln w="19050">
            <a:solidFill>
              <a:schemeClr val="tx1"/>
            </a:solidFill>
          </a:ln>
        </p:spPr>
      </p:pic>
      <p:pic>
        <p:nvPicPr>
          <p:cNvPr id="8" name="7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4495800"/>
            <a:ext cx="1219200" cy="838200"/>
          </a:xfrm>
          <a:prstGeom prst="rect">
            <a:avLst/>
          </a:prstGeom>
          <a:noFill/>
          <a:ln w="19050">
            <a:solidFill>
              <a:schemeClr val="tx1"/>
            </a:solidFill>
          </a:ln>
        </p:spPr>
      </p:pic>
      <p:pic>
        <p:nvPicPr>
          <p:cNvPr id="9" name="8 Imagen" descr="http://www.motorspain.com/wp-content/uploads/2007/08/catalizador.jpg"/>
          <p:cNvPicPr/>
          <p:nvPr/>
        </p:nvPicPr>
        <p:blipFill>
          <a:blip r:embed="rId6" cstate="print"/>
          <a:srcRect/>
          <a:stretch>
            <a:fillRect/>
          </a:stretch>
        </p:blipFill>
        <p:spPr bwMode="auto">
          <a:xfrm>
            <a:off x="3200400" y="5181600"/>
            <a:ext cx="2743200" cy="15240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700" b="1" dirty="0" smtClean="0">
                <a:solidFill>
                  <a:schemeClr val="tx1"/>
                </a:solidFill>
                <a:latin typeface="Baskerville Old Face" pitchFamily="18" charset="0"/>
              </a:rPr>
              <a:t>FUNCIONAMIENTO DEL CONVERTIDOR CATALÍTICO</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381000" y="1447800"/>
            <a:ext cx="8305800" cy="4572000"/>
          </a:xfrm>
        </p:spPr>
        <p:txBody>
          <a:bodyPr>
            <a:normAutofit/>
          </a:bodyPr>
          <a:lstStyle/>
          <a:p>
            <a:pPr algn="just">
              <a:lnSpc>
                <a:spcPct val="150000"/>
              </a:lnSpc>
              <a:buNone/>
            </a:pPr>
            <a:r>
              <a:rPr lang="es-ES" sz="1800" dirty="0" smtClean="0"/>
              <a:t>Tiene un substrato que está recubierto con una combinación de platino, paladio y a veces rodio.</a:t>
            </a:r>
          </a:p>
          <a:p>
            <a:pPr algn="just">
              <a:lnSpc>
                <a:spcPct val="150000"/>
              </a:lnSpc>
              <a:buNone/>
            </a:pPr>
            <a:r>
              <a:rPr lang="es-ES" sz="1800" dirty="0" smtClean="0"/>
              <a:t>Los gases de escape calientes que contienen el monóxido de carbono, óxidos de nitrógeno e hidrocarburos de contaminantes recorren el tubo de escape y finalmente entran en contacto con los metales preciosos que están cargados en el substrato del convertidor. Cuando el gas de escape entra en contacto con los metales preciosos, o catalizador, se produce una reacción química que debilita los enlaces de los contaminantes químicos y permite que éstos se conviertan fácilmente en subproductos de la combustión más deseables.</a:t>
            </a:r>
            <a:endParaRPr lang="en-US" sz="1800" dirty="0" smtClean="0"/>
          </a:p>
          <a:p>
            <a:pPr lvl="0">
              <a:buNone/>
            </a:pPr>
            <a:endParaRPr lang="en-US" sz="1600" dirty="0" smtClean="0"/>
          </a:p>
          <a:p>
            <a:pPr>
              <a:buNone/>
            </a:pPr>
            <a:endParaRPr lang="es-ES" dirty="0" smtClean="0"/>
          </a:p>
          <a:p>
            <a:pPr>
              <a:buNone/>
            </a:pPr>
            <a:endParaRPr lang="en-US" dirty="0"/>
          </a:p>
        </p:txBody>
      </p:sp>
      <p:pic>
        <p:nvPicPr>
          <p:cNvPr id="4" name="3 Imagen" descr="C:\Users\Sony\Desktop\esquema-catalizador-procesos.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9602" t="4953" r="7609" b="12813"/>
          <a:stretch/>
        </p:blipFill>
        <p:spPr bwMode="auto">
          <a:xfrm>
            <a:off x="3124200" y="4648200"/>
            <a:ext cx="3032904" cy="1981200"/>
          </a:xfrm>
          <a:prstGeom prst="rect">
            <a:avLst/>
          </a:prstGeom>
          <a:noFill/>
          <a:ln w="19050">
            <a:solidFill>
              <a:schemeClr val="tx1"/>
            </a:solid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100" b="1" dirty="0" smtClean="0">
                <a:solidFill>
                  <a:schemeClr val="tx1"/>
                </a:solidFill>
                <a:latin typeface="Baskerville Old Face" pitchFamily="18" charset="0"/>
              </a:rPr>
              <a:t>TIPOS DE CONVERTIDORES CATALÍTICOS</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457200" y="1600200"/>
            <a:ext cx="8305800" cy="4572000"/>
          </a:xfrm>
        </p:spPr>
        <p:txBody>
          <a:bodyPr>
            <a:normAutofit fontScale="92500" lnSpcReduction="10000"/>
          </a:bodyPr>
          <a:lstStyle/>
          <a:p>
            <a:pPr lvl="0">
              <a:lnSpc>
                <a:spcPct val="150000"/>
              </a:lnSpc>
            </a:pPr>
            <a:r>
              <a:rPr lang="es-ES" dirty="0" smtClean="0">
                <a:latin typeface="Bookman Old Style" pitchFamily="18" charset="0"/>
              </a:rPr>
              <a:t>Convertidores de oxidación</a:t>
            </a:r>
            <a:endParaRPr lang="en-US" dirty="0" smtClean="0">
              <a:latin typeface="Bookman Old Style" pitchFamily="18" charset="0"/>
            </a:endParaRPr>
          </a:p>
          <a:p>
            <a:pPr lvl="0">
              <a:lnSpc>
                <a:spcPct val="150000"/>
              </a:lnSpc>
            </a:pPr>
            <a:r>
              <a:rPr lang="es-ES" dirty="0" smtClean="0">
                <a:latin typeface="Bookman Old Style" pitchFamily="18" charset="0"/>
              </a:rPr>
              <a:t>Convertidores de tres vías</a:t>
            </a:r>
            <a:endParaRPr lang="en-US" dirty="0" smtClean="0">
              <a:latin typeface="Bookman Old Style" pitchFamily="18" charset="0"/>
            </a:endParaRPr>
          </a:p>
          <a:p>
            <a:pPr lvl="0">
              <a:lnSpc>
                <a:spcPct val="150000"/>
              </a:lnSpc>
            </a:pPr>
            <a:r>
              <a:rPr lang="es-ES" dirty="0" smtClean="0">
                <a:latin typeface="Bookman Old Style" pitchFamily="18" charset="0"/>
              </a:rPr>
              <a:t>Convertidores de tres vías más oxidación</a:t>
            </a:r>
            <a:endParaRPr lang="en-US" dirty="0" smtClean="0">
              <a:latin typeface="Bookman Old Style" pitchFamily="18" charset="0"/>
            </a:endParaRPr>
          </a:p>
          <a:p>
            <a:pPr>
              <a:lnSpc>
                <a:spcPct val="150000"/>
              </a:lnSpc>
              <a:buNone/>
            </a:pPr>
            <a:endParaRPr lang="es-ES" dirty="0" smtClean="0">
              <a:latin typeface="Bookman Old Style" pitchFamily="18" charset="0"/>
            </a:endParaRPr>
          </a:p>
          <a:p>
            <a:pPr>
              <a:lnSpc>
                <a:spcPct val="150000"/>
              </a:lnSpc>
              <a:buNone/>
            </a:pPr>
            <a:r>
              <a:rPr lang="es-ES" dirty="0" smtClean="0">
                <a:latin typeface="Bookman Old Style" pitchFamily="18" charset="0"/>
              </a:rPr>
              <a:t>Cada uno de estos convertidores distintos surgió principalmente porque la EPA endureció los reglamentos que controlan la cantidad de contaminantes que emiten los automóviles nuevos.</a:t>
            </a:r>
            <a:endParaRPr lang="en-US" dirty="0" smtClean="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3</a:t>
            </a:r>
            <a:endParaRPr lang="en-US" sz="4400" dirty="0">
              <a:solidFill>
                <a:schemeClr val="tx1"/>
              </a:solidFill>
            </a:endParaRPr>
          </a:p>
        </p:txBody>
      </p:sp>
      <p:sp>
        <p:nvSpPr>
          <p:cNvPr id="3" name="2 Marcador de contenido"/>
          <p:cNvSpPr>
            <a:spLocks noGrp="1"/>
          </p:cNvSpPr>
          <p:nvPr>
            <p:ph sz="quarter" idx="1"/>
          </p:nvPr>
        </p:nvSpPr>
        <p:spPr>
          <a:xfrm>
            <a:off x="2057400" y="3429000"/>
            <a:ext cx="5029200" cy="1143000"/>
          </a:xfrm>
        </p:spPr>
        <p:txBody>
          <a:bodyPr>
            <a:noAutofit/>
          </a:bodyPr>
          <a:lstStyle/>
          <a:p>
            <a:pPr algn="ctr">
              <a:lnSpc>
                <a:spcPct val="200000"/>
              </a:lnSpc>
              <a:buNone/>
            </a:pPr>
            <a:r>
              <a:rPr lang="es-EC" sz="2400" b="1" dirty="0" smtClean="0">
                <a:latin typeface="Castellar" pitchFamily="18" charset="0"/>
              </a:rPr>
              <a:t>PLANTEAMIENTO DE LA HIPOTESIS</a:t>
            </a:r>
            <a:endParaRPr lang="en-US" sz="2400" b="1" dirty="0">
              <a:latin typeface="Castellar" pitchFamily="18" charset="0"/>
            </a:endParaRP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1</a:t>
            </a:r>
            <a:endParaRPr lang="en-US" sz="4400" dirty="0">
              <a:solidFill>
                <a:schemeClr val="tx1"/>
              </a:solidFill>
            </a:endParaRPr>
          </a:p>
        </p:txBody>
      </p:sp>
      <p:sp>
        <p:nvSpPr>
          <p:cNvPr id="3" name="2 Marcador de contenido"/>
          <p:cNvSpPr>
            <a:spLocks noGrp="1"/>
          </p:cNvSpPr>
          <p:nvPr>
            <p:ph sz="quarter" idx="1"/>
          </p:nvPr>
        </p:nvSpPr>
        <p:spPr>
          <a:xfrm>
            <a:off x="2895600" y="3429000"/>
            <a:ext cx="3352800" cy="1143000"/>
          </a:xfrm>
        </p:spPr>
        <p:txBody>
          <a:bodyPr/>
          <a:lstStyle/>
          <a:p>
            <a:pPr algn="ctr">
              <a:buNone/>
            </a:pPr>
            <a:r>
              <a:rPr lang="es-EC" b="1" dirty="0" smtClean="0">
                <a:latin typeface="Castellar" pitchFamily="18" charset="0"/>
              </a:rPr>
              <a:t>EL PROBLEMA</a:t>
            </a:r>
            <a:endParaRPr lang="en-US" b="1" dirty="0" smtClean="0">
              <a:latin typeface="Castellar" pitchFamily="18" charset="0"/>
            </a:endParaRP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1"/>
                </a:solidFill>
                <a:latin typeface="Baskerville Old Face" pitchFamily="18" charset="0"/>
              </a:rPr>
              <a:t>HIPÓTESIS GENERAL</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914400" y="1600200"/>
            <a:ext cx="7772400" cy="4572000"/>
          </a:xfrm>
        </p:spPr>
        <p:txBody>
          <a:bodyPr/>
          <a:lstStyle/>
          <a:p>
            <a:pPr algn="just">
              <a:lnSpc>
                <a:spcPct val="150000"/>
              </a:lnSpc>
              <a:buNone/>
            </a:pPr>
            <a:r>
              <a:rPr lang="es-EC" dirty="0" smtClean="0">
                <a:latin typeface="Bookman Old Style" pitchFamily="18" charset="0"/>
              </a:rPr>
              <a:t>Mediante la implementación del convertidor catalítico en el vehículo ayuda a disminuir en su totalidad los elementos nocivos de los gases de escape hacia el medio ambiente producto de la combustión del motor.</a:t>
            </a:r>
            <a:endParaRPr lang="en-US" dirty="0" smtClean="0">
              <a:latin typeface="Bookman Old Style"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1"/>
                </a:solidFill>
                <a:latin typeface="Baskerville Old Face" pitchFamily="18" charset="0"/>
              </a:rPr>
              <a:t>HIPÓTESIS ESPECÍFICAS</a:t>
            </a:r>
            <a:endParaRPr lang="en-US" dirty="0">
              <a:solidFill>
                <a:schemeClr val="tx1"/>
              </a:solidFill>
              <a:latin typeface="Baskerville Old Face" pitchFamily="18" charset="0"/>
            </a:endParaRPr>
          </a:p>
        </p:txBody>
      </p:sp>
      <p:graphicFrame>
        <p:nvGraphicFramePr>
          <p:cNvPr id="6" name="3 Marcador de contenido"/>
          <p:cNvGraphicFramePr>
            <a:graphicFrameLocks/>
          </p:cNvGraphicFramePr>
          <p:nvPr/>
        </p:nvGraphicFramePr>
        <p:xfrm>
          <a:off x="533400" y="2057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8077200" cy="808038"/>
          </a:xfrm>
        </p:spPr>
        <p:txBody>
          <a:bodyPr>
            <a:noAutofit/>
          </a:bodyPr>
          <a:lstStyle/>
          <a:p>
            <a:pPr algn="ctr"/>
            <a:r>
              <a:rPr lang="es-EC" sz="3600" b="1" dirty="0" smtClean="0">
                <a:solidFill>
                  <a:schemeClr val="tx1"/>
                </a:solidFill>
                <a:latin typeface="Baskerville Old Face" pitchFamily="18" charset="0"/>
              </a:rPr>
              <a:t>VARIABLES DE LA INVESTIGACIÓN</a:t>
            </a:r>
            <a:endParaRPr lang="en-US" sz="3600" dirty="0">
              <a:solidFill>
                <a:schemeClr val="tx1"/>
              </a:solidFill>
              <a:latin typeface="Baskerville Old Face" pitchFamily="18" charset="0"/>
            </a:endParaRPr>
          </a:p>
        </p:txBody>
      </p:sp>
      <p:sp>
        <p:nvSpPr>
          <p:cNvPr id="4" name="2 Marcador de contenido"/>
          <p:cNvSpPr txBox="1">
            <a:spLocks/>
          </p:cNvSpPr>
          <p:nvPr/>
        </p:nvSpPr>
        <p:spPr>
          <a:xfrm>
            <a:off x="609600" y="1600200"/>
            <a:ext cx="3733800" cy="2209800"/>
          </a:xfrm>
          <a:prstGeom prst="rect">
            <a:avLst/>
          </a:prstGeom>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300" b="1" i="0" u="none"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C" sz="3100" b="1" i="1" u="sng" strike="noStrike" kern="1200" cap="none" spc="0" normalizeH="0" baseline="0" noProof="0" dirty="0" smtClean="0">
                <a:ln>
                  <a:noFill/>
                </a:ln>
                <a:solidFill>
                  <a:schemeClr val="dk1"/>
                </a:solidFill>
                <a:effectLst/>
                <a:uLnTx/>
                <a:uFillTx/>
                <a:latin typeface="+mn-lt"/>
                <a:ea typeface="+mn-ea"/>
                <a:cs typeface="+mn-cs"/>
              </a:rPr>
              <a:t>INDEPENDIENTE</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500" b="1" i="0" u="none" strike="noStrike" kern="1200" cap="none" spc="0" normalizeH="0" baseline="0" noProof="0" dirty="0" smtClean="0">
              <a:ln>
                <a:noFill/>
              </a:ln>
              <a:solidFill>
                <a:schemeClr val="dk1"/>
              </a:solidFill>
              <a:effectLst/>
              <a:uLnTx/>
              <a:uFillTx/>
              <a:latin typeface="+mn-lt"/>
              <a:ea typeface="+mn-ea"/>
              <a:cs typeface="+mn-cs"/>
            </a:endParaRPr>
          </a:p>
          <a:p>
            <a:pPr algn="ctr"/>
            <a:r>
              <a:rPr lang="es-EC" sz="2800" dirty="0"/>
              <a:t>Banco de comprobación de convertidores catalíticos.</a:t>
            </a:r>
            <a:endParaRPr lang="en-US" sz="28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2 Marcador de contenido"/>
          <p:cNvSpPr txBox="1">
            <a:spLocks/>
          </p:cNvSpPr>
          <p:nvPr/>
        </p:nvSpPr>
        <p:spPr>
          <a:xfrm>
            <a:off x="4953000" y="1600200"/>
            <a:ext cx="3733800" cy="2209800"/>
          </a:xfrm>
          <a:prstGeom prst="rect">
            <a:avLst/>
          </a:prstGeom>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300" b="1" i="0" u="none" strike="noStrike" kern="1200" cap="none" spc="0" normalizeH="0" baseline="0" noProof="0" dirty="0" smtClean="0">
              <a:ln>
                <a:noFill/>
              </a:ln>
              <a:solidFill>
                <a:schemeClr val="dk1"/>
              </a:solidFill>
              <a:effectLst/>
              <a:uLnTx/>
              <a:uFillTx/>
              <a:latin typeface="+mn-lt"/>
              <a:ea typeface="+mn-ea"/>
              <a:cs typeface="+mn-cs"/>
            </a:endParaRPr>
          </a:p>
          <a:p>
            <a:pPr marL="274320" lvl="0" indent="-274320" algn="ctr">
              <a:spcBef>
                <a:spcPts val="580"/>
              </a:spcBef>
              <a:buClr>
                <a:schemeClr val="accent1"/>
              </a:buClr>
              <a:buSzPct val="85000"/>
              <a:defRPr/>
            </a:pPr>
            <a:r>
              <a:rPr lang="es-EC" sz="3100" b="1" i="1" u="sng" dirty="0"/>
              <a:t>DEPENDIENTE</a:t>
            </a: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400" b="1" i="1" u="sng"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500" b="1" i="0" u="none" strike="noStrike" kern="1200" cap="none" spc="0" normalizeH="0" baseline="0" noProof="0" dirty="0" smtClean="0">
              <a:ln>
                <a:noFill/>
              </a:ln>
              <a:solidFill>
                <a:schemeClr val="dk1"/>
              </a:solidFill>
              <a:effectLst/>
              <a:uLnTx/>
              <a:uFillTx/>
              <a:latin typeface="+mn-lt"/>
              <a:ea typeface="+mn-ea"/>
              <a:cs typeface="+mn-cs"/>
            </a:endParaRPr>
          </a:p>
          <a:p>
            <a:pPr algn="ctr"/>
            <a:r>
              <a:rPr lang="en-US" sz="2600" dirty="0"/>
              <a:t> </a:t>
            </a:r>
            <a:r>
              <a:rPr lang="es-EC" sz="2800" dirty="0"/>
              <a:t>Diagnóstico de convertidores catalíticos</a:t>
            </a:r>
            <a:r>
              <a:rPr lang="es-EC" sz="2000" dirty="0"/>
              <a:t>.</a:t>
            </a:r>
            <a:endParaRPr lang="en-US" sz="20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4</a:t>
            </a:r>
            <a:endParaRPr lang="en-US" sz="4400" dirty="0">
              <a:solidFill>
                <a:schemeClr val="tx1"/>
              </a:solidFill>
            </a:endParaRPr>
          </a:p>
        </p:txBody>
      </p:sp>
      <p:sp>
        <p:nvSpPr>
          <p:cNvPr id="3" name="2 Marcador de contenido"/>
          <p:cNvSpPr>
            <a:spLocks noGrp="1"/>
          </p:cNvSpPr>
          <p:nvPr>
            <p:ph sz="quarter" idx="1"/>
          </p:nvPr>
        </p:nvSpPr>
        <p:spPr>
          <a:xfrm>
            <a:off x="2057400" y="3429000"/>
            <a:ext cx="5029200" cy="1143000"/>
          </a:xfrm>
        </p:spPr>
        <p:txBody>
          <a:bodyPr>
            <a:noAutofit/>
          </a:bodyPr>
          <a:lstStyle/>
          <a:p>
            <a:pPr algn="ctr">
              <a:lnSpc>
                <a:spcPct val="200000"/>
              </a:lnSpc>
              <a:buNone/>
            </a:pPr>
            <a:r>
              <a:rPr lang="es-EC" sz="2400" b="1" dirty="0" smtClean="0">
                <a:latin typeface="Castellar" pitchFamily="18" charset="0"/>
              </a:rPr>
              <a:t>Metodología de la investigación</a:t>
            </a:r>
            <a:endParaRPr lang="en-US" sz="2400" b="1" dirty="0">
              <a:latin typeface="Castellar" pitchFamily="18" charset="0"/>
            </a:endParaRP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1"/>
                </a:solidFill>
                <a:latin typeface="Baskerville Old Face" pitchFamily="18" charset="0"/>
              </a:rPr>
              <a:t>Tipo de la investigación </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914400" y="1600200"/>
            <a:ext cx="7772400" cy="4572000"/>
          </a:xfrm>
        </p:spPr>
        <p:txBody>
          <a:bodyPr/>
          <a:lstStyle/>
          <a:p>
            <a:pPr algn="just">
              <a:lnSpc>
                <a:spcPct val="150000"/>
              </a:lnSpc>
              <a:buNone/>
            </a:pPr>
            <a:r>
              <a:rPr lang="es-EC" dirty="0" smtClean="0"/>
              <a:t>El diseño de investigación constituye el plan general del investigador para obtener respuestas a sus interrogantes.</a:t>
            </a:r>
          </a:p>
          <a:p>
            <a:pPr algn="just">
              <a:lnSpc>
                <a:spcPct val="150000"/>
              </a:lnSpc>
              <a:buNone/>
            </a:pPr>
            <a:endParaRPr lang="es-EC" dirty="0" smtClean="0"/>
          </a:p>
          <a:p>
            <a:pPr algn="just">
              <a:lnSpc>
                <a:spcPct val="150000"/>
              </a:lnSpc>
              <a:buNone/>
            </a:pPr>
            <a:r>
              <a:rPr lang="es-EC" dirty="0" smtClean="0"/>
              <a:t>El tipo de investigación a utilizar es la experimental, la cual nos permite manejar una variable a condiciones establecidas por el investigador, con el propósito de describir algún acontecimiento.</a:t>
            </a: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solidFill>
                  <a:schemeClr val="tx1"/>
                </a:solidFill>
                <a:latin typeface="Baskerville Old Face" pitchFamily="18" charset="0"/>
              </a:rPr>
              <a:t>Etapas de la investigación experimental</a:t>
            </a:r>
            <a:endParaRPr lang="en-US" dirty="0" smtClean="0">
              <a:solidFill>
                <a:schemeClr val="tx1"/>
              </a:solidFill>
              <a:latin typeface="Baskerville Old Face" pitchFamily="18" charset="0"/>
            </a:endParaRPr>
          </a:p>
        </p:txBody>
      </p:sp>
      <p:sp>
        <p:nvSpPr>
          <p:cNvPr id="3" name="2 Marcador de contenido"/>
          <p:cNvSpPr>
            <a:spLocks noGrp="1"/>
          </p:cNvSpPr>
          <p:nvPr>
            <p:ph sz="quarter" idx="1"/>
          </p:nvPr>
        </p:nvSpPr>
        <p:spPr>
          <a:xfrm>
            <a:off x="914400" y="1600200"/>
            <a:ext cx="7772400" cy="4572000"/>
          </a:xfrm>
        </p:spPr>
        <p:txBody>
          <a:bodyPr>
            <a:normAutofit fontScale="85000" lnSpcReduction="20000"/>
          </a:bodyPr>
          <a:lstStyle/>
          <a:p>
            <a:pPr lvl="0"/>
            <a:r>
              <a:rPr lang="es-EC" dirty="0" smtClean="0"/>
              <a:t>El tipo de investigación a utilizar es la experimental, la cual nos permite manejar una variable a condiciones establecidas por el investigador</a:t>
            </a:r>
            <a:endParaRPr lang="es-ES" dirty="0" smtClean="0"/>
          </a:p>
          <a:p>
            <a:pPr lvl="0"/>
            <a:r>
              <a:rPr lang="es-EC" dirty="0" smtClean="0"/>
              <a:t>Establecer la hipótesis, tener la idea clara para que los resultados sean lo más a lo que se requiere.</a:t>
            </a:r>
            <a:endParaRPr lang="es-ES" dirty="0" smtClean="0"/>
          </a:p>
          <a:p>
            <a:pPr lvl="0"/>
            <a:r>
              <a:rPr lang="es-EC" dirty="0" smtClean="0"/>
              <a:t>Elaboración del diseño experimental, en el cual se realice ya un experimento y se puede tener un resultado claro y si es necesario realizar ajustes en el proyecto o en los pasos realizados.</a:t>
            </a:r>
            <a:endParaRPr lang="es-ES" dirty="0" smtClean="0"/>
          </a:p>
          <a:p>
            <a:pPr lvl="0"/>
            <a:r>
              <a:rPr lang="es-EC" dirty="0" smtClean="0"/>
              <a:t>Realización del experimento final, con el propósito de corregir algunas anomalías que pueda producir durante dicho proceso.</a:t>
            </a:r>
            <a:endParaRPr lang="es-ES" dirty="0" smtClean="0"/>
          </a:p>
          <a:p>
            <a:pPr lvl="0"/>
            <a:r>
              <a:rPr lang="es-EC" dirty="0" smtClean="0"/>
              <a:t>Analizar los resultados obtenidos, para responder al problema del proyecto.</a:t>
            </a:r>
            <a:endParaRPr lang="es-ES" dirty="0" smtClean="0"/>
          </a:p>
          <a:p>
            <a:pPr lvl="0"/>
            <a:r>
              <a:rPr lang="es-EC" dirty="0" smtClean="0"/>
              <a:t>Determinar conclusiones y recomendaciones para aceptar la hipótesis planteada.</a:t>
            </a:r>
            <a:endParaRPr lang="es-ES" dirty="0" smtClean="0"/>
          </a:p>
          <a:p>
            <a:pPr lvl="0"/>
            <a:r>
              <a:rPr lang="es-EC" dirty="0" smtClean="0"/>
              <a:t>Realizar un informe escrito.</a:t>
            </a:r>
            <a:endParaRPr lang="es-ES" dirty="0" smtClean="0"/>
          </a:p>
          <a:p>
            <a:pPr lvl="0"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solidFill>
                  <a:schemeClr val="tx1"/>
                </a:solidFill>
                <a:latin typeface="Baskerville Old Face" pitchFamily="18" charset="0"/>
              </a:rPr>
              <a:t>Etapas de la investigación experimental</a:t>
            </a:r>
            <a:endParaRPr lang="en-US" dirty="0" smtClean="0">
              <a:solidFill>
                <a:schemeClr val="tx1"/>
              </a:solidFill>
              <a:latin typeface="Baskerville Old Face" pitchFamily="18" charset="0"/>
            </a:endParaRPr>
          </a:p>
        </p:txBody>
      </p:sp>
      <p:sp>
        <p:nvSpPr>
          <p:cNvPr id="3" name="2 Marcador de contenido"/>
          <p:cNvSpPr>
            <a:spLocks noGrp="1"/>
          </p:cNvSpPr>
          <p:nvPr>
            <p:ph sz="quarter" idx="1"/>
          </p:nvPr>
        </p:nvSpPr>
        <p:spPr>
          <a:xfrm>
            <a:off x="914400" y="1600200"/>
            <a:ext cx="7772400" cy="4572000"/>
          </a:xfrm>
        </p:spPr>
        <p:txBody>
          <a:bodyPr>
            <a:normAutofit fontScale="85000" lnSpcReduction="20000"/>
          </a:bodyPr>
          <a:lstStyle/>
          <a:p>
            <a:pPr lvl="0"/>
            <a:r>
              <a:rPr lang="es-EC" dirty="0" smtClean="0"/>
              <a:t>El tipo de investigación a utilizar es la experimental, la cual nos permite manejar una variable a condiciones establecidas por el investigador</a:t>
            </a:r>
            <a:endParaRPr lang="es-ES" dirty="0" smtClean="0"/>
          </a:p>
          <a:p>
            <a:pPr lvl="0"/>
            <a:r>
              <a:rPr lang="es-EC" dirty="0" smtClean="0"/>
              <a:t>Establecer la hipótesis, tener la idea clara para que los resultados sean lo más a lo que se requiere.</a:t>
            </a:r>
            <a:endParaRPr lang="es-ES" dirty="0" smtClean="0"/>
          </a:p>
          <a:p>
            <a:pPr lvl="0"/>
            <a:r>
              <a:rPr lang="es-EC" dirty="0" smtClean="0"/>
              <a:t>Elaboración del diseño experimental, en el cual se realice ya un experimento y se puede tener un resultado claro y si es necesario realizar ajustes en el proyecto o en los pasos realizados.</a:t>
            </a:r>
            <a:endParaRPr lang="es-ES" dirty="0" smtClean="0"/>
          </a:p>
          <a:p>
            <a:pPr lvl="0"/>
            <a:r>
              <a:rPr lang="es-EC" dirty="0" smtClean="0"/>
              <a:t>Realización del experimento final, con el propósito de corregir algunas anomalías que pueda producir durante dicho proceso.</a:t>
            </a:r>
            <a:endParaRPr lang="es-ES" dirty="0" smtClean="0"/>
          </a:p>
          <a:p>
            <a:pPr lvl="0"/>
            <a:r>
              <a:rPr lang="es-EC" dirty="0" smtClean="0"/>
              <a:t>Analizar los resultados obtenidos, para responder al problema del proyecto.</a:t>
            </a:r>
            <a:endParaRPr lang="es-ES" dirty="0" smtClean="0"/>
          </a:p>
          <a:p>
            <a:pPr lvl="0"/>
            <a:r>
              <a:rPr lang="es-EC" dirty="0" smtClean="0"/>
              <a:t>Determinar conclusiones y recomendaciones para aceptar la hipótesis planteada.</a:t>
            </a:r>
            <a:endParaRPr lang="es-ES" dirty="0" smtClean="0"/>
          </a:p>
          <a:p>
            <a:pPr lvl="0"/>
            <a:r>
              <a:rPr lang="es-EC" dirty="0" smtClean="0"/>
              <a:t>Realizar un informe escrito.</a:t>
            </a:r>
            <a:endParaRPr lang="es-ES" dirty="0" smtClean="0"/>
          </a:p>
          <a:p>
            <a:pPr lvl="0"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solidFill>
                  <a:schemeClr val="tx1"/>
                </a:solidFill>
                <a:latin typeface="Baskerville Old Face" pitchFamily="18" charset="0"/>
              </a:rPr>
              <a:t>POBLACIÓN Y MUESTRA.</a:t>
            </a:r>
          </a:p>
        </p:txBody>
      </p:sp>
      <p:sp>
        <p:nvSpPr>
          <p:cNvPr id="3" name="2 Marcador de contenido"/>
          <p:cNvSpPr>
            <a:spLocks noGrp="1"/>
          </p:cNvSpPr>
          <p:nvPr>
            <p:ph sz="quarter" idx="1"/>
          </p:nvPr>
        </p:nvSpPr>
        <p:spPr>
          <a:xfrm>
            <a:off x="914400" y="1600200"/>
            <a:ext cx="7772400" cy="4572000"/>
          </a:xfrm>
        </p:spPr>
        <p:txBody>
          <a:bodyPr>
            <a:normAutofit/>
          </a:bodyPr>
          <a:lstStyle/>
          <a:p>
            <a:pPr lvl="0"/>
            <a:r>
              <a:rPr lang="es-EC" dirty="0" smtClean="0"/>
              <a:t>Partiendo de la información obtenida por medio de las encuestas realizadas a 40 Técnicos Automotrices de los talleres: Mecánica Núñez, Romero Hermanos, Talleres Mina, Electromecánica </a:t>
            </a:r>
            <a:r>
              <a:rPr lang="es-EC" dirty="0" err="1" smtClean="0"/>
              <a:t>Muquinche</a:t>
            </a:r>
            <a:r>
              <a:rPr lang="es-EC" dirty="0" smtClean="0"/>
              <a:t>, Automotores de la Sierra </a:t>
            </a:r>
            <a:r>
              <a:rPr lang="es-EC" dirty="0" err="1" smtClean="0"/>
              <a:t>S.A</a:t>
            </a:r>
            <a:r>
              <a:rPr lang="es-EC" dirty="0" smtClean="0"/>
              <a:t>, </a:t>
            </a:r>
            <a:r>
              <a:rPr lang="es-EC" dirty="0" err="1" smtClean="0"/>
              <a:t>Ambacar</a:t>
            </a:r>
            <a:r>
              <a:rPr lang="es-EC" dirty="0" smtClean="0"/>
              <a:t>, Motor Asia “</a:t>
            </a:r>
            <a:r>
              <a:rPr lang="es-EC" dirty="0" err="1" smtClean="0"/>
              <a:t>AutoMaquisa</a:t>
            </a:r>
            <a:r>
              <a:rPr lang="es-EC" dirty="0" smtClean="0"/>
              <a:t>”. Para nuestro estudio</a:t>
            </a: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solidFill>
                  <a:schemeClr val="tx1"/>
                </a:solidFill>
                <a:latin typeface="Baskerville Old Face" pitchFamily="18" charset="0"/>
              </a:rPr>
              <a:t>POBLACIÓN Y MUESTRA.</a:t>
            </a:r>
          </a:p>
        </p:txBody>
      </p:sp>
      <p:sp>
        <p:nvSpPr>
          <p:cNvPr id="3" name="2 Marcador de contenido"/>
          <p:cNvSpPr>
            <a:spLocks noGrp="1"/>
          </p:cNvSpPr>
          <p:nvPr>
            <p:ph sz="quarter" idx="1"/>
          </p:nvPr>
        </p:nvSpPr>
        <p:spPr>
          <a:xfrm>
            <a:off x="914400" y="1447800"/>
            <a:ext cx="7772400" cy="3733800"/>
          </a:xfrm>
        </p:spPr>
        <p:txBody>
          <a:bodyPr>
            <a:normAutofit/>
          </a:bodyPr>
          <a:lstStyle/>
          <a:p>
            <a:pPr algn="just">
              <a:lnSpc>
                <a:spcPct val="150000"/>
              </a:lnSpc>
              <a:buNone/>
            </a:pPr>
            <a:r>
              <a:rPr lang="es-EC" dirty="0" smtClean="0"/>
              <a:t>El enfoque cuantitativo establece con claridad las características de la población, la cual se determina en base a la siguiente ecuación</a:t>
            </a:r>
            <a:r>
              <a:rPr lang="es-EC" dirty="0" smtClean="0"/>
              <a:t>.</a:t>
            </a:r>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pic>
        <p:nvPicPr>
          <p:cNvPr id="4" name="3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36293" r="36293" b="23623"/>
          <a:stretch>
            <a:fillRect/>
          </a:stretch>
        </p:blipFill>
        <p:spPr bwMode="auto">
          <a:xfrm>
            <a:off x="3276600" y="3352800"/>
            <a:ext cx="2251880" cy="649443"/>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tx1"/>
                </a:solidFill>
                <a:latin typeface="Baskerville Old Face" pitchFamily="18" charset="0"/>
              </a:rPr>
              <a:t>TRATAMIENTO Y ANÁLISIS ESTADÍSTICOS DE LOS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Las encuestas planteadas realizar serán sometidas a la tabulación de datos, codificación, cálculos, etc. con el fin de determinar las cuestiones más relevantes de nuestra investigación.</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b="1" dirty="0" smtClean="0">
                <a:latin typeface="Baskerville Old Face" pitchFamily="18" charset="0"/>
              </a:rPr>
              <a:t>PLANTEAMIENTO </a:t>
            </a:r>
            <a:r>
              <a:rPr lang="es-EC" sz="3200" b="1" dirty="0">
                <a:latin typeface="Baskerville Old Face" pitchFamily="18" charset="0"/>
              </a:rPr>
              <a:t>DEL </a:t>
            </a:r>
            <a:r>
              <a:rPr lang="es-EC" sz="3200" b="1" dirty="0" smtClean="0">
                <a:latin typeface="Baskerville Old Face" pitchFamily="18" charset="0"/>
              </a:rPr>
              <a:t>PROBLEMA</a:t>
            </a:r>
            <a:endParaRPr lang="en-US" sz="3200" dirty="0">
              <a:latin typeface="Baskerville Old Face"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1" name="Object 1"/>
          <p:cNvGraphicFramePr>
            <a:graphicFrameLocks noChangeAspect="1"/>
          </p:cNvGraphicFramePr>
          <p:nvPr/>
        </p:nvGraphicFramePr>
        <p:xfrm>
          <a:off x="990600" y="1600200"/>
          <a:ext cx="7239000" cy="4572000"/>
        </p:xfrm>
        <a:graphic>
          <a:graphicData uri="http://schemas.openxmlformats.org/presentationml/2006/ole">
            <p:oleObj spid="_x0000_s5121" name="Visio" r:id="rId3" imgW="3940759" imgH="3454603" progId="Visio.Drawing.11">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solidFill>
                  <a:schemeClr val="tx1"/>
                </a:solidFill>
                <a:latin typeface="Baskerville Old Face" pitchFamily="18" charset="0"/>
              </a:rPr>
              <a:t>INFORME GERENCIAL</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De las encuestas realizadas se procede a la de tabulación datos, con el propósito de determinar los hallazgos más importantes de nuestra investigación.</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solidFill>
                  <a:schemeClr val="tx1"/>
                </a:solidFill>
                <a:latin typeface="Baskerville Old Face" pitchFamily="18" charset="0"/>
              </a:rPr>
              <a:t>CONCLUSIONES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En relación a las encuestas podemos concluir que es muy importante mantener en buen estado el convertidor </a:t>
            </a:r>
            <a:r>
              <a:rPr lang="es-EC" dirty="0" smtClean="0"/>
              <a:t>catalítico</a:t>
            </a:r>
            <a:endParaRPr lang="es-ES" dirty="0" smtClean="0"/>
          </a:p>
          <a:p>
            <a:pPr lvl="0"/>
            <a:r>
              <a:rPr lang="es-EC" dirty="0" smtClean="0"/>
              <a:t>Considerando los criterios de los técnicos encuestados, es más habitual vincular un código de fallas con el convertidor catalítico para diagnosticar una falla y su análisis.</a:t>
            </a:r>
            <a:endParaRPr lang="es-ES" dirty="0" smtClean="0"/>
          </a:p>
          <a:p>
            <a:pPr lvl="0"/>
            <a:r>
              <a:rPr lang="es-EC" dirty="0" smtClean="0"/>
              <a:t>El Scanner y el </a:t>
            </a:r>
            <a:r>
              <a:rPr lang="es-EC" dirty="0" err="1" smtClean="0"/>
              <a:t>Multímetro</a:t>
            </a:r>
            <a:r>
              <a:rPr lang="es-EC" dirty="0" smtClean="0"/>
              <a:t> automotriz son muy conocidas y aplicadas para el diagnóstico de </a:t>
            </a:r>
            <a:r>
              <a:rPr lang="es-EC" dirty="0" smtClean="0"/>
              <a:t>falla</a:t>
            </a:r>
            <a:endParaRPr lang="es-ES" dirty="0" smtClean="0"/>
          </a:p>
          <a:p>
            <a:pPr lvl="0"/>
            <a:r>
              <a:rPr lang="es-EC" dirty="0" smtClean="0"/>
              <a:t>Los técnicos encuestados sugieren la aplicación, de un software y hardware mediante una secuencia sencilla y mínimos pasos para la solución de fallas que se presenten. </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solidFill>
                  <a:schemeClr val="tx1"/>
                </a:solidFill>
                <a:latin typeface="Baskerville Old Face" pitchFamily="18" charset="0"/>
              </a:rPr>
              <a:t>RECOMENDACIONES</a:t>
            </a:r>
          </a:p>
        </p:txBody>
      </p:sp>
      <p:sp>
        <p:nvSpPr>
          <p:cNvPr id="3" name="2 Marcador de contenido"/>
          <p:cNvSpPr>
            <a:spLocks noGrp="1"/>
          </p:cNvSpPr>
          <p:nvPr>
            <p:ph sz="quarter" idx="1"/>
          </p:nvPr>
        </p:nvSpPr>
        <p:spPr>
          <a:xfrm>
            <a:off x="914400" y="1447800"/>
            <a:ext cx="7772400" cy="4648200"/>
          </a:xfrm>
        </p:spPr>
        <p:txBody>
          <a:bodyPr>
            <a:normAutofit lnSpcReduction="10000"/>
          </a:bodyPr>
          <a:lstStyle/>
          <a:p>
            <a:pPr lvl="0"/>
            <a:r>
              <a:rPr lang="es-EC" dirty="0" smtClean="0"/>
              <a:t>Se considera de gran importancia el conocimiento para interpretación de diagramas electrónicos y señales </a:t>
            </a:r>
            <a:r>
              <a:rPr lang="es-EC" dirty="0" err="1" smtClean="0"/>
              <a:t>senoidales</a:t>
            </a:r>
            <a:r>
              <a:rPr lang="es-EC" dirty="0" smtClean="0"/>
              <a:t> que será una herramienta muy importante para la solución de problemas.</a:t>
            </a:r>
            <a:endParaRPr lang="es-ES" dirty="0" smtClean="0"/>
          </a:p>
          <a:p>
            <a:pPr lvl="0"/>
            <a:r>
              <a:rPr lang="es-EC" dirty="0" smtClean="0"/>
              <a:t>Consolidar el conocimiento de códigos de fallas y la utilización de manejo de software.</a:t>
            </a:r>
            <a:endParaRPr lang="es-ES" dirty="0" smtClean="0"/>
          </a:p>
          <a:p>
            <a:pPr lvl="0"/>
            <a:r>
              <a:rPr lang="es-EC" dirty="0" smtClean="0"/>
              <a:t>Se sugiere que en la utilización del banco de pruebas de convertidores </a:t>
            </a:r>
            <a:r>
              <a:rPr lang="es-EC" dirty="0" smtClean="0"/>
              <a:t>catalíticos</a:t>
            </a:r>
            <a:r>
              <a:rPr lang="es-EC" dirty="0" smtClean="0"/>
              <a:t>.</a:t>
            </a:r>
            <a:endParaRPr lang="es-ES" dirty="0" smtClean="0"/>
          </a:p>
          <a:p>
            <a:pPr lvl="0"/>
            <a:r>
              <a:rPr lang="es-EC" dirty="0" smtClean="0"/>
              <a:t>Es necesario indicar al propietario de los vehículos que se debe realizar un chequeo del convertidor catalítico </a:t>
            </a:r>
            <a:r>
              <a:rPr lang="es-EC" dirty="0" smtClean="0"/>
              <a:t>periódicamente.</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tx1"/>
                </a:solidFill>
                <a:latin typeface="Baskerville Old Face" pitchFamily="18" charset="0"/>
              </a:rPr>
              <a:t>ESTRUCTURA DEL BANCO DE PRUEBAS AUTOMATIZADO</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Con la ayuda de programas de diseño asistido por computadora para modelado mecánico como </a:t>
            </a:r>
            <a:r>
              <a:rPr lang="es-EC" dirty="0" err="1" smtClean="0"/>
              <a:t>SolidWorks</a:t>
            </a:r>
            <a:r>
              <a:rPr lang="es-EC" dirty="0" smtClean="0"/>
              <a:t> y </a:t>
            </a:r>
            <a:r>
              <a:rPr lang="es-EC" dirty="0" err="1" smtClean="0"/>
              <a:t>Autocad</a:t>
            </a:r>
            <a:r>
              <a:rPr lang="es-EC" dirty="0" smtClean="0"/>
              <a:t> se elaboran los planos de la estructura y secuencia de montaje. </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pic>
        <p:nvPicPr>
          <p:cNvPr id="4" name="3 Imagen"/>
          <p:cNvPicPr/>
          <p:nvPr/>
        </p:nvPicPr>
        <p:blipFill>
          <a:blip r:embed="rId2"/>
          <a:srcRect l="38046" t="13686" r="35629" b="24456"/>
          <a:stretch>
            <a:fillRect/>
          </a:stretch>
        </p:blipFill>
        <p:spPr bwMode="auto">
          <a:xfrm>
            <a:off x="3429000" y="2819400"/>
            <a:ext cx="2228850" cy="3271232"/>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solidFill>
                  <a:schemeClr val="tx1"/>
                </a:solidFill>
                <a:latin typeface="Baskerville Old Face" pitchFamily="18" charset="0"/>
              </a:rPr>
              <a:t>SELECCIÓN DE MATERIALES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Para la elaboración de la estructura se utilizó los siguientes componentes:</a:t>
            </a:r>
          </a:p>
          <a:p>
            <a:pPr algn="just">
              <a:lnSpc>
                <a:spcPct val="150000"/>
              </a:lnSpc>
              <a:buNone/>
            </a:pPr>
            <a:endParaRPr lang="es-ES" dirty="0" smtClean="0"/>
          </a:p>
          <a:p>
            <a:pPr algn="just">
              <a:lnSpc>
                <a:spcPct val="150000"/>
              </a:lnSpc>
              <a:buNone/>
            </a:pPr>
            <a:endParaRPr lang="en-US" dirty="0" smtClean="0"/>
          </a:p>
        </p:txBody>
      </p:sp>
      <p:graphicFrame>
        <p:nvGraphicFramePr>
          <p:cNvPr id="5" name="4 Tabla"/>
          <p:cNvGraphicFramePr>
            <a:graphicFrameLocks noGrp="1"/>
          </p:cNvGraphicFramePr>
          <p:nvPr/>
        </p:nvGraphicFramePr>
        <p:xfrm>
          <a:off x="2438400" y="3200400"/>
          <a:ext cx="4422140" cy="1967865"/>
        </p:xfrm>
        <a:graphic>
          <a:graphicData uri="http://schemas.openxmlformats.org/drawingml/2006/table">
            <a:tbl>
              <a:tblPr/>
              <a:tblGrid>
                <a:gridCol w="777240"/>
                <a:gridCol w="1909445"/>
                <a:gridCol w="1735455"/>
              </a:tblGrid>
              <a:tr h="384810">
                <a:tc>
                  <a:txBody>
                    <a:bodyPr/>
                    <a:lstStyle/>
                    <a:p>
                      <a:pPr algn="ctr">
                        <a:lnSpc>
                          <a:spcPct val="150000"/>
                        </a:lnSpc>
                        <a:spcAft>
                          <a:spcPts val="0"/>
                        </a:spcAft>
                      </a:pPr>
                      <a:r>
                        <a:rPr lang="es-EC" sz="1100" b="1" dirty="0">
                          <a:latin typeface="Calibri"/>
                          <a:cs typeface="Arial"/>
                        </a:rPr>
                        <a:t>Cantidad</a:t>
                      </a:r>
                      <a:endParaRPr lang="es-ES" sz="1100" dirty="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Calibri"/>
                          <a:cs typeface="Arial"/>
                        </a:rPr>
                        <a:t>Detalle</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Calibri"/>
                          <a:cs typeface="Arial"/>
                        </a:rPr>
                        <a:t>Descripción</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450">
                <a:tc>
                  <a:txBody>
                    <a:bodyPr/>
                    <a:lstStyle/>
                    <a:p>
                      <a:pPr algn="ctr">
                        <a:lnSpc>
                          <a:spcPct val="150000"/>
                        </a:lnSpc>
                        <a:spcAft>
                          <a:spcPts val="0"/>
                        </a:spcAft>
                      </a:pPr>
                      <a:r>
                        <a:rPr lang="es-EC" sz="1100">
                          <a:latin typeface="Calibri"/>
                          <a:cs typeface="Arial"/>
                        </a:rPr>
                        <a:t>1</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latin typeface="Calibri"/>
                          <a:cs typeface="Arial"/>
                        </a:rPr>
                        <a:t>Plancha de acero laminado en frio</a:t>
                      </a:r>
                      <a:endParaRPr lang="es-ES" sz="1100" dirty="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Calibri"/>
                          <a:cs typeface="Arial"/>
                        </a:rPr>
                        <a:t>ASTM A 366 Tipo B</a:t>
                      </a:r>
                      <a:endParaRPr lang="es-ES" sz="1100">
                        <a:latin typeface="Calibri"/>
                        <a:cs typeface="Times New Roman"/>
                      </a:endParaRPr>
                    </a:p>
                    <a:p>
                      <a:pPr algn="ctr">
                        <a:lnSpc>
                          <a:spcPct val="150000"/>
                        </a:lnSpc>
                        <a:spcAft>
                          <a:spcPts val="0"/>
                        </a:spcAft>
                      </a:pPr>
                      <a:r>
                        <a:rPr lang="es-EC" sz="1100">
                          <a:latin typeface="Calibri"/>
                          <a:cs typeface="Arial"/>
                        </a:rPr>
                        <a:t>JIS G 3141 SPCC - SD</a:t>
                      </a:r>
                      <a:endParaRPr lang="es-ES" sz="1100">
                        <a:latin typeface="Calibri"/>
                        <a:cs typeface="Times New Roman"/>
                      </a:endParaRPr>
                    </a:p>
                    <a:p>
                      <a:pPr algn="ctr">
                        <a:lnSpc>
                          <a:spcPct val="150000"/>
                        </a:lnSpc>
                        <a:spcAft>
                          <a:spcPts val="0"/>
                        </a:spcAft>
                      </a:pPr>
                      <a:r>
                        <a:rPr lang="es-EC" sz="1100">
                          <a:latin typeface="Calibri"/>
                          <a:cs typeface="Arial"/>
                        </a:rPr>
                        <a:t>SAE 1010</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55">
                <a:tc>
                  <a:txBody>
                    <a:bodyPr/>
                    <a:lstStyle/>
                    <a:p>
                      <a:pPr algn="ctr">
                        <a:lnSpc>
                          <a:spcPct val="150000"/>
                        </a:lnSpc>
                        <a:spcAft>
                          <a:spcPts val="0"/>
                        </a:spcAft>
                      </a:pPr>
                      <a:r>
                        <a:rPr lang="es-EC" sz="1100">
                          <a:latin typeface="Calibri"/>
                          <a:cs typeface="Arial"/>
                        </a:rPr>
                        <a:t>1</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Calibri"/>
                          <a:cs typeface="Arial"/>
                        </a:rPr>
                        <a:t>Tubo estructural redondo</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Calibri"/>
                          <a:cs typeface="Arial"/>
                        </a:rPr>
                        <a:t>JISG3132SPHT-1</a:t>
                      </a:r>
                      <a:endParaRPr lang="es-ES" sz="1100">
                        <a:latin typeface="Calibri"/>
                        <a:cs typeface="Times New Roman"/>
                      </a:endParaRPr>
                    </a:p>
                    <a:p>
                      <a:pPr algn="ctr">
                        <a:lnSpc>
                          <a:spcPct val="150000"/>
                        </a:lnSpc>
                        <a:spcAft>
                          <a:spcPts val="0"/>
                        </a:spcAft>
                      </a:pPr>
                      <a:r>
                        <a:rPr lang="en-US" sz="1100">
                          <a:latin typeface="Calibri"/>
                          <a:cs typeface="Arial"/>
                        </a:rPr>
                        <a:t>ASTM A 569</a:t>
                      </a:r>
                      <a:endParaRPr lang="es-ES"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55">
                <a:tc>
                  <a:txBody>
                    <a:bodyPr/>
                    <a:lstStyle/>
                    <a:p>
                      <a:pPr marL="68580" algn="ctr">
                        <a:lnSpc>
                          <a:spcPct val="150000"/>
                        </a:lnSpc>
                        <a:spcAft>
                          <a:spcPts val="0"/>
                        </a:spcAft>
                      </a:pPr>
                      <a:r>
                        <a:rPr lang="en-US" sz="1100">
                          <a:latin typeface="Calibri"/>
                          <a:cs typeface="Arial"/>
                        </a:rPr>
                        <a:t>4</a:t>
                      </a:r>
                      <a:endParaRPr lang="es-ES" sz="11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Calibri"/>
                          <a:cs typeface="Arial"/>
                        </a:rPr>
                        <a:t>Garruchas</a:t>
                      </a:r>
                      <a:endParaRPr lang="es-ES" sz="11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latin typeface="Calibri"/>
                          <a:cs typeface="Arial"/>
                        </a:rPr>
                        <a:t>1 ¾ “ 40 Kg</a:t>
                      </a:r>
                      <a:endParaRPr lang="es-ES" sz="1100" dirty="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a:t>
            </a:r>
            <a:r>
              <a:rPr lang="es-EC" sz="4400" b="1" dirty="0" smtClean="0">
                <a:solidFill>
                  <a:schemeClr val="tx1"/>
                </a:solidFill>
                <a:latin typeface="Baskerville Old Face" pitchFamily="18" charset="0"/>
              </a:rPr>
              <a:t>5</a:t>
            </a:r>
            <a:endParaRPr lang="en-US" sz="4400" dirty="0">
              <a:solidFill>
                <a:schemeClr val="tx1"/>
              </a:solidFill>
            </a:endParaRPr>
          </a:p>
        </p:txBody>
      </p:sp>
      <p:sp>
        <p:nvSpPr>
          <p:cNvPr id="3" name="2 Marcador de contenido"/>
          <p:cNvSpPr>
            <a:spLocks noGrp="1"/>
          </p:cNvSpPr>
          <p:nvPr>
            <p:ph sz="quarter" idx="1"/>
          </p:nvPr>
        </p:nvSpPr>
        <p:spPr>
          <a:xfrm>
            <a:off x="2057400" y="3048000"/>
            <a:ext cx="5029200" cy="1524000"/>
          </a:xfrm>
        </p:spPr>
        <p:txBody>
          <a:bodyPr>
            <a:noAutofit/>
          </a:bodyPr>
          <a:lstStyle/>
          <a:p>
            <a:pPr algn="ctr">
              <a:lnSpc>
                <a:spcPct val="200000"/>
              </a:lnSpc>
              <a:buNone/>
            </a:pPr>
            <a:r>
              <a:rPr lang="es-ES" sz="2400" b="1" dirty="0" smtClean="0">
                <a:latin typeface="Castellar" pitchFamily="18" charset="0"/>
              </a:rPr>
              <a:t>DISEÑO Y IMPLEMENTACIÓN DEL SOFTWARE Y TARJETA DE ADQUISICIÓN DE DATOS</a:t>
            </a: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tx1"/>
                </a:solidFill>
                <a:latin typeface="Baskerville Old Face" pitchFamily="18" charset="0"/>
              </a:rPr>
              <a:t>INTERFACES DE COMUNICACIÓN AUTOMOTRIZ.</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Los sensores y actuadores forman el interface en el vehículo con sus complejas funciones de impulsión, frenado, tren de rodaje y carrocería, y las unidades electrónicas de control como unidades de procesamiento.</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tx1"/>
                </a:solidFill>
                <a:latin typeface="Baskerville Old Face" pitchFamily="18" charset="0"/>
              </a:rPr>
              <a:t>INTERFACES DE COMUNICACIÓN AUTOMOTRIZ.</a:t>
            </a:r>
          </a:p>
        </p:txBody>
      </p:sp>
      <p:sp>
        <p:nvSpPr>
          <p:cNvPr id="3" name="2 Marcador de contenido"/>
          <p:cNvSpPr>
            <a:spLocks noGrp="1"/>
          </p:cNvSpPr>
          <p:nvPr>
            <p:ph sz="quarter" idx="1"/>
          </p:nvPr>
        </p:nvSpPr>
        <p:spPr>
          <a:xfrm>
            <a:off x="914400" y="1447800"/>
            <a:ext cx="7772400" cy="4648200"/>
          </a:xfrm>
        </p:spPr>
        <p:txBody>
          <a:bodyPr>
            <a:normAutofit/>
          </a:bodyPr>
          <a:lstStyle/>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pic>
        <p:nvPicPr>
          <p:cNvPr id="4" name="3 Imagen"/>
          <p:cNvPicPr/>
          <p:nvPr/>
        </p:nvPicPr>
        <p:blipFill>
          <a:blip r:embed="rId2"/>
          <a:srcRect l="31982" t="5675" r="47326" b="11702"/>
          <a:stretch>
            <a:fillRect/>
          </a:stretch>
        </p:blipFill>
        <p:spPr bwMode="auto">
          <a:xfrm rot="5400000">
            <a:off x="2263879" y="54079"/>
            <a:ext cx="4844844" cy="76962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2400" dirty="0" smtClean="0">
                <a:solidFill>
                  <a:schemeClr val="tx1"/>
                </a:solidFill>
                <a:latin typeface="Baskerville Old Face" pitchFamily="18" charset="0"/>
              </a:rPr>
              <a:t>ESTRUCTURA Y FUNCIONAMIENTO DE LA SONDA LAMBDA.</a:t>
            </a:r>
            <a:endParaRPr lang="es-ES" sz="2400" dirty="0" smtClean="0">
              <a:solidFill>
                <a:schemeClr val="tx1"/>
              </a:solidFill>
              <a:latin typeface="Baskerville Old Face" pitchFamily="18" charset="0"/>
            </a:endParaRP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La sonda lambda de este tipo se utilizan en motores de gasolina dotados de una regulación lambda de dos puntos. Las sondas están entradas en el tubo de escape y detectan simultáneamente el flujo de gases de escape de todos los cilindros.</a:t>
            </a:r>
            <a:endParaRPr lang="es-ES" dirty="0" smtClean="0"/>
          </a:p>
          <a:p>
            <a:pPr>
              <a:buNone/>
            </a:pPr>
            <a:endParaRPr lang="es-ES" dirty="0" smtClean="0"/>
          </a:p>
          <a:p>
            <a:r>
              <a:rPr lang="es-EC" dirty="0" smtClean="0"/>
              <a:t>El modo de funcionar se basa en el principio de la célula galvánica de concentración de oxígeno en combinación con un electrolito sólido.</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Sonda digitiforme</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El electrolito solido está constituido por un cuerpo cerámico cerrado por un lado, estanco a los gases de dióxido de circonio estabilizado con óxido de itrio. Las superficies de la cerámica están provistas en ambos lados de electrodos realizados partiendo de una delgada capa porosa de platino.</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pic>
        <p:nvPicPr>
          <p:cNvPr id="4" name="3 Imagen"/>
          <p:cNvPicPr/>
          <p:nvPr/>
        </p:nvPicPr>
        <p:blipFill>
          <a:blip r:embed="rId2"/>
          <a:srcRect l="25478" t="11765" r="14436" b="20784"/>
          <a:stretch>
            <a:fillRect/>
          </a:stretch>
        </p:blipFill>
        <p:spPr bwMode="auto">
          <a:xfrm>
            <a:off x="2514600" y="3810000"/>
            <a:ext cx="4149725" cy="252222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55638"/>
            <a:ext cx="8229600" cy="868362"/>
          </a:xfrm>
        </p:spPr>
        <p:txBody>
          <a:bodyPr>
            <a:normAutofit/>
          </a:bodyPr>
          <a:lstStyle/>
          <a:p>
            <a:r>
              <a:rPr lang="es-EC" sz="3600" b="1" dirty="0">
                <a:latin typeface="Baskerville Old Face" pitchFamily="18" charset="0"/>
              </a:rPr>
              <a:t>OBJETIVO </a:t>
            </a:r>
            <a:r>
              <a:rPr lang="es-EC" sz="3600" b="1" dirty="0" smtClean="0">
                <a:latin typeface="Baskerville Old Face" pitchFamily="18" charset="0"/>
              </a:rPr>
              <a:t>GENERAL</a:t>
            </a:r>
            <a:endParaRPr lang="en-US" sz="3600" dirty="0">
              <a:latin typeface="Baskerville Old Face" pitchFamily="18" charset="0"/>
            </a:endParaRPr>
          </a:p>
        </p:txBody>
      </p:sp>
      <p:sp>
        <p:nvSpPr>
          <p:cNvPr id="3" name="2 Marcador de contenido"/>
          <p:cNvSpPr>
            <a:spLocks noGrp="1"/>
          </p:cNvSpPr>
          <p:nvPr>
            <p:ph sz="quarter" idx="1"/>
          </p:nvPr>
        </p:nvSpPr>
        <p:spPr>
          <a:xfrm>
            <a:off x="457200" y="2209800"/>
            <a:ext cx="8229600" cy="2209799"/>
          </a:xfrm>
        </p:spPr>
        <p:txBody>
          <a:bodyPr>
            <a:noAutofit/>
          </a:bodyPr>
          <a:lstStyle/>
          <a:p>
            <a:pPr algn="just">
              <a:lnSpc>
                <a:spcPct val="150000"/>
              </a:lnSpc>
            </a:pPr>
            <a:r>
              <a:rPr lang="es-EC" sz="2400" dirty="0">
                <a:latin typeface="Bookman Old Style" pitchFamily="18" charset="0"/>
              </a:rPr>
              <a:t>Diseñar e implementar un banco de pruebas automatizado de convertidores catalíticos automotrices, para desarrollar diagnósticos automáticos del estado de los mismos</a:t>
            </a:r>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POSICIONAMIENTO DE LAS SONDAS LAMBDA</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El posicionamiento de las sondas lambda en el sistema de escape posee una gran importancia para la regulación de los gases de escape.</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pic>
        <p:nvPicPr>
          <p:cNvPr id="5" name="4 Imagen" descr="http://www.aficionadosalamecanica.net/images-emisiones/sondas-lambda-senales.jpg"/>
          <p:cNvPicPr/>
          <p:nvPr/>
        </p:nvPicPr>
        <p:blipFill>
          <a:blip r:embed="rId2"/>
          <a:srcRect l="10461" t="9714" r="9792" b="13669"/>
          <a:stretch>
            <a:fillRect/>
          </a:stretch>
        </p:blipFill>
        <p:spPr bwMode="auto">
          <a:xfrm>
            <a:off x="2895600" y="2819400"/>
            <a:ext cx="3424455" cy="360404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ADQUISICIÓN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El proyecto </a:t>
            </a:r>
            <a:r>
              <a:rPr lang="es-EC" dirty="0" smtClean="0"/>
              <a:t>desea visualizar, comparar y realizar cálculos de valores inmersos en el estudio de los gases de escape, de manera que se pueda evaluar el comportamiento de un convertidor catalítico y sensores en forma </a:t>
            </a:r>
            <a:r>
              <a:rPr lang="es-EC" dirty="0" smtClean="0"/>
              <a:t>didáctica mediante el siguiente esquema gráfico.</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graphicFrame>
        <p:nvGraphicFramePr>
          <p:cNvPr id="6" name="5 Diagrama"/>
          <p:cNvGraphicFramePr/>
          <p:nvPr/>
        </p:nvGraphicFramePr>
        <p:xfrm>
          <a:off x="2057400" y="4191000"/>
          <a:ext cx="5486400" cy="42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ADQUISICIÓN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El proyecto </a:t>
            </a:r>
            <a:r>
              <a:rPr lang="es-EC" dirty="0" smtClean="0"/>
              <a:t>desea visualizar, comparar y realizar cálculos de valores inmersos en el estudio de los gases de escape, de manera que se pueda evaluar el comportamiento de un convertidor catalítico y sensores en forma </a:t>
            </a:r>
            <a:r>
              <a:rPr lang="es-EC" dirty="0" smtClean="0"/>
              <a:t>didáctica mediante el siguiente esquema gráfico.</a:t>
            </a:r>
            <a:endParaRPr lang="es-ES" dirty="0" smtClean="0"/>
          </a:p>
          <a:p>
            <a:pPr algn="just">
              <a:lnSpc>
                <a:spcPct val="150000"/>
              </a:lnSpc>
              <a:buNone/>
            </a:pPr>
            <a:endParaRPr lang="es-EC" dirty="0" smtClean="0"/>
          </a:p>
          <a:p>
            <a:pPr algn="just">
              <a:lnSpc>
                <a:spcPct val="150000"/>
              </a:lnSpc>
              <a:buNone/>
            </a:pPr>
            <a:endParaRPr lang="es-ES" dirty="0" smtClean="0"/>
          </a:p>
          <a:p>
            <a:pPr algn="just">
              <a:lnSpc>
                <a:spcPct val="150000"/>
              </a:lnSpc>
              <a:buNone/>
            </a:pPr>
            <a:endParaRPr lang="en-US" dirty="0" smtClean="0"/>
          </a:p>
        </p:txBody>
      </p:sp>
      <p:graphicFrame>
        <p:nvGraphicFramePr>
          <p:cNvPr id="6" name="5 Diagrama"/>
          <p:cNvGraphicFramePr/>
          <p:nvPr/>
        </p:nvGraphicFramePr>
        <p:xfrm>
          <a:off x="2057400" y="4191000"/>
          <a:ext cx="5486400" cy="42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Comunicación Serial.</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La comunicación serial consiste en el envío de un bit de información de manera secuencial, esto es, un bit a la vez y a un ritmo acordado entre el emisor y el receptor.</a:t>
            </a:r>
          </a:p>
          <a:p>
            <a:pPr algn="just">
              <a:lnSpc>
                <a:spcPct val="150000"/>
              </a:lnSpc>
              <a:buNone/>
            </a:pPr>
            <a:endParaRPr lang="es-ES" dirty="0" smtClean="0"/>
          </a:p>
          <a:p>
            <a:pPr algn="just">
              <a:lnSpc>
                <a:spcPct val="150000"/>
              </a:lnSpc>
              <a:buNone/>
            </a:pPr>
            <a:endParaRPr lang="en-US" dirty="0" smtClean="0"/>
          </a:p>
        </p:txBody>
      </p:sp>
      <p:pic>
        <p:nvPicPr>
          <p:cNvPr id="5" name="irc_mi" descr="http://3.bp.blogspot.com/-icgAbl3lIiM/TkhQScEyk8I/AAAAAAAAAMg/8w88ns9xgFM/s640/comunicacion232.PNG"/>
          <p:cNvPicPr/>
          <p:nvPr/>
        </p:nvPicPr>
        <p:blipFill>
          <a:blip r:embed="rId2"/>
          <a:srcRect/>
          <a:stretch>
            <a:fillRect/>
          </a:stretch>
        </p:blipFill>
        <p:spPr bwMode="auto">
          <a:xfrm>
            <a:off x="3352800" y="2971800"/>
            <a:ext cx="2478814" cy="270689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Desarrollo del software en </a:t>
            </a:r>
            <a:r>
              <a:rPr lang="es-ES" sz="3200" dirty="0" err="1" smtClean="0">
                <a:solidFill>
                  <a:schemeClr val="tx1"/>
                </a:solidFill>
                <a:latin typeface="Baskerville Old Face" pitchFamily="18" charset="0"/>
              </a:rPr>
              <a:t>LabVIEW</a:t>
            </a:r>
            <a:r>
              <a:rPr lang="es-ES" sz="3200" dirty="0" smtClean="0">
                <a:solidFill>
                  <a:schemeClr val="tx1"/>
                </a:solidFill>
                <a:latin typeface="Baskerville Old Face" pitchFamily="18" charset="0"/>
              </a:rPr>
              <a:t>.</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S" dirty="0" err="1" smtClean="0"/>
              <a:t>LabVIEW</a:t>
            </a:r>
            <a:r>
              <a:rPr lang="es-ES" dirty="0" smtClean="0"/>
              <a:t> es una herramienta gráfica para pruebas, control y diseño mediante la programación. El lenguaje que usa se llama lenguaje G, donde la G simboliza que es lenguaje Gráfico.</a:t>
            </a:r>
          </a:p>
          <a:p>
            <a:pPr algn="just">
              <a:lnSpc>
                <a:spcPct val="150000"/>
              </a:lnSpc>
              <a:buNone/>
            </a:pPr>
            <a:endParaRPr lang="es-ES" dirty="0" smtClean="0"/>
          </a:p>
          <a:p>
            <a:pPr algn="just">
              <a:lnSpc>
                <a:spcPct val="150000"/>
              </a:lnSpc>
              <a:buNone/>
            </a:pPr>
            <a:endParaRPr lang="en-US" dirty="0" smtClean="0"/>
          </a:p>
        </p:txBody>
      </p:sp>
      <p:pic>
        <p:nvPicPr>
          <p:cNvPr id="6" name="il_fi" descr="http://1.bp.blogspot.com/_eHmgE7mCJ-8/SlSumkgkmrI/AAAAAAAAAEc/CCTeedwOxh8/s320/logo_lab2.jpg"/>
          <p:cNvPicPr/>
          <p:nvPr/>
        </p:nvPicPr>
        <p:blipFill>
          <a:blip r:embed="rId2"/>
          <a:srcRect/>
          <a:stretch>
            <a:fillRect/>
          </a:stretch>
        </p:blipFill>
        <p:spPr bwMode="auto">
          <a:xfrm>
            <a:off x="3962400" y="3352800"/>
            <a:ext cx="984885" cy="1075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Desarrollo del software en </a:t>
            </a:r>
            <a:r>
              <a:rPr lang="es-ES" sz="3200" dirty="0" err="1" smtClean="0">
                <a:solidFill>
                  <a:schemeClr val="tx1"/>
                </a:solidFill>
                <a:latin typeface="Baskerville Old Face" pitchFamily="18" charset="0"/>
              </a:rPr>
              <a:t>LabVIEW</a:t>
            </a:r>
            <a:r>
              <a:rPr lang="es-ES" sz="3200" dirty="0" smtClean="0">
                <a:solidFill>
                  <a:schemeClr val="tx1"/>
                </a:solidFill>
                <a:latin typeface="Baskerville Old Face" pitchFamily="18" charset="0"/>
              </a:rPr>
              <a:t>.</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El instrumento virtual es definido como una capa de software y hardware que se le agrega a un PC en tal forma que permite a los usuarios interactuar con la computadora como si estuviesen utilizando su propio instrumento electrónico </a:t>
            </a:r>
            <a:endParaRPr lang="es-EC" dirty="0" smtClean="0"/>
          </a:p>
          <a:p>
            <a:endParaRPr lang="es-ES" dirty="0" smtClean="0"/>
          </a:p>
          <a:p>
            <a:pPr algn="just">
              <a:lnSpc>
                <a:spcPct val="150000"/>
              </a:lnSpc>
              <a:buNone/>
            </a:pPr>
            <a:endParaRPr lang="en-US" dirty="0" smtClean="0"/>
          </a:p>
        </p:txBody>
      </p:sp>
      <p:pic>
        <p:nvPicPr>
          <p:cNvPr id="5" name="4 Imagen"/>
          <p:cNvPicPr/>
          <p:nvPr/>
        </p:nvPicPr>
        <p:blipFill>
          <a:blip r:embed="rId2"/>
          <a:srcRect/>
          <a:stretch>
            <a:fillRect/>
          </a:stretch>
        </p:blipFill>
        <p:spPr bwMode="auto">
          <a:xfrm>
            <a:off x="2286000" y="3657600"/>
            <a:ext cx="4766813" cy="205129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Análisis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 Luego de obtener un conjunto de datos es necesario mostrarlos de una forma ordenada de tal manera que guarde relación con la secuencia de la práctica. Adicionalmente para una comprensión mejor del proceso se incorporará indicadores gráficos que reaccionen de igual forma que las variables censadas, sin olvidar las gráficas comparativas de voltaje versus tiempo.</a:t>
            </a:r>
            <a:endParaRPr lang="es-ES" dirty="0" smtClean="0"/>
          </a:p>
          <a:p>
            <a:endParaRPr lang="es-ES" dirty="0" smtClean="0"/>
          </a:p>
          <a:p>
            <a:pPr algn="just">
              <a:lnSpc>
                <a:spcPct val="150000"/>
              </a:lnSpc>
              <a:buNone/>
            </a:pPr>
            <a:endParaRPr lang="en-US" dirty="0" smtClean="0"/>
          </a:p>
        </p:txBody>
      </p:sp>
      <p:pic>
        <p:nvPicPr>
          <p:cNvPr id="6" name="5 Imagen" descr="http://www.ngk.de/typo3temp/pics/5156f4223c.jpg"/>
          <p:cNvPicPr/>
          <p:nvPr/>
        </p:nvPicPr>
        <p:blipFill>
          <a:blip r:embed="rId2"/>
          <a:srcRect/>
          <a:stretch>
            <a:fillRect/>
          </a:stretch>
        </p:blipFill>
        <p:spPr bwMode="auto">
          <a:xfrm>
            <a:off x="4038600" y="3886200"/>
            <a:ext cx="2226539" cy="23622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Análisis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 </a:t>
            </a:r>
            <a:r>
              <a:rPr lang="es-ES" dirty="0" smtClean="0"/>
              <a:t>Una vez descrita la forma en que se va a operar, es necesario determinar las etapas que el programa va a tener dando como resultado la siguiente estructura.</a:t>
            </a:r>
          </a:p>
          <a:p>
            <a:endParaRPr lang="es-ES" dirty="0" smtClean="0"/>
          </a:p>
          <a:p>
            <a:endParaRPr lang="es-ES" dirty="0" smtClean="0"/>
          </a:p>
          <a:p>
            <a:pPr algn="just">
              <a:lnSpc>
                <a:spcPct val="150000"/>
              </a:lnSpc>
              <a:buNone/>
            </a:pPr>
            <a:endParaRPr lang="en-US" dirty="0" smtClean="0"/>
          </a:p>
        </p:txBody>
      </p:sp>
      <p:graphicFrame>
        <p:nvGraphicFramePr>
          <p:cNvPr id="9" name="8 Diagrama"/>
          <p:cNvGraphicFramePr/>
          <p:nvPr/>
        </p:nvGraphicFramePr>
        <p:xfrm>
          <a:off x="3276600" y="3352800"/>
          <a:ext cx="1883391" cy="257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endParaRPr lang="es-ES" sz="3200" dirty="0" smtClean="0">
              <a:solidFill>
                <a:schemeClr val="tx1"/>
              </a:solidFill>
              <a:latin typeface="Baskerville Old Face" pitchFamily="18" charset="0"/>
            </a:endParaRP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Para lograr una secuencia de ejecución ordenada del proceso se dispondrá de una serie de pantallas con el fin ir recolectando y mostrando la información gradualmente para tener una mejor asimilación de la práctica por parte del usuario.</a:t>
            </a:r>
            <a:endParaRPr lang="es-ES" dirty="0" smtClean="0"/>
          </a:p>
          <a:p>
            <a:endParaRPr lang="es-ES" dirty="0" smtClean="0"/>
          </a:p>
          <a:p>
            <a:endParaRPr lang="es-ES" dirty="0" smtClean="0"/>
          </a:p>
          <a:p>
            <a:pPr algn="just">
              <a:lnSpc>
                <a:spcPct val="150000"/>
              </a:lnSpc>
              <a:buNone/>
            </a:pPr>
            <a:endParaRPr lang="en-US" dirty="0" smtClean="0"/>
          </a:p>
        </p:txBody>
      </p:sp>
      <p:pic>
        <p:nvPicPr>
          <p:cNvPr id="5" name="4 Imagen" descr="H:\LOGO TESIS..jpg"/>
          <p:cNvPicPr/>
          <p:nvPr/>
        </p:nvPicPr>
        <p:blipFill>
          <a:blip r:embed="rId2"/>
          <a:srcRect/>
          <a:stretch>
            <a:fillRect/>
          </a:stretch>
        </p:blipFill>
        <p:spPr bwMode="auto">
          <a:xfrm>
            <a:off x="2743200" y="3200400"/>
            <a:ext cx="3657600" cy="29718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endParaRPr lang="es-ES" sz="3200" dirty="0" smtClean="0">
              <a:solidFill>
                <a:schemeClr val="tx1"/>
              </a:solidFill>
              <a:latin typeface="Baskerville Old Face" pitchFamily="18" charset="0"/>
            </a:endParaRPr>
          </a:p>
        </p:txBody>
      </p:sp>
      <p:sp>
        <p:nvSpPr>
          <p:cNvPr id="3" name="2 Marcador de contenido"/>
          <p:cNvSpPr>
            <a:spLocks noGrp="1"/>
          </p:cNvSpPr>
          <p:nvPr>
            <p:ph sz="quarter" idx="1"/>
          </p:nvPr>
        </p:nvSpPr>
        <p:spPr>
          <a:xfrm>
            <a:off x="914400" y="1447800"/>
            <a:ext cx="7772400" cy="4648200"/>
          </a:xfrm>
        </p:spPr>
        <p:txBody>
          <a:bodyPr>
            <a:normAutofit/>
          </a:bodyPr>
          <a:lstStyle/>
          <a:p>
            <a:r>
              <a:rPr lang="es-ES" dirty="0" smtClean="0"/>
              <a:t>Si el usuario desea guardar los datos tanto de las graficas como los valores de las señales se ha dispuesto una sección que genera un archivo que incluye una hoja de cálculo con valores de los valores medidos y graficas de las señales de los sensores.</a:t>
            </a:r>
          </a:p>
          <a:p>
            <a:endParaRPr lang="es-ES" dirty="0" smtClean="0"/>
          </a:p>
          <a:p>
            <a:endParaRPr lang="es-ES" dirty="0" smtClean="0"/>
          </a:p>
          <a:p>
            <a:pPr algn="just">
              <a:lnSpc>
                <a:spcPct val="150000"/>
              </a:lnSpc>
              <a:buNone/>
            </a:pPr>
            <a:endParaRPr lang="en-US" dirty="0" smtClean="0"/>
          </a:p>
        </p:txBody>
      </p:sp>
      <p:pic>
        <p:nvPicPr>
          <p:cNvPr id="7" name="6 Imagen" descr="G:\fotos prueba\prueba arranque.png"/>
          <p:cNvPicPr/>
          <p:nvPr/>
        </p:nvPicPr>
        <p:blipFill>
          <a:blip r:embed="rId2" cstate="print"/>
          <a:srcRect l="17259" t="11525" r="14777" b="8136"/>
          <a:stretch>
            <a:fillRect/>
          </a:stretch>
        </p:blipFill>
        <p:spPr bwMode="auto">
          <a:xfrm>
            <a:off x="2590800" y="3124200"/>
            <a:ext cx="4219425" cy="3096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latin typeface="Baskerville Old Face" pitchFamily="18" charset="0"/>
              </a:rPr>
              <a:t>OBJETIVOS ESPECÍFICOS </a:t>
            </a:r>
            <a:r>
              <a:rPr lang="es-EC" b="1" dirty="0">
                <a:latin typeface="Baskerville Old Face" pitchFamily="18" charset="0"/>
              </a:rPr>
              <a:t>DEL </a:t>
            </a:r>
            <a:r>
              <a:rPr lang="es-EC" b="1" dirty="0" smtClean="0">
                <a:latin typeface="Baskerville Old Face" pitchFamily="18" charset="0"/>
              </a:rPr>
              <a:t>PROYECTO</a:t>
            </a:r>
            <a:endParaRPr lang="en-US" dirty="0">
              <a:latin typeface="Baskerville Old Face" pitchFamily="18" charset="0"/>
            </a:endParaRPr>
          </a:p>
        </p:txBody>
      </p:sp>
      <p:sp>
        <p:nvSpPr>
          <p:cNvPr id="3" name="2 Marcador de contenido"/>
          <p:cNvSpPr>
            <a:spLocks noGrp="1"/>
          </p:cNvSpPr>
          <p:nvPr>
            <p:ph sz="quarter" idx="1"/>
          </p:nvPr>
        </p:nvSpPr>
        <p:spPr>
          <a:xfrm>
            <a:off x="457200" y="1600200"/>
            <a:ext cx="8229600" cy="5029200"/>
          </a:xfrm>
        </p:spPr>
        <p:txBody>
          <a:bodyPr>
            <a:normAutofit fontScale="70000" lnSpcReduction="20000"/>
          </a:bodyPr>
          <a:lstStyle/>
          <a:p>
            <a:pPr lvl="0">
              <a:lnSpc>
                <a:spcPct val="170000"/>
              </a:lnSpc>
            </a:pPr>
            <a:r>
              <a:rPr lang="es-EC" dirty="0">
                <a:latin typeface="Bookman Old Style" pitchFamily="18" charset="0"/>
              </a:rPr>
              <a:t>Diseñar e implementar los componentes electrónicos para el banco de pruebas computarizado para la ejecución de pruebas. </a:t>
            </a:r>
            <a:endParaRPr lang="en-US" dirty="0">
              <a:latin typeface="Bookman Old Style" pitchFamily="18" charset="0"/>
            </a:endParaRPr>
          </a:p>
          <a:p>
            <a:pPr lvl="0">
              <a:lnSpc>
                <a:spcPct val="170000"/>
              </a:lnSpc>
            </a:pPr>
            <a:r>
              <a:rPr lang="es-EC" dirty="0">
                <a:latin typeface="Bookman Old Style" pitchFamily="18" charset="0"/>
              </a:rPr>
              <a:t>Diseñar, seleccionar e instalar los sensores y elementos electrónicos para la medición de los parámetros de los convertidores catalíticos.</a:t>
            </a:r>
            <a:endParaRPr lang="en-US" dirty="0">
              <a:latin typeface="Bookman Old Style" pitchFamily="18" charset="0"/>
            </a:endParaRPr>
          </a:p>
          <a:p>
            <a:pPr lvl="0">
              <a:lnSpc>
                <a:spcPct val="170000"/>
              </a:lnSpc>
            </a:pPr>
            <a:r>
              <a:rPr lang="es-EC" dirty="0">
                <a:latin typeface="Bookman Old Style" pitchFamily="18" charset="0"/>
              </a:rPr>
              <a:t>Cablear y conectar los sensores a la tarjeta de adquisición de datos, que permita envió de datos al computador.</a:t>
            </a:r>
            <a:endParaRPr lang="en-US" dirty="0">
              <a:latin typeface="Bookman Old Style" pitchFamily="18" charset="0"/>
            </a:endParaRPr>
          </a:p>
          <a:p>
            <a:pPr lvl="0">
              <a:lnSpc>
                <a:spcPct val="170000"/>
              </a:lnSpc>
            </a:pPr>
            <a:r>
              <a:rPr lang="es-EC" dirty="0">
                <a:latin typeface="Bookman Old Style" pitchFamily="18" charset="0"/>
              </a:rPr>
              <a:t>Desarrollar la interface gráfica y el algoritmo de cálculo para la visualización de parámetros eléctricos y formas de onda de convertidor catalítico en un computador. </a:t>
            </a:r>
            <a:endParaRPr lang="en-US" dirty="0">
              <a:latin typeface="Bookman Old Style" pitchFamily="18" charset="0"/>
            </a:endParaRPr>
          </a:p>
          <a:p>
            <a:pPr lvl="0">
              <a:lnSpc>
                <a:spcPct val="170000"/>
              </a:lnSpc>
            </a:pPr>
            <a:r>
              <a:rPr lang="es-EC" dirty="0">
                <a:latin typeface="Bookman Old Style" pitchFamily="18" charset="0"/>
              </a:rPr>
              <a:t>Determinar los diferentes códigos de falla del sistema convertidor catalítico</a:t>
            </a:r>
            <a:r>
              <a:rPr lang="es-EC" dirty="0" smtClean="0">
                <a:latin typeface="Bookman Old Style" pitchFamily="18" charset="0"/>
              </a:rPr>
              <a:t>.</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TARJETA DE ADQUISICIÓN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S" dirty="0" smtClean="0"/>
              <a:t>Para la adquisición de los datos de los sensores se dispondrá de elementos electrónicos capaces de interpretar las señales y transformarlas en datos que posteriormente se enviaran al computador, todos estos interconectados en una baquelita.</a:t>
            </a:r>
          </a:p>
          <a:p>
            <a:endParaRPr lang="es-ES" dirty="0" smtClean="0"/>
          </a:p>
          <a:p>
            <a:endParaRPr lang="es-ES" dirty="0" smtClean="0"/>
          </a:p>
          <a:p>
            <a:pPr algn="just">
              <a:lnSpc>
                <a:spcPct val="150000"/>
              </a:lnSpc>
              <a:buNone/>
            </a:pPr>
            <a:endParaRPr lang="en-US" dirty="0" smtClean="0"/>
          </a:p>
        </p:txBody>
      </p:sp>
      <p:graphicFrame>
        <p:nvGraphicFramePr>
          <p:cNvPr id="5" name="4 Diagrama"/>
          <p:cNvGraphicFramePr/>
          <p:nvPr/>
        </p:nvGraphicFramePr>
        <p:xfrm>
          <a:off x="2971800" y="3733800"/>
          <a:ext cx="2391507" cy="1940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TARJETA DE ADQUISICIÓN DE DATOS.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S" dirty="0" smtClean="0"/>
              <a:t>Para la adquisición de los datos de los sensores se dispondrá de elementos electrónicos capaces de interpretar las señales y transformarlas en datos que posteriormente se enviaran al computador, todos estos interconectados en una baquelita.</a:t>
            </a:r>
          </a:p>
          <a:p>
            <a:endParaRPr lang="es-ES" dirty="0" smtClean="0"/>
          </a:p>
          <a:p>
            <a:endParaRPr lang="es-ES" dirty="0" smtClean="0"/>
          </a:p>
          <a:p>
            <a:pPr algn="just">
              <a:lnSpc>
                <a:spcPct val="150000"/>
              </a:lnSpc>
              <a:buNone/>
            </a:pPr>
            <a:endParaRPr lang="en-US" dirty="0" smtClean="0"/>
          </a:p>
        </p:txBody>
      </p:sp>
      <p:graphicFrame>
        <p:nvGraphicFramePr>
          <p:cNvPr id="5" name="4 Diagrama"/>
          <p:cNvGraphicFramePr/>
          <p:nvPr/>
        </p:nvGraphicFramePr>
        <p:xfrm>
          <a:off x="2971800" y="3733800"/>
          <a:ext cx="2391507" cy="1940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HARDWARE.</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S" dirty="0" smtClean="0"/>
              <a:t>Para la elaboración del circuito se ha hecho uso de una herramienta de simulación denominada </a:t>
            </a:r>
            <a:r>
              <a:rPr lang="es-ES" dirty="0" err="1" smtClean="0"/>
              <a:t>PROTEUS</a:t>
            </a:r>
            <a:r>
              <a:rPr lang="es-ES" dirty="0" smtClean="0"/>
              <a:t> el cual permite realizar la interconexión de los elementos necesarios y simular su funcionamiento en conjunto sin la necesidad de tener el circuito físicamente armado, esto con el fin de detectar posibles fallas en el diseño.</a:t>
            </a:r>
          </a:p>
          <a:p>
            <a:endParaRPr lang="es-ES" dirty="0" smtClean="0"/>
          </a:p>
          <a:p>
            <a:endParaRPr lang="es-ES" dirty="0" smtClean="0"/>
          </a:p>
          <a:p>
            <a:pPr algn="just">
              <a:lnSpc>
                <a:spcPct val="150000"/>
              </a:lnSpc>
              <a:buNone/>
            </a:pPr>
            <a:endParaRPr lang="en-US" dirty="0" smtClean="0"/>
          </a:p>
        </p:txBody>
      </p:sp>
      <p:pic>
        <p:nvPicPr>
          <p:cNvPr id="6" name="il_fi" descr="http://3.bp.blogspot.com/-IIPjEI8OYkg/TZh8a9_VIVI/AAAAAAAAAC0/yWSvfhIXIHs/s1600/proteus7.4L%25281%2529.png"/>
          <p:cNvPicPr/>
          <p:nvPr/>
        </p:nvPicPr>
        <p:blipFill>
          <a:blip r:embed="rId2"/>
          <a:srcRect/>
          <a:stretch>
            <a:fillRect/>
          </a:stretch>
        </p:blipFill>
        <p:spPr bwMode="auto">
          <a:xfrm>
            <a:off x="1295400" y="3962400"/>
            <a:ext cx="3398015" cy="2025410"/>
          </a:xfrm>
          <a:prstGeom prst="rect">
            <a:avLst/>
          </a:prstGeom>
          <a:noFill/>
          <a:ln w="19050">
            <a:solidFill>
              <a:schemeClr val="tx1"/>
            </a:solidFill>
            <a:miter lim="800000"/>
            <a:headEnd/>
            <a:tailEnd/>
          </a:ln>
        </p:spPr>
      </p:pic>
      <p:pic>
        <p:nvPicPr>
          <p:cNvPr id="7" name="6 Imagen"/>
          <p:cNvPicPr/>
          <p:nvPr/>
        </p:nvPicPr>
        <p:blipFill>
          <a:blip r:embed="rId3">
            <a:clrChange>
              <a:clrFrom>
                <a:srgbClr val="000000"/>
              </a:clrFrom>
              <a:clrTo>
                <a:srgbClr val="000000">
                  <a:alpha val="0"/>
                </a:srgbClr>
              </a:clrTo>
            </a:clrChange>
          </a:blip>
          <a:srcRect l="26335" t="20202" r="13462" b="13131"/>
          <a:stretch>
            <a:fillRect/>
          </a:stretch>
        </p:blipFill>
        <p:spPr bwMode="auto">
          <a:xfrm>
            <a:off x="4876800" y="3962400"/>
            <a:ext cx="3505200" cy="1981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HARDWARE.</a:t>
            </a:r>
          </a:p>
        </p:txBody>
      </p:sp>
      <p:pic>
        <p:nvPicPr>
          <p:cNvPr id="8" name="7 Marcador de contenido"/>
          <p:cNvPicPr>
            <a:picLocks noGrp="1"/>
          </p:cNvPicPr>
          <p:nvPr>
            <p:ph sz="quarter" idx="1"/>
          </p:nvPr>
        </p:nvPicPr>
        <p:blipFill>
          <a:blip r:embed="rId2">
            <a:clrChange>
              <a:clrFrom>
                <a:srgbClr val="E0E0D0"/>
              </a:clrFrom>
              <a:clrTo>
                <a:srgbClr val="E0E0D0">
                  <a:alpha val="0"/>
                </a:srgbClr>
              </a:clrTo>
            </a:clrChange>
          </a:blip>
          <a:srcRect l="4882" r="3797"/>
          <a:stretch>
            <a:fillRect/>
          </a:stretch>
        </p:blipFill>
        <p:spPr bwMode="auto">
          <a:xfrm>
            <a:off x="1806710" y="1447800"/>
            <a:ext cx="5987779" cy="46482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SOFTWARE.</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Como parte fundamental del procesamiento está el algoritmo implementado en el </a:t>
            </a:r>
            <a:r>
              <a:rPr lang="es-EC" dirty="0" err="1" smtClean="0"/>
              <a:t>microcontrolador</a:t>
            </a:r>
            <a:r>
              <a:rPr lang="es-EC" dirty="0" smtClean="0"/>
              <a:t> el cual constara de partes esenciales</a:t>
            </a:r>
            <a:r>
              <a:rPr lang="es-ES" dirty="0" smtClean="0"/>
              <a:t>.</a:t>
            </a:r>
            <a:endParaRPr lang="es-ES" dirty="0" smtClean="0"/>
          </a:p>
          <a:p>
            <a:r>
              <a:rPr lang="es-ES" dirty="0" smtClean="0"/>
              <a:t>Para esta aplicación usada para contar los pulsos sin importar el ciclo del lazo principal.</a:t>
            </a:r>
          </a:p>
          <a:p>
            <a:r>
              <a:rPr lang="es-ES" dirty="0" smtClean="0"/>
              <a:t>Para realizar este algoritmo se hará uso de una herramienta computacional en base a lenguaje C llamada </a:t>
            </a:r>
            <a:r>
              <a:rPr lang="es-ES" dirty="0" err="1" smtClean="0"/>
              <a:t>Bascon</a:t>
            </a:r>
            <a:r>
              <a:rPr lang="es-ES" dirty="0" smtClean="0"/>
              <a:t> propia para la elaboración de programas en </a:t>
            </a:r>
            <a:r>
              <a:rPr lang="es-ES" dirty="0" err="1" smtClean="0"/>
              <a:t>microcontroladores</a:t>
            </a:r>
            <a:r>
              <a:rPr lang="es-ES" dirty="0" smtClean="0"/>
              <a:t> </a:t>
            </a:r>
            <a:r>
              <a:rPr lang="es-ES" dirty="0" err="1" smtClean="0"/>
              <a:t>AVR</a:t>
            </a:r>
            <a:r>
              <a:rPr lang="es-ES" dirty="0" smtClean="0"/>
              <a:t> tal como el </a:t>
            </a:r>
            <a:r>
              <a:rPr lang="es-ES" dirty="0" err="1" smtClean="0"/>
              <a:t>ATmega</a:t>
            </a:r>
            <a:r>
              <a:rPr lang="es-ES" dirty="0" smtClean="0"/>
              <a:t> 48 usado en la presente aplicación.</a:t>
            </a:r>
          </a:p>
          <a:p>
            <a:endParaRPr lang="es-ES" dirty="0" smtClean="0"/>
          </a:p>
          <a:p>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Resumen obtenido por medio del software</a:t>
            </a:r>
          </a:p>
        </p:txBody>
      </p:sp>
      <p:pic>
        <p:nvPicPr>
          <p:cNvPr id="52226" name="Picture 2"/>
          <p:cNvPicPr>
            <a:picLocks noGrp="1" noChangeAspect="1" noChangeArrowheads="1"/>
          </p:cNvPicPr>
          <p:nvPr>
            <p:ph sz="quarter" idx="1"/>
          </p:nvPr>
        </p:nvPicPr>
        <p:blipFill>
          <a:blip r:embed="rId2"/>
          <a:srcRect l="29017" t="24590" r="26393" b="14754"/>
          <a:stretch>
            <a:fillRect/>
          </a:stretch>
        </p:blipFill>
        <p:spPr bwMode="auto">
          <a:xfrm>
            <a:off x="2819400" y="1981200"/>
            <a:ext cx="3641125"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a:t>
            </a:r>
            <a:r>
              <a:rPr lang="es-EC" sz="4400" b="1" dirty="0" smtClean="0">
                <a:solidFill>
                  <a:schemeClr val="tx1"/>
                </a:solidFill>
                <a:latin typeface="Baskerville Old Face" pitchFamily="18" charset="0"/>
              </a:rPr>
              <a:t>6</a:t>
            </a:r>
            <a:endParaRPr lang="en-US" sz="4400" dirty="0">
              <a:solidFill>
                <a:schemeClr val="tx1"/>
              </a:solidFill>
            </a:endParaRPr>
          </a:p>
        </p:txBody>
      </p:sp>
      <p:sp>
        <p:nvSpPr>
          <p:cNvPr id="3" name="2 Marcador de contenido"/>
          <p:cNvSpPr>
            <a:spLocks noGrp="1"/>
          </p:cNvSpPr>
          <p:nvPr>
            <p:ph sz="quarter" idx="1"/>
          </p:nvPr>
        </p:nvSpPr>
        <p:spPr>
          <a:xfrm>
            <a:off x="2057400" y="3048000"/>
            <a:ext cx="5029200" cy="1524000"/>
          </a:xfrm>
        </p:spPr>
        <p:txBody>
          <a:bodyPr>
            <a:noAutofit/>
          </a:bodyPr>
          <a:lstStyle/>
          <a:p>
            <a:pPr algn="ctr">
              <a:lnSpc>
                <a:spcPct val="200000"/>
              </a:lnSpc>
              <a:buNone/>
            </a:pPr>
            <a:r>
              <a:rPr lang="es-ES" sz="2400" b="1" dirty="0" smtClean="0">
                <a:latin typeface="Castellar" pitchFamily="18" charset="0"/>
              </a:rPr>
              <a:t>MARCO ADMINISTRATIVO</a:t>
            </a: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RECURSOS</a:t>
            </a:r>
          </a:p>
        </p:txBody>
      </p:sp>
      <p:sp>
        <p:nvSpPr>
          <p:cNvPr id="3" name="2 Marcador de contenido"/>
          <p:cNvSpPr>
            <a:spLocks noGrp="1"/>
          </p:cNvSpPr>
          <p:nvPr>
            <p:ph sz="quarter" idx="1"/>
          </p:nvPr>
        </p:nvSpPr>
        <p:spPr>
          <a:xfrm>
            <a:off x="914400" y="1447800"/>
            <a:ext cx="7772400" cy="4648200"/>
          </a:xfrm>
        </p:spPr>
        <p:txBody>
          <a:bodyPr>
            <a:normAutofit/>
          </a:bodyPr>
          <a:lstStyle/>
          <a:p>
            <a:r>
              <a:rPr lang="es-EC" dirty="0" smtClean="0"/>
              <a:t>Con el fin de realizar este proyecto de forma planificada, se propone el presente capítulo con el cual se analizará el aspecto técnico-operativo del mismo para facilitar la comprensión de todo aquello que tenga relación con el funcionamiento y la operatividad del proyecto, de ello los recursos humanos, tecnológicos y materiales son fundamentales para la puesta en marcha.</a:t>
            </a:r>
            <a:endParaRPr lang="es-ES" dirty="0" smtClean="0"/>
          </a:p>
          <a:p>
            <a:endParaRPr lang="es-ES" dirty="0" smtClean="0"/>
          </a:p>
          <a:p>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CONCLUSIONES </a:t>
            </a:r>
          </a:p>
        </p:txBody>
      </p:sp>
      <p:sp>
        <p:nvSpPr>
          <p:cNvPr id="3" name="2 Marcador de contenido"/>
          <p:cNvSpPr>
            <a:spLocks noGrp="1"/>
          </p:cNvSpPr>
          <p:nvPr>
            <p:ph sz="quarter" idx="1"/>
          </p:nvPr>
        </p:nvSpPr>
        <p:spPr>
          <a:xfrm>
            <a:off x="914400" y="1447800"/>
            <a:ext cx="7772400" cy="4648200"/>
          </a:xfrm>
        </p:spPr>
        <p:txBody>
          <a:bodyPr>
            <a:normAutofit fontScale="92500" lnSpcReduction="20000"/>
          </a:bodyPr>
          <a:lstStyle/>
          <a:p>
            <a:pPr lvl="0"/>
            <a:r>
              <a:rPr lang="es-EC" dirty="0" smtClean="0"/>
              <a:t>Se diseñó e implementó los componentes electrónicos para el banco de pruebas computarizado para la ejecución de pruebas.  </a:t>
            </a:r>
            <a:endParaRPr lang="es-EC" dirty="0" smtClean="0"/>
          </a:p>
          <a:p>
            <a:pPr lvl="0"/>
            <a:endParaRPr lang="es-ES" dirty="0" smtClean="0"/>
          </a:p>
          <a:p>
            <a:pPr lvl="0"/>
            <a:r>
              <a:rPr lang="es-EC" dirty="0" smtClean="0"/>
              <a:t>Se diseñó, seleccionó e instaló los sensores y elementos electrónicos para la medición de los parámetros de los convertidores catalíticos.</a:t>
            </a:r>
            <a:endParaRPr lang="es-ES" dirty="0" smtClean="0"/>
          </a:p>
          <a:p>
            <a:pPr>
              <a:buNone/>
            </a:pPr>
            <a:endParaRPr lang="es-ES" dirty="0" smtClean="0"/>
          </a:p>
          <a:p>
            <a:pPr lvl="0"/>
            <a:r>
              <a:rPr lang="es-EC" dirty="0" smtClean="0"/>
              <a:t>Se </a:t>
            </a:r>
            <a:r>
              <a:rPr lang="es-EC" dirty="0" smtClean="0"/>
              <a:t>desarrolló la interface gráfica y el algoritmo de cálculo para la visualización de parámetros electrónicos y formas de onda de convertidor catalítico en un computador. </a:t>
            </a:r>
            <a:endParaRPr lang="es-ES" dirty="0" smtClean="0"/>
          </a:p>
          <a:p>
            <a:pPr>
              <a:buNone/>
            </a:pPr>
            <a:endParaRPr lang="es-ES" dirty="0" smtClean="0"/>
          </a:p>
          <a:p>
            <a:pPr lvl="0"/>
            <a:r>
              <a:rPr lang="es-EC" dirty="0" smtClean="0"/>
              <a:t>Se determinó los diferentes códigos de falla del sistema convertidor catalítico. </a:t>
            </a:r>
            <a:endParaRPr lang="es-ES" dirty="0" smtClean="0"/>
          </a:p>
          <a:p>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dirty="0" smtClean="0">
                <a:solidFill>
                  <a:schemeClr val="tx1"/>
                </a:solidFill>
                <a:latin typeface="Baskerville Old Face" pitchFamily="18" charset="0"/>
              </a:rPr>
              <a:t>RECOMENDACIONES</a:t>
            </a:r>
          </a:p>
        </p:txBody>
      </p:sp>
      <p:sp>
        <p:nvSpPr>
          <p:cNvPr id="3" name="2 Marcador de contenido"/>
          <p:cNvSpPr>
            <a:spLocks noGrp="1"/>
          </p:cNvSpPr>
          <p:nvPr>
            <p:ph sz="quarter" idx="1"/>
          </p:nvPr>
        </p:nvSpPr>
        <p:spPr>
          <a:xfrm>
            <a:off x="914400" y="1447800"/>
            <a:ext cx="7772400" cy="4648200"/>
          </a:xfrm>
        </p:spPr>
        <p:txBody>
          <a:bodyPr>
            <a:normAutofit fontScale="92500" lnSpcReduction="20000"/>
          </a:bodyPr>
          <a:lstStyle/>
          <a:p>
            <a:pPr lvl="0"/>
            <a:r>
              <a:rPr lang="es-EC" dirty="0" smtClean="0"/>
              <a:t>Tener </a:t>
            </a:r>
            <a:r>
              <a:rPr lang="es-EC" dirty="0" smtClean="0"/>
              <a:t>conocimiento sobre sensores de oxigeno ya sea en material, número, color de cables y su desempeño.</a:t>
            </a:r>
            <a:endParaRPr lang="es-ES" dirty="0" smtClean="0"/>
          </a:p>
          <a:p>
            <a:r>
              <a:rPr lang="es-EC" dirty="0" smtClean="0"/>
              <a:t> </a:t>
            </a:r>
            <a:endParaRPr lang="es-ES" dirty="0" smtClean="0"/>
          </a:p>
          <a:p>
            <a:pPr lvl="0"/>
            <a:r>
              <a:rPr lang="es-EC" dirty="0" smtClean="0"/>
              <a:t>Verificar las curvas de funcionamiento de cada sensor, previamente a su ejecución con el fin de hacer una comparación, al momento del trabajo del mismo y así poder interpretar un diagnóstico.</a:t>
            </a:r>
            <a:endParaRPr lang="es-ES" dirty="0" smtClean="0"/>
          </a:p>
          <a:p>
            <a:r>
              <a:rPr lang="es-EC" dirty="0" smtClean="0"/>
              <a:t> </a:t>
            </a:r>
            <a:endParaRPr lang="es-ES" dirty="0" smtClean="0"/>
          </a:p>
          <a:p>
            <a:pPr lvl="0"/>
            <a:r>
              <a:rPr lang="es-EC" dirty="0" smtClean="0"/>
              <a:t>Realizar el control periódico del convertidor catalítico y sus componentes, con la finalidad de alargar la vida útil, y así el buen funcionamiento del motor de combustión interna.</a:t>
            </a:r>
            <a:endParaRPr lang="es-ES" dirty="0" smtClean="0"/>
          </a:p>
          <a:p>
            <a:r>
              <a:rPr lang="es-EC" dirty="0" smtClean="0"/>
              <a:t> </a:t>
            </a:r>
            <a:endParaRPr lang="es-ES" dirty="0" smtClean="0"/>
          </a:p>
          <a:p>
            <a:r>
              <a:rPr lang="es-EC" dirty="0" smtClean="0"/>
              <a:t>Archivar los informes obtenidos en cada mantenimiento y de esta forma llevar un control y facilitar el trabajo del técnico.</a:t>
            </a:r>
            <a:endParaRPr lang="es-ES" dirty="0" smtClean="0"/>
          </a:p>
          <a:p>
            <a:pPr algn="just">
              <a:lnSpc>
                <a:spcPct val="150000"/>
              </a:lnSpc>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57200"/>
            <a:ext cx="7772400" cy="731838"/>
          </a:xfrm>
        </p:spPr>
        <p:txBody>
          <a:bodyPr>
            <a:normAutofit fontScale="90000"/>
          </a:bodyPr>
          <a:lstStyle/>
          <a:p>
            <a:pPr algn="ctr"/>
            <a:r>
              <a:rPr lang="es-EC" b="1" dirty="0" smtClean="0">
                <a:solidFill>
                  <a:schemeClr val="tx1"/>
                </a:solidFill>
                <a:latin typeface="Baskerville Old Face" pitchFamily="18" charset="0"/>
              </a:rPr>
              <a:t>JUSTIFICACIÓN E IMPORTANCIA</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p:txBody>
          <a:bodyPr>
            <a:normAutofit/>
          </a:bodyPr>
          <a:lstStyle/>
          <a:p>
            <a:pPr>
              <a:buNone/>
            </a:pPr>
            <a:endParaRPr lang="es-EC" dirty="0" smtClean="0"/>
          </a:p>
          <a:p>
            <a:r>
              <a:rPr lang="es-EC" dirty="0" smtClean="0"/>
              <a:t>Es una ventaja contar con un equipo de diagnóstico y monitoreo de convertidor catalíticos de forma automatizada, ya que en nuestro medio no existe uno, de esta forma asegurar que los vehículos que circulan cumplan con normativas en materia de emisiones partiendo de procedimientos, criterios de certificaciones y seguimiento similares de los centros de verificación autorizados.</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371600"/>
            <a:ext cx="7772400" cy="1143000"/>
          </a:xfrm>
        </p:spPr>
        <p:txBody>
          <a:bodyPr>
            <a:normAutofit/>
          </a:bodyPr>
          <a:lstStyle/>
          <a:p>
            <a:pPr algn="ctr"/>
            <a:r>
              <a:rPr lang="es-EC" sz="4400" b="1" dirty="0" smtClean="0">
                <a:solidFill>
                  <a:schemeClr val="tx1"/>
                </a:solidFill>
                <a:latin typeface="Baskerville Old Face" pitchFamily="18" charset="0"/>
              </a:rPr>
              <a:t>CAPÍTULO 2</a:t>
            </a:r>
            <a:endParaRPr lang="en-US" sz="4400" dirty="0">
              <a:solidFill>
                <a:schemeClr val="tx1"/>
              </a:solidFill>
            </a:endParaRPr>
          </a:p>
        </p:txBody>
      </p:sp>
      <p:sp>
        <p:nvSpPr>
          <p:cNvPr id="3" name="2 Marcador de contenido"/>
          <p:cNvSpPr>
            <a:spLocks noGrp="1"/>
          </p:cNvSpPr>
          <p:nvPr>
            <p:ph sz="quarter" idx="1"/>
          </p:nvPr>
        </p:nvSpPr>
        <p:spPr>
          <a:xfrm>
            <a:off x="3048000" y="3429000"/>
            <a:ext cx="3352800" cy="1143000"/>
          </a:xfrm>
        </p:spPr>
        <p:txBody>
          <a:bodyPr/>
          <a:lstStyle/>
          <a:p>
            <a:pPr>
              <a:buNone/>
            </a:pPr>
            <a:r>
              <a:rPr lang="es-EC" b="1" dirty="0" smtClean="0">
                <a:latin typeface="Castellar" pitchFamily="18" charset="0"/>
              </a:rPr>
              <a:t>MARCO TEÓRICO</a:t>
            </a:r>
            <a:endParaRPr lang="en-US" b="1" dirty="0">
              <a:latin typeface="Castellar" pitchFamily="18" charset="0"/>
            </a:endParaRPr>
          </a:p>
        </p:txBody>
      </p:sp>
      <p:sp>
        <p:nvSpPr>
          <p:cNvPr id="4" name="3 Triángulo rectángulo"/>
          <p:cNvSpPr/>
          <p:nvPr/>
        </p:nvSpPr>
        <p:spPr>
          <a:xfrm rot="16200000">
            <a:off x="6553200" y="4343400"/>
            <a:ext cx="2133600" cy="2286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solidFill>
                  <a:schemeClr val="tx1"/>
                </a:solidFill>
                <a:latin typeface="Baskerville Old Face" pitchFamily="18" charset="0"/>
              </a:rPr>
              <a:t>FUNDAMENTACIÓN TEÓRICA</a:t>
            </a:r>
            <a:endParaRPr lang="en-US" dirty="0">
              <a:solidFill>
                <a:schemeClr val="tx1"/>
              </a:solidFill>
              <a:latin typeface="Baskerville Old Face" pitchFamily="18" charset="0"/>
            </a:endParaRPr>
          </a:p>
        </p:txBody>
      </p:sp>
      <p:sp>
        <p:nvSpPr>
          <p:cNvPr id="3" name="2 Marcador de contenido"/>
          <p:cNvSpPr>
            <a:spLocks noGrp="1"/>
          </p:cNvSpPr>
          <p:nvPr>
            <p:ph sz="quarter" idx="1"/>
          </p:nvPr>
        </p:nvSpPr>
        <p:spPr>
          <a:xfrm>
            <a:off x="914400" y="1524000"/>
            <a:ext cx="7772400" cy="4495800"/>
          </a:xfrm>
        </p:spPr>
        <p:txBody>
          <a:bodyPr/>
          <a:lstStyle/>
          <a:p>
            <a:pPr algn="just"/>
            <a:r>
              <a:rPr lang="es-ES" dirty="0" smtClean="0"/>
              <a:t>Según, Secretaria del medio Ambiente. (2007), Programa para el mejoramiento de la Calidad del Aire de la Zona Metropolitana del Valle de México (PROAIRE). </a:t>
            </a:r>
            <a:endParaRPr lang="en-US" dirty="0" smtClean="0"/>
          </a:p>
          <a:p>
            <a:pPr algn="just">
              <a:buNone/>
            </a:pPr>
            <a:endParaRPr lang="en-US" dirty="0" smtClean="0"/>
          </a:p>
          <a:p>
            <a:pPr algn="just">
              <a:buNone/>
            </a:pPr>
            <a:r>
              <a:rPr lang="es-EC" dirty="0" smtClean="0"/>
              <a:t>“En los últimos años la política de gestión de la calidad del aire se ha orientado al mejoramiento ambiental de vehículos automotores, a través de acciones como: mejorar el transporte público, reforzar el programa de verificación vehicular e iniciar el programa de reducción a contaminantes.”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657600" y="381000"/>
            <a:ext cx="5029200" cy="2895600"/>
          </a:xfrm>
        </p:spPr>
        <p:txBody>
          <a:bodyPr>
            <a:normAutofit/>
          </a:bodyPr>
          <a:lstStyle/>
          <a:p>
            <a:pPr algn="just">
              <a:lnSpc>
                <a:spcPct val="150000"/>
              </a:lnSpc>
              <a:buNone/>
            </a:pPr>
            <a:r>
              <a:rPr lang="es-ES" sz="2000" dirty="0" smtClean="0"/>
              <a:t>El catalizador tiene como función el transformar los gases contaminantes del motor (CO, HC y </a:t>
            </a:r>
            <a:r>
              <a:rPr lang="es-ES" sz="2000" dirty="0" err="1" smtClean="0"/>
              <a:t>NOx</a:t>
            </a:r>
            <a:r>
              <a:rPr lang="es-ES" sz="2000" dirty="0" smtClean="0"/>
              <a:t>) en N</a:t>
            </a:r>
            <a:r>
              <a:rPr lang="es-ES" sz="2000" baseline="-25000" dirty="0" smtClean="0"/>
              <a:t>2</a:t>
            </a:r>
            <a:r>
              <a:rPr lang="es-ES" sz="2000" dirty="0" smtClean="0"/>
              <a:t>, CO</a:t>
            </a:r>
            <a:r>
              <a:rPr lang="es-ES" sz="2000" baseline="-25000" dirty="0" smtClean="0"/>
              <a:t>2</a:t>
            </a:r>
            <a:r>
              <a:rPr lang="es-ES" sz="2000" dirty="0" smtClean="0"/>
              <a:t> y H</a:t>
            </a:r>
            <a:r>
              <a:rPr lang="es-ES" sz="2000" baseline="-25000" dirty="0" smtClean="0"/>
              <a:t>2</a:t>
            </a:r>
            <a:r>
              <a:rPr lang="es-ES" sz="2000" dirty="0" smtClean="0"/>
              <a:t>O. Esta conversión se realiza por </a:t>
            </a:r>
            <a:r>
              <a:rPr lang="es-ES" sz="2000" dirty="0" err="1" smtClean="0"/>
              <a:t>oxireducción</a:t>
            </a:r>
            <a:r>
              <a:rPr lang="es-ES" sz="2000" dirty="0" smtClean="0"/>
              <a:t> (reacción química de las moléculas). Existen básicamente tres tipos de convertidores catalíticos: Dos-Vías, Tres-Vías y Tres-Vías + Aire.</a:t>
            </a:r>
            <a:endParaRPr lang="en-US" sz="2000" dirty="0" smtClean="0"/>
          </a:p>
          <a:p>
            <a:pPr algn="just">
              <a:buNone/>
            </a:pPr>
            <a:endParaRPr lang="en-US" dirty="0"/>
          </a:p>
        </p:txBody>
      </p:sp>
      <p:sp>
        <p:nvSpPr>
          <p:cNvPr id="5" name="2 Marcador de contenido"/>
          <p:cNvSpPr txBox="1">
            <a:spLocks/>
          </p:cNvSpPr>
          <p:nvPr/>
        </p:nvSpPr>
        <p:spPr>
          <a:xfrm>
            <a:off x="533400" y="3733800"/>
            <a:ext cx="7924800" cy="2895600"/>
          </a:xfrm>
          <a:prstGeom prst="rect">
            <a:avLst/>
          </a:prstGeom>
        </p:spPr>
        <p:txBody>
          <a:bodyPr vert="horz">
            <a:normAutofit/>
          </a:bodyPr>
          <a:lstStyle/>
          <a:p>
            <a:pPr algn="just">
              <a:lnSpc>
                <a:spcPct val="150000"/>
              </a:lnSpc>
            </a:pPr>
            <a:r>
              <a:rPr lang="es-ES" sz="2000" dirty="0"/>
              <a:t>Cada tipo usa métodos y químicos ligeramente diferentes para reducir los elementos dañinos de la emisión de escape. Los modelos iníciales usaban una piedra catalítica granulada, pero los convertidores modernos están diseñados ahora con una cerámica de panel con flujo libre. El tipo de convertidor requerido en cada vehículo usa más de un tipo de convertidor para cumplir con los estándares de reducción de emisiones.</a:t>
            </a:r>
            <a:endParaRPr lang="en-US" sz="2000" dirty="0" smtClean="0"/>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Imagen" descr="http://es.techemet.com/images/catalytic-converter-location.jpg"/>
          <p:cNvPicPr/>
          <p:nvPr/>
        </p:nvPicPr>
        <p:blipFill>
          <a:blip r:embed="rId2" r:link="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295" t="9270" r="1295" b="8623"/>
          <a:stretch>
            <a:fillRect/>
          </a:stretch>
        </p:blipFill>
        <p:spPr bwMode="auto">
          <a:xfrm>
            <a:off x="381000" y="609600"/>
            <a:ext cx="3200400" cy="24384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Personalizado 1">
      <a:dk1>
        <a:sysClr val="windowText" lastClr="000000"/>
      </a:dk1>
      <a:lt1>
        <a:sysClr val="window" lastClr="FFFFFF"/>
      </a:lt1>
      <a:dk2>
        <a:srgbClr val="5A6378"/>
      </a:dk2>
      <a:lt2>
        <a:srgbClr val="D4D4D6"/>
      </a:lt2>
      <a:accent1>
        <a:srgbClr val="006600"/>
      </a:accent1>
      <a:accent2>
        <a:srgbClr val="60B5CC"/>
      </a:accent2>
      <a:accent3>
        <a:srgbClr val="339966"/>
      </a:accent3>
      <a:accent4>
        <a:srgbClr val="6BB76D"/>
      </a:accent4>
      <a:accent5>
        <a:srgbClr val="D8D8D8"/>
      </a:accent5>
      <a:accent6>
        <a:srgbClr val="479249"/>
      </a:accent6>
      <a:hlink>
        <a:srgbClr val="A6D3A7"/>
      </a:hlink>
      <a:folHlink>
        <a:srgbClr val="67676D"/>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195</TotalTime>
  <Words>2948</Words>
  <Application>Microsoft Office PowerPoint</Application>
  <PresentationFormat>Presentación en pantalla (4:3)</PresentationFormat>
  <Paragraphs>279</Paragraphs>
  <Slides>59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1" baseType="lpstr">
      <vt:lpstr>Equidad</vt:lpstr>
      <vt:lpstr>Visio</vt:lpstr>
      <vt:lpstr>“DISEÑO E IMPLEMENTACIÓN DE UN BANCO DE PRUEBAS AUTOMATIZADO PARA CONVERTIDORES CATALÍTICOS”.</vt:lpstr>
      <vt:lpstr>CAPÍTULO 1</vt:lpstr>
      <vt:lpstr>PLANTEAMIENTO DEL PROBLEMA</vt:lpstr>
      <vt:lpstr>OBJETIVO GENERAL</vt:lpstr>
      <vt:lpstr>OBJETIVOS ESPECÍFICOS DEL PROYECTO</vt:lpstr>
      <vt:lpstr>JUSTIFICACIÓN E IMPORTANCIA</vt:lpstr>
      <vt:lpstr>CAPÍTULO 2</vt:lpstr>
      <vt:lpstr>FUNDAMENTACIÓN TEÓRICA</vt:lpstr>
      <vt:lpstr>Diapositiva 9</vt:lpstr>
      <vt:lpstr>PROCESO DE COMBUSTIÓN</vt:lpstr>
      <vt:lpstr>VENTAJAS Y DESVENTAJAS SISTEMA CATALÍTICO</vt:lpstr>
      <vt:lpstr>NIVELES DE EMISIONES PERMITIDAS</vt:lpstr>
      <vt:lpstr>LÍMITES PERMITIDOS DE EMISIONES PRODUCIDAS POR FUENTES MÓVILES TERRESTRES DE GASOLINA</vt:lpstr>
      <vt:lpstr>EVOLUCIÓN DEL CONVERTIDOR CATALÍTICO</vt:lpstr>
      <vt:lpstr>CATALIZADOR</vt:lpstr>
      <vt:lpstr>CONFORMACIÓN ESTRUCTURAL</vt:lpstr>
      <vt:lpstr>FUNCIONAMIENTO DEL CONVERTIDOR CATALÍTICO</vt:lpstr>
      <vt:lpstr>TIPOS DE CONVERTIDORES CATALÍTICOS</vt:lpstr>
      <vt:lpstr>CAPÍTULO 3</vt:lpstr>
      <vt:lpstr>HIPÓTESIS GENERAL</vt:lpstr>
      <vt:lpstr>HIPÓTESIS ESPECÍFICAS</vt:lpstr>
      <vt:lpstr>VARIABLES DE LA INVESTIGACIÓN</vt:lpstr>
      <vt:lpstr>CAPÍTULO 4</vt:lpstr>
      <vt:lpstr>Tipo de la investigación </vt:lpstr>
      <vt:lpstr>Etapas de la investigación experimental</vt:lpstr>
      <vt:lpstr>Etapas de la investigación experimental</vt:lpstr>
      <vt:lpstr>POBLACIÓN Y MUESTRA.</vt:lpstr>
      <vt:lpstr>POBLACIÓN Y MUESTRA.</vt:lpstr>
      <vt:lpstr>TRATAMIENTO Y ANÁLISIS ESTADÍSTICOS DE LOS DATOS.</vt:lpstr>
      <vt:lpstr>INFORME GERENCIAL</vt:lpstr>
      <vt:lpstr>CONCLUSIONES</vt:lpstr>
      <vt:lpstr>RECOMENDACIONES</vt:lpstr>
      <vt:lpstr>ESTRUCTURA DEL BANCO DE PRUEBAS AUTOMATIZADO</vt:lpstr>
      <vt:lpstr>SELECCIÓN DE MATERIALES</vt:lpstr>
      <vt:lpstr>CAPÍTULO 5</vt:lpstr>
      <vt:lpstr>INTERFACES DE COMUNICACIÓN AUTOMOTRIZ.</vt:lpstr>
      <vt:lpstr>INTERFACES DE COMUNICACIÓN AUTOMOTRIZ.</vt:lpstr>
      <vt:lpstr>ESTRUCTURA Y FUNCIONAMIENTO DE LA SONDA LAMBDA.</vt:lpstr>
      <vt:lpstr>Sonda digitiforme</vt:lpstr>
      <vt:lpstr>POSICIONAMIENTO DE LAS SONDAS LAMBDA</vt:lpstr>
      <vt:lpstr>ADQUISICIÓN DE DATOS.</vt:lpstr>
      <vt:lpstr>ADQUISICIÓN DE DATOS.</vt:lpstr>
      <vt:lpstr>Comunicación Serial.</vt:lpstr>
      <vt:lpstr>Desarrollo del software en LabVIEW.</vt:lpstr>
      <vt:lpstr>Desarrollo del software en LabVIEW.</vt:lpstr>
      <vt:lpstr>Análisis de Datos.</vt:lpstr>
      <vt:lpstr>Análisis de Datos.</vt:lpstr>
      <vt:lpstr>Diapositiva 48</vt:lpstr>
      <vt:lpstr>Diapositiva 49</vt:lpstr>
      <vt:lpstr>TARJETA DE ADQUISICIÓN DE DATOS.</vt:lpstr>
      <vt:lpstr>TARJETA DE ADQUISICIÓN DE DATOS.</vt:lpstr>
      <vt:lpstr>HARDWARE.</vt:lpstr>
      <vt:lpstr>HARDWARE.</vt:lpstr>
      <vt:lpstr>SOFTWARE.</vt:lpstr>
      <vt:lpstr>Resumen obtenido por medio del software</vt:lpstr>
      <vt:lpstr>CAPÍTULO 6</vt:lpstr>
      <vt:lpstr>RECURSOS</vt:lpstr>
      <vt:lpstr>CONCLUSIONES </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sinalin morales</dc:creator>
  <cp:lastModifiedBy>paulo</cp:lastModifiedBy>
  <cp:revision>24</cp:revision>
  <dcterms:created xsi:type="dcterms:W3CDTF">2013-07-31T00:47:33Z</dcterms:created>
  <dcterms:modified xsi:type="dcterms:W3CDTF">2013-07-31T16:31:28Z</dcterms:modified>
</cp:coreProperties>
</file>