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2"/>
  </p:notesMasterIdLst>
  <p:handoutMasterIdLst>
    <p:handoutMasterId r:id="rId43"/>
  </p:handoutMasterIdLst>
  <p:sldIdLst>
    <p:sldId id="755" r:id="rId2"/>
    <p:sldId id="706" r:id="rId3"/>
    <p:sldId id="591" r:id="rId4"/>
    <p:sldId id="594" r:id="rId5"/>
    <p:sldId id="710" r:id="rId6"/>
    <p:sldId id="711" r:id="rId7"/>
    <p:sldId id="712" r:id="rId8"/>
    <p:sldId id="715" r:id="rId9"/>
    <p:sldId id="718" r:id="rId10"/>
    <p:sldId id="675" r:id="rId11"/>
    <p:sldId id="676" r:id="rId12"/>
    <p:sldId id="677" r:id="rId13"/>
    <p:sldId id="720" r:id="rId14"/>
    <p:sldId id="721" r:id="rId15"/>
    <p:sldId id="722" r:id="rId16"/>
    <p:sldId id="764" r:id="rId17"/>
    <p:sldId id="705" r:id="rId18"/>
    <p:sldId id="700" r:id="rId19"/>
    <p:sldId id="724" r:id="rId20"/>
    <p:sldId id="726" r:id="rId21"/>
    <p:sldId id="766" r:id="rId22"/>
    <p:sldId id="634" r:id="rId23"/>
    <p:sldId id="666" r:id="rId24"/>
    <p:sldId id="729" r:id="rId25"/>
    <p:sldId id="767" r:id="rId26"/>
    <p:sldId id="768" r:id="rId27"/>
    <p:sldId id="769" r:id="rId28"/>
    <p:sldId id="770" r:id="rId29"/>
    <p:sldId id="771" r:id="rId30"/>
    <p:sldId id="772" r:id="rId31"/>
    <p:sldId id="775" r:id="rId32"/>
    <p:sldId id="776" r:id="rId33"/>
    <p:sldId id="777" r:id="rId34"/>
    <p:sldId id="774" r:id="rId35"/>
    <p:sldId id="756" r:id="rId36"/>
    <p:sldId id="762" r:id="rId37"/>
    <p:sldId id="760" r:id="rId38"/>
    <p:sldId id="758" r:id="rId39"/>
    <p:sldId id="759" r:id="rId40"/>
    <p:sldId id="668" r:id="rId41"/>
  </p:sldIdLst>
  <p:sldSz cx="9144000" cy="6858000" type="screen4x3"/>
  <p:notesSz cx="6699250" cy="9836150"/>
  <p:custDataLst>
    <p:tags r:id="rId44"/>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FF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84" autoAdjust="0"/>
    <p:restoredTop sz="91500" autoAdjust="0"/>
  </p:normalViewPr>
  <p:slideViewPr>
    <p:cSldViewPr snapToGrid="0">
      <p:cViewPr>
        <p:scale>
          <a:sx n="100" d="100"/>
          <a:sy n="100" d="100"/>
        </p:scale>
        <p:origin x="-492" y="-72"/>
      </p:cViewPr>
      <p:guideLst>
        <p:guide orient="horz" pos="4319"/>
        <p:guide orient="horz" pos="1382"/>
        <p:guide pos="213"/>
        <p:guide pos="556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F542D-1064-4869-AE91-4AD1B2E8AE02}" type="doc">
      <dgm:prSet loTypeId="urn:microsoft.com/office/officeart/2005/8/layout/hList7#1" loCatId="list" qsTypeId="urn:microsoft.com/office/officeart/2005/8/quickstyle/simple1" qsCatId="simple" csTypeId="urn:microsoft.com/office/officeart/2005/8/colors/accent0_3" csCatId="mainScheme" phldr="1"/>
      <dgm:spPr/>
      <dgm:t>
        <a:bodyPr/>
        <a:lstStyle/>
        <a:p>
          <a:endParaRPr lang="en-US"/>
        </a:p>
      </dgm:t>
    </dgm:pt>
    <dgm:pt modelId="{E7C16306-0748-4445-A7BB-870618B67EEE}">
      <dgm:prSet phldrT="[Texto]" custT="1"/>
      <dgm:spPr/>
      <dgm:t>
        <a:bodyPr/>
        <a:lstStyle/>
        <a:p>
          <a:pPr algn="just"/>
          <a:r>
            <a:rPr lang="es-EC" sz="1600" smtClean="0"/>
            <a:t>Las nuevas tecnologías de la información, comunicación y su aplicación a la enseñanza se presenta como un nuevo desafío en el campo de la educación para crear  cursos, temas, contenidos, en los que podemos incluir gran variedad de actividades y hacer un seguimiento exhaustivo del trabajo de los estudiantes.</a:t>
          </a:r>
          <a:endParaRPr lang="en-US" sz="1600" b="0" dirty="0"/>
        </a:p>
      </dgm:t>
    </dgm:pt>
    <dgm:pt modelId="{EDBC4FDF-AA66-4244-A12F-EAC98FDCD706}" type="parTrans" cxnId="{65B5565B-0B2C-4163-ABC4-2E9453B2152A}">
      <dgm:prSet/>
      <dgm:spPr/>
      <dgm:t>
        <a:bodyPr/>
        <a:lstStyle/>
        <a:p>
          <a:pPr algn="just"/>
          <a:endParaRPr lang="en-US" b="0"/>
        </a:p>
      </dgm:t>
    </dgm:pt>
    <dgm:pt modelId="{E774DE54-12A3-4EB1-A54D-F4808EE080CC}" type="sibTrans" cxnId="{65B5565B-0B2C-4163-ABC4-2E9453B2152A}">
      <dgm:prSet/>
      <dgm:spPr/>
      <dgm:t>
        <a:bodyPr/>
        <a:lstStyle/>
        <a:p>
          <a:pPr algn="just"/>
          <a:endParaRPr lang="en-US" b="0"/>
        </a:p>
      </dgm:t>
    </dgm:pt>
    <dgm:pt modelId="{FDE91E35-A2BF-4647-B741-BA59FC3993A6}">
      <dgm:prSet phldrT="[Texto]" custT="1"/>
      <dgm:spPr/>
      <dgm:t>
        <a:bodyPr/>
        <a:lstStyle/>
        <a:p>
          <a:pPr algn="just"/>
          <a:r>
            <a:rPr lang="es-EC" sz="1600" smtClean="0"/>
            <a:t>Ante los grandes retos que vienen en el mundo educativo es preciso contar con la implementación de  herramientas de evaluación en la plataforma virtual Moodle de la ESPE-EL que faciliten a las organizaciones y a las personas su trabajo, que lo hagan más eficiente y le permitan liberarse de tareas innecesarias.</a:t>
          </a:r>
          <a:endParaRPr lang="en-US" sz="1600" b="0" dirty="0">
            <a:latin typeface="Calibri" pitchFamily="34" charset="0"/>
            <a:cs typeface="Calibri" pitchFamily="34" charset="0"/>
          </a:endParaRPr>
        </a:p>
      </dgm:t>
    </dgm:pt>
    <dgm:pt modelId="{767610A2-729F-4FC1-98FF-508FFEC16535}" type="parTrans" cxnId="{1C50A44D-F2C4-43C3-9D33-BBA869850F78}">
      <dgm:prSet/>
      <dgm:spPr/>
      <dgm:t>
        <a:bodyPr/>
        <a:lstStyle/>
        <a:p>
          <a:pPr algn="just"/>
          <a:endParaRPr lang="en-US" b="0"/>
        </a:p>
      </dgm:t>
    </dgm:pt>
    <dgm:pt modelId="{B5FB8833-E6C3-4897-85A3-47BC4F74ADED}" type="sibTrans" cxnId="{1C50A44D-F2C4-43C3-9D33-BBA869850F78}">
      <dgm:prSet/>
      <dgm:spPr/>
      <dgm:t>
        <a:bodyPr/>
        <a:lstStyle/>
        <a:p>
          <a:pPr algn="just"/>
          <a:endParaRPr lang="en-US" b="0"/>
        </a:p>
      </dgm:t>
    </dgm:pt>
    <dgm:pt modelId="{6D612A8C-AB22-4D26-AF2C-D207C28FAC0A}" type="pres">
      <dgm:prSet presAssocID="{A40F542D-1064-4869-AE91-4AD1B2E8AE02}" presName="Name0" presStyleCnt="0">
        <dgm:presLayoutVars>
          <dgm:dir/>
          <dgm:resizeHandles val="exact"/>
        </dgm:presLayoutVars>
      </dgm:prSet>
      <dgm:spPr/>
      <dgm:t>
        <a:bodyPr/>
        <a:lstStyle/>
        <a:p>
          <a:endParaRPr lang="en-US"/>
        </a:p>
      </dgm:t>
    </dgm:pt>
    <dgm:pt modelId="{17B8D5FD-FC15-4CC6-8BB8-3D85BC0B5E2B}" type="pres">
      <dgm:prSet presAssocID="{A40F542D-1064-4869-AE91-4AD1B2E8AE02}" presName="fgShape" presStyleLbl="fgShp" presStyleIdx="0" presStyleCnt="1" custLinFactNeighborX="-311" custLinFactNeighborY="17910"/>
      <dgm:spPr/>
      <dgm:t>
        <a:bodyPr/>
        <a:lstStyle/>
        <a:p>
          <a:endParaRPr lang="en-US"/>
        </a:p>
      </dgm:t>
    </dgm:pt>
    <dgm:pt modelId="{2CDE82BE-3D51-4D02-8560-D8EAE52FA47E}" type="pres">
      <dgm:prSet presAssocID="{A40F542D-1064-4869-AE91-4AD1B2E8AE02}" presName="linComp" presStyleCnt="0"/>
      <dgm:spPr/>
      <dgm:t>
        <a:bodyPr/>
        <a:lstStyle/>
        <a:p>
          <a:endParaRPr lang="en-US"/>
        </a:p>
      </dgm:t>
    </dgm:pt>
    <dgm:pt modelId="{AEB6AF3F-DB4F-4C9B-B37A-4A381E7E541F}" type="pres">
      <dgm:prSet presAssocID="{E7C16306-0748-4445-A7BB-870618B67EEE}" presName="compNode" presStyleCnt="0"/>
      <dgm:spPr/>
      <dgm:t>
        <a:bodyPr/>
        <a:lstStyle/>
        <a:p>
          <a:endParaRPr lang="en-US"/>
        </a:p>
      </dgm:t>
    </dgm:pt>
    <dgm:pt modelId="{F697F56D-9F78-4748-ACB9-832E4461C95E}" type="pres">
      <dgm:prSet presAssocID="{E7C16306-0748-4445-A7BB-870618B67EEE}" presName="bkgdShape" presStyleLbl="node1" presStyleIdx="0" presStyleCnt="2"/>
      <dgm:spPr/>
      <dgm:t>
        <a:bodyPr/>
        <a:lstStyle/>
        <a:p>
          <a:endParaRPr lang="en-US"/>
        </a:p>
      </dgm:t>
    </dgm:pt>
    <dgm:pt modelId="{AD83A208-C0EA-473A-95E2-613BDED5E198}" type="pres">
      <dgm:prSet presAssocID="{E7C16306-0748-4445-A7BB-870618B67EEE}" presName="nodeTx" presStyleLbl="node1" presStyleIdx="0" presStyleCnt="2">
        <dgm:presLayoutVars>
          <dgm:bulletEnabled val="1"/>
        </dgm:presLayoutVars>
      </dgm:prSet>
      <dgm:spPr/>
      <dgm:t>
        <a:bodyPr/>
        <a:lstStyle/>
        <a:p>
          <a:endParaRPr lang="en-US"/>
        </a:p>
      </dgm:t>
    </dgm:pt>
    <dgm:pt modelId="{63753151-FF98-427E-9365-07B38130B06B}" type="pres">
      <dgm:prSet presAssocID="{E7C16306-0748-4445-A7BB-870618B67EEE}" presName="invisiNode" presStyleLbl="node1" presStyleIdx="0" presStyleCnt="2"/>
      <dgm:spPr/>
      <dgm:t>
        <a:bodyPr/>
        <a:lstStyle/>
        <a:p>
          <a:endParaRPr lang="en-US"/>
        </a:p>
      </dgm:t>
    </dgm:pt>
    <dgm:pt modelId="{F0E8FFCD-1D59-49E5-98F2-64C971332917}" type="pres">
      <dgm:prSet presAssocID="{E7C16306-0748-4445-A7BB-870618B67EEE}" presName="imagNode" presStyleLbl="fgImgPlace1" presStyleIdx="0" presStyleCnt="2" custLinFactNeighborX="-2805" custLinFactNeighborY="-14962"/>
      <dgm:spPr>
        <a:blipFill rotWithShape="1">
          <a:blip xmlns:r="http://schemas.openxmlformats.org/officeDocument/2006/relationships" r:embed="rId1"/>
          <a:stretch>
            <a:fillRect/>
          </a:stretch>
        </a:blipFill>
      </dgm:spPr>
      <dgm:t>
        <a:bodyPr/>
        <a:lstStyle/>
        <a:p>
          <a:endParaRPr lang="en-US"/>
        </a:p>
      </dgm:t>
    </dgm:pt>
    <dgm:pt modelId="{CD354650-0034-4F9E-A433-042D7D822614}" type="pres">
      <dgm:prSet presAssocID="{E774DE54-12A3-4EB1-A54D-F4808EE080CC}" presName="sibTrans" presStyleLbl="sibTrans2D1" presStyleIdx="0" presStyleCnt="0"/>
      <dgm:spPr/>
      <dgm:t>
        <a:bodyPr/>
        <a:lstStyle/>
        <a:p>
          <a:endParaRPr lang="en-US"/>
        </a:p>
      </dgm:t>
    </dgm:pt>
    <dgm:pt modelId="{C59B87D8-E79F-49D7-BE95-D83B00F81072}" type="pres">
      <dgm:prSet presAssocID="{FDE91E35-A2BF-4647-B741-BA59FC3993A6}" presName="compNode" presStyleCnt="0"/>
      <dgm:spPr/>
      <dgm:t>
        <a:bodyPr/>
        <a:lstStyle/>
        <a:p>
          <a:endParaRPr lang="en-US"/>
        </a:p>
      </dgm:t>
    </dgm:pt>
    <dgm:pt modelId="{D2D11C14-F02B-4691-8D10-6CAE48106B1B}" type="pres">
      <dgm:prSet presAssocID="{FDE91E35-A2BF-4647-B741-BA59FC3993A6}" presName="bkgdShape" presStyleLbl="node1" presStyleIdx="1" presStyleCnt="2"/>
      <dgm:spPr/>
      <dgm:t>
        <a:bodyPr/>
        <a:lstStyle/>
        <a:p>
          <a:endParaRPr lang="en-US"/>
        </a:p>
      </dgm:t>
    </dgm:pt>
    <dgm:pt modelId="{2F145749-06D0-42CD-A2A8-42DBEB353113}" type="pres">
      <dgm:prSet presAssocID="{FDE91E35-A2BF-4647-B741-BA59FC3993A6}" presName="nodeTx" presStyleLbl="node1" presStyleIdx="1" presStyleCnt="2">
        <dgm:presLayoutVars>
          <dgm:bulletEnabled val="1"/>
        </dgm:presLayoutVars>
      </dgm:prSet>
      <dgm:spPr/>
      <dgm:t>
        <a:bodyPr/>
        <a:lstStyle/>
        <a:p>
          <a:endParaRPr lang="en-US"/>
        </a:p>
      </dgm:t>
    </dgm:pt>
    <dgm:pt modelId="{8BA14DCA-9CDE-4F6C-993C-692B596A5252}" type="pres">
      <dgm:prSet presAssocID="{FDE91E35-A2BF-4647-B741-BA59FC3993A6}" presName="invisiNode" presStyleLbl="node1" presStyleIdx="1" presStyleCnt="2"/>
      <dgm:spPr/>
      <dgm:t>
        <a:bodyPr/>
        <a:lstStyle/>
        <a:p>
          <a:endParaRPr lang="en-US"/>
        </a:p>
      </dgm:t>
    </dgm:pt>
    <dgm:pt modelId="{9F2EB691-06A9-46D8-8E0F-F09C0225F9EF}" type="pres">
      <dgm:prSet presAssocID="{FDE91E35-A2BF-4647-B741-BA59FC3993A6}" presName="imagNode" presStyleLbl="fgImgPlace1" presStyleIdx="1" presStyleCnt="2" custScaleX="77844" custScaleY="64466" custLinFactNeighborX="-7481" custLinFactNeighborY="-23378"/>
      <dgm:spPr>
        <a:blipFill rotWithShape="1">
          <a:blip xmlns:r="http://schemas.openxmlformats.org/officeDocument/2006/relationships" r:embed="rId2"/>
          <a:stretch>
            <a:fillRect/>
          </a:stretch>
        </a:blipFill>
      </dgm:spPr>
      <dgm:t>
        <a:bodyPr/>
        <a:lstStyle/>
        <a:p>
          <a:endParaRPr lang="en-US"/>
        </a:p>
      </dgm:t>
    </dgm:pt>
  </dgm:ptLst>
  <dgm:cxnLst>
    <dgm:cxn modelId="{3473AD30-C291-4EA0-9B1D-E8DF452A5DFF}" type="presOf" srcId="{E7C16306-0748-4445-A7BB-870618B67EEE}" destId="{AD83A208-C0EA-473A-95E2-613BDED5E198}" srcOrd="1" destOrd="0" presId="urn:microsoft.com/office/officeart/2005/8/layout/hList7#1"/>
    <dgm:cxn modelId="{65B5565B-0B2C-4163-ABC4-2E9453B2152A}" srcId="{A40F542D-1064-4869-AE91-4AD1B2E8AE02}" destId="{E7C16306-0748-4445-A7BB-870618B67EEE}" srcOrd="0" destOrd="0" parTransId="{EDBC4FDF-AA66-4244-A12F-EAC98FDCD706}" sibTransId="{E774DE54-12A3-4EB1-A54D-F4808EE080CC}"/>
    <dgm:cxn modelId="{1C50A44D-F2C4-43C3-9D33-BBA869850F78}" srcId="{A40F542D-1064-4869-AE91-4AD1B2E8AE02}" destId="{FDE91E35-A2BF-4647-B741-BA59FC3993A6}" srcOrd="1" destOrd="0" parTransId="{767610A2-729F-4FC1-98FF-508FFEC16535}" sibTransId="{B5FB8833-E6C3-4897-85A3-47BC4F74ADED}"/>
    <dgm:cxn modelId="{5E3A6791-F937-41B8-BC2B-4D4CEA1F141F}" type="presOf" srcId="{FDE91E35-A2BF-4647-B741-BA59FC3993A6}" destId="{2F145749-06D0-42CD-A2A8-42DBEB353113}" srcOrd="1" destOrd="0" presId="urn:microsoft.com/office/officeart/2005/8/layout/hList7#1"/>
    <dgm:cxn modelId="{9B9A4DCA-FB27-436C-8618-F15BEBC2D0C6}" type="presOf" srcId="{FDE91E35-A2BF-4647-B741-BA59FC3993A6}" destId="{D2D11C14-F02B-4691-8D10-6CAE48106B1B}" srcOrd="0" destOrd="0" presId="urn:microsoft.com/office/officeart/2005/8/layout/hList7#1"/>
    <dgm:cxn modelId="{38BBACF2-F8E1-4F84-8205-C6E746A63894}" type="presOf" srcId="{E7C16306-0748-4445-A7BB-870618B67EEE}" destId="{F697F56D-9F78-4748-ACB9-832E4461C95E}" srcOrd="0" destOrd="0" presId="urn:microsoft.com/office/officeart/2005/8/layout/hList7#1"/>
    <dgm:cxn modelId="{F8095C64-D7F6-46F1-98EB-6B0E590E65D3}" type="presOf" srcId="{E774DE54-12A3-4EB1-A54D-F4808EE080CC}" destId="{CD354650-0034-4F9E-A433-042D7D822614}" srcOrd="0" destOrd="0" presId="urn:microsoft.com/office/officeart/2005/8/layout/hList7#1"/>
    <dgm:cxn modelId="{F5D507FC-8CBB-4A89-AAED-4C0BFF7736E9}" type="presOf" srcId="{A40F542D-1064-4869-AE91-4AD1B2E8AE02}" destId="{6D612A8C-AB22-4D26-AF2C-D207C28FAC0A}" srcOrd="0" destOrd="0" presId="urn:microsoft.com/office/officeart/2005/8/layout/hList7#1"/>
    <dgm:cxn modelId="{BBECEF0A-158F-4164-A09B-F74A5A782018}" type="presParOf" srcId="{6D612A8C-AB22-4D26-AF2C-D207C28FAC0A}" destId="{17B8D5FD-FC15-4CC6-8BB8-3D85BC0B5E2B}" srcOrd="0" destOrd="0" presId="urn:microsoft.com/office/officeart/2005/8/layout/hList7#1"/>
    <dgm:cxn modelId="{D27A4C95-8337-4276-8BF0-D60968502A27}" type="presParOf" srcId="{6D612A8C-AB22-4D26-AF2C-D207C28FAC0A}" destId="{2CDE82BE-3D51-4D02-8560-D8EAE52FA47E}" srcOrd="1" destOrd="0" presId="urn:microsoft.com/office/officeart/2005/8/layout/hList7#1"/>
    <dgm:cxn modelId="{BD49D94F-85EF-401E-9509-D3E9AFD4CA5C}" type="presParOf" srcId="{2CDE82BE-3D51-4D02-8560-D8EAE52FA47E}" destId="{AEB6AF3F-DB4F-4C9B-B37A-4A381E7E541F}" srcOrd="0" destOrd="0" presId="urn:microsoft.com/office/officeart/2005/8/layout/hList7#1"/>
    <dgm:cxn modelId="{A6A33BF2-BDBF-4979-BD78-1155B617351B}" type="presParOf" srcId="{AEB6AF3F-DB4F-4C9B-B37A-4A381E7E541F}" destId="{F697F56D-9F78-4748-ACB9-832E4461C95E}" srcOrd="0" destOrd="0" presId="urn:microsoft.com/office/officeart/2005/8/layout/hList7#1"/>
    <dgm:cxn modelId="{2F6FF6E1-F9FA-4A4E-B1EB-01A3C63ACA6D}" type="presParOf" srcId="{AEB6AF3F-DB4F-4C9B-B37A-4A381E7E541F}" destId="{AD83A208-C0EA-473A-95E2-613BDED5E198}" srcOrd="1" destOrd="0" presId="urn:microsoft.com/office/officeart/2005/8/layout/hList7#1"/>
    <dgm:cxn modelId="{FFD5DE37-A523-4A4F-86FF-B6497A74ACA4}" type="presParOf" srcId="{AEB6AF3F-DB4F-4C9B-B37A-4A381E7E541F}" destId="{63753151-FF98-427E-9365-07B38130B06B}" srcOrd="2" destOrd="0" presId="urn:microsoft.com/office/officeart/2005/8/layout/hList7#1"/>
    <dgm:cxn modelId="{119BD273-5FA9-4170-BE87-4EE85B38A0EF}" type="presParOf" srcId="{AEB6AF3F-DB4F-4C9B-B37A-4A381E7E541F}" destId="{F0E8FFCD-1D59-49E5-98F2-64C971332917}" srcOrd="3" destOrd="0" presId="urn:microsoft.com/office/officeart/2005/8/layout/hList7#1"/>
    <dgm:cxn modelId="{C4535460-143C-4167-B572-53A007B6FFDE}" type="presParOf" srcId="{2CDE82BE-3D51-4D02-8560-D8EAE52FA47E}" destId="{CD354650-0034-4F9E-A433-042D7D822614}" srcOrd="1" destOrd="0" presId="urn:microsoft.com/office/officeart/2005/8/layout/hList7#1"/>
    <dgm:cxn modelId="{3E09CD64-EF0B-4851-ABF1-F02A94B432E5}" type="presParOf" srcId="{2CDE82BE-3D51-4D02-8560-D8EAE52FA47E}" destId="{C59B87D8-E79F-49D7-BE95-D83B00F81072}" srcOrd="2" destOrd="0" presId="urn:microsoft.com/office/officeart/2005/8/layout/hList7#1"/>
    <dgm:cxn modelId="{4BCCF761-ADE4-4976-872C-FB8F64CE7013}" type="presParOf" srcId="{C59B87D8-E79F-49D7-BE95-D83B00F81072}" destId="{D2D11C14-F02B-4691-8D10-6CAE48106B1B}" srcOrd="0" destOrd="0" presId="urn:microsoft.com/office/officeart/2005/8/layout/hList7#1"/>
    <dgm:cxn modelId="{4BE82614-C219-4CAD-B02E-C6BC6B4C0F54}" type="presParOf" srcId="{C59B87D8-E79F-49D7-BE95-D83B00F81072}" destId="{2F145749-06D0-42CD-A2A8-42DBEB353113}" srcOrd="1" destOrd="0" presId="urn:microsoft.com/office/officeart/2005/8/layout/hList7#1"/>
    <dgm:cxn modelId="{4851271E-7DCF-42E8-8ADF-CF8FC672E258}" type="presParOf" srcId="{C59B87D8-E79F-49D7-BE95-D83B00F81072}" destId="{8BA14DCA-9CDE-4F6C-993C-692B596A5252}" srcOrd="2" destOrd="0" presId="urn:microsoft.com/office/officeart/2005/8/layout/hList7#1"/>
    <dgm:cxn modelId="{0E44FBCD-D41F-4F26-AA72-6EFD223ACD06}" type="presParOf" srcId="{C59B87D8-E79F-49D7-BE95-D83B00F81072}" destId="{9F2EB691-06A9-46D8-8E0F-F09C0225F9EF}" srcOrd="3" destOrd="0" presId="urn:microsoft.com/office/officeart/2005/8/layout/hList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5B1630-FF7C-4D3D-AFDC-A90E94062E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8E5163C-91D3-43E7-B13A-234BBFD86FD6}">
      <dgm:prSet phldrT="[Texto]"/>
      <dgm:spPr/>
      <dgm:t>
        <a:bodyPr/>
        <a:lstStyle/>
        <a:p>
          <a:r>
            <a:rPr lang="es-EC" dirty="0" smtClean="0"/>
            <a:t>3</a:t>
          </a:r>
          <a:endParaRPr lang="es-EC" dirty="0"/>
        </a:p>
      </dgm:t>
    </dgm:pt>
    <dgm:pt modelId="{6E1C7431-884C-4AAF-8E1A-F4902CC968BF}" type="parTrans" cxnId="{A1149D82-E7C0-46BC-88E6-5D55F2F9418F}">
      <dgm:prSet/>
      <dgm:spPr/>
      <dgm:t>
        <a:bodyPr/>
        <a:lstStyle/>
        <a:p>
          <a:endParaRPr lang="es-EC"/>
        </a:p>
      </dgm:t>
    </dgm:pt>
    <dgm:pt modelId="{60447763-1E17-4C88-84B1-CF0DE3F834B8}" type="sibTrans" cxnId="{A1149D82-E7C0-46BC-88E6-5D55F2F9418F}">
      <dgm:prSet/>
      <dgm:spPr/>
      <dgm:t>
        <a:bodyPr/>
        <a:lstStyle/>
        <a:p>
          <a:endParaRPr lang="es-EC"/>
        </a:p>
      </dgm:t>
    </dgm:pt>
    <dgm:pt modelId="{D7CB39FB-8F13-4168-AC1C-A0E8E5186E8E}">
      <dgm:prSet phldrT="[Texto]" custT="1"/>
      <dgm:spPr/>
      <dgm:t>
        <a:bodyPr/>
        <a:lstStyle/>
        <a:p>
          <a:r>
            <a:rPr lang="es-ES" sz="1700" dirty="0" smtClean="0"/>
            <a:t>Para el desarrollo de proyectos pequeños es aconsejable las metodologías agiles </a:t>
          </a:r>
          <a:r>
            <a:rPr lang="es-ES" sz="1700" dirty="0" err="1" smtClean="0"/>
            <a:t>Scrum</a:t>
          </a:r>
          <a:r>
            <a:rPr lang="es-ES" sz="1700" dirty="0" smtClean="0"/>
            <a:t>  ya que permite obtener buenos resultados en cortos plazos de tiempos, y con un equipo de desarrollo no muy extenso y con  una buena interacción con el usuario final. </a:t>
          </a:r>
          <a:endParaRPr lang="es-EC" sz="1700" dirty="0"/>
        </a:p>
      </dgm:t>
    </dgm:pt>
    <dgm:pt modelId="{64864C77-1D74-4F6C-9147-5EB8F4059C8D}" type="parTrans" cxnId="{62ABBE89-C973-43A6-842D-5E5B2F84DD2A}">
      <dgm:prSet/>
      <dgm:spPr/>
      <dgm:t>
        <a:bodyPr/>
        <a:lstStyle/>
        <a:p>
          <a:endParaRPr lang="es-EC"/>
        </a:p>
      </dgm:t>
    </dgm:pt>
    <dgm:pt modelId="{33C96E5D-5A19-41F1-988F-5B62614FFC96}" type="sibTrans" cxnId="{62ABBE89-C973-43A6-842D-5E5B2F84DD2A}">
      <dgm:prSet/>
      <dgm:spPr/>
      <dgm:t>
        <a:bodyPr/>
        <a:lstStyle/>
        <a:p>
          <a:endParaRPr lang="es-EC"/>
        </a:p>
      </dgm:t>
    </dgm:pt>
    <dgm:pt modelId="{6DAC1516-E71E-4DAB-B485-526E8B250CD4}">
      <dgm:prSet phldrT="[Texto]"/>
      <dgm:spPr/>
      <dgm:t>
        <a:bodyPr/>
        <a:lstStyle/>
        <a:p>
          <a:r>
            <a:rPr lang="es-EC" dirty="0" smtClean="0"/>
            <a:t>4</a:t>
          </a:r>
          <a:endParaRPr lang="es-EC" dirty="0"/>
        </a:p>
      </dgm:t>
    </dgm:pt>
    <dgm:pt modelId="{13316CC9-7F84-40E9-A0E4-EB6E370E338B}" type="parTrans" cxnId="{56ACD7D2-3FC0-407B-A56F-E0D92B16B21B}">
      <dgm:prSet/>
      <dgm:spPr/>
      <dgm:t>
        <a:bodyPr/>
        <a:lstStyle/>
        <a:p>
          <a:endParaRPr lang="es-EC"/>
        </a:p>
      </dgm:t>
    </dgm:pt>
    <dgm:pt modelId="{3713D8B9-C29F-4B31-A3EE-F181A505B69B}" type="sibTrans" cxnId="{56ACD7D2-3FC0-407B-A56F-E0D92B16B21B}">
      <dgm:prSet/>
      <dgm:spPr/>
      <dgm:t>
        <a:bodyPr/>
        <a:lstStyle/>
        <a:p>
          <a:endParaRPr lang="es-EC"/>
        </a:p>
      </dgm:t>
    </dgm:pt>
    <dgm:pt modelId="{DC9B9C80-6EED-4F19-A225-F4615B9544CE}">
      <dgm:prSet phldrT="[Texto]"/>
      <dgm:spPr/>
      <dgm:t>
        <a:bodyPr/>
        <a:lstStyle/>
        <a:p>
          <a:r>
            <a:rPr lang="es-ES" dirty="0" smtClean="0">
              <a:latin typeface="Calibri" pitchFamily="34" charset="0"/>
              <a:cs typeface="Calibri" pitchFamily="34" charset="0"/>
            </a:rPr>
            <a:t>Se recomienda a la escuela de conducción de la ESPE-EL  utilizar el actual proyecto de tesis como una guía para la automatización a futuro del proceso de gestión de recursos económicos.</a:t>
          </a:r>
          <a:endParaRPr lang="es-EC" dirty="0"/>
        </a:p>
      </dgm:t>
    </dgm:pt>
    <dgm:pt modelId="{BE6C8F03-9504-412D-9A21-C410F1E96717}" type="parTrans" cxnId="{F0D171FB-AE3F-40DE-A285-1E1EE93F9C95}">
      <dgm:prSet/>
      <dgm:spPr/>
      <dgm:t>
        <a:bodyPr/>
        <a:lstStyle/>
        <a:p>
          <a:endParaRPr lang="es-EC"/>
        </a:p>
      </dgm:t>
    </dgm:pt>
    <dgm:pt modelId="{16E88641-4B9A-4632-9DB1-095497A6F20C}" type="sibTrans" cxnId="{F0D171FB-AE3F-40DE-A285-1E1EE93F9C95}">
      <dgm:prSet/>
      <dgm:spPr/>
      <dgm:t>
        <a:bodyPr/>
        <a:lstStyle/>
        <a:p>
          <a:endParaRPr lang="es-EC"/>
        </a:p>
      </dgm:t>
    </dgm:pt>
    <dgm:pt modelId="{A09C4F8D-4D3E-4ADE-8C64-8BB53DFA161D}">
      <dgm:prSet/>
      <dgm:spPr/>
      <dgm:t>
        <a:bodyPr/>
        <a:lstStyle/>
        <a:p>
          <a:endParaRPr lang="es-ES" dirty="0" smtClean="0"/>
        </a:p>
      </dgm:t>
    </dgm:pt>
    <dgm:pt modelId="{379C7ACF-2B54-4516-B028-9BC209CF0E39}" type="parTrans" cxnId="{D217E6B0-C531-4E96-8494-422CAFC35834}">
      <dgm:prSet/>
      <dgm:spPr/>
      <dgm:t>
        <a:bodyPr/>
        <a:lstStyle/>
        <a:p>
          <a:endParaRPr lang="es-EC"/>
        </a:p>
      </dgm:t>
    </dgm:pt>
    <dgm:pt modelId="{30E6CE68-D0D8-4985-8EBB-285E7F1A5982}" type="sibTrans" cxnId="{D217E6B0-C531-4E96-8494-422CAFC35834}">
      <dgm:prSet/>
      <dgm:spPr/>
      <dgm:t>
        <a:bodyPr/>
        <a:lstStyle/>
        <a:p>
          <a:endParaRPr lang="es-EC"/>
        </a:p>
      </dgm:t>
    </dgm:pt>
    <dgm:pt modelId="{0DB5DA52-4EB8-4281-8FAD-CC40D468881A}" type="pres">
      <dgm:prSet presAssocID="{2D5B1630-FF7C-4D3D-AFDC-A90E94062E32}" presName="vert0" presStyleCnt="0">
        <dgm:presLayoutVars>
          <dgm:dir/>
          <dgm:animOne val="branch"/>
          <dgm:animLvl val="lvl"/>
        </dgm:presLayoutVars>
      </dgm:prSet>
      <dgm:spPr/>
      <dgm:t>
        <a:bodyPr/>
        <a:lstStyle/>
        <a:p>
          <a:endParaRPr lang="es-EC"/>
        </a:p>
      </dgm:t>
    </dgm:pt>
    <dgm:pt modelId="{21E4EBAE-5367-4EB4-A0F5-BF5886029093}" type="pres">
      <dgm:prSet presAssocID="{D8E5163C-91D3-43E7-B13A-234BBFD86FD6}" presName="thickLine" presStyleLbl="alignNode1" presStyleIdx="0" presStyleCnt="3"/>
      <dgm:spPr/>
    </dgm:pt>
    <dgm:pt modelId="{D6EC82A5-DA4E-41A6-947B-85139CBDC732}" type="pres">
      <dgm:prSet presAssocID="{D8E5163C-91D3-43E7-B13A-234BBFD86FD6}" presName="horz1" presStyleCnt="0"/>
      <dgm:spPr/>
    </dgm:pt>
    <dgm:pt modelId="{62FEA725-DE7C-481E-ABF5-0B66280CE19D}" type="pres">
      <dgm:prSet presAssocID="{D8E5163C-91D3-43E7-B13A-234BBFD86FD6}" presName="tx1" presStyleLbl="revTx" presStyleIdx="0" presStyleCnt="5" custScaleY="70734"/>
      <dgm:spPr/>
      <dgm:t>
        <a:bodyPr/>
        <a:lstStyle/>
        <a:p>
          <a:endParaRPr lang="es-EC"/>
        </a:p>
      </dgm:t>
    </dgm:pt>
    <dgm:pt modelId="{E578BAAB-B3CE-4863-85B9-E16786221EF4}" type="pres">
      <dgm:prSet presAssocID="{D8E5163C-91D3-43E7-B13A-234BBFD86FD6}" presName="vert1" presStyleCnt="0"/>
      <dgm:spPr/>
    </dgm:pt>
    <dgm:pt modelId="{8ADA2422-1210-46DC-9C57-FD8883AF14F3}" type="pres">
      <dgm:prSet presAssocID="{D7CB39FB-8F13-4168-AC1C-A0E8E5186E8E}" presName="vertSpace2a" presStyleCnt="0"/>
      <dgm:spPr/>
    </dgm:pt>
    <dgm:pt modelId="{218E0BAA-0ED3-48DE-8837-570175E35D7A}" type="pres">
      <dgm:prSet presAssocID="{D7CB39FB-8F13-4168-AC1C-A0E8E5186E8E}" presName="horz2" presStyleCnt="0"/>
      <dgm:spPr/>
    </dgm:pt>
    <dgm:pt modelId="{0ACC4973-565D-41B1-A875-DA5ADBACCF57}" type="pres">
      <dgm:prSet presAssocID="{D7CB39FB-8F13-4168-AC1C-A0E8E5186E8E}" presName="horzSpace2" presStyleCnt="0"/>
      <dgm:spPr/>
    </dgm:pt>
    <dgm:pt modelId="{88FA67DF-3488-478E-9B20-75B2EA338327}" type="pres">
      <dgm:prSet presAssocID="{D7CB39FB-8F13-4168-AC1C-A0E8E5186E8E}" presName="tx2" presStyleLbl="revTx" presStyleIdx="1" presStyleCnt="5" custScaleX="200383" custScaleY="162728" custLinFactNeighborY="1912"/>
      <dgm:spPr/>
      <dgm:t>
        <a:bodyPr/>
        <a:lstStyle/>
        <a:p>
          <a:endParaRPr lang="es-EC"/>
        </a:p>
      </dgm:t>
    </dgm:pt>
    <dgm:pt modelId="{8A56DD71-855D-4AF0-96EB-48EB870D0EA8}" type="pres">
      <dgm:prSet presAssocID="{D7CB39FB-8F13-4168-AC1C-A0E8E5186E8E}" presName="vert2" presStyleCnt="0"/>
      <dgm:spPr/>
    </dgm:pt>
    <dgm:pt modelId="{B88C540E-96CB-42C3-A09C-8D75EEA7EC79}" type="pres">
      <dgm:prSet presAssocID="{D7CB39FB-8F13-4168-AC1C-A0E8E5186E8E}" presName="thinLine2b" presStyleLbl="callout" presStyleIdx="0" presStyleCnt="2"/>
      <dgm:spPr/>
    </dgm:pt>
    <dgm:pt modelId="{45159A9D-7F0A-4248-85EE-4EEA9B3AFE68}" type="pres">
      <dgm:prSet presAssocID="{D7CB39FB-8F13-4168-AC1C-A0E8E5186E8E}" presName="vertSpace2b" presStyleCnt="0"/>
      <dgm:spPr/>
    </dgm:pt>
    <dgm:pt modelId="{92A7B295-F0B0-4119-BC59-DD173C7BD83F}" type="pres">
      <dgm:prSet presAssocID="{A09C4F8D-4D3E-4ADE-8C64-8BB53DFA161D}" presName="thickLine" presStyleLbl="alignNode1" presStyleIdx="1" presStyleCnt="3"/>
      <dgm:spPr/>
      <dgm:t>
        <a:bodyPr/>
        <a:lstStyle/>
        <a:p>
          <a:endParaRPr lang="es-EC"/>
        </a:p>
      </dgm:t>
    </dgm:pt>
    <dgm:pt modelId="{E9C970A7-76BC-45B5-A29D-F119C564F28E}" type="pres">
      <dgm:prSet presAssocID="{A09C4F8D-4D3E-4ADE-8C64-8BB53DFA161D}" presName="horz1" presStyleCnt="0"/>
      <dgm:spPr/>
    </dgm:pt>
    <dgm:pt modelId="{97C216DE-14A2-4AF2-8B0A-890CA7312C1D}" type="pres">
      <dgm:prSet presAssocID="{A09C4F8D-4D3E-4ADE-8C64-8BB53DFA161D}" presName="tx1" presStyleLbl="revTx" presStyleIdx="2" presStyleCnt="5"/>
      <dgm:spPr/>
      <dgm:t>
        <a:bodyPr/>
        <a:lstStyle/>
        <a:p>
          <a:endParaRPr lang="es-EC"/>
        </a:p>
      </dgm:t>
    </dgm:pt>
    <dgm:pt modelId="{A7B7163D-845E-473B-9959-274D300A3393}" type="pres">
      <dgm:prSet presAssocID="{A09C4F8D-4D3E-4ADE-8C64-8BB53DFA161D}" presName="vert1" presStyleCnt="0"/>
      <dgm:spPr/>
    </dgm:pt>
    <dgm:pt modelId="{B34AA0BB-2EE0-42B2-8C18-3CDEF962C0DC}" type="pres">
      <dgm:prSet presAssocID="{6DAC1516-E71E-4DAB-B485-526E8B250CD4}" presName="thickLine" presStyleLbl="alignNode1" presStyleIdx="2" presStyleCnt="3"/>
      <dgm:spPr/>
    </dgm:pt>
    <dgm:pt modelId="{E98D7B70-93A4-4169-ABDC-F22EC5D70F60}" type="pres">
      <dgm:prSet presAssocID="{6DAC1516-E71E-4DAB-B485-526E8B250CD4}" presName="horz1" presStyleCnt="0"/>
      <dgm:spPr/>
    </dgm:pt>
    <dgm:pt modelId="{05C1D25F-4227-407F-8F06-27184B6A4F6E}" type="pres">
      <dgm:prSet presAssocID="{6DAC1516-E71E-4DAB-B485-526E8B250CD4}" presName="tx1" presStyleLbl="revTx" presStyleIdx="3" presStyleCnt="5" custScaleY="48214" custLinFactNeighborX="-187" custLinFactNeighborY="-81593"/>
      <dgm:spPr/>
      <dgm:t>
        <a:bodyPr/>
        <a:lstStyle/>
        <a:p>
          <a:endParaRPr lang="es-EC"/>
        </a:p>
      </dgm:t>
    </dgm:pt>
    <dgm:pt modelId="{4FBB4F1B-858C-4723-B252-B2D5BBAB608C}" type="pres">
      <dgm:prSet presAssocID="{6DAC1516-E71E-4DAB-B485-526E8B250CD4}" presName="vert1" presStyleCnt="0"/>
      <dgm:spPr/>
    </dgm:pt>
    <dgm:pt modelId="{5E3955C1-B1B8-4CF9-9576-885AA54FB234}" type="pres">
      <dgm:prSet presAssocID="{DC9B9C80-6EED-4F19-A225-F4615B9544CE}" presName="vertSpace2a" presStyleCnt="0"/>
      <dgm:spPr/>
    </dgm:pt>
    <dgm:pt modelId="{EAA82CA7-BD6A-415F-AB57-C7DEEBC52C26}" type="pres">
      <dgm:prSet presAssocID="{DC9B9C80-6EED-4F19-A225-F4615B9544CE}" presName="horz2" presStyleCnt="0"/>
      <dgm:spPr/>
    </dgm:pt>
    <dgm:pt modelId="{AEBCA160-2F46-4E11-9B41-27E47E1A13A5}" type="pres">
      <dgm:prSet presAssocID="{DC9B9C80-6EED-4F19-A225-F4615B9544CE}" presName="horzSpace2" presStyleCnt="0"/>
      <dgm:spPr/>
    </dgm:pt>
    <dgm:pt modelId="{B6A97ADA-A283-4BEA-B4AE-B60945163E6F}" type="pres">
      <dgm:prSet presAssocID="{DC9B9C80-6EED-4F19-A225-F4615B9544CE}" presName="tx2" presStyleLbl="revTx" presStyleIdx="4" presStyleCnt="5" custScaleX="200383" custScaleY="48214" custLinFactNeighborX="-3782" custLinFactNeighborY="-91188"/>
      <dgm:spPr/>
      <dgm:t>
        <a:bodyPr/>
        <a:lstStyle/>
        <a:p>
          <a:endParaRPr lang="es-EC"/>
        </a:p>
      </dgm:t>
    </dgm:pt>
    <dgm:pt modelId="{3500B5D9-5DF2-4A6F-8707-1CE8FD825463}" type="pres">
      <dgm:prSet presAssocID="{DC9B9C80-6EED-4F19-A225-F4615B9544CE}" presName="vert2" presStyleCnt="0"/>
      <dgm:spPr/>
    </dgm:pt>
    <dgm:pt modelId="{B064A3A2-3D38-4453-840F-DA6C48A67509}" type="pres">
      <dgm:prSet presAssocID="{DC9B9C80-6EED-4F19-A225-F4615B9544CE}" presName="thinLine2b" presStyleLbl="callout" presStyleIdx="1" presStyleCnt="2" custLinFactY="-700000" custLinFactNeighborX="-1113" custLinFactNeighborY="-722134"/>
      <dgm:spPr/>
    </dgm:pt>
    <dgm:pt modelId="{70D44E8C-0B6E-4026-BBA7-0C1F6001F192}" type="pres">
      <dgm:prSet presAssocID="{DC9B9C80-6EED-4F19-A225-F4615B9544CE}" presName="vertSpace2b" presStyleCnt="0"/>
      <dgm:spPr/>
    </dgm:pt>
  </dgm:ptLst>
  <dgm:cxnLst>
    <dgm:cxn modelId="{18D513D5-EF3C-4BC2-81E4-F434C3371AF1}" type="presOf" srcId="{D7CB39FB-8F13-4168-AC1C-A0E8E5186E8E}" destId="{88FA67DF-3488-478E-9B20-75B2EA338327}" srcOrd="0" destOrd="0" presId="urn:microsoft.com/office/officeart/2008/layout/LinedList"/>
    <dgm:cxn modelId="{349E0169-60D1-4A17-9ED4-1F095017D0F1}" type="presOf" srcId="{D8E5163C-91D3-43E7-B13A-234BBFD86FD6}" destId="{62FEA725-DE7C-481E-ABF5-0B66280CE19D}" srcOrd="0" destOrd="0" presId="urn:microsoft.com/office/officeart/2008/layout/LinedList"/>
    <dgm:cxn modelId="{62ABBE89-C973-43A6-842D-5E5B2F84DD2A}" srcId="{D8E5163C-91D3-43E7-B13A-234BBFD86FD6}" destId="{D7CB39FB-8F13-4168-AC1C-A0E8E5186E8E}" srcOrd="0" destOrd="0" parTransId="{64864C77-1D74-4F6C-9147-5EB8F4059C8D}" sibTransId="{33C96E5D-5A19-41F1-988F-5B62614FFC96}"/>
    <dgm:cxn modelId="{A1149D82-E7C0-46BC-88E6-5D55F2F9418F}" srcId="{2D5B1630-FF7C-4D3D-AFDC-A90E94062E32}" destId="{D8E5163C-91D3-43E7-B13A-234BBFD86FD6}" srcOrd="0" destOrd="0" parTransId="{6E1C7431-884C-4AAF-8E1A-F4902CC968BF}" sibTransId="{60447763-1E17-4C88-84B1-CF0DE3F834B8}"/>
    <dgm:cxn modelId="{D217E6B0-C531-4E96-8494-422CAFC35834}" srcId="{2D5B1630-FF7C-4D3D-AFDC-A90E94062E32}" destId="{A09C4F8D-4D3E-4ADE-8C64-8BB53DFA161D}" srcOrd="1" destOrd="0" parTransId="{379C7ACF-2B54-4516-B028-9BC209CF0E39}" sibTransId="{30E6CE68-D0D8-4985-8EBB-285E7F1A5982}"/>
    <dgm:cxn modelId="{88A13E01-8818-40E0-A41D-AD44A205EF8B}" type="presOf" srcId="{6DAC1516-E71E-4DAB-B485-526E8B250CD4}" destId="{05C1D25F-4227-407F-8F06-27184B6A4F6E}" srcOrd="0" destOrd="0" presId="urn:microsoft.com/office/officeart/2008/layout/LinedList"/>
    <dgm:cxn modelId="{6090A6B0-5D88-48DA-B7F9-9B38124A817E}" type="presOf" srcId="{A09C4F8D-4D3E-4ADE-8C64-8BB53DFA161D}" destId="{97C216DE-14A2-4AF2-8B0A-890CA7312C1D}" srcOrd="0" destOrd="0" presId="urn:microsoft.com/office/officeart/2008/layout/LinedList"/>
    <dgm:cxn modelId="{56ACD7D2-3FC0-407B-A56F-E0D92B16B21B}" srcId="{2D5B1630-FF7C-4D3D-AFDC-A90E94062E32}" destId="{6DAC1516-E71E-4DAB-B485-526E8B250CD4}" srcOrd="2" destOrd="0" parTransId="{13316CC9-7F84-40E9-A0E4-EB6E370E338B}" sibTransId="{3713D8B9-C29F-4B31-A3EE-F181A505B69B}"/>
    <dgm:cxn modelId="{F0D171FB-AE3F-40DE-A285-1E1EE93F9C95}" srcId="{6DAC1516-E71E-4DAB-B485-526E8B250CD4}" destId="{DC9B9C80-6EED-4F19-A225-F4615B9544CE}" srcOrd="0" destOrd="0" parTransId="{BE6C8F03-9504-412D-9A21-C410F1E96717}" sibTransId="{16E88641-4B9A-4632-9DB1-095497A6F20C}"/>
    <dgm:cxn modelId="{F0AD89FA-5938-4E82-B400-DA6E97EE78E1}" type="presOf" srcId="{2D5B1630-FF7C-4D3D-AFDC-A90E94062E32}" destId="{0DB5DA52-4EB8-4281-8FAD-CC40D468881A}" srcOrd="0" destOrd="0" presId="urn:microsoft.com/office/officeart/2008/layout/LinedList"/>
    <dgm:cxn modelId="{679F0C3A-EEDD-404B-A048-539E50144F75}" type="presOf" srcId="{DC9B9C80-6EED-4F19-A225-F4615B9544CE}" destId="{B6A97ADA-A283-4BEA-B4AE-B60945163E6F}" srcOrd="0" destOrd="0" presId="urn:microsoft.com/office/officeart/2008/layout/LinedList"/>
    <dgm:cxn modelId="{1FAD66C6-6A53-4C20-BBB7-568C6ABDB5B0}" type="presParOf" srcId="{0DB5DA52-4EB8-4281-8FAD-CC40D468881A}" destId="{21E4EBAE-5367-4EB4-A0F5-BF5886029093}" srcOrd="0" destOrd="0" presId="urn:microsoft.com/office/officeart/2008/layout/LinedList"/>
    <dgm:cxn modelId="{FEC77B66-2F7C-41A9-A732-08FC4829EF9B}" type="presParOf" srcId="{0DB5DA52-4EB8-4281-8FAD-CC40D468881A}" destId="{D6EC82A5-DA4E-41A6-947B-85139CBDC732}" srcOrd="1" destOrd="0" presId="urn:microsoft.com/office/officeart/2008/layout/LinedList"/>
    <dgm:cxn modelId="{388589D8-A149-4764-960D-B4748DABA4E7}" type="presParOf" srcId="{D6EC82A5-DA4E-41A6-947B-85139CBDC732}" destId="{62FEA725-DE7C-481E-ABF5-0B66280CE19D}" srcOrd="0" destOrd="0" presId="urn:microsoft.com/office/officeart/2008/layout/LinedList"/>
    <dgm:cxn modelId="{DEAFF77B-793A-483F-84F3-2BC0A948E0BC}" type="presParOf" srcId="{D6EC82A5-DA4E-41A6-947B-85139CBDC732}" destId="{E578BAAB-B3CE-4863-85B9-E16786221EF4}" srcOrd="1" destOrd="0" presId="urn:microsoft.com/office/officeart/2008/layout/LinedList"/>
    <dgm:cxn modelId="{D54F72A9-230D-4B5B-B5A7-ABA5BF7CBED2}" type="presParOf" srcId="{E578BAAB-B3CE-4863-85B9-E16786221EF4}" destId="{8ADA2422-1210-46DC-9C57-FD8883AF14F3}" srcOrd="0" destOrd="0" presId="urn:microsoft.com/office/officeart/2008/layout/LinedList"/>
    <dgm:cxn modelId="{CF2FAFE4-FAE9-47DF-B49A-27A6C64A7CCB}" type="presParOf" srcId="{E578BAAB-B3CE-4863-85B9-E16786221EF4}" destId="{218E0BAA-0ED3-48DE-8837-570175E35D7A}" srcOrd="1" destOrd="0" presId="urn:microsoft.com/office/officeart/2008/layout/LinedList"/>
    <dgm:cxn modelId="{0B25728E-8EFB-40C0-8831-112D01516EF6}" type="presParOf" srcId="{218E0BAA-0ED3-48DE-8837-570175E35D7A}" destId="{0ACC4973-565D-41B1-A875-DA5ADBACCF57}" srcOrd="0" destOrd="0" presId="urn:microsoft.com/office/officeart/2008/layout/LinedList"/>
    <dgm:cxn modelId="{88436845-08D6-4403-B883-18AAE719BC55}" type="presParOf" srcId="{218E0BAA-0ED3-48DE-8837-570175E35D7A}" destId="{88FA67DF-3488-478E-9B20-75B2EA338327}" srcOrd="1" destOrd="0" presId="urn:microsoft.com/office/officeart/2008/layout/LinedList"/>
    <dgm:cxn modelId="{9287CF4F-B652-4C20-A078-9D26CEECFBE9}" type="presParOf" srcId="{218E0BAA-0ED3-48DE-8837-570175E35D7A}" destId="{8A56DD71-855D-4AF0-96EB-48EB870D0EA8}" srcOrd="2" destOrd="0" presId="urn:microsoft.com/office/officeart/2008/layout/LinedList"/>
    <dgm:cxn modelId="{75624912-219F-41AE-8726-3654139D0983}" type="presParOf" srcId="{E578BAAB-B3CE-4863-85B9-E16786221EF4}" destId="{B88C540E-96CB-42C3-A09C-8D75EEA7EC79}" srcOrd="2" destOrd="0" presId="urn:microsoft.com/office/officeart/2008/layout/LinedList"/>
    <dgm:cxn modelId="{CFA27585-A203-4792-BD3B-EF5C387A8AD7}" type="presParOf" srcId="{E578BAAB-B3CE-4863-85B9-E16786221EF4}" destId="{45159A9D-7F0A-4248-85EE-4EEA9B3AFE68}" srcOrd="3" destOrd="0" presId="urn:microsoft.com/office/officeart/2008/layout/LinedList"/>
    <dgm:cxn modelId="{6A21E964-F041-4ED6-89A5-E244FF7E5502}" type="presParOf" srcId="{0DB5DA52-4EB8-4281-8FAD-CC40D468881A}" destId="{92A7B295-F0B0-4119-BC59-DD173C7BD83F}" srcOrd="2" destOrd="0" presId="urn:microsoft.com/office/officeart/2008/layout/LinedList"/>
    <dgm:cxn modelId="{FBDD9E80-5BA0-4830-B807-AB8EFD860FD9}" type="presParOf" srcId="{0DB5DA52-4EB8-4281-8FAD-CC40D468881A}" destId="{E9C970A7-76BC-45B5-A29D-F119C564F28E}" srcOrd="3" destOrd="0" presId="urn:microsoft.com/office/officeart/2008/layout/LinedList"/>
    <dgm:cxn modelId="{6A2A710D-F466-473E-9215-7DA383296753}" type="presParOf" srcId="{E9C970A7-76BC-45B5-A29D-F119C564F28E}" destId="{97C216DE-14A2-4AF2-8B0A-890CA7312C1D}" srcOrd="0" destOrd="0" presId="urn:microsoft.com/office/officeart/2008/layout/LinedList"/>
    <dgm:cxn modelId="{5013CA2F-CCE0-418B-897E-217C81CDC2AA}" type="presParOf" srcId="{E9C970A7-76BC-45B5-A29D-F119C564F28E}" destId="{A7B7163D-845E-473B-9959-274D300A3393}" srcOrd="1" destOrd="0" presId="urn:microsoft.com/office/officeart/2008/layout/LinedList"/>
    <dgm:cxn modelId="{DC52C31C-933C-4B87-8E93-0F20EE41072B}" type="presParOf" srcId="{0DB5DA52-4EB8-4281-8FAD-CC40D468881A}" destId="{B34AA0BB-2EE0-42B2-8C18-3CDEF962C0DC}" srcOrd="4" destOrd="0" presId="urn:microsoft.com/office/officeart/2008/layout/LinedList"/>
    <dgm:cxn modelId="{D2A56DD6-9373-4B64-8AE6-2AB14983F36E}" type="presParOf" srcId="{0DB5DA52-4EB8-4281-8FAD-CC40D468881A}" destId="{E98D7B70-93A4-4169-ABDC-F22EC5D70F60}" srcOrd="5" destOrd="0" presId="urn:microsoft.com/office/officeart/2008/layout/LinedList"/>
    <dgm:cxn modelId="{6344713E-8100-439A-BEAA-38AFFEAF1A82}" type="presParOf" srcId="{E98D7B70-93A4-4169-ABDC-F22EC5D70F60}" destId="{05C1D25F-4227-407F-8F06-27184B6A4F6E}" srcOrd="0" destOrd="0" presId="urn:microsoft.com/office/officeart/2008/layout/LinedList"/>
    <dgm:cxn modelId="{F935A41B-E969-47AE-9C97-146A86BAF5C9}" type="presParOf" srcId="{E98D7B70-93A4-4169-ABDC-F22EC5D70F60}" destId="{4FBB4F1B-858C-4723-B252-B2D5BBAB608C}" srcOrd="1" destOrd="0" presId="urn:microsoft.com/office/officeart/2008/layout/LinedList"/>
    <dgm:cxn modelId="{CEA7B607-99C3-4D37-BB32-F34A617CDFB4}" type="presParOf" srcId="{4FBB4F1B-858C-4723-B252-B2D5BBAB608C}" destId="{5E3955C1-B1B8-4CF9-9576-885AA54FB234}" srcOrd="0" destOrd="0" presId="urn:microsoft.com/office/officeart/2008/layout/LinedList"/>
    <dgm:cxn modelId="{B374B4CF-7641-4169-97DD-6A4F7327F783}" type="presParOf" srcId="{4FBB4F1B-858C-4723-B252-B2D5BBAB608C}" destId="{EAA82CA7-BD6A-415F-AB57-C7DEEBC52C26}" srcOrd="1" destOrd="0" presId="urn:microsoft.com/office/officeart/2008/layout/LinedList"/>
    <dgm:cxn modelId="{3FBBC105-A7CE-4EFA-BF22-DB820DD23CFE}" type="presParOf" srcId="{EAA82CA7-BD6A-415F-AB57-C7DEEBC52C26}" destId="{AEBCA160-2F46-4E11-9B41-27E47E1A13A5}" srcOrd="0" destOrd="0" presId="urn:microsoft.com/office/officeart/2008/layout/LinedList"/>
    <dgm:cxn modelId="{09EB417E-64D7-4626-B694-3155833AA404}" type="presParOf" srcId="{EAA82CA7-BD6A-415F-AB57-C7DEEBC52C26}" destId="{B6A97ADA-A283-4BEA-B4AE-B60945163E6F}" srcOrd="1" destOrd="0" presId="urn:microsoft.com/office/officeart/2008/layout/LinedList"/>
    <dgm:cxn modelId="{01242D46-7CB8-4090-9B79-8679F9D6DA6B}" type="presParOf" srcId="{EAA82CA7-BD6A-415F-AB57-C7DEEBC52C26}" destId="{3500B5D9-5DF2-4A6F-8707-1CE8FD825463}" srcOrd="2" destOrd="0" presId="urn:microsoft.com/office/officeart/2008/layout/LinedList"/>
    <dgm:cxn modelId="{62ABF021-880F-483C-A7B6-1BC04B2E3F3D}" type="presParOf" srcId="{4FBB4F1B-858C-4723-B252-B2D5BBAB608C}" destId="{B064A3A2-3D38-4453-840F-DA6C48A67509}" srcOrd="2" destOrd="0" presId="urn:microsoft.com/office/officeart/2008/layout/LinedList"/>
    <dgm:cxn modelId="{06C81187-9C10-418C-859D-D4C68E9764D8}" type="presParOf" srcId="{4FBB4F1B-858C-4723-B252-B2D5BBAB608C}" destId="{70D44E8C-0B6E-4026-BBA7-0C1F6001F192}"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E2425-A21F-4AB3-ABBF-3D27305FF02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E97CAAB4-6561-48EC-AAAA-1631521590AC}">
      <dgm:prSet phldrT="[Texto]"/>
      <dgm:spPr/>
      <dgm:t>
        <a:bodyPr/>
        <a:lstStyle/>
        <a:p>
          <a:r>
            <a:rPr lang="es-EC" dirty="0" smtClean="0"/>
            <a:t>1</a:t>
          </a:r>
          <a:endParaRPr lang="es-EC" dirty="0"/>
        </a:p>
      </dgm:t>
    </dgm:pt>
    <dgm:pt modelId="{634DFE09-D835-45A1-AC0E-3A37BAA6272E}" type="parTrans" cxnId="{BD47B146-C3D6-4EA4-B840-8E0BF88152EE}">
      <dgm:prSet/>
      <dgm:spPr/>
      <dgm:t>
        <a:bodyPr/>
        <a:lstStyle/>
        <a:p>
          <a:endParaRPr lang="es-EC"/>
        </a:p>
      </dgm:t>
    </dgm:pt>
    <dgm:pt modelId="{8189E2FC-08D2-40E1-8CA7-AAC3C9647D2C}" type="sibTrans" cxnId="{BD47B146-C3D6-4EA4-B840-8E0BF88152EE}">
      <dgm:prSet/>
      <dgm:spPr/>
      <dgm:t>
        <a:bodyPr/>
        <a:lstStyle/>
        <a:p>
          <a:endParaRPr lang="es-EC"/>
        </a:p>
      </dgm:t>
    </dgm:pt>
    <dgm:pt modelId="{389AB302-3F52-4E81-96E9-6E366308D843}">
      <dgm:prSet phldrT="[Texto]"/>
      <dgm:spPr/>
      <dgm:t>
        <a:bodyPr/>
        <a:lstStyle/>
        <a:p>
          <a:r>
            <a:rPr lang="es-EC" dirty="0" smtClean="0"/>
            <a:t>Mantener reuniones con los directivos del Curso de Conducción De La ESPE-EL  para observar su forma de trabajo y tener una idea del perfil profesional que manejan y otros datos que sirvan de ayuda para la realización del proyecto.</a:t>
          </a:r>
          <a:endParaRPr lang="es-EC" dirty="0">
            <a:latin typeface="Calibri" pitchFamily="34" charset="0"/>
            <a:cs typeface="Calibri" pitchFamily="34" charset="0"/>
          </a:endParaRPr>
        </a:p>
      </dgm:t>
    </dgm:pt>
    <dgm:pt modelId="{85ACCBAE-6600-46E3-865B-40F821CAEA1A}" type="parTrans" cxnId="{1B25D75D-DC91-4B9A-BE45-777676EC4C09}">
      <dgm:prSet/>
      <dgm:spPr/>
      <dgm:t>
        <a:bodyPr/>
        <a:lstStyle/>
        <a:p>
          <a:endParaRPr lang="es-EC"/>
        </a:p>
      </dgm:t>
    </dgm:pt>
    <dgm:pt modelId="{B120A284-8A4B-476C-ACFC-A4CB4CC0CF2D}" type="sibTrans" cxnId="{1B25D75D-DC91-4B9A-BE45-777676EC4C09}">
      <dgm:prSet/>
      <dgm:spPr/>
      <dgm:t>
        <a:bodyPr/>
        <a:lstStyle/>
        <a:p>
          <a:endParaRPr lang="es-EC"/>
        </a:p>
      </dgm:t>
    </dgm:pt>
    <dgm:pt modelId="{9E9ADBF6-7896-469C-B5A6-EA541B740CC4}">
      <dgm:prSet phldrT="[Texto]"/>
      <dgm:spPr/>
      <dgm:t>
        <a:bodyPr/>
        <a:lstStyle/>
        <a:p>
          <a:r>
            <a:rPr lang="es-EC" dirty="0" smtClean="0"/>
            <a:t>2</a:t>
          </a:r>
          <a:endParaRPr lang="es-EC" dirty="0"/>
        </a:p>
      </dgm:t>
    </dgm:pt>
    <dgm:pt modelId="{5EEDC351-1744-46D3-817F-AA7874DB8D8E}" type="parTrans" cxnId="{5CBE3996-930A-4C63-BA00-9FC7C9FCDC09}">
      <dgm:prSet/>
      <dgm:spPr/>
      <dgm:t>
        <a:bodyPr/>
        <a:lstStyle/>
        <a:p>
          <a:endParaRPr lang="es-EC"/>
        </a:p>
      </dgm:t>
    </dgm:pt>
    <dgm:pt modelId="{CB7934E7-46DF-4070-9F32-D541670CA6C6}" type="sibTrans" cxnId="{5CBE3996-930A-4C63-BA00-9FC7C9FCDC09}">
      <dgm:prSet/>
      <dgm:spPr/>
      <dgm:t>
        <a:bodyPr/>
        <a:lstStyle/>
        <a:p>
          <a:endParaRPr lang="es-EC"/>
        </a:p>
      </dgm:t>
    </dgm:pt>
    <dgm:pt modelId="{D6EBD3EA-7B43-4BBB-96B2-AA9B54A07B6A}">
      <dgm:prSet phldrT="[Texto]"/>
      <dgm:spPr/>
      <dgm:t>
        <a:bodyPr/>
        <a:lstStyle/>
        <a:p>
          <a:r>
            <a:rPr lang="es-EC" dirty="0" smtClean="0"/>
            <a:t>Investigar  tipos de Herramientas a ser utilizadas en la realización del sistema de evaluación.</a:t>
          </a:r>
        </a:p>
        <a:p>
          <a:endParaRPr lang="es-EC" dirty="0">
            <a:latin typeface="Calibri" pitchFamily="34" charset="0"/>
            <a:cs typeface="Calibri" pitchFamily="34" charset="0"/>
          </a:endParaRPr>
        </a:p>
      </dgm:t>
    </dgm:pt>
    <dgm:pt modelId="{07E444B8-3673-42C5-BF6D-C867D5A0A5ED}" type="parTrans" cxnId="{06E50942-72F8-4F12-BF0B-2A1BB3468833}">
      <dgm:prSet/>
      <dgm:spPr/>
      <dgm:t>
        <a:bodyPr/>
        <a:lstStyle/>
        <a:p>
          <a:endParaRPr lang="es-EC"/>
        </a:p>
      </dgm:t>
    </dgm:pt>
    <dgm:pt modelId="{B1F0D80B-36DF-4F13-B83F-2D1E1DB03668}" type="sibTrans" cxnId="{06E50942-72F8-4F12-BF0B-2A1BB3468833}">
      <dgm:prSet/>
      <dgm:spPr/>
      <dgm:t>
        <a:bodyPr/>
        <a:lstStyle/>
        <a:p>
          <a:endParaRPr lang="es-EC"/>
        </a:p>
      </dgm:t>
    </dgm:pt>
    <dgm:pt modelId="{19296AE9-15BF-4391-BFA0-4017A4F7A2D3}">
      <dgm:prSet phldrT="[Texto]"/>
      <dgm:spPr/>
      <dgm:t>
        <a:bodyPr/>
        <a:lstStyle/>
        <a:p>
          <a:r>
            <a:rPr lang="es-EC" dirty="0" smtClean="0"/>
            <a:t>3</a:t>
          </a:r>
          <a:endParaRPr lang="es-EC" dirty="0"/>
        </a:p>
      </dgm:t>
    </dgm:pt>
    <dgm:pt modelId="{F2CA6C2E-240F-4ACE-9846-571E5788B2B2}" type="parTrans" cxnId="{3CD9CC60-0A65-495A-A89C-7A133A5D710E}">
      <dgm:prSet/>
      <dgm:spPr/>
      <dgm:t>
        <a:bodyPr/>
        <a:lstStyle/>
        <a:p>
          <a:endParaRPr lang="es-EC"/>
        </a:p>
      </dgm:t>
    </dgm:pt>
    <dgm:pt modelId="{E3376C04-A8CB-485E-B085-6B4CAC2080BC}" type="sibTrans" cxnId="{3CD9CC60-0A65-495A-A89C-7A133A5D710E}">
      <dgm:prSet/>
      <dgm:spPr/>
      <dgm:t>
        <a:bodyPr/>
        <a:lstStyle/>
        <a:p>
          <a:endParaRPr lang="es-EC"/>
        </a:p>
      </dgm:t>
    </dgm:pt>
    <dgm:pt modelId="{B5757D11-8DB8-48B8-87D5-D3E71E843CB4}">
      <dgm:prSet phldrT="[Texto]"/>
      <dgm:spPr/>
      <dgm:t>
        <a:bodyPr/>
        <a:lstStyle/>
        <a:p>
          <a:r>
            <a:rPr lang="es-EC" dirty="0" smtClean="0"/>
            <a:t>Investigar el funcionamiento de la página virtual de la ESPE-EL</a:t>
          </a:r>
          <a:endParaRPr lang="es-EC" dirty="0">
            <a:latin typeface="Calibri" pitchFamily="34" charset="0"/>
            <a:cs typeface="Calibri" pitchFamily="34" charset="0"/>
          </a:endParaRPr>
        </a:p>
      </dgm:t>
    </dgm:pt>
    <dgm:pt modelId="{2D79F504-3880-4B65-A5C5-292141039F20}" type="parTrans" cxnId="{EFA8F958-890A-4325-9F93-7118DF2C4B3B}">
      <dgm:prSet/>
      <dgm:spPr/>
      <dgm:t>
        <a:bodyPr/>
        <a:lstStyle/>
        <a:p>
          <a:endParaRPr lang="es-EC"/>
        </a:p>
      </dgm:t>
    </dgm:pt>
    <dgm:pt modelId="{9BCDDFE1-05CB-4969-B399-247113C9DB69}" type="sibTrans" cxnId="{EFA8F958-890A-4325-9F93-7118DF2C4B3B}">
      <dgm:prSet/>
      <dgm:spPr/>
      <dgm:t>
        <a:bodyPr/>
        <a:lstStyle/>
        <a:p>
          <a:endParaRPr lang="es-EC"/>
        </a:p>
      </dgm:t>
    </dgm:pt>
    <dgm:pt modelId="{DE337D32-9AA9-4448-AF65-2DD6931D0837}">
      <dgm:prSet phldrT="[Texto]"/>
      <dgm:spPr/>
      <dgm:t>
        <a:bodyPr/>
        <a:lstStyle/>
        <a:p>
          <a:r>
            <a:rPr lang="es-EC" dirty="0" smtClean="0"/>
            <a:t>Realizar el montaje y pruebas del las herramientas a implementar.</a:t>
          </a:r>
        </a:p>
        <a:p>
          <a:endParaRPr lang="es-EC" dirty="0">
            <a:latin typeface="Calibri" pitchFamily="34" charset="0"/>
            <a:cs typeface="Calibri" pitchFamily="34" charset="0"/>
          </a:endParaRPr>
        </a:p>
      </dgm:t>
    </dgm:pt>
    <dgm:pt modelId="{48870F6C-00FA-45B0-840E-044296B530E6}" type="parTrans" cxnId="{E35A10D5-2D78-4337-9347-AC06F2E1107F}">
      <dgm:prSet/>
      <dgm:spPr/>
      <dgm:t>
        <a:bodyPr/>
        <a:lstStyle/>
        <a:p>
          <a:endParaRPr lang="es-EC"/>
        </a:p>
      </dgm:t>
    </dgm:pt>
    <dgm:pt modelId="{D7CC98AA-02BD-42F4-9239-992422DFC6E0}" type="sibTrans" cxnId="{E35A10D5-2D78-4337-9347-AC06F2E1107F}">
      <dgm:prSet/>
      <dgm:spPr/>
      <dgm:t>
        <a:bodyPr/>
        <a:lstStyle/>
        <a:p>
          <a:endParaRPr lang="es-EC"/>
        </a:p>
      </dgm:t>
    </dgm:pt>
    <dgm:pt modelId="{D1D99DD9-D468-4A01-A6F3-56E8CD27FABE}">
      <dgm:prSet phldrT="[Texto]"/>
      <dgm:spPr/>
      <dgm:t>
        <a:bodyPr/>
        <a:lstStyle/>
        <a:p>
          <a:r>
            <a:rPr lang="es-EC" dirty="0" smtClean="0"/>
            <a:t>4</a:t>
          </a:r>
          <a:endParaRPr lang="es-EC" dirty="0"/>
        </a:p>
      </dgm:t>
    </dgm:pt>
    <dgm:pt modelId="{4BF1879D-0F01-4B9D-83DF-CE2BAF913CF4}" type="parTrans" cxnId="{96B852D5-E4FE-4DC6-AF9D-9A506810E5E0}">
      <dgm:prSet/>
      <dgm:spPr/>
      <dgm:t>
        <a:bodyPr/>
        <a:lstStyle/>
        <a:p>
          <a:endParaRPr lang="es-EC"/>
        </a:p>
      </dgm:t>
    </dgm:pt>
    <dgm:pt modelId="{AE06F444-D970-4E2C-A389-55E94BFC3371}" type="sibTrans" cxnId="{96B852D5-E4FE-4DC6-AF9D-9A506810E5E0}">
      <dgm:prSet/>
      <dgm:spPr/>
      <dgm:t>
        <a:bodyPr/>
        <a:lstStyle/>
        <a:p>
          <a:endParaRPr lang="es-EC"/>
        </a:p>
      </dgm:t>
    </dgm:pt>
    <dgm:pt modelId="{31B80878-268C-450B-9B22-36FC244ABBC2}" type="pres">
      <dgm:prSet presAssocID="{25BE2425-A21F-4AB3-ABBF-3D27305FF02E}" presName="vert0" presStyleCnt="0">
        <dgm:presLayoutVars>
          <dgm:dir/>
          <dgm:animOne val="branch"/>
          <dgm:animLvl val="lvl"/>
        </dgm:presLayoutVars>
      </dgm:prSet>
      <dgm:spPr/>
      <dgm:t>
        <a:bodyPr/>
        <a:lstStyle/>
        <a:p>
          <a:endParaRPr lang="es-ES"/>
        </a:p>
      </dgm:t>
    </dgm:pt>
    <dgm:pt modelId="{88FC5698-FF1A-466C-BAAB-4D394C19580F}" type="pres">
      <dgm:prSet presAssocID="{E97CAAB4-6561-48EC-AAAA-1631521590AC}" presName="thickLine" presStyleLbl="alignNode1" presStyleIdx="0" presStyleCnt="4"/>
      <dgm:spPr/>
    </dgm:pt>
    <dgm:pt modelId="{9A36C2C2-4494-43E1-9D55-25039CBE5B2E}" type="pres">
      <dgm:prSet presAssocID="{E97CAAB4-6561-48EC-AAAA-1631521590AC}" presName="horz1" presStyleCnt="0"/>
      <dgm:spPr/>
    </dgm:pt>
    <dgm:pt modelId="{BC6A9135-D02A-4799-94B5-F65AF72081DF}" type="pres">
      <dgm:prSet presAssocID="{E97CAAB4-6561-48EC-AAAA-1631521590AC}" presName="tx1" presStyleLbl="revTx" presStyleIdx="0" presStyleCnt="8"/>
      <dgm:spPr/>
      <dgm:t>
        <a:bodyPr/>
        <a:lstStyle/>
        <a:p>
          <a:endParaRPr lang="es-ES"/>
        </a:p>
      </dgm:t>
    </dgm:pt>
    <dgm:pt modelId="{1260BE68-747B-4596-8320-5FF7E424D9BE}" type="pres">
      <dgm:prSet presAssocID="{E97CAAB4-6561-48EC-AAAA-1631521590AC}" presName="vert1" presStyleCnt="0"/>
      <dgm:spPr/>
    </dgm:pt>
    <dgm:pt modelId="{262D9B61-5D76-49C8-B9BA-D02D323A6E28}" type="pres">
      <dgm:prSet presAssocID="{389AB302-3F52-4E81-96E9-6E366308D843}" presName="vertSpace2a" presStyleCnt="0"/>
      <dgm:spPr/>
    </dgm:pt>
    <dgm:pt modelId="{898CCB34-FF3D-427D-B4B2-2C5462725FEB}" type="pres">
      <dgm:prSet presAssocID="{389AB302-3F52-4E81-96E9-6E366308D843}" presName="horz2" presStyleCnt="0"/>
      <dgm:spPr/>
    </dgm:pt>
    <dgm:pt modelId="{D3963B86-85D6-4785-ABE1-2547330EC145}" type="pres">
      <dgm:prSet presAssocID="{389AB302-3F52-4E81-96E9-6E366308D843}" presName="horzSpace2" presStyleCnt="0"/>
      <dgm:spPr/>
    </dgm:pt>
    <dgm:pt modelId="{2B7A9E3F-88B6-4AA5-8D4A-839C95AA2D37}" type="pres">
      <dgm:prSet presAssocID="{389AB302-3F52-4E81-96E9-6E366308D843}" presName="tx2" presStyleLbl="revTx" presStyleIdx="1" presStyleCnt="8"/>
      <dgm:spPr/>
      <dgm:t>
        <a:bodyPr/>
        <a:lstStyle/>
        <a:p>
          <a:endParaRPr lang="es-ES"/>
        </a:p>
      </dgm:t>
    </dgm:pt>
    <dgm:pt modelId="{7B614A03-1FBF-4CDA-A3EF-92AA4E9D9DD1}" type="pres">
      <dgm:prSet presAssocID="{389AB302-3F52-4E81-96E9-6E366308D843}" presName="vert2" presStyleCnt="0"/>
      <dgm:spPr/>
    </dgm:pt>
    <dgm:pt modelId="{7C09336D-CA88-41BD-8942-D75820631444}" type="pres">
      <dgm:prSet presAssocID="{389AB302-3F52-4E81-96E9-6E366308D843}" presName="thinLine2b" presStyleLbl="callout" presStyleIdx="0" presStyleCnt="4"/>
      <dgm:spPr/>
    </dgm:pt>
    <dgm:pt modelId="{C2D829DE-A064-4EE6-B97F-CF9E2273F27C}" type="pres">
      <dgm:prSet presAssocID="{389AB302-3F52-4E81-96E9-6E366308D843}" presName="vertSpace2b" presStyleCnt="0"/>
      <dgm:spPr/>
    </dgm:pt>
    <dgm:pt modelId="{1C8208D8-2B59-48C6-87D2-78BA03E60DB6}" type="pres">
      <dgm:prSet presAssocID="{9E9ADBF6-7896-469C-B5A6-EA541B740CC4}" presName="thickLine" presStyleLbl="alignNode1" presStyleIdx="1" presStyleCnt="4"/>
      <dgm:spPr/>
    </dgm:pt>
    <dgm:pt modelId="{B2438D15-92C1-4882-AD8A-F9191FA9F717}" type="pres">
      <dgm:prSet presAssocID="{9E9ADBF6-7896-469C-B5A6-EA541B740CC4}" presName="horz1" presStyleCnt="0"/>
      <dgm:spPr/>
    </dgm:pt>
    <dgm:pt modelId="{834476C0-5629-4D13-B42A-A3D1782905D7}" type="pres">
      <dgm:prSet presAssocID="{9E9ADBF6-7896-469C-B5A6-EA541B740CC4}" presName="tx1" presStyleLbl="revTx" presStyleIdx="2" presStyleCnt="8"/>
      <dgm:spPr/>
      <dgm:t>
        <a:bodyPr/>
        <a:lstStyle/>
        <a:p>
          <a:endParaRPr lang="es-ES"/>
        </a:p>
      </dgm:t>
    </dgm:pt>
    <dgm:pt modelId="{3AE819BD-C59D-42B7-BB8D-7E081E146323}" type="pres">
      <dgm:prSet presAssocID="{9E9ADBF6-7896-469C-B5A6-EA541B740CC4}" presName="vert1" presStyleCnt="0"/>
      <dgm:spPr/>
    </dgm:pt>
    <dgm:pt modelId="{31F8AE6F-B209-49E4-8092-BCB65DC0D400}" type="pres">
      <dgm:prSet presAssocID="{D6EBD3EA-7B43-4BBB-96B2-AA9B54A07B6A}" presName="vertSpace2a" presStyleCnt="0"/>
      <dgm:spPr/>
    </dgm:pt>
    <dgm:pt modelId="{C7F21D46-0CAF-4E51-B157-955DB0568D8F}" type="pres">
      <dgm:prSet presAssocID="{D6EBD3EA-7B43-4BBB-96B2-AA9B54A07B6A}" presName="horz2" presStyleCnt="0"/>
      <dgm:spPr/>
    </dgm:pt>
    <dgm:pt modelId="{49FFCBCC-D958-490D-99BF-DE16E9BA3179}" type="pres">
      <dgm:prSet presAssocID="{D6EBD3EA-7B43-4BBB-96B2-AA9B54A07B6A}" presName="horzSpace2" presStyleCnt="0"/>
      <dgm:spPr/>
    </dgm:pt>
    <dgm:pt modelId="{BBD6067A-548F-4667-88A6-3B5ECFE53024}" type="pres">
      <dgm:prSet presAssocID="{D6EBD3EA-7B43-4BBB-96B2-AA9B54A07B6A}" presName="tx2" presStyleLbl="revTx" presStyleIdx="3" presStyleCnt="8"/>
      <dgm:spPr/>
      <dgm:t>
        <a:bodyPr/>
        <a:lstStyle/>
        <a:p>
          <a:endParaRPr lang="es-ES"/>
        </a:p>
      </dgm:t>
    </dgm:pt>
    <dgm:pt modelId="{249E381C-352D-4760-9E80-2A233519FA0D}" type="pres">
      <dgm:prSet presAssocID="{D6EBD3EA-7B43-4BBB-96B2-AA9B54A07B6A}" presName="vert2" presStyleCnt="0"/>
      <dgm:spPr/>
    </dgm:pt>
    <dgm:pt modelId="{614FED50-BF0A-4CAD-BBCD-DBC5226288D8}" type="pres">
      <dgm:prSet presAssocID="{D6EBD3EA-7B43-4BBB-96B2-AA9B54A07B6A}" presName="thinLine2b" presStyleLbl="callout" presStyleIdx="1" presStyleCnt="4"/>
      <dgm:spPr/>
    </dgm:pt>
    <dgm:pt modelId="{B311987E-B48C-455D-9500-43FB7E9D3D66}" type="pres">
      <dgm:prSet presAssocID="{D6EBD3EA-7B43-4BBB-96B2-AA9B54A07B6A}" presName="vertSpace2b" presStyleCnt="0"/>
      <dgm:spPr/>
    </dgm:pt>
    <dgm:pt modelId="{BB4F8F5D-2FF7-4950-B63B-3B7D398DEC8D}" type="pres">
      <dgm:prSet presAssocID="{19296AE9-15BF-4391-BFA0-4017A4F7A2D3}" presName="thickLine" presStyleLbl="alignNode1" presStyleIdx="2" presStyleCnt="4"/>
      <dgm:spPr/>
    </dgm:pt>
    <dgm:pt modelId="{77DB8A0F-6576-4105-B673-0CEE8240CC25}" type="pres">
      <dgm:prSet presAssocID="{19296AE9-15BF-4391-BFA0-4017A4F7A2D3}" presName="horz1" presStyleCnt="0"/>
      <dgm:spPr/>
    </dgm:pt>
    <dgm:pt modelId="{A0464B5A-1D25-4EE6-9950-A0F796309C62}" type="pres">
      <dgm:prSet presAssocID="{19296AE9-15BF-4391-BFA0-4017A4F7A2D3}" presName="tx1" presStyleLbl="revTx" presStyleIdx="4" presStyleCnt="8"/>
      <dgm:spPr/>
      <dgm:t>
        <a:bodyPr/>
        <a:lstStyle/>
        <a:p>
          <a:endParaRPr lang="es-ES"/>
        </a:p>
      </dgm:t>
    </dgm:pt>
    <dgm:pt modelId="{3580739B-221E-4525-B9EB-94477302D922}" type="pres">
      <dgm:prSet presAssocID="{19296AE9-15BF-4391-BFA0-4017A4F7A2D3}" presName="vert1" presStyleCnt="0"/>
      <dgm:spPr/>
    </dgm:pt>
    <dgm:pt modelId="{4C9240B7-A76C-4C7A-9F1C-472C24D9B18C}" type="pres">
      <dgm:prSet presAssocID="{B5757D11-8DB8-48B8-87D5-D3E71E843CB4}" presName="vertSpace2a" presStyleCnt="0"/>
      <dgm:spPr/>
    </dgm:pt>
    <dgm:pt modelId="{EBB1942C-672D-487F-9B59-1A04D689DAA2}" type="pres">
      <dgm:prSet presAssocID="{B5757D11-8DB8-48B8-87D5-D3E71E843CB4}" presName="horz2" presStyleCnt="0"/>
      <dgm:spPr/>
    </dgm:pt>
    <dgm:pt modelId="{415EAE08-0E23-490F-825D-37353666AF14}" type="pres">
      <dgm:prSet presAssocID="{B5757D11-8DB8-48B8-87D5-D3E71E843CB4}" presName="horzSpace2" presStyleCnt="0"/>
      <dgm:spPr/>
    </dgm:pt>
    <dgm:pt modelId="{1E726E27-8A52-4A3A-BFAE-652EE1A537C0}" type="pres">
      <dgm:prSet presAssocID="{B5757D11-8DB8-48B8-87D5-D3E71E843CB4}" presName="tx2" presStyleLbl="revTx" presStyleIdx="5" presStyleCnt="8"/>
      <dgm:spPr/>
      <dgm:t>
        <a:bodyPr/>
        <a:lstStyle/>
        <a:p>
          <a:endParaRPr lang="es-ES"/>
        </a:p>
      </dgm:t>
    </dgm:pt>
    <dgm:pt modelId="{10D20F0D-9286-47AD-AF44-950B57256383}" type="pres">
      <dgm:prSet presAssocID="{B5757D11-8DB8-48B8-87D5-D3E71E843CB4}" presName="vert2" presStyleCnt="0"/>
      <dgm:spPr/>
    </dgm:pt>
    <dgm:pt modelId="{593EAAD0-7E5C-459E-A778-57C96C42BFA5}" type="pres">
      <dgm:prSet presAssocID="{B5757D11-8DB8-48B8-87D5-D3E71E843CB4}" presName="thinLine2b" presStyleLbl="callout" presStyleIdx="2" presStyleCnt="4"/>
      <dgm:spPr/>
    </dgm:pt>
    <dgm:pt modelId="{3CF1B1EA-0F49-4755-A0E9-9F100D702BE1}" type="pres">
      <dgm:prSet presAssocID="{B5757D11-8DB8-48B8-87D5-D3E71E843CB4}" presName="vertSpace2b" presStyleCnt="0"/>
      <dgm:spPr/>
    </dgm:pt>
    <dgm:pt modelId="{7C4967F5-5AAA-4C9D-ABD5-8F25C6653690}" type="pres">
      <dgm:prSet presAssocID="{D1D99DD9-D468-4A01-A6F3-56E8CD27FABE}" presName="thickLine" presStyleLbl="alignNode1" presStyleIdx="3" presStyleCnt="4"/>
      <dgm:spPr/>
    </dgm:pt>
    <dgm:pt modelId="{BA9C4DEE-E7D1-496F-922E-09578E733A9E}" type="pres">
      <dgm:prSet presAssocID="{D1D99DD9-D468-4A01-A6F3-56E8CD27FABE}" presName="horz1" presStyleCnt="0"/>
      <dgm:spPr/>
    </dgm:pt>
    <dgm:pt modelId="{929C493A-BBB9-46B9-A8DB-1400A6AB89F6}" type="pres">
      <dgm:prSet presAssocID="{D1D99DD9-D468-4A01-A6F3-56E8CD27FABE}" presName="tx1" presStyleLbl="revTx" presStyleIdx="6" presStyleCnt="8"/>
      <dgm:spPr/>
      <dgm:t>
        <a:bodyPr/>
        <a:lstStyle/>
        <a:p>
          <a:endParaRPr lang="es-ES"/>
        </a:p>
      </dgm:t>
    </dgm:pt>
    <dgm:pt modelId="{5AA89C58-5ECD-4802-9254-911E5D394F62}" type="pres">
      <dgm:prSet presAssocID="{D1D99DD9-D468-4A01-A6F3-56E8CD27FABE}" presName="vert1" presStyleCnt="0"/>
      <dgm:spPr/>
    </dgm:pt>
    <dgm:pt modelId="{1359B372-8F5F-4AB2-A730-89BA4C75C80F}" type="pres">
      <dgm:prSet presAssocID="{DE337D32-9AA9-4448-AF65-2DD6931D0837}" presName="vertSpace2a" presStyleCnt="0"/>
      <dgm:spPr/>
    </dgm:pt>
    <dgm:pt modelId="{1A5111F3-4295-4F0B-9169-09400FF7A0D4}" type="pres">
      <dgm:prSet presAssocID="{DE337D32-9AA9-4448-AF65-2DD6931D0837}" presName="horz2" presStyleCnt="0"/>
      <dgm:spPr/>
    </dgm:pt>
    <dgm:pt modelId="{04661133-B96C-429D-A2EA-93BEDBDF41F3}" type="pres">
      <dgm:prSet presAssocID="{DE337D32-9AA9-4448-AF65-2DD6931D0837}" presName="horzSpace2" presStyleCnt="0"/>
      <dgm:spPr/>
    </dgm:pt>
    <dgm:pt modelId="{FA280C1B-0E62-41EC-921E-C02F4CB8076E}" type="pres">
      <dgm:prSet presAssocID="{DE337D32-9AA9-4448-AF65-2DD6931D0837}" presName="tx2" presStyleLbl="revTx" presStyleIdx="7" presStyleCnt="8"/>
      <dgm:spPr/>
      <dgm:t>
        <a:bodyPr/>
        <a:lstStyle/>
        <a:p>
          <a:endParaRPr lang="es-ES"/>
        </a:p>
      </dgm:t>
    </dgm:pt>
    <dgm:pt modelId="{56D46150-6AB4-4360-8E72-87A21875B433}" type="pres">
      <dgm:prSet presAssocID="{DE337D32-9AA9-4448-AF65-2DD6931D0837}" presName="vert2" presStyleCnt="0"/>
      <dgm:spPr/>
    </dgm:pt>
    <dgm:pt modelId="{E0B756E2-2C0F-4979-81B3-8DBE776E5110}" type="pres">
      <dgm:prSet presAssocID="{DE337D32-9AA9-4448-AF65-2DD6931D0837}" presName="thinLine2b" presStyleLbl="callout" presStyleIdx="3" presStyleCnt="4"/>
      <dgm:spPr/>
    </dgm:pt>
    <dgm:pt modelId="{52714404-D8F2-4A21-ACD9-977FDC873350}" type="pres">
      <dgm:prSet presAssocID="{DE337D32-9AA9-4448-AF65-2DD6931D0837}" presName="vertSpace2b" presStyleCnt="0"/>
      <dgm:spPr/>
    </dgm:pt>
  </dgm:ptLst>
  <dgm:cxnLst>
    <dgm:cxn modelId="{528316CF-F9F9-47E8-8A6C-4716FE74B024}" type="presOf" srcId="{25BE2425-A21F-4AB3-ABBF-3D27305FF02E}" destId="{31B80878-268C-450B-9B22-36FC244ABBC2}" srcOrd="0" destOrd="0" presId="urn:microsoft.com/office/officeart/2008/layout/LinedList"/>
    <dgm:cxn modelId="{1B25D75D-DC91-4B9A-BE45-777676EC4C09}" srcId="{E97CAAB4-6561-48EC-AAAA-1631521590AC}" destId="{389AB302-3F52-4E81-96E9-6E366308D843}" srcOrd="0" destOrd="0" parTransId="{85ACCBAE-6600-46E3-865B-40F821CAEA1A}" sibTransId="{B120A284-8A4B-476C-ACFC-A4CB4CC0CF2D}"/>
    <dgm:cxn modelId="{3CD9CC60-0A65-495A-A89C-7A133A5D710E}" srcId="{25BE2425-A21F-4AB3-ABBF-3D27305FF02E}" destId="{19296AE9-15BF-4391-BFA0-4017A4F7A2D3}" srcOrd="2" destOrd="0" parTransId="{F2CA6C2E-240F-4ACE-9846-571E5788B2B2}" sibTransId="{E3376C04-A8CB-485E-B085-6B4CAC2080BC}"/>
    <dgm:cxn modelId="{5AB4CC33-19E2-48A5-B1DF-BF62FA9C4B7D}" type="presOf" srcId="{19296AE9-15BF-4391-BFA0-4017A4F7A2D3}" destId="{A0464B5A-1D25-4EE6-9950-A0F796309C62}" srcOrd="0" destOrd="0" presId="urn:microsoft.com/office/officeart/2008/layout/LinedList"/>
    <dgm:cxn modelId="{A13373F9-4791-4873-8432-4FEF5E673470}" type="presOf" srcId="{D6EBD3EA-7B43-4BBB-96B2-AA9B54A07B6A}" destId="{BBD6067A-548F-4667-88A6-3B5ECFE53024}" srcOrd="0" destOrd="0" presId="urn:microsoft.com/office/officeart/2008/layout/LinedList"/>
    <dgm:cxn modelId="{EFA8F958-890A-4325-9F93-7118DF2C4B3B}" srcId="{19296AE9-15BF-4391-BFA0-4017A4F7A2D3}" destId="{B5757D11-8DB8-48B8-87D5-D3E71E843CB4}" srcOrd="0" destOrd="0" parTransId="{2D79F504-3880-4B65-A5C5-292141039F20}" sibTransId="{9BCDDFE1-05CB-4969-B399-247113C9DB69}"/>
    <dgm:cxn modelId="{E13533DC-5C16-4190-85C5-F892A0AF972D}" type="presOf" srcId="{B5757D11-8DB8-48B8-87D5-D3E71E843CB4}" destId="{1E726E27-8A52-4A3A-BFAE-652EE1A537C0}" srcOrd="0" destOrd="0" presId="urn:microsoft.com/office/officeart/2008/layout/LinedList"/>
    <dgm:cxn modelId="{06E50942-72F8-4F12-BF0B-2A1BB3468833}" srcId="{9E9ADBF6-7896-469C-B5A6-EA541B740CC4}" destId="{D6EBD3EA-7B43-4BBB-96B2-AA9B54A07B6A}" srcOrd="0" destOrd="0" parTransId="{07E444B8-3673-42C5-BF6D-C867D5A0A5ED}" sibTransId="{B1F0D80B-36DF-4F13-B83F-2D1E1DB03668}"/>
    <dgm:cxn modelId="{94DF0AAC-E957-44DC-BAE7-91EBF310B3BF}" type="presOf" srcId="{389AB302-3F52-4E81-96E9-6E366308D843}" destId="{2B7A9E3F-88B6-4AA5-8D4A-839C95AA2D37}" srcOrd="0" destOrd="0" presId="urn:microsoft.com/office/officeart/2008/layout/LinedList"/>
    <dgm:cxn modelId="{BD47B146-C3D6-4EA4-B840-8E0BF88152EE}" srcId="{25BE2425-A21F-4AB3-ABBF-3D27305FF02E}" destId="{E97CAAB4-6561-48EC-AAAA-1631521590AC}" srcOrd="0" destOrd="0" parTransId="{634DFE09-D835-45A1-AC0E-3A37BAA6272E}" sibTransId="{8189E2FC-08D2-40E1-8CA7-AAC3C9647D2C}"/>
    <dgm:cxn modelId="{C91A3300-5A9D-493A-B49F-682162CA52FA}" type="presOf" srcId="{D1D99DD9-D468-4A01-A6F3-56E8CD27FABE}" destId="{929C493A-BBB9-46B9-A8DB-1400A6AB89F6}" srcOrd="0" destOrd="0" presId="urn:microsoft.com/office/officeart/2008/layout/LinedList"/>
    <dgm:cxn modelId="{5CBE3996-930A-4C63-BA00-9FC7C9FCDC09}" srcId="{25BE2425-A21F-4AB3-ABBF-3D27305FF02E}" destId="{9E9ADBF6-7896-469C-B5A6-EA541B740CC4}" srcOrd="1" destOrd="0" parTransId="{5EEDC351-1744-46D3-817F-AA7874DB8D8E}" sibTransId="{CB7934E7-46DF-4070-9F32-D541670CA6C6}"/>
    <dgm:cxn modelId="{E35A10D5-2D78-4337-9347-AC06F2E1107F}" srcId="{D1D99DD9-D468-4A01-A6F3-56E8CD27FABE}" destId="{DE337D32-9AA9-4448-AF65-2DD6931D0837}" srcOrd="0" destOrd="0" parTransId="{48870F6C-00FA-45B0-840E-044296B530E6}" sibTransId="{D7CC98AA-02BD-42F4-9239-992422DFC6E0}"/>
    <dgm:cxn modelId="{96B852D5-E4FE-4DC6-AF9D-9A506810E5E0}" srcId="{25BE2425-A21F-4AB3-ABBF-3D27305FF02E}" destId="{D1D99DD9-D468-4A01-A6F3-56E8CD27FABE}" srcOrd="3" destOrd="0" parTransId="{4BF1879D-0F01-4B9D-83DF-CE2BAF913CF4}" sibTransId="{AE06F444-D970-4E2C-A389-55E94BFC3371}"/>
    <dgm:cxn modelId="{B684AC1B-D6CF-4C64-9449-48E27DD2E699}" type="presOf" srcId="{E97CAAB4-6561-48EC-AAAA-1631521590AC}" destId="{BC6A9135-D02A-4799-94B5-F65AF72081DF}" srcOrd="0" destOrd="0" presId="urn:microsoft.com/office/officeart/2008/layout/LinedList"/>
    <dgm:cxn modelId="{6E31BCFA-672A-4CBC-8592-6159026305B2}" type="presOf" srcId="{9E9ADBF6-7896-469C-B5A6-EA541B740CC4}" destId="{834476C0-5629-4D13-B42A-A3D1782905D7}" srcOrd="0" destOrd="0" presId="urn:microsoft.com/office/officeart/2008/layout/LinedList"/>
    <dgm:cxn modelId="{DF4A6C61-BCE2-4B52-8783-90D4BD6D0FF8}" type="presOf" srcId="{DE337D32-9AA9-4448-AF65-2DD6931D0837}" destId="{FA280C1B-0E62-41EC-921E-C02F4CB8076E}" srcOrd="0" destOrd="0" presId="urn:microsoft.com/office/officeart/2008/layout/LinedList"/>
    <dgm:cxn modelId="{38B03A1F-467A-4735-B726-0DE0074BCB1A}" type="presParOf" srcId="{31B80878-268C-450B-9B22-36FC244ABBC2}" destId="{88FC5698-FF1A-466C-BAAB-4D394C19580F}" srcOrd="0" destOrd="0" presId="urn:microsoft.com/office/officeart/2008/layout/LinedList"/>
    <dgm:cxn modelId="{A2AF4432-104C-4C55-89E4-2F5CDE16467A}" type="presParOf" srcId="{31B80878-268C-450B-9B22-36FC244ABBC2}" destId="{9A36C2C2-4494-43E1-9D55-25039CBE5B2E}" srcOrd="1" destOrd="0" presId="urn:microsoft.com/office/officeart/2008/layout/LinedList"/>
    <dgm:cxn modelId="{C760430A-CB73-405F-AB26-2992B74F0B0C}" type="presParOf" srcId="{9A36C2C2-4494-43E1-9D55-25039CBE5B2E}" destId="{BC6A9135-D02A-4799-94B5-F65AF72081DF}" srcOrd="0" destOrd="0" presId="urn:microsoft.com/office/officeart/2008/layout/LinedList"/>
    <dgm:cxn modelId="{370D65BB-0DFD-470B-AC67-06D4385F3D92}" type="presParOf" srcId="{9A36C2C2-4494-43E1-9D55-25039CBE5B2E}" destId="{1260BE68-747B-4596-8320-5FF7E424D9BE}" srcOrd="1" destOrd="0" presId="urn:microsoft.com/office/officeart/2008/layout/LinedList"/>
    <dgm:cxn modelId="{D55FA3C0-AA54-41B7-A4C5-FE768B44312E}" type="presParOf" srcId="{1260BE68-747B-4596-8320-5FF7E424D9BE}" destId="{262D9B61-5D76-49C8-B9BA-D02D323A6E28}" srcOrd="0" destOrd="0" presId="urn:microsoft.com/office/officeart/2008/layout/LinedList"/>
    <dgm:cxn modelId="{331C7E95-DA7A-4F40-AC10-109728DDD2F0}" type="presParOf" srcId="{1260BE68-747B-4596-8320-5FF7E424D9BE}" destId="{898CCB34-FF3D-427D-B4B2-2C5462725FEB}" srcOrd="1" destOrd="0" presId="urn:microsoft.com/office/officeart/2008/layout/LinedList"/>
    <dgm:cxn modelId="{50E8D3D0-89C6-478E-97FB-2F6029D86E54}" type="presParOf" srcId="{898CCB34-FF3D-427D-B4B2-2C5462725FEB}" destId="{D3963B86-85D6-4785-ABE1-2547330EC145}" srcOrd="0" destOrd="0" presId="urn:microsoft.com/office/officeart/2008/layout/LinedList"/>
    <dgm:cxn modelId="{65C444AF-9F8B-4B91-A3D4-47F863A34BC5}" type="presParOf" srcId="{898CCB34-FF3D-427D-B4B2-2C5462725FEB}" destId="{2B7A9E3F-88B6-4AA5-8D4A-839C95AA2D37}" srcOrd="1" destOrd="0" presId="urn:microsoft.com/office/officeart/2008/layout/LinedList"/>
    <dgm:cxn modelId="{F3C1993F-43FF-4BB5-9261-B25C0B919E4E}" type="presParOf" srcId="{898CCB34-FF3D-427D-B4B2-2C5462725FEB}" destId="{7B614A03-1FBF-4CDA-A3EF-92AA4E9D9DD1}" srcOrd="2" destOrd="0" presId="urn:microsoft.com/office/officeart/2008/layout/LinedList"/>
    <dgm:cxn modelId="{BA43B118-DB5A-4992-840D-DE2FDB43531A}" type="presParOf" srcId="{1260BE68-747B-4596-8320-5FF7E424D9BE}" destId="{7C09336D-CA88-41BD-8942-D75820631444}" srcOrd="2" destOrd="0" presId="urn:microsoft.com/office/officeart/2008/layout/LinedList"/>
    <dgm:cxn modelId="{8B044507-C45A-43B5-AC96-B672295934DB}" type="presParOf" srcId="{1260BE68-747B-4596-8320-5FF7E424D9BE}" destId="{C2D829DE-A064-4EE6-B97F-CF9E2273F27C}" srcOrd="3" destOrd="0" presId="urn:microsoft.com/office/officeart/2008/layout/LinedList"/>
    <dgm:cxn modelId="{020AE022-4DCB-4FE1-AB50-306D1E85B9AE}" type="presParOf" srcId="{31B80878-268C-450B-9B22-36FC244ABBC2}" destId="{1C8208D8-2B59-48C6-87D2-78BA03E60DB6}" srcOrd="2" destOrd="0" presId="urn:microsoft.com/office/officeart/2008/layout/LinedList"/>
    <dgm:cxn modelId="{DD68B760-A838-409F-9528-C837AEF6816C}" type="presParOf" srcId="{31B80878-268C-450B-9B22-36FC244ABBC2}" destId="{B2438D15-92C1-4882-AD8A-F9191FA9F717}" srcOrd="3" destOrd="0" presId="urn:microsoft.com/office/officeart/2008/layout/LinedList"/>
    <dgm:cxn modelId="{CC2C3F30-599E-48A6-9E1E-4CD152D8E2E5}" type="presParOf" srcId="{B2438D15-92C1-4882-AD8A-F9191FA9F717}" destId="{834476C0-5629-4D13-B42A-A3D1782905D7}" srcOrd="0" destOrd="0" presId="urn:microsoft.com/office/officeart/2008/layout/LinedList"/>
    <dgm:cxn modelId="{75429438-0BDB-4E9B-A8E9-75BB08A52B9A}" type="presParOf" srcId="{B2438D15-92C1-4882-AD8A-F9191FA9F717}" destId="{3AE819BD-C59D-42B7-BB8D-7E081E146323}" srcOrd="1" destOrd="0" presId="urn:microsoft.com/office/officeart/2008/layout/LinedList"/>
    <dgm:cxn modelId="{441B8A56-8B10-45D6-9E00-A9846A933875}" type="presParOf" srcId="{3AE819BD-C59D-42B7-BB8D-7E081E146323}" destId="{31F8AE6F-B209-49E4-8092-BCB65DC0D400}" srcOrd="0" destOrd="0" presId="urn:microsoft.com/office/officeart/2008/layout/LinedList"/>
    <dgm:cxn modelId="{7E7DBF81-79F3-427F-9D14-1855CDECFC45}" type="presParOf" srcId="{3AE819BD-C59D-42B7-BB8D-7E081E146323}" destId="{C7F21D46-0CAF-4E51-B157-955DB0568D8F}" srcOrd="1" destOrd="0" presId="urn:microsoft.com/office/officeart/2008/layout/LinedList"/>
    <dgm:cxn modelId="{486B43E5-9848-4310-9D6D-AFFCA1E5FA16}" type="presParOf" srcId="{C7F21D46-0CAF-4E51-B157-955DB0568D8F}" destId="{49FFCBCC-D958-490D-99BF-DE16E9BA3179}" srcOrd="0" destOrd="0" presId="urn:microsoft.com/office/officeart/2008/layout/LinedList"/>
    <dgm:cxn modelId="{E70F015B-C38D-44FF-ADD6-866F0171CD99}" type="presParOf" srcId="{C7F21D46-0CAF-4E51-B157-955DB0568D8F}" destId="{BBD6067A-548F-4667-88A6-3B5ECFE53024}" srcOrd="1" destOrd="0" presId="urn:microsoft.com/office/officeart/2008/layout/LinedList"/>
    <dgm:cxn modelId="{105459CA-6673-49DB-85A5-621C3AA12BB1}" type="presParOf" srcId="{C7F21D46-0CAF-4E51-B157-955DB0568D8F}" destId="{249E381C-352D-4760-9E80-2A233519FA0D}" srcOrd="2" destOrd="0" presId="urn:microsoft.com/office/officeart/2008/layout/LinedList"/>
    <dgm:cxn modelId="{9D65DF14-F983-4AC3-9901-C457F96057B1}" type="presParOf" srcId="{3AE819BD-C59D-42B7-BB8D-7E081E146323}" destId="{614FED50-BF0A-4CAD-BBCD-DBC5226288D8}" srcOrd="2" destOrd="0" presId="urn:microsoft.com/office/officeart/2008/layout/LinedList"/>
    <dgm:cxn modelId="{A048067A-DC04-49AD-BFD1-1A6D13D48C2E}" type="presParOf" srcId="{3AE819BD-C59D-42B7-BB8D-7E081E146323}" destId="{B311987E-B48C-455D-9500-43FB7E9D3D66}" srcOrd="3" destOrd="0" presId="urn:microsoft.com/office/officeart/2008/layout/LinedList"/>
    <dgm:cxn modelId="{AB00C0DD-051D-469C-96E4-0766E977A7EF}" type="presParOf" srcId="{31B80878-268C-450B-9B22-36FC244ABBC2}" destId="{BB4F8F5D-2FF7-4950-B63B-3B7D398DEC8D}" srcOrd="4" destOrd="0" presId="urn:microsoft.com/office/officeart/2008/layout/LinedList"/>
    <dgm:cxn modelId="{2A1FA13E-005B-4468-8860-B5A2A501D196}" type="presParOf" srcId="{31B80878-268C-450B-9B22-36FC244ABBC2}" destId="{77DB8A0F-6576-4105-B673-0CEE8240CC25}" srcOrd="5" destOrd="0" presId="urn:microsoft.com/office/officeart/2008/layout/LinedList"/>
    <dgm:cxn modelId="{8F15C97A-0244-4FDC-BACB-7610DE4BB1C4}" type="presParOf" srcId="{77DB8A0F-6576-4105-B673-0CEE8240CC25}" destId="{A0464B5A-1D25-4EE6-9950-A0F796309C62}" srcOrd="0" destOrd="0" presId="urn:microsoft.com/office/officeart/2008/layout/LinedList"/>
    <dgm:cxn modelId="{3F7553EC-A37E-443B-9054-E642D8F0BECB}" type="presParOf" srcId="{77DB8A0F-6576-4105-B673-0CEE8240CC25}" destId="{3580739B-221E-4525-B9EB-94477302D922}" srcOrd="1" destOrd="0" presId="urn:microsoft.com/office/officeart/2008/layout/LinedList"/>
    <dgm:cxn modelId="{977C89D3-75A6-41FC-94DC-5BD2F7D3EA64}" type="presParOf" srcId="{3580739B-221E-4525-B9EB-94477302D922}" destId="{4C9240B7-A76C-4C7A-9F1C-472C24D9B18C}" srcOrd="0" destOrd="0" presId="urn:microsoft.com/office/officeart/2008/layout/LinedList"/>
    <dgm:cxn modelId="{95868E2A-E0C6-469B-8079-87ECDB2F5460}" type="presParOf" srcId="{3580739B-221E-4525-B9EB-94477302D922}" destId="{EBB1942C-672D-487F-9B59-1A04D689DAA2}" srcOrd="1" destOrd="0" presId="urn:microsoft.com/office/officeart/2008/layout/LinedList"/>
    <dgm:cxn modelId="{F87413B1-0A2E-4B60-8A4B-0EEDF075F036}" type="presParOf" srcId="{EBB1942C-672D-487F-9B59-1A04D689DAA2}" destId="{415EAE08-0E23-490F-825D-37353666AF14}" srcOrd="0" destOrd="0" presId="urn:microsoft.com/office/officeart/2008/layout/LinedList"/>
    <dgm:cxn modelId="{00D0367C-F59B-4C8A-8DD4-15828D14E73B}" type="presParOf" srcId="{EBB1942C-672D-487F-9B59-1A04D689DAA2}" destId="{1E726E27-8A52-4A3A-BFAE-652EE1A537C0}" srcOrd="1" destOrd="0" presId="urn:microsoft.com/office/officeart/2008/layout/LinedList"/>
    <dgm:cxn modelId="{8429A65E-0377-4F94-89C9-E51C004F11E1}" type="presParOf" srcId="{EBB1942C-672D-487F-9B59-1A04D689DAA2}" destId="{10D20F0D-9286-47AD-AF44-950B57256383}" srcOrd="2" destOrd="0" presId="urn:microsoft.com/office/officeart/2008/layout/LinedList"/>
    <dgm:cxn modelId="{30719E86-5350-4C02-9E35-43F8988EED47}" type="presParOf" srcId="{3580739B-221E-4525-B9EB-94477302D922}" destId="{593EAAD0-7E5C-459E-A778-57C96C42BFA5}" srcOrd="2" destOrd="0" presId="urn:microsoft.com/office/officeart/2008/layout/LinedList"/>
    <dgm:cxn modelId="{59FCBE7D-0791-4095-9DC0-14123BAE0E74}" type="presParOf" srcId="{3580739B-221E-4525-B9EB-94477302D922}" destId="{3CF1B1EA-0F49-4755-A0E9-9F100D702BE1}" srcOrd="3" destOrd="0" presId="urn:microsoft.com/office/officeart/2008/layout/LinedList"/>
    <dgm:cxn modelId="{C1455D85-CECE-46CB-99DD-A7118FCBF0F9}" type="presParOf" srcId="{31B80878-268C-450B-9B22-36FC244ABBC2}" destId="{7C4967F5-5AAA-4C9D-ABD5-8F25C6653690}" srcOrd="6" destOrd="0" presId="urn:microsoft.com/office/officeart/2008/layout/LinedList"/>
    <dgm:cxn modelId="{72A202FA-17DA-4B7C-8C53-C3AA36F79D15}" type="presParOf" srcId="{31B80878-268C-450B-9B22-36FC244ABBC2}" destId="{BA9C4DEE-E7D1-496F-922E-09578E733A9E}" srcOrd="7" destOrd="0" presId="urn:microsoft.com/office/officeart/2008/layout/LinedList"/>
    <dgm:cxn modelId="{84A37591-8ADF-4360-8203-F1443406A7CB}" type="presParOf" srcId="{BA9C4DEE-E7D1-496F-922E-09578E733A9E}" destId="{929C493A-BBB9-46B9-A8DB-1400A6AB89F6}" srcOrd="0" destOrd="0" presId="urn:microsoft.com/office/officeart/2008/layout/LinedList"/>
    <dgm:cxn modelId="{6FC2554F-3151-4955-AF32-537E1C8314FD}" type="presParOf" srcId="{BA9C4DEE-E7D1-496F-922E-09578E733A9E}" destId="{5AA89C58-5ECD-4802-9254-911E5D394F62}" srcOrd="1" destOrd="0" presId="urn:microsoft.com/office/officeart/2008/layout/LinedList"/>
    <dgm:cxn modelId="{27D67A8F-63D3-48CA-9A94-B731D0171F85}" type="presParOf" srcId="{5AA89C58-5ECD-4802-9254-911E5D394F62}" destId="{1359B372-8F5F-4AB2-A730-89BA4C75C80F}" srcOrd="0" destOrd="0" presId="urn:microsoft.com/office/officeart/2008/layout/LinedList"/>
    <dgm:cxn modelId="{1A240B4C-70A3-4D61-A6DC-FA69969DB9DD}" type="presParOf" srcId="{5AA89C58-5ECD-4802-9254-911E5D394F62}" destId="{1A5111F3-4295-4F0B-9169-09400FF7A0D4}" srcOrd="1" destOrd="0" presId="urn:microsoft.com/office/officeart/2008/layout/LinedList"/>
    <dgm:cxn modelId="{28DA5866-79A5-47CB-AF73-3801CEAF5044}" type="presParOf" srcId="{1A5111F3-4295-4F0B-9169-09400FF7A0D4}" destId="{04661133-B96C-429D-A2EA-93BEDBDF41F3}" srcOrd="0" destOrd="0" presId="urn:microsoft.com/office/officeart/2008/layout/LinedList"/>
    <dgm:cxn modelId="{4645AAB1-A462-4C52-8883-DA674BF5B2FC}" type="presParOf" srcId="{1A5111F3-4295-4F0B-9169-09400FF7A0D4}" destId="{FA280C1B-0E62-41EC-921E-C02F4CB8076E}" srcOrd="1" destOrd="0" presId="urn:microsoft.com/office/officeart/2008/layout/LinedList"/>
    <dgm:cxn modelId="{0EE22435-B28F-4FCD-BE15-EC774A0C9C52}" type="presParOf" srcId="{1A5111F3-4295-4F0B-9169-09400FF7A0D4}" destId="{56D46150-6AB4-4360-8E72-87A21875B433}" srcOrd="2" destOrd="0" presId="urn:microsoft.com/office/officeart/2008/layout/LinedList"/>
    <dgm:cxn modelId="{4C598A15-94F5-4530-9457-FBA26F803CD9}" type="presParOf" srcId="{5AA89C58-5ECD-4802-9254-911E5D394F62}" destId="{E0B756E2-2C0F-4979-81B3-8DBE776E5110}" srcOrd="2" destOrd="0" presId="urn:microsoft.com/office/officeart/2008/layout/LinedList"/>
    <dgm:cxn modelId="{AE66BDE8-625D-4F74-A958-6FBD9E421477}" type="presParOf" srcId="{5AA89C58-5ECD-4802-9254-911E5D394F62}" destId="{52714404-D8F2-4A21-ACD9-977FDC873350}"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E15DCA-814A-46B4-BDD6-A112D4138AA6}"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s-ES"/>
        </a:p>
      </dgm:t>
    </dgm:pt>
    <dgm:pt modelId="{43348FB7-E1F3-4B43-86EF-4E6FB9C9F1A9}">
      <dgm:prSet phldrT="[Texto]" custT="1"/>
      <dgm:spPr/>
      <dgm:t>
        <a:bodyPr/>
        <a:lstStyle/>
        <a:p>
          <a:r>
            <a:rPr lang="es-ES" sz="1400" dirty="0" smtClean="0"/>
            <a:t>Servidor, plataforma virtual de la ESPE-EL.</a:t>
          </a:r>
          <a:endParaRPr lang="es-ES" sz="1400" b="0" dirty="0">
            <a:solidFill>
              <a:schemeClr val="tx1"/>
            </a:solidFill>
            <a:latin typeface="Calibri" pitchFamily="34" charset="0"/>
            <a:cs typeface="Calibri" pitchFamily="34" charset="0"/>
          </a:endParaRPr>
        </a:p>
      </dgm:t>
    </dgm:pt>
    <dgm:pt modelId="{3EC07AB8-19A6-410E-80F2-9C5FBB076287}" type="parTrans" cxnId="{4D39F0C9-6614-4F81-96CD-7315FFB9AE0D}">
      <dgm:prSet/>
      <dgm:spPr/>
      <dgm:t>
        <a:bodyPr/>
        <a:lstStyle/>
        <a:p>
          <a:endParaRPr lang="es-ES" sz="1800">
            <a:solidFill>
              <a:schemeClr val="tx1"/>
            </a:solidFill>
            <a:latin typeface="Calibri" pitchFamily="34" charset="0"/>
          </a:endParaRPr>
        </a:p>
      </dgm:t>
    </dgm:pt>
    <dgm:pt modelId="{7C166DAE-267A-4137-9537-87CC27779628}" type="sibTrans" cxnId="{4D39F0C9-6614-4F81-96CD-7315FFB9AE0D}">
      <dgm:prSet/>
      <dgm:spPr/>
      <dgm:t>
        <a:bodyPr/>
        <a:lstStyle/>
        <a:p>
          <a:endParaRPr lang="es-ES" sz="1800">
            <a:solidFill>
              <a:schemeClr val="tx1"/>
            </a:solidFill>
            <a:latin typeface="Calibri" pitchFamily="34" charset="0"/>
          </a:endParaRPr>
        </a:p>
      </dgm:t>
    </dgm:pt>
    <dgm:pt modelId="{E418239A-0512-4AF2-B1AD-0865CDD7B060}">
      <dgm:prSet phldrT="[Texto]" custT="1"/>
      <dgm:spPr/>
      <dgm:t>
        <a:bodyPr/>
        <a:lstStyle/>
        <a:p>
          <a:r>
            <a:rPr lang="es-ES" sz="1400" dirty="0" smtClean="0"/>
            <a:t>Sistema Operativo Windows7</a:t>
          </a:r>
          <a:endParaRPr lang="es-ES" sz="1400" dirty="0">
            <a:solidFill>
              <a:schemeClr val="tx1"/>
            </a:solidFill>
            <a:latin typeface="Calibri" pitchFamily="34" charset="0"/>
            <a:cs typeface="Calibri" pitchFamily="34" charset="0"/>
          </a:endParaRPr>
        </a:p>
      </dgm:t>
    </dgm:pt>
    <dgm:pt modelId="{12400254-C262-42A0-B81A-9C4E05B8EED7}" type="parTrans" cxnId="{DF822566-7AD1-4178-AA1B-4712BD2CA86E}">
      <dgm:prSet/>
      <dgm:spPr/>
      <dgm:t>
        <a:bodyPr/>
        <a:lstStyle/>
        <a:p>
          <a:endParaRPr lang="es-ES" sz="1400">
            <a:solidFill>
              <a:schemeClr val="tx1"/>
            </a:solidFill>
            <a:latin typeface="Calibri" pitchFamily="34" charset="0"/>
          </a:endParaRPr>
        </a:p>
      </dgm:t>
    </dgm:pt>
    <dgm:pt modelId="{FDA89B5F-A719-468E-AFC6-32302EABD7F2}" type="sibTrans" cxnId="{DF822566-7AD1-4178-AA1B-4712BD2CA86E}">
      <dgm:prSet/>
      <dgm:spPr/>
      <dgm:t>
        <a:bodyPr/>
        <a:lstStyle/>
        <a:p>
          <a:endParaRPr lang="es-ES" sz="1400">
            <a:solidFill>
              <a:schemeClr val="tx1"/>
            </a:solidFill>
            <a:latin typeface="Calibri" pitchFamily="34" charset="0"/>
          </a:endParaRPr>
        </a:p>
      </dgm:t>
    </dgm:pt>
    <dgm:pt modelId="{486B854C-A84D-4AA6-AFD1-B64B3ABD2244}">
      <dgm:prSet phldrT="[Texto]" custT="1"/>
      <dgm:spPr/>
      <dgm:t>
        <a:bodyPr/>
        <a:lstStyle/>
        <a:p>
          <a:r>
            <a:rPr lang="es-ES" sz="1400" dirty="0" smtClean="0">
              <a:solidFill>
                <a:schemeClr val="bg1"/>
              </a:solidFill>
              <a:latin typeface="+mn-lt"/>
              <a:cs typeface="Calibri" pitchFamily="34" charset="0"/>
            </a:rPr>
            <a:t>Hot </a:t>
          </a:r>
          <a:r>
            <a:rPr lang="es-ES" sz="1400" dirty="0" err="1" smtClean="0">
              <a:solidFill>
                <a:schemeClr val="bg1"/>
              </a:solidFill>
              <a:latin typeface="+mn-lt"/>
              <a:cs typeface="Calibri" pitchFamily="34" charset="0"/>
            </a:rPr>
            <a:t>Potatoes</a:t>
          </a:r>
          <a:r>
            <a:rPr lang="es-ES" sz="1400" dirty="0" smtClean="0">
              <a:solidFill>
                <a:schemeClr val="bg1"/>
              </a:solidFill>
              <a:latin typeface="+mn-lt"/>
              <a:cs typeface="Calibri" pitchFamily="34" charset="0"/>
            </a:rPr>
            <a:t>: cuenta con 6 aplicaciones para realizar actividades de opción múltiple ,de respuestas cortas, crucigramas, ejercicios de ordenar y asociar. </a:t>
          </a:r>
          <a:endParaRPr lang="es-ES" sz="1400" dirty="0">
            <a:solidFill>
              <a:schemeClr val="bg1"/>
            </a:solidFill>
            <a:latin typeface="+mn-lt"/>
            <a:cs typeface="Calibri" pitchFamily="34" charset="0"/>
          </a:endParaRPr>
        </a:p>
      </dgm:t>
    </dgm:pt>
    <dgm:pt modelId="{D9C64351-3361-4255-B615-9750E9FBC2D8}" type="parTrans" cxnId="{DAA6DA5B-A95F-478B-8476-D0D35A3F2D4A}">
      <dgm:prSet/>
      <dgm:spPr/>
      <dgm:t>
        <a:bodyPr/>
        <a:lstStyle/>
        <a:p>
          <a:endParaRPr lang="es-ES" sz="1400">
            <a:solidFill>
              <a:schemeClr val="tx1"/>
            </a:solidFill>
            <a:latin typeface="Calibri" pitchFamily="34" charset="0"/>
          </a:endParaRPr>
        </a:p>
      </dgm:t>
    </dgm:pt>
    <dgm:pt modelId="{2C31D2B1-745D-44D6-BD25-D4BB566F8CC0}" type="sibTrans" cxnId="{DAA6DA5B-A95F-478B-8476-D0D35A3F2D4A}">
      <dgm:prSet/>
      <dgm:spPr/>
      <dgm:t>
        <a:bodyPr/>
        <a:lstStyle/>
        <a:p>
          <a:endParaRPr lang="es-ES" sz="1400">
            <a:solidFill>
              <a:schemeClr val="tx1"/>
            </a:solidFill>
            <a:latin typeface="Calibri" pitchFamily="34" charset="0"/>
          </a:endParaRPr>
        </a:p>
      </dgm:t>
    </dgm:pt>
    <dgm:pt modelId="{0050E0C7-A708-4431-8A63-91EB8CED7094}" type="pres">
      <dgm:prSet presAssocID="{43E15DCA-814A-46B4-BDD6-A112D4138AA6}" presName="linear" presStyleCnt="0">
        <dgm:presLayoutVars>
          <dgm:dir/>
          <dgm:animLvl val="lvl"/>
          <dgm:resizeHandles val="exact"/>
        </dgm:presLayoutVars>
      </dgm:prSet>
      <dgm:spPr/>
      <dgm:t>
        <a:bodyPr/>
        <a:lstStyle/>
        <a:p>
          <a:endParaRPr lang="es-ES"/>
        </a:p>
      </dgm:t>
    </dgm:pt>
    <dgm:pt modelId="{73CCECF8-0288-44F6-AC86-26AF074C61C3}" type="pres">
      <dgm:prSet presAssocID="{43348FB7-E1F3-4B43-86EF-4E6FB9C9F1A9}" presName="parentLin" presStyleCnt="0"/>
      <dgm:spPr/>
      <dgm:t>
        <a:bodyPr/>
        <a:lstStyle/>
        <a:p>
          <a:endParaRPr lang="en-US"/>
        </a:p>
      </dgm:t>
    </dgm:pt>
    <dgm:pt modelId="{15943822-2D1A-4BA6-9A55-9F679CF0E17B}" type="pres">
      <dgm:prSet presAssocID="{43348FB7-E1F3-4B43-86EF-4E6FB9C9F1A9}" presName="parentLeftMargin" presStyleLbl="node1" presStyleIdx="0" presStyleCnt="3"/>
      <dgm:spPr/>
      <dgm:t>
        <a:bodyPr/>
        <a:lstStyle/>
        <a:p>
          <a:endParaRPr lang="es-ES"/>
        </a:p>
      </dgm:t>
    </dgm:pt>
    <dgm:pt modelId="{A578B2DD-EE4D-47F7-9E4E-9501524140E0}" type="pres">
      <dgm:prSet presAssocID="{43348FB7-E1F3-4B43-86EF-4E6FB9C9F1A9}" presName="parentText" presStyleLbl="node1" presStyleIdx="0" presStyleCnt="3">
        <dgm:presLayoutVars>
          <dgm:chMax val="0"/>
          <dgm:bulletEnabled val="1"/>
        </dgm:presLayoutVars>
      </dgm:prSet>
      <dgm:spPr/>
      <dgm:t>
        <a:bodyPr/>
        <a:lstStyle/>
        <a:p>
          <a:endParaRPr lang="es-ES"/>
        </a:p>
      </dgm:t>
    </dgm:pt>
    <dgm:pt modelId="{CE8B05FA-ADFE-4F62-87BF-CCEDCD6A1F9D}" type="pres">
      <dgm:prSet presAssocID="{43348FB7-E1F3-4B43-86EF-4E6FB9C9F1A9}" presName="negativeSpace" presStyleCnt="0"/>
      <dgm:spPr/>
      <dgm:t>
        <a:bodyPr/>
        <a:lstStyle/>
        <a:p>
          <a:endParaRPr lang="en-US"/>
        </a:p>
      </dgm:t>
    </dgm:pt>
    <dgm:pt modelId="{36939A2A-D518-4CA7-9BA6-AE459799F055}" type="pres">
      <dgm:prSet presAssocID="{43348FB7-E1F3-4B43-86EF-4E6FB9C9F1A9}" presName="childText" presStyleLbl="conFgAcc1" presStyleIdx="0" presStyleCnt="3">
        <dgm:presLayoutVars>
          <dgm:bulletEnabled val="1"/>
        </dgm:presLayoutVars>
      </dgm:prSet>
      <dgm:spPr/>
      <dgm:t>
        <a:bodyPr/>
        <a:lstStyle/>
        <a:p>
          <a:endParaRPr lang="en-US"/>
        </a:p>
      </dgm:t>
    </dgm:pt>
    <dgm:pt modelId="{656A1EEE-5AE0-4091-A6FE-3C103D971EAB}" type="pres">
      <dgm:prSet presAssocID="{7C166DAE-267A-4137-9537-87CC27779628}" presName="spaceBetweenRectangles" presStyleCnt="0"/>
      <dgm:spPr/>
      <dgm:t>
        <a:bodyPr/>
        <a:lstStyle/>
        <a:p>
          <a:endParaRPr lang="en-US"/>
        </a:p>
      </dgm:t>
    </dgm:pt>
    <dgm:pt modelId="{4304F674-C10F-494B-88FD-264F0AF30F6E}" type="pres">
      <dgm:prSet presAssocID="{E418239A-0512-4AF2-B1AD-0865CDD7B060}" presName="parentLin" presStyleCnt="0"/>
      <dgm:spPr/>
    </dgm:pt>
    <dgm:pt modelId="{EFC8E735-A2BE-4662-B2BF-B458DFE7E88D}" type="pres">
      <dgm:prSet presAssocID="{E418239A-0512-4AF2-B1AD-0865CDD7B060}" presName="parentLeftMargin" presStyleLbl="node1" presStyleIdx="0" presStyleCnt="3"/>
      <dgm:spPr/>
      <dgm:t>
        <a:bodyPr/>
        <a:lstStyle/>
        <a:p>
          <a:endParaRPr lang="es-ES"/>
        </a:p>
      </dgm:t>
    </dgm:pt>
    <dgm:pt modelId="{4B8713DF-F79B-494A-89E7-81BD356670F6}" type="pres">
      <dgm:prSet presAssocID="{E418239A-0512-4AF2-B1AD-0865CDD7B060}" presName="parentText" presStyleLbl="node1" presStyleIdx="1" presStyleCnt="3">
        <dgm:presLayoutVars>
          <dgm:chMax val="0"/>
          <dgm:bulletEnabled val="1"/>
        </dgm:presLayoutVars>
      </dgm:prSet>
      <dgm:spPr/>
      <dgm:t>
        <a:bodyPr/>
        <a:lstStyle/>
        <a:p>
          <a:endParaRPr lang="es-ES"/>
        </a:p>
      </dgm:t>
    </dgm:pt>
    <dgm:pt modelId="{55D45F09-5103-4D45-9644-691A7AFD9126}" type="pres">
      <dgm:prSet presAssocID="{E418239A-0512-4AF2-B1AD-0865CDD7B060}" presName="negativeSpace" presStyleCnt="0"/>
      <dgm:spPr/>
    </dgm:pt>
    <dgm:pt modelId="{1BA4EA1F-02D4-4B43-A1E4-3C487FF1F3BD}" type="pres">
      <dgm:prSet presAssocID="{E418239A-0512-4AF2-B1AD-0865CDD7B060}" presName="childText" presStyleLbl="conFgAcc1" presStyleIdx="1" presStyleCnt="3">
        <dgm:presLayoutVars>
          <dgm:bulletEnabled val="1"/>
        </dgm:presLayoutVars>
      </dgm:prSet>
      <dgm:spPr/>
    </dgm:pt>
    <dgm:pt modelId="{0ADE42D7-CA1C-4716-A5EB-4C9E4779378E}" type="pres">
      <dgm:prSet presAssocID="{FDA89B5F-A719-468E-AFC6-32302EABD7F2}" presName="spaceBetweenRectangles" presStyleCnt="0"/>
      <dgm:spPr/>
    </dgm:pt>
    <dgm:pt modelId="{C7709CEF-574F-484C-B852-C5D738DCC591}" type="pres">
      <dgm:prSet presAssocID="{486B854C-A84D-4AA6-AFD1-B64B3ABD2244}" presName="parentLin" presStyleCnt="0"/>
      <dgm:spPr/>
    </dgm:pt>
    <dgm:pt modelId="{A3AF93D9-6891-4161-B1E6-CDEF7C073A59}" type="pres">
      <dgm:prSet presAssocID="{486B854C-A84D-4AA6-AFD1-B64B3ABD2244}" presName="parentLeftMargin" presStyleLbl="node1" presStyleIdx="1" presStyleCnt="3"/>
      <dgm:spPr/>
      <dgm:t>
        <a:bodyPr/>
        <a:lstStyle/>
        <a:p>
          <a:endParaRPr lang="es-ES"/>
        </a:p>
      </dgm:t>
    </dgm:pt>
    <dgm:pt modelId="{0C4E016B-2CB2-4604-B788-5467C77EC5E2}" type="pres">
      <dgm:prSet presAssocID="{486B854C-A84D-4AA6-AFD1-B64B3ABD2244}" presName="parentText" presStyleLbl="node1" presStyleIdx="2" presStyleCnt="3" custLinFactNeighborX="-25773" custLinFactNeighborY="2890">
        <dgm:presLayoutVars>
          <dgm:chMax val="0"/>
          <dgm:bulletEnabled val="1"/>
        </dgm:presLayoutVars>
      </dgm:prSet>
      <dgm:spPr/>
      <dgm:t>
        <a:bodyPr/>
        <a:lstStyle/>
        <a:p>
          <a:endParaRPr lang="es-ES"/>
        </a:p>
      </dgm:t>
    </dgm:pt>
    <dgm:pt modelId="{33C5340C-5BE7-4298-957B-C5EBA2887496}" type="pres">
      <dgm:prSet presAssocID="{486B854C-A84D-4AA6-AFD1-B64B3ABD2244}" presName="negativeSpace" presStyleCnt="0"/>
      <dgm:spPr/>
    </dgm:pt>
    <dgm:pt modelId="{C5B680F1-955B-4147-BEE4-D43EBE843AC8}" type="pres">
      <dgm:prSet presAssocID="{486B854C-A84D-4AA6-AFD1-B64B3ABD2244}" presName="childText" presStyleLbl="conFgAcc1" presStyleIdx="2" presStyleCnt="3">
        <dgm:presLayoutVars>
          <dgm:bulletEnabled val="1"/>
        </dgm:presLayoutVars>
      </dgm:prSet>
      <dgm:spPr/>
    </dgm:pt>
  </dgm:ptLst>
  <dgm:cxnLst>
    <dgm:cxn modelId="{EF589463-1957-4F5B-A60B-1AB93F085DEF}" type="presOf" srcId="{43348FB7-E1F3-4B43-86EF-4E6FB9C9F1A9}" destId="{15943822-2D1A-4BA6-9A55-9F679CF0E17B}" srcOrd="0" destOrd="0" presId="urn:microsoft.com/office/officeart/2005/8/layout/list1"/>
    <dgm:cxn modelId="{441AA861-51E5-4809-A1D8-1E9C9B04326F}" type="presOf" srcId="{486B854C-A84D-4AA6-AFD1-B64B3ABD2244}" destId="{A3AF93D9-6891-4161-B1E6-CDEF7C073A59}" srcOrd="0" destOrd="0" presId="urn:microsoft.com/office/officeart/2005/8/layout/list1"/>
    <dgm:cxn modelId="{BC2E8E17-D8EF-46B2-98A0-37273A3F87D0}" type="presOf" srcId="{E418239A-0512-4AF2-B1AD-0865CDD7B060}" destId="{EFC8E735-A2BE-4662-B2BF-B458DFE7E88D}" srcOrd="0" destOrd="0" presId="urn:microsoft.com/office/officeart/2005/8/layout/list1"/>
    <dgm:cxn modelId="{DF822566-7AD1-4178-AA1B-4712BD2CA86E}" srcId="{43E15DCA-814A-46B4-BDD6-A112D4138AA6}" destId="{E418239A-0512-4AF2-B1AD-0865CDD7B060}" srcOrd="1" destOrd="0" parTransId="{12400254-C262-42A0-B81A-9C4E05B8EED7}" sibTransId="{FDA89B5F-A719-468E-AFC6-32302EABD7F2}"/>
    <dgm:cxn modelId="{E1DCE640-EBA1-4E0A-8115-FFBEBE44A363}" type="presOf" srcId="{E418239A-0512-4AF2-B1AD-0865CDD7B060}" destId="{4B8713DF-F79B-494A-89E7-81BD356670F6}" srcOrd="1" destOrd="0" presId="urn:microsoft.com/office/officeart/2005/8/layout/list1"/>
    <dgm:cxn modelId="{4D39F0C9-6614-4F81-96CD-7315FFB9AE0D}" srcId="{43E15DCA-814A-46B4-BDD6-A112D4138AA6}" destId="{43348FB7-E1F3-4B43-86EF-4E6FB9C9F1A9}" srcOrd="0" destOrd="0" parTransId="{3EC07AB8-19A6-410E-80F2-9C5FBB076287}" sibTransId="{7C166DAE-267A-4137-9537-87CC27779628}"/>
    <dgm:cxn modelId="{E700E4DE-7A86-46CF-8592-C8A7ED237DF6}" type="presOf" srcId="{486B854C-A84D-4AA6-AFD1-B64B3ABD2244}" destId="{0C4E016B-2CB2-4604-B788-5467C77EC5E2}" srcOrd="1" destOrd="0" presId="urn:microsoft.com/office/officeart/2005/8/layout/list1"/>
    <dgm:cxn modelId="{FE0216F7-A46A-4B3D-8C52-DFA05EFAA39C}" type="presOf" srcId="{43348FB7-E1F3-4B43-86EF-4E6FB9C9F1A9}" destId="{A578B2DD-EE4D-47F7-9E4E-9501524140E0}" srcOrd="1" destOrd="0" presId="urn:microsoft.com/office/officeart/2005/8/layout/list1"/>
    <dgm:cxn modelId="{DAA6DA5B-A95F-478B-8476-D0D35A3F2D4A}" srcId="{43E15DCA-814A-46B4-BDD6-A112D4138AA6}" destId="{486B854C-A84D-4AA6-AFD1-B64B3ABD2244}" srcOrd="2" destOrd="0" parTransId="{D9C64351-3361-4255-B615-9750E9FBC2D8}" sibTransId="{2C31D2B1-745D-44D6-BD25-D4BB566F8CC0}"/>
    <dgm:cxn modelId="{8636FB95-F501-4B87-AA18-87E44446E7A0}" type="presOf" srcId="{43E15DCA-814A-46B4-BDD6-A112D4138AA6}" destId="{0050E0C7-A708-4431-8A63-91EB8CED7094}" srcOrd="0" destOrd="0" presId="urn:microsoft.com/office/officeart/2005/8/layout/list1"/>
    <dgm:cxn modelId="{E7B6721B-794F-4486-8993-0D598050D3A0}" type="presParOf" srcId="{0050E0C7-A708-4431-8A63-91EB8CED7094}" destId="{73CCECF8-0288-44F6-AC86-26AF074C61C3}" srcOrd="0" destOrd="0" presId="urn:microsoft.com/office/officeart/2005/8/layout/list1"/>
    <dgm:cxn modelId="{21F77291-2585-4E02-A785-523789FE4DE1}" type="presParOf" srcId="{73CCECF8-0288-44F6-AC86-26AF074C61C3}" destId="{15943822-2D1A-4BA6-9A55-9F679CF0E17B}" srcOrd="0" destOrd="0" presId="urn:microsoft.com/office/officeart/2005/8/layout/list1"/>
    <dgm:cxn modelId="{07B9872A-B9D8-4605-B6D4-83CD2B7F2DF8}" type="presParOf" srcId="{73CCECF8-0288-44F6-AC86-26AF074C61C3}" destId="{A578B2DD-EE4D-47F7-9E4E-9501524140E0}" srcOrd="1" destOrd="0" presId="urn:microsoft.com/office/officeart/2005/8/layout/list1"/>
    <dgm:cxn modelId="{467E3494-09AB-44F4-B083-24687668C578}" type="presParOf" srcId="{0050E0C7-A708-4431-8A63-91EB8CED7094}" destId="{CE8B05FA-ADFE-4F62-87BF-CCEDCD6A1F9D}" srcOrd="1" destOrd="0" presId="urn:microsoft.com/office/officeart/2005/8/layout/list1"/>
    <dgm:cxn modelId="{C52EDA43-C740-440D-BA48-1097B487C96E}" type="presParOf" srcId="{0050E0C7-A708-4431-8A63-91EB8CED7094}" destId="{36939A2A-D518-4CA7-9BA6-AE459799F055}" srcOrd="2" destOrd="0" presId="urn:microsoft.com/office/officeart/2005/8/layout/list1"/>
    <dgm:cxn modelId="{D2DCDFE1-5DCA-4E8B-81A7-7431D2BC1C8D}" type="presParOf" srcId="{0050E0C7-A708-4431-8A63-91EB8CED7094}" destId="{656A1EEE-5AE0-4091-A6FE-3C103D971EAB}" srcOrd="3" destOrd="0" presId="urn:microsoft.com/office/officeart/2005/8/layout/list1"/>
    <dgm:cxn modelId="{AF65F99B-9417-412F-83AC-04E313A73FEE}" type="presParOf" srcId="{0050E0C7-A708-4431-8A63-91EB8CED7094}" destId="{4304F674-C10F-494B-88FD-264F0AF30F6E}" srcOrd="4" destOrd="0" presId="urn:microsoft.com/office/officeart/2005/8/layout/list1"/>
    <dgm:cxn modelId="{2DB38B5B-57A0-4757-81BD-16F578DCDE54}" type="presParOf" srcId="{4304F674-C10F-494B-88FD-264F0AF30F6E}" destId="{EFC8E735-A2BE-4662-B2BF-B458DFE7E88D}" srcOrd="0" destOrd="0" presId="urn:microsoft.com/office/officeart/2005/8/layout/list1"/>
    <dgm:cxn modelId="{D3FA972C-5273-4871-86FC-3B64E0CEED29}" type="presParOf" srcId="{4304F674-C10F-494B-88FD-264F0AF30F6E}" destId="{4B8713DF-F79B-494A-89E7-81BD356670F6}" srcOrd="1" destOrd="0" presId="urn:microsoft.com/office/officeart/2005/8/layout/list1"/>
    <dgm:cxn modelId="{34A264BE-90D1-44FF-85FC-F7C19E988695}" type="presParOf" srcId="{0050E0C7-A708-4431-8A63-91EB8CED7094}" destId="{55D45F09-5103-4D45-9644-691A7AFD9126}" srcOrd="5" destOrd="0" presId="urn:microsoft.com/office/officeart/2005/8/layout/list1"/>
    <dgm:cxn modelId="{477514B9-539B-460A-BDC6-6162A7BF0F28}" type="presParOf" srcId="{0050E0C7-A708-4431-8A63-91EB8CED7094}" destId="{1BA4EA1F-02D4-4B43-A1E4-3C487FF1F3BD}" srcOrd="6" destOrd="0" presId="urn:microsoft.com/office/officeart/2005/8/layout/list1"/>
    <dgm:cxn modelId="{673D012B-E7B2-4337-A878-57C9D62E214F}" type="presParOf" srcId="{0050E0C7-A708-4431-8A63-91EB8CED7094}" destId="{0ADE42D7-CA1C-4716-A5EB-4C9E4779378E}" srcOrd="7" destOrd="0" presId="urn:microsoft.com/office/officeart/2005/8/layout/list1"/>
    <dgm:cxn modelId="{661F02DF-D18B-4531-9AD2-3EEC095526F0}" type="presParOf" srcId="{0050E0C7-A708-4431-8A63-91EB8CED7094}" destId="{C7709CEF-574F-484C-B852-C5D738DCC591}" srcOrd="8" destOrd="0" presId="urn:microsoft.com/office/officeart/2005/8/layout/list1"/>
    <dgm:cxn modelId="{738C4601-2F82-416C-8AAA-A49367210F38}" type="presParOf" srcId="{C7709CEF-574F-484C-B852-C5D738DCC591}" destId="{A3AF93D9-6891-4161-B1E6-CDEF7C073A59}" srcOrd="0" destOrd="0" presId="urn:microsoft.com/office/officeart/2005/8/layout/list1"/>
    <dgm:cxn modelId="{AFE0F32B-32E4-4D1D-B983-557F64213FE7}" type="presParOf" srcId="{C7709CEF-574F-484C-B852-C5D738DCC591}" destId="{0C4E016B-2CB2-4604-B788-5467C77EC5E2}" srcOrd="1" destOrd="0" presId="urn:microsoft.com/office/officeart/2005/8/layout/list1"/>
    <dgm:cxn modelId="{80A77831-62E1-4525-9937-C743181E3A66}" type="presParOf" srcId="{0050E0C7-A708-4431-8A63-91EB8CED7094}" destId="{33C5340C-5BE7-4298-957B-C5EBA2887496}" srcOrd="9" destOrd="0" presId="urn:microsoft.com/office/officeart/2005/8/layout/list1"/>
    <dgm:cxn modelId="{674CCD39-AE4B-4F92-A003-BE8CB74C04DF}" type="presParOf" srcId="{0050E0C7-A708-4431-8A63-91EB8CED7094}" destId="{C5B680F1-955B-4147-BEE4-D43EBE843AC8}"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BD100-823B-48E0-AEFC-EB356DF725EF}" type="doc">
      <dgm:prSet loTypeId="urn:microsoft.com/office/officeart/2005/8/layout/hList7#1" loCatId="list" qsTypeId="urn:microsoft.com/office/officeart/2005/8/quickstyle/simple1" qsCatId="simple" csTypeId="urn:microsoft.com/office/officeart/2005/8/colors/accent2_3" csCatId="accent2" phldr="1"/>
      <dgm:spPr/>
    </dgm:pt>
    <dgm:pt modelId="{5F6DDB68-6742-4AD3-A63F-8138B312C090}">
      <dgm:prSet phldrT="[Texto]"/>
      <dgm:spPr/>
      <dgm:t>
        <a:bodyPr/>
        <a:lstStyle/>
        <a:p>
          <a:r>
            <a:rPr lang="es-CL" dirty="0" smtClean="0">
              <a:solidFill>
                <a:schemeClr val="tx1"/>
              </a:solidFill>
              <a:latin typeface="Calibri" pitchFamily="34" charset="0"/>
              <a:cs typeface="Calibri" pitchFamily="34" charset="0"/>
            </a:rPr>
            <a:t>SCRUM es una metodología ágil de gestión de proyectos.</a:t>
          </a:r>
          <a:endParaRPr lang="en-US" dirty="0">
            <a:solidFill>
              <a:schemeClr val="tx1"/>
            </a:solidFill>
            <a:latin typeface="Calibri" pitchFamily="34" charset="0"/>
            <a:cs typeface="Calibri" pitchFamily="34" charset="0"/>
          </a:endParaRPr>
        </a:p>
      </dgm:t>
    </dgm:pt>
    <dgm:pt modelId="{25F36105-5D46-4E60-96A7-1CC94611A36A}" type="parTrans" cxnId="{C8E7EF59-1801-470B-8726-AF8589968D87}">
      <dgm:prSet/>
      <dgm:spPr/>
      <dgm:t>
        <a:bodyPr/>
        <a:lstStyle/>
        <a:p>
          <a:endParaRPr lang="en-US"/>
        </a:p>
      </dgm:t>
    </dgm:pt>
    <dgm:pt modelId="{3824018E-3B54-4DC2-AB82-2DC974C34E1A}" type="sibTrans" cxnId="{C8E7EF59-1801-470B-8726-AF8589968D87}">
      <dgm:prSet/>
      <dgm:spPr/>
      <dgm:t>
        <a:bodyPr/>
        <a:lstStyle/>
        <a:p>
          <a:endParaRPr lang="en-US"/>
        </a:p>
      </dgm:t>
    </dgm:pt>
    <dgm:pt modelId="{837709CC-056B-414A-8EC0-6350255D7098}">
      <dgm:prSet phldrT="[Texto]"/>
      <dgm:spPr/>
      <dgm:t>
        <a:bodyPr/>
        <a:lstStyle/>
        <a:p>
          <a:r>
            <a:rPr lang="es-CL" dirty="0" smtClean="0">
              <a:solidFill>
                <a:schemeClr val="tx1"/>
              </a:solidFill>
              <a:latin typeface="Calibri" pitchFamily="34" charset="0"/>
              <a:cs typeface="Calibri" pitchFamily="34" charset="0"/>
            </a:rPr>
            <a:t>Ideal para proyectos con un rápido cambio de requerimientos.</a:t>
          </a:r>
          <a:endParaRPr lang="en-US" dirty="0">
            <a:solidFill>
              <a:schemeClr val="tx1"/>
            </a:solidFill>
            <a:latin typeface="Calibri" pitchFamily="34" charset="0"/>
            <a:cs typeface="Calibri" pitchFamily="34" charset="0"/>
          </a:endParaRPr>
        </a:p>
      </dgm:t>
    </dgm:pt>
    <dgm:pt modelId="{E15A198A-E781-42BA-824D-12CB2236F5B3}" type="parTrans" cxnId="{FB2B6D84-2445-4058-A018-9AB7E109431F}">
      <dgm:prSet/>
      <dgm:spPr/>
      <dgm:t>
        <a:bodyPr/>
        <a:lstStyle/>
        <a:p>
          <a:endParaRPr lang="en-US"/>
        </a:p>
      </dgm:t>
    </dgm:pt>
    <dgm:pt modelId="{80E60383-7D7F-4B1B-8E84-FEDDDC42A3A0}" type="sibTrans" cxnId="{FB2B6D84-2445-4058-A018-9AB7E109431F}">
      <dgm:prSet/>
      <dgm:spPr/>
      <dgm:t>
        <a:bodyPr/>
        <a:lstStyle/>
        <a:p>
          <a:endParaRPr lang="en-US"/>
        </a:p>
      </dgm:t>
    </dgm:pt>
    <dgm:pt modelId="{885B718E-3C29-4A60-85D9-DD6F684A8135}">
      <dgm:prSet phldrT="[Texto]"/>
      <dgm:spPr/>
      <dgm:t>
        <a:bodyPr/>
        <a:lstStyle/>
        <a:p>
          <a:r>
            <a:rPr lang="es-ES" dirty="0" smtClean="0">
              <a:solidFill>
                <a:schemeClr val="tx1"/>
              </a:solidFill>
              <a:latin typeface="Calibri" pitchFamily="34" charset="0"/>
              <a:cs typeface="Calibri" pitchFamily="34" charset="0"/>
            </a:rPr>
            <a:t>Desarrollo de software es por medio de iteraciones (Sprints).</a:t>
          </a:r>
          <a:endParaRPr lang="en-US" dirty="0">
            <a:solidFill>
              <a:schemeClr val="tx1"/>
            </a:solidFill>
            <a:latin typeface="Calibri" pitchFamily="34" charset="0"/>
            <a:cs typeface="Calibri" pitchFamily="34" charset="0"/>
          </a:endParaRPr>
        </a:p>
      </dgm:t>
    </dgm:pt>
    <dgm:pt modelId="{93D520DE-842A-4E6D-B599-CFB28111F4C1}" type="parTrans" cxnId="{25B96E54-0A36-4FAA-A944-13DA3FAC8DB4}">
      <dgm:prSet/>
      <dgm:spPr/>
      <dgm:t>
        <a:bodyPr/>
        <a:lstStyle/>
        <a:p>
          <a:endParaRPr lang="en-US"/>
        </a:p>
      </dgm:t>
    </dgm:pt>
    <dgm:pt modelId="{F1E723F6-D33F-4DE0-BDDB-4DA6757E2DBD}" type="sibTrans" cxnId="{25B96E54-0A36-4FAA-A944-13DA3FAC8DB4}">
      <dgm:prSet/>
      <dgm:spPr/>
      <dgm:t>
        <a:bodyPr/>
        <a:lstStyle/>
        <a:p>
          <a:endParaRPr lang="en-US"/>
        </a:p>
      </dgm:t>
    </dgm:pt>
    <dgm:pt modelId="{1179CAC8-D26B-48B3-BF38-BC5B4E920116}">
      <dgm:prSet phldrT="[Texto]"/>
      <dgm:spPr/>
      <dgm:t>
        <a:bodyPr/>
        <a:lstStyle/>
        <a:p>
          <a:r>
            <a:rPr lang="es-ES" dirty="0" smtClean="0">
              <a:solidFill>
                <a:schemeClr val="tx1"/>
              </a:solidFill>
              <a:latin typeface="Calibri" pitchFamily="34" charset="0"/>
              <a:cs typeface="Calibri" pitchFamily="34" charset="0"/>
            </a:rPr>
            <a:t>Gran protagonismo de reuniones a lo largo del proyecto.</a:t>
          </a:r>
          <a:endParaRPr lang="en-US" dirty="0">
            <a:solidFill>
              <a:schemeClr val="tx1"/>
            </a:solidFill>
            <a:latin typeface="Calibri" pitchFamily="34" charset="0"/>
            <a:cs typeface="Calibri" pitchFamily="34" charset="0"/>
          </a:endParaRPr>
        </a:p>
      </dgm:t>
    </dgm:pt>
    <dgm:pt modelId="{E2A524DB-28E2-49FA-9B57-81029838EA12}" type="parTrans" cxnId="{C899592E-566A-43AC-80EB-45364C722B52}">
      <dgm:prSet/>
      <dgm:spPr/>
      <dgm:t>
        <a:bodyPr/>
        <a:lstStyle/>
        <a:p>
          <a:endParaRPr lang="en-US"/>
        </a:p>
      </dgm:t>
    </dgm:pt>
    <dgm:pt modelId="{E67EF7FD-7345-4F5B-9963-902EA4E3882C}" type="sibTrans" cxnId="{C899592E-566A-43AC-80EB-45364C722B52}">
      <dgm:prSet/>
      <dgm:spPr/>
      <dgm:t>
        <a:bodyPr/>
        <a:lstStyle/>
        <a:p>
          <a:endParaRPr lang="en-US"/>
        </a:p>
      </dgm:t>
    </dgm:pt>
    <dgm:pt modelId="{32E1DA75-9590-4553-926D-3B8C85F8400C}" type="pres">
      <dgm:prSet presAssocID="{8DCBD100-823B-48E0-AEFC-EB356DF725EF}" presName="Name0" presStyleCnt="0">
        <dgm:presLayoutVars>
          <dgm:dir/>
          <dgm:resizeHandles val="exact"/>
        </dgm:presLayoutVars>
      </dgm:prSet>
      <dgm:spPr/>
    </dgm:pt>
    <dgm:pt modelId="{9439F47F-2779-41AF-9741-57088369D9DC}" type="pres">
      <dgm:prSet presAssocID="{8DCBD100-823B-48E0-AEFC-EB356DF725EF}" presName="fgShape" presStyleLbl="fgShp" presStyleIdx="0" presStyleCnt="1"/>
      <dgm:spPr/>
    </dgm:pt>
    <dgm:pt modelId="{88F592E3-DAD4-4403-968A-AA04D4F26FA8}" type="pres">
      <dgm:prSet presAssocID="{8DCBD100-823B-48E0-AEFC-EB356DF725EF}" presName="linComp" presStyleCnt="0"/>
      <dgm:spPr/>
    </dgm:pt>
    <dgm:pt modelId="{EE865BD8-BE8A-43D7-AE68-B817F11DD310}" type="pres">
      <dgm:prSet presAssocID="{5F6DDB68-6742-4AD3-A63F-8138B312C090}" presName="compNode" presStyleCnt="0"/>
      <dgm:spPr/>
    </dgm:pt>
    <dgm:pt modelId="{C0FA407F-01D1-43EB-8B33-34AE7F3A2A80}" type="pres">
      <dgm:prSet presAssocID="{5F6DDB68-6742-4AD3-A63F-8138B312C090}" presName="bkgdShape" presStyleLbl="node1" presStyleIdx="0" presStyleCnt="4"/>
      <dgm:spPr/>
      <dgm:t>
        <a:bodyPr/>
        <a:lstStyle/>
        <a:p>
          <a:endParaRPr lang="en-US"/>
        </a:p>
      </dgm:t>
    </dgm:pt>
    <dgm:pt modelId="{0AE5F458-5303-4BBE-9670-38A3FC5CEA21}" type="pres">
      <dgm:prSet presAssocID="{5F6DDB68-6742-4AD3-A63F-8138B312C090}" presName="nodeTx" presStyleLbl="node1" presStyleIdx="0" presStyleCnt="4">
        <dgm:presLayoutVars>
          <dgm:bulletEnabled val="1"/>
        </dgm:presLayoutVars>
      </dgm:prSet>
      <dgm:spPr/>
      <dgm:t>
        <a:bodyPr/>
        <a:lstStyle/>
        <a:p>
          <a:endParaRPr lang="en-US"/>
        </a:p>
      </dgm:t>
    </dgm:pt>
    <dgm:pt modelId="{85E5CFFF-A576-40EA-94D6-C4DAB45F1217}" type="pres">
      <dgm:prSet presAssocID="{5F6DDB68-6742-4AD3-A63F-8138B312C090}" presName="invisiNode" presStyleLbl="node1" presStyleIdx="0" presStyleCnt="4"/>
      <dgm:spPr/>
    </dgm:pt>
    <dgm:pt modelId="{9380D1F5-5EEE-4A26-A4B1-99C3E2EAD063}" type="pres">
      <dgm:prSet presAssocID="{5F6DDB68-6742-4AD3-A63F-8138B312C090}"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3A4AC17E-B48C-40C2-B032-2BFB672D5B75}" type="pres">
      <dgm:prSet presAssocID="{3824018E-3B54-4DC2-AB82-2DC974C34E1A}" presName="sibTrans" presStyleLbl="sibTrans2D1" presStyleIdx="0" presStyleCnt="0"/>
      <dgm:spPr/>
      <dgm:t>
        <a:bodyPr/>
        <a:lstStyle/>
        <a:p>
          <a:endParaRPr lang="en-US"/>
        </a:p>
      </dgm:t>
    </dgm:pt>
    <dgm:pt modelId="{E847A5DE-5892-405A-9DBD-40A9EED89177}" type="pres">
      <dgm:prSet presAssocID="{837709CC-056B-414A-8EC0-6350255D7098}" presName="compNode" presStyleCnt="0"/>
      <dgm:spPr/>
    </dgm:pt>
    <dgm:pt modelId="{32819457-B561-4683-8C74-2AA2BA0DE3A0}" type="pres">
      <dgm:prSet presAssocID="{837709CC-056B-414A-8EC0-6350255D7098}" presName="bkgdShape" presStyleLbl="node1" presStyleIdx="1" presStyleCnt="4"/>
      <dgm:spPr/>
      <dgm:t>
        <a:bodyPr/>
        <a:lstStyle/>
        <a:p>
          <a:endParaRPr lang="en-US"/>
        </a:p>
      </dgm:t>
    </dgm:pt>
    <dgm:pt modelId="{1A323222-143C-4404-A99F-635B3A9961DF}" type="pres">
      <dgm:prSet presAssocID="{837709CC-056B-414A-8EC0-6350255D7098}" presName="nodeTx" presStyleLbl="node1" presStyleIdx="1" presStyleCnt="4">
        <dgm:presLayoutVars>
          <dgm:bulletEnabled val="1"/>
        </dgm:presLayoutVars>
      </dgm:prSet>
      <dgm:spPr/>
      <dgm:t>
        <a:bodyPr/>
        <a:lstStyle/>
        <a:p>
          <a:endParaRPr lang="en-US"/>
        </a:p>
      </dgm:t>
    </dgm:pt>
    <dgm:pt modelId="{C184F78C-B9B4-4904-9BAB-0EF0D45F2218}" type="pres">
      <dgm:prSet presAssocID="{837709CC-056B-414A-8EC0-6350255D7098}" presName="invisiNode" presStyleLbl="node1" presStyleIdx="1" presStyleCnt="4"/>
      <dgm:spPr/>
    </dgm:pt>
    <dgm:pt modelId="{78F1D2DD-EEDF-488A-B027-4BAC86D3EDDE}" type="pres">
      <dgm:prSet presAssocID="{837709CC-056B-414A-8EC0-6350255D7098}"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17CF7607-4E42-41E7-BF93-AFA882A13E44}" type="pres">
      <dgm:prSet presAssocID="{80E60383-7D7F-4B1B-8E84-FEDDDC42A3A0}" presName="sibTrans" presStyleLbl="sibTrans2D1" presStyleIdx="0" presStyleCnt="0"/>
      <dgm:spPr/>
      <dgm:t>
        <a:bodyPr/>
        <a:lstStyle/>
        <a:p>
          <a:endParaRPr lang="en-US"/>
        </a:p>
      </dgm:t>
    </dgm:pt>
    <dgm:pt modelId="{16EA3049-601C-4875-9E56-E0F0BAEA6A88}" type="pres">
      <dgm:prSet presAssocID="{885B718E-3C29-4A60-85D9-DD6F684A8135}" presName="compNode" presStyleCnt="0"/>
      <dgm:spPr/>
    </dgm:pt>
    <dgm:pt modelId="{B22464A1-5EAD-4930-BDC0-527F54A3E0F4}" type="pres">
      <dgm:prSet presAssocID="{885B718E-3C29-4A60-85D9-DD6F684A8135}" presName="bkgdShape" presStyleLbl="node1" presStyleIdx="2" presStyleCnt="4"/>
      <dgm:spPr/>
      <dgm:t>
        <a:bodyPr/>
        <a:lstStyle/>
        <a:p>
          <a:endParaRPr lang="en-US"/>
        </a:p>
      </dgm:t>
    </dgm:pt>
    <dgm:pt modelId="{F36EBBC7-6E21-42EF-A293-57F305205856}" type="pres">
      <dgm:prSet presAssocID="{885B718E-3C29-4A60-85D9-DD6F684A8135}" presName="nodeTx" presStyleLbl="node1" presStyleIdx="2" presStyleCnt="4">
        <dgm:presLayoutVars>
          <dgm:bulletEnabled val="1"/>
        </dgm:presLayoutVars>
      </dgm:prSet>
      <dgm:spPr/>
      <dgm:t>
        <a:bodyPr/>
        <a:lstStyle/>
        <a:p>
          <a:endParaRPr lang="en-US"/>
        </a:p>
      </dgm:t>
    </dgm:pt>
    <dgm:pt modelId="{17E8FBBC-8221-4381-BBA0-B6356B63C1EE}" type="pres">
      <dgm:prSet presAssocID="{885B718E-3C29-4A60-85D9-DD6F684A8135}" presName="invisiNode" presStyleLbl="node1" presStyleIdx="2" presStyleCnt="4"/>
      <dgm:spPr/>
    </dgm:pt>
    <dgm:pt modelId="{0237E9AD-FFD3-43F1-865B-0AF01CFBF08F}" type="pres">
      <dgm:prSet presAssocID="{885B718E-3C29-4A60-85D9-DD6F684A8135}"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008D4DB-C9E3-4D01-A47A-A9C1FA739188}" type="pres">
      <dgm:prSet presAssocID="{F1E723F6-D33F-4DE0-BDDB-4DA6757E2DBD}" presName="sibTrans" presStyleLbl="sibTrans2D1" presStyleIdx="0" presStyleCnt="0"/>
      <dgm:spPr/>
      <dgm:t>
        <a:bodyPr/>
        <a:lstStyle/>
        <a:p>
          <a:endParaRPr lang="en-US"/>
        </a:p>
      </dgm:t>
    </dgm:pt>
    <dgm:pt modelId="{6F98B1FC-51C6-40BB-AD04-CC5EBC6DA109}" type="pres">
      <dgm:prSet presAssocID="{1179CAC8-D26B-48B3-BF38-BC5B4E920116}" presName="compNode" presStyleCnt="0"/>
      <dgm:spPr/>
    </dgm:pt>
    <dgm:pt modelId="{B2F9F140-4874-4746-B3B4-08DC18746FD1}" type="pres">
      <dgm:prSet presAssocID="{1179CAC8-D26B-48B3-BF38-BC5B4E920116}" presName="bkgdShape" presStyleLbl="node1" presStyleIdx="3" presStyleCnt="4"/>
      <dgm:spPr/>
      <dgm:t>
        <a:bodyPr/>
        <a:lstStyle/>
        <a:p>
          <a:endParaRPr lang="en-US"/>
        </a:p>
      </dgm:t>
    </dgm:pt>
    <dgm:pt modelId="{1ED922AE-C8BC-45E0-8589-70BCA473A7B8}" type="pres">
      <dgm:prSet presAssocID="{1179CAC8-D26B-48B3-BF38-BC5B4E920116}" presName="nodeTx" presStyleLbl="node1" presStyleIdx="3" presStyleCnt="4">
        <dgm:presLayoutVars>
          <dgm:bulletEnabled val="1"/>
        </dgm:presLayoutVars>
      </dgm:prSet>
      <dgm:spPr/>
      <dgm:t>
        <a:bodyPr/>
        <a:lstStyle/>
        <a:p>
          <a:endParaRPr lang="en-US"/>
        </a:p>
      </dgm:t>
    </dgm:pt>
    <dgm:pt modelId="{67CDA477-50ED-4222-BD3A-5DF5B426D6F3}" type="pres">
      <dgm:prSet presAssocID="{1179CAC8-D26B-48B3-BF38-BC5B4E920116}" presName="invisiNode" presStyleLbl="node1" presStyleIdx="3" presStyleCnt="4"/>
      <dgm:spPr/>
    </dgm:pt>
    <dgm:pt modelId="{7AC8C2F1-882A-497F-94A9-B7F5203C6CD9}" type="pres">
      <dgm:prSet presAssocID="{1179CAC8-D26B-48B3-BF38-BC5B4E920116}"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pt>
  </dgm:ptLst>
  <dgm:cxnLst>
    <dgm:cxn modelId="{ECDDA569-EBB3-44CA-997B-14A850CC82AF}" type="presOf" srcId="{837709CC-056B-414A-8EC0-6350255D7098}" destId="{1A323222-143C-4404-A99F-635B3A9961DF}" srcOrd="1" destOrd="0" presId="urn:microsoft.com/office/officeart/2005/8/layout/hList7#1"/>
    <dgm:cxn modelId="{013125C9-72F4-4EA8-868D-7020ECC9CB63}" type="presOf" srcId="{F1E723F6-D33F-4DE0-BDDB-4DA6757E2DBD}" destId="{9008D4DB-C9E3-4D01-A47A-A9C1FA739188}" srcOrd="0" destOrd="0" presId="urn:microsoft.com/office/officeart/2005/8/layout/hList7#1"/>
    <dgm:cxn modelId="{FD37D752-C365-4B0D-B5E8-DA56DDAD877E}" type="presOf" srcId="{1179CAC8-D26B-48B3-BF38-BC5B4E920116}" destId="{B2F9F140-4874-4746-B3B4-08DC18746FD1}" srcOrd="0" destOrd="0" presId="urn:microsoft.com/office/officeart/2005/8/layout/hList7#1"/>
    <dgm:cxn modelId="{25B96E54-0A36-4FAA-A944-13DA3FAC8DB4}" srcId="{8DCBD100-823B-48E0-AEFC-EB356DF725EF}" destId="{885B718E-3C29-4A60-85D9-DD6F684A8135}" srcOrd="2" destOrd="0" parTransId="{93D520DE-842A-4E6D-B599-CFB28111F4C1}" sibTransId="{F1E723F6-D33F-4DE0-BDDB-4DA6757E2DBD}"/>
    <dgm:cxn modelId="{F44BBBAC-D3D4-4633-A4CE-E15ED5DC8021}" type="presOf" srcId="{8DCBD100-823B-48E0-AEFC-EB356DF725EF}" destId="{32E1DA75-9590-4553-926D-3B8C85F8400C}" srcOrd="0" destOrd="0" presId="urn:microsoft.com/office/officeart/2005/8/layout/hList7#1"/>
    <dgm:cxn modelId="{77990B4B-8F98-46F3-8B63-1B6132F615DD}" type="presOf" srcId="{5F6DDB68-6742-4AD3-A63F-8138B312C090}" destId="{0AE5F458-5303-4BBE-9670-38A3FC5CEA21}" srcOrd="1" destOrd="0" presId="urn:microsoft.com/office/officeart/2005/8/layout/hList7#1"/>
    <dgm:cxn modelId="{EA47121D-DC42-4353-A99C-1628F852B47A}" type="presOf" srcId="{885B718E-3C29-4A60-85D9-DD6F684A8135}" destId="{B22464A1-5EAD-4930-BDC0-527F54A3E0F4}" srcOrd="0" destOrd="0" presId="urn:microsoft.com/office/officeart/2005/8/layout/hList7#1"/>
    <dgm:cxn modelId="{C899592E-566A-43AC-80EB-45364C722B52}" srcId="{8DCBD100-823B-48E0-AEFC-EB356DF725EF}" destId="{1179CAC8-D26B-48B3-BF38-BC5B4E920116}" srcOrd="3" destOrd="0" parTransId="{E2A524DB-28E2-49FA-9B57-81029838EA12}" sibTransId="{E67EF7FD-7345-4F5B-9963-902EA4E3882C}"/>
    <dgm:cxn modelId="{C8E7EF59-1801-470B-8726-AF8589968D87}" srcId="{8DCBD100-823B-48E0-AEFC-EB356DF725EF}" destId="{5F6DDB68-6742-4AD3-A63F-8138B312C090}" srcOrd="0" destOrd="0" parTransId="{25F36105-5D46-4E60-96A7-1CC94611A36A}" sibTransId="{3824018E-3B54-4DC2-AB82-2DC974C34E1A}"/>
    <dgm:cxn modelId="{A689DBC3-3533-49FB-A4B1-4198D2BECF41}" type="presOf" srcId="{1179CAC8-D26B-48B3-BF38-BC5B4E920116}" destId="{1ED922AE-C8BC-45E0-8589-70BCA473A7B8}" srcOrd="1" destOrd="0" presId="urn:microsoft.com/office/officeart/2005/8/layout/hList7#1"/>
    <dgm:cxn modelId="{80BC97F5-B34B-42AB-AE2C-4A9544590171}" type="presOf" srcId="{80E60383-7D7F-4B1B-8E84-FEDDDC42A3A0}" destId="{17CF7607-4E42-41E7-BF93-AFA882A13E44}" srcOrd="0" destOrd="0" presId="urn:microsoft.com/office/officeart/2005/8/layout/hList7#1"/>
    <dgm:cxn modelId="{58F3B92C-FC16-4C87-8C1D-599693A723C1}" type="presOf" srcId="{885B718E-3C29-4A60-85D9-DD6F684A8135}" destId="{F36EBBC7-6E21-42EF-A293-57F305205856}" srcOrd="1" destOrd="0" presId="urn:microsoft.com/office/officeart/2005/8/layout/hList7#1"/>
    <dgm:cxn modelId="{7DC1201F-8F61-4B94-BDFF-A2AAA6624837}" type="presOf" srcId="{3824018E-3B54-4DC2-AB82-2DC974C34E1A}" destId="{3A4AC17E-B48C-40C2-B032-2BFB672D5B75}" srcOrd="0" destOrd="0" presId="urn:microsoft.com/office/officeart/2005/8/layout/hList7#1"/>
    <dgm:cxn modelId="{FB2B6D84-2445-4058-A018-9AB7E109431F}" srcId="{8DCBD100-823B-48E0-AEFC-EB356DF725EF}" destId="{837709CC-056B-414A-8EC0-6350255D7098}" srcOrd="1" destOrd="0" parTransId="{E15A198A-E781-42BA-824D-12CB2236F5B3}" sibTransId="{80E60383-7D7F-4B1B-8E84-FEDDDC42A3A0}"/>
    <dgm:cxn modelId="{DB511B09-50DC-4C8A-A521-70AC27BDF460}" type="presOf" srcId="{5F6DDB68-6742-4AD3-A63F-8138B312C090}" destId="{C0FA407F-01D1-43EB-8B33-34AE7F3A2A80}" srcOrd="0" destOrd="0" presId="urn:microsoft.com/office/officeart/2005/8/layout/hList7#1"/>
    <dgm:cxn modelId="{15DBC705-439E-441A-9195-C05594A1C3DA}" type="presOf" srcId="{837709CC-056B-414A-8EC0-6350255D7098}" destId="{32819457-B561-4683-8C74-2AA2BA0DE3A0}" srcOrd="0" destOrd="0" presId="urn:microsoft.com/office/officeart/2005/8/layout/hList7#1"/>
    <dgm:cxn modelId="{5851EF22-E8D5-48C5-8482-A2091DE2C070}" type="presParOf" srcId="{32E1DA75-9590-4553-926D-3B8C85F8400C}" destId="{9439F47F-2779-41AF-9741-57088369D9DC}" srcOrd="0" destOrd="0" presId="urn:microsoft.com/office/officeart/2005/8/layout/hList7#1"/>
    <dgm:cxn modelId="{51940294-08CF-4CD1-BD43-B5E820B1AC41}" type="presParOf" srcId="{32E1DA75-9590-4553-926D-3B8C85F8400C}" destId="{88F592E3-DAD4-4403-968A-AA04D4F26FA8}" srcOrd="1" destOrd="0" presId="urn:microsoft.com/office/officeart/2005/8/layout/hList7#1"/>
    <dgm:cxn modelId="{EB0A00AD-1F8C-4921-AE5E-940A002BD98B}" type="presParOf" srcId="{88F592E3-DAD4-4403-968A-AA04D4F26FA8}" destId="{EE865BD8-BE8A-43D7-AE68-B817F11DD310}" srcOrd="0" destOrd="0" presId="urn:microsoft.com/office/officeart/2005/8/layout/hList7#1"/>
    <dgm:cxn modelId="{93227D3F-D3D9-48ED-9552-6F534A317A7A}" type="presParOf" srcId="{EE865BD8-BE8A-43D7-AE68-B817F11DD310}" destId="{C0FA407F-01D1-43EB-8B33-34AE7F3A2A80}" srcOrd="0" destOrd="0" presId="urn:microsoft.com/office/officeart/2005/8/layout/hList7#1"/>
    <dgm:cxn modelId="{3A0E6F49-AC62-4DD8-90A9-66852CD24BBA}" type="presParOf" srcId="{EE865BD8-BE8A-43D7-AE68-B817F11DD310}" destId="{0AE5F458-5303-4BBE-9670-38A3FC5CEA21}" srcOrd="1" destOrd="0" presId="urn:microsoft.com/office/officeart/2005/8/layout/hList7#1"/>
    <dgm:cxn modelId="{B8E8A109-8885-4E08-BCC7-1F2CD226B508}" type="presParOf" srcId="{EE865BD8-BE8A-43D7-AE68-B817F11DD310}" destId="{85E5CFFF-A576-40EA-94D6-C4DAB45F1217}" srcOrd="2" destOrd="0" presId="urn:microsoft.com/office/officeart/2005/8/layout/hList7#1"/>
    <dgm:cxn modelId="{B486F573-7B7B-46B0-902D-720469B22BCE}" type="presParOf" srcId="{EE865BD8-BE8A-43D7-AE68-B817F11DD310}" destId="{9380D1F5-5EEE-4A26-A4B1-99C3E2EAD063}" srcOrd="3" destOrd="0" presId="urn:microsoft.com/office/officeart/2005/8/layout/hList7#1"/>
    <dgm:cxn modelId="{40F783B1-4E44-4466-BAA8-1A2E121EF79E}" type="presParOf" srcId="{88F592E3-DAD4-4403-968A-AA04D4F26FA8}" destId="{3A4AC17E-B48C-40C2-B032-2BFB672D5B75}" srcOrd="1" destOrd="0" presId="urn:microsoft.com/office/officeart/2005/8/layout/hList7#1"/>
    <dgm:cxn modelId="{47D8DA89-D447-412F-BD70-05A07A18F0DC}" type="presParOf" srcId="{88F592E3-DAD4-4403-968A-AA04D4F26FA8}" destId="{E847A5DE-5892-405A-9DBD-40A9EED89177}" srcOrd="2" destOrd="0" presId="urn:microsoft.com/office/officeart/2005/8/layout/hList7#1"/>
    <dgm:cxn modelId="{F45EF3E1-C2F5-403C-B6A6-8DE5CACFE461}" type="presParOf" srcId="{E847A5DE-5892-405A-9DBD-40A9EED89177}" destId="{32819457-B561-4683-8C74-2AA2BA0DE3A0}" srcOrd="0" destOrd="0" presId="urn:microsoft.com/office/officeart/2005/8/layout/hList7#1"/>
    <dgm:cxn modelId="{B6202AC9-5460-4150-B2B8-9C5E906B5895}" type="presParOf" srcId="{E847A5DE-5892-405A-9DBD-40A9EED89177}" destId="{1A323222-143C-4404-A99F-635B3A9961DF}" srcOrd="1" destOrd="0" presId="urn:microsoft.com/office/officeart/2005/8/layout/hList7#1"/>
    <dgm:cxn modelId="{CFA3443E-EC8F-4A99-9C4A-CBC98CC2B37B}" type="presParOf" srcId="{E847A5DE-5892-405A-9DBD-40A9EED89177}" destId="{C184F78C-B9B4-4904-9BAB-0EF0D45F2218}" srcOrd="2" destOrd="0" presId="urn:microsoft.com/office/officeart/2005/8/layout/hList7#1"/>
    <dgm:cxn modelId="{40DE004D-C8A1-491D-AB2C-9D9B1AAEA39C}" type="presParOf" srcId="{E847A5DE-5892-405A-9DBD-40A9EED89177}" destId="{78F1D2DD-EEDF-488A-B027-4BAC86D3EDDE}" srcOrd="3" destOrd="0" presId="urn:microsoft.com/office/officeart/2005/8/layout/hList7#1"/>
    <dgm:cxn modelId="{5DF07ABF-C4BE-4D39-891B-F8963FE9EDA9}" type="presParOf" srcId="{88F592E3-DAD4-4403-968A-AA04D4F26FA8}" destId="{17CF7607-4E42-41E7-BF93-AFA882A13E44}" srcOrd="3" destOrd="0" presId="urn:microsoft.com/office/officeart/2005/8/layout/hList7#1"/>
    <dgm:cxn modelId="{7E53F8EC-39D2-4D4F-A349-6FFF662C1A98}" type="presParOf" srcId="{88F592E3-DAD4-4403-968A-AA04D4F26FA8}" destId="{16EA3049-601C-4875-9E56-E0F0BAEA6A88}" srcOrd="4" destOrd="0" presId="urn:microsoft.com/office/officeart/2005/8/layout/hList7#1"/>
    <dgm:cxn modelId="{1E91EEDF-A6D2-4494-964D-F7CA0BCC42A2}" type="presParOf" srcId="{16EA3049-601C-4875-9E56-E0F0BAEA6A88}" destId="{B22464A1-5EAD-4930-BDC0-527F54A3E0F4}" srcOrd="0" destOrd="0" presId="urn:microsoft.com/office/officeart/2005/8/layout/hList7#1"/>
    <dgm:cxn modelId="{F22DF84E-2ECF-4420-B86F-CB223D56FD21}" type="presParOf" srcId="{16EA3049-601C-4875-9E56-E0F0BAEA6A88}" destId="{F36EBBC7-6E21-42EF-A293-57F305205856}" srcOrd="1" destOrd="0" presId="urn:microsoft.com/office/officeart/2005/8/layout/hList7#1"/>
    <dgm:cxn modelId="{2E31D4D5-5AEA-43CD-9308-C3EDC7EA341E}" type="presParOf" srcId="{16EA3049-601C-4875-9E56-E0F0BAEA6A88}" destId="{17E8FBBC-8221-4381-BBA0-B6356B63C1EE}" srcOrd="2" destOrd="0" presId="urn:microsoft.com/office/officeart/2005/8/layout/hList7#1"/>
    <dgm:cxn modelId="{23E64EE4-FBD5-4A09-84D7-EA16D971B366}" type="presParOf" srcId="{16EA3049-601C-4875-9E56-E0F0BAEA6A88}" destId="{0237E9AD-FFD3-43F1-865B-0AF01CFBF08F}" srcOrd="3" destOrd="0" presId="urn:microsoft.com/office/officeart/2005/8/layout/hList7#1"/>
    <dgm:cxn modelId="{088FB621-60F9-49B0-A1A9-9606699A38ED}" type="presParOf" srcId="{88F592E3-DAD4-4403-968A-AA04D4F26FA8}" destId="{9008D4DB-C9E3-4D01-A47A-A9C1FA739188}" srcOrd="5" destOrd="0" presId="urn:microsoft.com/office/officeart/2005/8/layout/hList7#1"/>
    <dgm:cxn modelId="{D217C23F-23B6-4E41-972F-04ECD0E81B0C}" type="presParOf" srcId="{88F592E3-DAD4-4403-968A-AA04D4F26FA8}" destId="{6F98B1FC-51C6-40BB-AD04-CC5EBC6DA109}" srcOrd="6" destOrd="0" presId="urn:microsoft.com/office/officeart/2005/8/layout/hList7#1"/>
    <dgm:cxn modelId="{50BB9DFC-920E-4401-9B21-B46FBC578A27}" type="presParOf" srcId="{6F98B1FC-51C6-40BB-AD04-CC5EBC6DA109}" destId="{B2F9F140-4874-4746-B3B4-08DC18746FD1}" srcOrd="0" destOrd="0" presId="urn:microsoft.com/office/officeart/2005/8/layout/hList7#1"/>
    <dgm:cxn modelId="{ED8D6DBE-1EA3-406F-BAAF-D30F9F822644}" type="presParOf" srcId="{6F98B1FC-51C6-40BB-AD04-CC5EBC6DA109}" destId="{1ED922AE-C8BC-45E0-8589-70BCA473A7B8}" srcOrd="1" destOrd="0" presId="urn:microsoft.com/office/officeart/2005/8/layout/hList7#1"/>
    <dgm:cxn modelId="{61CCA8C6-2470-41AA-9D51-1EC931261FA9}" type="presParOf" srcId="{6F98B1FC-51C6-40BB-AD04-CC5EBC6DA109}" destId="{67CDA477-50ED-4222-BD3A-5DF5B426D6F3}" srcOrd="2" destOrd="0" presId="urn:microsoft.com/office/officeart/2005/8/layout/hList7#1"/>
    <dgm:cxn modelId="{0F5BDC83-DE8D-4199-A2CF-433F969FFC81}" type="presParOf" srcId="{6F98B1FC-51C6-40BB-AD04-CC5EBC6DA109}" destId="{7AC8C2F1-882A-497F-94A9-B7F5203C6CD9}"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41BBA-6A96-4A25-8A2C-6DF187C69A4B}" type="doc">
      <dgm:prSet loTypeId="urn:microsoft.com/office/officeart/2005/8/layout/pList2#1" loCatId="list" qsTypeId="urn:microsoft.com/office/officeart/2005/8/quickstyle/simple1" qsCatId="simple" csTypeId="urn:microsoft.com/office/officeart/2005/8/colors/accent2_4" csCatId="accent2" phldr="1"/>
      <dgm:spPr/>
    </dgm:pt>
    <dgm:pt modelId="{CC2B6B19-31D6-4A75-BB39-4848E14100EE}">
      <dgm:prSet phldrT="[Texto]"/>
      <dgm:spPr/>
      <dgm:t>
        <a:bodyPr/>
        <a:lstStyle/>
        <a:p>
          <a:r>
            <a:rPr lang="en-US" b="0" dirty="0" smtClean="0">
              <a:solidFill>
                <a:schemeClr val="tx1"/>
              </a:solidFill>
              <a:latin typeface="Calibri" pitchFamily="34" charset="0"/>
              <a:cs typeface="Calibri" pitchFamily="34" charset="0"/>
            </a:rPr>
            <a:t>Product Owner</a:t>
          </a:r>
          <a:endParaRPr lang="en-US" b="0" dirty="0">
            <a:solidFill>
              <a:schemeClr val="tx1"/>
            </a:solidFill>
          </a:endParaRPr>
        </a:p>
      </dgm:t>
    </dgm:pt>
    <dgm:pt modelId="{79F9EF8F-D9F1-4695-9757-FC24A649706B}" type="parTrans" cxnId="{1532B448-C72E-4DCA-8740-6049EEA5C1E2}">
      <dgm:prSet/>
      <dgm:spPr/>
      <dgm:t>
        <a:bodyPr/>
        <a:lstStyle/>
        <a:p>
          <a:endParaRPr lang="en-US"/>
        </a:p>
      </dgm:t>
    </dgm:pt>
    <dgm:pt modelId="{D2870419-1496-4434-99C8-92E1B24E7665}" type="sibTrans" cxnId="{1532B448-C72E-4DCA-8740-6049EEA5C1E2}">
      <dgm:prSet/>
      <dgm:spPr/>
      <dgm:t>
        <a:bodyPr/>
        <a:lstStyle/>
        <a:p>
          <a:endParaRPr lang="en-US"/>
        </a:p>
      </dgm:t>
    </dgm:pt>
    <dgm:pt modelId="{F28F8115-79FE-4CCD-AEA0-60A13FEBFC39}">
      <dgm:prSet phldrT="[Texto]"/>
      <dgm:spPr/>
      <dgm:t>
        <a:bodyPr/>
        <a:lstStyle/>
        <a:p>
          <a:r>
            <a:rPr lang="en-US" b="0" dirty="0" smtClean="0">
              <a:solidFill>
                <a:schemeClr val="tx1"/>
              </a:solidFill>
              <a:latin typeface="Calibri" pitchFamily="34" charset="0"/>
              <a:cs typeface="Calibri" pitchFamily="34" charset="0"/>
            </a:rPr>
            <a:t>ScrumMaster</a:t>
          </a:r>
          <a:endParaRPr lang="en-US" b="0" dirty="0">
            <a:solidFill>
              <a:schemeClr val="tx1"/>
            </a:solidFill>
          </a:endParaRPr>
        </a:p>
      </dgm:t>
    </dgm:pt>
    <dgm:pt modelId="{327ADE6E-5C5A-41C9-A21C-7D82B9403D1D}" type="parTrans" cxnId="{4674863A-2507-4911-AD59-C534910C5189}">
      <dgm:prSet/>
      <dgm:spPr/>
      <dgm:t>
        <a:bodyPr/>
        <a:lstStyle/>
        <a:p>
          <a:endParaRPr lang="en-US"/>
        </a:p>
      </dgm:t>
    </dgm:pt>
    <dgm:pt modelId="{AC52C79B-67BD-49D1-B366-F08A31F0ED3F}" type="sibTrans" cxnId="{4674863A-2507-4911-AD59-C534910C5189}">
      <dgm:prSet/>
      <dgm:spPr/>
      <dgm:t>
        <a:bodyPr/>
        <a:lstStyle/>
        <a:p>
          <a:endParaRPr lang="en-US"/>
        </a:p>
      </dgm:t>
    </dgm:pt>
    <dgm:pt modelId="{3F1D8D76-F264-44AB-B990-9E215A124173}">
      <dgm:prSet phldrT="[Texto]"/>
      <dgm:spPr/>
      <dgm:t>
        <a:bodyPr/>
        <a:lstStyle/>
        <a:p>
          <a:r>
            <a:rPr lang="en-US" b="0" dirty="0" smtClean="0">
              <a:solidFill>
                <a:schemeClr val="tx1"/>
              </a:solidFill>
              <a:latin typeface="Calibri" pitchFamily="34" charset="0"/>
              <a:cs typeface="Calibri" pitchFamily="34" charset="0"/>
            </a:rPr>
            <a:t>Scrum Team</a:t>
          </a:r>
          <a:endParaRPr lang="en-US" b="0" dirty="0">
            <a:solidFill>
              <a:schemeClr val="tx1"/>
            </a:solidFill>
          </a:endParaRPr>
        </a:p>
      </dgm:t>
    </dgm:pt>
    <dgm:pt modelId="{5B79C940-5633-4C34-A00D-B6669A5C10AA}" type="parTrans" cxnId="{5444819A-7AC6-475F-B7B2-B04E977396A7}">
      <dgm:prSet/>
      <dgm:spPr/>
      <dgm:t>
        <a:bodyPr/>
        <a:lstStyle/>
        <a:p>
          <a:endParaRPr lang="en-US"/>
        </a:p>
      </dgm:t>
    </dgm:pt>
    <dgm:pt modelId="{0D6122B2-FEF2-4E87-84C8-649E22365215}" type="sibTrans" cxnId="{5444819A-7AC6-475F-B7B2-B04E977396A7}">
      <dgm:prSet/>
      <dgm:spPr/>
      <dgm:t>
        <a:bodyPr/>
        <a:lstStyle/>
        <a:p>
          <a:endParaRPr lang="en-US"/>
        </a:p>
      </dgm:t>
    </dgm:pt>
    <dgm:pt modelId="{AB1D1CAC-E590-492A-81AF-3716EB791F12}" type="pres">
      <dgm:prSet presAssocID="{14A41BBA-6A96-4A25-8A2C-6DF187C69A4B}" presName="Name0" presStyleCnt="0">
        <dgm:presLayoutVars>
          <dgm:dir/>
          <dgm:resizeHandles val="exact"/>
        </dgm:presLayoutVars>
      </dgm:prSet>
      <dgm:spPr/>
    </dgm:pt>
    <dgm:pt modelId="{CA4E7842-CAFE-4999-9054-869B6B283662}" type="pres">
      <dgm:prSet presAssocID="{14A41BBA-6A96-4A25-8A2C-6DF187C69A4B}" presName="bkgdShp" presStyleLbl="alignAccFollowNode1" presStyleIdx="0" presStyleCnt="1" custScaleY="110239" custLinFactNeighborX="-9179"/>
      <dgm:spPr/>
    </dgm:pt>
    <dgm:pt modelId="{B2883C90-F063-4A8A-B53C-6FD0F8475DF3}" type="pres">
      <dgm:prSet presAssocID="{14A41BBA-6A96-4A25-8A2C-6DF187C69A4B}" presName="linComp" presStyleCnt="0"/>
      <dgm:spPr/>
    </dgm:pt>
    <dgm:pt modelId="{2DD0FBE5-A697-46F6-B3ED-A82888353D15}" type="pres">
      <dgm:prSet presAssocID="{CC2B6B19-31D6-4A75-BB39-4848E14100EE}" presName="compNode" presStyleCnt="0"/>
      <dgm:spPr/>
    </dgm:pt>
    <dgm:pt modelId="{401CFD91-41F8-4B16-ACF5-9DF6BC062FF4}" type="pres">
      <dgm:prSet presAssocID="{CC2B6B19-31D6-4A75-BB39-4848E14100EE}" presName="node" presStyleLbl="node1" presStyleIdx="0" presStyleCnt="3" custScaleY="55228" custLinFactNeighborX="2286" custLinFactNeighborY="-21731">
        <dgm:presLayoutVars>
          <dgm:bulletEnabled val="1"/>
        </dgm:presLayoutVars>
      </dgm:prSet>
      <dgm:spPr/>
      <dgm:t>
        <a:bodyPr/>
        <a:lstStyle/>
        <a:p>
          <a:endParaRPr lang="en-US"/>
        </a:p>
      </dgm:t>
    </dgm:pt>
    <dgm:pt modelId="{EC6E3E13-A687-4FFD-8821-BC15D6D3A16E}" type="pres">
      <dgm:prSet presAssocID="{CC2B6B19-31D6-4A75-BB39-4848E14100EE}" presName="invisiNode" presStyleLbl="node1" presStyleIdx="0" presStyleCnt="3"/>
      <dgm:spPr/>
    </dgm:pt>
    <dgm:pt modelId="{EF842C8F-C590-4F53-9609-4187A7331AE6}" type="pres">
      <dgm:prSet presAssocID="{CC2B6B19-31D6-4A75-BB39-4848E14100EE}" presName="imagNode" presStyleLbl="fgImgPlace1" presStyleIdx="0" presStyleCnt="3" custLinFactNeighborX="-3207" custLinFactNeighborY="-22938"/>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3540234D-40A7-4A7D-A11A-D16EF7145436}" type="pres">
      <dgm:prSet presAssocID="{D2870419-1496-4434-99C8-92E1B24E7665}" presName="sibTrans" presStyleLbl="sibTrans2D1" presStyleIdx="0" presStyleCnt="0"/>
      <dgm:spPr/>
      <dgm:t>
        <a:bodyPr/>
        <a:lstStyle/>
        <a:p>
          <a:endParaRPr lang="en-US"/>
        </a:p>
      </dgm:t>
    </dgm:pt>
    <dgm:pt modelId="{2418EAA5-3B4A-4413-A2F2-69C4ECE8DA13}" type="pres">
      <dgm:prSet presAssocID="{F28F8115-79FE-4CCD-AEA0-60A13FEBFC39}" presName="compNode" presStyleCnt="0"/>
      <dgm:spPr/>
    </dgm:pt>
    <dgm:pt modelId="{1F21845B-838F-4045-AE9C-2269B12EB56B}" type="pres">
      <dgm:prSet presAssocID="{F28F8115-79FE-4CCD-AEA0-60A13FEBFC39}" presName="node" presStyleLbl="node1" presStyleIdx="1" presStyleCnt="3" custScaleY="53791" custLinFactNeighborY="-22456">
        <dgm:presLayoutVars>
          <dgm:bulletEnabled val="1"/>
        </dgm:presLayoutVars>
      </dgm:prSet>
      <dgm:spPr/>
      <dgm:t>
        <a:bodyPr/>
        <a:lstStyle/>
        <a:p>
          <a:endParaRPr lang="en-US"/>
        </a:p>
      </dgm:t>
    </dgm:pt>
    <dgm:pt modelId="{C0AB1BCE-6745-4485-B5A7-D5E2FC716464}" type="pres">
      <dgm:prSet presAssocID="{F28F8115-79FE-4CCD-AEA0-60A13FEBFC39}" presName="invisiNode" presStyleLbl="node1" presStyleIdx="1" presStyleCnt="3"/>
      <dgm:spPr/>
    </dgm:pt>
    <dgm:pt modelId="{48FC18CA-03E8-4308-87A4-969B73120273}" type="pres">
      <dgm:prSet presAssocID="{F28F8115-79FE-4CCD-AEA0-60A13FEBFC39}" presName="imagNode" presStyleLbl="fgImgPlace1" presStyleIdx="1" presStyleCnt="3" custLinFactNeighborX="-1524" custLinFactNeighborY="-19317"/>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70056E73-B71B-4ED7-939B-9812564678D7}" type="pres">
      <dgm:prSet presAssocID="{AC52C79B-67BD-49D1-B366-F08A31F0ED3F}" presName="sibTrans" presStyleLbl="sibTrans2D1" presStyleIdx="0" presStyleCnt="0"/>
      <dgm:spPr/>
      <dgm:t>
        <a:bodyPr/>
        <a:lstStyle/>
        <a:p>
          <a:endParaRPr lang="en-US"/>
        </a:p>
      </dgm:t>
    </dgm:pt>
    <dgm:pt modelId="{8CA37E70-DE12-4CA7-89EE-3F43253EE180}" type="pres">
      <dgm:prSet presAssocID="{3F1D8D76-F264-44AB-B990-9E215A124173}" presName="compNode" presStyleCnt="0"/>
      <dgm:spPr/>
    </dgm:pt>
    <dgm:pt modelId="{93070964-7CFA-4271-8FC0-85A6D622864F}" type="pres">
      <dgm:prSet presAssocID="{3F1D8D76-F264-44AB-B990-9E215A124173}" presName="node" presStyleLbl="node1" presStyleIdx="2" presStyleCnt="3" custScaleY="54312" custLinFactNeighborX="762" custLinFactNeighborY="-21731">
        <dgm:presLayoutVars>
          <dgm:bulletEnabled val="1"/>
        </dgm:presLayoutVars>
      </dgm:prSet>
      <dgm:spPr/>
      <dgm:t>
        <a:bodyPr/>
        <a:lstStyle/>
        <a:p>
          <a:endParaRPr lang="en-US"/>
        </a:p>
      </dgm:t>
    </dgm:pt>
    <dgm:pt modelId="{E2E9C360-CEE8-48C3-9728-D8C4DA844236}" type="pres">
      <dgm:prSet presAssocID="{3F1D8D76-F264-44AB-B990-9E215A124173}" presName="invisiNode" presStyleLbl="node1" presStyleIdx="2" presStyleCnt="3"/>
      <dgm:spPr/>
    </dgm:pt>
    <dgm:pt modelId="{BF639203-59AD-41B8-86AA-B20C8071CE0C}" type="pres">
      <dgm:prSet presAssocID="{3F1D8D76-F264-44AB-B990-9E215A124173}" presName="imagNode" presStyleLbl="fgImgPlace1" presStyleIdx="2" presStyleCnt="3" custLinFactNeighborX="-3811" custLinFactNeighborY="-21731"/>
      <dgm:spPr>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dgm:spPr>
    </dgm:pt>
  </dgm:ptLst>
  <dgm:cxnLst>
    <dgm:cxn modelId="{1532B448-C72E-4DCA-8740-6049EEA5C1E2}" srcId="{14A41BBA-6A96-4A25-8A2C-6DF187C69A4B}" destId="{CC2B6B19-31D6-4A75-BB39-4848E14100EE}" srcOrd="0" destOrd="0" parTransId="{79F9EF8F-D9F1-4695-9757-FC24A649706B}" sibTransId="{D2870419-1496-4434-99C8-92E1B24E7665}"/>
    <dgm:cxn modelId="{6778DE6D-B502-4A71-B927-C229118981DB}" type="presOf" srcId="{14A41BBA-6A96-4A25-8A2C-6DF187C69A4B}" destId="{AB1D1CAC-E590-492A-81AF-3716EB791F12}" srcOrd="0" destOrd="0" presId="urn:microsoft.com/office/officeart/2005/8/layout/pList2#1"/>
    <dgm:cxn modelId="{5444819A-7AC6-475F-B7B2-B04E977396A7}" srcId="{14A41BBA-6A96-4A25-8A2C-6DF187C69A4B}" destId="{3F1D8D76-F264-44AB-B990-9E215A124173}" srcOrd="2" destOrd="0" parTransId="{5B79C940-5633-4C34-A00D-B6669A5C10AA}" sibTransId="{0D6122B2-FEF2-4E87-84C8-649E22365215}"/>
    <dgm:cxn modelId="{4196CD54-CE00-47E5-9662-9D870221AAB1}" type="presOf" srcId="{D2870419-1496-4434-99C8-92E1B24E7665}" destId="{3540234D-40A7-4A7D-A11A-D16EF7145436}" srcOrd="0" destOrd="0" presId="urn:microsoft.com/office/officeart/2005/8/layout/pList2#1"/>
    <dgm:cxn modelId="{261A972D-BD8C-4BD4-98C8-BAE773CDDF05}" type="presOf" srcId="{CC2B6B19-31D6-4A75-BB39-4848E14100EE}" destId="{401CFD91-41F8-4B16-ACF5-9DF6BC062FF4}" srcOrd="0" destOrd="0" presId="urn:microsoft.com/office/officeart/2005/8/layout/pList2#1"/>
    <dgm:cxn modelId="{96EA9039-0136-43F1-B165-B6BC609E2209}" type="presOf" srcId="{F28F8115-79FE-4CCD-AEA0-60A13FEBFC39}" destId="{1F21845B-838F-4045-AE9C-2269B12EB56B}" srcOrd="0" destOrd="0" presId="urn:microsoft.com/office/officeart/2005/8/layout/pList2#1"/>
    <dgm:cxn modelId="{4674863A-2507-4911-AD59-C534910C5189}" srcId="{14A41BBA-6A96-4A25-8A2C-6DF187C69A4B}" destId="{F28F8115-79FE-4CCD-AEA0-60A13FEBFC39}" srcOrd="1" destOrd="0" parTransId="{327ADE6E-5C5A-41C9-A21C-7D82B9403D1D}" sibTransId="{AC52C79B-67BD-49D1-B366-F08A31F0ED3F}"/>
    <dgm:cxn modelId="{33A5776F-F807-4B30-8FEA-4EF9ABEB32FE}" type="presOf" srcId="{AC52C79B-67BD-49D1-B366-F08A31F0ED3F}" destId="{70056E73-B71B-4ED7-939B-9812564678D7}" srcOrd="0" destOrd="0" presId="urn:microsoft.com/office/officeart/2005/8/layout/pList2#1"/>
    <dgm:cxn modelId="{99E2F248-A409-4185-8401-46219CF54D64}" type="presOf" srcId="{3F1D8D76-F264-44AB-B990-9E215A124173}" destId="{93070964-7CFA-4271-8FC0-85A6D622864F}" srcOrd="0" destOrd="0" presId="urn:microsoft.com/office/officeart/2005/8/layout/pList2#1"/>
    <dgm:cxn modelId="{A99727EB-DB69-44C5-B1EE-B577AA3A438C}" type="presParOf" srcId="{AB1D1CAC-E590-492A-81AF-3716EB791F12}" destId="{CA4E7842-CAFE-4999-9054-869B6B283662}" srcOrd="0" destOrd="0" presId="urn:microsoft.com/office/officeart/2005/8/layout/pList2#1"/>
    <dgm:cxn modelId="{BDA9E6FD-67D9-40D5-8334-37DAE5EDAA82}" type="presParOf" srcId="{AB1D1CAC-E590-492A-81AF-3716EB791F12}" destId="{B2883C90-F063-4A8A-B53C-6FD0F8475DF3}" srcOrd="1" destOrd="0" presId="urn:microsoft.com/office/officeart/2005/8/layout/pList2#1"/>
    <dgm:cxn modelId="{804E8FDA-7FC3-4CF6-A940-A8AA2E41A388}" type="presParOf" srcId="{B2883C90-F063-4A8A-B53C-6FD0F8475DF3}" destId="{2DD0FBE5-A697-46F6-B3ED-A82888353D15}" srcOrd="0" destOrd="0" presId="urn:microsoft.com/office/officeart/2005/8/layout/pList2#1"/>
    <dgm:cxn modelId="{D7FBFC5A-366B-4DC4-9A43-336DB5ACEEE7}" type="presParOf" srcId="{2DD0FBE5-A697-46F6-B3ED-A82888353D15}" destId="{401CFD91-41F8-4B16-ACF5-9DF6BC062FF4}" srcOrd="0" destOrd="0" presId="urn:microsoft.com/office/officeart/2005/8/layout/pList2#1"/>
    <dgm:cxn modelId="{2A150040-E43E-4A52-8091-CA7ACBFBDA88}" type="presParOf" srcId="{2DD0FBE5-A697-46F6-B3ED-A82888353D15}" destId="{EC6E3E13-A687-4FFD-8821-BC15D6D3A16E}" srcOrd="1" destOrd="0" presId="urn:microsoft.com/office/officeart/2005/8/layout/pList2#1"/>
    <dgm:cxn modelId="{AC83F640-D5A2-4887-B647-11A3B58CE897}" type="presParOf" srcId="{2DD0FBE5-A697-46F6-B3ED-A82888353D15}" destId="{EF842C8F-C590-4F53-9609-4187A7331AE6}" srcOrd="2" destOrd="0" presId="urn:microsoft.com/office/officeart/2005/8/layout/pList2#1"/>
    <dgm:cxn modelId="{7FADC046-BAF7-4F0F-A623-2843F60D4B78}" type="presParOf" srcId="{B2883C90-F063-4A8A-B53C-6FD0F8475DF3}" destId="{3540234D-40A7-4A7D-A11A-D16EF7145436}" srcOrd="1" destOrd="0" presId="urn:microsoft.com/office/officeart/2005/8/layout/pList2#1"/>
    <dgm:cxn modelId="{C0B3EBC5-05E8-4EC7-88B7-9E681E6F9D8F}" type="presParOf" srcId="{B2883C90-F063-4A8A-B53C-6FD0F8475DF3}" destId="{2418EAA5-3B4A-4413-A2F2-69C4ECE8DA13}" srcOrd="2" destOrd="0" presId="urn:microsoft.com/office/officeart/2005/8/layout/pList2#1"/>
    <dgm:cxn modelId="{E7881179-B396-4BF6-ADBC-E1FCB297C47C}" type="presParOf" srcId="{2418EAA5-3B4A-4413-A2F2-69C4ECE8DA13}" destId="{1F21845B-838F-4045-AE9C-2269B12EB56B}" srcOrd="0" destOrd="0" presId="urn:microsoft.com/office/officeart/2005/8/layout/pList2#1"/>
    <dgm:cxn modelId="{C205DBE4-514A-4BFB-9BF6-F7100BE070AB}" type="presParOf" srcId="{2418EAA5-3B4A-4413-A2F2-69C4ECE8DA13}" destId="{C0AB1BCE-6745-4485-B5A7-D5E2FC716464}" srcOrd="1" destOrd="0" presId="urn:microsoft.com/office/officeart/2005/8/layout/pList2#1"/>
    <dgm:cxn modelId="{629DA059-F296-4552-9651-767FA6D6B4DD}" type="presParOf" srcId="{2418EAA5-3B4A-4413-A2F2-69C4ECE8DA13}" destId="{48FC18CA-03E8-4308-87A4-969B73120273}" srcOrd="2" destOrd="0" presId="urn:microsoft.com/office/officeart/2005/8/layout/pList2#1"/>
    <dgm:cxn modelId="{0F3DD8F1-97E9-487D-B22E-816C1E9BFC57}" type="presParOf" srcId="{B2883C90-F063-4A8A-B53C-6FD0F8475DF3}" destId="{70056E73-B71B-4ED7-939B-9812564678D7}" srcOrd="3" destOrd="0" presId="urn:microsoft.com/office/officeart/2005/8/layout/pList2#1"/>
    <dgm:cxn modelId="{F4892CCC-D18C-4990-9F18-58E7E9EBBB0E}" type="presParOf" srcId="{B2883C90-F063-4A8A-B53C-6FD0F8475DF3}" destId="{8CA37E70-DE12-4CA7-89EE-3F43253EE180}" srcOrd="4" destOrd="0" presId="urn:microsoft.com/office/officeart/2005/8/layout/pList2#1"/>
    <dgm:cxn modelId="{34D7BE63-FC63-431D-98FF-BDB20D14AFE0}" type="presParOf" srcId="{8CA37E70-DE12-4CA7-89EE-3F43253EE180}" destId="{93070964-7CFA-4271-8FC0-85A6D622864F}" srcOrd="0" destOrd="0" presId="urn:microsoft.com/office/officeart/2005/8/layout/pList2#1"/>
    <dgm:cxn modelId="{AA5CEDE8-18AB-4914-9705-AA2562AB7233}" type="presParOf" srcId="{8CA37E70-DE12-4CA7-89EE-3F43253EE180}" destId="{E2E9C360-CEE8-48C3-9728-D8C4DA844236}" srcOrd="1" destOrd="0" presId="urn:microsoft.com/office/officeart/2005/8/layout/pList2#1"/>
    <dgm:cxn modelId="{17BCFA29-12B7-4C10-885F-6CB889BD7B18}" type="presParOf" srcId="{8CA37E70-DE12-4CA7-89EE-3F43253EE180}" destId="{BF639203-59AD-41B8-86AA-B20C8071CE0C}" srcOrd="2" destOrd="0" presId="urn:microsoft.com/office/officeart/2005/8/layout/p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BAC7FD-B491-4E69-B521-FDEE6E0124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7353FE7-7F7B-4CEB-91FE-C8E7DF8416AE}">
      <dgm:prSet phldrT="[Texto]"/>
      <dgm:spPr/>
      <dgm:t>
        <a:bodyPr/>
        <a:lstStyle/>
        <a:p>
          <a:r>
            <a:rPr lang="es-EC" dirty="0" smtClean="0"/>
            <a:t>1</a:t>
          </a:r>
          <a:endParaRPr lang="es-EC" dirty="0"/>
        </a:p>
      </dgm:t>
    </dgm:pt>
    <dgm:pt modelId="{BDABAE34-59DC-4BF3-9832-A7A2846676EA}" type="parTrans" cxnId="{A3FDBD2A-FFF8-4A81-8AD9-0ACD056BDD56}">
      <dgm:prSet/>
      <dgm:spPr/>
      <dgm:t>
        <a:bodyPr/>
        <a:lstStyle/>
        <a:p>
          <a:endParaRPr lang="es-EC"/>
        </a:p>
      </dgm:t>
    </dgm:pt>
    <dgm:pt modelId="{98A4F2FC-2177-4DE4-AB9B-A03959F4CA23}" type="sibTrans" cxnId="{A3FDBD2A-FFF8-4A81-8AD9-0ACD056BDD56}">
      <dgm:prSet/>
      <dgm:spPr/>
      <dgm:t>
        <a:bodyPr/>
        <a:lstStyle/>
        <a:p>
          <a:endParaRPr lang="es-EC"/>
        </a:p>
      </dgm:t>
    </dgm:pt>
    <dgm:pt modelId="{7A22D6D1-FB39-4C9C-8074-6F03A228AEDD}">
      <dgm:prSet phldrT="[Texto]"/>
      <dgm:spPr/>
      <dgm:t>
        <a:bodyPr/>
        <a:lstStyle/>
        <a:p>
          <a:pPr algn="just"/>
          <a:r>
            <a:rPr lang="es-ES" dirty="0" smtClean="0"/>
            <a:t>El uso de la metodología </a:t>
          </a:r>
          <a:r>
            <a:rPr lang="es-ES" dirty="0" err="1" smtClean="0"/>
            <a:t>Scrum</a:t>
          </a:r>
          <a:r>
            <a:rPr lang="es-ES" dirty="0" smtClean="0"/>
            <a:t>  para el análisis, diseño y desarrollo del sistema de evaluación, permitió obtener un producto de software que automatizó el proceso de evaluación, dentro de los plazos previstos y cubriendo todas las necesidades que exige la escuela de conducción de la ESPE-EL. </a:t>
          </a:r>
          <a:endParaRPr lang="es-EC" dirty="0"/>
        </a:p>
      </dgm:t>
    </dgm:pt>
    <dgm:pt modelId="{0E3D919D-F22B-42E1-9AB1-CF677E66E223}" type="parTrans" cxnId="{B43222AE-DF0D-4E0D-B432-EA1030C86CA2}">
      <dgm:prSet/>
      <dgm:spPr/>
      <dgm:t>
        <a:bodyPr/>
        <a:lstStyle/>
        <a:p>
          <a:endParaRPr lang="es-EC"/>
        </a:p>
      </dgm:t>
    </dgm:pt>
    <dgm:pt modelId="{5CCFCDA3-3622-43B5-84C2-3E01218A5074}" type="sibTrans" cxnId="{B43222AE-DF0D-4E0D-B432-EA1030C86CA2}">
      <dgm:prSet/>
      <dgm:spPr/>
      <dgm:t>
        <a:bodyPr/>
        <a:lstStyle/>
        <a:p>
          <a:endParaRPr lang="es-EC"/>
        </a:p>
      </dgm:t>
    </dgm:pt>
    <dgm:pt modelId="{13210386-6A7E-4079-8BA1-2B1666AED968}">
      <dgm:prSet phldrT="[Texto]"/>
      <dgm:spPr/>
      <dgm:t>
        <a:bodyPr/>
        <a:lstStyle/>
        <a:p>
          <a:r>
            <a:rPr lang="es-EC" dirty="0" smtClean="0"/>
            <a:t>2</a:t>
          </a:r>
          <a:endParaRPr lang="es-EC" dirty="0"/>
        </a:p>
      </dgm:t>
    </dgm:pt>
    <dgm:pt modelId="{9BC894BF-B42B-48EA-8EDF-D80F58E0BCE6}" type="parTrans" cxnId="{2A3998B6-FC13-4601-8493-ED36D0CCA486}">
      <dgm:prSet/>
      <dgm:spPr/>
      <dgm:t>
        <a:bodyPr/>
        <a:lstStyle/>
        <a:p>
          <a:endParaRPr lang="es-EC"/>
        </a:p>
      </dgm:t>
    </dgm:pt>
    <dgm:pt modelId="{61CBBC78-A1F1-4015-897B-0F997F7EDEF7}" type="sibTrans" cxnId="{2A3998B6-FC13-4601-8493-ED36D0CCA486}">
      <dgm:prSet/>
      <dgm:spPr/>
      <dgm:t>
        <a:bodyPr/>
        <a:lstStyle/>
        <a:p>
          <a:endParaRPr lang="es-EC"/>
        </a:p>
      </dgm:t>
    </dgm:pt>
    <dgm:pt modelId="{AFB06754-72AC-4DF7-BEBB-9D225BE5AB04}">
      <dgm:prSet phldrT="[Texto]"/>
      <dgm:spPr/>
      <dgm:t>
        <a:bodyPr/>
        <a:lstStyle/>
        <a:p>
          <a:pPr algn="just"/>
          <a:r>
            <a:rPr lang="es-ES" dirty="0" smtClean="0">
              <a:latin typeface="+mj-lt"/>
              <a:cs typeface="Calibri" pitchFamily="34" charset="0"/>
            </a:rPr>
            <a:t>La especificación de requerimientos del sistema desarrollado se lo hizo poco a poco a medida que se avanzaba, lo cual permitió realizar correcciones y ajustes al producto de software creado.</a:t>
          </a:r>
          <a:endParaRPr lang="es-EC" dirty="0">
            <a:latin typeface="+mj-lt"/>
          </a:endParaRPr>
        </a:p>
      </dgm:t>
    </dgm:pt>
    <dgm:pt modelId="{07400A54-5FBD-4C60-9A85-071FC697E4CC}" type="parTrans" cxnId="{C0CDF699-0E14-4839-9295-0AC2076EB474}">
      <dgm:prSet/>
      <dgm:spPr/>
      <dgm:t>
        <a:bodyPr/>
        <a:lstStyle/>
        <a:p>
          <a:endParaRPr lang="es-EC"/>
        </a:p>
      </dgm:t>
    </dgm:pt>
    <dgm:pt modelId="{F5F312C8-D6ED-47EA-8BF7-FCAD998FB032}" type="sibTrans" cxnId="{C0CDF699-0E14-4839-9295-0AC2076EB474}">
      <dgm:prSet/>
      <dgm:spPr/>
      <dgm:t>
        <a:bodyPr/>
        <a:lstStyle/>
        <a:p>
          <a:endParaRPr lang="es-EC"/>
        </a:p>
      </dgm:t>
    </dgm:pt>
    <dgm:pt modelId="{E674E5D5-735A-4835-A637-FE509F2AE89A}" type="pres">
      <dgm:prSet presAssocID="{6EBAC7FD-B491-4E69-B521-FDEE6E0124C2}" presName="vert0" presStyleCnt="0">
        <dgm:presLayoutVars>
          <dgm:dir/>
          <dgm:animOne val="branch"/>
          <dgm:animLvl val="lvl"/>
        </dgm:presLayoutVars>
      </dgm:prSet>
      <dgm:spPr/>
      <dgm:t>
        <a:bodyPr/>
        <a:lstStyle/>
        <a:p>
          <a:endParaRPr lang="es-EC"/>
        </a:p>
      </dgm:t>
    </dgm:pt>
    <dgm:pt modelId="{C50BAFEF-B1EB-4E31-8B00-3F5E3BB2BEC7}" type="pres">
      <dgm:prSet presAssocID="{77353FE7-7F7B-4CEB-91FE-C8E7DF8416AE}" presName="thickLine" presStyleLbl="alignNode1" presStyleIdx="0" presStyleCnt="2"/>
      <dgm:spPr/>
    </dgm:pt>
    <dgm:pt modelId="{6EA8BEAE-CFDD-4B1C-B4C8-4872489D4D5C}" type="pres">
      <dgm:prSet presAssocID="{77353FE7-7F7B-4CEB-91FE-C8E7DF8416AE}" presName="horz1" presStyleCnt="0"/>
      <dgm:spPr/>
    </dgm:pt>
    <dgm:pt modelId="{00CAC61C-ED27-4E85-B595-D170C97467BC}" type="pres">
      <dgm:prSet presAssocID="{77353FE7-7F7B-4CEB-91FE-C8E7DF8416AE}" presName="tx1" presStyleLbl="revTx" presStyleIdx="0" presStyleCnt="4" custScaleY="121961"/>
      <dgm:spPr/>
      <dgm:t>
        <a:bodyPr/>
        <a:lstStyle/>
        <a:p>
          <a:endParaRPr lang="es-EC"/>
        </a:p>
      </dgm:t>
    </dgm:pt>
    <dgm:pt modelId="{D4D6668D-6BEF-401E-9D8E-3B0BB00765C8}" type="pres">
      <dgm:prSet presAssocID="{77353FE7-7F7B-4CEB-91FE-C8E7DF8416AE}" presName="vert1" presStyleCnt="0"/>
      <dgm:spPr/>
    </dgm:pt>
    <dgm:pt modelId="{131F59C5-78B2-4FBA-A0A1-0867E6069220}" type="pres">
      <dgm:prSet presAssocID="{7A22D6D1-FB39-4C9C-8074-6F03A228AEDD}" presName="vertSpace2a" presStyleCnt="0"/>
      <dgm:spPr/>
    </dgm:pt>
    <dgm:pt modelId="{94964F2A-391E-4ABF-B081-062CEA3DDF35}" type="pres">
      <dgm:prSet presAssocID="{7A22D6D1-FB39-4C9C-8074-6F03A228AEDD}" presName="horz2" presStyleCnt="0"/>
      <dgm:spPr/>
    </dgm:pt>
    <dgm:pt modelId="{3AD57DB7-645E-4B00-A612-EBDBCF689DAC}" type="pres">
      <dgm:prSet presAssocID="{7A22D6D1-FB39-4C9C-8074-6F03A228AEDD}" presName="horzSpace2" presStyleCnt="0"/>
      <dgm:spPr/>
    </dgm:pt>
    <dgm:pt modelId="{AD398C0D-2F13-43F3-AE11-2E695D84FDFF}" type="pres">
      <dgm:prSet presAssocID="{7A22D6D1-FB39-4C9C-8074-6F03A228AEDD}" presName="tx2" presStyleLbl="revTx" presStyleIdx="1" presStyleCnt="4" custScaleX="206768" custScaleY="261311"/>
      <dgm:spPr/>
      <dgm:t>
        <a:bodyPr/>
        <a:lstStyle/>
        <a:p>
          <a:endParaRPr lang="es-EC"/>
        </a:p>
      </dgm:t>
    </dgm:pt>
    <dgm:pt modelId="{BD1AEEE3-7D93-4B49-8B57-3C9517693B13}" type="pres">
      <dgm:prSet presAssocID="{7A22D6D1-FB39-4C9C-8074-6F03A228AEDD}" presName="vert2" presStyleCnt="0"/>
      <dgm:spPr/>
    </dgm:pt>
    <dgm:pt modelId="{7EB6FCAE-1514-48D6-8B2C-1C57C2F59496}" type="pres">
      <dgm:prSet presAssocID="{7A22D6D1-FB39-4C9C-8074-6F03A228AEDD}" presName="thinLine2b" presStyleLbl="callout" presStyleIdx="0" presStyleCnt="2"/>
      <dgm:spPr/>
    </dgm:pt>
    <dgm:pt modelId="{8396FBFA-4BAB-4248-A50E-CE7FC35D43F5}" type="pres">
      <dgm:prSet presAssocID="{7A22D6D1-FB39-4C9C-8074-6F03A228AEDD}" presName="vertSpace2b" presStyleCnt="0"/>
      <dgm:spPr/>
    </dgm:pt>
    <dgm:pt modelId="{14777E08-0E0E-4541-ADC7-F4DB4F6F7DAA}" type="pres">
      <dgm:prSet presAssocID="{13210386-6A7E-4079-8BA1-2B1666AED968}" presName="thickLine" presStyleLbl="alignNode1" presStyleIdx="1" presStyleCnt="2" custLinFactNeighborY="-13032"/>
      <dgm:spPr/>
    </dgm:pt>
    <dgm:pt modelId="{59423703-A485-4952-8859-6BC8A45DD208}" type="pres">
      <dgm:prSet presAssocID="{13210386-6A7E-4079-8BA1-2B1666AED968}" presName="horz1" presStyleCnt="0"/>
      <dgm:spPr/>
    </dgm:pt>
    <dgm:pt modelId="{4627C70D-62F0-4356-8E0C-E83B6BD23A11}" type="pres">
      <dgm:prSet presAssocID="{13210386-6A7E-4079-8BA1-2B1666AED968}" presName="tx1" presStyleLbl="revTx" presStyleIdx="2" presStyleCnt="4" custScaleY="47000" custLinFactNeighborY="2555"/>
      <dgm:spPr/>
      <dgm:t>
        <a:bodyPr/>
        <a:lstStyle/>
        <a:p>
          <a:endParaRPr lang="es-EC"/>
        </a:p>
      </dgm:t>
    </dgm:pt>
    <dgm:pt modelId="{8DE6B0F3-C4E4-4A54-95EA-FEF9252AAABF}" type="pres">
      <dgm:prSet presAssocID="{13210386-6A7E-4079-8BA1-2B1666AED968}" presName="vert1" presStyleCnt="0"/>
      <dgm:spPr/>
    </dgm:pt>
    <dgm:pt modelId="{1DB9EDF3-6F51-42AB-99A8-32B451E9EA48}" type="pres">
      <dgm:prSet presAssocID="{AFB06754-72AC-4DF7-BEBB-9D225BE5AB04}" presName="vertSpace2a" presStyleCnt="0"/>
      <dgm:spPr/>
    </dgm:pt>
    <dgm:pt modelId="{F3CA9B1C-ED4C-4A56-82CE-E92CB64A0513}" type="pres">
      <dgm:prSet presAssocID="{AFB06754-72AC-4DF7-BEBB-9D225BE5AB04}" presName="horz2" presStyleCnt="0"/>
      <dgm:spPr/>
    </dgm:pt>
    <dgm:pt modelId="{71F30BCA-35BA-453E-875C-42C6E710F7B6}" type="pres">
      <dgm:prSet presAssocID="{AFB06754-72AC-4DF7-BEBB-9D225BE5AB04}" presName="horzSpace2" presStyleCnt="0"/>
      <dgm:spPr/>
    </dgm:pt>
    <dgm:pt modelId="{2C633A42-CBC5-4FAC-B8DC-284D09712753}" type="pres">
      <dgm:prSet presAssocID="{AFB06754-72AC-4DF7-BEBB-9D225BE5AB04}" presName="tx2" presStyleLbl="revTx" presStyleIdx="3" presStyleCnt="4" custScaleX="190702" custScaleY="135155"/>
      <dgm:spPr/>
      <dgm:t>
        <a:bodyPr/>
        <a:lstStyle/>
        <a:p>
          <a:endParaRPr lang="es-EC"/>
        </a:p>
      </dgm:t>
    </dgm:pt>
    <dgm:pt modelId="{495A1D91-E13C-44EC-BF7C-CA358F95220A}" type="pres">
      <dgm:prSet presAssocID="{AFB06754-72AC-4DF7-BEBB-9D225BE5AB04}" presName="vert2" presStyleCnt="0"/>
      <dgm:spPr/>
    </dgm:pt>
    <dgm:pt modelId="{B2A62773-6357-406F-95C2-7F210F3ED64C}" type="pres">
      <dgm:prSet presAssocID="{AFB06754-72AC-4DF7-BEBB-9D225BE5AB04}" presName="thinLine2b" presStyleLbl="callout" presStyleIdx="1" presStyleCnt="2"/>
      <dgm:spPr/>
    </dgm:pt>
    <dgm:pt modelId="{C1F52FF2-B861-42C8-BFF8-D22815FBE4EC}" type="pres">
      <dgm:prSet presAssocID="{AFB06754-72AC-4DF7-BEBB-9D225BE5AB04}" presName="vertSpace2b" presStyleCnt="0"/>
      <dgm:spPr/>
    </dgm:pt>
  </dgm:ptLst>
  <dgm:cxnLst>
    <dgm:cxn modelId="{E2C238A7-4D64-4170-83F9-2243FD3932BC}" type="presOf" srcId="{13210386-6A7E-4079-8BA1-2B1666AED968}" destId="{4627C70D-62F0-4356-8E0C-E83B6BD23A11}" srcOrd="0" destOrd="0" presId="urn:microsoft.com/office/officeart/2008/layout/LinedList"/>
    <dgm:cxn modelId="{A3FDBD2A-FFF8-4A81-8AD9-0ACD056BDD56}" srcId="{6EBAC7FD-B491-4E69-B521-FDEE6E0124C2}" destId="{77353FE7-7F7B-4CEB-91FE-C8E7DF8416AE}" srcOrd="0" destOrd="0" parTransId="{BDABAE34-59DC-4BF3-9832-A7A2846676EA}" sibTransId="{98A4F2FC-2177-4DE4-AB9B-A03959F4CA23}"/>
    <dgm:cxn modelId="{C0CDF699-0E14-4839-9295-0AC2076EB474}" srcId="{13210386-6A7E-4079-8BA1-2B1666AED968}" destId="{AFB06754-72AC-4DF7-BEBB-9D225BE5AB04}" srcOrd="0" destOrd="0" parTransId="{07400A54-5FBD-4C60-9A85-071FC697E4CC}" sibTransId="{F5F312C8-D6ED-47EA-8BF7-FCAD998FB032}"/>
    <dgm:cxn modelId="{B43222AE-DF0D-4E0D-B432-EA1030C86CA2}" srcId="{77353FE7-7F7B-4CEB-91FE-C8E7DF8416AE}" destId="{7A22D6D1-FB39-4C9C-8074-6F03A228AEDD}" srcOrd="0" destOrd="0" parTransId="{0E3D919D-F22B-42E1-9AB1-CF677E66E223}" sibTransId="{5CCFCDA3-3622-43B5-84C2-3E01218A5074}"/>
    <dgm:cxn modelId="{EF053381-891E-4B33-AF35-283A9054093C}" type="presOf" srcId="{77353FE7-7F7B-4CEB-91FE-C8E7DF8416AE}" destId="{00CAC61C-ED27-4E85-B595-D170C97467BC}" srcOrd="0" destOrd="0" presId="urn:microsoft.com/office/officeart/2008/layout/LinedList"/>
    <dgm:cxn modelId="{2A3998B6-FC13-4601-8493-ED36D0CCA486}" srcId="{6EBAC7FD-B491-4E69-B521-FDEE6E0124C2}" destId="{13210386-6A7E-4079-8BA1-2B1666AED968}" srcOrd="1" destOrd="0" parTransId="{9BC894BF-B42B-48EA-8EDF-D80F58E0BCE6}" sibTransId="{61CBBC78-A1F1-4015-897B-0F997F7EDEF7}"/>
    <dgm:cxn modelId="{5A12DBFF-2FDA-4709-B280-0DB8237A7072}" type="presOf" srcId="{AFB06754-72AC-4DF7-BEBB-9D225BE5AB04}" destId="{2C633A42-CBC5-4FAC-B8DC-284D09712753}" srcOrd="0" destOrd="0" presId="urn:microsoft.com/office/officeart/2008/layout/LinedList"/>
    <dgm:cxn modelId="{F151937D-C1C6-4B3C-8230-6C0E5878A850}" type="presOf" srcId="{6EBAC7FD-B491-4E69-B521-FDEE6E0124C2}" destId="{E674E5D5-735A-4835-A637-FE509F2AE89A}" srcOrd="0" destOrd="0" presId="urn:microsoft.com/office/officeart/2008/layout/LinedList"/>
    <dgm:cxn modelId="{34D17CD0-DCC1-499A-842F-12952CCC6C50}" type="presOf" srcId="{7A22D6D1-FB39-4C9C-8074-6F03A228AEDD}" destId="{AD398C0D-2F13-43F3-AE11-2E695D84FDFF}" srcOrd="0" destOrd="0" presId="urn:microsoft.com/office/officeart/2008/layout/LinedList"/>
    <dgm:cxn modelId="{CD4B3264-C648-4A46-B07F-21BE1B890508}" type="presParOf" srcId="{E674E5D5-735A-4835-A637-FE509F2AE89A}" destId="{C50BAFEF-B1EB-4E31-8B00-3F5E3BB2BEC7}" srcOrd="0" destOrd="0" presId="urn:microsoft.com/office/officeart/2008/layout/LinedList"/>
    <dgm:cxn modelId="{B8BEEB56-B099-4FDA-A1BA-14CD9E85E47D}" type="presParOf" srcId="{E674E5D5-735A-4835-A637-FE509F2AE89A}" destId="{6EA8BEAE-CFDD-4B1C-B4C8-4872489D4D5C}" srcOrd="1" destOrd="0" presId="urn:microsoft.com/office/officeart/2008/layout/LinedList"/>
    <dgm:cxn modelId="{FE6C5ABE-1CE2-4FF6-A7B8-5CD3E20CE09B}" type="presParOf" srcId="{6EA8BEAE-CFDD-4B1C-B4C8-4872489D4D5C}" destId="{00CAC61C-ED27-4E85-B595-D170C97467BC}" srcOrd="0" destOrd="0" presId="urn:microsoft.com/office/officeart/2008/layout/LinedList"/>
    <dgm:cxn modelId="{0E218D90-BCD4-486A-AE8C-0993B5434FC6}" type="presParOf" srcId="{6EA8BEAE-CFDD-4B1C-B4C8-4872489D4D5C}" destId="{D4D6668D-6BEF-401E-9D8E-3B0BB00765C8}" srcOrd="1" destOrd="0" presId="urn:microsoft.com/office/officeart/2008/layout/LinedList"/>
    <dgm:cxn modelId="{7EF558AC-CB20-4148-8159-185C1F7B577F}" type="presParOf" srcId="{D4D6668D-6BEF-401E-9D8E-3B0BB00765C8}" destId="{131F59C5-78B2-4FBA-A0A1-0867E6069220}" srcOrd="0" destOrd="0" presId="urn:microsoft.com/office/officeart/2008/layout/LinedList"/>
    <dgm:cxn modelId="{46FB1161-01D1-4EE8-9F9E-5DAF010CE54A}" type="presParOf" srcId="{D4D6668D-6BEF-401E-9D8E-3B0BB00765C8}" destId="{94964F2A-391E-4ABF-B081-062CEA3DDF35}" srcOrd="1" destOrd="0" presId="urn:microsoft.com/office/officeart/2008/layout/LinedList"/>
    <dgm:cxn modelId="{12A93221-191A-408E-949A-31C94D5FA749}" type="presParOf" srcId="{94964F2A-391E-4ABF-B081-062CEA3DDF35}" destId="{3AD57DB7-645E-4B00-A612-EBDBCF689DAC}" srcOrd="0" destOrd="0" presId="urn:microsoft.com/office/officeart/2008/layout/LinedList"/>
    <dgm:cxn modelId="{1270EEF2-3EF8-410A-A72F-C4EA74736F5D}" type="presParOf" srcId="{94964F2A-391E-4ABF-B081-062CEA3DDF35}" destId="{AD398C0D-2F13-43F3-AE11-2E695D84FDFF}" srcOrd="1" destOrd="0" presId="urn:microsoft.com/office/officeart/2008/layout/LinedList"/>
    <dgm:cxn modelId="{F79FEAA3-01A4-4042-92D6-E3E3B726D668}" type="presParOf" srcId="{94964F2A-391E-4ABF-B081-062CEA3DDF35}" destId="{BD1AEEE3-7D93-4B49-8B57-3C9517693B13}" srcOrd="2" destOrd="0" presId="urn:microsoft.com/office/officeart/2008/layout/LinedList"/>
    <dgm:cxn modelId="{04263AEC-3496-498C-A335-7AF36F028A94}" type="presParOf" srcId="{D4D6668D-6BEF-401E-9D8E-3B0BB00765C8}" destId="{7EB6FCAE-1514-48D6-8B2C-1C57C2F59496}" srcOrd="2" destOrd="0" presId="urn:microsoft.com/office/officeart/2008/layout/LinedList"/>
    <dgm:cxn modelId="{51BBDA42-D074-4037-93CB-6595F9D93F2A}" type="presParOf" srcId="{D4D6668D-6BEF-401E-9D8E-3B0BB00765C8}" destId="{8396FBFA-4BAB-4248-A50E-CE7FC35D43F5}" srcOrd="3" destOrd="0" presId="urn:microsoft.com/office/officeart/2008/layout/LinedList"/>
    <dgm:cxn modelId="{21FDEB7D-A2F1-495B-A7C4-BBF36A466684}" type="presParOf" srcId="{E674E5D5-735A-4835-A637-FE509F2AE89A}" destId="{14777E08-0E0E-4541-ADC7-F4DB4F6F7DAA}" srcOrd="2" destOrd="0" presId="urn:microsoft.com/office/officeart/2008/layout/LinedList"/>
    <dgm:cxn modelId="{2D8EA935-ED7B-4D2B-A98A-6A15837B1F41}" type="presParOf" srcId="{E674E5D5-735A-4835-A637-FE509F2AE89A}" destId="{59423703-A485-4952-8859-6BC8A45DD208}" srcOrd="3" destOrd="0" presId="urn:microsoft.com/office/officeart/2008/layout/LinedList"/>
    <dgm:cxn modelId="{D5DAC79E-47D0-435C-9D26-D98E43FC13EE}" type="presParOf" srcId="{59423703-A485-4952-8859-6BC8A45DD208}" destId="{4627C70D-62F0-4356-8E0C-E83B6BD23A11}" srcOrd="0" destOrd="0" presId="urn:microsoft.com/office/officeart/2008/layout/LinedList"/>
    <dgm:cxn modelId="{E4C601FB-DD35-457C-A312-7EA616BA17AC}" type="presParOf" srcId="{59423703-A485-4952-8859-6BC8A45DD208}" destId="{8DE6B0F3-C4E4-4A54-95EA-FEF9252AAABF}" srcOrd="1" destOrd="0" presId="urn:microsoft.com/office/officeart/2008/layout/LinedList"/>
    <dgm:cxn modelId="{EED218D4-E01D-44D2-8309-C5F9A36A6E1D}" type="presParOf" srcId="{8DE6B0F3-C4E4-4A54-95EA-FEF9252AAABF}" destId="{1DB9EDF3-6F51-42AB-99A8-32B451E9EA48}" srcOrd="0" destOrd="0" presId="urn:microsoft.com/office/officeart/2008/layout/LinedList"/>
    <dgm:cxn modelId="{6E8DA6C9-6436-4140-96DB-CEC92C5D605E}" type="presParOf" srcId="{8DE6B0F3-C4E4-4A54-95EA-FEF9252AAABF}" destId="{F3CA9B1C-ED4C-4A56-82CE-E92CB64A0513}" srcOrd="1" destOrd="0" presId="urn:microsoft.com/office/officeart/2008/layout/LinedList"/>
    <dgm:cxn modelId="{285B4A44-8A14-4E1B-AE72-865E8EDEC2FA}" type="presParOf" srcId="{F3CA9B1C-ED4C-4A56-82CE-E92CB64A0513}" destId="{71F30BCA-35BA-453E-875C-42C6E710F7B6}" srcOrd="0" destOrd="0" presId="urn:microsoft.com/office/officeart/2008/layout/LinedList"/>
    <dgm:cxn modelId="{EFDE4571-851E-4E07-A623-4F2067AC1103}" type="presParOf" srcId="{F3CA9B1C-ED4C-4A56-82CE-E92CB64A0513}" destId="{2C633A42-CBC5-4FAC-B8DC-284D09712753}" srcOrd="1" destOrd="0" presId="urn:microsoft.com/office/officeart/2008/layout/LinedList"/>
    <dgm:cxn modelId="{657FDD36-0363-4DED-9169-0622C85242B9}" type="presParOf" srcId="{F3CA9B1C-ED4C-4A56-82CE-E92CB64A0513}" destId="{495A1D91-E13C-44EC-BF7C-CA358F95220A}" srcOrd="2" destOrd="0" presId="urn:microsoft.com/office/officeart/2008/layout/LinedList"/>
    <dgm:cxn modelId="{2DA679C4-D3C5-470B-8D64-1557917CE25F}" type="presParOf" srcId="{8DE6B0F3-C4E4-4A54-95EA-FEF9252AAABF}" destId="{B2A62773-6357-406F-95C2-7F210F3ED64C}" srcOrd="2" destOrd="0" presId="urn:microsoft.com/office/officeart/2008/layout/LinedList"/>
    <dgm:cxn modelId="{708AA475-38F9-4393-BB00-15698A309EBE}" type="presParOf" srcId="{8DE6B0F3-C4E4-4A54-95EA-FEF9252AAABF}" destId="{C1F52FF2-B861-42C8-BFF8-D22815FBE4E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1A0C5E-2359-4E7B-9903-A44C1DF227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A5A30F0-A0C5-4036-BED4-09DDFFA12C41}">
      <dgm:prSet phldrT="[Texto]"/>
      <dgm:spPr/>
      <dgm:t>
        <a:bodyPr/>
        <a:lstStyle/>
        <a:p>
          <a:r>
            <a:rPr lang="en-US" dirty="0" smtClean="0"/>
            <a:t>3</a:t>
          </a:r>
          <a:endParaRPr lang="en-US" dirty="0"/>
        </a:p>
      </dgm:t>
    </dgm:pt>
    <dgm:pt modelId="{2CB50C08-3D12-420A-8D5E-4B7DA3C57F30}" type="parTrans" cxnId="{BE08621B-FE72-4797-8B04-6827E3960D54}">
      <dgm:prSet/>
      <dgm:spPr/>
      <dgm:t>
        <a:bodyPr/>
        <a:lstStyle/>
        <a:p>
          <a:endParaRPr lang="en-US"/>
        </a:p>
      </dgm:t>
    </dgm:pt>
    <dgm:pt modelId="{C4908415-0566-4A18-9074-52243F4E33D1}" type="sibTrans" cxnId="{BE08621B-FE72-4797-8B04-6827E3960D54}">
      <dgm:prSet/>
      <dgm:spPr/>
      <dgm:t>
        <a:bodyPr/>
        <a:lstStyle/>
        <a:p>
          <a:endParaRPr lang="en-US"/>
        </a:p>
      </dgm:t>
    </dgm:pt>
    <dgm:pt modelId="{8848495F-B715-4D82-814B-7638201574E4}">
      <dgm:prSet phldrT="[Texto]"/>
      <dgm:spPr/>
      <dgm:t>
        <a:bodyPr/>
        <a:lstStyle/>
        <a:p>
          <a:pPr algn="just"/>
          <a:r>
            <a:rPr lang="es-ES" dirty="0" smtClean="0"/>
            <a:t>La implementación de herramientas de evaluación en la Plataforma Virtual </a:t>
          </a:r>
          <a:r>
            <a:rPr lang="es-ES" dirty="0" err="1" smtClean="0"/>
            <a:t>Moodle</a:t>
          </a:r>
          <a:r>
            <a:rPr lang="es-ES" dirty="0" smtClean="0"/>
            <a:t> de la ESPE-EL para la escuela de conducción, permitió a los colaboradores del área académica reducir los tiempos empleados en la administración y gestión de los procesos académicos, de esta manera la institución brinda un mejor servicio a los estudiantes, docentes. reduciendo los ingresos de datos manuales que generan resultados de poca fiabilidad. </a:t>
          </a:r>
          <a:endParaRPr lang="en-US" dirty="0"/>
        </a:p>
      </dgm:t>
    </dgm:pt>
    <dgm:pt modelId="{9C29BBAC-00ED-45FB-BA42-DBD822B13DA5}" type="parTrans" cxnId="{7BB348AE-174A-41CD-8F77-43637E8144CF}">
      <dgm:prSet/>
      <dgm:spPr/>
      <dgm:t>
        <a:bodyPr/>
        <a:lstStyle/>
        <a:p>
          <a:endParaRPr lang="en-US"/>
        </a:p>
      </dgm:t>
    </dgm:pt>
    <dgm:pt modelId="{EC250F92-20FC-4D79-94E3-9094A109BABB}" type="sibTrans" cxnId="{7BB348AE-174A-41CD-8F77-43637E8144CF}">
      <dgm:prSet/>
      <dgm:spPr/>
      <dgm:t>
        <a:bodyPr/>
        <a:lstStyle/>
        <a:p>
          <a:endParaRPr lang="en-US"/>
        </a:p>
      </dgm:t>
    </dgm:pt>
    <dgm:pt modelId="{37CDD4C9-81B2-4EC7-85C5-5B4BFD559BC3}">
      <dgm:prSet phldrT="[Texto]"/>
      <dgm:spPr/>
      <dgm:t>
        <a:bodyPr/>
        <a:lstStyle/>
        <a:p>
          <a:endParaRPr lang="en-US" dirty="0"/>
        </a:p>
      </dgm:t>
    </dgm:pt>
    <dgm:pt modelId="{0EFB84AF-2A65-498C-B756-5548CFFD8CA9}" type="parTrans" cxnId="{3EE762B4-A159-4C95-89F4-C428A5DAC8D1}">
      <dgm:prSet/>
      <dgm:spPr/>
      <dgm:t>
        <a:bodyPr/>
        <a:lstStyle/>
        <a:p>
          <a:endParaRPr lang="en-US"/>
        </a:p>
      </dgm:t>
    </dgm:pt>
    <dgm:pt modelId="{98B40A99-B69F-4025-BB27-BFB02F41DB80}" type="sibTrans" cxnId="{3EE762B4-A159-4C95-89F4-C428A5DAC8D1}">
      <dgm:prSet/>
      <dgm:spPr/>
      <dgm:t>
        <a:bodyPr/>
        <a:lstStyle/>
        <a:p>
          <a:endParaRPr lang="en-US"/>
        </a:p>
      </dgm:t>
    </dgm:pt>
    <dgm:pt modelId="{8A372723-DCAE-45D3-946C-8FF4795A6697}" type="pres">
      <dgm:prSet presAssocID="{DC1A0C5E-2359-4E7B-9903-A44C1DF22797}" presName="vert0" presStyleCnt="0">
        <dgm:presLayoutVars>
          <dgm:dir/>
          <dgm:animOne val="branch"/>
          <dgm:animLvl val="lvl"/>
        </dgm:presLayoutVars>
      </dgm:prSet>
      <dgm:spPr/>
      <dgm:t>
        <a:bodyPr/>
        <a:lstStyle/>
        <a:p>
          <a:endParaRPr lang="en-US"/>
        </a:p>
      </dgm:t>
    </dgm:pt>
    <dgm:pt modelId="{A035DC5E-1875-45AF-9E7B-7315AC92BBF7}" type="pres">
      <dgm:prSet presAssocID="{AA5A30F0-A0C5-4036-BED4-09DDFFA12C41}" presName="thickLine" presStyleLbl="alignNode1" presStyleIdx="0" presStyleCnt="2"/>
      <dgm:spPr/>
    </dgm:pt>
    <dgm:pt modelId="{FF459EB8-A0F0-4B3C-8D13-08EFD02FEAAF}" type="pres">
      <dgm:prSet presAssocID="{AA5A30F0-A0C5-4036-BED4-09DDFFA12C41}" presName="horz1" presStyleCnt="0"/>
      <dgm:spPr/>
    </dgm:pt>
    <dgm:pt modelId="{0DA0AB95-D796-48E1-A138-F3918139AF81}" type="pres">
      <dgm:prSet presAssocID="{AA5A30F0-A0C5-4036-BED4-09DDFFA12C41}" presName="tx1" presStyleLbl="revTx" presStyleIdx="0" presStyleCnt="3"/>
      <dgm:spPr/>
      <dgm:t>
        <a:bodyPr/>
        <a:lstStyle/>
        <a:p>
          <a:endParaRPr lang="en-US"/>
        </a:p>
      </dgm:t>
    </dgm:pt>
    <dgm:pt modelId="{170B7F5C-FE52-4642-8636-244AB97CC1D8}" type="pres">
      <dgm:prSet presAssocID="{AA5A30F0-A0C5-4036-BED4-09DDFFA12C41}" presName="vert1" presStyleCnt="0"/>
      <dgm:spPr/>
    </dgm:pt>
    <dgm:pt modelId="{3B3DA5AD-FCF3-457E-AF0A-3D61EB69CBD8}" type="pres">
      <dgm:prSet presAssocID="{8848495F-B715-4D82-814B-7638201574E4}" presName="vertSpace2a" presStyleCnt="0"/>
      <dgm:spPr/>
    </dgm:pt>
    <dgm:pt modelId="{6C2659B5-B407-4C19-B68A-49D42C28985B}" type="pres">
      <dgm:prSet presAssocID="{8848495F-B715-4D82-814B-7638201574E4}" presName="horz2" presStyleCnt="0"/>
      <dgm:spPr/>
    </dgm:pt>
    <dgm:pt modelId="{C7AAFA05-F70B-4523-BDB3-B6E850CFBAFF}" type="pres">
      <dgm:prSet presAssocID="{8848495F-B715-4D82-814B-7638201574E4}" presName="horzSpace2" presStyleCnt="0"/>
      <dgm:spPr/>
    </dgm:pt>
    <dgm:pt modelId="{465C7CB8-54C1-4A55-A7CE-09ECE05ADA86}" type="pres">
      <dgm:prSet presAssocID="{8848495F-B715-4D82-814B-7638201574E4}" presName="tx2" presStyleLbl="revTx" presStyleIdx="1" presStyleCnt="3" custScaleX="171483"/>
      <dgm:spPr/>
      <dgm:t>
        <a:bodyPr/>
        <a:lstStyle/>
        <a:p>
          <a:endParaRPr lang="en-US"/>
        </a:p>
      </dgm:t>
    </dgm:pt>
    <dgm:pt modelId="{DDBCA861-5DB5-4A44-99BA-0F8342995BF9}" type="pres">
      <dgm:prSet presAssocID="{8848495F-B715-4D82-814B-7638201574E4}" presName="vert2" presStyleCnt="0"/>
      <dgm:spPr/>
    </dgm:pt>
    <dgm:pt modelId="{055870C7-C85E-4AAC-BEED-04E37E0661BE}" type="pres">
      <dgm:prSet presAssocID="{8848495F-B715-4D82-814B-7638201574E4}" presName="thinLine2b" presStyleLbl="callout" presStyleIdx="0" presStyleCnt="1" custLinFactY="-100000" custLinFactNeighborX="2592" custLinFactNeighborY="-190510"/>
      <dgm:spPr/>
    </dgm:pt>
    <dgm:pt modelId="{2DE89CCE-4775-4646-A715-0ACD2D0518BB}" type="pres">
      <dgm:prSet presAssocID="{8848495F-B715-4D82-814B-7638201574E4}" presName="vertSpace2b" presStyleCnt="0"/>
      <dgm:spPr/>
    </dgm:pt>
    <dgm:pt modelId="{F190EACC-0D9A-4E6D-A781-9B85AB547608}" type="pres">
      <dgm:prSet presAssocID="{37CDD4C9-81B2-4EC7-85C5-5B4BFD559BC3}" presName="thickLine" presStyleLbl="alignNode1" presStyleIdx="1" presStyleCnt="2"/>
      <dgm:spPr/>
    </dgm:pt>
    <dgm:pt modelId="{297D23DC-8A2D-4E3C-9259-5C0F2E6CC870}" type="pres">
      <dgm:prSet presAssocID="{37CDD4C9-81B2-4EC7-85C5-5B4BFD559BC3}" presName="horz1" presStyleCnt="0"/>
      <dgm:spPr/>
    </dgm:pt>
    <dgm:pt modelId="{4D8A7DFD-8CBD-48B9-B0E1-7DD43EB7D876}" type="pres">
      <dgm:prSet presAssocID="{37CDD4C9-81B2-4EC7-85C5-5B4BFD559BC3}" presName="tx1" presStyleLbl="revTx" presStyleIdx="2" presStyleCnt="3" custScaleY="37254"/>
      <dgm:spPr/>
      <dgm:t>
        <a:bodyPr/>
        <a:lstStyle/>
        <a:p>
          <a:endParaRPr lang="en-US"/>
        </a:p>
      </dgm:t>
    </dgm:pt>
    <dgm:pt modelId="{5290EC90-D8D0-4951-A1B4-E25BDC12BA78}" type="pres">
      <dgm:prSet presAssocID="{37CDD4C9-81B2-4EC7-85C5-5B4BFD559BC3}" presName="vert1" presStyleCnt="0"/>
      <dgm:spPr/>
    </dgm:pt>
  </dgm:ptLst>
  <dgm:cxnLst>
    <dgm:cxn modelId="{4A33005D-C62F-4968-A853-6725C30E4E77}" type="presOf" srcId="{AA5A30F0-A0C5-4036-BED4-09DDFFA12C41}" destId="{0DA0AB95-D796-48E1-A138-F3918139AF81}" srcOrd="0" destOrd="0" presId="urn:microsoft.com/office/officeart/2008/layout/LinedList"/>
    <dgm:cxn modelId="{721AD225-51D8-4530-A9E2-39399C557BA7}" type="presOf" srcId="{DC1A0C5E-2359-4E7B-9903-A44C1DF22797}" destId="{8A372723-DCAE-45D3-946C-8FF4795A6697}" srcOrd="0" destOrd="0" presId="urn:microsoft.com/office/officeart/2008/layout/LinedList"/>
    <dgm:cxn modelId="{7BB348AE-174A-41CD-8F77-43637E8144CF}" srcId="{AA5A30F0-A0C5-4036-BED4-09DDFFA12C41}" destId="{8848495F-B715-4D82-814B-7638201574E4}" srcOrd="0" destOrd="0" parTransId="{9C29BBAC-00ED-45FB-BA42-DBD822B13DA5}" sibTransId="{EC250F92-20FC-4D79-94E3-9094A109BABB}"/>
    <dgm:cxn modelId="{BE08621B-FE72-4797-8B04-6827E3960D54}" srcId="{DC1A0C5E-2359-4E7B-9903-A44C1DF22797}" destId="{AA5A30F0-A0C5-4036-BED4-09DDFFA12C41}" srcOrd="0" destOrd="0" parTransId="{2CB50C08-3D12-420A-8D5E-4B7DA3C57F30}" sibTransId="{C4908415-0566-4A18-9074-52243F4E33D1}"/>
    <dgm:cxn modelId="{3EE762B4-A159-4C95-89F4-C428A5DAC8D1}" srcId="{DC1A0C5E-2359-4E7B-9903-A44C1DF22797}" destId="{37CDD4C9-81B2-4EC7-85C5-5B4BFD559BC3}" srcOrd="1" destOrd="0" parTransId="{0EFB84AF-2A65-498C-B756-5548CFFD8CA9}" sibTransId="{98B40A99-B69F-4025-BB27-BFB02F41DB80}"/>
    <dgm:cxn modelId="{9E0E8C65-3055-43DA-AFE8-374049299E8B}" type="presOf" srcId="{37CDD4C9-81B2-4EC7-85C5-5B4BFD559BC3}" destId="{4D8A7DFD-8CBD-48B9-B0E1-7DD43EB7D876}" srcOrd="0" destOrd="0" presId="urn:microsoft.com/office/officeart/2008/layout/LinedList"/>
    <dgm:cxn modelId="{89B44345-F5B7-42AA-B119-E90D7251C924}" type="presOf" srcId="{8848495F-B715-4D82-814B-7638201574E4}" destId="{465C7CB8-54C1-4A55-A7CE-09ECE05ADA86}" srcOrd="0" destOrd="0" presId="urn:microsoft.com/office/officeart/2008/layout/LinedList"/>
    <dgm:cxn modelId="{73B4616F-A8B4-4372-B319-44B0CB8D5FBC}" type="presParOf" srcId="{8A372723-DCAE-45D3-946C-8FF4795A6697}" destId="{A035DC5E-1875-45AF-9E7B-7315AC92BBF7}" srcOrd="0" destOrd="0" presId="urn:microsoft.com/office/officeart/2008/layout/LinedList"/>
    <dgm:cxn modelId="{52107BF8-E55A-4F96-964E-788D3D1EBDE2}" type="presParOf" srcId="{8A372723-DCAE-45D3-946C-8FF4795A6697}" destId="{FF459EB8-A0F0-4B3C-8D13-08EFD02FEAAF}" srcOrd="1" destOrd="0" presId="urn:microsoft.com/office/officeart/2008/layout/LinedList"/>
    <dgm:cxn modelId="{237D3818-7363-4C12-BB36-6E6EF36C5C30}" type="presParOf" srcId="{FF459EB8-A0F0-4B3C-8D13-08EFD02FEAAF}" destId="{0DA0AB95-D796-48E1-A138-F3918139AF81}" srcOrd="0" destOrd="0" presId="urn:microsoft.com/office/officeart/2008/layout/LinedList"/>
    <dgm:cxn modelId="{0682C534-4379-4B72-A60E-66B237AE44EF}" type="presParOf" srcId="{FF459EB8-A0F0-4B3C-8D13-08EFD02FEAAF}" destId="{170B7F5C-FE52-4642-8636-244AB97CC1D8}" srcOrd="1" destOrd="0" presId="urn:microsoft.com/office/officeart/2008/layout/LinedList"/>
    <dgm:cxn modelId="{C54D9193-B94A-4CC3-B619-540708B2B57B}" type="presParOf" srcId="{170B7F5C-FE52-4642-8636-244AB97CC1D8}" destId="{3B3DA5AD-FCF3-457E-AF0A-3D61EB69CBD8}" srcOrd="0" destOrd="0" presId="urn:microsoft.com/office/officeart/2008/layout/LinedList"/>
    <dgm:cxn modelId="{2F57D20C-1686-4581-8B93-C2BE197F1C37}" type="presParOf" srcId="{170B7F5C-FE52-4642-8636-244AB97CC1D8}" destId="{6C2659B5-B407-4C19-B68A-49D42C28985B}" srcOrd="1" destOrd="0" presId="urn:microsoft.com/office/officeart/2008/layout/LinedList"/>
    <dgm:cxn modelId="{C6CF953C-2FE5-48E1-8816-B0A1E7042C39}" type="presParOf" srcId="{6C2659B5-B407-4C19-B68A-49D42C28985B}" destId="{C7AAFA05-F70B-4523-BDB3-B6E850CFBAFF}" srcOrd="0" destOrd="0" presId="urn:microsoft.com/office/officeart/2008/layout/LinedList"/>
    <dgm:cxn modelId="{B9111DCC-AFF9-4303-A270-DD231D94FC9E}" type="presParOf" srcId="{6C2659B5-B407-4C19-B68A-49D42C28985B}" destId="{465C7CB8-54C1-4A55-A7CE-09ECE05ADA86}" srcOrd="1" destOrd="0" presId="urn:microsoft.com/office/officeart/2008/layout/LinedList"/>
    <dgm:cxn modelId="{B1274D73-5250-477C-A254-79FF84E7FFCC}" type="presParOf" srcId="{6C2659B5-B407-4C19-B68A-49D42C28985B}" destId="{DDBCA861-5DB5-4A44-99BA-0F8342995BF9}" srcOrd="2" destOrd="0" presId="urn:microsoft.com/office/officeart/2008/layout/LinedList"/>
    <dgm:cxn modelId="{C354301D-8A9A-469A-95A3-BB72B4251198}" type="presParOf" srcId="{170B7F5C-FE52-4642-8636-244AB97CC1D8}" destId="{055870C7-C85E-4AAC-BEED-04E37E0661BE}" srcOrd="2" destOrd="0" presId="urn:microsoft.com/office/officeart/2008/layout/LinedList"/>
    <dgm:cxn modelId="{0481BB1C-DCED-4C98-AB87-BE8B070E485B}" type="presParOf" srcId="{170B7F5C-FE52-4642-8636-244AB97CC1D8}" destId="{2DE89CCE-4775-4646-A715-0ACD2D0518BB}" srcOrd="3" destOrd="0" presId="urn:microsoft.com/office/officeart/2008/layout/LinedList"/>
    <dgm:cxn modelId="{FE6B51F9-C582-484D-9D20-AC9D9061D770}" type="presParOf" srcId="{8A372723-DCAE-45D3-946C-8FF4795A6697}" destId="{F190EACC-0D9A-4E6D-A781-9B85AB547608}" srcOrd="2" destOrd="0" presId="urn:microsoft.com/office/officeart/2008/layout/LinedList"/>
    <dgm:cxn modelId="{8277EB68-2039-4BD9-ACE6-DC5D86F6F4A2}" type="presParOf" srcId="{8A372723-DCAE-45D3-946C-8FF4795A6697}" destId="{297D23DC-8A2D-4E3C-9259-5C0F2E6CC870}" srcOrd="3" destOrd="0" presId="urn:microsoft.com/office/officeart/2008/layout/LinedList"/>
    <dgm:cxn modelId="{AFA2D6BE-C5B8-4191-9C46-BD9BDBD39BE1}" type="presParOf" srcId="{297D23DC-8A2D-4E3C-9259-5C0F2E6CC870}" destId="{4D8A7DFD-8CBD-48B9-B0E1-7DD43EB7D876}" srcOrd="0" destOrd="0" presId="urn:microsoft.com/office/officeart/2008/layout/LinedList"/>
    <dgm:cxn modelId="{B3DB3D39-0368-40F1-9B39-D7474CBE8B1B}" type="presParOf" srcId="{297D23DC-8A2D-4E3C-9259-5C0F2E6CC870}" destId="{5290EC90-D8D0-4951-A1B4-E25BDC12BA7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5B1630-FF7C-4D3D-AFDC-A90E94062E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D8E5163C-91D3-43E7-B13A-234BBFD86FD6}">
      <dgm:prSet phldrT="[Texto]" custT="1"/>
      <dgm:spPr/>
      <dgm:t>
        <a:bodyPr/>
        <a:lstStyle/>
        <a:p>
          <a:r>
            <a:rPr lang="es-EC" sz="5000" dirty="0" smtClean="0"/>
            <a:t>4</a:t>
          </a:r>
          <a:endParaRPr lang="es-EC" sz="5000" dirty="0"/>
        </a:p>
      </dgm:t>
    </dgm:pt>
    <dgm:pt modelId="{6E1C7431-884C-4AAF-8E1A-F4902CC968BF}" type="parTrans" cxnId="{A1149D82-E7C0-46BC-88E6-5D55F2F9418F}">
      <dgm:prSet/>
      <dgm:spPr/>
      <dgm:t>
        <a:bodyPr/>
        <a:lstStyle/>
        <a:p>
          <a:endParaRPr lang="es-EC"/>
        </a:p>
      </dgm:t>
    </dgm:pt>
    <dgm:pt modelId="{60447763-1E17-4C88-84B1-CF0DE3F834B8}" type="sibTrans" cxnId="{A1149D82-E7C0-46BC-88E6-5D55F2F9418F}">
      <dgm:prSet/>
      <dgm:spPr/>
      <dgm:t>
        <a:bodyPr/>
        <a:lstStyle/>
        <a:p>
          <a:endParaRPr lang="es-EC"/>
        </a:p>
      </dgm:t>
    </dgm:pt>
    <dgm:pt modelId="{DC9B9C80-6EED-4F19-A225-F4615B9544CE}">
      <dgm:prSet phldrT="[Texto]" custT="1"/>
      <dgm:spPr/>
      <dgm:t>
        <a:bodyPr/>
        <a:lstStyle/>
        <a:p>
          <a:r>
            <a:rPr lang="es-ES" sz="1900" dirty="0" smtClean="0">
              <a:latin typeface="Calibri" pitchFamily="34" charset="0"/>
              <a:cs typeface="Calibri" pitchFamily="34" charset="0"/>
            </a:rPr>
            <a:t>Las herramientas utilizadas para el desarrollo del presente proyecto han sido en su mayoría Hot Potatoes , economizando de esta manera los costos de construcción y mantenimiento del sistema por ser un sistema de software libre. </a:t>
          </a:r>
          <a:endParaRPr lang="es-EC" sz="1900" dirty="0"/>
        </a:p>
      </dgm:t>
    </dgm:pt>
    <dgm:pt modelId="{BE6C8F03-9504-412D-9A21-C410F1E96717}" type="parTrans" cxnId="{F0D171FB-AE3F-40DE-A285-1E1EE93F9C95}">
      <dgm:prSet/>
      <dgm:spPr/>
      <dgm:t>
        <a:bodyPr/>
        <a:lstStyle/>
        <a:p>
          <a:endParaRPr lang="es-EC"/>
        </a:p>
      </dgm:t>
    </dgm:pt>
    <dgm:pt modelId="{16E88641-4B9A-4632-9DB1-095497A6F20C}" type="sibTrans" cxnId="{F0D171FB-AE3F-40DE-A285-1E1EE93F9C95}">
      <dgm:prSet/>
      <dgm:spPr/>
      <dgm:t>
        <a:bodyPr/>
        <a:lstStyle/>
        <a:p>
          <a:endParaRPr lang="es-EC"/>
        </a:p>
      </dgm:t>
    </dgm:pt>
    <dgm:pt modelId="{0DB5DA52-4EB8-4281-8FAD-CC40D468881A}" type="pres">
      <dgm:prSet presAssocID="{2D5B1630-FF7C-4D3D-AFDC-A90E94062E32}" presName="vert0" presStyleCnt="0">
        <dgm:presLayoutVars>
          <dgm:dir/>
          <dgm:animOne val="branch"/>
          <dgm:animLvl val="lvl"/>
        </dgm:presLayoutVars>
      </dgm:prSet>
      <dgm:spPr/>
      <dgm:t>
        <a:bodyPr/>
        <a:lstStyle/>
        <a:p>
          <a:endParaRPr lang="es-EC"/>
        </a:p>
      </dgm:t>
    </dgm:pt>
    <dgm:pt modelId="{21E4EBAE-5367-4EB4-A0F5-BF5886029093}" type="pres">
      <dgm:prSet presAssocID="{D8E5163C-91D3-43E7-B13A-234BBFD86FD6}" presName="thickLine" presStyleLbl="alignNode1" presStyleIdx="0" presStyleCnt="1"/>
      <dgm:spPr/>
    </dgm:pt>
    <dgm:pt modelId="{D6EC82A5-DA4E-41A6-947B-85139CBDC732}" type="pres">
      <dgm:prSet presAssocID="{D8E5163C-91D3-43E7-B13A-234BBFD86FD6}" presName="horz1" presStyleCnt="0"/>
      <dgm:spPr/>
    </dgm:pt>
    <dgm:pt modelId="{62FEA725-DE7C-481E-ABF5-0B66280CE19D}" type="pres">
      <dgm:prSet presAssocID="{D8E5163C-91D3-43E7-B13A-234BBFD86FD6}" presName="tx1" presStyleLbl="revTx" presStyleIdx="0" presStyleCnt="2" custScaleY="141864"/>
      <dgm:spPr/>
      <dgm:t>
        <a:bodyPr/>
        <a:lstStyle/>
        <a:p>
          <a:endParaRPr lang="es-EC"/>
        </a:p>
      </dgm:t>
    </dgm:pt>
    <dgm:pt modelId="{E578BAAB-B3CE-4863-85B9-E16786221EF4}" type="pres">
      <dgm:prSet presAssocID="{D8E5163C-91D3-43E7-B13A-234BBFD86FD6}" presName="vert1" presStyleCnt="0"/>
      <dgm:spPr/>
    </dgm:pt>
    <dgm:pt modelId="{5E3955C1-B1B8-4CF9-9576-885AA54FB234}" type="pres">
      <dgm:prSet presAssocID="{DC9B9C80-6EED-4F19-A225-F4615B9544CE}" presName="vertSpace2a" presStyleCnt="0"/>
      <dgm:spPr/>
    </dgm:pt>
    <dgm:pt modelId="{EAA82CA7-BD6A-415F-AB57-C7DEEBC52C26}" type="pres">
      <dgm:prSet presAssocID="{DC9B9C80-6EED-4F19-A225-F4615B9544CE}" presName="horz2" presStyleCnt="0"/>
      <dgm:spPr/>
    </dgm:pt>
    <dgm:pt modelId="{AEBCA160-2F46-4E11-9B41-27E47E1A13A5}" type="pres">
      <dgm:prSet presAssocID="{DC9B9C80-6EED-4F19-A225-F4615B9544CE}" presName="horzSpace2" presStyleCnt="0"/>
      <dgm:spPr/>
    </dgm:pt>
    <dgm:pt modelId="{B6A97ADA-A283-4BEA-B4AE-B60945163E6F}" type="pres">
      <dgm:prSet presAssocID="{DC9B9C80-6EED-4F19-A225-F4615B9544CE}" presName="tx2" presStyleLbl="revTx" presStyleIdx="1" presStyleCnt="2" custScaleX="200383" custScaleY="49276"/>
      <dgm:spPr/>
      <dgm:t>
        <a:bodyPr/>
        <a:lstStyle/>
        <a:p>
          <a:endParaRPr lang="es-EC"/>
        </a:p>
      </dgm:t>
    </dgm:pt>
    <dgm:pt modelId="{3500B5D9-5DF2-4A6F-8707-1CE8FD825463}" type="pres">
      <dgm:prSet presAssocID="{DC9B9C80-6EED-4F19-A225-F4615B9544CE}" presName="vert2" presStyleCnt="0"/>
      <dgm:spPr/>
    </dgm:pt>
    <dgm:pt modelId="{B064A3A2-3D38-4453-840F-DA6C48A67509}" type="pres">
      <dgm:prSet presAssocID="{DC9B9C80-6EED-4F19-A225-F4615B9544CE}" presName="thinLine2b" presStyleLbl="callout" presStyleIdx="0" presStyleCnt="1" custLinFactY="-100000" custLinFactNeighborX="1856" custLinFactNeighborY="-129184"/>
      <dgm:spPr/>
    </dgm:pt>
    <dgm:pt modelId="{70D44E8C-0B6E-4026-BBA7-0C1F6001F192}" type="pres">
      <dgm:prSet presAssocID="{DC9B9C80-6EED-4F19-A225-F4615B9544CE}" presName="vertSpace2b" presStyleCnt="0"/>
      <dgm:spPr/>
    </dgm:pt>
  </dgm:ptLst>
  <dgm:cxnLst>
    <dgm:cxn modelId="{F8CACCCF-F7F1-40E3-A99F-6194CEF1B3DA}" type="presOf" srcId="{DC9B9C80-6EED-4F19-A225-F4615B9544CE}" destId="{B6A97ADA-A283-4BEA-B4AE-B60945163E6F}" srcOrd="0" destOrd="0" presId="urn:microsoft.com/office/officeart/2008/layout/LinedList"/>
    <dgm:cxn modelId="{D113FF38-EF5B-4509-A7E2-9DA18532C722}" type="presOf" srcId="{D8E5163C-91D3-43E7-B13A-234BBFD86FD6}" destId="{62FEA725-DE7C-481E-ABF5-0B66280CE19D}" srcOrd="0" destOrd="0" presId="urn:microsoft.com/office/officeart/2008/layout/LinedList"/>
    <dgm:cxn modelId="{EE362B5E-CC04-4AA9-B284-DD0E8E2B654D}" type="presOf" srcId="{2D5B1630-FF7C-4D3D-AFDC-A90E94062E32}" destId="{0DB5DA52-4EB8-4281-8FAD-CC40D468881A}" srcOrd="0" destOrd="0" presId="urn:microsoft.com/office/officeart/2008/layout/LinedList"/>
    <dgm:cxn modelId="{A1149D82-E7C0-46BC-88E6-5D55F2F9418F}" srcId="{2D5B1630-FF7C-4D3D-AFDC-A90E94062E32}" destId="{D8E5163C-91D3-43E7-B13A-234BBFD86FD6}" srcOrd="0" destOrd="0" parTransId="{6E1C7431-884C-4AAF-8E1A-F4902CC968BF}" sibTransId="{60447763-1E17-4C88-84B1-CF0DE3F834B8}"/>
    <dgm:cxn modelId="{F0D171FB-AE3F-40DE-A285-1E1EE93F9C95}" srcId="{D8E5163C-91D3-43E7-B13A-234BBFD86FD6}" destId="{DC9B9C80-6EED-4F19-A225-F4615B9544CE}" srcOrd="0" destOrd="0" parTransId="{BE6C8F03-9504-412D-9A21-C410F1E96717}" sibTransId="{16E88641-4B9A-4632-9DB1-095497A6F20C}"/>
    <dgm:cxn modelId="{FEB47763-5ABC-4AC3-A6A0-8BB03E95F125}" type="presParOf" srcId="{0DB5DA52-4EB8-4281-8FAD-CC40D468881A}" destId="{21E4EBAE-5367-4EB4-A0F5-BF5886029093}" srcOrd="0" destOrd="0" presId="urn:microsoft.com/office/officeart/2008/layout/LinedList"/>
    <dgm:cxn modelId="{6F4DF898-4708-40CB-B919-1DC313670418}" type="presParOf" srcId="{0DB5DA52-4EB8-4281-8FAD-CC40D468881A}" destId="{D6EC82A5-DA4E-41A6-947B-85139CBDC732}" srcOrd="1" destOrd="0" presId="urn:microsoft.com/office/officeart/2008/layout/LinedList"/>
    <dgm:cxn modelId="{96485656-5422-4BC1-8CD4-76DD2A6B6522}" type="presParOf" srcId="{D6EC82A5-DA4E-41A6-947B-85139CBDC732}" destId="{62FEA725-DE7C-481E-ABF5-0B66280CE19D}" srcOrd="0" destOrd="0" presId="urn:microsoft.com/office/officeart/2008/layout/LinedList"/>
    <dgm:cxn modelId="{0E763C25-5705-4E76-96F5-8FF6FA1DD7E0}" type="presParOf" srcId="{D6EC82A5-DA4E-41A6-947B-85139CBDC732}" destId="{E578BAAB-B3CE-4863-85B9-E16786221EF4}" srcOrd="1" destOrd="0" presId="urn:microsoft.com/office/officeart/2008/layout/LinedList"/>
    <dgm:cxn modelId="{A7764721-2CC1-4E9D-880A-93E764D43CE2}" type="presParOf" srcId="{E578BAAB-B3CE-4863-85B9-E16786221EF4}" destId="{5E3955C1-B1B8-4CF9-9576-885AA54FB234}" srcOrd="0" destOrd="0" presId="urn:microsoft.com/office/officeart/2008/layout/LinedList"/>
    <dgm:cxn modelId="{A847CD30-A392-4525-AEE6-97CAA4DCA4D1}" type="presParOf" srcId="{E578BAAB-B3CE-4863-85B9-E16786221EF4}" destId="{EAA82CA7-BD6A-415F-AB57-C7DEEBC52C26}" srcOrd="1" destOrd="0" presId="urn:microsoft.com/office/officeart/2008/layout/LinedList"/>
    <dgm:cxn modelId="{83D00162-C7E3-4AA0-A50F-93CD2C31B755}" type="presParOf" srcId="{EAA82CA7-BD6A-415F-AB57-C7DEEBC52C26}" destId="{AEBCA160-2F46-4E11-9B41-27E47E1A13A5}" srcOrd="0" destOrd="0" presId="urn:microsoft.com/office/officeart/2008/layout/LinedList"/>
    <dgm:cxn modelId="{1BB83F26-172C-4A4D-8A7D-1BAFF861AC06}" type="presParOf" srcId="{EAA82CA7-BD6A-415F-AB57-C7DEEBC52C26}" destId="{B6A97ADA-A283-4BEA-B4AE-B60945163E6F}" srcOrd="1" destOrd="0" presId="urn:microsoft.com/office/officeart/2008/layout/LinedList"/>
    <dgm:cxn modelId="{4C596AA1-A9CC-478C-858D-85A074CF9E50}" type="presParOf" srcId="{EAA82CA7-BD6A-415F-AB57-C7DEEBC52C26}" destId="{3500B5D9-5DF2-4A6F-8707-1CE8FD825463}" srcOrd="2" destOrd="0" presId="urn:microsoft.com/office/officeart/2008/layout/LinedList"/>
    <dgm:cxn modelId="{CE8AEC03-D541-427E-9656-45AFEC1EC176}" type="presParOf" srcId="{E578BAAB-B3CE-4863-85B9-E16786221EF4}" destId="{B064A3A2-3D38-4453-840F-DA6C48A67509}" srcOrd="2" destOrd="0" presId="urn:microsoft.com/office/officeart/2008/layout/LinedList"/>
    <dgm:cxn modelId="{D938514B-2735-4B20-9E3B-3F391767487C}" type="presParOf" srcId="{E578BAAB-B3CE-4863-85B9-E16786221EF4}" destId="{70D44E8C-0B6E-4026-BBA7-0C1F6001F192}"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BAC7FD-B491-4E69-B521-FDEE6E0124C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77353FE7-7F7B-4CEB-91FE-C8E7DF8416AE}">
      <dgm:prSet phldrT="[Texto]"/>
      <dgm:spPr/>
      <dgm:t>
        <a:bodyPr/>
        <a:lstStyle/>
        <a:p>
          <a:r>
            <a:rPr lang="es-EC" dirty="0" smtClean="0"/>
            <a:t>1</a:t>
          </a:r>
          <a:endParaRPr lang="es-EC" dirty="0"/>
        </a:p>
      </dgm:t>
    </dgm:pt>
    <dgm:pt modelId="{BDABAE34-59DC-4BF3-9832-A7A2846676EA}" type="parTrans" cxnId="{A3FDBD2A-FFF8-4A81-8AD9-0ACD056BDD56}">
      <dgm:prSet/>
      <dgm:spPr/>
      <dgm:t>
        <a:bodyPr/>
        <a:lstStyle/>
        <a:p>
          <a:endParaRPr lang="es-EC"/>
        </a:p>
      </dgm:t>
    </dgm:pt>
    <dgm:pt modelId="{98A4F2FC-2177-4DE4-AB9B-A03959F4CA23}" type="sibTrans" cxnId="{A3FDBD2A-FFF8-4A81-8AD9-0ACD056BDD56}">
      <dgm:prSet/>
      <dgm:spPr/>
      <dgm:t>
        <a:bodyPr/>
        <a:lstStyle/>
        <a:p>
          <a:endParaRPr lang="es-EC"/>
        </a:p>
      </dgm:t>
    </dgm:pt>
    <dgm:pt modelId="{7A22D6D1-FB39-4C9C-8074-6F03A228AEDD}">
      <dgm:prSet phldrT="[Texto]"/>
      <dgm:spPr/>
      <dgm:t>
        <a:bodyPr/>
        <a:lstStyle/>
        <a:p>
          <a:pPr algn="just"/>
          <a:r>
            <a:rPr lang="es-ES" dirty="0" smtClean="0">
              <a:latin typeface="Calibri" pitchFamily="34" charset="0"/>
              <a:cs typeface="Calibri" pitchFamily="34" charset="0"/>
            </a:rPr>
            <a:t>Para el desarrollo de aplicaciones web es recomendable usar herramientas de software libre, para evitar los altos costos de licenciamiento y la poca flexibilidad que presenta el software propietario. Se recomienda el uso de software libre, pues la tendencia actual es la utilización de estas herramientas que aparte de economizar totalmente la construcción de un sistema, facilitan en gran manera la misma, a más de que permiten reutilizar el código y optimizarlo, dando con esto un buen mantenimiento al sistema que se haya construido.</a:t>
          </a:r>
          <a:endParaRPr lang="es-EC" dirty="0"/>
        </a:p>
      </dgm:t>
    </dgm:pt>
    <dgm:pt modelId="{0E3D919D-F22B-42E1-9AB1-CF677E66E223}" type="parTrans" cxnId="{B43222AE-DF0D-4E0D-B432-EA1030C86CA2}">
      <dgm:prSet/>
      <dgm:spPr/>
      <dgm:t>
        <a:bodyPr/>
        <a:lstStyle/>
        <a:p>
          <a:endParaRPr lang="es-EC"/>
        </a:p>
      </dgm:t>
    </dgm:pt>
    <dgm:pt modelId="{5CCFCDA3-3622-43B5-84C2-3E01218A5074}" type="sibTrans" cxnId="{B43222AE-DF0D-4E0D-B432-EA1030C86CA2}">
      <dgm:prSet/>
      <dgm:spPr/>
      <dgm:t>
        <a:bodyPr/>
        <a:lstStyle/>
        <a:p>
          <a:endParaRPr lang="es-EC"/>
        </a:p>
      </dgm:t>
    </dgm:pt>
    <dgm:pt modelId="{13210386-6A7E-4079-8BA1-2B1666AED968}">
      <dgm:prSet phldrT="[Texto]"/>
      <dgm:spPr/>
      <dgm:t>
        <a:bodyPr/>
        <a:lstStyle/>
        <a:p>
          <a:r>
            <a:rPr lang="es-EC" dirty="0" smtClean="0"/>
            <a:t>2</a:t>
          </a:r>
          <a:endParaRPr lang="es-EC" dirty="0"/>
        </a:p>
      </dgm:t>
    </dgm:pt>
    <dgm:pt modelId="{9BC894BF-B42B-48EA-8EDF-D80F58E0BCE6}" type="parTrans" cxnId="{2A3998B6-FC13-4601-8493-ED36D0CCA486}">
      <dgm:prSet/>
      <dgm:spPr/>
      <dgm:t>
        <a:bodyPr/>
        <a:lstStyle/>
        <a:p>
          <a:endParaRPr lang="es-EC"/>
        </a:p>
      </dgm:t>
    </dgm:pt>
    <dgm:pt modelId="{61CBBC78-A1F1-4015-897B-0F997F7EDEF7}" type="sibTrans" cxnId="{2A3998B6-FC13-4601-8493-ED36D0CCA486}">
      <dgm:prSet/>
      <dgm:spPr/>
      <dgm:t>
        <a:bodyPr/>
        <a:lstStyle/>
        <a:p>
          <a:endParaRPr lang="es-EC"/>
        </a:p>
      </dgm:t>
    </dgm:pt>
    <dgm:pt modelId="{5AFB8E1F-98A8-48DA-8DED-7D01E3A20ACB}">
      <dgm:prSet phldrT="[Texto]"/>
      <dgm:spPr/>
      <dgm:t>
        <a:bodyPr/>
        <a:lstStyle/>
        <a:p>
          <a:pPr algn="just"/>
          <a:r>
            <a:rPr lang="es-ES" dirty="0" smtClean="0">
              <a:latin typeface="Calibri" pitchFamily="34" charset="0"/>
              <a:cs typeface="Calibri" pitchFamily="34" charset="0"/>
            </a:rPr>
            <a:t>Para la realización de un sistema que permita automatizar los procesos de una institución educativa, es recomendable conocer y entender los procesos, para poder recolectar los requerimientos de una manera más fácil y rápida evitando errores en la fase de desarrollo.</a:t>
          </a:r>
        </a:p>
      </dgm:t>
    </dgm:pt>
    <dgm:pt modelId="{14FFDEBE-676D-4AB7-B375-D0736D8DFBB3}" type="parTrans" cxnId="{8E57AE7E-C5FE-4672-95D4-5013CE33F706}">
      <dgm:prSet/>
      <dgm:spPr/>
      <dgm:t>
        <a:bodyPr/>
        <a:lstStyle/>
        <a:p>
          <a:endParaRPr lang="es-EC"/>
        </a:p>
      </dgm:t>
    </dgm:pt>
    <dgm:pt modelId="{A486B079-1BCF-40F6-B1AC-4ADCE786B7A2}" type="sibTrans" cxnId="{8E57AE7E-C5FE-4672-95D4-5013CE33F706}">
      <dgm:prSet/>
      <dgm:spPr/>
      <dgm:t>
        <a:bodyPr/>
        <a:lstStyle/>
        <a:p>
          <a:endParaRPr lang="es-EC"/>
        </a:p>
      </dgm:t>
    </dgm:pt>
    <dgm:pt modelId="{E674E5D5-735A-4835-A637-FE509F2AE89A}" type="pres">
      <dgm:prSet presAssocID="{6EBAC7FD-B491-4E69-B521-FDEE6E0124C2}" presName="vert0" presStyleCnt="0">
        <dgm:presLayoutVars>
          <dgm:dir/>
          <dgm:animOne val="branch"/>
          <dgm:animLvl val="lvl"/>
        </dgm:presLayoutVars>
      </dgm:prSet>
      <dgm:spPr/>
      <dgm:t>
        <a:bodyPr/>
        <a:lstStyle/>
        <a:p>
          <a:endParaRPr lang="es-EC"/>
        </a:p>
      </dgm:t>
    </dgm:pt>
    <dgm:pt modelId="{C50BAFEF-B1EB-4E31-8B00-3F5E3BB2BEC7}" type="pres">
      <dgm:prSet presAssocID="{77353FE7-7F7B-4CEB-91FE-C8E7DF8416AE}" presName="thickLine" presStyleLbl="alignNode1" presStyleIdx="0" presStyleCnt="2"/>
      <dgm:spPr/>
    </dgm:pt>
    <dgm:pt modelId="{6EA8BEAE-CFDD-4B1C-B4C8-4872489D4D5C}" type="pres">
      <dgm:prSet presAssocID="{77353FE7-7F7B-4CEB-91FE-C8E7DF8416AE}" presName="horz1" presStyleCnt="0"/>
      <dgm:spPr/>
    </dgm:pt>
    <dgm:pt modelId="{00CAC61C-ED27-4E85-B595-D170C97467BC}" type="pres">
      <dgm:prSet presAssocID="{77353FE7-7F7B-4CEB-91FE-C8E7DF8416AE}" presName="tx1" presStyleLbl="revTx" presStyleIdx="0" presStyleCnt="4"/>
      <dgm:spPr/>
      <dgm:t>
        <a:bodyPr/>
        <a:lstStyle/>
        <a:p>
          <a:endParaRPr lang="es-EC"/>
        </a:p>
      </dgm:t>
    </dgm:pt>
    <dgm:pt modelId="{D4D6668D-6BEF-401E-9D8E-3B0BB00765C8}" type="pres">
      <dgm:prSet presAssocID="{77353FE7-7F7B-4CEB-91FE-C8E7DF8416AE}" presName="vert1" presStyleCnt="0"/>
      <dgm:spPr/>
    </dgm:pt>
    <dgm:pt modelId="{131F59C5-78B2-4FBA-A0A1-0867E6069220}" type="pres">
      <dgm:prSet presAssocID="{7A22D6D1-FB39-4C9C-8074-6F03A228AEDD}" presName="vertSpace2a" presStyleCnt="0"/>
      <dgm:spPr/>
    </dgm:pt>
    <dgm:pt modelId="{94964F2A-391E-4ABF-B081-062CEA3DDF35}" type="pres">
      <dgm:prSet presAssocID="{7A22D6D1-FB39-4C9C-8074-6F03A228AEDD}" presName="horz2" presStyleCnt="0"/>
      <dgm:spPr/>
    </dgm:pt>
    <dgm:pt modelId="{3AD57DB7-645E-4B00-A612-EBDBCF689DAC}" type="pres">
      <dgm:prSet presAssocID="{7A22D6D1-FB39-4C9C-8074-6F03A228AEDD}" presName="horzSpace2" presStyleCnt="0"/>
      <dgm:spPr/>
    </dgm:pt>
    <dgm:pt modelId="{AD398C0D-2F13-43F3-AE11-2E695D84FDFF}" type="pres">
      <dgm:prSet presAssocID="{7A22D6D1-FB39-4C9C-8074-6F03A228AEDD}" presName="tx2" presStyleLbl="revTx" presStyleIdx="1" presStyleCnt="4" custScaleX="206768" custScaleY="112302"/>
      <dgm:spPr/>
      <dgm:t>
        <a:bodyPr/>
        <a:lstStyle/>
        <a:p>
          <a:endParaRPr lang="es-EC"/>
        </a:p>
      </dgm:t>
    </dgm:pt>
    <dgm:pt modelId="{BD1AEEE3-7D93-4B49-8B57-3C9517693B13}" type="pres">
      <dgm:prSet presAssocID="{7A22D6D1-FB39-4C9C-8074-6F03A228AEDD}" presName="vert2" presStyleCnt="0"/>
      <dgm:spPr/>
    </dgm:pt>
    <dgm:pt modelId="{7EB6FCAE-1514-48D6-8B2C-1C57C2F59496}" type="pres">
      <dgm:prSet presAssocID="{7A22D6D1-FB39-4C9C-8074-6F03A228AEDD}" presName="thinLine2b" presStyleLbl="callout" presStyleIdx="0" presStyleCnt="2"/>
      <dgm:spPr/>
    </dgm:pt>
    <dgm:pt modelId="{8396FBFA-4BAB-4248-A50E-CE7FC35D43F5}" type="pres">
      <dgm:prSet presAssocID="{7A22D6D1-FB39-4C9C-8074-6F03A228AEDD}" presName="vertSpace2b" presStyleCnt="0"/>
      <dgm:spPr/>
    </dgm:pt>
    <dgm:pt modelId="{14777E08-0E0E-4541-ADC7-F4DB4F6F7DAA}" type="pres">
      <dgm:prSet presAssocID="{13210386-6A7E-4079-8BA1-2B1666AED968}" presName="thickLine" presStyleLbl="alignNode1" presStyleIdx="1" presStyleCnt="2"/>
      <dgm:spPr/>
    </dgm:pt>
    <dgm:pt modelId="{59423703-A485-4952-8859-6BC8A45DD208}" type="pres">
      <dgm:prSet presAssocID="{13210386-6A7E-4079-8BA1-2B1666AED968}" presName="horz1" presStyleCnt="0"/>
      <dgm:spPr/>
    </dgm:pt>
    <dgm:pt modelId="{4627C70D-62F0-4356-8E0C-E83B6BD23A11}" type="pres">
      <dgm:prSet presAssocID="{13210386-6A7E-4079-8BA1-2B1666AED968}" presName="tx1" presStyleLbl="revTx" presStyleIdx="2" presStyleCnt="4" custScaleY="47000" custLinFactNeighborY="2555"/>
      <dgm:spPr/>
      <dgm:t>
        <a:bodyPr/>
        <a:lstStyle/>
        <a:p>
          <a:endParaRPr lang="es-EC"/>
        </a:p>
      </dgm:t>
    </dgm:pt>
    <dgm:pt modelId="{8DE6B0F3-C4E4-4A54-95EA-FEF9252AAABF}" type="pres">
      <dgm:prSet presAssocID="{13210386-6A7E-4079-8BA1-2B1666AED968}" presName="vert1" presStyleCnt="0"/>
      <dgm:spPr/>
    </dgm:pt>
    <dgm:pt modelId="{040439D3-FA23-4155-B9BB-D8BBE5611383}" type="pres">
      <dgm:prSet presAssocID="{5AFB8E1F-98A8-48DA-8DED-7D01E3A20ACB}" presName="vertSpace2a" presStyleCnt="0"/>
      <dgm:spPr/>
    </dgm:pt>
    <dgm:pt modelId="{01D7CA07-4F85-40CE-B53A-96167DA0760D}" type="pres">
      <dgm:prSet presAssocID="{5AFB8E1F-98A8-48DA-8DED-7D01E3A20ACB}" presName="horz2" presStyleCnt="0"/>
      <dgm:spPr/>
    </dgm:pt>
    <dgm:pt modelId="{4C402B8C-1491-4AD6-8579-7D5B8BF1DFA8}" type="pres">
      <dgm:prSet presAssocID="{5AFB8E1F-98A8-48DA-8DED-7D01E3A20ACB}" presName="horzSpace2" presStyleCnt="0"/>
      <dgm:spPr/>
    </dgm:pt>
    <dgm:pt modelId="{4B19E6CC-06C7-46F4-BDEC-A139F0B3972B}" type="pres">
      <dgm:prSet presAssocID="{5AFB8E1F-98A8-48DA-8DED-7D01E3A20ACB}" presName="tx2" presStyleLbl="revTx" presStyleIdx="3" presStyleCnt="4" custScaleX="206768" custScaleY="47000"/>
      <dgm:spPr/>
      <dgm:t>
        <a:bodyPr/>
        <a:lstStyle/>
        <a:p>
          <a:endParaRPr lang="es-EC"/>
        </a:p>
      </dgm:t>
    </dgm:pt>
    <dgm:pt modelId="{448212DB-B1E7-46E6-8C45-00883E603F28}" type="pres">
      <dgm:prSet presAssocID="{5AFB8E1F-98A8-48DA-8DED-7D01E3A20ACB}" presName="vert2" presStyleCnt="0"/>
      <dgm:spPr/>
    </dgm:pt>
    <dgm:pt modelId="{04D0E079-55E8-4D6B-A727-6B0F00D99769}" type="pres">
      <dgm:prSet presAssocID="{5AFB8E1F-98A8-48DA-8DED-7D01E3A20ACB}" presName="thinLine2b" presStyleLbl="callout" presStyleIdx="1" presStyleCnt="2"/>
      <dgm:spPr/>
    </dgm:pt>
    <dgm:pt modelId="{D1473750-CD7B-4409-B815-7466EC6E0087}" type="pres">
      <dgm:prSet presAssocID="{5AFB8E1F-98A8-48DA-8DED-7D01E3A20ACB}" presName="vertSpace2b" presStyleCnt="0"/>
      <dgm:spPr/>
    </dgm:pt>
  </dgm:ptLst>
  <dgm:cxnLst>
    <dgm:cxn modelId="{AF9CE5D2-91BF-44F8-94B0-F0B1CDCF6C4D}" type="presOf" srcId="{5AFB8E1F-98A8-48DA-8DED-7D01E3A20ACB}" destId="{4B19E6CC-06C7-46F4-BDEC-A139F0B3972B}" srcOrd="0" destOrd="0" presId="urn:microsoft.com/office/officeart/2008/layout/LinedList"/>
    <dgm:cxn modelId="{90DE4315-E1EE-416A-9FD9-8E9B541D0E43}" type="presOf" srcId="{13210386-6A7E-4079-8BA1-2B1666AED968}" destId="{4627C70D-62F0-4356-8E0C-E83B6BD23A11}" srcOrd="0" destOrd="0" presId="urn:microsoft.com/office/officeart/2008/layout/LinedList"/>
    <dgm:cxn modelId="{A3FDBD2A-FFF8-4A81-8AD9-0ACD056BDD56}" srcId="{6EBAC7FD-B491-4E69-B521-FDEE6E0124C2}" destId="{77353FE7-7F7B-4CEB-91FE-C8E7DF8416AE}" srcOrd="0" destOrd="0" parTransId="{BDABAE34-59DC-4BF3-9832-A7A2846676EA}" sibTransId="{98A4F2FC-2177-4DE4-AB9B-A03959F4CA23}"/>
    <dgm:cxn modelId="{8E57AE7E-C5FE-4672-95D4-5013CE33F706}" srcId="{13210386-6A7E-4079-8BA1-2B1666AED968}" destId="{5AFB8E1F-98A8-48DA-8DED-7D01E3A20ACB}" srcOrd="0" destOrd="0" parTransId="{14FFDEBE-676D-4AB7-B375-D0736D8DFBB3}" sibTransId="{A486B079-1BCF-40F6-B1AC-4ADCE786B7A2}"/>
    <dgm:cxn modelId="{AC7B5FED-01FC-4FBB-99D2-BDF5AAA61C00}" type="presOf" srcId="{6EBAC7FD-B491-4E69-B521-FDEE6E0124C2}" destId="{E674E5D5-735A-4835-A637-FE509F2AE89A}" srcOrd="0" destOrd="0" presId="urn:microsoft.com/office/officeart/2008/layout/LinedList"/>
    <dgm:cxn modelId="{0A37E076-3EC4-4BF2-A08C-016DB5046BD2}" type="presOf" srcId="{7A22D6D1-FB39-4C9C-8074-6F03A228AEDD}" destId="{AD398C0D-2F13-43F3-AE11-2E695D84FDFF}" srcOrd="0" destOrd="0" presId="urn:microsoft.com/office/officeart/2008/layout/LinedList"/>
    <dgm:cxn modelId="{B43222AE-DF0D-4E0D-B432-EA1030C86CA2}" srcId="{77353FE7-7F7B-4CEB-91FE-C8E7DF8416AE}" destId="{7A22D6D1-FB39-4C9C-8074-6F03A228AEDD}" srcOrd="0" destOrd="0" parTransId="{0E3D919D-F22B-42E1-9AB1-CF677E66E223}" sibTransId="{5CCFCDA3-3622-43B5-84C2-3E01218A5074}"/>
    <dgm:cxn modelId="{2A3998B6-FC13-4601-8493-ED36D0CCA486}" srcId="{6EBAC7FD-B491-4E69-B521-FDEE6E0124C2}" destId="{13210386-6A7E-4079-8BA1-2B1666AED968}" srcOrd="1" destOrd="0" parTransId="{9BC894BF-B42B-48EA-8EDF-D80F58E0BCE6}" sibTransId="{61CBBC78-A1F1-4015-897B-0F997F7EDEF7}"/>
    <dgm:cxn modelId="{7EB13562-7796-4993-8CB6-9B83BB2D931A}" type="presOf" srcId="{77353FE7-7F7B-4CEB-91FE-C8E7DF8416AE}" destId="{00CAC61C-ED27-4E85-B595-D170C97467BC}" srcOrd="0" destOrd="0" presId="urn:microsoft.com/office/officeart/2008/layout/LinedList"/>
    <dgm:cxn modelId="{46BDF52D-8161-4911-810E-0444FEED921E}" type="presParOf" srcId="{E674E5D5-735A-4835-A637-FE509F2AE89A}" destId="{C50BAFEF-B1EB-4E31-8B00-3F5E3BB2BEC7}" srcOrd="0" destOrd="0" presId="urn:microsoft.com/office/officeart/2008/layout/LinedList"/>
    <dgm:cxn modelId="{EEF39BD9-CA4C-4374-9FAC-09F2527C78A5}" type="presParOf" srcId="{E674E5D5-735A-4835-A637-FE509F2AE89A}" destId="{6EA8BEAE-CFDD-4B1C-B4C8-4872489D4D5C}" srcOrd="1" destOrd="0" presId="urn:microsoft.com/office/officeart/2008/layout/LinedList"/>
    <dgm:cxn modelId="{86D4E6E9-EEBC-41BB-A240-B1834DD7CCA1}" type="presParOf" srcId="{6EA8BEAE-CFDD-4B1C-B4C8-4872489D4D5C}" destId="{00CAC61C-ED27-4E85-B595-D170C97467BC}" srcOrd="0" destOrd="0" presId="urn:microsoft.com/office/officeart/2008/layout/LinedList"/>
    <dgm:cxn modelId="{16FE3932-946B-4630-BA97-3A4D129DB504}" type="presParOf" srcId="{6EA8BEAE-CFDD-4B1C-B4C8-4872489D4D5C}" destId="{D4D6668D-6BEF-401E-9D8E-3B0BB00765C8}" srcOrd="1" destOrd="0" presId="urn:microsoft.com/office/officeart/2008/layout/LinedList"/>
    <dgm:cxn modelId="{361D8C4D-A91E-424A-AA45-CBCAF94AB357}" type="presParOf" srcId="{D4D6668D-6BEF-401E-9D8E-3B0BB00765C8}" destId="{131F59C5-78B2-4FBA-A0A1-0867E6069220}" srcOrd="0" destOrd="0" presId="urn:microsoft.com/office/officeart/2008/layout/LinedList"/>
    <dgm:cxn modelId="{FF105DA3-4048-4A4B-B3E1-444CF45457BD}" type="presParOf" srcId="{D4D6668D-6BEF-401E-9D8E-3B0BB00765C8}" destId="{94964F2A-391E-4ABF-B081-062CEA3DDF35}" srcOrd="1" destOrd="0" presId="urn:microsoft.com/office/officeart/2008/layout/LinedList"/>
    <dgm:cxn modelId="{CABC094C-CEC9-4438-B031-AC71C8C65331}" type="presParOf" srcId="{94964F2A-391E-4ABF-B081-062CEA3DDF35}" destId="{3AD57DB7-645E-4B00-A612-EBDBCF689DAC}" srcOrd="0" destOrd="0" presId="urn:microsoft.com/office/officeart/2008/layout/LinedList"/>
    <dgm:cxn modelId="{2955C696-4E72-4659-A8B0-9F8AAC9F1FCE}" type="presParOf" srcId="{94964F2A-391E-4ABF-B081-062CEA3DDF35}" destId="{AD398C0D-2F13-43F3-AE11-2E695D84FDFF}" srcOrd="1" destOrd="0" presId="urn:microsoft.com/office/officeart/2008/layout/LinedList"/>
    <dgm:cxn modelId="{64B29931-ABBE-4E79-B622-A5D2148F64CD}" type="presParOf" srcId="{94964F2A-391E-4ABF-B081-062CEA3DDF35}" destId="{BD1AEEE3-7D93-4B49-8B57-3C9517693B13}" srcOrd="2" destOrd="0" presId="urn:microsoft.com/office/officeart/2008/layout/LinedList"/>
    <dgm:cxn modelId="{012E170F-D05C-4C0F-9B37-EB0DA89E6954}" type="presParOf" srcId="{D4D6668D-6BEF-401E-9D8E-3B0BB00765C8}" destId="{7EB6FCAE-1514-48D6-8B2C-1C57C2F59496}" srcOrd="2" destOrd="0" presId="urn:microsoft.com/office/officeart/2008/layout/LinedList"/>
    <dgm:cxn modelId="{5853A0CC-007E-445F-928D-B5F89B9005C1}" type="presParOf" srcId="{D4D6668D-6BEF-401E-9D8E-3B0BB00765C8}" destId="{8396FBFA-4BAB-4248-A50E-CE7FC35D43F5}" srcOrd="3" destOrd="0" presId="urn:microsoft.com/office/officeart/2008/layout/LinedList"/>
    <dgm:cxn modelId="{97967656-E7C4-43F2-B02B-8CB7743CBF58}" type="presParOf" srcId="{E674E5D5-735A-4835-A637-FE509F2AE89A}" destId="{14777E08-0E0E-4541-ADC7-F4DB4F6F7DAA}" srcOrd="2" destOrd="0" presId="urn:microsoft.com/office/officeart/2008/layout/LinedList"/>
    <dgm:cxn modelId="{46A0D3D1-465A-40AA-8C80-79D4E0FF7AD3}" type="presParOf" srcId="{E674E5D5-735A-4835-A637-FE509F2AE89A}" destId="{59423703-A485-4952-8859-6BC8A45DD208}" srcOrd="3" destOrd="0" presId="urn:microsoft.com/office/officeart/2008/layout/LinedList"/>
    <dgm:cxn modelId="{F09BF132-D28B-4A7A-A6B9-1A455F3F8F0D}" type="presParOf" srcId="{59423703-A485-4952-8859-6BC8A45DD208}" destId="{4627C70D-62F0-4356-8E0C-E83B6BD23A11}" srcOrd="0" destOrd="0" presId="urn:microsoft.com/office/officeart/2008/layout/LinedList"/>
    <dgm:cxn modelId="{63337FB5-620D-442B-A763-F35FE4CA1973}" type="presParOf" srcId="{59423703-A485-4952-8859-6BC8A45DD208}" destId="{8DE6B0F3-C4E4-4A54-95EA-FEF9252AAABF}" srcOrd="1" destOrd="0" presId="urn:microsoft.com/office/officeart/2008/layout/LinedList"/>
    <dgm:cxn modelId="{FC1EFE82-B08B-4422-A8C2-489D5A77A64D}" type="presParOf" srcId="{8DE6B0F3-C4E4-4A54-95EA-FEF9252AAABF}" destId="{040439D3-FA23-4155-B9BB-D8BBE5611383}" srcOrd="0" destOrd="0" presId="urn:microsoft.com/office/officeart/2008/layout/LinedList"/>
    <dgm:cxn modelId="{1DC22366-A9C3-402E-A628-697C42C293E1}" type="presParOf" srcId="{8DE6B0F3-C4E4-4A54-95EA-FEF9252AAABF}" destId="{01D7CA07-4F85-40CE-B53A-96167DA0760D}" srcOrd="1" destOrd="0" presId="urn:microsoft.com/office/officeart/2008/layout/LinedList"/>
    <dgm:cxn modelId="{AA2CE98F-1935-4321-8A32-3C17E10AC8BD}" type="presParOf" srcId="{01D7CA07-4F85-40CE-B53A-96167DA0760D}" destId="{4C402B8C-1491-4AD6-8579-7D5B8BF1DFA8}" srcOrd="0" destOrd="0" presId="urn:microsoft.com/office/officeart/2008/layout/LinedList"/>
    <dgm:cxn modelId="{78391030-B263-45B8-A4CC-BDA0B20A2800}" type="presParOf" srcId="{01D7CA07-4F85-40CE-B53A-96167DA0760D}" destId="{4B19E6CC-06C7-46F4-BDEC-A139F0B3972B}" srcOrd="1" destOrd="0" presId="urn:microsoft.com/office/officeart/2008/layout/LinedList"/>
    <dgm:cxn modelId="{306BBB2C-BD8F-4224-AD3F-DD67F2CFF662}" type="presParOf" srcId="{01D7CA07-4F85-40CE-B53A-96167DA0760D}" destId="{448212DB-B1E7-46E6-8C45-00883E603F28}" srcOrd="2" destOrd="0" presId="urn:microsoft.com/office/officeart/2008/layout/LinedList"/>
    <dgm:cxn modelId="{4F429590-3ED9-4998-9E97-7F62E598219E}" type="presParOf" srcId="{8DE6B0F3-C4E4-4A54-95EA-FEF9252AAABF}" destId="{04D0E079-55E8-4D6B-A727-6B0F00D99769}" srcOrd="2" destOrd="0" presId="urn:microsoft.com/office/officeart/2008/layout/LinedList"/>
    <dgm:cxn modelId="{A916CC79-2EC9-4B80-9849-35E3B06C40CD}" type="presParOf" srcId="{8DE6B0F3-C4E4-4A54-95EA-FEF9252AAABF}" destId="{D1473750-CD7B-4409-B815-7466EC6E0087}"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7F56D-9F78-4748-ACB9-832E4461C95E}">
      <dsp:nvSpPr>
        <dsp:cNvPr id="0" name=""/>
        <dsp:cNvSpPr/>
      </dsp:nvSpPr>
      <dsp:spPr>
        <a:xfrm>
          <a:off x="3536" y="0"/>
          <a:ext cx="4050506" cy="438282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smtClean="0"/>
            <a:t>Las nuevas tecnologías de la información, comunicación y su aplicación a la enseñanza se presenta como un nuevo desafío en el campo de la educación para crear  cursos, temas, contenidos, en los que podemos incluir gran variedad de actividades y hacer un seguimiento exhaustivo del trabajo de los estudiantes.</a:t>
          </a:r>
          <a:endParaRPr lang="en-US" sz="1600" b="0" kern="1200" dirty="0"/>
        </a:p>
      </dsp:txBody>
      <dsp:txXfrm>
        <a:off x="3536" y="1753130"/>
        <a:ext cx="4050506" cy="1753130"/>
      </dsp:txXfrm>
    </dsp:sp>
    <dsp:sp modelId="{F0E8FFCD-1D59-49E5-98F2-64C971332917}">
      <dsp:nvSpPr>
        <dsp:cNvPr id="0" name=""/>
        <dsp:cNvSpPr/>
      </dsp:nvSpPr>
      <dsp:spPr>
        <a:xfrm>
          <a:off x="1258110" y="44602"/>
          <a:ext cx="1459481" cy="1459481"/>
        </a:xfrm>
        <a:prstGeom prst="ellipse">
          <a:avLst/>
        </a:prstGeom>
        <a:blipFill rotWithShape="1">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11C14-F02B-4691-8D10-6CAE48106B1B}">
      <dsp:nvSpPr>
        <dsp:cNvPr id="0" name=""/>
        <dsp:cNvSpPr/>
      </dsp:nvSpPr>
      <dsp:spPr>
        <a:xfrm>
          <a:off x="4175557" y="0"/>
          <a:ext cx="4050506" cy="4382827"/>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just" defTabSz="711200">
            <a:lnSpc>
              <a:spcPct val="90000"/>
            </a:lnSpc>
            <a:spcBef>
              <a:spcPct val="0"/>
            </a:spcBef>
            <a:spcAft>
              <a:spcPct val="35000"/>
            </a:spcAft>
          </a:pPr>
          <a:r>
            <a:rPr lang="es-EC" sz="1600" kern="1200" smtClean="0"/>
            <a:t>Ante los grandes retos que vienen en el mundo educativo es preciso contar con la implementación de  herramientas de evaluación en la plataforma virtual Moodle de la ESPE-EL que faciliten a las organizaciones y a las personas su trabajo, que lo hagan más eficiente y le permitan liberarse de tareas innecesarias.</a:t>
          </a:r>
          <a:endParaRPr lang="en-US" sz="1600" b="0" kern="1200" dirty="0">
            <a:latin typeface="Calibri" pitchFamily="34" charset="0"/>
            <a:cs typeface="Calibri" pitchFamily="34" charset="0"/>
          </a:endParaRPr>
        </a:p>
      </dsp:txBody>
      <dsp:txXfrm>
        <a:off x="4175557" y="1753130"/>
        <a:ext cx="4050506" cy="1753130"/>
      </dsp:txXfrm>
    </dsp:sp>
    <dsp:sp modelId="{9F2EB691-06A9-46D8-8E0F-F09C0225F9EF}">
      <dsp:nvSpPr>
        <dsp:cNvPr id="0" name=""/>
        <dsp:cNvSpPr/>
      </dsp:nvSpPr>
      <dsp:spPr>
        <a:xfrm>
          <a:off x="5523567" y="181078"/>
          <a:ext cx="1136118" cy="940869"/>
        </a:xfrm>
        <a:prstGeom prst="ellipse">
          <a:avLst/>
        </a:prstGeom>
        <a:blipFill rotWithShape="1">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8D5FD-FC15-4CC6-8BB8-3D85BC0B5E2B}">
      <dsp:nvSpPr>
        <dsp:cNvPr id="0" name=""/>
        <dsp:cNvSpPr/>
      </dsp:nvSpPr>
      <dsp:spPr>
        <a:xfrm>
          <a:off x="305637" y="3624006"/>
          <a:ext cx="7571232" cy="657424"/>
        </a:xfrm>
        <a:prstGeom prst="leftRight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BAE-5367-4EB4-A0F5-BF5886029093}">
      <dsp:nvSpPr>
        <dsp:cNvPr id="0" name=""/>
        <dsp:cNvSpPr/>
      </dsp:nvSpPr>
      <dsp:spPr>
        <a:xfrm>
          <a:off x="0" y="210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EA725-DE7C-481E-ABF5-0B66280CE19D}">
      <dsp:nvSpPr>
        <dsp:cNvPr id="0" name=""/>
        <dsp:cNvSpPr/>
      </dsp:nvSpPr>
      <dsp:spPr>
        <a:xfrm>
          <a:off x="0" y="2104"/>
          <a:ext cx="919400" cy="1218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s-EC" sz="3800" kern="1200" dirty="0" smtClean="0"/>
            <a:t>3</a:t>
          </a:r>
          <a:endParaRPr lang="es-EC" sz="3800" kern="1200" dirty="0"/>
        </a:p>
      </dsp:txBody>
      <dsp:txXfrm>
        <a:off x="0" y="2104"/>
        <a:ext cx="919400" cy="1218641"/>
      </dsp:txXfrm>
    </dsp:sp>
    <dsp:sp modelId="{88FA67DF-3488-478E-9B20-75B2EA338327}">
      <dsp:nvSpPr>
        <dsp:cNvPr id="0" name=""/>
        <dsp:cNvSpPr/>
      </dsp:nvSpPr>
      <dsp:spPr>
        <a:xfrm>
          <a:off x="988355" y="70949"/>
          <a:ext cx="7231116" cy="1620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S" sz="1700" kern="1200" dirty="0" smtClean="0"/>
            <a:t>Para el desarrollo de proyectos pequeños es aconsejable las metodologías agiles </a:t>
          </a:r>
          <a:r>
            <a:rPr lang="es-ES" sz="1700" kern="1200" dirty="0" err="1" smtClean="0"/>
            <a:t>Scrum</a:t>
          </a:r>
          <a:r>
            <a:rPr lang="es-ES" sz="1700" kern="1200" dirty="0" smtClean="0"/>
            <a:t>  ya que permite obtener buenos resultados en cortos plazos de tiempos, y con un equipo de desarrollo no muy extenso y con  una buena interacción con el usuario final. </a:t>
          </a:r>
          <a:endParaRPr lang="es-EC" sz="1700" kern="1200" dirty="0"/>
        </a:p>
      </dsp:txBody>
      <dsp:txXfrm>
        <a:off x="988355" y="70949"/>
        <a:ext cx="7231116" cy="1620808"/>
      </dsp:txXfrm>
    </dsp:sp>
    <dsp:sp modelId="{B88C540E-96CB-42C3-A09C-8D75EEA7EC79}">
      <dsp:nvSpPr>
        <dsp:cNvPr id="0" name=""/>
        <dsp:cNvSpPr/>
      </dsp:nvSpPr>
      <dsp:spPr>
        <a:xfrm>
          <a:off x="919400" y="1672713"/>
          <a:ext cx="3677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7B295-F0B0-4119-BC59-DD173C7BD83F}">
      <dsp:nvSpPr>
        <dsp:cNvPr id="0" name=""/>
        <dsp:cNvSpPr/>
      </dsp:nvSpPr>
      <dsp:spPr>
        <a:xfrm>
          <a:off x="0" y="172251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216DE-14A2-4AF2-8B0A-890CA7312C1D}">
      <dsp:nvSpPr>
        <dsp:cNvPr id="0" name=""/>
        <dsp:cNvSpPr/>
      </dsp:nvSpPr>
      <dsp:spPr>
        <a:xfrm>
          <a:off x="0" y="1722514"/>
          <a:ext cx="1645920" cy="1722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endParaRPr lang="es-ES" sz="3800" kern="1200" dirty="0" smtClean="0"/>
        </a:p>
      </dsp:txBody>
      <dsp:txXfrm>
        <a:off x="0" y="1722514"/>
        <a:ext cx="1645920" cy="1722850"/>
      </dsp:txXfrm>
    </dsp:sp>
    <dsp:sp modelId="{B34AA0BB-2EE0-42B2-8C18-3CDEF962C0DC}">
      <dsp:nvSpPr>
        <dsp:cNvPr id="0" name=""/>
        <dsp:cNvSpPr/>
      </dsp:nvSpPr>
      <dsp:spPr>
        <a:xfrm>
          <a:off x="0" y="3445365"/>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1D25F-4227-407F-8F06-27184B6A4F6E}">
      <dsp:nvSpPr>
        <dsp:cNvPr id="0" name=""/>
        <dsp:cNvSpPr/>
      </dsp:nvSpPr>
      <dsp:spPr>
        <a:xfrm>
          <a:off x="0" y="2039639"/>
          <a:ext cx="919400" cy="830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s-EC" sz="3800" kern="1200" dirty="0" smtClean="0"/>
            <a:t>4</a:t>
          </a:r>
          <a:endParaRPr lang="es-EC" sz="3800" kern="1200" dirty="0"/>
        </a:p>
      </dsp:txBody>
      <dsp:txXfrm>
        <a:off x="0" y="2039639"/>
        <a:ext cx="919400" cy="830655"/>
      </dsp:txXfrm>
    </dsp:sp>
    <dsp:sp modelId="{B6A97ADA-A283-4BEA-B4AE-B60945163E6F}">
      <dsp:nvSpPr>
        <dsp:cNvPr id="0" name=""/>
        <dsp:cNvSpPr/>
      </dsp:nvSpPr>
      <dsp:spPr>
        <a:xfrm>
          <a:off x="851876" y="1961924"/>
          <a:ext cx="7231116" cy="82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kern="1200" dirty="0" smtClean="0">
              <a:latin typeface="Calibri" pitchFamily="34" charset="0"/>
              <a:cs typeface="Calibri" pitchFamily="34" charset="0"/>
            </a:rPr>
            <a:t>Se recomienda a la escuela de conducción de la ESPE-EL  utilizar el actual proyecto de tesis como una guía para la automatización a futuro del proceso de gestión de recursos económicos.</a:t>
          </a:r>
          <a:endParaRPr lang="es-EC" sz="1600" kern="1200" dirty="0"/>
        </a:p>
      </dsp:txBody>
      <dsp:txXfrm>
        <a:off x="851876" y="1961924"/>
        <a:ext cx="7231116" cy="829843"/>
      </dsp:txXfrm>
    </dsp:sp>
    <dsp:sp modelId="{B064A3A2-3D38-4453-840F-DA6C48A67509}">
      <dsp:nvSpPr>
        <dsp:cNvPr id="0" name=""/>
        <dsp:cNvSpPr/>
      </dsp:nvSpPr>
      <dsp:spPr>
        <a:xfrm>
          <a:off x="878468" y="3487810"/>
          <a:ext cx="3677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C5698-FF1A-466C-BAAB-4D394C19580F}">
      <dsp:nvSpPr>
        <dsp:cNvPr id="0" name=""/>
        <dsp:cNvSpPr/>
      </dsp:nvSpPr>
      <dsp:spPr>
        <a:xfrm>
          <a:off x="0" y="0"/>
          <a:ext cx="6623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6A9135-D02A-4799-94B5-F65AF72081DF}">
      <dsp:nvSpPr>
        <dsp:cNvPr id="0" name=""/>
        <dsp:cNvSpPr/>
      </dsp:nvSpPr>
      <dsp:spPr>
        <a:xfrm>
          <a:off x="0" y="0"/>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1</a:t>
          </a:r>
          <a:endParaRPr lang="es-EC" sz="4200" kern="1200" dirty="0"/>
        </a:p>
      </dsp:txBody>
      <dsp:txXfrm>
        <a:off x="0" y="0"/>
        <a:ext cx="1324695" cy="913262"/>
      </dsp:txXfrm>
    </dsp:sp>
    <dsp:sp modelId="{2B7A9E3F-88B6-4AA5-8D4A-839C95AA2D37}">
      <dsp:nvSpPr>
        <dsp:cNvPr id="0" name=""/>
        <dsp:cNvSpPr/>
      </dsp:nvSpPr>
      <dsp:spPr>
        <a:xfrm>
          <a:off x="1424047" y="41471"/>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Mantener reuniones con los directivos del Curso de Conducción De La ESPE-EL  para observar su forma de trabajo y tener una idea del perfil profesional que manejan y otros datos que sirvan de ayuda para la realización del proyecto.</a:t>
          </a:r>
          <a:endParaRPr lang="es-EC" sz="1300" kern="1200" dirty="0">
            <a:latin typeface="Calibri" pitchFamily="34" charset="0"/>
            <a:cs typeface="Calibri" pitchFamily="34" charset="0"/>
          </a:endParaRPr>
        </a:p>
      </dsp:txBody>
      <dsp:txXfrm>
        <a:off x="1424047" y="41471"/>
        <a:ext cx="5199428" cy="829428"/>
      </dsp:txXfrm>
    </dsp:sp>
    <dsp:sp modelId="{7C09336D-CA88-41BD-8942-D75820631444}">
      <dsp:nvSpPr>
        <dsp:cNvPr id="0" name=""/>
        <dsp:cNvSpPr/>
      </dsp:nvSpPr>
      <dsp:spPr>
        <a:xfrm>
          <a:off x="1324695" y="870899"/>
          <a:ext cx="5298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8208D8-2B59-48C6-87D2-78BA03E60DB6}">
      <dsp:nvSpPr>
        <dsp:cNvPr id="0" name=""/>
        <dsp:cNvSpPr/>
      </dsp:nvSpPr>
      <dsp:spPr>
        <a:xfrm>
          <a:off x="0" y="913262"/>
          <a:ext cx="6623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476C0-5629-4D13-B42A-A3D1782905D7}">
      <dsp:nvSpPr>
        <dsp:cNvPr id="0" name=""/>
        <dsp:cNvSpPr/>
      </dsp:nvSpPr>
      <dsp:spPr>
        <a:xfrm>
          <a:off x="0" y="913262"/>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2</a:t>
          </a:r>
          <a:endParaRPr lang="es-EC" sz="4200" kern="1200" dirty="0"/>
        </a:p>
      </dsp:txBody>
      <dsp:txXfrm>
        <a:off x="0" y="913262"/>
        <a:ext cx="1324695" cy="913262"/>
      </dsp:txXfrm>
    </dsp:sp>
    <dsp:sp modelId="{BBD6067A-548F-4667-88A6-3B5ECFE53024}">
      <dsp:nvSpPr>
        <dsp:cNvPr id="0" name=""/>
        <dsp:cNvSpPr/>
      </dsp:nvSpPr>
      <dsp:spPr>
        <a:xfrm>
          <a:off x="1424047" y="954734"/>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Investigar  tipos de Herramientas a ser utilizadas en la realización del sistema de evaluación.</a:t>
          </a:r>
        </a:p>
        <a:p>
          <a:pPr lvl="0" algn="l" defTabSz="577850">
            <a:lnSpc>
              <a:spcPct val="90000"/>
            </a:lnSpc>
            <a:spcBef>
              <a:spcPct val="0"/>
            </a:spcBef>
            <a:spcAft>
              <a:spcPct val="35000"/>
            </a:spcAft>
          </a:pPr>
          <a:endParaRPr lang="es-EC" sz="1300" kern="1200" dirty="0">
            <a:latin typeface="Calibri" pitchFamily="34" charset="0"/>
            <a:cs typeface="Calibri" pitchFamily="34" charset="0"/>
          </a:endParaRPr>
        </a:p>
      </dsp:txBody>
      <dsp:txXfrm>
        <a:off x="1424047" y="954734"/>
        <a:ext cx="5199428" cy="829428"/>
      </dsp:txXfrm>
    </dsp:sp>
    <dsp:sp modelId="{614FED50-BF0A-4CAD-BBCD-DBC5226288D8}">
      <dsp:nvSpPr>
        <dsp:cNvPr id="0" name=""/>
        <dsp:cNvSpPr/>
      </dsp:nvSpPr>
      <dsp:spPr>
        <a:xfrm>
          <a:off x="1324695" y="1784162"/>
          <a:ext cx="5298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4F8F5D-2FF7-4950-B63B-3B7D398DEC8D}">
      <dsp:nvSpPr>
        <dsp:cNvPr id="0" name=""/>
        <dsp:cNvSpPr/>
      </dsp:nvSpPr>
      <dsp:spPr>
        <a:xfrm>
          <a:off x="0" y="1826525"/>
          <a:ext cx="6623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64B5A-1D25-4EE6-9950-A0F796309C62}">
      <dsp:nvSpPr>
        <dsp:cNvPr id="0" name=""/>
        <dsp:cNvSpPr/>
      </dsp:nvSpPr>
      <dsp:spPr>
        <a:xfrm>
          <a:off x="0" y="1826525"/>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3</a:t>
          </a:r>
          <a:endParaRPr lang="es-EC" sz="4200" kern="1200" dirty="0"/>
        </a:p>
      </dsp:txBody>
      <dsp:txXfrm>
        <a:off x="0" y="1826525"/>
        <a:ext cx="1324695" cy="913262"/>
      </dsp:txXfrm>
    </dsp:sp>
    <dsp:sp modelId="{1E726E27-8A52-4A3A-BFAE-652EE1A537C0}">
      <dsp:nvSpPr>
        <dsp:cNvPr id="0" name=""/>
        <dsp:cNvSpPr/>
      </dsp:nvSpPr>
      <dsp:spPr>
        <a:xfrm>
          <a:off x="1424047" y="1867996"/>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Investigar el funcionamiento de la página virtual de la ESPE-EL</a:t>
          </a:r>
          <a:endParaRPr lang="es-EC" sz="1300" kern="1200" dirty="0">
            <a:latin typeface="Calibri" pitchFamily="34" charset="0"/>
            <a:cs typeface="Calibri" pitchFamily="34" charset="0"/>
          </a:endParaRPr>
        </a:p>
      </dsp:txBody>
      <dsp:txXfrm>
        <a:off x="1424047" y="1867996"/>
        <a:ext cx="5199428" cy="829428"/>
      </dsp:txXfrm>
    </dsp:sp>
    <dsp:sp modelId="{593EAAD0-7E5C-459E-A778-57C96C42BFA5}">
      <dsp:nvSpPr>
        <dsp:cNvPr id="0" name=""/>
        <dsp:cNvSpPr/>
      </dsp:nvSpPr>
      <dsp:spPr>
        <a:xfrm>
          <a:off x="1324695" y="2697424"/>
          <a:ext cx="5298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4967F5-5AAA-4C9D-ABD5-8F25C6653690}">
      <dsp:nvSpPr>
        <dsp:cNvPr id="0" name=""/>
        <dsp:cNvSpPr/>
      </dsp:nvSpPr>
      <dsp:spPr>
        <a:xfrm>
          <a:off x="0" y="2739788"/>
          <a:ext cx="66234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C493A-BBB9-46B9-A8DB-1400A6AB89F6}">
      <dsp:nvSpPr>
        <dsp:cNvPr id="0" name=""/>
        <dsp:cNvSpPr/>
      </dsp:nvSpPr>
      <dsp:spPr>
        <a:xfrm>
          <a:off x="0" y="2739788"/>
          <a:ext cx="1324695" cy="913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ct val="35000"/>
            </a:spcAft>
          </a:pPr>
          <a:r>
            <a:rPr lang="es-EC" sz="4200" kern="1200" dirty="0" smtClean="0"/>
            <a:t>4</a:t>
          </a:r>
          <a:endParaRPr lang="es-EC" sz="4200" kern="1200" dirty="0"/>
        </a:p>
      </dsp:txBody>
      <dsp:txXfrm>
        <a:off x="0" y="2739788"/>
        <a:ext cx="1324695" cy="913262"/>
      </dsp:txXfrm>
    </dsp:sp>
    <dsp:sp modelId="{FA280C1B-0E62-41EC-921E-C02F4CB8076E}">
      <dsp:nvSpPr>
        <dsp:cNvPr id="0" name=""/>
        <dsp:cNvSpPr/>
      </dsp:nvSpPr>
      <dsp:spPr>
        <a:xfrm>
          <a:off x="1424047" y="2781259"/>
          <a:ext cx="5199428" cy="829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C" sz="1300" kern="1200" dirty="0" smtClean="0"/>
            <a:t>Realizar el montaje y pruebas del las herramientas a implementar.</a:t>
          </a:r>
        </a:p>
        <a:p>
          <a:pPr lvl="0" algn="l" defTabSz="577850">
            <a:lnSpc>
              <a:spcPct val="90000"/>
            </a:lnSpc>
            <a:spcBef>
              <a:spcPct val="0"/>
            </a:spcBef>
            <a:spcAft>
              <a:spcPct val="35000"/>
            </a:spcAft>
          </a:pPr>
          <a:endParaRPr lang="es-EC" sz="1300" kern="1200" dirty="0">
            <a:latin typeface="Calibri" pitchFamily="34" charset="0"/>
            <a:cs typeface="Calibri" pitchFamily="34" charset="0"/>
          </a:endParaRPr>
        </a:p>
      </dsp:txBody>
      <dsp:txXfrm>
        <a:off x="1424047" y="2781259"/>
        <a:ext cx="5199428" cy="829428"/>
      </dsp:txXfrm>
    </dsp:sp>
    <dsp:sp modelId="{E0B756E2-2C0F-4979-81B3-8DBE776E5110}">
      <dsp:nvSpPr>
        <dsp:cNvPr id="0" name=""/>
        <dsp:cNvSpPr/>
      </dsp:nvSpPr>
      <dsp:spPr>
        <a:xfrm>
          <a:off x="1324695" y="3610687"/>
          <a:ext cx="52987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39A2A-D518-4CA7-9BA6-AE459799F055}">
      <dsp:nvSpPr>
        <dsp:cNvPr id="0" name=""/>
        <dsp:cNvSpPr/>
      </dsp:nvSpPr>
      <dsp:spPr>
        <a:xfrm>
          <a:off x="0" y="496843"/>
          <a:ext cx="5295332" cy="8064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78B2DD-EE4D-47F7-9E4E-9501524140E0}">
      <dsp:nvSpPr>
        <dsp:cNvPr id="0" name=""/>
        <dsp:cNvSpPr/>
      </dsp:nvSpPr>
      <dsp:spPr>
        <a:xfrm>
          <a:off x="264766" y="24522"/>
          <a:ext cx="3706732" cy="94464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t>Servidor, plataforma virtual de la ESPE-EL.</a:t>
          </a:r>
          <a:endParaRPr lang="es-ES" sz="1400" b="0" kern="1200" dirty="0">
            <a:solidFill>
              <a:schemeClr val="tx1"/>
            </a:solidFill>
            <a:latin typeface="Calibri" pitchFamily="34" charset="0"/>
            <a:cs typeface="Calibri" pitchFamily="34" charset="0"/>
          </a:endParaRPr>
        </a:p>
      </dsp:txBody>
      <dsp:txXfrm>
        <a:off x="310880" y="70636"/>
        <a:ext cx="3614504" cy="852412"/>
      </dsp:txXfrm>
    </dsp:sp>
    <dsp:sp modelId="{1BA4EA1F-02D4-4B43-A1E4-3C487FF1F3BD}">
      <dsp:nvSpPr>
        <dsp:cNvPr id="0" name=""/>
        <dsp:cNvSpPr/>
      </dsp:nvSpPr>
      <dsp:spPr>
        <a:xfrm>
          <a:off x="0" y="1948363"/>
          <a:ext cx="5295332" cy="806400"/>
        </a:xfrm>
        <a:prstGeom prst="rect">
          <a:avLst/>
        </a:prstGeom>
        <a:solidFill>
          <a:schemeClr val="lt1">
            <a:alpha val="90000"/>
            <a:hueOff val="0"/>
            <a:satOff val="0"/>
            <a:lumOff val="0"/>
            <a:alphaOff val="0"/>
          </a:schemeClr>
        </a:solidFill>
        <a:ln w="25400" cap="flat" cmpd="sng" algn="ctr">
          <a:solidFill>
            <a:schemeClr val="accent2">
              <a:shade val="80000"/>
              <a:hueOff val="301476"/>
              <a:satOff val="-19508"/>
              <a:lumOff val="17811"/>
              <a:alphaOff val="0"/>
            </a:schemeClr>
          </a:solidFill>
          <a:prstDash val="solid"/>
        </a:ln>
        <a:effectLst/>
      </dsp:spPr>
      <dsp:style>
        <a:lnRef idx="2">
          <a:scrgbClr r="0" g="0" b="0"/>
        </a:lnRef>
        <a:fillRef idx="1">
          <a:scrgbClr r="0" g="0" b="0"/>
        </a:fillRef>
        <a:effectRef idx="0">
          <a:scrgbClr r="0" g="0" b="0"/>
        </a:effectRef>
        <a:fontRef idx="minor"/>
      </dsp:style>
    </dsp:sp>
    <dsp:sp modelId="{4B8713DF-F79B-494A-89E7-81BD356670F6}">
      <dsp:nvSpPr>
        <dsp:cNvPr id="0" name=""/>
        <dsp:cNvSpPr/>
      </dsp:nvSpPr>
      <dsp:spPr>
        <a:xfrm>
          <a:off x="264766" y="1476043"/>
          <a:ext cx="3706732" cy="944640"/>
        </a:xfrm>
        <a:prstGeom prst="roundRect">
          <a:avLst/>
        </a:prstGeom>
        <a:solidFill>
          <a:schemeClr val="accent2">
            <a:shade val="80000"/>
            <a:hueOff val="301476"/>
            <a:satOff val="-19508"/>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t>Sistema Operativo Windows7</a:t>
          </a:r>
          <a:endParaRPr lang="es-ES" sz="1400" kern="1200" dirty="0">
            <a:solidFill>
              <a:schemeClr val="tx1"/>
            </a:solidFill>
            <a:latin typeface="Calibri" pitchFamily="34" charset="0"/>
            <a:cs typeface="Calibri" pitchFamily="34" charset="0"/>
          </a:endParaRPr>
        </a:p>
      </dsp:txBody>
      <dsp:txXfrm>
        <a:off x="310880" y="1522157"/>
        <a:ext cx="3614504" cy="852412"/>
      </dsp:txXfrm>
    </dsp:sp>
    <dsp:sp modelId="{C5B680F1-955B-4147-BEE4-D43EBE843AC8}">
      <dsp:nvSpPr>
        <dsp:cNvPr id="0" name=""/>
        <dsp:cNvSpPr/>
      </dsp:nvSpPr>
      <dsp:spPr>
        <a:xfrm>
          <a:off x="0" y="3399883"/>
          <a:ext cx="5295332" cy="806400"/>
        </a:xfrm>
        <a:prstGeom prst="rect">
          <a:avLst/>
        </a:prstGeom>
        <a:solidFill>
          <a:schemeClr val="lt1">
            <a:alpha val="90000"/>
            <a:hueOff val="0"/>
            <a:satOff val="0"/>
            <a:lumOff val="0"/>
            <a:alphaOff val="0"/>
          </a:schemeClr>
        </a:solidFill>
        <a:ln w="25400" cap="flat" cmpd="sng" algn="ctr">
          <a:solidFill>
            <a:schemeClr val="accent2">
              <a:shade val="80000"/>
              <a:hueOff val="602953"/>
              <a:satOff val="-39016"/>
              <a:lumOff val="35622"/>
              <a:alphaOff val="0"/>
            </a:schemeClr>
          </a:solidFill>
          <a:prstDash val="solid"/>
        </a:ln>
        <a:effectLst/>
      </dsp:spPr>
      <dsp:style>
        <a:lnRef idx="2">
          <a:scrgbClr r="0" g="0" b="0"/>
        </a:lnRef>
        <a:fillRef idx="1">
          <a:scrgbClr r="0" g="0" b="0"/>
        </a:fillRef>
        <a:effectRef idx="0">
          <a:scrgbClr r="0" g="0" b="0"/>
        </a:effectRef>
        <a:fontRef idx="minor"/>
      </dsp:style>
    </dsp:sp>
    <dsp:sp modelId="{0C4E016B-2CB2-4604-B788-5467C77EC5E2}">
      <dsp:nvSpPr>
        <dsp:cNvPr id="0" name=""/>
        <dsp:cNvSpPr/>
      </dsp:nvSpPr>
      <dsp:spPr>
        <a:xfrm>
          <a:off x="196528" y="2954863"/>
          <a:ext cx="3706732" cy="944640"/>
        </a:xfrm>
        <a:prstGeom prst="roundRect">
          <a:avLst/>
        </a:prstGeom>
        <a:solidFill>
          <a:schemeClr val="accent2">
            <a:shade val="80000"/>
            <a:hueOff val="602953"/>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106" tIns="0" rIns="140106"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bg1"/>
              </a:solidFill>
              <a:latin typeface="+mn-lt"/>
              <a:cs typeface="Calibri" pitchFamily="34" charset="0"/>
            </a:rPr>
            <a:t>Hot </a:t>
          </a:r>
          <a:r>
            <a:rPr lang="es-ES" sz="1400" kern="1200" dirty="0" err="1" smtClean="0">
              <a:solidFill>
                <a:schemeClr val="bg1"/>
              </a:solidFill>
              <a:latin typeface="+mn-lt"/>
              <a:cs typeface="Calibri" pitchFamily="34" charset="0"/>
            </a:rPr>
            <a:t>Potatoes</a:t>
          </a:r>
          <a:r>
            <a:rPr lang="es-ES" sz="1400" kern="1200" dirty="0" smtClean="0">
              <a:solidFill>
                <a:schemeClr val="bg1"/>
              </a:solidFill>
              <a:latin typeface="+mn-lt"/>
              <a:cs typeface="Calibri" pitchFamily="34" charset="0"/>
            </a:rPr>
            <a:t>: cuenta con 6 aplicaciones para realizar actividades de opción múltiple ,de respuestas cortas, crucigramas, ejercicios de ordenar y asociar. </a:t>
          </a:r>
          <a:endParaRPr lang="es-ES" sz="1400" kern="1200" dirty="0">
            <a:solidFill>
              <a:schemeClr val="bg1"/>
            </a:solidFill>
            <a:latin typeface="+mn-lt"/>
            <a:cs typeface="Calibri" pitchFamily="34" charset="0"/>
          </a:endParaRPr>
        </a:p>
      </dsp:txBody>
      <dsp:txXfrm>
        <a:off x="242642" y="3000977"/>
        <a:ext cx="3614504" cy="8524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A407F-01D1-43EB-8B33-34AE7F3A2A80}">
      <dsp:nvSpPr>
        <dsp:cNvPr id="0" name=""/>
        <dsp:cNvSpPr/>
      </dsp:nvSpPr>
      <dsp:spPr>
        <a:xfrm>
          <a:off x="1709" y="0"/>
          <a:ext cx="1792170" cy="4064000"/>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CL" sz="1800" kern="1200" dirty="0" smtClean="0">
              <a:solidFill>
                <a:schemeClr val="tx1"/>
              </a:solidFill>
              <a:latin typeface="Calibri" pitchFamily="34" charset="0"/>
              <a:cs typeface="Calibri" pitchFamily="34" charset="0"/>
            </a:rPr>
            <a:t>SCRUM es una metodología ágil de gestión de proyectos.</a:t>
          </a:r>
          <a:endParaRPr lang="en-US" sz="1800" kern="1200" dirty="0">
            <a:solidFill>
              <a:schemeClr val="tx1"/>
            </a:solidFill>
            <a:latin typeface="Calibri" pitchFamily="34" charset="0"/>
            <a:cs typeface="Calibri" pitchFamily="34" charset="0"/>
          </a:endParaRPr>
        </a:p>
      </dsp:txBody>
      <dsp:txXfrm>
        <a:off x="1709" y="1625600"/>
        <a:ext cx="1792170" cy="1625600"/>
      </dsp:txXfrm>
    </dsp:sp>
    <dsp:sp modelId="{9380D1F5-5EEE-4A26-A4B1-99C3E2EAD063}">
      <dsp:nvSpPr>
        <dsp:cNvPr id="0" name=""/>
        <dsp:cNvSpPr/>
      </dsp:nvSpPr>
      <dsp:spPr>
        <a:xfrm>
          <a:off x="221138"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19457-B561-4683-8C74-2AA2BA0DE3A0}">
      <dsp:nvSpPr>
        <dsp:cNvPr id="0" name=""/>
        <dsp:cNvSpPr/>
      </dsp:nvSpPr>
      <dsp:spPr>
        <a:xfrm>
          <a:off x="1847645" y="0"/>
          <a:ext cx="1792170" cy="4064000"/>
        </a:xfrm>
        <a:prstGeom prst="roundRect">
          <a:avLst>
            <a:gd name="adj" fmla="val 10000"/>
          </a:avLst>
        </a:prstGeom>
        <a:solidFill>
          <a:schemeClr val="accent2">
            <a:shade val="80000"/>
            <a:hueOff val="200984"/>
            <a:satOff val="-13005"/>
            <a:lumOff val="118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CL" sz="1800" kern="1200" dirty="0" smtClean="0">
              <a:solidFill>
                <a:schemeClr val="tx1"/>
              </a:solidFill>
              <a:latin typeface="Calibri" pitchFamily="34" charset="0"/>
              <a:cs typeface="Calibri" pitchFamily="34" charset="0"/>
            </a:rPr>
            <a:t>Ideal para proyectos con un rápido cambio de requerimientos.</a:t>
          </a:r>
          <a:endParaRPr lang="en-US" sz="1800" kern="1200" dirty="0">
            <a:solidFill>
              <a:schemeClr val="tx1"/>
            </a:solidFill>
            <a:latin typeface="Calibri" pitchFamily="34" charset="0"/>
            <a:cs typeface="Calibri" pitchFamily="34" charset="0"/>
          </a:endParaRPr>
        </a:p>
      </dsp:txBody>
      <dsp:txXfrm>
        <a:off x="1847645" y="1625600"/>
        <a:ext cx="1792170" cy="1625600"/>
      </dsp:txXfrm>
    </dsp:sp>
    <dsp:sp modelId="{78F1D2DD-EEDF-488A-B027-4BAC86D3EDDE}">
      <dsp:nvSpPr>
        <dsp:cNvPr id="0" name=""/>
        <dsp:cNvSpPr/>
      </dsp:nvSpPr>
      <dsp:spPr>
        <a:xfrm>
          <a:off x="206707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464A1-5EAD-4930-BDC0-527F54A3E0F4}">
      <dsp:nvSpPr>
        <dsp:cNvPr id="0" name=""/>
        <dsp:cNvSpPr/>
      </dsp:nvSpPr>
      <dsp:spPr>
        <a:xfrm>
          <a:off x="3693580" y="0"/>
          <a:ext cx="1792170" cy="4064000"/>
        </a:xfrm>
        <a:prstGeom prst="roundRect">
          <a:avLst>
            <a:gd name="adj" fmla="val 10000"/>
          </a:avLst>
        </a:prstGeom>
        <a:solidFill>
          <a:schemeClr val="accent2">
            <a:shade val="80000"/>
            <a:hueOff val="401968"/>
            <a:satOff val="-26011"/>
            <a:lumOff val="237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Desarrollo de software es por medio de iteraciones (Sprints).</a:t>
          </a:r>
          <a:endParaRPr lang="en-US" sz="1800" kern="1200" dirty="0">
            <a:solidFill>
              <a:schemeClr val="tx1"/>
            </a:solidFill>
            <a:latin typeface="Calibri" pitchFamily="34" charset="0"/>
            <a:cs typeface="Calibri" pitchFamily="34" charset="0"/>
          </a:endParaRPr>
        </a:p>
      </dsp:txBody>
      <dsp:txXfrm>
        <a:off x="3693580" y="1625600"/>
        <a:ext cx="1792170" cy="1625600"/>
      </dsp:txXfrm>
    </dsp:sp>
    <dsp:sp modelId="{0237E9AD-FFD3-43F1-865B-0AF01CFBF08F}">
      <dsp:nvSpPr>
        <dsp:cNvPr id="0" name=""/>
        <dsp:cNvSpPr/>
      </dsp:nvSpPr>
      <dsp:spPr>
        <a:xfrm>
          <a:off x="3913009"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9F140-4874-4746-B3B4-08DC18746FD1}">
      <dsp:nvSpPr>
        <dsp:cNvPr id="0" name=""/>
        <dsp:cNvSpPr/>
      </dsp:nvSpPr>
      <dsp:spPr>
        <a:xfrm>
          <a:off x="5539515" y="0"/>
          <a:ext cx="1792170" cy="4064000"/>
        </a:xfrm>
        <a:prstGeom prst="roundRect">
          <a:avLst>
            <a:gd name="adj" fmla="val 10000"/>
          </a:avLst>
        </a:prstGeom>
        <a:solidFill>
          <a:schemeClr val="accent2">
            <a:shade val="80000"/>
            <a:hueOff val="602953"/>
            <a:satOff val="-39016"/>
            <a:lumOff val="356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Calibri" pitchFamily="34" charset="0"/>
              <a:cs typeface="Calibri" pitchFamily="34" charset="0"/>
            </a:rPr>
            <a:t>Gran protagonismo de reuniones a lo largo del proyecto.</a:t>
          </a:r>
          <a:endParaRPr lang="en-US" sz="1800" kern="1200" dirty="0">
            <a:solidFill>
              <a:schemeClr val="tx1"/>
            </a:solidFill>
            <a:latin typeface="Calibri" pitchFamily="34" charset="0"/>
            <a:cs typeface="Calibri" pitchFamily="34" charset="0"/>
          </a:endParaRPr>
        </a:p>
      </dsp:txBody>
      <dsp:txXfrm>
        <a:off x="5539515" y="1625600"/>
        <a:ext cx="1792170" cy="1625600"/>
      </dsp:txXfrm>
    </dsp:sp>
    <dsp:sp modelId="{7AC8C2F1-882A-497F-94A9-B7F5203C6CD9}">
      <dsp:nvSpPr>
        <dsp:cNvPr id="0" name=""/>
        <dsp:cNvSpPr/>
      </dsp:nvSpPr>
      <dsp:spPr>
        <a:xfrm>
          <a:off x="5758945" y="243840"/>
          <a:ext cx="1353312" cy="1353312"/>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9F47F-2779-41AF-9741-57088369D9DC}">
      <dsp:nvSpPr>
        <dsp:cNvPr id="0" name=""/>
        <dsp:cNvSpPr/>
      </dsp:nvSpPr>
      <dsp:spPr>
        <a:xfrm>
          <a:off x="293335" y="3251200"/>
          <a:ext cx="6746724" cy="609600"/>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E7842-CAFE-4999-9054-869B6B283662}">
      <dsp:nvSpPr>
        <dsp:cNvPr id="0" name=""/>
        <dsp:cNvSpPr/>
      </dsp:nvSpPr>
      <dsp:spPr>
        <a:xfrm>
          <a:off x="0" y="65983"/>
          <a:ext cx="6096000" cy="1699350"/>
        </a:xfrm>
        <a:prstGeom prst="roundRect">
          <a:avLst>
            <a:gd name="adj" fmla="val 10000"/>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842C8F-C590-4F53-9609-4187A7331AE6}">
      <dsp:nvSpPr>
        <dsp:cNvPr id="0" name=""/>
        <dsp:cNvSpPr/>
      </dsp:nvSpPr>
      <dsp:spPr>
        <a:xfrm>
          <a:off x="125452" y="302019"/>
          <a:ext cx="1790700" cy="113044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1CFD91-41F8-4B16-ACF5-9DF6BC062FF4}">
      <dsp:nvSpPr>
        <dsp:cNvPr id="0" name=""/>
        <dsp:cNvSpPr/>
      </dsp:nvSpPr>
      <dsp:spPr>
        <a:xfrm rot="10800000">
          <a:off x="223815" y="1909640"/>
          <a:ext cx="1790700" cy="1040536"/>
        </a:xfrm>
        <a:prstGeom prst="round2SameRect">
          <a:avLst>
            <a:gd name="adj1" fmla="val 10500"/>
            <a:gd name="adj2" fmla="val 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Product Owner</a:t>
          </a:r>
          <a:endParaRPr lang="en-US" sz="2000" b="0" kern="1200" dirty="0">
            <a:solidFill>
              <a:schemeClr val="tx1"/>
            </a:solidFill>
          </a:endParaRPr>
        </a:p>
      </dsp:txBody>
      <dsp:txXfrm rot="10800000">
        <a:off x="255815" y="1909640"/>
        <a:ext cx="1726700" cy="1008536"/>
      </dsp:txXfrm>
    </dsp:sp>
    <dsp:sp modelId="{48FC18CA-03E8-4308-87A4-969B73120273}">
      <dsp:nvSpPr>
        <dsp:cNvPr id="0" name=""/>
        <dsp:cNvSpPr/>
      </dsp:nvSpPr>
      <dsp:spPr>
        <a:xfrm>
          <a:off x="2125359" y="349721"/>
          <a:ext cx="1790700" cy="11304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21845B-838F-4045-AE9C-2269B12EB56B}">
      <dsp:nvSpPr>
        <dsp:cNvPr id="0" name=""/>
        <dsp:cNvSpPr/>
      </dsp:nvSpPr>
      <dsp:spPr>
        <a:xfrm rot="10800000">
          <a:off x="2152650" y="1916286"/>
          <a:ext cx="1790700" cy="1013461"/>
        </a:xfrm>
        <a:prstGeom prst="round2SameRect">
          <a:avLst>
            <a:gd name="adj1" fmla="val 10500"/>
            <a:gd name="adj2" fmla="val 0"/>
          </a:avLst>
        </a:prstGeom>
        <a:solidFill>
          <a:schemeClr val="accent2">
            <a:shade val="50000"/>
            <a:hueOff val="477224"/>
            <a:satOff val="-28480"/>
            <a:lumOff val="36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ScrumMaster</a:t>
          </a:r>
          <a:endParaRPr lang="en-US" sz="2000" b="0" kern="1200" dirty="0">
            <a:solidFill>
              <a:schemeClr val="tx1"/>
            </a:solidFill>
          </a:endParaRPr>
        </a:p>
      </dsp:txBody>
      <dsp:txXfrm rot="10800000">
        <a:off x="2183817" y="1916286"/>
        <a:ext cx="1728366" cy="982294"/>
      </dsp:txXfrm>
    </dsp:sp>
    <dsp:sp modelId="{BF639203-59AD-41B8-86AA-B20C8071CE0C}">
      <dsp:nvSpPr>
        <dsp:cNvPr id="0" name=""/>
        <dsp:cNvSpPr/>
      </dsp:nvSpPr>
      <dsp:spPr>
        <a:xfrm>
          <a:off x="4054176" y="319978"/>
          <a:ext cx="1790700" cy="113044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70964-7CFA-4271-8FC0-85A6D622864F}">
      <dsp:nvSpPr>
        <dsp:cNvPr id="0" name=""/>
        <dsp:cNvSpPr/>
      </dsp:nvSpPr>
      <dsp:spPr>
        <a:xfrm rot="10800000">
          <a:off x="4136065" y="1922584"/>
          <a:ext cx="1790700" cy="1023277"/>
        </a:xfrm>
        <a:prstGeom prst="round2SameRect">
          <a:avLst>
            <a:gd name="adj1" fmla="val 10500"/>
            <a:gd name="adj2" fmla="val 0"/>
          </a:avLst>
        </a:prstGeom>
        <a:solidFill>
          <a:schemeClr val="accent2">
            <a:shade val="50000"/>
            <a:hueOff val="477224"/>
            <a:satOff val="-28480"/>
            <a:lumOff val="36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Calibri" pitchFamily="34" charset="0"/>
            </a:rPr>
            <a:t>Scrum Team</a:t>
          </a:r>
          <a:endParaRPr lang="en-US" sz="2000" b="0" kern="1200" dirty="0">
            <a:solidFill>
              <a:schemeClr val="tx1"/>
            </a:solidFill>
          </a:endParaRPr>
        </a:p>
      </dsp:txBody>
      <dsp:txXfrm rot="10800000">
        <a:off x="4167534" y="1922584"/>
        <a:ext cx="1727762" cy="991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BAFEF-B1EB-4E31-8B00-3F5E3BB2BEC7}">
      <dsp:nvSpPr>
        <dsp:cNvPr id="0" name=""/>
        <dsp:cNvSpPr/>
      </dsp:nvSpPr>
      <dsp:spPr>
        <a:xfrm>
          <a:off x="0" y="216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AC61C-ED27-4E85-B595-D170C97467BC}">
      <dsp:nvSpPr>
        <dsp:cNvPr id="0" name=""/>
        <dsp:cNvSpPr/>
      </dsp:nvSpPr>
      <dsp:spPr>
        <a:xfrm>
          <a:off x="0" y="2160"/>
          <a:ext cx="895290" cy="2301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s-EC" sz="4100" kern="1200" dirty="0" smtClean="0"/>
            <a:t>1</a:t>
          </a:r>
          <a:endParaRPr lang="es-EC" sz="4100" kern="1200" dirty="0"/>
        </a:p>
      </dsp:txBody>
      <dsp:txXfrm>
        <a:off x="0" y="2160"/>
        <a:ext cx="895290" cy="2301121"/>
      </dsp:txXfrm>
    </dsp:sp>
    <dsp:sp modelId="{AD398C0D-2F13-43F3-AE11-2E695D84FDFF}">
      <dsp:nvSpPr>
        <dsp:cNvPr id="0" name=""/>
        <dsp:cNvSpPr/>
      </dsp:nvSpPr>
      <dsp:spPr>
        <a:xfrm>
          <a:off x="962437" y="36892"/>
          <a:ext cx="7265858" cy="1815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kern="1200" dirty="0" smtClean="0"/>
            <a:t>El uso de la metodología </a:t>
          </a:r>
          <a:r>
            <a:rPr lang="es-ES" sz="2000" kern="1200" dirty="0" err="1" smtClean="0"/>
            <a:t>Scrum</a:t>
          </a:r>
          <a:r>
            <a:rPr lang="es-ES" sz="2000" kern="1200" dirty="0" smtClean="0"/>
            <a:t>  para el análisis, diseño y desarrollo del sistema de evaluación, permitió obtener un producto de software que automatizó el proceso de evaluación, dentro de los plazos previstos y cubriendo todas las necesidades que exige la escuela de conducción de la ESPE-EL. </a:t>
          </a:r>
          <a:endParaRPr lang="es-EC" sz="2000" kern="1200" dirty="0"/>
        </a:p>
      </dsp:txBody>
      <dsp:txXfrm>
        <a:off x="962437" y="36892"/>
        <a:ext cx="7265858" cy="1815171"/>
      </dsp:txXfrm>
    </dsp:sp>
    <dsp:sp modelId="{7EB6FCAE-1514-48D6-8B2C-1C57C2F59496}">
      <dsp:nvSpPr>
        <dsp:cNvPr id="0" name=""/>
        <dsp:cNvSpPr/>
      </dsp:nvSpPr>
      <dsp:spPr>
        <a:xfrm>
          <a:off x="895290" y="1852064"/>
          <a:ext cx="3581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77E08-0E0E-4541-ADC7-F4DB4F6F7DAA}">
      <dsp:nvSpPr>
        <dsp:cNvPr id="0" name=""/>
        <dsp:cNvSpPr/>
      </dsp:nvSpPr>
      <dsp:spPr>
        <a:xfrm>
          <a:off x="0" y="2057556"/>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C70D-62F0-4356-8E0C-E83B6BD23A11}">
      <dsp:nvSpPr>
        <dsp:cNvPr id="0" name=""/>
        <dsp:cNvSpPr/>
      </dsp:nvSpPr>
      <dsp:spPr>
        <a:xfrm>
          <a:off x="0" y="2351489"/>
          <a:ext cx="961191" cy="88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es-EC" sz="4100" kern="1200" dirty="0" smtClean="0"/>
            <a:t>2</a:t>
          </a:r>
          <a:endParaRPr lang="es-EC" sz="4100" kern="1200" dirty="0"/>
        </a:p>
      </dsp:txBody>
      <dsp:txXfrm>
        <a:off x="0" y="2351489"/>
        <a:ext cx="961191" cy="886781"/>
      </dsp:txXfrm>
    </dsp:sp>
    <dsp:sp modelId="{2C633A42-CBC5-4FAC-B8DC-284D09712753}">
      <dsp:nvSpPr>
        <dsp:cNvPr id="0" name=""/>
        <dsp:cNvSpPr/>
      </dsp:nvSpPr>
      <dsp:spPr>
        <a:xfrm>
          <a:off x="1033280" y="2368231"/>
          <a:ext cx="7194570" cy="1755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just" defTabSz="889000">
            <a:lnSpc>
              <a:spcPct val="90000"/>
            </a:lnSpc>
            <a:spcBef>
              <a:spcPct val="0"/>
            </a:spcBef>
            <a:spcAft>
              <a:spcPct val="35000"/>
            </a:spcAft>
          </a:pPr>
          <a:r>
            <a:rPr lang="es-ES" sz="2000" kern="1200" dirty="0" smtClean="0">
              <a:latin typeface="+mj-lt"/>
              <a:cs typeface="Calibri" pitchFamily="34" charset="0"/>
            </a:rPr>
            <a:t>La especificación de requerimientos del sistema desarrollado se lo hizo poco a poco a medida que se avanzaba, lo cual permitió realizar correcciones y ajustes al producto de software creado.</a:t>
          </a:r>
          <a:endParaRPr lang="es-EC" sz="2000" kern="1200" dirty="0">
            <a:latin typeface="+mj-lt"/>
          </a:endParaRPr>
        </a:p>
      </dsp:txBody>
      <dsp:txXfrm>
        <a:off x="1033280" y="2368231"/>
        <a:ext cx="7194570" cy="1755657"/>
      </dsp:txXfrm>
    </dsp:sp>
    <dsp:sp modelId="{B2A62773-6357-406F-95C2-7F210F3ED64C}">
      <dsp:nvSpPr>
        <dsp:cNvPr id="0" name=""/>
        <dsp:cNvSpPr/>
      </dsp:nvSpPr>
      <dsp:spPr>
        <a:xfrm>
          <a:off x="961191" y="4123889"/>
          <a:ext cx="384476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5DC5E-1875-45AF-9E7B-7315AC92BBF7}">
      <dsp:nvSpPr>
        <dsp:cNvPr id="0" name=""/>
        <dsp:cNvSpPr/>
      </dsp:nvSpPr>
      <dsp:spPr>
        <a:xfrm>
          <a:off x="0" y="19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A0AB95-D796-48E1-A138-F3918139AF81}">
      <dsp:nvSpPr>
        <dsp:cNvPr id="0" name=""/>
        <dsp:cNvSpPr/>
      </dsp:nvSpPr>
      <dsp:spPr>
        <a:xfrm>
          <a:off x="0" y="192"/>
          <a:ext cx="1052810" cy="337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dirty="0" smtClean="0"/>
            <a:t>3</a:t>
          </a:r>
          <a:endParaRPr lang="en-US" sz="6500" kern="1200" dirty="0"/>
        </a:p>
      </dsp:txBody>
      <dsp:txXfrm>
        <a:off x="0" y="192"/>
        <a:ext cx="1052810" cy="3370042"/>
      </dsp:txXfrm>
    </dsp:sp>
    <dsp:sp modelId="{465C7CB8-54C1-4A55-A7CE-09ECE05ADA86}">
      <dsp:nvSpPr>
        <dsp:cNvPr id="0" name=""/>
        <dsp:cNvSpPr/>
      </dsp:nvSpPr>
      <dsp:spPr>
        <a:xfrm>
          <a:off x="1131770" y="153226"/>
          <a:ext cx="7086157" cy="3060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just" defTabSz="977900">
            <a:lnSpc>
              <a:spcPct val="90000"/>
            </a:lnSpc>
            <a:spcBef>
              <a:spcPct val="0"/>
            </a:spcBef>
            <a:spcAft>
              <a:spcPct val="35000"/>
            </a:spcAft>
          </a:pPr>
          <a:r>
            <a:rPr lang="es-ES" sz="2200" kern="1200" dirty="0" smtClean="0"/>
            <a:t>La implementación de herramientas de evaluación en la Plataforma Virtual </a:t>
          </a:r>
          <a:r>
            <a:rPr lang="es-ES" sz="2200" kern="1200" dirty="0" err="1" smtClean="0"/>
            <a:t>Moodle</a:t>
          </a:r>
          <a:r>
            <a:rPr lang="es-ES" sz="2200" kern="1200" dirty="0" smtClean="0"/>
            <a:t> de la ESPE-EL para la escuela de conducción, permitió a los colaboradores del área académica reducir los tiempos empleados en la administración y gestión de los procesos académicos, de esta manera la institución brinda un mejor servicio a los estudiantes, docentes. reduciendo los ingresos de datos manuales que generan resultados de poca fiabilidad. </a:t>
          </a:r>
          <a:endParaRPr lang="en-US" sz="2200" kern="1200" dirty="0"/>
        </a:p>
      </dsp:txBody>
      <dsp:txXfrm>
        <a:off x="1131770" y="153226"/>
        <a:ext cx="7086157" cy="3060683"/>
      </dsp:txXfrm>
    </dsp:sp>
    <dsp:sp modelId="{055870C7-C85E-4AAC-BEED-04E37E0661BE}">
      <dsp:nvSpPr>
        <dsp:cNvPr id="0" name=""/>
        <dsp:cNvSpPr/>
      </dsp:nvSpPr>
      <dsp:spPr>
        <a:xfrm>
          <a:off x="1161965" y="2886364"/>
          <a:ext cx="42112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90EACC-0D9A-4E6D-A781-9B85AB547608}">
      <dsp:nvSpPr>
        <dsp:cNvPr id="0" name=""/>
        <dsp:cNvSpPr/>
      </dsp:nvSpPr>
      <dsp:spPr>
        <a:xfrm>
          <a:off x="0" y="337023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A7DFD-8CBD-48B9-B0E1-7DD43EB7D876}">
      <dsp:nvSpPr>
        <dsp:cNvPr id="0" name=""/>
        <dsp:cNvSpPr/>
      </dsp:nvSpPr>
      <dsp:spPr>
        <a:xfrm>
          <a:off x="0" y="3370234"/>
          <a:ext cx="1645920" cy="125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en-US" sz="5800" kern="1200" dirty="0"/>
        </a:p>
      </dsp:txBody>
      <dsp:txXfrm>
        <a:off x="0" y="3370234"/>
        <a:ext cx="1645920" cy="12554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BAE-5367-4EB4-A0F5-BF5886029093}">
      <dsp:nvSpPr>
        <dsp:cNvPr id="0" name=""/>
        <dsp:cNvSpPr/>
      </dsp:nvSpPr>
      <dsp:spPr>
        <a:xfrm>
          <a:off x="0" y="2274"/>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EA725-DE7C-481E-ABF5-0B66280CE19D}">
      <dsp:nvSpPr>
        <dsp:cNvPr id="0" name=""/>
        <dsp:cNvSpPr/>
      </dsp:nvSpPr>
      <dsp:spPr>
        <a:xfrm>
          <a:off x="0" y="2274"/>
          <a:ext cx="919400" cy="4009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lvl="0" algn="l" defTabSz="2222500">
            <a:lnSpc>
              <a:spcPct val="90000"/>
            </a:lnSpc>
            <a:spcBef>
              <a:spcPct val="0"/>
            </a:spcBef>
            <a:spcAft>
              <a:spcPct val="35000"/>
            </a:spcAft>
          </a:pPr>
          <a:r>
            <a:rPr lang="es-EC" sz="5000" kern="1200" dirty="0" smtClean="0"/>
            <a:t>4</a:t>
          </a:r>
          <a:endParaRPr lang="es-EC" sz="5000" kern="1200" dirty="0"/>
        </a:p>
      </dsp:txBody>
      <dsp:txXfrm>
        <a:off x="0" y="2274"/>
        <a:ext cx="919400" cy="4009077"/>
      </dsp:txXfrm>
    </dsp:sp>
    <dsp:sp modelId="{B6A97ADA-A283-4BEA-B4AE-B60945163E6F}">
      <dsp:nvSpPr>
        <dsp:cNvPr id="0" name=""/>
        <dsp:cNvSpPr/>
      </dsp:nvSpPr>
      <dsp:spPr>
        <a:xfrm>
          <a:off x="988355" y="143436"/>
          <a:ext cx="7231116" cy="1391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S" sz="1900" kern="1200" dirty="0" smtClean="0">
              <a:latin typeface="Calibri" pitchFamily="34" charset="0"/>
              <a:cs typeface="Calibri" pitchFamily="34" charset="0"/>
            </a:rPr>
            <a:t>Las herramientas utilizadas para el desarrollo del presente proyecto han sido en su mayoría Hot Potatoes , economizando de esta manera los costos de construcción y mantenimiento del sistema por ser un sistema de software libre. </a:t>
          </a:r>
          <a:endParaRPr lang="es-EC" sz="1900" kern="1200" dirty="0"/>
        </a:p>
      </dsp:txBody>
      <dsp:txXfrm>
        <a:off x="988355" y="143436"/>
        <a:ext cx="7231116" cy="1391180"/>
      </dsp:txXfrm>
    </dsp:sp>
    <dsp:sp modelId="{B064A3A2-3D38-4453-840F-DA6C48A67509}">
      <dsp:nvSpPr>
        <dsp:cNvPr id="0" name=""/>
        <dsp:cNvSpPr/>
      </dsp:nvSpPr>
      <dsp:spPr>
        <a:xfrm>
          <a:off x="987656" y="1316257"/>
          <a:ext cx="367760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BAFEF-B1EB-4E31-8B00-3F5E3BB2BEC7}">
      <dsp:nvSpPr>
        <dsp:cNvPr id="0" name=""/>
        <dsp:cNvSpPr/>
      </dsp:nvSpPr>
      <dsp:spPr>
        <a:xfrm>
          <a:off x="0" y="147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AC61C-ED27-4E85-B595-D170C97467BC}">
      <dsp:nvSpPr>
        <dsp:cNvPr id="0" name=""/>
        <dsp:cNvSpPr/>
      </dsp:nvSpPr>
      <dsp:spPr>
        <a:xfrm>
          <a:off x="0" y="1479"/>
          <a:ext cx="895290" cy="2668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r>
            <a:rPr lang="es-EC" sz="5800" kern="1200" dirty="0" smtClean="0"/>
            <a:t>1</a:t>
          </a:r>
          <a:endParaRPr lang="es-EC" sz="5800" kern="1200" dirty="0"/>
        </a:p>
      </dsp:txBody>
      <dsp:txXfrm>
        <a:off x="0" y="1479"/>
        <a:ext cx="895290" cy="2668488"/>
      </dsp:txXfrm>
    </dsp:sp>
    <dsp:sp modelId="{AD398C0D-2F13-43F3-AE11-2E695D84FDFF}">
      <dsp:nvSpPr>
        <dsp:cNvPr id="0" name=""/>
        <dsp:cNvSpPr/>
      </dsp:nvSpPr>
      <dsp:spPr>
        <a:xfrm>
          <a:off x="962437" y="110538"/>
          <a:ext cx="7265858" cy="244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Para el desarrollo de aplicaciones web es recomendable usar herramientas de software libre, para evitar los altos costos de licenciamiento y la poca flexibilidad que presenta el software propietario. Se recomienda el uso de software libre, pues la tendencia actual es la utilización de estas herramientas que aparte de economizar totalmente la construcción de un sistema, facilitan en gran manera la misma, a más de que permiten reutilizar el código y optimizarlo, dando con esto un buen mantenimiento al sistema que se haya construido.</a:t>
          </a:r>
          <a:endParaRPr lang="es-EC" sz="1900" kern="1200" dirty="0"/>
        </a:p>
      </dsp:txBody>
      <dsp:txXfrm>
        <a:off x="962437" y="110538"/>
        <a:ext cx="7265858" cy="2449504"/>
      </dsp:txXfrm>
    </dsp:sp>
    <dsp:sp modelId="{7EB6FCAE-1514-48D6-8B2C-1C57C2F59496}">
      <dsp:nvSpPr>
        <dsp:cNvPr id="0" name=""/>
        <dsp:cNvSpPr/>
      </dsp:nvSpPr>
      <dsp:spPr>
        <a:xfrm>
          <a:off x="895290" y="2560043"/>
          <a:ext cx="3581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77E08-0E0E-4541-ADC7-F4DB4F6F7DAA}">
      <dsp:nvSpPr>
        <dsp:cNvPr id="0" name=""/>
        <dsp:cNvSpPr/>
      </dsp:nvSpPr>
      <dsp:spPr>
        <a:xfrm>
          <a:off x="0" y="266996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27C70D-62F0-4356-8E0C-E83B6BD23A11}">
      <dsp:nvSpPr>
        <dsp:cNvPr id="0" name=""/>
        <dsp:cNvSpPr/>
      </dsp:nvSpPr>
      <dsp:spPr>
        <a:xfrm>
          <a:off x="0" y="2738147"/>
          <a:ext cx="895290" cy="1254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r>
            <a:rPr lang="es-EC" sz="5800" kern="1200" dirty="0" smtClean="0"/>
            <a:t>2</a:t>
          </a:r>
          <a:endParaRPr lang="es-EC" sz="5800" kern="1200" dirty="0"/>
        </a:p>
      </dsp:txBody>
      <dsp:txXfrm>
        <a:off x="0" y="2738147"/>
        <a:ext cx="895290" cy="1254189"/>
      </dsp:txXfrm>
    </dsp:sp>
    <dsp:sp modelId="{4B19E6CC-06C7-46F4-BDEC-A139F0B3972B}">
      <dsp:nvSpPr>
        <dsp:cNvPr id="0" name=""/>
        <dsp:cNvSpPr/>
      </dsp:nvSpPr>
      <dsp:spPr>
        <a:xfrm>
          <a:off x="962437" y="2803261"/>
          <a:ext cx="7265858" cy="1252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a:lnSpc>
              <a:spcPct val="90000"/>
            </a:lnSpc>
            <a:spcBef>
              <a:spcPct val="0"/>
            </a:spcBef>
            <a:spcAft>
              <a:spcPct val="35000"/>
            </a:spcAft>
          </a:pPr>
          <a:r>
            <a:rPr lang="es-ES" sz="1900" kern="1200" dirty="0" smtClean="0">
              <a:latin typeface="Calibri" pitchFamily="34" charset="0"/>
              <a:cs typeface="Calibri" pitchFamily="34" charset="0"/>
            </a:rPr>
            <a:t>Para la realización de un sistema que permita automatizar los procesos de una institución educativa, es recomendable conocer y entender los procesos, para poder recolectar los requerimientos de una manera más fácil y rápida evitando errores en la fase de desarrollo.</a:t>
          </a:r>
        </a:p>
      </dsp:txBody>
      <dsp:txXfrm>
        <a:off x="962437" y="2803261"/>
        <a:ext cx="7265858" cy="1252964"/>
      </dsp:txXfrm>
    </dsp:sp>
    <dsp:sp modelId="{04D0E079-55E8-4D6B-A727-6B0F00D99769}">
      <dsp:nvSpPr>
        <dsp:cNvPr id="0" name=""/>
        <dsp:cNvSpPr/>
      </dsp:nvSpPr>
      <dsp:spPr>
        <a:xfrm>
          <a:off x="895290" y="4056226"/>
          <a:ext cx="3581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a:lvl1pPr>
          </a:lstStyle>
          <a:p>
            <a:endParaRPr lang="en-GB" dirty="0"/>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a:lvl1pPr>
          </a:lstStyle>
          <a:p>
            <a:endParaRPr lang="en-GB" dirty="0"/>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a:lvl1pPr>
          </a:lstStyle>
          <a:p>
            <a:endParaRPr lang="en-GB" dirty="0"/>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a:lvl1pPr>
          </a:lstStyle>
          <a:p>
            <a:fld id="{8EAA4F28-86D2-4508-B283-77AC3E307BE1}" type="slidenum">
              <a:rPr lang="en-GB"/>
              <a:pPr/>
              <a:t>‹Nº›</a:t>
            </a:fld>
            <a:endParaRPr lang="en-GB" dirty="0"/>
          </a:p>
        </p:txBody>
      </p:sp>
    </p:spTree>
    <p:extLst>
      <p:ext uri="{BB962C8B-B14F-4D97-AF65-F5344CB8AC3E}">
        <p14:creationId xmlns:p14="http://schemas.microsoft.com/office/powerpoint/2010/main" val="1473163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a:lvl1pPr>
          </a:lstStyle>
          <a:p>
            <a:endParaRPr lang="en-GB" dirty="0"/>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a:lvl1pPr>
          </a:lstStyle>
          <a:p>
            <a:endParaRPr lang="en-GB" dirty="0"/>
          </a:p>
        </p:txBody>
      </p:sp>
      <p:sp>
        <p:nvSpPr>
          <p:cNvPr id="6148"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smtClean="0"/>
              <a:t>Klicken Sie, um die Formate des Vorlagentextes zu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a:lvl1pPr>
          </a:lstStyle>
          <a:p>
            <a:endParaRPr lang="en-GB" dirty="0"/>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a:lvl1pPr>
          </a:lstStyle>
          <a:p>
            <a:fld id="{B407E07E-8BEE-413B-8D27-9B2FA97CB83D}" type="slidenum">
              <a:rPr lang="en-GB"/>
              <a:pPr/>
              <a:t>‹Nº›</a:t>
            </a:fld>
            <a:endParaRPr lang="en-GB" dirty="0"/>
          </a:p>
        </p:txBody>
      </p:sp>
    </p:spTree>
    <p:extLst>
      <p:ext uri="{BB962C8B-B14F-4D97-AF65-F5344CB8AC3E}">
        <p14:creationId xmlns:p14="http://schemas.microsoft.com/office/powerpoint/2010/main" val="3255071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13</a:t>
            </a:fld>
            <a:endParaRPr lang="en-US"/>
          </a:p>
        </p:txBody>
      </p:sp>
    </p:spTree>
    <p:extLst>
      <p:ext uri="{BB962C8B-B14F-4D97-AF65-F5344CB8AC3E}">
        <p14:creationId xmlns:p14="http://schemas.microsoft.com/office/powerpoint/2010/main" val="145268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16</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17</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18</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19</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20</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21</a:t>
            </a:fld>
            <a:endParaRPr lang="en-US"/>
          </a:p>
        </p:txBody>
      </p:sp>
    </p:spTree>
    <p:extLst>
      <p:ext uri="{BB962C8B-B14F-4D97-AF65-F5344CB8AC3E}">
        <p14:creationId xmlns:p14="http://schemas.microsoft.com/office/powerpoint/2010/main" val="2062935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22</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23</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24</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25</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26</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27</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28</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29</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30</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31</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32</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33</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34</a:t>
            </a:fld>
            <a:endParaRPr lang="en-GB"/>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4</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Reducir el tiempo promedio en los procesos de inscripción y matriculación a los estudiantes, a fin de disminuir los costos del tiempo del personal administrativo dedicado a estas tareas. </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Disminuir la cantidad de reclamos realizados por mal cálculo de las notas y promedios</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Diseñar un sistema que sea amigable, eficiente y fácil de acceso en su manejo. </a:t>
            </a:r>
            <a:endParaRPr lang="es-EC" dirty="0" smtClean="0">
              <a:latin typeface="Calibri" pitchFamily="34" charset="0"/>
              <a:cs typeface="Calibri" pitchFamily="34" charset="0"/>
            </a:endParaRPr>
          </a:p>
          <a:p>
            <a:endParaRPr lang="en-US"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s-MX" dirty="0" smtClean="0">
                <a:latin typeface="Calibri" pitchFamily="34" charset="0"/>
                <a:cs typeface="Calibri" pitchFamily="34" charset="0"/>
              </a:rPr>
              <a:t>Tener trazabilidad en la información correspondiente a la inscripción, matrícula y calificaciones de los alumnos</a:t>
            </a:r>
            <a:endParaRPr lang="es-EC" dirty="0" smtClean="0">
              <a:latin typeface="Calibri" pitchFamily="34" charset="0"/>
              <a:cs typeface="Calibri" pitchFamily="34" charset="0"/>
            </a:endParaRP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35</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38</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39</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27714-E7CF-4644-9002-D876B364C230}" type="slidenum">
              <a:rPr lang="en-GB"/>
              <a:pPr/>
              <a:t>40</a:t>
            </a:fld>
            <a:endParaRPr lang="en-GB" dirty="0"/>
          </a:p>
        </p:txBody>
      </p:sp>
      <p:sp>
        <p:nvSpPr>
          <p:cNvPr id="734210" name="Rectangle 1026"/>
          <p:cNvSpPr>
            <a:spLocks noGrp="1" noChangeArrowheads="1"/>
          </p:cNvSpPr>
          <p:nvPr>
            <p:ph type="body" idx="1"/>
          </p:nvPr>
        </p:nvSpPr>
        <p:spPr>
          <a:xfrm>
            <a:off x="242888" y="5253038"/>
            <a:ext cx="6283325" cy="4051300"/>
          </a:xfrm>
        </p:spPr>
        <p:txBody>
          <a:bodyPr lIns="89384" tIns="44694" rIns="89384" bIns="44694"/>
          <a:lstStyle/>
          <a:p>
            <a:endParaRPr lang="en-GB" dirty="0"/>
          </a:p>
        </p:txBody>
      </p:sp>
      <p:sp>
        <p:nvSpPr>
          <p:cNvPr id="734211" name="Rectangle 1027"/>
          <p:cNvSpPr>
            <a:spLocks noGrp="1" noRot="1" noChangeAspect="1" noChangeArrowheads="1" noTextEdit="1"/>
          </p:cNvSpPr>
          <p:nvPr>
            <p:ph type="sldImg"/>
          </p:nvPr>
        </p:nvSpPr>
        <p:spPr>
          <a:xfrm>
            <a:off x="1588" y="0"/>
            <a:ext cx="6696075" cy="5022850"/>
          </a:xfr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5</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6</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7</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8</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CF6F3-5F2D-4395-94C8-5459BBDF6392}" type="slidenum">
              <a:rPr lang="en-GB"/>
              <a:pPr/>
              <a:t>9</a:t>
            </a:fld>
            <a:endParaRPr lang="en-GB" dirty="0"/>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47ECD3BF-3FF8-47E1-B89F-EC02BE58E5DE}" type="slidenum">
              <a:rPr lang="en-US" smtClean="0"/>
              <a:pPr/>
              <a:t>10</a:t>
            </a:fld>
            <a:endParaRPr lang="en-US" dirty="0"/>
          </a:p>
        </p:txBody>
      </p:sp>
    </p:spTree>
    <p:extLst>
      <p:ext uri="{BB962C8B-B14F-4D97-AF65-F5344CB8AC3E}">
        <p14:creationId xmlns:p14="http://schemas.microsoft.com/office/powerpoint/2010/main" val="1452682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CDF6120-F1F0-4C60-9FE9-39AC71A9C79D}" type="datetimeFigureOut">
              <a:rPr lang="en-US" smtClean="0"/>
              <a:pPr/>
              <a:t>8/22/2013</a:t>
            </a:fld>
            <a:endParaRPr lang="en-US" sz="1600" dirty="0"/>
          </a:p>
        </p:txBody>
      </p:sp>
      <p:sp>
        <p:nvSpPr>
          <p:cNvPr id="19" name="18 Marcador de pie de página"/>
          <p:cNvSpPr>
            <a:spLocks noGrp="1"/>
          </p:cNvSpPr>
          <p:nvPr>
            <p:ph type="ftr" sz="quarter" idx="11"/>
          </p:nvPr>
        </p:nvSpPr>
        <p:spPr/>
        <p:txBody>
          <a:bodyPr/>
          <a:lstStyle/>
          <a:p>
            <a:endParaRPr kumimoji="0" lang="en-US" dirty="0"/>
          </a:p>
        </p:txBody>
      </p:sp>
      <p:sp>
        <p:nvSpPr>
          <p:cNvPr id="27" name="2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pic>
        <p:nvPicPr>
          <p:cNvPr id="7" name="Picture 15" descr="Unbenannt-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97713" y="2887663"/>
            <a:ext cx="1381125" cy="2136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9" descr="PP smal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34532"/>
          <a:stretch>
            <a:fillRect/>
          </a:stretch>
        </p:blipFill>
        <p:spPr bwMode="auto">
          <a:xfrm>
            <a:off x="6432550" y="6191250"/>
            <a:ext cx="2419350" cy="303213"/>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EFA26CA-2FDE-4182-A705-AAF16BB2EEDA}"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6FA460F5-45C2-4471-845F-B39F174FC794}"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1DC9D33-A4B1-450A-87A2-59899CC14E56}"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5" name="4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85665E68-9617-412F-A7A4-131044EC2F4D}" type="slidenum">
              <a:rPr lang="de-DE" smtClean="0"/>
              <a:pPr/>
              <a:t>‹Nº›</a:t>
            </a:fld>
            <a:endParaRPr lang="de-DE"/>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overrideClrMapping bg1="dk1" tx1="lt1" bg2="dk2" tx2="lt2" accent1="accent1" accent2="accent2" accent3="accent3" accent4="accent4" accent5="accent5" accent6="accent6" hlink="hlink" folHlink="folHlink"/>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2CD743D8-D508-482C-9292-8E5389DF6DA3}"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8" name="7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1A4CB601-CD02-4FE7-A42D-ACBEE762BD17}" type="slidenum">
              <a:rPr lang="de-DE" smtClean="0"/>
              <a:pPr/>
              <a:t>‹Nº›</a:t>
            </a:fld>
            <a:endParaRPr lang="de-DE"/>
          </a:p>
        </p:txBody>
      </p:sp>
      <p:sp>
        <p:nvSpPr>
          <p:cNvPr id="9" name="8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4" name="3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5C698382-0819-4FD8-AA15-7DE37E4D0D9B}" type="slidenum">
              <a:rPr lang="de-DE" smtClean="0"/>
              <a:pPr/>
              <a:t>‹Nº›</a:t>
            </a:fld>
            <a:endParaRPr lang="de-DE"/>
          </a:p>
        </p:txBody>
      </p:sp>
      <p:sp>
        <p:nvSpPr>
          <p:cNvPr id="5" name="4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3" name="2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F98E2484-FAE2-4954-AD83-46D127253B42}" type="slidenum">
              <a:rPr lang="de-DE" smtClean="0"/>
              <a:pPr/>
              <a:t>‹Nº›</a:t>
            </a:fld>
            <a:endParaRPr lang="de-DE"/>
          </a:p>
        </p:txBody>
      </p:sp>
      <p:sp>
        <p:nvSpPr>
          <p:cNvPr id="4" name="3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DF9B771A-DBC4-47E6-A676-F5B3734DFB77}" type="slidenum">
              <a:rPr lang="de-DE" smtClean="0"/>
              <a:pPr/>
              <a:t>‹Nº›</a:t>
            </a:fld>
            <a:endParaRPr lang="de-DE"/>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8/22/2013</a:t>
            </a:fld>
            <a:endParaRPr lang="en-US" dirty="0"/>
          </a:p>
        </p:txBody>
      </p:sp>
      <p:sp>
        <p:nvSpPr>
          <p:cNvPr id="6" name="5 Marcador de pie de página"/>
          <p:cNvSpPr>
            <a:spLocks noGrp="1"/>
          </p:cNvSpPr>
          <p:nvPr>
            <p:ph type="ftr" sz="quarter" idx="11"/>
          </p:nvPr>
        </p:nvSpPr>
        <p:spPr/>
        <p:txBody>
          <a:bodyPr/>
          <a:lstStyle/>
          <a:p>
            <a:r>
              <a:rPr lang="de-DE" smtClean="0"/>
              <a:t>Here comes your footer  </a:t>
            </a:r>
            <a:r>
              <a:rPr lang="de-DE" smtClean="0">
                <a:sym typeface="Wingdings" pitchFamily="2" charset="2"/>
              </a:rPr>
              <a:t></a:t>
            </a:r>
            <a:r>
              <a:rPr lang="de-DE" smtClean="0"/>
              <a:t>  Page </a:t>
            </a:r>
            <a:fld id="{467F093F-DDFF-4A16-83C7-F808107639A8}" type="slidenum">
              <a:rPr lang="de-DE" smtClean="0"/>
              <a:pPr/>
              <a:t>‹Nº›</a:t>
            </a:fld>
            <a:endParaRPr lang="de-DE"/>
          </a:p>
        </p:txBody>
      </p:sp>
      <p:sp>
        <p:nvSpPr>
          <p:cNvPr id="7" name="6 Marcador de número de diapositiva"/>
          <p:cNvSpPr>
            <a:spLocks noGrp="1"/>
          </p:cNvSpPr>
          <p:nvPr>
            <p:ph type="sldNum" sz="quarter" idx="12"/>
          </p:nvPr>
        </p:nvSpPr>
        <p:spPr>
          <a:xfrm>
            <a:off x="8077200" y="6356350"/>
            <a:ext cx="609600" cy="365125"/>
          </a:xfrm>
        </p:spPr>
        <p:txBody>
          <a:bodyPr/>
          <a:lstStyle/>
          <a:p>
            <a:fld id="{EA7C8D44-3667-46F6-9772-CC52308E2A7F}" type="slidenum">
              <a:rPr kumimoji="0" lang="en-US" smtClean="0"/>
              <a:pPr/>
              <a:t>‹Nº›</a:t>
            </a:fld>
            <a:endParaRPr kumimoji="0" lang="en-U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CDF6120-F1F0-4C60-9FE9-39AC71A9C79D}" type="datetimeFigureOut">
              <a:rPr lang="en-US" smtClean="0"/>
              <a:pPr/>
              <a:t>8/22/2013</a:t>
            </a:fld>
            <a:endParaRPr lang="en-US" sz="1400" dirty="0">
              <a:solidFill>
                <a:schemeClr val="tx2"/>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de-DE" smtClean="0"/>
              <a:t>Here comes your footer  </a:t>
            </a:r>
            <a:r>
              <a:rPr lang="de-DE" smtClean="0">
                <a:sym typeface="Wingdings" pitchFamily="2" charset="2"/>
              </a:rPr>
              <a:t></a:t>
            </a:r>
            <a:r>
              <a:rPr lang="de-DE" smtClean="0"/>
              <a:t>  Page </a:t>
            </a:r>
            <a:fld id="{C641299C-1AC1-47EA-B98D-2CE18D022635}" type="slidenum">
              <a:rPr lang="de-DE" smtClean="0"/>
              <a:pPr/>
              <a:t>‹Nº›</a:t>
            </a:fld>
            <a:endParaRPr lang="de-DE"/>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spd="med">
    <p:wipe dir="r"/>
  </p:transition>
  <p:timing>
    <p:tnLst>
      <p:par>
        <p:cTn id="1" dur="indefinite" restart="never" nodeType="tmRoot"/>
      </p:par>
    </p:tnLst>
  </p:timing>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gif"/><Relationship Id="rId4" Type="http://schemas.openxmlformats.org/officeDocument/2006/relationships/image" Target="../media/image5.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jpeg"/><Relationship Id="rId7" Type="http://schemas.openxmlformats.org/officeDocument/2006/relationships/diagramColors" Target="../diagrams/colors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jpeg"/><Relationship Id="rId7" Type="http://schemas.openxmlformats.org/officeDocument/2006/relationships/diagramColors" Target="../diagrams/colors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jpeg"/><Relationship Id="rId7" Type="http://schemas.openxmlformats.org/officeDocument/2006/relationships/diagramColors" Target="../diagrams/colors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eg"/><Relationship Id="rId7" Type="http://schemas.openxmlformats.org/officeDocument/2006/relationships/diagramColors" Target="../diagrams/colors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jpe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0.png"/><Relationship Id="rId4" Type="http://schemas.openxmlformats.org/officeDocument/2006/relationships/hyperlink" Target="http://2.bp.blogspot.com/_nTIbwqvqXVw/TIw89BF3BSI/AAAAAAAAAiY/lqZYUCuJ6DE/s1600/jboss_inc_logo.jpg" TargetMode="External"/><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4094328" y="3916907"/>
            <a:ext cx="3903260" cy="369332"/>
          </a:xfrm>
          <a:prstGeom prst="rect">
            <a:avLst/>
          </a:prstGeom>
          <a:noFill/>
        </p:spPr>
        <p:txBody>
          <a:bodyPr wrap="square" rtlCol="0">
            <a:spAutoFit/>
          </a:bodyPr>
          <a:lstStyle/>
          <a:p>
            <a:r>
              <a:rPr lang="es-ES" b="1" dirty="0" smtClean="0">
                <a:solidFill>
                  <a:schemeClr val="bg1"/>
                </a:solidFill>
                <a:latin typeface="+mj-lt"/>
              </a:rPr>
              <a:t>Autores:</a:t>
            </a:r>
            <a:r>
              <a:rPr lang="es-ES" dirty="0" smtClean="0">
                <a:solidFill>
                  <a:schemeClr val="bg1"/>
                </a:solidFill>
                <a:latin typeface="+mj-lt"/>
              </a:rPr>
              <a:t> Barrionuevo Lozada Carlos H.</a:t>
            </a:r>
            <a:endParaRPr lang="es-ES" dirty="0">
              <a:solidFill>
                <a:schemeClr val="bg1"/>
              </a:solidFill>
              <a:latin typeface="+mj-lt"/>
            </a:endParaRPr>
          </a:p>
        </p:txBody>
      </p:sp>
      <p:sp>
        <p:nvSpPr>
          <p:cNvPr id="10" name="9 CuadroTexto"/>
          <p:cNvSpPr txBox="1"/>
          <p:nvPr/>
        </p:nvSpPr>
        <p:spPr>
          <a:xfrm>
            <a:off x="4219433" y="5011010"/>
            <a:ext cx="3753134" cy="646331"/>
          </a:xfrm>
          <a:prstGeom prst="rect">
            <a:avLst/>
          </a:prstGeom>
          <a:noFill/>
        </p:spPr>
        <p:txBody>
          <a:bodyPr wrap="square" rtlCol="0">
            <a:spAutoFit/>
          </a:bodyPr>
          <a:lstStyle/>
          <a:p>
            <a:r>
              <a:rPr lang="es-ES" b="1" dirty="0" smtClean="0">
                <a:solidFill>
                  <a:schemeClr val="bg1"/>
                </a:solidFill>
                <a:latin typeface="+mj-lt"/>
              </a:rPr>
              <a:t>Director:</a:t>
            </a:r>
            <a:r>
              <a:rPr lang="es-ES" dirty="0" smtClean="0">
                <a:solidFill>
                  <a:schemeClr val="bg1"/>
                </a:solidFill>
                <a:latin typeface="+mj-lt"/>
              </a:rPr>
              <a:t> Ing. Fabián  Montaluisa</a:t>
            </a:r>
          </a:p>
          <a:p>
            <a:r>
              <a:rPr lang="es-ES" dirty="0" smtClean="0">
                <a:solidFill>
                  <a:schemeClr val="bg1"/>
                </a:solidFill>
                <a:latin typeface="+mj-lt"/>
              </a:rPr>
              <a:t>               </a:t>
            </a:r>
            <a:endParaRPr lang="es-ES" dirty="0">
              <a:solidFill>
                <a:schemeClr val="bg1"/>
              </a:solidFill>
              <a:latin typeface="+mj-lt"/>
            </a:endParaRPr>
          </a:p>
        </p:txBody>
      </p:sp>
      <p:sp>
        <p:nvSpPr>
          <p:cNvPr id="11" name="10 CuadroTexto"/>
          <p:cNvSpPr txBox="1"/>
          <p:nvPr/>
        </p:nvSpPr>
        <p:spPr>
          <a:xfrm>
            <a:off x="4221705" y="5463660"/>
            <a:ext cx="4158017" cy="646331"/>
          </a:xfrm>
          <a:prstGeom prst="rect">
            <a:avLst/>
          </a:prstGeom>
          <a:noFill/>
        </p:spPr>
        <p:txBody>
          <a:bodyPr wrap="square" rtlCol="0">
            <a:spAutoFit/>
          </a:bodyPr>
          <a:lstStyle/>
          <a:p>
            <a:r>
              <a:rPr lang="es-ES" b="1" dirty="0" smtClean="0">
                <a:solidFill>
                  <a:schemeClr val="bg1"/>
                </a:solidFill>
                <a:latin typeface="+mj-lt"/>
              </a:rPr>
              <a:t>Codirectora:</a:t>
            </a:r>
            <a:r>
              <a:rPr lang="es-ES" dirty="0" smtClean="0">
                <a:solidFill>
                  <a:schemeClr val="bg1"/>
                </a:solidFill>
                <a:latin typeface="+mj-lt"/>
              </a:rPr>
              <a:t> Ing. Ivon  Arias </a:t>
            </a:r>
          </a:p>
          <a:p>
            <a:r>
              <a:rPr lang="es-ES" dirty="0" smtClean="0">
                <a:solidFill>
                  <a:schemeClr val="bg1"/>
                </a:solidFill>
                <a:latin typeface="+mj-lt"/>
              </a:rPr>
              <a:t>               </a:t>
            </a:r>
            <a:endParaRPr lang="es-ES" dirty="0">
              <a:solidFill>
                <a:schemeClr val="bg1"/>
              </a:solidFill>
              <a:latin typeface="+mj-lt"/>
            </a:endParaRPr>
          </a:p>
        </p:txBody>
      </p:sp>
      <p:sp>
        <p:nvSpPr>
          <p:cNvPr id="13" name="12 CuadroTexto"/>
          <p:cNvSpPr txBox="1"/>
          <p:nvPr/>
        </p:nvSpPr>
        <p:spPr>
          <a:xfrm>
            <a:off x="318445" y="5859438"/>
            <a:ext cx="4158017" cy="646331"/>
          </a:xfrm>
          <a:prstGeom prst="rect">
            <a:avLst/>
          </a:prstGeom>
          <a:noFill/>
        </p:spPr>
        <p:txBody>
          <a:bodyPr wrap="square" rtlCol="0">
            <a:spAutoFit/>
          </a:bodyPr>
          <a:lstStyle/>
          <a:p>
            <a:pPr algn="ctr"/>
            <a:r>
              <a:rPr lang="es-ES" dirty="0" smtClean="0">
                <a:solidFill>
                  <a:schemeClr val="bg1"/>
                </a:solidFill>
              </a:rPr>
              <a:t>Latacunga, 14 Agoto del 2013</a:t>
            </a:r>
          </a:p>
          <a:p>
            <a:r>
              <a:rPr lang="es-ES" dirty="0" smtClean="0">
                <a:solidFill>
                  <a:schemeClr val="bg1"/>
                </a:solidFill>
              </a:rPr>
              <a:t>               </a:t>
            </a:r>
            <a:endParaRPr lang="es-ES" dirty="0">
              <a:solidFill>
                <a:schemeClr val="bg1"/>
              </a:solidFill>
            </a:endParaRPr>
          </a:p>
        </p:txBody>
      </p:sp>
      <p:sp>
        <p:nvSpPr>
          <p:cNvPr id="15" name="Rectangle 14"/>
          <p:cNvSpPr txBox="1">
            <a:spLocks noChangeArrowheads="1"/>
          </p:cNvSpPr>
          <p:nvPr/>
        </p:nvSpPr>
        <p:spPr>
          <a:xfrm>
            <a:off x="801970" y="1832369"/>
            <a:ext cx="7567355" cy="1361207"/>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s-EC" sz="2400" dirty="0" smtClean="0"/>
              <a:t>IMPLANTACIÓN DE HERRAMIENTAS DE EVALUACIÓN EN LA PLATAFORMA VIRTUAL MOODLE DE LA ESPE EXTENSIÓN LATACUNGA.</a:t>
            </a:r>
          </a:p>
          <a:p>
            <a:pPr algn="ctr"/>
            <a:r>
              <a:rPr lang="es-EC" sz="2400" b="1" dirty="0" smtClean="0"/>
              <a:t> </a:t>
            </a:r>
            <a:endParaRPr lang="es-EC" sz="2400" dirty="0"/>
          </a:p>
        </p:txBody>
      </p:sp>
      <p:pic>
        <p:nvPicPr>
          <p:cNvPr id="17" name="Picture 3" descr="D:\Users\JoC\Documents\Tesis\Plan de Tesis\escud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982" y="3275462"/>
            <a:ext cx="2074763" cy="1705971"/>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1488232" y="1495325"/>
            <a:ext cx="5964088" cy="2380639"/>
          </a:xfrm>
        </p:spPr>
        <p:txBody>
          <a:bodyPr>
            <a:normAutofit/>
          </a:bodyPr>
          <a:lstStyle/>
          <a:p>
            <a:pPr marL="0" indent="0">
              <a:buClr>
                <a:srgbClr val="1ADE00"/>
              </a:buClr>
              <a:buNone/>
            </a:pPr>
            <a:r>
              <a:rPr lang="es-ES" sz="1800" dirty="0">
                <a:latin typeface="Calibri" pitchFamily="34" charset="0"/>
                <a:cs typeface="Calibri" pitchFamily="34" charset="0"/>
              </a:rPr>
              <a:t>Representa a todos los interesados en el </a:t>
            </a:r>
            <a:r>
              <a:rPr lang="en-US" sz="1800" dirty="0">
                <a:latin typeface="Calibri" pitchFamily="34" charset="0"/>
                <a:cs typeface="Calibri" pitchFamily="34" charset="0"/>
              </a:rPr>
              <a:t>producto final.</a:t>
            </a:r>
          </a:p>
          <a:p>
            <a:pPr>
              <a:buClr>
                <a:srgbClr val="1ADE00"/>
              </a:buClr>
              <a:buFont typeface="Wingdings" pitchFamily="2" charset="2"/>
              <a:buChar char="ü"/>
            </a:pPr>
            <a:r>
              <a:rPr lang="es-ES" sz="1800" dirty="0" smtClean="0">
                <a:latin typeface="Calibri" pitchFamily="34" charset="0"/>
                <a:cs typeface="Calibri" pitchFamily="34" charset="0"/>
              </a:rPr>
              <a:t>Marca </a:t>
            </a:r>
            <a:r>
              <a:rPr lang="es-ES" sz="1800" dirty="0">
                <a:latin typeface="Calibri" pitchFamily="34" charset="0"/>
                <a:cs typeface="Calibri" pitchFamily="34" charset="0"/>
              </a:rPr>
              <a:t>las prioridades del producto</a:t>
            </a:r>
          </a:p>
          <a:p>
            <a:pPr>
              <a:buClr>
                <a:srgbClr val="1ADE00"/>
              </a:buClr>
              <a:buFont typeface="Wingdings" pitchFamily="2" charset="2"/>
              <a:buChar char="ü"/>
            </a:pPr>
            <a:r>
              <a:rPr lang="es-ES" sz="1800" dirty="0">
                <a:latin typeface="Calibri" pitchFamily="34" charset="0"/>
                <a:cs typeface="Calibri" pitchFamily="34" charset="0"/>
              </a:rPr>
              <a:t>Lleva el control de las estimaciones</a:t>
            </a:r>
          </a:p>
          <a:p>
            <a:pPr>
              <a:buClr>
                <a:srgbClr val="1ADE00"/>
              </a:buClr>
              <a:buFont typeface="Wingdings" pitchFamily="2" charset="2"/>
              <a:buChar char="ü"/>
            </a:pPr>
            <a:r>
              <a:rPr lang="es-ES" sz="1800" dirty="0">
                <a:latin typeface="Calibri" pitchFamily="34" charset="0"/>
                <a:cs typeface="Calibri" pitchFamily="34" charset="0"/>
              </a:rPr>
              <a:t>Definir la funcionalidad del producto</a:t>
            </a:r>
          </a:p>
          <a:p>
            <a:pPr>
              <a:buClr>
                <a:srgbClr val="1ADE00"/>
              </a:buClr>
              <a:buFont typeface="Wingdings" pitchFamily="2" charset="2"/>
              <a:buChar char="ü"/>
            </a:pPr>
            <a:r>
              <a:rPr lang="es-ES" sz="1800" dirty="0">
                <a:latin typeface="Calibri" pitchFamily="34" charset="0"/>
                <a:cs typeface="Calibri" pitchFamily="34" charset="0"/>
              </a:rPr>
              <a:t>Decidir las fechas de liberación y el contenido (release)</a:t>
            </a:r>
          </a:p>
          <a:p>
            <a:pPr>
              <a:buClr>
                <a:srgbClr val="1ADE00"/>
              </a:buClr>
              <a:buFont typeface="Wingdings" pitchFamily="2" charset="2"/>
              <a:buChar char="ü"/>
            </a:pPr>
            <a:r>
              <a:rPr lang="es-ES" sz="1800" dirty="0">
                <a:latin typeface="Calibri" pitchFamily="34" charset="0"/>
                <a:cs typeface="Calibri" pitchFamily="34" charset="0"/>
              </a:rPr>
              <a:t>Aceptar o rechazar el producto</a:t>
            </a: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3" name="2 Grupo"/>
          <p:cNvGrpSpPr/>
          <p:nvPr/>
        </p:nvGrpSpPr>
        <p:grpSpPr>
          <a:xfrm>
            <a:off x="683568" y="1268760"/>
            <a:ext cx="7704856" cy="4968553"/>
            <a:chOff x="683568" y="1268760"/>
            <a:chExt cx="7704856" cy="4968553"/>
          </a:xfrm>
        </p:grpSpPr>
        <p:grpSp>
          <p:nvGrpSpPr>
            <p:cNvPr id="22" name="21 Grupo"/>
            <p:cNvGrpSpPr/>
            <p:nvPr/>
          </p:nvGrpSpPr>
          <p:grpSpPr>
            <a:xfrm>
              <a:off x="683568" y="1268760"/>
              <a:ext cx="732656" cy="4968553"/>
              <a:chOff x="683568" y="1248199"/>
              <a:chExt cx="732656" cy="4989113"/>
            </a:xfrm>
          </p:grpSpPr>
          <p:sp>
            <p:nvSpPr>
              <p:cNvPr id="23" name="2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Dueño del Producto</a:t>
                </a:r>
                <a:endParaRPr lang="en-US" sz="1600" dirty="0">
                  <a:solidFill>
                    <a:schemeClr val="bg1"/>
                  </a:solidFill>
                </a:endParaRPr>
              </a:p>
            </p:txBody>
          </p:sp>
          <p:sp>
            <p:nvSpPr>
              <p:cNvPr id="26" name="25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1</a:t>
                </a:r>
                <a:endParaRPr lang="en-US" dirty="0">
                  <a:solidFill>
                    <a:schemeClr val="bg1"/>
                  </a:solidFill>
                </a:endParaRPr>
              </a:p>
            </p:txBody>
          </p:sp>
        </p:grpSp>
        <p:grpSp>
          <p:nvGrpSpPr>
            <p:cNvPr id="29" name="28 Grupo"/>
            <p:cNvGrpSpPr/>
            <p:nvPr/>
          </p:nvGrpSpPr>
          <p:grpSpPr>
            <a:xfrm>
              <a:off x="7380312" y="1268760"/>
              <a:ext cx="504056" cy="4968552"/>
              <a:chOff x="683568" y="1268760"/>
              <a:chExt cx="504056" cy="4968552"/>
            </a:xfrm>
            <a:solidFill>
              <a:schemeClr val="bg1">
                <a:lumMod val="95000"/>
              </a:schemeClr>
            </a:solidFill>
          </p:grpSpPr>
          <p:sp>
            <p:nvSpPr>
              <p:cNvPr id="30" name="2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2" name="31 CuadroTexto"/>
              <p:cNvSpPr txBox="1"/>
              <p:nvPr/>
            </p:nvSpPr>
            <p:spPr>
              <a:xfrm>
                <a:off x="725959" y="1327224"/>
                <a:ext cx="430887" cy="1490342"/>
              </a:xfrm>
              <a:prstGeom prst="rect">
                <a:avLst/>
              </a:prstGeom>
              <a:grpFill/>
              <a:ln>
                <a:noFill/>
              </a:ln>
            </p:spPr>
            <p:txBody>
              <a:bodyPr vert="vert270" wrap="square" rtlCol="0">
                <a:spAutoFit/>
              </a:bodyPr>
              <a:lstStyle/>
              <a:p>
                <a:r>
                  <a:rPr lang="es-EC" sz="1600" dirty="0"/>
                  <a:t>Scrum Master</a:t>
                </a:r>
                <a:endParaRPr lang="en-US" sz="1600" dirty="0"/>
              </a:p>
            </p:txBody>
          </p:sp>
          <p:sp>
            <p:nvSpPr>
              <p:cNvPr id="33" name="32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 name="1 Grupo"/>
            <p:cNvGrpSpPr/>
            <p:nvPr/>
          </p:nvGrpSpPr>
          <p:grpSpPr>
            <a:xfrm>
              <a:off x="7878219" y="1268760"/>
              <a:ext cx="510205" cy="4968552"/>
              <a:chOff x="7878219" y="1268760"/>
              <a:chExt cx="510205" cy="4968552"/>
            </a:xfrm>
          </p:grpSpPr>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4"/>
                <a:ext cx="430887" cy="1490342"/>
              </a:xfrm>
              <a:prstGeom prst="rect">
                <a:avLst/>
              </a:prstGeom>
              <a:noFill/>
              <a:ln>
                <a:noFill/>
              </a:ln>
            </p:spPr>
            <p:txBody>
              <a:bodyPr vert="vert270" wrap="square" rtlCol="0">
                <a:spAutoFit/>
              </a:bodyPr>
              <a:lstStyle/>
              <a:p>
                <a:r>
                  <a:rPr lang="es-EC" sz="1600" dirty="0" smtClean="0"/>
                  <a:t>            Equipo</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grpSp>
      <p:pic>
        <p:nvPicPr>
          <p:cNvPr id="17"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Dueño del Producto</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234343304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1907704" y="1495325"/>
            <a:ext cx="5964088" cy="4525963"/>
          </a:xfrm>
        </p:spPr>
        <p:txBody>
          <a:bodyPr>
            <a:normAutofit/>
          </a:bodyPr>
          <a:lstStyle/>
          <a:p>
            <a:pPr marL="0" indent="0">
              <a:buClr>
                <a:srgbClr val="1ADE00"/>
              </a:buClr>
              <a:buNone/>
            </a:pPr>
            <a:r>
              <a:rPr lang="es-ES" sz="1800" dirty="0" smtClean="0">
                <a:latin typeface="Calibri" pitchFamily="34" charset="0"/>
                <a:cs typeface="Calibri" pitchFamily="34" charset="0"/>
              </a:rPr>
              <a:t>Responsable </a:t>
            </a:r>
            <a:r>
              <a:rPr lang="es-ES" sz="1800" dirty="0">
                <a:latin typeface="Calibri" pitchFamily="34" charset="0"/>
                <a:cs typeface="Calibri" pitchFamily="34" charset="0"/>
              </a:rPr>
              <a:t>del proceso de Scrum.</a:t>
            </a:r>
          </a:p>
          <a:p>
            <a:pPr>
              <a:buClr>
                <a:srgbClr val="1ADE00"/>
              </a:buClr>
              <a:buFont typeface="Wingdings" pitchFamily="2" charset="2"/>
              <a:buChar char="ü"/>
            </a:pPr>
            <a:r>
              <a:rPr lang="es-ES" sz="1800" dirty="0">
                <a:latin typeface="Calibri" pitchFamily="34" charset="0"/>
                <a:cs typeface="Calibri" pitchFamily="34" charset="0"/>
              </a:rPr>
              <a:t>Incorporación de Scrum en la cultura de la organización.</a:t>
            </a:r>
          </a:p>
          <a:p>
            <a:pPr>
              <a:buClr>
                <a:srgbClr val="1ADE00"/>
              </a:buClr>
              <a:buFont typeface="Wingdings" pitchFamily="2" charset="2"/>
              <a:buChar char="ü"/>
            </a:pPr>
            <a:r>
              <a:rPr lang="es-ES" sz="1800" dirty="0">
                <a:latin typeface="Calibri" pitchFamily="34" charset="0"/>
                <a:cs typeface="Calibri" pitchFamily="34" charset="0"/>
              </a:rPr>
              <a:t>Asegura el cumplimiento de los roles y responsabilidades.</a:t>
            </a:r>
          </a:p>
          <a:p>
            <a:pPr>
              <a:buClr>
                <a:srgbClr val="1ADE00"/>
              </a:buClr>
              <a:buFont typeface="Wingdings" pitchFamily="2" charset="2"/>
              <a:buChar char="ü"/>
            </a:pPr>
            <a:r>
              <a:rPr lang="es-ES" sz="1800" dirty="0">
                <a:latin typeface="Calibri" pitchFamily="34" charset="0"/>
                <a:cs typeface="Calibri" pitchFamily="34" charset="0"/>
              </a:rPr>
              <a:t>Formación y entrenamiento en el proceso.</a:t>
            </a:r>
          </a:p>
          <a:p>
            <a:pPr>
              <a:buClr>
                <a:srgbClr val="1ADE00"/>
              </a:buClr>
              <a:buFont typeface="Wingdings" pitchFamily="2" charset="2"/>
              <a:buChar char="ü"/>
            </a:pPr>
            <a:endParaRPr lang="es-ES" sz="1800" dirty="0" smtClean="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2108793"/>
            </a:xfrm>
            <a:prstGeom prst="rect">
              <a:avLst/>
            </a:prstGeom>
            <a:grpFill/>
            <a:ln>
              <a:noFill/>
            </a:ln>
          </p:spPr>
          <p:txBody>
            <a:bodyPr vert="vert270" wrap="square" rtlCol="0">
              <a:spAutoFit/>
            </a:bodyPr>
            <a:lstStyle/>
            <a:p>
              <a:r>
                <a:rPr lang="es-EC" sz="1600" dirty="0" smtClean="0"/>
                <a:t>Dueño del Producto</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4"/>
            <a:ext cx="430887" cy="1490342"/>
          </a:xfrm>
          <a:prstGeom prst="rect">
            <a:avLst/>
          </a:prstGeom>
          <a:noFill/>
          <a:ln>
            <a:noFill/>
          </a:ln>
        </p:spPr>
        <p:txBody>
          <a:bodyPr vert="vert270" wrap="square" rtlCol="0">
            <a:spAutoFit/>
          </a:bodyPr>
          <a:lstStyle/>
          <a:p>
            <a:r>
              <a:rPr lang="es-EC" sz="1600" dirty="0" smtClean="0"/>
              <a:t>            Equipo</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nvGrpSpPr>
          <p:cNvPr id="16" name="15 Grupo"/>
          <p:cNvGrpSpPr/>
          <p:nvPr/>
        </p:nvGrpSpPr>
        <p:grpSpPr>
          <a:xfrm>
            <a:off x="1198150" y="1248199"/>
            <a:ext cx="732656" cy="4989113"/>
            <a:chOff x="683568" y="1248199"/>
            <a:chExt cx="732656" cy="4989113"/>
          </a:xfrm>
        </p:grpSpPr>
        <p:sp>
          <p:nvSpPr>
            <p:cNvPr id="17" name="1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          Scrum </a:t>
              </a:r>
              <a:r>
                <a:rPr lang="es-EC" sz="1600" dirty="0">
                  <a:solidFill>
                    <a:schemeClr val="bg1"/>
                  </a:solidFill>
                </a:rPr>
                <a:t>Master</a:t>
              </a:r>
              <a:endParaRPr lang="en-US" sz="1600" dirty="0">
                <a:solidFill>
                  <a:schemeClr val="bg1"/>
                </a:solidFill>
              </a:endParaRPr>
            </a:p>
          </p:txBody>
        </p:sp>
        <p:sp>
          <p:nvSpPr>
            <p:cNvPr id="20" name="19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2</a:t>
              </a:r>
              <a:endParaRPr lang="en-US" dirty="0">
                <a:solidFill>
                  <a:schemeClr val="bg1"/>
                </a:solidFill>
              </a:endParaRPr>
            </a:p>
          </p:txBody>
        </p:sp>
      </p:grpSp>
      <p:pic>
        <p:nvPicPr>
          <p:cNvPr id="21" name="Picture 5" descr="graf_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Scrum Master</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421607013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2496344" y="1269943"/>
            <a:ext cx="5964088" cy="4525963"/>
          </a:xfrm>
        </p:spPr>
        <p:txBody>
          <a:bodyPr>
            <a:normAutofit/>
          </a:bodyPr>
          <a:lstStyle/>
          <a:p>
            <a:pPr marL="0" indent="0">
              <a:buClr>
                <a:srgbClr val="1ADE00"/>
              </a:buClr>
              <a:buNone/>
            </a:pPr>
            <a:r>
              <a:rPr lang="es-ES" sz="1800" dirty="0">
                <a:latin typeface="Calibri" pitchFamily="34" charset="0"/>
                <a:cs typeface="Calibri" pitchFamily="34" charset="0"/>
              </a:rPr>
              <a:t>Debe transformar las tareas del Sprint Backlog en un incremento de funcionalidad en el software.</a:t>
            </a:r>
          </a:p>
          <a:p>
            <a:pPr>
              <a:buClr>
                <a:srgbClr val="1ADE00"/>
              </a:buClr>
              <a:buFont typeface="Wingdings" pitchFamily="2" charset="2"/>
              <a:buChar char="ü"/>
            </a:pPr>
            <a:r>
              <a:rPr lang="es-ES" sz="1800" dirty="0" smtClean="0">
                <a:latin typeface="Calibri" pitchFamily="34" charset="0"/>
                <a:cs typeface="Calibri" pitchFamily="34" charset="0"/>
              </a:rPr>
              <a:t>Desarrollar </a:t>
            </a:r>
            <a:r>
              <a:rPr lang="es-ES" sz="1800" dirty="0">
                <a:latin typeface="Calibri" pitchFamily="34" charset="0"/>
                <a:cs typeface="Calibri" pitchFamily="34" charset="0"/>
              </a:rPr>
              <a:t>el producto con calidad.</a:t>
            </a:r>
          </a:p>
          <a:p>
            <a:pPr>
              <a:buClr>
                <a:srgbClr val="1ADE00"/>
              </a:buClr>
              <a:buFont typeface="Wingdings" pitchFamily="2" charset="2"/>
              <a:buChar char="ü"/>
            </a:pPr>
            <a:r>
              <a:rPr lang="es-ES" sz="1800" dirty="0">
                <a:latin typeface="Calibri" pitchFamily="34" charset="0"/>
                <a:cs typeface="Calibri" pitchFamily="34" charset="0"/>
              </a:rPr>
              <a:t>Auto-gestionado</a:t>
            </a:r>
          </a:p>
          <a:p>
            <a:pPr>
              <a:buClr>
                <a:srgbClr val="1ADE00"/>
              </a:buClr>
              <a:buFont typeface="Wingdings" pitchFamily="2" charset="2"/>
              <a:buChar char="ü"/>
            </a:pPr>
            <a:r>
              <a:rPr lang="es-ES" sz="1800" dirty="0">
                <a:latin typeface="Calibri" pitchFamily="34" charset="0"/>
                <a:cs typeface="Calibri" pitchFamily="34" charset="0"/>
              </a:rPr>
              <a:t>Auto-organizado.</a:t>
            </a:r>
          </a:p>
          <a:p>
            <a:pPr>
              <a:buClr>
                <a:srgbClr val="1ADE00"/>
              </a:buClr>
              <a:buFont typeface="Wingdings" pitchFamily="2" charset="2"/>
              <a:buChar char="ü"/>
            </a:pPr>
            <a:r>
              <a:rPr lang="es-ES" sz="1800" dirty="0">
                <a:latin typeface="Calibri" pitchFamily="34" charset="0"/>
                <a:cs typeface="Calibri" pitchFamily="34" charset="0"/>
              </a:rPr>
              <a:t>Multi-funcional</a:t>
            </a:r>
          </a:p>
          <a:p>
            <a:pPr>
              <a:buClr>
                <a:srgbClr val="1ADE00"/>
              </a:buClr>
              <a:buFont typeface="Wingdings" pitchFamily="2" charset="2"/>
              <a:buChar char="ü"/>
            </a:pPr>
            <a:r>
              <a:rPr lang="es-ES" sz="1800" dirty="0">
                <a:latin typeface="Calibri" pitchFamily="34" charset="0"/>
                <a:cs typeface="Calibri" pitchFamily="34" charset="0"/>
              </a:rPr>
              <a:t>No mayor a ocho elementos.</a:t>
            </a:r>
          </a:p>
          <a:p>
            <a:pPr>
              <a:buClr>
                <a:srgbClr val="1ADE00"/>
              </a:buClr>
              <a:buFont typeface="Wingdings" pitchFamily="2" charset="2"/>
              <a:buChar char="ü"/>
            </a:pPr>
            <a:endParaRPr lang="es-ES" sz="1800" dirty="0" smtClean="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2108793"/>
            </a:xfrm>
            <a:prstGeom prst="rect">
              <a:avLst/>
            </a:prstGeom>
            <a:grpFill/>
            <a:ln>
              <a:noFill/>
            </a:ln>
          </p:spPr>
          <p:txBody>
            <a:bodyPr vert="vert270" wrap="square" rtlCol="0">
              <a:spAutoFit/>
            </a:bodyPr>
            <a:lstStyle/>
            <a:p>
              <a:r>
                <a:rPr lang="es-EC" sz="1600" dirty="0" smtClean="0"/>
                <a:t>Dueño del Producto</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87624" y="1268760"/>
            <a:ext cx="732656" cy="4968552"/>
            <a:chOff x="683568" y="1268760"/>
            <a:chExt cx="732656" cy="4968552"/>
          </a:xfrm>
          <a:solidFill>
            <a:schemeClr val="bg1">
              <a:lumMod val="85000"/>
            </a:schemeClr>
          </a:solidFill>
        </p:grpSpPr>
        <p:sp>
          <p:nvSpPr>
            <p:cNvPr id="17" name="1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701785" y="1320207"/>
              <a:ext cx="430887" cy="2108793"/>
            </a:xfrm>
            <a:prstGeom prst="rect">
              <a:avLst/>
            </a:prstGeom>
            <a:grpFill/>
            <a:ln>
              <a:noFill/>
            </a:ln>
          </p:spPr>
          <p:txBody>
            <a:bodyPr vert="vert270" wrap="square" rtlCol="0">
              <a:spAutoFit/>
            </a:bodyPr>
            <a:lstStyle/>
            <a:p>
              <a:r>
                <a:rPr lang="es-EC" sz="1600" dirty="0" smtClean="0">
                  <a:solidFill>
                    <a:schemeClr val="bg1"/>
                  </a:solidFill>
                </a:rPr>
                <a:t>            </a:t>
              </a:r>
              <a:r>
                <a:rPr lang="es-EC" sz="1600" dirty="0" smtClean="0"/>
                <a:t>Scrum </a:t>
              </a:r>
              <a:r>
                <a:rPr lang="es-EC" sz="1600" dirty="0"/>
                <a:t>Master</a:t>
              </a:r>
              <a:endParaRPr lang="en-US" sz="1600" dirty="0"/>
            </a:p>
          </p:txBody>
        </p:sp>
        <p:sp>
          <p:nvSpPr>
            <p:cNvPr id="20" name="19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1" name="20 Grupo"/>
          <p:cNvGrpSpPr/>
          <p:nvPr/>
        </p:nvGrpSpPr>
        <p:grpSpPr>
          <a:xfrm>
            <a:off x="1691680" y="1248199"/>
            <a:ext cx="732656" cy="4989113"/>
            <a:chOff x="683568" y="1248199"/>
            <a:chExt cx="732656" cy="4989113"/>
          </a:xfrm>
        </p:grpSpPr>
        <p:sp>
          <p:nvSpPr>
            <p:cNvPr id="27" name="2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9" name="28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29 CuadroTexto"/>
            <p:cNvSpPr txBox="1"/>
            <p:nvPr/>
          </p:nvSpPr>
          <p:spPr>
            <a:xfrm>
              <a:off x="683568" y="1248199"/>
              <a:ext cx="430887" cy="2108793"/>
            </a:xfrm>
            <a:prstGeom prst="rect">
              <a:avLst/>
            </a:prstGeom>
            <a:noFill/>
          </p:spPr>
          <p:txBody>
            <a:bodyPr vert="vert270" wrap="square" rtlCol="0">
              <a:spAutoFit/>
            </a:bodyPr>
            <a:lstStyle/>
            <a:p>
              <a:r>
                <a:rPr lang="es-EC" sz="1600" dirty="0" smtClean="0">
                  <a:solidFill>
                    <a:schemeClr val="bg1"/>
                  </a:solidFill>
                </a:rPr>
                <a:t>                       Equipo</a:t>
              </a:r>
              <a:endParaRPr lang="en-US" sz="1600" dirty="0">
                <a:solidFill>
                  <a:schemeClr val="bg1"/>
                </a:solidFill>
              </a:endParaRPr>
            </a:p>
          </p:txBody>
        </p:sp>
        <p:sp>
          <p:nvSpPr>
            <p:cNvPr id="31" name="30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3</a:t>
              </a:r>
              <a:endParaRPr lang="en-US" dirty="0">
                <a:solidFill>
                  <a:schemeClr val="bg1"/>
                </a:solidFill>
              </a:endParaRPr>
            </a:p>
          </p:txBody>
        </p:sp>
      </p:grpSp>
      <p:pic>
        <p:nvPicPr>
          <p:cNvPr id="32" name="Picture 5" descr="graf_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Scrum Team</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285026546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1488232" y="1563565"/>
            <a:ext cx="5964088" cy="2380639"/>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Reunión que se realiza </a:t>
            </a:r>
            <a:r>
              <a:rPr lang="es-ES" sz="1800" dirty="0" smtClean="0">
                <a:latin typeface="Calibri" pitchFamily="34" charset="0"/>
                <a:cs typeface="Calibri" pitchFamily="34" charset="0"/>
              </a:rPr>
              <a:t>al inicio del ciclo Sprint.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Se hace conjuntamente con el Propietario del producto el Scrum Master y el equipo Scrum</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Seleccionar qué trabajo se </a:t>
            </a:r>
            <a:r>
              <a:rPr lang="es-ES" sz="1800" dirty="0" smtClean="0">
                <a:latin typeface="Calibri" pitchFamily="34" charset="0"/>
                <a:cs typeface="Calibri" pitchFamily="34" charset="0"/>
              </a:rPr>
              <a:t>hará.</a:t>
            </a:r>
          </a:p>
          <a:p>
            <a:pPr>
              <a:buClr>
                <a:srgbClr val="1ADE00"/>
              </a:buClr>
              <a:buFont typeface="Wingdings" pitchFamily="2" charset="2"/>
              <a:buChar char="ü"/>
            </a:pPr>
            <a:endParaRPr lang="es-ES" sz="1800" dirty="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3"/>
            <a:chOff x="683568" y="1248199"/>
            <a:chExt cx="732656" cy="4989113"/>
          </a:xfrm>
        </p:grpSpPr>
        <p:sp>
          <p:nvSpPr>
            <p:cNvPr id="23" name="22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683568" y="1248199"/>
              <a:ext cx="430887" cy="4098050"/>
            </a:xfrm>
            <a:prstGeom prst="rect">
              <a:avLst/>
            </a:prstGeom>
            <a:noFill/>
          </p:spPr>
          <p:txBody>
            <a:bodyPr vert="vert270" wrap="square" rtlCol="0">
              <a:spAutoFit/>
            </a:bodyPr>
            <a:lstStyle/>
            <a:p>
              <a:pPr algn="r"/>
              <a:r>
                <a:rPr lang="es-EC" sz="1600" dirty="0" smtClean="0">
                  <a:solidFill>
                    <a:schemeClr val="bg1"/>
                  </a:solidFill>
                </a:rPr>
                <a:t>Reunión de Planificación del Sprint</a:t>
              </a:r>
              <a:endParaRPr lang="en-US" sz="1600" dirty="0">
                <a:solidFill>
                  <a:schemeClr val="bg1"/>
                </a:solidFill>
              </a:endParaRPr>
            </a:p>
          </p:txBody>
        </p:sp>
        <p:sp>
          <p:nvSpPr>
            <p:cNvPr id="26" name="25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1</a:t>
              </a:r>
              <a:endParaRPr lang="en-US" dirty="0">
                <a:solidFill>
                  <a:schemeClr val="bg1"/>
                </a:solidFill>
              </a:endParaRPr>
            </a:p>
          </p:txBody>
        </p:sp>
      </p:grpSp>
      <p:grpSp>
        <p:nvGrpSpPr>
          <p:cNvPr id="29" name="28 Grupo"/>
          <p:cNvGrpSpPr/>
          <p:nvPr/>
        </p:nvGrpSpPr>
        <p:grpSpPr>
          <a:xfrm>
            <a:off x="7380312" y="1268760"/>
            <a:ext cx="504056" cy="4968552"/>
            <a:chOff x="683568" y="1268760"/>
            <a:chExt cx="504056" cy="4968552"/>
          </a:xfrm>
          <a:solidFill>
            <a:schemeClr val="bg1">
              <a:lumMod val="95000"/>
            </a:schemeClr>
          </a:solidFill>
        </p:grpSpPr>
        <p:sp>
          <p:nvSpPr>
            <p:cNvPr id="30" name="29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2" name="31 CuadroTexto"/>
            <p:cNvSpPr txBox="1"/>
            <p:nvPr/>
          </p:nvSpPr>
          <p:spPr>
            <a:xfrm>
              <a:off x="725959" y="1327224"/>
              <a:ext cx="430887" cy="1490342"/>
            </a:xfrm>
            <a:prstGeom prst="rect">
              <a:avLst/>
            </a:prstGeom>
            <a:grpFill/>
            <a:ln>
              <a:noFill/>
            </a:ln>
          </p:spPr>
          <p:txBody>
            <a:bodyPr vert="vert270" wrap="square" rtlCol="0">
              <a:spAutoFit/>
            </a:bodyPr>
            <a:lstStyle/>
            <a:p>
              <a:r>
                <a:rPr lang="es-EC" sz="1600" dirty="0" smtClean="0"/>
                <a:t>Reunión Scrum</a:t>
              </a:r>
              <a:endParaRPr lang="en-US" sz="1600" dirty="0"/>
            </a:p>
          </p:txBody>
        </p:sp>
        <p:sp>
          <p:nvSpPr>
            <p:cNvPr id="33" name="32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 name="1 Grupo"/>
          <p:cNvGrpSpPr/>
          <p:nvPr/>
        </p:nvGrpSpPr>
        <p:grpSpPr>
          <a:xfrm>
            <a:off x="7878219" y="1268760"/>
            <a:ext cx="510205" cy="4968552"/>
            <a:chOff x="7878219" y="1268760"/>
            <a:chExt cx="510205" cy="4968552"/>
          </a:xfrm>
        </p:grpSpPr>
        <p:sp>
          <p:nvSpPr>
            <p:cNvPr id="40" name="39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41" name="40 CuadroTexto"/>
            <p:cNvSpPr txBox="1"/>
            <p:nvPr/>
          </p:nvSpPr>
          <p:spPr>
            <a:xfrm>
              <a:off x="7878219" y="1327223"/>
              <a:ext cx="430887" cy="4022699"/>
            </a:xfrm>
            <a:prstGeom prst="rect">
              <a:avLst/>
            </a:prstGeom>
            <a:noFill/>
            <a:ln>
              <a:noFill/>
            </a:ln>
          </p:spPr>
          <p:txBody>
            <a:bodyPr vert="vert270" wrap="square" rtlCol="0">
              <a:spAutoFit/>
            </a:bodyPr>
            <a:lstStyle/>
            <a:p>
              <a:pPr algn="r"/>
              <a:r>
                <a:rPr lang="es-ES" sz="1600" dirty="0"/>
                <a:t>Reunión de Revisión del Sprint</a:t>
              </a:r>
              <a:endParaRPr lang="en-US" sz="1600" dirty="0"/>
            </a:p>
          </p:txBody>
        </p:sp>
        <p:sp>
          <p:nvSpPr>
            <p:cNvPr id="42" name="41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pic>
        <p:nvPicPr>
          <p:cNvPr id="17"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es-ES" sz="2800" b="1" dirty="0">
                <a:latin typeface="Calibri" pitchFamily="34" charset="0"/>
                <a:cs typeface="Calibri" pitchFamily="34" charset="0"/>
              </a:rPr>
              <a:t>Reunión de </a:t>
            </a:r>
            <a:r>
              <a:rPr lang="es-ES" sz="2800" b="1" dirty="0" smtClean="0">
                <a:latin typeface="Calibri" pitchFamily="34" charset="0"/>
                <a:cs typeface="Calibri" pitchFamily="34" charset="0"/>
              </a:rPr>
              <a:t>Planificación del Sprint</a:t>
            </a:r>
            <a:endParaRPr lang="de-DE" sz="2800" b="1" dirty="0">
              <a:latin typeface="Calibri" pitchFamily="34" charset="0"/>
              <a:cs typeface="Calibri" pitchFamily="34" charset="0"/>
            </a:endParaRPr>
          </a:p>
        </p:txBody>
      </p:sp>
    </p:spTree>
    <p:extLst>
      <p:ext uri="{BB962C8B-B14F-4D97-AF65-F5344CB8AC3E}">
        <p14:creationId xmlns:p14="http://schemas.microsoft.com/office/powerpoint/2010/main" val="394255513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1907704" y="1495325"/>
            <a:ext cx="5964088" cy="4525963"/>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Reunión diaria, informal, interactiva, ágil de no mas de 30 minutos.</a:t>
            </a:r>
          </a:p>
          <a:p>
            <a:pPr>
              <a:buClr>
                <a:srgbClr val="1ADE00"/>
              </a:buClr>
              <a:buFont typeface="Wingdings" pitchFamily="2" charset="2"/>
              <a:buChar char="ü"/>
            </a:pPr>
            <a:r>
              <a:rPr lang="es-ES" sz="1800" dirty="0" smtClean="0">
                <a:latin typeface="Calibri" pitchFamily="34" charset="0"/>
                <a:cs typeface="Calibri" pitchFamily="34" charset="0"/>
              </a:rPr>
              <a:t>Primera </a:t>
            </a:r>
            <a:r>
              <a:rPr lang="es-ES" sz="1800" dirty="0">
                <a:latin typeface="Calibri" pitchFamily="34" charset="0"/>
                <a:cs typeface="Calibri" pitchFamily="34" charset="0"/>
              </a:rPr>
              <a:t>actividad del día</a:t>
            </a:r>
          </a:p>
          <a:p>
            <a:pPr>
              <a:buClr>
                <a:srgbClr val="1ADE00"/>
              </a:buClr>
              <a:buFont typeface="Wingdings" pitchFamily="2" charset="2"/>
              <a:buChar char="ü"/>
            </a:pPr>
            <a:r>
              <a:rPr lang="es-ES" sz="1800" dirty="0" smtClean="0">
                <a:latin typeface="Calibri" pitchFamily="34" charset="0"/>
                <a:cs typeface="Calibri" pitchFamily="34" charset="0"/>
              </a:rPr>
              <a:t>Todos </a:t>
            </a:r>
            <a:r>
              <a:rPr lang="es-ES" sz="1800" dirty="0">
                <a:latin typeface="Calibri" pitchFamily="34" charset="0"/>
                <a:cs typeface="Calibri" pitchFamily="34" charset="0"/>
              </a:rPr>
              <a:t>los miembros del equipo </a:t>
            </a:r>
            <a:r>
              <a:rPr lang="es-ES" sz="1800" dirty="0" smtClean="0">
                <a:latin typeface="Calibri" pitchFamily="34" charset="0"/>
                <a:cs typeface="Calibri" pitchFamily="34" charset="0"/>
              </a:rPr>
              <a:t>acuden</a:t>
            </a:r>
          </a:p>
          <a:p>
            <a:pPr marL="342900" indent="-342900">
              <a:buClr>
                <a:srgbClr val="1ADE00"/>
              </a:buClr>
              <a:buFont typeface="+mj-lt"/>
              <a:buAutoNum type="arabicPeriod"/>
            </a:pPr>
            <a:r>
              <a:rPr lang="es-ES" sz="1800" dirty="0" smtClean="0">
                <a:latin typeface="Calibri" pitchFamily="34" charset="0"/>
                <a:cs typeface="Calibri" pitchFamily="34" charset="0"/>
              </a:rPr>
              <a:t>Que </a:t>
            </a:r>
            <a:r>
              <a:rPr lang="es-ES" sz="1800" dirty="0">
                <a:latin typeface="Calibri" pitchFamily="34" charset="0"/>
                <a:cs typeface="Calibri" pitchFamily="34" charset="0"/>
              </a:rPr>
              <a:t>trabajo se ha realizado desde la reunión anterior.</a:t>
            </a:r>
          </a:p>
          <a:p>
            <a:pPr marL="342900" indent="-342900">
              <a:buClr>
                <a:srgbClr val="1ADE00"/>
              </a:buClr>
              <a:buFont typeface="+mj-lt"/>
              <a:buAutoNum type="arabicPeriod"/>
            </a:pPr>
            <a:r>
              <a:rPr lang="es-ES" sz="1800" dirty="0" smtClean="0">
                <a:latin typeface="Calibri" pitchFamily="34" charset="0"/>
                <a:cs typeface="Calibri" pitchFamily="34" charset="0"/>
              </a:rPr>
              <a:t>Trabajo </a:t>
            </a:r>
            <a:r>
              <a:rPr lang="es-ES" sz="1800" dirty="0">
                <a:latin typeface="Calibri" pitchFamily="34" charset="0"/>
                <a:cs typeface="Calibri" pitchFamily="34" charset="0"/>
              </a:rPr>
              <a:t>que se va a hacer hasta la próxima reunión.</a:t>
            </a:r>
          </a:p>
          <a:p>
            <a:pPr marL="342900" indent="-342900">
              <a:buClr>
                <a:srgbClr val="1ADE00"/>
              </a:buClr>
              <a:buFont typeface="+mj-lt"/>
              <a:buAutoNum type="arabicPeriod"/>
            </a:pPr>
            <a:r>
              <a:rPr lang="es-ES" sz="1800" dirty="0" smtClean="0">
                <a:latin typeface="Calibri" pitchFamily="34" charset="0"/>
                <a:cs typeface="Calibri" pitchFamily="34" charset="0"/>
              </a:rPr>
              <a:t>Impedimentos </a:t>
            </a:r>
            <a:r>
              <a:rPr lang="es-ES" sz="1800" dirty="0">
                <a:latin typeface="Calibri" pitchFamily="34" charset="0"/>
                <a:cs typeface="Calibri" pitchFamily="34" charset="0"/>
              </a:rPr>
              <a:t>que deben solventarse para proseguir con el trabajo. </a:t>
            </a: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3903741"/>
            </a:xfrm>
            <a:prstGeom prst="rect">
              <a:avLst/>
            </a:prstGeom>
            <a:grpFill/>
            <a:ln>
              <a:noFill/>
            </a:ln>
          </p:spPr>
          <p:txBody>
            <a:bodyPr vert="vert270" wrap="square" rtlCol="0">
              <a:spAutoFit/>
            </a:bodyPr>
            <a:lstStyle/>
            <a:p>
              <a:pPr algn="r"/>
              <a:r>
                <a:rPr lang="es-EC" sz="1600" dirty="0"/>
                <a:t>Reunión de Planificación del Sprint</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98150" y="1248199"/>
            <a:ext cx="732656" cy="4989113"/>
            <a:chOff x="683568" y="1248199"/>
            <a:chExt cx="732656" cy="4989113"/>
          </a:xfrm>
        </p:grpSpPr>
        <p:sp>
          <p:nvSpPr>
            <p:cNvPr id="17" name="1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683568" y="1248199"/>
              <a:ext cx="677108" cy="2108793"/>
            </a:xfrm>
            <a:prstGeom prst="rect">
              <a:avLst/>
            </a:prstGeom>
            <a:noFill/>
          </p:spPr>
          <p:txBody>
            <a:bodyPr vert="vert270" wrap="square" rtlCol="0">
              <a:spAutoFit/>
            </a:bodyPr>
            <a:lstStyle/>
            <a:p>
              <a:r>
                <a:rPr lang="es-EC" sz="1600" dirty="0" smtClean="0">
                  <a:solidFill>
                    <a:schemeClr val="bg1"/>
                  </a:solidFill>
                </a:rPr>
                <a:t>          </a:t>
              </a:r>
              <a:r>
                <a:rPr lang="es-EC" sz="1600" dirty="0">
                  <a:solidFill>
                    <a:schemeClr val="bg1"/>
                  </a:solidFill>
                </a:rPr>
                <a:t>Reunión Scrum</a:t>
              </a:r>
              <a:endParaRPr lang="en-US" sz="1600" dirty="0">
                <a:solidFill>
                  <a:schemeClr val="bg1"/>
                </a:solidFill>
              </a:endParaRPr>
            </a:p>
            <a:p>
              <a:endParaRPr lang="en-US" sz="1600" dirty="0">
                <a:solidFill>
                  <a:schemeClr val="bg1"/>
                </a:solidFill>
              </a:endParaRPr>
            </a:p>
          </p:txBody>
        </p:sp>
        <p:sp>
          <p:nvSpPr>
            <p:cNvPr id="20" name="19 CuadroTexto"/>
            <p:cNvSpPr txBox="1"/>
            <p:nvPr/>
          </p:nvSpPr>
          <p:spPr>
            <a:xfrm>
              <a:off x="783578" y="5733256"/>
              <a:ext cx="261643" cy="369332"/>
            </a:xfrm>
            <a:prstGeom prst="rect">
              <a:avLst/>
            </a:prstGeom>
            <a:noFill/>
          </p:spPr>
          <p:txBody>
            <a:bodyPr vert="horz" wrap="square" rtlCol="0">
              <a:spAutoFit/>
            </a:bodyPr>
            <a:lstStyle/>
            <a:p>
              <a:r>
                <a:rPr lang="es-EC" dirty="0">
                  <a:solidFill>
                    <a:schemeClr val="bg1"/>
                  </a:solidFill>
                </a:rPr>
                <a:t>2</a:t>
              </a:r>
              <a:endParaRPr lang="en-US" dirty="0">
                <a:solidFill>
                  <a:schemeClr val="bg1"/>
                </a:solidFill>
              </a:endParaRPr>
            </a:p>
          </p:txBody>
        </p:sp>
      </p:grpSp>
      <p:pic>
        <p:nvPicPr>
          <p:cNvPr id="21" name="Picture 5" descr="graf_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Reunión </a:t>
            </a:r>
            <a:r>
              <a:rPr lang="de-DE" sz="2800" b="1" dirty="0" smtClean="0">
                <a:latin typeface="Calibri" pitchFamily="34" charset="0"/>
                <a:cs typeface="Calibri" pitchFamily="34" charset="0"/>
              </a:rPr>
              <a:t>Scrum</a:t>
            </a:r>
            <a:endParaRPr lang="de-DE" sz="2800" b="1" dirty="0">
              <a:latin typeface="Calibri" pitchFamily="34" charset="0"/>
              <a:cs typeface="Calibri" pitchFamily="34" charset="0"/>
            </a:endParaRPr>
          </a:p>
        </p:txBody>
      </p:sp>
      <p:grpSp>
        <p:nvGrpSpPr>
          <p:cNvPr id="33" name="32 Grupo"/>
          <p:cNvGrpSpPr/>
          <p:nvPr/>
        </p:nvGrpSpPr>
        <p:grpSpPr>
          <a:xfrm>
            <a:off x="7878219" y="1268760"/>
            <a:ext cx="510205" cy="4968552"/>
            <a:chOff x="7878219" y="1268760"/>
            <a:chExt cx="510205" cy="4968552"/>
          </a:xfrm>
        </p:grpSpPr>
        <p:sp>
          <p:nvSpPr>
            <p:cNvPr id="34" name="33 Rectángulo"/>
            <p:cNvSpPr/>
            <p:nvPr/>
          </p:nvSpPr>
          <p:spPr>
            <a:xfrm>
              <a:off x="7884368" y="1268760"/>
              <a:ext cx="504056" cy="496855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35" name="34 CuadroTexto"/>
            <p:cNvSpPr txBox="1"/>
            <p:nvPr/>
          </p:nvSpPr>
          <p:spPr>
            <a:xfrm>
              <a:off x="7878219" y="1327223"/>
              <a:ext cx="430887" cy="4022699"/>
            </a:xfrm>
            <a:prstGeom prst="rect">
              <a:avLst/>
            </a:prstGeom>
            <a:noFill/>
            <a:ln>
              <a:noFill/>
            </a:ln>
          </p:spPr>
          <p:txBody>
            <a:bodyPr vert="vert270" wrap="square" rtlCol="0">
              <a:spAutoFit/>
            </a:bodyPr>
            <a:lstStyle/>
            <a:p>
              <a:pPr algn="r"/>
              <a:r>
                <a:rPr lang="es-ES" sz="1600" dirty="0"/>
                <a:t>Reunión de Revisión del Sprint</a:t>
              </a:r>
              <a:endParaRPr lang="en-US" sz="1600" dirty="0"/>
            </a:p>
          </p:txBody>
        </p:sp>
        <p:sp>
          <p:nvSpPr>
            <p:cNvPr id="36" name="35 CuadroTexto"/>
            <p:cNvSpPr txBox="1"/>
            <p:nvPr/>
          </p:nvSpPr>
          <p:spPr>
            <a:xfrm>
              <a:off x="7984378" y="5733256"/>
              <a:ext cx="261643" cy="369332"/>
            </a:xfrm>
            <a:prstGeom prst="rect">
              <a:avLst/>
            </a:prstGeom>
            <a:noFill/>
            <a:ln>
              <a:noFill/>
            </a:ln>
          </p:spPr>
          <p:txBody>
            <a:bodyPr vert="horz" wrap="square" rtlCol="0">
              <a:spAutoFit/>
            </a:bodyPr>
            <a:lstStyle/>
            <a:p>
              <a:r>
                <a:rPr lang="es-EC" dirty="0"/>
                <a:t>3</a:t>
              </a:r>
              <a:endParaRPr lang="en-US" dirty="0"/>
            </a:p>
          </p:txBody>
        </p:sp>
      </p:grpSp>
    </p:spTree>
    <p:extLst>
      <p:ext uri="{BB962C8B-B14F-4D97-AF65-F5344CB8AC3E}">
        <p14:creationId xmlns:p14="http://schemas.microsoft.com/office/powerpoint/2010/main" val="338400397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4 Marcador de contenido"/>
          <p:cNvSpPr>
            <a:spLocks noGrp="1"/>
          </p:cNvSpPr>
          <p:nvPr>
            <p:ph idx="1"/>
          </p:nvPr>
        </p:nvSpPr>
        <p:spPr>
          <a:xfrm>
            <a:off x="2496344" y="1269943"/>
            <a:ext cx="5964088" cy="4525963"/>
          </a:xfrm>
        </p:spPr>
        <p:txBody>
          <a:bodyPr>
            <a:normAutofit/>
          </a:bodyPr>
          <a:lstStyle/>
          <a:p>
            <a:pPr>
              <a:buClr>
                <a:srgbClr val="1ADE00"/>
              </a:buClr>
              <a:buFont typeface="Wingdings" pitchFamily="2" charset="2"/>
              <a:buChar char="ü"/>
            </a:pPr>
            <a:r>
              <a:rPr lang="es-ES" sz="1800" dirty="0">
                <a:latin typeface="Calibri" pitchFamily="34" charset="0"/>
                <a:cs typeface="Calibri" pitchFamily="34" charset="0"/>
              </a:rPr>
              <a:t>Se realiza al final de cada Sprint</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r>
              <a:rPr lang="es-ES" sz="1800" dirty="0">
                <a:latin typeface="Calibri" pitchFamily="34" charset="0"/>
                <a:cs typeface="Calibri" pitchFamily="34" charset="0"/>
              </a:rPr>
              <a:t>Revisar el trabajo que fue completado y no </a:t>
            </a:r>
            <a:r>
              <a:rPr lang="es-ES" sz="1800" dirty="0" smtClean="0">
                <a:latin typeface="Calibri" pitchFamily="34" charset="0"/>
                <a:cs typeface="Calibri" pitchFamily="34" charset="0"/>
              </a:rPr>
              <a:t>completado.</a:t>
            </a:r>
          </a:p>
          <a:p>
            <a:pPr>
              <a:buClr>
                <a:srgbClr val="1ADE00"/>
              </a:buClr>
              <a:buFont typeface="Wingdings" pitchFamily="2" charset="2"/>
              <a:buChar char="ü"/>
            </a:pPr>
            <a:r>
              <a:rPr lang="es-ES" sz="1800" dirty="0">
                <a:latin typeface="Calibri" pitchFamily="34" charset="0"/>
                <a:cs typeface="Calibri" pitchFamily="34" charset="0"/>
              </a:rPr>
              <a:t>Presentar el trabajo completado a los interesados </a:t>
            </a:r>
            <a:r>
              <a:rPr lang="es-ES" sz="1800" dirty="0" smtClean="0">
                <a:latin typeface="Calibri" pitchFamily="34" charset="0"/>
                <a:cs typeface="Calibri" pitchFamily="34" charset="0"/>
              </a:rPr>
              <a:t>(“</a:t>
            </a:r>
            <a:r>
              <a:rPr lang="es-ES" sz="1800" dirty="0">
                <a:latin typeface="Calibri" pitchFamily="34" charset="0"/>
                <a:cs typeface="Calibri" pitchFamily="34" charset="0"/>
              </a:rPr>
              <a:t>demo</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buClr>
                <a:srgbClr val="1ADE00"/>
              </a:buClr>
              <a:buFont typeface="Wingdings" pitchFamily="2" charset="2"/>
              <a:buChar char="ü"/>
            </a:pPr>
            <a:endParaRPr lang="es-ES" sz="1800" dirty="0" smtClean="0">
              <a:latin typeface="Calibri" pitchFamily="34" charset="0"/>
              <a:cs typeface="Calibri" pitchFamily="34" charset="0"/>
            </a:endParaRPr>
          </a:p>
          <a:p>
            <a:endParaRPr lang="en-US" sz="2000" dirty="0">
              <a:latin typeface="Calibri" pitchFamily="34" charset="0"/>
              <a:cs typeface="Calibri" pitchFamily="34" charset="0"/>
            </a:endParaRPr>
          </a:p>
        </p:txBody>
      </p:sp>
      <p:grpSp>
        <p:nvGrpSpPr>
          <p:cNvPr id="22" name="21 Grupo"/>
          <p:cNvGrpSpPr/>
          <p:nvPr/>
        </p:nvGrpSpPr>
        <p:grpSpPr>
          <a:xfrm>
            <a:off x="683568" y="1268760"/>
            <a:ext cx="732656" cy="4968552"/>
            <a:chOff x="683568" y="1268760"/>
            <a:chExt cx="732656" cy="4968552"/>
          </a:xfrm>
          <a:solidFill>
            <a:schemeClr val="bg1">
              <a:lumMod val="85000"/>
            </a:schemeClr>
          </a:solidFill>
        </p:grpSpPr>
        <p:sp>
          <p:nvSpPr>
            <p:cNvPr id="23" name="22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4" name="23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4 CuadroTexto"/>
            <p:cNvSpPr txBox="1"/>
            <p:nvPr/>
          </p:nvSpPr>
          <p:spPr>
            <a:xfrm>
              <a:off x="725959" y="1268760"/>
              <a:ext cx="430887" cy="3794559"/>
            </a:xfrm>
            <a:prstGeom prst="rect">
              <a:avLst/>
            </a:prstGeom>
            <a:grpFill/>
            <a:ln>
              <a:noFill/>
            </a:ln>
          </p:spPr>
          <p:txBody>
            <a:bodyPr vert="vert270" wrap="square" rtlCol="0">
              <a:spAutoFit/>
            </a:bodyPr>
            <a:lstStyle/>
            <a:p>
              <a:pPr algn="r"/>
              <a:r>
                <a:rPr lang="es-EC" sz="1600" dirty="0"/>
                <a:t>Reunión de Planificación del Sprint</a:t>
              </a:r>
              <a:endParaRPr lang="en-US" sz="1600" dirty="0"/>
            </a:p>
          </p:txBody>
        </p:sp>
        <p:sp>
          <p:nvSpPr>
            <p:cNvPr id="26" name="25 CuadroTexto"/>
            <p:cNvSpPr txBox="1"/>
            <p:nvPr/>
          </p:nvSpPr>
          <p:spPr>
            <a:xfrm>
              <a:off x="783578" y="5733256"/>
              <a:ext cx="261643" cy="369332"/>
            </a:xfrm>
            <a:prstGeom prst="rect">
              <a:avLst/>
            </a:prstGeom>
            <a:grpFill/>
            <a:ln>
              <a:noFill/>
            </a:ln>
          </p:spPr>
          <p:txBody>
            <a:bodyPr vert="horz" wrap="square" rtlCol="0">
              <a:spAutoFit/>
            </a:bodyPr>
            <a:lstStyle/>
            <a:p>
              <a:r>
                <a:rPr lang="es-EC" dirty="0" smtClean="0"/>
                <a:t>1</a:t>
              </a:r>
              <a:endParaRPr lang="en-US" dirty="0"/>
            </a:p>
          </p:txBody>
        </p:sp>
      </p:grpSp>
      <p:grpSp>
        <p:nvGrpSpPr>
          <p:cNvPr id="16" name="15 Grupo"/>
          <p:cNvGrpSpPr/>
          <p:nvPr/>
        </p:nvGrpSpPr>
        <p:grpSpPr>
          <a:xfrm>
            <a:off x="1187624" y="1268760"/>
            <a:ext cx="732656" cy="4968552"/>
            <a:chOff x="683568" y="1268760"/>
            <a:chExt cx="732656" cy="4968552"/>
          </a:xfrm>
          <a:solidFill>
            <a:schemeClr val="bg1">
              <a:lumMod val="85000"/>
            </a:schemeClr>
          </a:solidFill>
        </p:grpSpPr>
        <p:sp>
          <p:nvSpPr>
            <p:cNvPr id="17" name="16 Rectángulo"/>
            <p:cNvSpPr/>
            <p:nvPr/>
          </p:nvSpPr>
          <p:spPr>
            <a:xfrm>
              <a:off x="683568" y="1268760"/>
              <a:ext cx="504056" cy="4968552"/>
            </a:xfrm>
            <a:prstGeom prst="rect">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18" name="17 Triángulo isósceles"/>
            <p:cNvSpPr/>
            <p:nvPr/>
          </p:nvSpPr>
          <p:spPr>
            <a:xfrm rot="5400000">
              <a:off x="1096180" y="1792251"/>
              <a:ext cx="411488" cy="228600"/>
            </a:xfrm>
            <a:prstGeom prst="triangl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8 CuadroTexto"/>
            <p:cNvSpPr txBox="1"/>
            <p:nvPr/>
          </p:nvSpPr>
          <p:spPr>
            <a:xfrm>
              <a:off x="724512" y="1320207"/>
              <a:ext cx="430887" cy="2108793"/>
            </a:xfrm>
            <a:prstGeom prst="rect">
              <a:avLst/>
            </a:prstGeom>
            <a:grpFill/>
            <a:ln>
              <a:noFill/>
            </a:ln>
          </p:spPr>
          <p:txBody>
            <a:bodyPr vert="vert270" wrap="square" rtlCol="0">
              <a:spAutoFit/>
            </a:bodyPr>
            <a:lstStyle/>
            <a:p>
              <a:pPr algn="r"/>
              <a:r>
                <a:rPr lang="es-EC" sz="1600" dirty="0"/>
                <a:t>Reunión Scrum</a:t>
              </a:r>
              <a:endParaRPr lang="en-US" sz="1600" dirty="0"/>
            </a:p>
          </p:txBody>
        </p:sp>
        <p:sp>
          <p:nvSpPr>
            <p:cNvPr id="20" name="19 CuadroTexto"/>
            <p:cNvSpPr txBox="1"/>
            <p:nvPr/>
          </p:nvSpPr>
          <p:spPr>
            <a:xfrm>
              <a:off x="783578" y="5733256"/>
              <a:ext cx="261643" cy="369332"/>
            </a:xfrm>
            <a:prstGeom prst="rect">
              <a:avLst/>
            </a:prstGeom>
            <a:grpFill/>
            <a:ln>
              <a:noFill/>
            </a:ln>
          </p:spPr>
          <p:txBody>
            <a:bodyPr vert="horz" wrap="square" rtlCol="0">
              <a:spAutoFit/>
            </a:bodyPr>
            <a:lstStyle/>
            <a:p>
              <a:r>
                <a:rPr lang="es-EC" dirty="0"/>
                <a:t>2</a:t>
              </a:r>
              <a:endParaRPr lang="en-US" dirty="0"/>
            </a:p>
          </p:txBody>
        </p:sp>
      </p:grpSp>
      <p:grpSp>
        <p:nvGrpSpPr>
          <p:cNvPr id="21" name="20 Grupo"/>
          <p:cNvGrpSpPr/>
          <p:nvPr/>
        </p:nvGrpSpPr>
        <p:grpSpPr>
          <a:xfrm>
            <a:off x="1691680" y="1248199"/>
            <a:ext cx="732656" cy="4989113"/>
            <a:chOff x="683568" y="1248199"/>
            <a:chExt cx="732656" cy="4989113"/>
          </a:xfrm>
        </p:grpSpPr>
        <p:sp>
          <p:nvSpPr>
            <p:cNvPr id="27" name="26 Rectángulo"/>
            <p:cNvSpPr/>
            <p:nvPr/>
          </p:nvSpPr>
          <p:spPr>
            <a:xfrm>
              <a:off x="683568" y="1268760"/>
              <a:ext cx="504056" cy="4968552"/>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2">
                      <a:lumMod val="75000"/>
                    </a:schemeClr>
                  </a:solidFill>
                </a:ln>
              </a:endParaRPr>
            </a:p>
          </p:txBody>
        </p:sp>
        <p:sp>
          <p:nvSpPr>
            <p:cNvPr id="29" name="28 Triángulo isósceles"/>
            <p:cNvSpPr/>
            <p:nvPr/>
          </p:nvSpPr>
          <p:spPr>
            <a:xfrm rot="5400000">
              <a:off x="1096180" y="1792251"/>
              <a:ext cx="411488" cy="228600"/>
            </a:xfrm>
            <a:prstGeom prst="triangl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29 CuadroTexto"/>
            <p:cNvSpPr txBox="1"/>
            <p:nvPr/>
          </p:nvSpPr>
          <p:spPr>
            <a:xfrm>
              <a:off x="683568" y="1248199"/>
              <a:ext cx="430887" cy="4197258"/>
            </a:xfrm>
            <a:prstGeom prst="rect">
              <a:avLst/>
            </a:prstGeom>
            <a:noFill/>
          </p:spPr>
          <p:txBody>
            <a:bodyPr vert="vert270" wrap="square" rtlCol="0">
              <a:spAutoFit/>
            </a:bodyPr>
            <a:lstStyle/>
            <a:p>
              <a:pPr algn="r"/>
              <a:r>
                <a:rPr lang="es-EC" sz="1600" dirty="0" smtClean="0">
                  <a:solidFill>
                    <a:schemeClr val="bg1"/>
                  </a:solidFill>
                </a:rPr>
                <a:t>                       </a:t>
              </a:r>
              <a:r>
                <a:rPr lang="es-ES" sz="1600" dirty="0">
                  <a:solidFill>
                    <a:schemeClr val="bg1"/>
                  </a:solidFill>
                </a:rPr>
                <a:t>Reunión de Revisión del Sprint</a:t>
              </a:r>
              <a:endParaRPr lang="en-US" sz="1600" dirty="0">
                <a:solidFill>
                  <a:schemeClr val="bg1"/>
                </a:solidFill>
              </a:endParaRPr>
            </a:p>
          </p:txBody>
        </p:sp>
        <p:sp>
          <p:nvSpPr>
            <p:cNvPr id="31" name="30 CuadroTexto"/>
            <p:cNvSpPr txBox="1"/>
            <p:nvPr/>
          </p:nvSpPr>
          <p:spPr>
            <a:xfrm>
              <a:off x="783578" y="5733256"/>
              <a:ext cx="261643" cy="369332"/>
            </a:xfrm>
            <a:prstGeom prst="rect">
              <a:avLst/>
            </a:prstGeom>
            <a:noFill/>
          </p:spPr>
          <p:txBody>
            <a:bodyPr vert="horz" wrap="square" rtlCol="0">
              <a:spAutoFit/>
            </a:bodyPr>
            <a:lstStyle/>
            <a:p>
              <a:r>
                <a:rPr lang="es-EC" dirty="0" smtClean="0">
                  <a:solidFill>
                    <a:schemeClr val="bg1"/>
                  </a:solidFill>
                </a:rPr>
                <a:t>3</a:t>
              </a:r>
              <a:endParaRPr lang="en-US" dirty="0">
                <a:solidFill>
                  <a:schemeClr val="bg1"/>
                </a:solidFill>
              </a:endParaRPr>
            </a:p>
          </p:txBody>
        </p:sp>
      </p:grpSp>
      <p:pic>
        <p:nvPicPr>
          <p:cNvPr id="32" name="Picture 5" descr="graf_c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Sprint Review</a:t>
            </a:r>
          </a:p>
        </p:txBody>
      </p:sp>
    </p:spTree>
    <p:extLst>
      <p:ext uri="{BB962C8B-B14F-4D97-AF65-F5344CB8AC3E}">
        <p14:creationId xmlns:p14="http://schemas.microsoft.com/office/powerpoint/2010/main" val="75932926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Historias de </a:t>
            </a:r>
            <a:r>
              <a:rPr lang="de-DE" sz="2800" b="1" dirty="0" smtClean="0">
                <a:latin typeface="Calibri" pitchFamily="34" charset="0"/>
                <a:cs typeface="Calibri" pitchFamily="34" charset="0"/>
              </a:rPr>
              <a:t>Usuario</a:t>
            </a:r>
            <a:endParaRPr lang="de-DE" sz="2800" b="1" dirty="0">
              <a:latin typeface="Calibri" pitchFamily="34" charset="0"/>
              <a:cs typeface="Calibri" pitchFamily="34" charset="0"/>
            </a:endParaRPr>
          </a:p>
        </p:txBody>
      </p:sp>
      <p:sp>
        <p:nvSpPr>
          <p:cNvPr id="11" name="4 Marcador de contenido"/>
          <p:cNvSpPr>
            <a:spLocks noGrp="1"/>
          </p:cNvSpPr>
          <p:nvPr>
            <p:ph idx="1"/>
          </p:nvPr>
        </p:nvSpPr>
        <p:spPr>
          <a:xfrm>
            <a:off x="225184" y="1246492"/>
            <a:ext cx="8229600" cy="2943355"/>
          </a:xfrm>
        </p:spPr>
        <p:txBody>
          <a:bodyPr>
            <a:normAutofit/>
          </a:bodyPr>
          <a:lstStyle/>
          <a:p>
            <a:pPr marL="0" indent="0"/>
            <a:r>
              <a:rPr lang="es-ES" sz="1800" dirty="0" smtClean="0">
                <a:latin typeface="Calibri" pitchFamily="34" charset="0"/>
                <a:cs typeface="Calibri" pitchFamily="34" charset="0"/>
              </a:rPr>
              <a:t>Técnica para especificar los requerimientos.</a:t>
            </a:r>
          </a:p>
          <a:p>
            <a:pPr marL="0" indent="0"/>
            <a:r>
              <a:rPr lang="es-ES" sz="1800" dirty="0" smtClean="0">
                <a:latin typeface="Calibri" pitchFamily="34" charset="0"/>
                <a:cs typeface="Calibri" pitchFamily="34" charset="0"/>
              </a:rPr>
              <a:t>Son tarjetas de papel.</a:t>
            </a:r>
          </a:p>
          <a:p>
            <a:pPr marL="0" indent="0"/>
            <a:r>
              <a:rPr lang="es-ES" sz="1800" dirty="0" smtClean="0">
                <a:latin typeface="Calibri" pitchFamily="34" charset="0"/>
                <a:cs typeface="Calibri" pitchFamily="34" charset="0"/>
              </a:rPr>
              <a:t>Debe ser lo suficientemente comprensible y delimitada para que los           programadores puedan implementarla en unas semanas.</a:t>
            </a:r>
          </a:p>
        </p:txBody>
      </p:sp>
      <p:graphicFrame>
        <p:nvGraphicFramePr>
          <p:cNvPr id="8" name="7 Tabla"/>
          <p:cNvGraphicFramePr>
            <a:graphicFrameLocks noGrp="1"/>
          </p:cNvGraphicFramePr>
          <p:nvPr/>
        </p:nvGraphicFramePr>
        <p:xfrm>
          <a:off x="1578591" y="2889913"/>
          <a:ext cx="6096000" cy="2743200"/>
        </p:xfrm>
        <a:graphic>
          <a:graphicData uri="http://schemas.openxmlformats.org/drawingml/2006/table">
            <a:tbl>
              <a:tblPr/>
              <a:tblGrid>
                <a:gridCol w="3048000"/>
                <a:gridCol w="3048000"/>
              </a:tblGrid>
              <a:tr h="0">
                <a:tc gridSpan="2">
                  <a:txBody>
                    <a:bodyPr/>
                    <a:lstStyle/>
                    <a:p>
                      <a:pPr algn="just">
                        <a:lnSpc>
                          <a:spcPct val="150000"/>
                        </a:lnSpc>
                        <a:spcAft>
                          <a:spcPts val="0"/>
                        </a:spcAft>
                      </a:pPr>
                      <a:r>
                        <a:rPr lang="es-ES" sz="1200" b="1" dirty="0">
                          <a:latin typeface="Times New Roman"/>
                          <a:ea typeface="Times New Roman"/>
                          <a:cs typeface="Times New Roman"/>
                        </a:rPr>
                        <a:t>HISTORIA DE USUARIO</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gridSpan="2">
                  <a:txBody>
                    <a:bodyPr/>
                    <a:lstStyle/>
                    <a:p>
                      <a:pPr algn="just">
                        <a:lnSpc>
                          <a:spcPct val="150000"/>
                        </a:lnSpc>
                        <a:spcAft>
                          <a:spcPts val="0"/>
                        </a:spcAft>
                        <a:tabLst>
                          <a:tab pos="1504950" algn="l"/>
                        </a:tabLst>
                      </a:pPr>
                      <a:r>
                        <a:rPr lang="es-ES" sz="1200" b="1">
                          <a:latin typeface="Times New Roman"/>
                          <a:ea typeface="Times New Roman"/>
                          <a:cs typeface="Times New Roman"/>
                        </a:rPr>
                        <a:t>Numero:</a:t>
                      </a:r>
                      <a:r>
                        <a:rPr lang="es-ES" sz="1200">
                          <a:latin typeface="Times New Roman"/>
                          <a:ea typeface="Times New Roman"/>
                          <a:cs typeface="Times New Roman"/>
                        </a:rPr>
                        <a:t> 4</a:t>
                      </a:r>
                      <a:r>
                        <a:rPr lang="es-ES" sz="1200" b="1">
                          <a:latin typeface="Times New Roman"/>
                          <a:ea typeface="Times New Roman"/>
                          <a:cs typeface="Times New Roman"/>
                        </a:rPr>
                        <a:t>	Usuario: </a:t>
                      </a:r>
                      <a:r>
                        <a:rPr lang="es-ES" sz="1200">
                          <a:latin typeface="Times New Roman"/>
                          <a:ea typeface="Times New Roman"/>
                          <a:cs typeface="Times New Roman"/>
                        </a:rPr>
                        <a:t>Administrador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gridSpan="2">
                  <a:txBody>
                    <a:bodyPr/>
                    <a:lstStyle/>
                    <a:p>
                      <a:pPr algn="just">
                        <a:lnSpc>
                          <a:spcPct val="150000"/>
                        </a:lnSpc>
                        <a:spcAft>
                          <a:spcPts val="0"/>
                        </a:spcAft>
                      </a:pPr>
                      <a:r>
                        <a:rPr lang="es-ES" sz="1200" b="1">
                          <a:latin typeface="Times New Roman"/>
                          <a:ea typeface="Times New Roman"/>
                          <a:cs typeface="Times New Roman"/>
                        </a:rPr>
                        <a:t>Nombre de historia: </a:t>
                      </a:r>
                      <a:r>
                        <a:rPr lang="es-ES" sz="1200">
                          <a:latin typeface="Times New Roman"/>
                          <a:ea typeface="Times New Roman"/>
                          <a:cs typeface="Times New Roman"/>
                        </a:rPr>
                        <a:t>Gestión de implementar las preguntas en Hot potatoes.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0">
                <a:tc>
                  <a:txBody>
                    <a:bodyPr/>
                    <a:lstStyle/>
                    <a:p>
                      <a:pPr algn="just">
                        <a:lnSpc>
                          <a:spcPct val="150000"/>
                        </a:lnSpc>
                        <a:spcAft>
                          <a:spcPts val="0"/>
                        </a:spcAft>
                      </a:pPr>
                      <a:r>
                        <a:rPr lang="es-ES" sz="1200" b="1" dirty="0">
                          <a:latin typeface="Times New Roman"/>
                          <a:ea typeface="Times New Roman"/>
                          <a:cs typeface="Times New Roman"/>
                        </a:rPr>
                        <a:t>Prioridad en negocio: </a:t>
                      </a:r>
                      <a:r>
                        <a:rPr lang="es-ES" sz="1200" dirty="0">
                          <a:latin typeface="Times New Roman"/>
                          <a:ea typeface="Times New Roman"/>
                          <a:cs typeface="Times New Roman"/>
                        </a:rPr>
                        <a:t>Alta</a:t>
                      </a:r>
                      <a:endParaRPr lang="es-EC" sz="1100" dirty="0">
                        <a:latin typeface="Calibri"/>
                        <a:ea typeface="Times New Roman"/>
                        <a:cs typeface="Times New Roman"/>
                      </a:endParaRPr>
                    </a:p>
                    <a:p>
                      <a:pPr algn="just">
                        <a:lnSpc>
                          <a:spcPct val="150000"/>
                        </a:lnSpc>
                        <a:spcAft>
                          <a:spcPts val="0"/>
                        </a:spcAft>
                      </a:pPr>
                      <a:r>
                        <a:rPr lang="es-ES" sz="1200" b="1" dirty="0">
                          <a:latin typeface="Times New Roman"/>
                          <a:ea typeface="Times New Roman"/>
                          <a:cs typeface="Times New Roman"/>
                        </a:rPr>
                        <a:t>(Alta / Media / Baja)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dirty="0">
                          <a:latin typeface="Times New Roman"/>
                          <a:ea typeface="Times New Roman"/>
                          <a:cs typeface="Times New Roman"/>
                        </a:rPr>
                        <a:t>Riesgo en desarrollo: </a:t>
                      </a:r>
                      <a:r>
                        <a:rPr lang="es-ES" sz="1200" dirty="0">
                          <a:latin typeface="Times New Roman"/>
                          <a:ea typeface="Times New Roman"/>
                          <a:cs typeface="Times New Roman"/>
                        </a:rPr>
                        <a:t>Media</a:t>
                      </a:r>
                      <a:r>
                        <a:rPr lang="es-ES" sz="1200" b="1" dirty="0">
                          <a:latin typeface="Times New Roman"/>
                          <a:ea typeface="Times New Roman"/>
                          <a:cs typeface="Times New Roman"/>
                        </a:rPr>
                        <a:t> </a:t>
                      </a:r>
                      <a:endParaRPr lang="es-EC" sz="1100" dirty="0">
                        <a:latin typeface="Calibri"/>
                        <a:ea typeface="Times New Roman"/>
                        <a:cs typeface="Times New Roman"/>
                      </a:endParaRPr>
                    </a:p>
                    <a:p>
                      <a:pPr algn="just">
                        <a:lnSpc>
                          <a:spcPct val="150000"/>
                        </a:lnSpc>
                        <a:spcAft>
                          <a:spcPts val="0"/>
                        </a:spcAft>
                      </a:pPr>
                      <a:r>
                        <a:rPr lang="es-ES" sz="1200" b="1" dirty="0">
                          <a:latin typeface="Times New Roman"/>
                          <a:ea typeface="Times New Roman"/>
                          <a:cs typeface="Times New Roman"/>
                        </a:rPr>
                        <a:t>(Alta /Media / Baja)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b="1">
                          <a:latin typeface="Times New Roman"/>
                          <a:ea typeface="Times New Roman"/>
                          <a:cs typeface="Times New Roman"/>
                        </a:rPr>
                        <a:t>Puntos estimados: </a:t>
                      </a:r>
                      <a:r>
                        <a:rPr lang="es-ES" sz="1200">
                          <a:latin typeface="Times New Roman"/>
                          <a:ea typeface="Times New Roman"/>
                          <a:cs typeface="Times New Roman"/>
                        </a:rPr>
                        <a:t>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Iteración asignada: </a:t>
                      </a: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just">
                        <a:lnSpc>
                          <a:spcPct val="150000"/>
                        </a:lnSpc>
                        <a:spcAft>
                          <a:spcPts val="0"/>
                        </a:spcAft>
                      </a:pPr>
                      <a:r>
                        <a:rPr lang="es-ES" sz="1200" b="1" dirty="0">
                          <a:latin typeface="Times New Roman"/>
                          <a:ea typeface="Times New Roman"/>
                          <a:cs typeface="Times New Roman"/>
                        </a:rPr>
                        <a:t>Desarrollador responsable: </a:t>
                      </a:r>
                      <a:r>
                        <a:rPr lang="es-ES" sz="1200" dirty="0">
                          <a:latin typeface="Times New Roman"/>
                          <a:ea typeface="Times New Roman"/>
                          <a:cs typeface="Times New Roman"/>
                        </a:rPr>
                        <a:t>Barrionuevo Carlos</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41960">
                <a:tc gridSpan="2">
                  <a:txBody>
                    <a:bodyPr/>
                    <a:lstStyle/>
                    <a:p>
                      <a:pPr algn="just">
                        <a:lnSpc>
                          <a:spcPct val="150000"/>
                        </a:lnSpc>
                        <a:spcAft>
                          <a:spcPts val="0"/>
                        </a:spcAft>
                      </a:pPr>
                      <a:r>
                        <a:rPr lang="es-ES" sz="1200" b="1" dirty="0">
                          <a:latin typeface="Times New Roman"/>
                          <a:ea typeface="Times New Roman"/>
                          <a:cs typeface="Times New Roman"/>
                        </a:rPr>
                        <a:t>Descripción:</a:t>
                      </a:r>
                      <a:endParaRPr lang="es-EC" sz="1100" dirty="0">
                        <a:latin typeface="Calibri"/>
                        <a:ea typeface="Times New Roman"/>
                        <a:cs typeface="Times New Roman"/>
                      </a:endParaRPr>
                    </a:p>
                    <a:p>
                      <a:pPr algn="just">
                        <a:lnSpc>
                          <a:spcPct val="150000"/>
                        </a:lnSpc>
                        <a:spcAft>
                          <a:spcPts val="0"/>
                        </a:spcAft>
                      </a:pPr>
                      <a:r>
                        <a:rPr lang="es-ES" sz="1200" dirty="0">
                          <a:latin typeface="Times New Roman"/>
                          <a:ea typeface="Times New Roman"/>
                          <a:cs typeface="Times New Roman"/>
                        </a:rPr>
                        <a:t>El sistema debe permitir  importar archivos de test o ejercicios confeccionados con Hot </a:t>
                      </a:r>
                      <a:r>
                        <a:rPr lang="es-ES" sz="1200" dirty="0" err="1">
                          <a:latin typeface="Times New Roman"/>
                          <a:ea typeface="Times New Roman"/>
                          <a:cs typeface="Times New Roman"/>
                        </a:rPr>
                        <a:t>Potatoes</a:t>
                      </a:r>
                      <a:r>
                        <a:rPr lang="es-ES" sz="1200" dirty="0">
                          <a:latin typeface="Times New Roman"/>
                          <a:ea typeface="Times New Roman"/>
                          <a:cs typeface="Times New Roman"/>
                        </a:rPr>
                        <a:t> por parte del profesor. Esta información puede ser susceptible de modificación o eliminación.</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bl>
          </a:graphicData>
        </a:graphic>
      </p:graphicFrame>
      <p:sp>
        <p:nvSpPr>
          <p:cNvPr id="49154" name="AutoShape 7"/>
          <p:cNvSpPr>
            <a:spLocks noChangeShapeType="1"/>
          </p:cNvSpPr>
          <p:nvPr/>
        </p:nvSpPr>
        <p:spPr bwMode="auto">
          <a:xfrm rot="16200000">
            <a:off x="1312862" y="131763"/>
            <a:ext cx="266701"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23449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1 Grupo"/>
          <p:cNvGrpSpPr/>
          <p:nvPr/>
        </p:nvGrpSpPr>
        <p:grpSpPr>
          <a:xfrm>
            <a:off x="717037" y="3060517"/>
            <a:ext cx="2016224" cy="1183079"/>
            <a:chOff x="717037" y="3060517"/>
            <a:chExt cx="2016224" cy="1183079"/>
          </a:xfrm>
        </p:grpSpPr>
        <p:pic>
          <p:nvPicPr>
            <p:cNvPr id="1026" name="Picture 2" descr="D:\Users\JoC\Documents\agile-scrum-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6" t="42005" r="78092" b="39585"/>
            <a:stretch/>
          </p:blipFill>
          <p:spPr bwMode="auto">
            <a:xfrm>
              <a:off x="1078537" y="3060517"/>
              <a:ext cx="1293223" cy="782063"/>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pic>
        <p:nvPicPr>
          <p:cNvPr id="18" name="Picture 2" descr="D:\Users\JoC\Documents\agile-scrum-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884" t="45130" r="63486" b="40538"/>
          <a:stretch/>
        </p:blipFill>
        <p:spPr bwMode="auto">
          <a:xfrm>
            <a:off x="2649582" y="3414925"/>
            <a:ext cx="979715" cy="6088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graf_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graphicFrame>
        <p:nvGraphicFramePr>
          <p:cNvPr id="11" name="10 Tabla"/>
          <p:cNvGraphicFramePr>
            <a:graphicFrameLocks noGrp="1"/>
          </p:cNvGraphicFramePr>
          <p:nvPr/>
        </p:nvGraphicFramePr>
        <p:xfrm>
          <a:off x="3582987" y="2855595"/>
          <a:ext cx="5159375" cy="2194560"/>
        </p:xfrm>
        <a:graphic>
          <a:graphicData uri="http://schemas.openxmlformats.org/drawingml/2006/table">
            <a:tbl>
              <a:tblPr/>
              <a:tblGrid>
                <a:gridCol w="856615"/>
                <a:gridCol w="854710"/>
                <a:gridCol w="772160"/>
                <a:gridCol w="723900"/>
                <a:gridCol w="989965"/>
                <a:gridCol w="962025"/>
              </a:tblGrid>
              <a:tr h="0">
                <a:tc>
                  <a:txBody>
                    <a:bodyPr/>
                    <a:lstStyle/>
                    <a:p>
                      <a:pPr algn="just">
                        <a:lnSpc>
                          <a:spcPct val="150000"/>
                        </a:lnSpc>
                        <a:spcAft>
                          <a:spcPts val="0"/>
                        </a:spcAft>
                      </a:pPr>
                      <a:r>
                        <a:rPr lang="es-ES" sz="1200" b="1">
                          <a:latin typeface="Times New Roman"/>
                          <a:ea typeface="Times New Roman"/>
                          <a:cs typeface="Times New Roman"/>
                        </a:rPr>
                        <a:t>Iteraciones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Historias</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Prioridad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Esfuerzo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Fecha Inicio</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b="1">
                          <a:latin typeface="Times New Roman"/>
                          <a:ea typeface="Times New Roman"/>
                          <a:cs typeface="Times New Roman"/>
                        </a:rPr>
                        <a:t>Fecha Final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Times New Roman"/>
                          <a:ea typeface="Times New Roman"/>
                          <a:cs typeface="Times New Roman"/>
                        </a:rPr>
                        <a:t>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24/02/2013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23/03/2013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Media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24/03/2013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30/03/2013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395">
                <a:tc>
                  <a:txBody>
                    <a:bodyPr/>
                    <a:lstStyle/>
                    <a:p>
                      <a:pPr algn="just">
                        <a:lnSpc>
                          <a:spcPct val="150000"/>
                        </a:lnSpc>
                        <a:spcAft>
                          <a:spcPts val="0"/>
                        </a:spcAft>
                      </a:pPr>
                      <a:r>
                        <a:rPr lang="es-ES" sz="1200">
                          <a:latin typeface="Times New Roman"/>
                          <a:ea typeface="Times New Roman"/>
                          <a:cs typeface="Times New Roman"/>
                        </a:rPr>
                        <a:t>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Times New Roman"/>
                          <a:ea typeface="Times New Roman"/>
                          <a:cs typeface="Times New Roman"/>
                        </a:rPr>
                        <a:t>Alta</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31/03/2013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06/04/2013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just">
                        <a:lnSpc>
                          <a:spcPct val="150000"/>
                        </a:lnSpc>
                        <a:spcAft>
                          <a:spcPts val="0"/>
                        </a:spcAft>
                      </a:pP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Times New Roman"/>
                          <a:ea typeface="Times New Roman"/>
                          <a:cs typeface="Times New Roman"/>
                        </a:rPr>
                        <a:t>4</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Times New Roman"/>
                          <a:ea typeface="Times New Roman"/>
                          <a:cs typeface="Times New Roman"/>
                        </a:rPr>
                        <a:t>07/04/2013</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01/05/2013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just">
                        <a:lnSpc>
                          <a:spcPct val="150000"/>
                        </a:lnSpc>
                        <a:spcAft>
                          <a:spcPts val="0"/>
                        </a:spcAft>
                      </a:pPr>
                      <a:r>
                        <a:rPr lang="es-ES" sz="1200">
                          <a:latin typeface="Times New Roman"/>
                          <a:ea typeface="Times New Roman"/>
                          <a:cs typeface="Times New Roman"/>
                        </a:rPr>
                        <a:t>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5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Times New Roman"/>
                          <a:ea typeface="Times New Roman"/>
                          <a:cs typeface="Times New Roman"/>
                        </a:rPr>
                        <a:t>02/05/2013</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20/05/2013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60">
                <a:tc>
                  <a:txBody>
                    <a:bodyPr/>
                    <a:lstStyle/>
                    <a:p>
                      <a:pPr algn="just">
                        <a:lnSpc>
                          <a:spcPct val="150000"/>
                        </a:lnSpc>
                        <a:spcAft>
                          <a:spcPts val="0"/>
                        </a:spcAft>
                      </a:pPr>
                      <a:r>
                        <a:rPr lang="es-ES" sz="1200">
                          <a:latin typeface="Times New Roman"/>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Historia 6</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Alta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a:latin typeface="Times New Roman"/>
                          <a:ea typeface="Times New Roman"/>
                          <a:cs typeface="Times New Roman"/>
                        </a:rPr>
                        <a:t>21/05/2013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200" dirty="0">
                          <a:latin typeface="Times New Roman"/>
                          <a:ea typeface="Times New Roman"/>
                          <a:cs typeface="Times New Roman"/>
                        </a:rPr>
                        <a:t>02/06/2013</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1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Planificación del Sprint</a:t>
            </a:r>
            <a:endParaRPr lang="de-DE" sz="2800" b="1" dirty="0">
              <a:latin typeface="Calibri" pitchFamily="34" charset="0"/>
              <a:cs typeface="Calibri" pitchFamily="34" charset="0"/>
            </a:endParaRPr>
          </a:p>
        </p:txBody>
      </p:sp>
      <p:grpSp>
        <p:nvGrpSpPr>
          <p:cNvPr id="3" name="2 Grupo"/>
          <p:cNvGrpSpPr/>
          <p:nvPr/>
        </p:nvGrpSpPr>
        <p:grpSpPr>
          <a:xfrm>
            <a:off x="2344740" y="1433015"/>
            <a:ext cx="3974173" cy="4817660"/>
            <a:chOff x="2344740" y="1433015"/>
            <a:chExt cx="3974173" cy="4817660"/>
          </a:xfrm>
        </p:grpSpPr>
        <p:sp>
          <p:nvSpPr>
            <p:cNvPr id="5" name="4 Rectángulo"/>
            <p:cNvSpPr/>
            <p:nvPr/>
          </p:nvSpPr>
          <p:spPr>
            <a:xfrm>
              <a:off x="2344740" y="1433015"/>
              <a:ext cx="3974173" cy="559558"/>
            </a:xfrm>
            <a:prstGeom prst="rect">
              <a:avLst/>
            </a:prstGeom>
            <a:effectLst>
              <a:outerShdw blurRad="50800" dist="43000" dir="5400000" rotWithShape="0">
                <a:srgbClr val="000000">
                  <a:alpha val="40000"/>
                </a:srgbClr>
              </a:outerShdw>
              <a:softEdge rad="1270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Planificación del Sprint</a:t>
              </a:r>
              <a:endParaRPr lang="en-US" dirty="0"/>
            </a:p>
          </p:txBody>
        </p:sp>
        <p:grpSp>
          <p:nvGrpSpPr>
            <p:cNvPr id="2" name="1 Grupo"/>
            <p:cNvGrpSpPr/>
            <p:nvPr/>
          </p:nvGrpSpPr>
          <p:grpSpPr>
            <a:xfrm>
              <a:off x="2344740" y="1433015"/>
              <a:ext cx="3974173" cy="4817660"/>
              <a:chOff x="2344740" y="1433015"/>
              <a:chExt cx="3974173" cy="4817660"/>
            </a:xfrm>
          </p:grpSpPr>
          <p:sp>
            <p:nvSpPr>
              <p:cNvPr id="4" name="3 Rectángulo"/>
              <p:cNvSpPr/>
              <p:nvPr/>
            </p:nvSpPr>
            <p:spPr>
              <a:xfrm>
                <a:off x="2344740" y="1433015"/>
                <a:ext cx="3974173" cy="4817660"/>
              </a:xfrm>
              <a:prstGeom prst="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456" t="13970" r="33955" b="75642"/>
              <a:stretch/>
            </p:blipFill>
            <p:spPr bwMode="auto">
              <a:xfrm>
                <a:off x="2344740" y="1992573"/>
                <a:ext cx="3974173" cy="816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2549455" y="3409974"/>
                <a:ext cx="3466535" cy="861778"/>
                <a:chOff x="2549455" y="3000534"/>
                <a:chExt cx="3466535" cy="861778"/>
              </a:xfrm>
            </p:grpSpPr>
            <p:sp>
              <p:nvSpPr>
                <p:cNvPr id="6" name="5 Rectángulo redondeado"/>
                <p:cNvSpPr/>
                <p:nvPr/>
              </p:nvSpPr>
              <p:spPr>
                <a:xfrm>
                  <a:off x="2549455" y="3070745"/>
                  <a:ext cx="3466535" cy="736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4"/>
                <p:cNvSpPr>
                  <a:spLocks noChangeArrowheads="1"/>
                </p:cNvSpPr>
                <p:nvPr/>
              </p:nvSpPr>
              <p:spPr bwMode="auto">
                <a:xfrm>
                  <a:off x="2602709" y="3000534"/>
                  <a:ext cx="3413281" cy="86177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marL="171450" indent="-171450" defTabSz="801688">
                    <a:buFont typeface="Wingdings" pitchFamily="2" charset="2"/>
                    <a:buChar char="ü"/>
                  </a:pPr>
                  <a:r>
                    <a:rPr lang="de-DE" sz="1200" b="1" dirty="0" smtClean="0">
                      <a:latin typeface="Arial" pitchFamily="34" charset="0"/>
                      <a:cs typeface="Arial" pitchFamily="34" charset="0"/>
                    </a:rPr>
                    <a:t>Analizar y evaluar la Pila de Producto</a:t>
                  </a:r>
                </a:p>
                <a:p>
                  <a:pPr marL="171450" indent="-171450" defTabSz="801688">
                    <a:buFont typeface="Wingdings" pitchFamily="2" charset="2"/>
                    <a:buChar char="ü"/>
                  </a:pPr>
                  <a:r>
                    <a:rPr lang="de-DE" sz="1200" b="1" dirty="0" smtClean="0">
                      <a:latin typeface="Arial" pitchFamily="34" charset="0"/>
                      <a:cs typeface="Arial" pitchFamily="34" charset="0"/>
                    </a:rPr>
                    <a:t>Seleccionar el objetivo del Sprint</a:t>
                  </a:r>
                  <a:endParaRPr lang="de-DE" sz="1200" b="1" dirty="0">
                    <a:latin typeface="Arial" pitchFamily="34" charset="0"/>
                    <a:cs typeface="Arial" pitchFamily="34" charset="0"/>
                  </a:endParaRPr>
                </a:p>
              </p:txBody>
            </p:sp>
          </p:grpSp>
          <p:grpSp>
            <p:nvGrpSpPr>
              <p:cNvPr id="11" name="10 Grupo"/>
              <p:cNvGrpSpPr/>
              <p:nvPr/>
            </p:nvGrpSpPr>
            <p:grpSpPr>
              <a:xfrm>
                <a:off x="2549455" y="4974761"/>
                <a:ext cx="3507476" cy="1139436"/>
                <a:chOff x="2549455" y="4974761"/>
                <a:chExt cx="3507476" cy="1139436"/>
              </a:xfrm>
            </p:grpSpPr>
            <p:sp>
              <p:nvSpPr>
                <p:cNvPr id="14" name="13 Rectángulo redondeado"/>
                <p:cNvSpPr/>
                <p:nvPr/>
              </p:nvSpPr>
              <p:spPr>
                <a:xfrm>
                  <a:off x="2549455" y="4974761"/>
                  <a:ext cx="3507476" cy="11394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4"/>
                <p:cNvSpPr>
                  <a:spLocks noChangeArrowheads="1"/>
                </p:cNvSpPr>
                <p:nvPr/>
              </p:nvSpPr>
              <p:spPr bwMode="auto">
                <a:xfrm>
                  <a:off x="2602709" y="4974761"/>
                  <a:ext cx="3413281" cy="1043902"/>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marL="171450" indent="-171450" defTabSz="801688">
                    <a:buFont typeface="Wingdings" pitchFamily="2" charset="2"/>
                    <a:buChar char="ü"/>
                  </a:pPr>
                  <a:r>
                    <a:rPr lang="de-DE" sz="1200" b="1" dirty="0" smtClean="0">
                      <a:latin typeface="Arial" pitchFamily="34" charset="0"/>
                      <a:cs typeface="Arial" pitchFamily="34" charset="0"/>
                    </a:rPr>
                    <a:t>Decidir cómo alcanzar el objetivo del Sprint</a:t>
                  </a:r>
                </a:p>
                <a:p>
                  <a:pPr marL="171450" indent="-171450" defTabSz="801688">
                    <a:buFont typeface="Wingdings" pitchFamily="2" charset="2"/>
                    <a:buChar char="ü"/>
                  </a:pPr>
                  <a:r>
                    <a:rPr lang="de-DE" sz="1200" b="1" dirty="0" smtClean="0">
                      <a:latin typeface="Arial" pitchFamily="34" charset="0"/>
                      <a:cs typeface="Arial" pitchFamily="34" charset="0"/>
                    </a:rPr>
                    <a:t>Crear la Pila de Tareas en base a los temas  de la Pila de Producto (Historias de usuarios)</a:t>
                  </a:r>
                </a:p>
                <a:p>
                  <a:pPr marL="171450" indent="-171450" defTabSz="801688">
                    <a:buFont typeface="Wingdings" pitchFamily="2" charset="2"/>
                    <a:buChar char="ü"/>
                  </a:pPr>
                  <a:r>
                    <a:rPr lang="de-DE" sz="1200" b="1" dirty="0" smtClean="0">
                      <a:latin typeface="Arial" pitchFamily="34" charset="0"/>
                      <a:cs typeface="Arial" pitchFamily="34" charset="0"/>
                    </a:rPr>
                    <a:t>Estimar la Pila de Tareas en horas</a:t>
                  </a:r>
                  <a:endParaRPr lang="de-DE" sz="1200" b="1" dirty="0">
                    <a:latin typeface="Arial" pitchFamily="34" charset="0"/>
                    <a:cs typeface="Arial" pitchFamily="34" charset="0"/>
                  </a:endParaRPr>
                </a:p>
              </p:txBody>
            </p:sp>
          </p:grpSp>
          <p:sp>
            <p:nvSpPr>
              <p:cNvPr id="12" name="11 Rectángulo"/>
              <p:cNvSpPr/>
              <p:nvPr/>
            </p:nvSpPr>
            <p:spPr>
              <a:xfrm>
                <a:off x="2549455" y="4531055"/>
                <a:ext cx="3466535" cy="36181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t>Planificación</a:t>
                </a:r>
                <a:endParaRPr lang="en-US" dirty="0"/>
              </a:p>
            </p:txBody>
          </p:sp>
          <p:sp>
            <p:nvSpPr>
              <p:cNvPr id="20" name="19 Rectángulo"/>
              <p:cNvSpPr/>
              <p:nvPr/>
            </p:nvSpPr>
            <p:spPr>
              <a:xfrm>
                <a:off x="2602709" y="3016136"/>
                <a:ext cx="3466535" cy="36181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EC" dirty="0" smtClean="0"/>
                  <a:t>Priorización</a:t>
                </a:r>
                <a:endParaRPr lang="en-US" dirty="0"/>
              </a:p>
            </p:txBody>
          </p:sp>
        </p:grpSp>
      </p:grpSp>
      <p:sp>
        <p:nvSpPr>
          <p:cNvPr id="13" name="12 Llamada de flecha a la derecha"/>
          <p:cNvSpPr/>
          <p:nvPr/>
        </p:nvSpPr>
        <p:spPr>
          <a:xfrm>
            <a:off x="409433" y="233377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a:t>Pila de Producto</a:t>
            </a:r>
            <a:endParaRPr lang="en-US" sz="1400" dirty="0"/>
          </a:p>
        </p:txBody>
      </p:sp>
      <p:sp>
        <p:nvSpPr>
          <p:cNvPr id="22" name="21 Llamada de flecha a la derecha"/>
          <p:cNvSpPr/>
          <p:nvPr/>
        </p:nvSpPr>
        <p:spPr>
          <a:xfrm>
            <a:off x="439001" y="323681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Capacidad del Equipo</a:t>
            </a:r>
            <a:endParaRPr lang="en-US" sz="1400" dirty="0"/>
          </a:p>
        </p:txBody>
      </p:sp>
      <p:sp>
        <p:nvSpPr>
          <p:cNvPr id="24" name="23 Llamada de flecha a la derecha"/>
          <p:cNvSpPr/>
          <p:nvPr/>
        </p:nvSpPr>
        <p:spPr>
          <a:xfrm>
            <a:off x="461746" y="4271752"/>
            <a:ext cx="1678674" cy="655093"/>
          </a:xfrm>
          <a:prstGeom prst="rightArrow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Tecnología</a:t>
            </a:r>
            <a:endParaRPr lang="en-US" sz="1400" dirty="0"/>
          </a:p>
        </p:txBody>
      </p:sp>
      <p:sp>
        <p:nvSpPr>
          <p:cNvPr id="17" name="16 Rectángulo"/>
          <p:cNvSpPr/>
          <p:nvPr/>
        </p:nvSpPr>
        <p:spPr>
          <a:xfrm>
            <a:off x="7096837" y="2918662"/>
            <a:ext cx="1514901" cy="6550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a:t>Objetivo del Sprint</a:t>
            </a:r>
            <a:endParaRPr lang="en-US" sz="1400" dirty="0"/>
          </a:p>
        </p:txBody>
      </p:sp>
      <p:sp>
        <p:nvSpPr>
          <p:cNvPr id="26" name="25 Rectángulo"/>
          <p:cNvSpPr/>
          <p:nvPr/>
        </p:nvSpPr>
        <p:spPr>
          <a:xfrm>
            <a:off x="7137781" y="4789315"/>
            <a:ext cx="1514901" cy="65509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400" dirty="0" smtClean="0"/>
              <a:t>Pila de Tareas</a:t>
            </a:r>
            <a:endParaRPr lang="en-US" sz="1400" dirty="0"/>
          </a:p>
        </p:txBody>
      </p:sp>
      <p:sp>
        <p:nvSpPr>
          <p:cNvPr id="19" name="18 Flecha derecha"/>
          <p:cNvSpPr/>
          <p:nvPr/>
        </p:nvSpPr>
        <p:spPr>
          <a:xfrm>
            <a:off x="6391382" y="3076518"/>
            <a:ext cx="596271" cy="3037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8" name="27 Flecha derecha"/>
          <p:cNvSpPr/>
          <p:nvPr/>
        </p:nvSpPr>
        <p:spPr>
          <a:xfrm>
            <a:off x="6407302" y="4948566"/>
            <a:ext cx="596271" cy="303723"/>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9" name="Picture 2" descr="D:\Users\JoC\Documents\untitled.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448" t="18200" r="3433" b="65275"/>
          <a:stretch/>
        </p:blipFill>
        <p:spPr bwMode="auto">
          <a:xfrm>
            <a:off x="7083189" y="1839374"/>
            <a:ext cx="1473959" cy="10372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Users\JoC\Documents\untitled.bmp"/>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448" t="82354" r="3433" b="5904"/>
          <a:stretch/>
        </p:blipFill>
        <p:spPr bwMode="auto">
          <a:xfrm>
            <a:off x="7083188" y="5544479"/>
            <a:ext cx="1473959" cy="73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57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pic>
        <p:nvPicPr>
          <p:cNvPr id="12"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84" t="45130" r="63486" b="40538"/>
          <a:stretch/>
        </p:blipFill>
        <p:spPr bwMode="auto">
          <a:xfrm>
            <a:off x="2473887" y="3184735"/>
            <a:ext cx="979715" cy="608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717037" y="3060517"/>
            <a:ext cx="2016224" cy="1183079"/>
            <a:chOff x="717037" y="3060517"/>
            <a:chExt cx="2016224" cy="1183079"/>
          </a:xfrm>
        </p:grpSpPr>
        <p:pic>
          <p:nvPicPr>
            <p:cNvPr id="11"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6" t="42005" r="78092" b="42005"/>
            <a:stretch/>
          </p:blipFill>
          <p:spPr bwMode="auto">
            <a:xfrm>
              <a:off x="1078537" y="3060517"/>
              <a:ext cx="1293223" cy="67926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grpSp>
        <p:nvGrpSpPr>
          <p:cNvPr id="14" name="13 Grupo"/>
          <p:cNvGrpSpPr/>
          <p:nvPr/>
        </p:nvGrpSpPr>
        <p:grpSpPr>
          <a:xfrm>
            <a:off x="2936449" y="3182539"/>
            <a:ext cx="2016224" cy="1046573"/>
            <a:chOff x="3176587" y="3223803"/>
            <a:chExt cx="2016224" cy="1046573"/>
          </a:xfrm>
        </p:grpSpPr>
        <p:pic>
          <p:nvPicPr>
            <p:cNvPr id="15"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23" t="45130" r="55074" b="42005"/>
            <a:stretch/>
          </p:blipFill>
          <p:spPr bwMode="auto">
            <a:xfrm>
              <a:off x="3885389" y="3223803"/>
              <a:ext cx="522514" cy="54653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76587"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 Tareas</a:t>
              </a:r>
              <a:endParaRPr lang="en-US" dirty="0">
                <a:solidFill>
                  <a:schemeClr val="tx1"/>
                </a:solidFill>
              </a:endParaRPr>
            </a:p>
          </p:txBody>
        </p:sp>
      </p:grpSp>
      <p:graphicFrame>
        <p:nvGraphicFramePr>
          <p:cNvPr id="18" name="17 Tabla"/>
          <p:cNvGraphicFramePr>
            <a:graphicFrameLocks noGrp="1"/>
          </p:cNvGraphicFramePr>
          <p:nvPr/>
        </p:nvGraphicFramePr>
        <p:xfrm>
          <a:off x="4781903" y="1663700"/>
          <a:ext cx="3590573" cy="4064000"/>
        </p:xfrm>
        <a:graphic>
          <a:graphicData uri="http://schemas.openxmlformats.org/drawingml/2006/table">
            <a:tbl>
              <a:tblPr/>
              <a:tblGrid>
                <a:gridCol w="327696"/>
                <a:gridCol w="655391"/>
                <a:gridCol w="560820"/>
                <a:gridCol w="501440"/>
                <a:gridCol w="311860"/>
                <a:gridCol w="250720"/>
                <a:gridCol w="311860"/>
                <a:gridCol w="311860"/>
                <a:gridCol w="358926"/>
              </a:tblGrid>
              <a:tr h="508000">
                <a:tc>
                  <a:txBody>
                    <a:bodyPr/>
                    <a:lstStyle/>
                    <a:p>
                      <a:pPr algn="just">
                        <a:lnSpc>
                          <a:spcPct val="150000"/>
                        </a:lnSpc>
                        <a:spcAft>
                          <a:spcPts val="0"/>
                        </a:spcAft>
                        <a:tabLst>
                          <a:tab pos="180340" algn="l"/>
                        </a:tabLst>
                      </a:pPr>
                      <a:r>
                        <a:rPr lang="es-ES" sz="700" b="1">
                          <a:latin typeface="Times New Roman"/>
                          <a:ea typeface="Times New Roman"/>
                          <a:cs typeface="Times New Roman"/>
                        </a:rPr>
                        <a:t>HIST.</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TAREA</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 DESARR.    </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 AVANCE  </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DIAS</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1-7</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8-14</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15-21</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16-22</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algn="just">
                        <a:lnSpc>
                          <a:spcPct val="150000"/>
                        </a:lnSpc>
                        <a:spcAft>
                          <a:spcPts val="0"/>
                        </a:spcAft>
                        <a:tabLst>
                          <a:tab pos="180340" algn="l"/>
                        </a:tabLst>
                      </a:pPr>
                      <a:r>
                        <a:rPr lang="es-ES" sz="700" b="1">
                          <a:latin typeface="Times New Roman"/>
                          <a:ea typeface="Times New Roman"/>
                          <a:cs typeface="Times New Roman"/>
                        </a:rPr>
                        <a:t>01</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Obtener  las preguntas de cada materia documentadas</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Carlos Barrionuevo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a:latin typeface="Times New Roman"/>
                          <a:ea typeface="Times New Roman"/>
                          <a:cs typeface="Times New Roman"/>
                        </a:rPr>
                        <a:t>En Progreso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667">
                <a:tc>
                  <a:txBody>
                    <a:bodyPr/>
                    <a:lstStyle/>
                    <a:p>
                      <a:pPr algn="just">
                        <a:lnSpc>
                          <a:spcPct val="150000"/>
                        </a:lnSpc>
                        <a:spcAft>
                          <a:spcPts val="0"/>
                        </a:spcAft>
                        <a:tabLst>
                          <a:tab pos="180340" algn="l"/>
                        </a:tabLst>
                      </a:pPr>
                      <a:r>
                        <a:rPr lang="es-ES" sz="700" b="1">
                          <a:latin typeface="Times New Roman"/>
                          <a:ea typeface="Times New Roman"/>
                          <a:cs typeface="Times New Roman"/>
                        </a:rPr>
                        <a:t>01</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Verificar que el contenido este correcto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Carlos Barrionuevo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dirty="0" err="1">
                          <a:latin typeface="Times New Roman"/>
                          <a:ea typeface="Times New Roman"/>
                          <a:cs typeface="Times New Roman"/>
                        </a:rPr>
                        <a:t>Complet</a:t>
                      </a:r>
                      <a:r>
                        <a:rPr lang="es-ES" sz="700" dirty="0">
                          <a:latin typeface="Times New Roman"/>
                          <a:ea typeface="Times New Roman"/>
                          <a:cs typeface="Times New Roman"/>
                        </a:rPr>
                        <a:t>.</a:t>
                      </a: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dirty="0">
                          <a:latin typeface="Times New Roman"/>
                          <a:ea typeface="Times New Roman"/>
                          <a:cs typeface="Times New Roman"/>
                        </a:rPr>
                        <a:t>x</a:t>
                      </a: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0">
                <a:tc>
                  <a:txBody>
                    <a:bodyPr/>
                    <a:lstStyle/>
                    <a:p>
                      <a:pPr algn="just">
                        <a:lnSpc>
                          <a:spcPct val="150000"/>
                        </a:lnSpc>
                        <a:spcAft>
                          <a:spcPts val="0"/>
                        </a:spcAft>
                        <a:tabLst>
                          <a:tab pos="180340" algn="l"/>
                        </a:tabLst>
                      </a:pPr>
                      <a:r>
                        <a:rPr lang="es-ES" sz="700" b="1">
                          <a:latin typeface="Times New Roman"/>
                          <a:ea typeface="Times New Roman"/>
                          <a:cs typeface="Times New Roman"/>
                        </a:rPr>
                        <a:t>02</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Ingreso y análisis de funcionamiento de la Plataforma Virtual</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p>
                      <a:pPr algn="just">
                        <a:lnSpc>
                          <a:spcPct val="150000"/>
                        </a:lnSpc>
                        <a:spcAft>
                          <a:spcPts val="0"/>
                        </a:spcAft>
                        <a:tabLst>
                          <a:tab pos="180340" algn="l"/>
                        </a:tabLst>
                      </a:pPr>
                      <a:r>
                        <a:rPr lang="es-ES" sz="700" b="1">
                          <a:latin typeface="Times New Roman"/>
                          <a:ea typeface="Times New Roman"/>
                          <a:cs typeface="Times New Roman"/>
                        </a:rPr>
                        <a:t>Carlos Barrionuevo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p>
                      <a:pPr algn="just">
                        <a:lnSpc>
                          <a:spcPct val="150000"/>
                        </a:lnSpc>
                        <a:spcAft>
                          <a:spcPts val="0"/>
                        </a:spcAft>
                      </a:pPr>
                      <a:r>
                        <a:rPr lang="es-ES" sz="700">
                          <a:latin typeface="Times New Roman"/>
                          <a:ea typeface="Times New Roman"/>
                          <a:cs typeface="Times New Roman"/>
                        </a:rPr>
                        <a:t>Complet.</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gn="just">
                        <a:lnSpc>
                          <a:spcPct val="150000"/>
                        </a:lnSpc>
                        <a:spcAft>
                          <a:spcPts val="0"/>
                        </a:spcAft>
                        <a:tabLst>
                          <a:tab pos="180340" algn="l"/>
                        </a:tabLst>
                      </a:pPr>
                      <a:r>
                        <a:rPr lang="es-ES" sz="700" b="1">
                          <a:latin typeface="Times New Roman"/>
                          <a:ea typeface="Times New Roman"/>
                          <a:cs typeface="Times New Roman"/>
                        </a:rPr>
                        <a:t>02</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Establecer criterios de funcionamiento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Carlos Barrionuevo</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a:latin typeface="Times New Roman"/>
                          <a:ea typeface="Times New Roman"/>
                          <a:cs typeface="Times New Roman"/>
                        </a:rPr>
                        <a:t>Complet.</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r>
                        <a:rPr lang="es-ES" sz="700" b="1">
                          <a:latin typeface="Times New Roman"/>
                          <a:ea typeface="Times New Roman"/>
                          <a:cs typeface="Times New Roman"/>
                        </a:rPr>
                        <a:t>x</a:t>
                      </a: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180340" algn="l"/>
                        </a:tabLst>
                      </a:pPr>
                      <a:endParaRPr lang="es-EC" sz="700" dirty="0">
                        <a:latin typeface="Calibri"/>
                        <a:ea typeface="Times New Roman"/>
                        <a:cs typeface="Times New Roman"/>
                      </a:endParaRPr>
                    </a:p>
                  </a:txBody>
                  <a:tcPr marL="42333" marR="423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7271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INTRODUCCIÓN</a:t>
            </a:r>
            <a:endParaRPr lang="de-DE" sz="2800" b="1" dirty="0">
              <a:latin typeface="Calibri" pitchFamily="34" charset="0"/>
              <a:cs typeface="Calibri" pitchFamily="34" charset="0"/>
            </a:endParaRPr>
          </a:p>
        </p:txBody>
      </p:sp>
      <p:graphicFrame>
        <p:nvGraphicFramePr>
          <p:cNvPr id="7" name="6 Diagrama"/>
          <p:cNvGraphicFramePr/>
          <p:nvPr>
            <p:extLst>
              <p:ext uri="{D42A27DB-BD31-4B8C-83A1-F6EECF244321}">
                <p14:modId xmlns:p14="http://schemas.microsoft.com/office/powerpoint/2010/main" val="2035825842"/>
              </p:ext>
            </p:extLst>
          </p:nvPr>
        </p:nvGraphicFramePr>
        <p:xfrm>
          <a:off x="454152" y="2074460"/>
          <a:ext cx="8229600" cy="43828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Picture 3" descr="D:\Users\JoC\Documents\Tesis\Plan de Tesis\escudo.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4131" y="2210937"/>
            <a:ext cx="1634839" cy="1446661"/>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0726807"/>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pic>
        <p:nvPicPr>
          <p:cNvPr id="12"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84" t="45130" r="63486" b="40538"/>
          <a:stretch/>
        </p:blipFill>
        <p:spPr bwMode="auto">
          <a:xfrm>
            <a:off x="2473887" y="3184735"/>
            <a:ext cx="979715" cy="608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1 Grupo"/>
          <p:cNvGrpSpPr/>
          <p:nvPr/>
        </p:nvGrpSpPr>
        <p:grpSpPr>
          <a:xfrm>
            <a:off x="717037" y="3060517"/>
            <a:ext cx="2016224" cy="1183079"/>
            <a:chOff x="717037" y="3060517"/>
            <a:chExt cx="2016224" cy="1183079"/>
          </a:xfrm>
        </p:grpSpPr>
        <p:pic>
          <p:nvPicPr>
            <p:cNvPr id="11"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6" t="42005" r="78092" b="42005"/>
            <a:stretch/>
          </p:blipFill>
          <p:spPr bwMode="auto">
            <a:xfrm>
              <a:off x="1078537" y="3060517"/>
              <a:ext cx="1293223" cy="679269"/>
            </a:xfrm>
            <a:prstGeom prst="rect">
              <a:avLst/>
            </a:prstGeom>
            <a:noFill/>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717037" y="384258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del Producto</a:t>
              </a:r>
              <a:endParaRPr lang="en-US" dirty="0">
                <a:solidFill>
                  <a:schemeClr val="tx1"/>
                </a:solidFill>
              </a:endParaRPr>
            </a:p>
          </p:txBody>
        </p:sp>
      </p:grpSp>
      <p:grpSp>
        <p:nvGrpSpPr>
          <p:cNvPr id="14" name="13 Grupo"/>
          <p:cNvGrpSpPr/>
          <p:nvPr/>
        </p:nvGrpSpPr>
        <p:grpSpPr>
          <a:xfrm>
            <a:off x="2936449" y="3182539"/>
            <a:ext cx="2016224" cy="1046573"/>
            <a:chOff x="3176587" y="3223803"/>
            <a:chExt cx="2016224" cy="1046573"/>
          </a:xfrm>
        </p:grpSpPr>
        <p:pic>
          <p:nvPicPr>
            <p:cNvPr id="15" name="Picture 2" descr="D:\Users\JoC\Documents\agile-scrum-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123" t="45130" r="55074" b="42005"/>
            <a:stretch/>
          </p:blipFill>
          <p:spPr bwMode="auto">
            <a:xfrm>
              <a:off x="3885389" y="3223803"/>
              <a:ext cx="522514" cy="54653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76587" y="3869360"/>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Pila de Tareas</a:t>
              </a:r>
              <a:endParaRPr lang="en-US" dirty="0">
                <a:solidFill>
                  <a:schemeClr val="tx1"/>
                </a:solidFill>
              </a:endParaRPr>
            </a:p>
          </p:txBody>
        </p:sp>
      </p:grpSp>
      <p:grpSp>
        <p:nvGrpSpPr>
          <p:cNvPr id="4" name="3 Grupo"/>
          <p:cNvGrpSpPr/>
          <p:nvPr/>
        </p:nvGrpSpPr>
        <p:grpSpPr>
          <a:xfrm>
            <a:off x="5342400" y="2079402"/>
            <a:ext cx="2210219" cy="2325190"/>
            <a:chOff x="5342400" y="2079402"/>
            <a:chExt cx="2210219" cy="2325190"/>
          </a:xfrm>
        </p:grpSpPr>
        <p:pic>
          <p:nvPicPr>
            <p:cNvPr id="18" name="Picture 2" descr="D:\Users\JoC\Documents\agile-scrum-1 - Cop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124" t="9998" r="24273" b="35269"/>
            <a:stretch/>
          </p:blipFill>
          <p:spPr bwMode="auto">
            <a:xfrm>
              <a:off x="5342400" y="2079402"/>
              <a:ext cx="2116183" cy="232519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5630432" y="2285328"/>
              <a:ext cx="1922187" cy="1306971"/>
              <a:chOff x="5630432" y="2285328"/>
              <a:chExt cx="1922187" cy="1306971"/>
            </a:xfrm>
          </p:grpSpPr>
          <p:sp>
            <p:nvSpPr>
              <p:cNvPr id="19" name="18 Rectángulo"/>
              <p:cNvSpPr/>
              <p:nvPr/>
            </p:nvSpPr>
            <p:spPr>
              <a:xfrm>
                <a:off x="5630432" y="3016235"/>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 a 4 </a:t>
                </a:r>
              </a:p>
              <a:p>
                <a:pPr algn="ctr"/>
                <a:r>
                  <a:rPr lang="es-EC" dirty="0" smtClean="0">
                    <a:solidFill>
                      <a:schemeClr val="accent3">
                        <a:lumMod val="50000"/>
                      </a:schemeClr>
                    </a:solidFill>
                  </a:rPr>
                  <a:t>Semanas</a:t>
                </a:r>
                <a:endParaRPr lang="en-US" dirty="0">
                  <a:solidFill>
                    <a:schemeClr val="accent3">
                      <a:lumMod val="50000"/>
                    </a:schemeClr>
                  </a:solidFill>
                </a:endParaRPr>
              </a:p>
            </p:txBody>
          </p:sp>
          <p:sp>
            <p:nvSpPr>
              <p:cNvPr id="20" name="19 Rectángulo"/>
              <p:cNvSpPr/>
              <p:nvPr/>
            </p:nvSpPr>
            <p:spPr>
              <a:xfrm>
                <a:off x="6400491" y="2285328"/>
                <a:ext cx="115212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3">
                        <a:lumMod val="50000"/>
                      </a:schemeClr>
                    </a:solidFill>
                  </a:rPr>
                  <a:t>24 </a:t>
                </a:r>
              </a:p>
              <a:p>
                <a:pPr algn="ctr"/>
                <a:r>
                  <a:rPr lang="es-EC" dirty="0" smtClean="0">
                    <a:solidFill>
                      <a:schemeClr val="accent3">
                        <a:lumMod val="50000"/>
                      </a:schemeClr>
                    </a:solidFill>
                  </a:rPr>
                  <a:t>Horas</a:t>
                </a:r>
                <a:endParaRPr lang="en-US" dirty="0">
                  <a:solidFill>
                    <a:schemeClr val="accent3">
                      <a:lumMod val="50000"/>
                    </a:schemeClr>
                  </a:solidFill>
                </a:endParaRPr>
              </a:p>
            </p:txBody>
          </p:sp>
        </p:grpSp>
      </p:grpSp>
      <p:pic>
        <p:nvPicPr>
          <p:cNvPr id="2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2130" y="2754509"/>
            <a:ext cx="8953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21 Rectángulo"/>
          <p:cNvSpPr/>
          <p:nvPr/>
        </p:nvSpPr>
        <p:spPr>
          <a:xfrm>
            <a:off x="5191125" y="4400550"/>
            <a:ext cx="2181939" cy="1809181"/>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dirty="0" smtClean="0"/>
              <a:t>Diseño Simple</a:t>
            </a:r>
          </a:p>
          <a:p>
            <a:pPr algn="ctr"/>
            <a:r>
              <a:rPr lang="es-EC" dirty="0" smtClean="0"/>
              <a:t>Testing</a:t>
            </a:r>
          </a:p>
          <a:p>
            <a:pPr algn="ctr"/>
            <a:r>
              <a:rPr lang="es-EC" dirty="0" smtClean="0"/>
              <a:t>Refactorizar</a:t>
            </a:r>
          </a:p>
          <a:p>
            <a:pPr algn="ctr"/>
            <a:r>
              <a:rPr lang="es-EC" dirty="0" smtClean="0"/>
              <a:t>Programación en Parejas </a:t>
            </a:r>
          </a:p>
          <a:p>
            <a:pPr algn="ctr"/>
            <a:r>
              <a:rPr lang="es-EC" dirty="0" smtClean="0"/>
              <a:t>Integración Continua</a:t>
            </a:r>
            <a:endParaRPr lang="en-US" dirty="0"/>
          </a:p>
        </p:txBody>
      </p:sp>
      <p:sp>
        <p:nvSpPr>
          <p:cNvPr id="23" name="22 Rectángulo"/>
          <p:cNvSpPr/>
          <p:nvPr/>
        </p:nvSpPr>
        <p:spPr>
          <a:xfrm>
            <a:off x="5177200" y="1510572"/>
            <a:ext cx="2016224" cy="40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Sprint</a:t>
            </a:r>
            <a:endParaRPr lang="en-US" dirty="0">
              <a:solidFill>
                <a:schemeClr val="tx1"/>
              </a:solidFill>
            </a:endParaRPr>
          </a:p>
        </p:txBody>
      </p:sp>
    </p:spTree>
    <p:extLst>
      <p:ext uri="{BB962C8B-B14F-4D97-AF65-F5344CB8AC3E}">
        <p14:creationId xmlns:p14="http://schemas.microsoft.com/office/powerpoint/2010/main" val="428663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4157"/>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673988"/>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Desarrollo del Proyecto</a:t>
            </a:r>
            <a:endParaRPr lang="de-DE" sz="2800" b="1" dirty="0">
              <a:latin typeface="Calibri" pitchFamily="34" charset="0"/>
              <a:cs typeface="Calibri" pitchFamily="34" charset="0"/>
            </a:endParaRPr>
          </a:p>
        </p:txBody>
      </p:sp>
      <p:sp>
        <p:nvSpPr>
          <p:cNvPr id="24" name="23 CuadroTexto"/>
          <p:cNvSpPr txBox="1"/>
          <p:nvPr/>
        </p:nvSpPr>
        <p:spPr>
          <a:xfrm>
            <a:off x="190807" y="1413432"/>
            <a:ext cx="242374"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 </a:t>
            </a: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4515" y="1850754"/>
            <a:ext cx="4754969" cy="3156491"/>
          </a:xfrm>
          <a:prstGeom prst="rect">
            <a:avLst/>
          </a:prstGeom>
          <a:noFill/>
          <a:ln>
            <a:noFill/>
          </a:ln>
        </p:spPr>
      </p:pic>
    </p:spTree>
    <p:extLst>
      <p:ext uri="{BB962C8B-B14F-4D97-AF65-F5344CB8AC3E}">
        <p14:creationId xmlns:p14="http://schemas.microsoft.com/office/powerpoint/2010/main" val="31653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9337" y="2667000"/>
            <a:ext cx="4962525" cy="3448050"/>
          </a:xfrm>
          <a:prstGeom prst="rect">
            <a:avLst/>
          </a:prstGeom>
          <a:noFill/>
          <a:ln>
            <a:noFill/>
          </a:ln>
        </p:spPr>
      </p:pic>
    </p:spTree>
    <p:extLst>
      <p:ext uri="{BB962C8B-B14F-4D97-AF65-F5344CB8AC3E}">
        <p14:creationId xmlns:p14="http://schemas.microsoft.com/office/powerpoint/2010/main" val="512310268"/>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50" y="2532618"/>
            <a:ext cx="4895850" cy="3583464"/>
          </a:xfrm>
          <a:prstGeom prst="rect">
            <a:avLst/>
          </a:prstGeom>
          <a:noFill/>
          <a:ln>
            <a:noFill/>
          </a:ln>
        </p:spPr>
      </p:pic>
    </p:spTree>
    <p:extLst>
      <p:ext uri="{BB962C8B-B14F-4D97-AF65-F5344CB8AC3E}">
        <p14:creationId xmlns:p14="http://schemas.microsoft.com/office/powerpoint/2010/main" val="401221289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6475" y="2602279"/>
            <a:ext cx="4591050" cy="3158392"/>
          </a:xfrm>
          <a:prstGeom prst="rect">
            <a:avLst/>
          </a:prstGeom>
          <a:noFill/>
          <a:ln>
            <a:noFill/>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7" name="6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561" y="2412607"/>
            <a:ext cx="4676775" cy="3105150"/>
          </a:xfrm>
          <a:prstGeom prst="rect">
            <a:avLst/>
          </a:prstGeom>
          <a:noFill/>
          <a:ln>
            <a:noFill/>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4657" y="2867025"/>
            <a:ext cx="4721386" cy="3181350"/>
          </a:xfrm>
          <a:prstGeom prst="rect">
            <a:avLst/>
          </a:prstGeom>
          <a:noFill/>
          <a:ln>
            <a:noFill/>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86018" name="Picture 2"/>
          <p:cNvPicPr>
            <a:picLocks noChangeAspect="1" noChangeArrowheads="1"/>
          </p:cNvPicPr>
          <p:nvPr/>
        </p:nvPicPr>
        <p:blipFill>
          <a:blip r:embed="rId4" cstate="print"/>
          <a:srcRect/>
          <a:stretch>
            <a:fillRect/>
          </a:stretch>
        </p:blipFill>
        <p:spPr bwMode="auto">
          <a:xfrm>
            <a:off x="2247900" y="2220686"/>
            <a:ext cx="4991100" cy="3219450"/>
          </a:xfrm>
          <a:prstGeom prst="rect">
            <a:avLst/>
          </a:prstGeom>
          <a:noFill/>
          <a:ln w="9525">
            <a:noFill/>
            <a:miter lim="800000"/>
            <a:headEnd/>
            <a:tailEnd/>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7" name="6 Imagen"/>
          <p:cNvPicPr/>
          <p:nvPr/>
        </p:nvPicPr>
        <p:blipFill>
          <a:blip r:embed="rId4" cstate="print"/>
          <a:srcRect/>
          <a:stretch>
            <a:fillRect/>
          </a:stretch>
        </p:blipFill>
        <p:spPr bwMode="auto">
          <a:xfrm>
            <a:off x="1977847" y="2895600"/>
            <a:ext cx="4895850" cy="2305050"/>
          </a:xfrm>
          <a:prstGeom prst="rect">
            <a:avLst/>
          </a:prstGeom>
          <a:noFill/>
          <a:ln w="9525">
            <a:noFill/>
            <a:miter lim="800000"/>
            <a:headEnd/>
            <a:tailEnd/>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8" name="7 Imagen"/>
          <p:cNvPicPr/>
          <p:nvPr/>
        </p:nvPicPr>
        <p:blipFill>
          <a:blip r:embed="rId4" cstate="print"/>
          <a:srcRect/>
          <a:stretch>
            <a:fillRect/>
          </a:stretch>
        </p:blipFill>
        <p:spPr bwMode="auto">
          <a:xfrm>
            <a:off x="2140077" y="2700337"/>
            <a:ext cx="4857750" cy="2352675"/>
          </a:xfrm>
          <a:prstGeom prst="rect">
            <a:avLst/>
          </a:prstGeom>
          <a:noFill/>
          <a:ln w="9525">
            <a:noFill/>
            <a:miter lim="800000"/>
            <a:headEnd/>
            <a:tailEnd/>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idx="1"/>
          </p:nvPr>
        </p:nvSpPr>
        <p:spPr>
          <a:xfrm>
            <a:off x="494538" y="3079368"/>
            <a:ext cx="8137398" cy="2557157"/>
          </a:xfrm>
        </p:spPr>
        <p:txBody>
          <a:bodyPr>
            <a:normAutofit/>
          </a:bodyPr>
          <a:lstStyle/>
          <a:p>
            <a:pPr algn="just"/>
            <a:r>
              <a:rPr lang="es-EC" sz="1800" dirty="0" smtClean="0"/>
              <a:t>Implementar herramientas de evaluación en la Plataforma  Virtual </a:t>
            </a:r>
            <a:r>
              <a:rPr lang="es-EC" sz="1800" dirty="0" err="1" smtClean="0"/>
              <a:t>Moodle</a:t>
            </a:r>
            <a:r>
              <a:rPr lang="es-EC" sz="1800" dirty="0" smtClean="0"/>
              <a:t> de la ESPE-EL  para la Escuela de Conducción, utilizando un punto de referencia exacto, al igual que la determinación de ciertos parámetros que influyen en la observación de los datos, como normas y estándares de calidad para realizar correcciones y obtener lecturas confiables, a fin de apoyar al desarrollo tecnológico, técnico y económico y que sirvan a su vez como guía para desarrollar aplicaciones similares.</a:t>
            </a:r>
          </a:p>
          <a:p>
            <a:endParaRPr lang="es-EC" sz="1800" dirty="0"/>
          </a:p>
        </p:txBody>
      </p:sp>
      <p:sp>
        <p:nvSpPr>
          <p:cNvPr id="5" name="Rectangle 4"/>
          <p:cNvSpPr>
            <a:spLocks noChangeArrowheads="1"/>
          </p:cNvSpPr>
          <p:nvPr/>
        </p:nvSpPr>
        <p:spPr bwMode="auto">
          <a:xfrm>
            <a:off x="311658" y="2240471"/>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400" b="1" dirty="0" smtClean="0">
                <a:solidFill>
                  <a:schemeClr val="accent1"/>
                </a:solidFill>
                <a:latin typeface="Calibri" pitchFamily="34" charset="0"/>
                <a:cs typeface="Calibri" pitchFamily="34" charset="0"/>
              </a:rPr>
              <a:t>Objetivo general</a:t>
            </a:r>
            <a:endParaRPr lang="de-DE" sz="2400" b="1" dirty="0">
              <a:solidFill>
                <a:schemeClr val="accent1"/>
              </a:solidFill>
              <a:latin typeface="Calibri" pitchFamily="34" charset="0"/>
              <a:cs typeface="Calibri" pitchFamily="34" charset="0"/>
            </a:endParaRPr>
          </a:p>
        </p:txBody>
      </p:sp>
      <p:pic>
        <p:nvPicPr>
          <p:cNvPr id="9" name="Picture 5" descr="graf_c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OBJETIVOS</a:t>
            </a:r>
            <a:endParaRPr lang="de-DE" sz="2800" b="1"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2230284719"/>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7" name="6 Imagen"/>
          <p:cNvPicPr/>
          <p:nvPr/>
        </p:nvPicPr>
        <p:blipFill>
          <a:blip r:embed="rId4" cstate="print"/>
          <a:srcRect/>
          <a:stretch>
            <a:fillRect/>
          </a:stretch>
        </p:blipFill>
        <p:spPr bwMode="auto">
          <a:xfrm>
            <a:off x="2052637" y="2352675"/>
            <a:ext cx="5038725" cy="2152650"/>
          </a:xfrm>
          <a:prstGeom prst="rect">
            <a:avLst/>
          </a:prstGeom>
          <a:noFill/>
          <a:ln w="9525">
            <a:noFill/>
            <a:miter lim="800000"/>
            <a:headEnd/>
            <a:tailEnd/>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8" name="7 Imagen"/>
          <p:cNvPicPr/>
          <p:nvPr/>
        </p:nvPicPr>
        <p:blipFill>
          <a:blip r:embed="rId4" cstate="print"/>
          <a:srcRect/>
          <a:stretch>
            <a:fillRect/>
          </a:stretch>
        </p:blipFill>
        <p:spPr bwMode="auto">
          <a:xfrm>
            <a:off x="2049589" y="2919412"/>
            <a:ext cx="5038725" cy="2409825"/>
          </a:xfrm>
          <a:prstGeom prst="rect">
            <a:avLst/>
          </a:prstGeom>
          <a:noFill/>
          <a:ln w="9525">
            <a:noFill/>
            <a:miter lim="800000"/>
            <a:headEnd/>
            <a:tailEnd/>
          </a:ln>
        </p:spPr>
      </p:pic>
    </p:spTree>
    <p:extLst>
      <p:ext uri="{BB962C8B-B14F-4D97-AF65-F5344CB8AC3E}">
        <p14:creationId xmlns:p14="http://schemas.microsoft.com/office/powerpoint/2010/main" val="370752571"/>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445973"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Evaluación  </a:t>
            </a:r>
            <a:endParaRPr lang="es-US" sz="2000" b="1" dirty="0">
              <a:solidFill>
                <a:schemeClr val="tx2">
                  <a:lumMod val="90000"/>
                  <a:lumOff val="10000"/>
                </a:schemeClr>
              </a:solidFill>
              <a:latin typeface="Calibri" pitchFamily="34" charset="0"/>
              <a:cs typeface="Calibri" pitchFamily="34" charset="0"/>
            </a:endParaRP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1977847" y="2557462"/>
            <a:ext cx="5391150" cy="3400425"/>
          </a:xfrm>
          <a:prstGeom prst="rect">
            <a:avLst/>
          </a:prstGeom>
          <a:noFill/>
          <a:ln>
            <a:noFill/>
          </a:ln>
        </p:spPr>
      </p:pic>
    </p:spTree>
    <p:extLst>
      <p:ext uri="{BB962C8B-B14F-4D97-AF65-F5344CB8AC3E}">
        <p14:creationId xmlns:p14="http://schemas.microsoft.com/office/powerpoint/2010/main" val="721672687"/>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445973"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Evaluación  </a:t>
            </a:r>
            <a:endParaRPr lang="es-US" sz="2000" b="1" dirty="0">
              <a:solidFill>
                <a:schemeClr val="tx2">
                  <a:lumMod val="90000"/>
                  <a:lumOff val="10000"/>
                </a:schemeClr>
              </a:solidFill>
              <a:latin typeface="Calibri" pitchFamily="34" charset="0"/>
              <a:cs typeface="Calibri" pitchFamily="34" charset="0"/>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2447925" y="2747962"/>
            <a:ext cx="5391150" cy="2943225"/>
          </a:xfrm>
          <a:prstGeom prst="rect">
            <a:avLst/>
          </a:prstGeom>
          <a:noFill/>
          <a:ln>
            <a:noFill/>
          </a:ln>
        </p:spPr>
      </p:pic>
    </p:spTree>
    <p:extLst>
      <p:ext uri="{BB962C8B-B14F-4D97-AF65-F5344CB8AC3E}">
        <p14:creationId xmlns:p14="http://schemas.microsoft.com/office/powerpoint/2010/main" val="3078865425"/>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2"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PRESENTACIÓN DEL SISTEMA</a:t>
            </a:r>
            <a:endParaRPr lang="de-DE" sz="2800" b="1" dirty="0">
              <a:latin typeface="Calibri" pitchFamily="34" charset="0"/>
              <a:cs typeface="Calibri" pitchFamily="34" charset="0"/>
            </a:endParaRPr>
          </a:p>
        </p:txBody>
      </p:sp>
      <p:sp>
        <p:nvSpPr>
          <p:cNvPr id="2" name="1 CuadroTexto"/>
          <p:cNvSpPr txBox="1"/>
          <p:nvPr/>
        </p:nvSpPr>
        <p:spPr>
          <a:xfrm>
            <a:off x="262890" y="2020631"/>
            <a:ext cx="1714957" cy="400110"/>
          </a:xfrm>
          <a:prstGeom prst="rect">
            <a:avLst/>
          </a:prstGeom>
          <a:noFill/>
        </p:spPr>
        <p:txBody>
          <a:bodyPr wrap="none" rtlCol="0">
            <a:spAutoFit/>
          </a:bodyPr>
          <a:lstStyle/>
          <a:p>
            <a:r>
              <a:rPr lang="es-EC" sz="2000" b="1" dirty="0" smtClean="0">
                <a:solidFill>
                  <a:schemeClr val="tx2">
                    <a:lumMod val="90000"/>
                    <a:lumOff val="10000"/>
                  </a:schemeClr>
                </a:solidFill>
                <a:latin typeface="Calibri" pitchFamily="34" charset="0"/>
                <a:cs typeface="Calibri" pitchFamily="34" charset="0"/>
              </a:rPr>
              <a:t>Configuración </a:t>
            </a:r>
            <a:endParaRPr lang="es-US" sz="2000" b="1" dirty="0">
              <a:solidFill>
                <a:schemeClr val="tx2">
                  <a:lumMod val="90000"/>
                  <a:lumOff val="10000"/>
                </a:schemeClr>
              </a:solidFill>
              <a:latin typeface="Calibri" pitchFamily="34" charset="0"/>
              <a:cs typeface="Calibri" pitchFamily="34" charset="0"/>
            </a:endParaRPr>
          </a:p>
        </p:txBody>
      </p:sp>
      <p:pic>
        <p:nvPicPr>
          <p:cNvPr id="7" name="6 Imagen"/>
          <p:cNvPicPr/>
          <p:nvPr/>
        </p:nvPicPr>
        <p:blipFill>
          <a:blip r:embed="rId4" cstate="print"/>
          <a:srcRect/>
          <a:stretch>
            <a:fillRect/>
          </a:stretch>
        </p:blipFill>
        <p:spPr bwMode="auto">
          <a:xfrm>
            <a:off x="2758897" y="3038475"/>
            <a:ext cx="5038725" cy="2133600"/>
          </a:xfrm>
          <a:prstGeom prst="rect">
            <a:avLst/>
          </a:prstGeom>
          <a:noFill/>
          <a:ln w="9525">
            <a:noFill/>
            <a:miter lim="800000"/>
            <a:headEnd/>
            <a:tailEnd/>
          </a:ln>
        </p:spPr>
      </p:pic>
    </p:spTree>
    <p:extLst>
      <p:ext uri="{BB962C8B-B14F-4D97-AF65-F5344CB8AC3E}">
        <p14:creationId xmlns:p14="http://schemas.microsoft.com/office/powerpoint/2010/main" val="2913312924"/>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74446637"/>
              </p:ext>
            </p:extLst>
          </p:nvPr>
        </p:nvGraphicFramePr>
        <p:xfrm>
          <a:off x="457200" y="1965325"/>
          <a:ext cx="82296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22788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549724907"/>
              </p:ext>
            </p:extLst>
          </p:nvPr>
        </p:nvGraphicFramePr>
        <p:xfrm>
          <a:off x="457200" y="1979612"/>
          <a:ext cx="8229600" cy="46259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450991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CONCLUSIONES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52255812"/>
              </p:ext>
            </p:extLst>
          </p:nvPr>
        </p:nvGraphicFramePr>
        <p:xfrm>
          <a:off x="457200" y="2142699"/>
          <a:ext cx="8229600" cy="4013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609906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a:latin typeface="Calibri" pitchFamily="34" charset="0"/>
                <a:cs typeface="Calibri" pitchFamily="34" charset="0"/>
              </a:rPr>
              <a:t>RECOMENDACIONES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59135927"/>
              </p:ext>
            </p:extLst>
          </p:nvPr>
        </p:nvGraphicFramePr>
        <p:xfrm>
          <a:off x="457200" y="1965325"/>
          <a:ext cx="82296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80457727"/>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RECOMENDACIONES</a:t>
            </a:r>
            <a:endParaRPr lang="de-DE" sz="2800" b="1" dirty="0">
              <a:latin typeface="Calibri" pitchFamily="34" charset="0"/>
              <a:cs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19953546"/>
              </p:ext>
            </p:extLst>
          </p:nvPr>
        </p:nvGraphicFramePr>
        <p:xfrm>
          <a:off x="457200" y="1992313"/>
          <a:ext cx="8229600" cy="4449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670590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311658" y="2173415"/>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000" b="1" dirty="0" smtClean="0">
                <a:solidFill>
                  <a:schemeClr val="accent1"/>
                </a:solidFill>
              </a:rPr>
              <a:t>Objetivos específicos</a:t>
            </a:r>
            <a:endParaRPr lang="de-DE" sz="2000" b="1" dirty="0">
              <a:solidFill>
                <a:schemeClr val="accent1"/>
              </a:solidFill>
            </a:endParaRPr>
          </a:p>
        </p:txBody>
      </p:sp>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OBJETIVOS</a:t>
            </a:r>
            <a:endParaRPr lang="de-DE" sz="2800" b="1" dirty="0">
              <a:latin typeface="Calibri" pitchFamily="34" charset="0"/>
              <a:cs typeface="Calibri" pitchFamily="34" charset="0"/>
            </a:endParaRPr>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935048549"/>
              </p:ext>
            </p:extLst>
          </p:nvPr>
        </p:nvGraphicFramePr>
        <p:xfrm>
          <a:off x="1241947" y="2661312"/>
          <a:ext cx="6623476" cy="3653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0381119"/>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13 CuadroTexto"/>
          <p:cNvSpPr txBox="1"/>
          <p:nvPr/>
        </p:nvSpPr>
        <p:spPr>
          <a:xfrm>
            <a:off x="3155495" y="2508834"/>
            <a:ext cx="3542110" cy="923330"/>
          </a:xfrm>
          <a:prstGeom prst="rect">
            <a:avLst/>
          </a:prstGeom>
          <a:noFill/>
        </p:spPr>
        <p:txBody>
          <a:bodyPr wrap="square" rtlCol="0">
            <a:spAutoFit/>
          </a:bodyPr>
          <a:lstStyle/>
          <a:p>
            <a:r>
              <a:rPr lang="es-EC" sz="5400" dirty="0" smtClean="0">
                <a:latin typeface="Calibri" pitchFamily="34" charset="0"/>
                <a:cs typeface="Calibri" pitchFamily="34" charset="0"/>
              </a:rPr>
              <a:t>Gracias.</a:t>
            </a:r>
            <a:endParaRPr lang="es-US" sz="5400" dirty="0">
              <a:latin typeface="Calibri" pitchFamily="34" charset="0"/>
              <a:cs typeface="Calibri" pitchFamily="34" charset="0"/>
            </a:endParaRPr>
          </a:p>
        </p:txBody>
      </p:sp>
      <p:sp>
        <p:nvSpPr>
          <p:cNvPr id="23554" name="AutoShape 2" descr="http://elconta.com/wp-content/uploads/2011/05/wha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3556" name="AutoShape 4" descr="http://elconta.com/wp-content/uploads/2011/05/what.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372703374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idx="1"/>
          </p:nvPr>
        </p:nvSpPr>
        <p:spPr>
          <a:xfrm>
            <a:off x="500253" y="2656289"/>
            <a:ext cx="8137398" cy="1315210"/>
          </a:xfrm>
        </p:spPr>
        <p:txBody>
          <a:bodyPr>
            <a:normAutofit/>
          </a:bodyPr>
          <a:lstStyle/>
          <a:p>
            <a:pPr lvl="0" algn="just"/>
            <a:r>
              <a:rPr lang="es-MX" sz="1800" dirty="0" smtClean="0">
                <a:latin typeface="Calibri" pitchFamily="34" charset="0"/>
                <a:cs typeface="Calibri" pitchFamily="34" charset="0"/>
              </a:rPr>
              <a:t>En la escuela de conducción de la  ESPE-EL no </a:t>
            </a:r>
            <a:r>
              <a:rPr lang="es-MX" sz="1800" dirty="0">
                <a:latin typeface="Calibri" pitchFamily="34" charset="0"/>
                <a:cs typeface="Calibri" pitchFamily="34" charset="0"/>
              </a:rPr>
              <a:t>existe un registro digitalizado </a:t>
            </a:r>
            <a:r>
              <a:rPr lang="es-MX" sz="1800" dirty="0" smtClean="0">
                <a:latin typeface="Calibri" pitchFamily="34" charset="0"/>
                <a:cs typeface="Calibri" pitchFamily="34" charset="0"/>
              </a:rPr>
              <a:t>de evaluaciones finales, calificaciones lo </a:t>
            </a:r>
            <a:r>
              <a:rPr lang="es-MX" sz="1800" dirty="0">
                <a:latin typeface="Calibri" pitchFamily="34" charset="0"/>
                <a:cs typeface="Calibri" pitchFamily="34" charset="0"/>
              </a:rPr>
              <a:t>que ha generado un problema en la obtención de la información, pues el manejo manual  genera errores y malestar en los </a:t>
            </a:r>
            <a:r>
              <a:rPr lang="es-MX" sz="1800" dirty="0" smtClean="0">
                <a:latin typeface="Calibri" pitchFamily="34" charset="0"/>
                <a:cs typeface="Calibri" pitchFamily="34" charset="0"/>
              </a:rPr>
              <a:t>estudiantes </a:t>
            </a:r>
            <a:endParaRPr lang="es-EC" sz="1800" dirty="0">
              <a:latin typeface="Calibri" pitchFamily="34" charset="0"/>
              <a:cs typeface="Calibri" pitchFamily="34" charset="0"/>
            </a:endParaRPr>
          </a:p>
        </p:txBody>
      </p:sp>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PROBLEMA</a:t>
            </a:r>
            <a:endParaRPr lang="de-DE" sz="2800" b="1" dirty="0">
              <a:latin typeface="Calibri" pitchFamily="34" charset="0"/>
              <a:cs typeface="Calibri" pitchFamily="34" charset="0"/>
            </a:endParaRPr>
          </a:p>
        </p:txBody>
      </p:sp>
      <p:sp>
        <p:nvSpPr>
          <p:cNvPr id="6" name="Rectangle 4"/>
          <p:cNvSpPr>
            <a:spLocks noChangeArrowheads="1"/>
          </p:cNvSpPr>
          <p:nvPr/>
        </p:nvSpPr>
        <p:spPr bwMode="auto">
          <a:xfrm>
            <a:off x="311658" y="2173415"/>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b="1" dirty="0">
                <a:solidFill>
                  <a:schemeClr val="accent1"/>
                </a:solidFill>
                <a:latin typeface="Calibri" pitchFamily="34" charset="0"/>
                <a:cs typeface="Calibri" pitchFamily="34" charset="0"/>
              </a:rPr>
              <a:t>DEFINICIÓN DEL </a:t>
            </a:r>
            <a:r>
              <a:rPr lang="de-DE" b="1" dirty="0" smtClean="0">
                <a:solidFill>
                  <a:schemeClr val="accent1"/>
                </a:solidFill>
                <a:latin typeface="Calibri" pitchFamily="34" charset="0"/>
                <a:cs typeface="Calibri" pitchFamily="34" charset="0"/>
              </a:rPr>
              <a:t>PROBLEMA</a:t>
            </a:r>
            <a:endParaRPr lang="de-DE" b="1" dirty="0">
              <a:solidFill>
                <a:schemeClr val="accent1"/>
              </a:solidFill>
              <a:latin typeface="Calibri" pitchFamily="34" charset="0"/>
              <a:cs typeface="Calibri" pitchFamily="34" charset="0"/>
            </a:endParaRPr>
          </a:p>
        </p:txBody>
      </p:sp>
      <p:pic>
        <p:nvPicPr>
          <p:cNvPr id="16386" name="Picture 2" descr="D:\Users\JoC\Documents\probelm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6746" y="4086013"/>
            <a:ext cx="2628900"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25302809"/>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7562" name="Rectangle 10"/>
          <p:cNvSpPr>
            <a:spLocks noGrp="1" noChangeArrowheads="1"/>
          </p:cNvSpPr>
          <p:nvPr>
            <p:ph idx="1"/>
          </p:nvPr>
        </p:nvSpPr>
        <p:spPr>
          <a:xfrm>
            <a:off x="500253" y="2328736"/>
            <a:ext cx="8137398" cy="3362380"/>
          </a:xfrm>
        </p:spPr>
        <p:txBody>
          <a:bodyPr>
            <a:noAutofit/>
          </a:bodyPr>
          <a:lstStyle/>
          <a:p>
            <a:pPr algn="just"/>
            <a:r>
              <a:rPr lang="es-EC" sz="2000" dirty="0" smtClean="0"/>
              <a:t>El impulso para la Implementación de Herramientas de Evaluación  en la Plataforma Virtual </a:t>
            </a:r>
            <a:r>
              <a:rPr lang="es-EC" sz="2000" dirty="0" err="1" smtClean="0"/>
              <a:t>Moodle</a:t>
            </a:r>
            <a:r>
              <a:rPr lang="es-EC" sz="2000" dirty="0" smtClean="0"/>
              <a:t> de La ESPE-EL, sería una de las soluciones para mencionados inconvenientes, la implementación permitirá optimizar recursos didácticos y beneficiará  a muchos alumnos que podrán cursar su asignatura a partir de programas reformados, adecuados a lo virtual</a:t>
            </a:r>
            <a:r>
              <a:rPr lang="es-ES" sz="2000" dirty="0" smtClean="0">
                <a:cs typeface="Calibri" pitchFamily="34" charset="0"/>
              </a:rPr>
              <a:t>, es una solución integral que permite a la institución optimizar las operaciones, con la finalidad de simplificar procesos para una mejor labor dentro del plantel, cubriendo las necesidades de información académica y administrativa. </a:t>
            </a:r>
            <a:endParaRPr lang="es-EC" sz="2000" dirty="0" smtClean="0">
              <a:cs typeface="Calibri" pitchFamily="34" charset="0"/>
            </a:endParaRPr>
          </a:p>
          <a:p>
            <a:pPr lvl="0" algn="just"/>
            <a:endParaRPr lang="es-EC" sz="2000" dirty="0">
              <a:latin typeface="Calibri" pitchFamily="34" charset="0"/>
              <a:cs typeface="Calibri" pitchFamily="34" charset="0"/>
            </a:endParaRPr>
          </a:p>
        </p:txBody>
      </p:sp>
      <p:pic>
        <p:nvPicPr>
          <p:cNvPr id="9"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SOLUCIÓN</a:t>
            </a:r>
            <a:endParaRPr lang="de-DE" sz="2800" b="1" dirty="0">
              <a:latin typeface="Calibri" pitchFamily="34" charset="0"/>
              <a:cs typeface="Calibri" pitchFamily="34" charset="0"/>
            </a:endParaRPr>
          </a:p>
        </p:txBody>
      </p:sp>
      <p:pic>
        <p:nvPicPr>
          <p:cNvPr id="15362" name="Picture 2" descr="D:\Users\JoC\Documents\im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4823" y="5490211"/>
            <a:ext cx="1596583" cy="1173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73504"/>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HERRAMIENTAS</a:t>
            </a:r>
            <a:endParaRPr lang="de-DE" sz="2800" b="1" dirty="0">
              <a:latin typeface="Calibri" pitchFamily="34" charset="0"/>
              <a:cs typeface="Calibri" pitchFamily="34" charset="0"/>
            </a:endParaRPr>
          </a:p>
        </p:txBody>
      </p:sp>
      <p:sp>
        <p:nvSpPr>
          <p:cNvPr id="32770" name="AutoShape 2"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32772" name="AutoShape 4" descr="Ver imagen en tamaño completo">
            <a:hlinkClick r:id="rId4"/>
          </p:cNvPr>
          <p:cNvSpPr>
            <a:spLocks noChangeAspect="1" noChangeArrowheads="1"/>
          </p:cNvSpPr>
          <p:nvPr/>
        </p:nvSpPr>
        <p:spPr bwMode="auto">
          <a:xfrm>
            <a:off x="155575" y="-365125"/>
            <a:ext cx="1228725" cy="762000"/>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graphicFrame>
        <p:nvGraphicFramePr>
          <p:cNvPr id="11" name="10 Diagrama"/>
          <p:cNvGraphicFramePr/>
          <p:nvPr>
            <p:extLst>
              <p:ext uri="{D42A27DB-BD31-4B8C-83A1-F6EECF244321}">
                <p14:modId xmlns:p14="http://schemas.microsoft.com/office/powerpoint/2010/main" val="415660775"/>
              </p:ext>
            </p:extLst>
          </p:nvPr>
        </p:nvGraphicFramePr>
        <p:xfrm>
          <a:off x="3398293" y="2019869"/>
          <a:ext cx="5295332" cy="42308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4"/>
          <p:cNvSpPr>
            <a:spLocks noChangeArrowheads="1"/>
          </p:cNvSpPr>
          <p:nvPr/>
        </p:nvSpPr>
        <p:spPr bwMode="auto">
          <a:xfrm>
            <a:off x="311658" y="1982452"/>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endParaRPr lang="de-DE" sz="2000" b="1" u="sng" dirty="0">
              <a:solidFill>
                <a:schemeClr val="accent1"/>
              </a:solidFill>
              <a:latin typeface="Calibri" pitchFamily="34" charset="0"/>
              <a:cs typeface="Calibri" pitchFamily="34" charset="0"/>
            </a:endParaRPr>
          </a:p>
        </p:txBody>
      </p:sp>
      <p:pic>
        <p:nvPicPr>
          <p:cNvPr id="1026" name="Picture 2"/>
          <p:cNvPicPr>
            <a:picLocks noChangeAspect="1" noChangeArrowheads="1"/>
          </p:cNvPicPr>
          <p:nvPr/>
        </p:nvPicPr>
        <p:blipFill>
          <a:blip r:embed="rId10" cstate="print"/>
          <a:srcRect/>
          <a:stretch>
            <a:fillRect/>
          </a:stretch>
        </p:blipFill>
        <p:spPr bwMode="auto">
          <a:xfrm>
            <a:off x="760863" y="3220872"/>
            <a:ext cx="1644839" cy="1644839"/>
          </a:xfrm>
          <a:prstGeom prst="rect">
            <a:avLst/>
          </a:prstGeom>
          <a:noFill/>
          <a:ln w="9525">
            <a:noFill/>
            <a:miter lim="800000"/>
            <a:headEnd/>
            <a:tailEnd/>
          </a:ln>
        </p:spPr>
      </p:pic>
    </p:spTree>
    <p:extLst>
      <p:ext uri="{BB962C8B-B14F-4D97-AF65-F5344CB8AC3E}">
        <p14:creationId xmlns:p14="http://schemas.microsoft.com/office/powerpoint/2010/main" val="143144234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METODOLOGÍA SCRUM</a:t>
            </a:r>
            <a:endParaRPr lang="de-DE" sz="2800" b="1" dirty="0">
              <a:latin typeface="Calibri" pitchFamily="34" charset="0"/>
              <a:cs typeface="Calibri" pitchFamily="34" charset="0"/>
            </a:endParaRPr>
          </a:p>
        </p:txBody>
      </p:sp>
      <p:graphicFrame>
        <p:nvGraphicFramePr>
          <p:cNvPr id="3" name="2 Diagrama"/>
          <p:cNvGraphicFramePr/>
          <p:nvPr>
            <p:extLst>
              <p:ext uri="{D42A27DB-BD31-4B8C-83A1-F6EECF244321}">
                <p14:modId xmlns:p14="http://schemas.microsoft.com/office/powerpoint/2010/main" val="1267357192"/>
              </p:ext>
            </p:extLst>
          </p:nvPr>
        </p:nvGraphicFramePr>
        <p:xfrm>
          <a:off x="868908" y="2011149"/>
          <a:ext cx="733339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93520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5" descr="graf_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 y="1402079"/>
            <a:ext cx="9144000" cy="4451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4"/>
          <p:cNvSpPr>
            <a:spLocks noChangeArrowheads="1"/>
          </p:cNvSpPr>
          <p:nvPr/>
        </p:nvSpPr>
        <p:spPr bwMode="auto">
          <a:xfrm>
            <a:off x="262890" y="1451924"/>
            <a:ext cx="5753100" cy="3587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Lst>
        </p:spPr>
        <p:txBody>
          <a:bodyPr lIns="0" tIns="0" rIns="0" bIns="0" anchor="ctr"/>
          <a:lstStyle/>
          <a:p>
            <a:pPr defTabSz="801688"/>
            <a:r>
              <a:rPr lang="de-DE" sz="2800" b="1" dirty="0" smtClean="0">
                <a:latin typeface="Calibri" pitchFamily="34" charset="0"/>
                <a:cs typeface="Calibri" pitchFamily="34" charset="0"/>
              </a:rPr>
              <a:t>ROLES SCRUM</a:t>
            </a:r>
            <a:endParaRPr lang="de-DE" sz="2800" b="1" dirty="0">
              <a:latin typeface="Calibri" pitchFamily="34" charset="0"/>
              <a:cs typeface="Calibri" pitchFamily="34" charset="0"/>
            </a:endParaRPr>
          </a:p>
        </p:txBody>
      </p:sp>
      <p:sp>
        <p:nvSpPr>
          <p:cNvPr id="5" name="4 Marcador de contenido"/>
          <p:cNvSpPr>
            <a:spLocks noGrp="1"/>
          </p:cNvSpPr>
          <p:nvPr>
            <p:ph idx="1"/>
          </p:nvPr>
        </p:nvSpPr>
        <p:spPr>
          <a:xfrm>
            <a:off x="225184" y="1915248"/>
            <a:ext cx="8229600" cy="500418"/>
          </a:xfrm>
        </p:spPr>
        <p:txBody>
          <a:bodyPr>
            <a:normAutofit/>
          </a:bodyPr>
          <a:lstStyle/>
          <a:p>
            <a:pPr marL="0" indent="0">
              <a:buNone/>
            </a:pPr>
            <a:r>
              <a:rPr lang="es-ES" sz="2400" dirty="0">
                <a:latin typeface="Calibri" pitchFamily="34" charset="0"/>
                <a:cs typeface="Calibri" pitchFamily="34" charset="0"/>
              </a:rPr>
              <a:t>Solo existen tres roles dentro de </a:t>
            </a:r>
            <a:r>
              <a:rPr lang="es-ES" sz="2400" dirty="0" smtClean="0">
                <a:latin typeface="Calibri" pitchFamily="34" charset="0"/>
                <a:cs typeface="Calibri" pitchFamily="34" charset="0"/>
              </a:rPr>
              <a:t>Scrum</a:t>
            </a:r>
          </a:p>
        </p:txBody>
      </p:sp>
      <p:graphicFrame>
        <p:nvGraphicFramePr>
          <p:cNvPr id="6" name="5 Diagrama"/>
          <p:cNvGraphicFramePr/>
          <p:nvPr>
            <p:extLst>
              <p:ext uri="{D42A27DB-BD31-4B8C-83A1-F6EECF244321}">
                <p14:modId xmlns:p14="http://schemas.microsoft.com/office/powerpoint/2010/main" val="1729936058"/>
              </p:ext>
            </p:extLst>
          </p:nvPr>
        </p:nvGraphicFramePr>
        <p:xfrm>
          <a:off x="1305636" y="2729552"/>
          <a:ext cx="6096000" cy="34255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4371729"/>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 name="THINKCELLUNDODONOTDELETE" val="2"/>
</p:tagLst>
</file>

<file path=ppt/tags/tag2.xml><?xml version="1.0" encoding="utf-8"?>
<p:tagLst xmlns:a="http://schemas.openxmlformats.org/drawingml/2006/main" xmlns:r="http://schemas.openxmlformats.org/officeDocument/2006/relationships" xmlns:p="http://schemas.openxmlformats.org/presentationml/2006/main">
  <p:tag name="TIMING" val="|6.2|0.7"/>
</p:tagLst>
</file>

<file path=ppt/tags/tag3.xml><?xml version="1.0" encoding="utf-8"?>
<p:tagLst xmlns:a="http://schemas.openxmlformats.org/drawingml/2006/main" xmlns:r="http://schemas.openxmlformats.org/officeDocument/2006/relationships" xmlns:p="http://schemas.openxmlformats.org/presentationml/2006/main">
  <p:tag name="TIMING" val="|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5656</TotalTime>
  <Words>1788</Words>
  <Application>Microsoft Office PowerPoint</Application>
  <PresentationFormat>Presentación en pantalla (4:3)</PresentationFormat>
  <Paragraphs>330</Paragraphs>
  <Slides>40</Slides>
  <Notes>35</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PresentationPoint</dc:creator>
  <cp:lastModifiedBy>ms-12</cp:lastModifiedBy>
  <cp:revision>816</cp:revision>
  <cp:lastPrinted>2005-03-15T07:48:11Z</cp:lastPrinted>
  <dcterms:created xsi:type="dcterms:W3CDTF">2004-11-16T16:03:16Z</dcterms:created>
  <dcterms:modified xsi:type="dcterms:W3CDTF">2013-08-22T17:32:49Z</dcterms:modified>
</cp:coreProperties>
</file>