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43"/>
  </p:notesMasterIdLst>
  <p:sldIdLst>
    <p:sldId id="256" r:id="rId2"/>
    <p:sldId id="262" r:id="rId3"/>
    <p:sldId id="297" r:id="rId4"/>
    <p:sldId id="299" r:id="rId5"/>
    <p:sldId id="302" r:id="rId6"/>
    <p:sldId id="259" r:id="rId7"/>
    <p:sldId id="260" r:id="rId8"/>
    <p:sldId id="261" r:id="rId9"/>
    <p:sldId id="301" r:id="rId10"/>
    <p:sldId id="300" r:id="rId11"/>
    <p:sldId id="263" r:id="rId12"/>
    <p:sldId id="265" r:id="rId13"/>
    <p:sldId id="264" r:id="rId14"/>
    <p:sldId id="267" r:id="rId15"/>
    <p:sldId id="270" r:id="rId16"/>
    <p:sldId id="274" r:id="rId17"/>
    <p:sldId id="275" r:id="rId18"/>
    <p:sldId id="296" r:id="rId19"/>
    <p:sldId id="303" r:id="rId20"/>
    <p:sldId id="276" r:id="rId21"/>
    <p:sldId id="268" r:id="rId22"/>
    <p:sldId id="271" r:id="rId23"/>
    <p:sldId id="273" r:id="rId24"/>
    <p:sldId id="279" r:id="rId25"/>
    <p:sldId id="280" r:id="rId26"/>
    <p:sldId id="281" r:id="rId27"/>
    <p:sldId id="278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  <p:sldId id="293" r:id="rId41"/>
    <p:sldId id="294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33CC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>
      <p:cViewPr>
        <p:scale>
          <a:sx n="70" d="100"/>
          <a:sy n="70" d="100"/>
        </p:scale>
        <p:origin x="-117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5FA59-67C6-462F-8DB3-02777A59F41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38D13E-A251-46EE-B310-F4B5BF5E339B}">
      <dgm:prSet custT="1"/>
      <dgm:spPr>
        <a:solidFill>
          <a:schemeClr val="tx1">
            <a:lumMod val="50000"/>
            <a:lumOff val="50000"/>
          </a:schemeClr>
        </a:solidFill>
        <a:ln w="57150">
          <a:solidFill>
            <a:schemeClr val="accent2"/>
          </a:solidFill>
        </a:ln>
      </dgm:spPr>
      <dgm:t>
        <a:bodyPr/>
        <a:lstStyle/>
        <a:p>
          <a:pPr rtl="0"/>
          <a:r>
            <a:rPr lang="es-EC" sz="1600" b="1" dirty="0" smtClean="0"/>
            <a:t> </a:t>
          </a:r>
          <a:r>
            <a:rPr lang="es-EC" sz="1600" b="1" dirty="0" smtClean="0">
              <a:latin typeface="+mj-lt"/>
            </a:rPr>
            <a:t>GENERAL</a:t>
          </a:r>
          <a:endParaRPr lang="es-EC" sz="1600" b="1" dirty="0">
            <a:latin typeface="+mj-lt"/>
          </a:endParaRPr>
        </a:p>
      </dgm:t>
    </dgm:pt>
    <dgm:pt modelId="{6A364D99-47DC-47F0-A34D-646DC34BF463}" type="parTrans" cxnId="{A24B7943-BC2E-4579-BA2D-570D01ADE727}">
      <dgm:prSet/>
      <dgm:spPr/>
      <dgm:t>
        <a:bodyPr/>
        <a:lstStyle/>
        <a:p>
          <a:endParaRPr lang="es-EC"/>
        </a:p>
      </dgm:t>
    </dgm:pt>
    <dgm:pt modelId="{B48D0953-05A5-41FE-BA63-F47F780C25BB}" type="sibTrans" cxnId="{A24B7943-BC2E-4579-BA2D-570D01ADE727}">
      <dgm:prSet/>
      <dgm:spPr/>
      <dgm:t>
        <a:bodyPr/>
        <a:lstStyle/>
        <a:p>
          <a:endParaRPr lang="es-EC"/>
        </a:p>
      </dgm:t>
    </dgm:pt>
    <dgm:pt modelId="{2A41B60D-5495-4A69-ABEF-C9A4992FFDD2}">
      <dgm:prSet custT="1"/>
      <dgm:spPr>
        <a:solidFill>
          <a:schemeClr val="tx1">
            <a:lumMod val="50000"/>
            <a:lumOff val="50000"/>
          </a:schemeClr>
        </a:solidFill>
        <a:ln w="57150">
          <a:solidFill>
            <a:schemeClr val="accent2"/>
          </a:solidFill>
        </a:ln>
      </dgm:spPr>
      <dgm:t>
        <a:bodyPr/>
        <a:lstStyle/>
        <a:p>
          <a:pPr rtl="0"/>
          <a:r>
            <a:rPr lang="es-EC" sz="1500" b="1" dirty="0" smtClean="0">
              <a:latin typeface="+mj-lt"/>
            </a:rPr>
            <a:t>ESPECÍFICOS</a:t>
          </a:r>
          <a:endParaRPr lang="es-EC" sz="1500" b="1" dirty="0">
            <a:latin typeface="+mj-lt"/>
          </a:endParaRPr>
        </a:p>
      </dgm:t>
    </dgm:pt>
    <dgm:pt modelId="{E9655F36-0DFC-4C19-887F-FBB9A7496EDA}" type="parTrans" cxnId="{D84883EE-49F3-411E-9877-BEF7309CD8BC}">
      <dgm:prSet/>
      <dgm:spPr/>
      <dgm:t>
        <a:bodyPr/>
        <a:lstStyle/>
        <a:p>
          <a:endParaRPr lang="es-EC"/>
        </a:p>
      </dgm:t>
    </dgm:pt>
    <dgm:pt modelId="{2FAA4D84-77D6-4455-B019-B498F1260D64}" type="sibTrans" cxnId="{D84883EE-49F3-411E-9877-BEF7309CD8BC}">
      <dgm:prSet/>
      <dgm:spPr/>
      <dgm:t>
        <a:bodyPr/>
        <a:lstStyle/>
        <a:p>
          <a:endParaRPr lang="es-EC"/>
        </a:p>
      </dgm:t>
    </dgm:pt>
    <dgm:pt modelId="{78430033-17DD-4665-B18C-53356901DD62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2200" dirty="0" smtClean="0">
              <a:latin typeface="+mj-lt"/>
            </a:rPr>
            <a:t>Realizar la caracterización y análisis del cemento asfáltico Tipo AC-20 en la sierra central (Ciudades: Quito, Ambato, Latacunga y Riobamba) mediante la determinación del índice de penetración.</a:t>
          </a:r>
          <a:endParaRPr lang="es-EC" sz="2200" dirty="0">
            <a:latin typeface="+mj-lt"/>
          </a:endParaRPr>
        </a:p>
      </dgm:t>
    </dgm:pt>
    <dgm:pt modelId="{65697233-3779-46E3-AA8D-0B991D4CF76E}" type="parTrans" cxnId="{ABEAA5FC-E85F-462C-AEDA-048998168EE9}">
      <dgm:prSet/>
      <dgm:spPr/>
      <dgm:t>
        <a:bodyPr/>
        <a:lstStyle/>
        <a:p>
          <a:endParaRPr lang="es-EC"/>
        </a:p>
      </dgm:t>
    </dgm:pt>
    <dgm:pt modelId="{675D35E6-5749-4034-A9A5-520AFED93F5D}" type="sibTrans" cxnId="{ABEAA5FC-E85F-462C-AEDA-048998168EE9}">
      <dgm:prSet/>
      <dgm:spPr/>
      <dgm:t>
        <a:bodyPr/>
        <a:lstStyle/>
        <a:p>
          <a:endParaRPr lang="es-EC"/>
        </a:p>
      </dgm:t>
    </dgm:pt>
    <dgm:pt modelId="{5F60D267-8581-4A92-A74D-3A988EF2A391}">
      <dgm:prSet/>
      <dgm:spPr>
        <a:solidFill>
          <a:schemeClr val="bg1">
            <a:lumMod val="85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es-EC" sz="900" dirty="0">
            <a:latin typeface="+mj-lt"/>
          </a:endParaRPr>
        </a:p>
      </dgm:t>
    </dgm:pt>
    <dgm:pt modelId="{3092BC21-D426-4A62-AE17-A0EB286812EA}" type="parTrans" cxnId="{5D080EDA-D2DD-4B2A-BBBE-3D5F00798168}">
      <dgm:prSet/>
      <dgm:spPr/>
      <dgm:t>
        <a:bodyPr/>
        <a:lstStyle/>
        <a:p>
          <a:endParaRPr lang="es-EC"/>
        </a:p>
      </dgm:t>
    </dgm:pt>
    <dgm:pt modelId="{57419142-66A7-4020-8B42-DE8E73AACF53}" type="sibTrans" cxnId="{5D080EDA-D2DD-4B2A-BBBE-3D5F00798168}">
      <dgm:prSet/>
      <dgm:spPr/>
      <dgm:t>
        <a:bodyPr/>
        <a:lstStyle/>
        <a:p>
          <a:endParaRPr lang="es-EC"/>
        </a:p>
      </dgm:t>
    </dgm:pt>
    <dgm:pt modelId="{1EFCBF90-D785-4B4F-9397-BCA98A81B75B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2200" dirty="0" smtClean="0">
              <a:latin typeface="+mj-lt"/>
            </a:rPr>
            <a:t>Estandarizar los procesos de toma de muestras de asfalto en empresas dedicadas a la construcción de carreteras. </a:t>
          </a:r>
          <a:endParaRPr lang="es-EC" sz="2200" dirty="0">
            <a:latin typeface="+mj-lt"/>
          </a:endParaRPr>
        </a:p>
      </dgm:t>
    </dgm:pt>
    <dgm:pt modelId="{A5872F3D-514B-4710-B697-25F1683F1174}" type="parTrans" cxnId="{B379AD3F-939E-4C84-80C9-49B88B087946}">
      <dgm:prSet/>
      <dgm:spPr/>
      <dgm:t>
        <a:bodyPr/>
        <a:lstStyle/>
        <a:p>
          <a:endParaRPr lang="es-EC"/>
        </a:p>
      </dgm:t>
    </dgm:pt>
    <dgm:pt modelId="{488383D1-98F1-407F-8CBB-A044C0A47430}" type="sibTrans" cxnId="{B379AD3F-939E-4C84-80C9-49B88B087946}">
      <dgm:prSet/>
      <dgm:spPr/>
      <dgm:t>
        <a:bodyPr/>
        <a:lstStyle/>
        <a:p>
          <a:endParaRPr lang="es-EC"/>
        </a:p>
      </dgm:t>
    </dgm:pt>
    <dgm:pt modelId="{9BBE54DA-A98A-4BD3-A49A-1AA8C9896C97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2200" dirty="0" smtClean="0">
              <a:latin typeface="+mj-lt"/>
            </a:rPr>
            <a:t>Realizar los ensayos de penetración, reblandecimiento e inflamación, conjuntamente con la determinación del índice de penetración.</a:t>
          </a:r>
          <a:endParaRPr lang="es-EC" sz="2200" dirty="0">
            <a:latin typeface="+mj-lt"/>
          </a:endParaRPr>
        </a:p>
      </dgm:t>
    </dgm:pt>
    <dgm:pt modelId="{976D77F5-9578-435C-A420-910FED98D6D7}" type="parTrans" cxnId="{D05A5081-4296-46FC-A89E-F86234EDEFA0}">
      <dgm:prSet/>
      <dgm:spPr/>
      <dgm:t>
        <a:bodyPr/>
        <a:lstStyle/>
        <a:p>
          <a:endParaRPr lang="es-EC"/>
        </a:p>
      </dgm:t>
    </dgm:pt>
    <dgm:pt modelId="{1A85D59D-A6B6-46D0-805B-1832B10A2314}" type="sibTrans" cxnId="{D05A5081-4296-46FC-A89E-F86234EDEFA0}">
      <dgm:prSet/>
      <dgm:spPr/>
      <dgm:t>
        <a:bodyPr/>
        <a:lstStyle/>
        <a:p>
          <a:endParaRPr lang="es-EC"/>
        </a:p>
      </dgm:t>
    </dgm:pt>
    <dgm:pt modelId="{585855E7-0D16-4CE5-96A1-52F27616DA1B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2200" dirty="0" smtClean="0">
              <a:latin typeface="+mj-lt"/>
            </a:rPr>
            <a:t>Verificar el cumplimiento de los parámetros de calidad exigidos por el Ministerio de Transporte y Obras Públicas</a:t>
          </a:r>
          <a:endParaRPr lang="es-EC" sz="2200" dirty="0">
            <a:latin typeface="+mj-lt"/>
          </a:endParaRPr>
        </a:p>
      </dgm:t>
    </dgm:pt>
    <dgm:pt modelId="{524A4F33-7C8F-47CD-90C4-D0FD605A95A4}" type="parTrans" cxnId="{75B6F715-4959-4C80-941B-AB01A7BDDD7C}">
      <dgm:prSet/>
      <dgm:spPr/>
      <dgm:t>
        <a:bodyPr/>
        <a:lstStyle/>
        <a:p>
          <a:endParaRPr lang="es-EC"/>
        </a:p>
      </dgm:t>
    </dgm:pt>
    <dgm:pt modelId="{AF34988E-1491-41C3-9627-F3DC84D44046}" type="sibTrans" cxnId="{75B6F715-4959-4C80-941B-AB01A7BDDD7C}">
      <dgm:prSet/>
      <dgm:spPr/>
      <dgm:t>
        <a:bodyPr/>
        <a:lstStyle/>
        <a:p>
          <a:endParaRPr lang="es-EC"/>
        </a:p>
      </dgm:t>
    </dgm:pt>
    <dgm:pt modelId="{8FDBEDED-0251-4DC8-AA23-D89BBE131444}" type="pres">
      <dgm:prSet presAssocID="{EB85FA59-67C6-462F-8DB3-02777A59F4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4338153-E899-48B9-ACD7-8C153C6D6C97}" type="pres">
      <dgm:prSet presAssocID="{AD38D13E-A251-46EE-B310-F4B5BF5E339B}" presName="composite" presStyleCnt="0"/>
      <dgm:spPr/>
    </dgm:pt>
    <dgm:pt modelId="{251C4D93-FADA-4592-9169-75F1F84E7131}" type="pres">
      <dgm:prSet presAssocID="{AD38D13E-A251-46EE-B310-F4B5BF5E339B}" presName="parentText" presStyleLbl="alignNode1" presStyleIdx="0" presStyleCnt="2" custLinFactNeighborX="1332" custLinFactNeighborY="960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6CC01C-0003-4D68-8414-74D9F87C63CD}" type="pres">
      <dgm:prSet presAssocID="{AD38D13E-A251-46EE-B310-F4B5BF5E339B}" presName="descendantText" presStyleLbl="alignAcc1" presStyleIdx="0" presStyleCnt="2" custScaleX="94309" custScaleY="160035" custLinFactNeighborX="-599" custLinFactNeighborY="1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6A987D-20EF-4031-B32C-CF3EF0753A40}" type="pres">
      <dgm:prSet presAssocID="{B48D0953-05A5-41FE-BA63-F47F780C25BB}" presName="sp" presStyleCnt="0"/>
      <dgm:spPr/>
    </dgm:pt>
    <dgm:pt modelId="{19308EFB-5A28-4EA2-B350-7038370413D0}" type="pres">
      <dgm:prSet presAssocID="{2A41B60D-5495-4A69-ABEF-C9A4992FFDD2}" presName="composite" presStyleCnt="0"/>
      <dgm:spPr/>
    </dgm:pt>
    <dgm:pt modelId="{27EAFF01-9C05-46AD-8972-421F6F4ABE2A}" type="pres">
      <dgm:prSet presAssocID="{2A41B60D-5495-4A69-ABEF-C9A4992FFDD2}" presName="parentText" presStyleLbl="alignNode1" presStyleIdx="1" presStyleCnt="2" custScaleX="115472" custLinFactNeighborX="2206" custLinFactNeighborY="-1930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A95F0B-663D-4CA3-B961-49C4DBA99599}" type="pres">
      <dgm:prSet presAssocID="{2A41B60D-5495-4A69-ABEF-C9A4992FFDD2}" presName="descendantText" presStyleLbl="alignAcc1" presStyleIdx="1" presStyleCnt="2" custScaleX="92982" custScaleY="316554" custLinFactNeighborX="-1503" custLinFactNeighborY="92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04E75E-331B-4A87-8A05-439D456443EC}" type="presOf" srcId="{9BBE54DA-A98A-4BD3-A49A-1AA8C9896C97}" destId="{90A95F0B-663D-4CA3-B961-49C4DBA99599}" srcOrd="0" destOrd="2" presId="urn:microsoft.com/office/officeart/2005/8/layout/chevron2"/>
    <dgm:cxn modelId="{5BF6E156-C0B2-4D4E-8E4B-3E40BB49FBD1}" type="presOf" srcId="{2A41B60D-5495-4A69-ABEF-C9A4992FFDD2}" destId="{27EAFF01-9C05-46AD-8972-421F6F4ABE2A}" srcOrd="0" destOrd="0" presId="urn:microsoft.com/office/officeart/2005/8/layout/chevron2"/>
    <dgm:cxn modelId="{6D6B9D2B-3ADE-4EA9-BCD9-EEA73ABA68C9}" type="presOf" srcId="{AD38D13E-A251-46EE-B310-F4B5BF5E339B}" destId="{251C4D93-FADA-4592-9169-75F1F84E7131}" srcOrd="0" destOrd="0" presId="urn:microsoft.com/office/officeart/2005/8/layout/chevron2"/>
    <dgm:cxn modelId="{D84883EE-49F3-411E-9877-BEF7309CD8BC}" srcId="{EB85FA59-67C6-462F-8DB3-02777A59F417}" destId="{2A41B60D-5495-4A69-ABEF-C9A4992FFDD2}" srcOrd="1" destOrd="0" parTransId="{E9655F36-0DFC-4C19-887F-FBB9A7496EDA}" sibTransId="{2FAA4D84-77D6-4455-B019-B498F1260D64}"/>
    <dgm:cxn modelId="{A24B7943-BC2E-4579-BA2D-570D01ADE727}" srcId="{EB85FA59-67C6-462F-8DB3-02777A59F417}" destId="{AD38D13E-A251-46EE-B310-F4B5BF5E339B}" srcOrd="0" destOrd="0" parTransId="{6A364D99-47DC-47F0-A34D-646DC34BF463}" sibTransId="{B48D0953-05A5-41FE-BA63-F47F780C25BB}"/>
    <dgm:cxn modelId="{3BEFCAE9-0017-4E9B-A9C6-F27F0613CBD7}" type="presOf" srcId="{78430033-17DD-4665-B18C-53356901DD62}" destId="{476CC01C-0003-4D68-8414-74D9F87C63CD}" srcOrd="0" destOrd="0" presId="urn:microsoft.com/office/officeart/2005/8/layout/chevron2"/>
    <dgm:cxn modelId="{D05A5081-4296-46FC-A89E-F86234EDEFA0}" srcId="{5F60D267-8581-4A92-A74D-3A988EF2A391}" destId="{9BBE54DA-A98A-4BD3-A49A-1AA8C9896C97}" srcOrd="1" destOrd="0" parTransId="{976D77F5-9578-435C-A420-910FED98D6D7}" sibTransId="{1A85D59D-A6B6-46D0-805B-1832B10A2314}"/>
    <dgm:cxn modelId="{C26E49A5-809E-4767-8F28-39BC21B89A9B}" type="presOf" srcId="{1EFCBF90-D785-4B4F-9397-BCA98A81B75B}" destId="{90A95F0B-663D-4CA3-B961-49C4DBA99599}" srcOrd="0" destOrd="1" presId="urn:microsoft.com/office/officeart/2005/8/layout/chevron2"/>
    <dgm:cxn modelId="{A90914E5-07A2-4BED-80A5-C30B3B6501BD}" type="presOf" srcId="{5F60D267-8581-4A92-A74D-3A988EF2A391}" destId="{90A95F0B-663D-4CA3-B961-49C4DBA99599}" srcOrd="0" destOrd="0" presId="urn:microsoft.com/office/officeart/2005/8/layout/chevron2"/>
    <dgm:cxn modelId="{5D080EDA-D2DD-4B2A-BBBE-3D5F00798168}" srcId="{2A41B60D-5495-4A69-ABEF-C9A4992FFDD2}" destId="{5F60D267-8581-4A92-A74D-3A988EF2A391}" srcOrd="0" destOrd="0" parTransId="{3092BC21-D426-4A62-AE17-A0EB286812EA}" sibTransId="{57419142-66A7-4020-8B42-DE8E73AACF53}"/>
    <dgm:cxn modelId="{70FC4313-8364-4F15-99A7-0BABEA789A88}" type="presOf" srcId="{EB85FA59-67C6-462F-8DB3-02777A59F417}" destId="{8FDBEDED-0251-4DC8-AA23-D89BBE131444}" srcOrd="0" destOrd="0" presId="urn:microsoft.com/office/officeart/2005/8/layout/chevron2"/>
    <dgm:cxn modelId="{75B6F715-4959-4C80-941B-AB01A7BDDD7C}" srcId="{5F60D267-8581-4A92-A74D-3A988EF2A391}" destId="{585855E7-0D16-4CE5-96A1-52F27616DA1B}" srcOrd="2" destOrd="0" parTransId="{524A4F33-7C8F-47CD-90C4-D0FD605A95A4}" sibTransId="{AF34988E-1491-41C3-9627-F3DC84D44046}"/>
    <dgm:cxn modelId="{B379AD3F-939E-4C84-80C9-49B88B087946}" srcId="{5F60D267-8581-4A92-A74D-3A988EF2A391}" destId="{1EFCBF90-D785-4B4F-9397-BCA98A81B75B}" srcOrd="0" destOrd="0" parTransId="{A5872F3D-514B-4710-B697-25F1683F1174}" sibTransId="{488383D1-98F1-407F-8CBB-A044C0A47430}"/>
    <dgm:cxn modelId="{ABEAA5FC-E85F-462C-AEDA-048998168EE9}" srcId="{AD38D13E-A251-46EE-B310-F4B5BF5E339B}" destId="{78430033-17DD-4665-B18C-53356901DD62}" srcOrd="0" destOrd="0" parTransId="{65697233-3779-46E3-AA8D-0B991D4CF76E}" sibTransId="{675D35E6-5749-4034-A9A5-520AFED93F5D}"/>
    <dgm:cxn modelId="{E4BBCC0B-CB7A-4CEA-8CF7-CBF82D98CC45}" type="presOf" srcId="{585855E7-0D16-4CE5-96A1-52F27616DA1B}" destId="{90A95F0B-663D-4CA3-B961-49C4DBA99599}" srcOrd="0" destOrd="3" presId="urn:microsoft.com/office/officeart/2005/8/layout/chevron2"/>
    <dgm:cxn modelId="{99FBAFA6-8FE0-4C7A-BFF7-8539216D4EAD}" type="presParOf" srcId="{8FDBEDED-0251-4DC8-AA23-D89BBE131444}" destId="{B4338153-E899-48B9-ACD7-8C153C6D6C97}" srcOrd="0" destOrd="0" presId="urn:microsoft.com/office/officeart/2005/8/layout/chevron2"/>
    <dgm:cxn modelId="{082FDABC-EF6F-46CC-90D8-496FCDAFEE5E}" type="presParOf" srcId="{B4338153-E899-48B9-ACD7-8C153C6D6C97}" destId="{251C4D93-FADA-4592-9169-75F1F84E7131}" srcOrd="0" destOrd="0" presId="urn:microsoft.com/office/officeart/2005/8/layout/chevron2"/>
    <dgm:cxn modelId="{191846D2-2037-4A82-BF8B-21EE999B7D94}" type="presParOf" srcId="{B4338153-E899-48B9-ACD7-8C153C6D6C97}" destId="{476CC01C-0003-4D68-8414-74D9F87C63CD}" srcOrd="1" destOrd="0" presId="urn:microsoft.com/office/officeart/2005/8/layout/chevron2"/>
    <dgm:cxn modelId="{5679FA1A-2669-4432-AF5A-3CCCD6F108F2}" type="presParOf" srcId="{8FDBEDED-0251-4DC8-AA23-D89BBE131444}" destId="{126A987D-20EF-4031-B32C-CF3EF0753A40}" srcOrd="1" destOrd="0" presId="urn:microsoft.com/office/officeart/2005/8/layout/chevron2"/>
    <dgm:cxn modelId="{D294FA10-F2F0-4F6A-823C-80A3F86E26FA}" type="presParOf" srcId="{8FDBEDED-0251-4DC8-AA23-D89BBE131444}" destId="{19308EFB-5A28-4EA2-B350-7038370413D0}" srcOrd="2" destOrd="0" presId="urn:microsoft.com/office/officeart/2005/8/layout/chevron2"/>
    <dgm:cxn modelId="{9E664A6B-6EDB-41A2-9B21-3CA3A62B67E8}" type="presParOf" srcId="{19308EFB-5A28-4EA2-B350-7038370413D0}" destId="{27EAFF01-9C05-46AD-8972-421F6F4ABE2A}" srcOrd="0" destOrd="0" presId="urn:microsoft.com/office/officeart/2005/8/layout/chevron2"/>
    <dgm:cxn modelId="{BCA53845-E3A7-4B68-B0DB-57825554F630}" type="presParOf" srcId="{19308EFB-5A28-4EA2-B350-7038370413D0}" destId="{90A95F0B-663D-4CA3-B961-49C4DBA995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2ABE2-01CD-4BAF-BEC8-0D80685B56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41AA8E-4A7A-4CF5-AC41-01A668EB29E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2000" dirty="0" smtClean="0">
              <a:latin typeface="+mj-lt"/>
            </a:rPr>
            <a:t>PSEUDO-PLÁSTICO</a:t>
          </a:r>
          <a:endParaRPr lang="es-EC" sz="2000" dirty="0">
            <a:latin typeface="+mj-lt"/>
          </a:endParaRPr>
        </a:p>
      </dgm:t>
    </dgm:pt>
    <dgm:pt modelId="{A2F90F6B-31E6-4119-8129-E91BC7201630}" type="parTrans" cxnId="{EE22B81B-F329-4979-9895-8C6003480EC7}">
      <dgm:prSet/>
      <dgm:spPr/>
      <dgm:t>
        <a:bodyPr/>
        <a:lstStyle/>
        <a:p>
          <a:endParaRPr lang="es-EC"/>
        </a:p>
      </dgm:t>
    </dgm:pt>
    <dgm:pt modelId="{B1572DDF-F350-4228-ADC7-0BD35BB3A9C5}" type="sibTrans" cxnId="{EE22B81B-F329-4979-9895-8C6003480EC7}">
      <dgm:prSet/>
      <dgm:spPr/>
      <dgm:t>
        <a:bodyPr/>
        <a:lstStyle/>
        <a:p>
          <a:endParaRPr lang="es-EC"/>
        </a:p>
      </dgm:t>
    </dgm:pt>
    <dgm:pt modelId="{5FC18EB0-1C5E-4A4E-BE28-632026883010}">
      <dgm:prSet phldrT="[Texto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s-EC" sz="2000" dirty="0" smtClean="0">
              <a:latin typeface="+mj-lt"/>
            </a:rPr>
            <a:t>A bajas temperaturas</a:t>
          </a:r>
          <a:endParaRPr lang="es-EC" sz="2000" dirty="0">
            <a:latin typeface="+mj-lt"/>
          </a:endParaRPr>
        </a:p>
      </dgm:t>
    </dgm:pt>
    <dgm:pt modelId="{2477AB6D-7205-450C-A282-149BA66C036C}" type="parTrans" cxnId="{35CAA6C6-82C9-49FC-A9D4-425089A3CD26}">
      <dgm:prSet/>
      <dgm:spPr/>
      <dgm:t>
        <a:bodyPr/>
        <a:lstStyle/>
        <a:p>
          <a:endParaRPr lang="es-EC"/>
        </a:p>
      </dgm:t>
    </dgm:pt>
    <dgm:pt modelId="{E7E50A13-E605-4171-9068-2B1BBCAE7BF5}" type="sibTrans" cxnId="{35CAA6C6-82C9-49FC-A9D4-425089A3CD26}">
      <dgm:prSet/>
      <dgm:spPr/>
      <dgm:t>
        <a:bodyPr/>
        <a:lstStyle/>
        <a:p>
          <a:endParaRPr lang="es-EC"/>
        </a:p>
      </dgm:t>
    </dgm:pt>
    <dgm:pt modelId="{8D42ABD0-ABD8-4B77-B253-6BC9D612B57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2000" dirty="0" smtClean="0">
              <a:latin typeface="+mj-lt"/>
            </a:rPr>
            <a:t>FLUIDO-VISCOSO</a:t>
          </a:r>
        </a:p>
      </dgm:t>
    </dgm:pt>
    <dgm:pt modelId="{A5286B6A-6C88-43D6-849A-BF1A1857AE6F}" type="parTrans" cxnId="{F580D748-53C3-4E0C-9857-C703FA7B39F4}">
      <dgm:prSet/>
      <dgm:spPr/>
      <dgm:t>
        <a:bodyPr/>
        <a:lstStyle/>
        <a:p>
          <a:endParaRPr lang="es-EC"/>
        </a:p>
      </dgm:t>
    </dgm:pt>
    <dgm:pt modelId="{7A3FCF97-EA90-40C6-A4FC-8D533FE3A364}" type="sibTrans" cxnId="{F580D748-53C3-4E0C-9857-C703FA7B39F4}">
      <dgm:prSet/>
      <dgm:spPr/>
      <dgm:t>
        <a:bodyPr/>
        <a:lstStyle/>
        <a:p>
          <a:endParaRPr lang="es-EC"/>
        </a:p>
      </dgm:t>
    </dgm:pt>
    <dgm:pt modelId="{2AE20B46-65F6-4551-BDCA-4F8C07C633E1}">
      <dgm:prSet phldrT="[Texto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s-EC" sz="2000" dirty="0" smtClean="0">
              <a:latin typeface="+mj-lt"/>
            </a:rPr>
            <a:t>A altas temperaturas</a:t>
          </a:r>
          <a:endParaRPr lang="es-EC" sz="2000" dirty="0">
            <a:latin typeface="+mj-lt"/>
          </a:endParaRPr>
        </a:p>
      </dgm:t>
    </dgm:pt>
    <dgm:pt modelId="{C61DC702-489E-4D59-80C9-E712C3C86FB6}" type="parTrans" cxnId="{FC458325-0871-4AEA-8776-CC95A7D78A21}">
      <dgm:prSet/>
      <dgm:spPr/>
      <dgm:t>
        <a:bodyPr/>
        <a:lstStyle/>
        <a:p>
          <a:endParaRPr lang="es-EC"/>
        </a:p>
      </dgm:t>
    </dgm:pt>
    <dgm:pt modelId="{FD5B5155-CAEF-4F6E-9758-E66472786EF4}" type="sibTrans" cxnId="{FC458325-0871-4AEA-8776-CC95A7D78A21}">
      <dgm:prSet/>
      <dgm:spPr/>
      <dgm:t>
        <a:bodyPr/>
        <a:lstStyle/>
        <a:p>
          <a:endParaRPr lang="es-EC"/>
        </a:p>
      </dgm:t>
    </dgm:pt>
    <dgm:pt modelId="{4F81E70D-4743-484B-8E2A-C7AC60BE188D}" type="pres">
      <dgm:prSet presAssocID="{8F92ABE2-01CD-4BAF-BEC8-0D80685B56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D48B5E-340D-4789-8AF0-9AEC83BF466B}" type="pres">
      <dgm:prSet presAssocID="{E541AA8E-4A7A-4CF5-AC41-01A668EB29EA}" presName="linNode" presStyleCnt="0"/>
      <dgm:spPr/>
    </dgm:pt>
    <dgm:pt modelId="{9EB6E7E2-98C5-43AA-9856-EA4D06023B4C}" type="pres">
      <dgm:prSet presAssocID="{E541AA8E-4A7A-4CF5-AC41-01A668EB29EA}" presName="parentText" presStyleLbl="node1" presStyleIdx="0" presStyleCnt="2" custScaleX="82039" custScaleY="43317" custLinFactNeighborX="-18" custLinFactNeighborY="600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2A1C8-1F72-40D4-BFAE-F7E3D50343C6}" type="pres">
      <dgm:prSet presAssocID="{E541AA8E-4A7A-4CF5-AC41-01A668EB29EA}" presName="descendantText" presStyleLbl="alignAccFollowNode1" presStyleIdx="0" presStyleCnt="2" custScaleX="98484" custScaleY="41635" custLinFactNeighborX="990" custLinFactNeighborY="70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AC15D4-2E08-4D54-893E-BB019B85F192}" type="pres">
      <dgm:prSet presAssocID="{B1572DDF-F350-4228-ADC7-0BD35BB3A9C5}" presName="sp" presStyleCnt="0"/>
      <dgm:spPr/>
    </dgm:pt>
    <dgm:pt modelId="{A828B5C9-7437-4484-919D-D9DF494EBFD3}" type="pres">
      <dgm:prSet presAssocID="{8D42ABD0-ABD8-4B77-B253-6BC9D612B576}" presName="linNode" presStyleCnt="0"/>
      <dgm:spPr/>
    </dgm:pt>
    <dgm:pt modelId="{450020A2-9951-47D8-82A8-4954431450E5}" type="pres">
      <dgm:prSet presAssocID="{8D42ABD0-ABD8-4B77-B253-6BC9D612B576}" presName="parentText" presStyleLbl="node1" presStyleIdx="1" presStyleCnt="2" custScaleX="87633" custScaleY="46134" custLinFactNeighborX="861" custLinFactNeighborY="696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3793AB-41D5-4092-A252-781925834582}" type="pres">
      <dgm:prSet presAssocID="{8D42ABD0-ABD8-4B77-B253-6BC9D612B576}" presName="descendantText" presStyleLbl="alignAccFollowNode1" presStyleIdx="1" presStyleCnt="2" custScaleX="116059" custScaleY="37531" custLinFactNeighborX="1091" custLinFactNeighborY="78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AC8004-DF57-4E50-AD98-3EC4DEA83210}" type="presOf" srcId="{8D42ABD0-ABD8-4B77-B253-6BC9D612B576}" destId="{450020A2-9951-47D8-82A8-4954431450E5}" srcOrd="0" destOrd="0" presId="urn:microsoft.com/office/officeart/2005/8/layout/vList5"/>
    <dgm:cxn modelId="{6BE32C9F-23D0-43DD-A539-C67F291595B2}" type="presOf" srcId="{E541AA8E-4A7A-4CF5-AC41-01A668EB29EA}" destId="{9EB6E7E2-98C5-43AA-9856-EA4D06023B4C}" srcOrd="0" destOrd="0" presId="urn:microsoft.com/office/officeart/2005/8/layout/vList5"/>
    <dgm:cxn modelId="{A3E86476-483E-480B-AB16-A934FD022850}" type="presOf" srcId="{2AE20B46-65F6-4551-BDCA-4F8C07C633E1}" destId="{9F3793AB-41D5-4092-A252-781925834582}" srcOrd="0" destOrd="0" presId="urn:microsoft.com/office/officeart/2005/8/layout/vList5"/>
    <dgm:cxn modelId="{35CAA6C6-82C9-49FC-A9D4-425089A3CD26}" srcId="{E541AA8E-4A7A-4CF5-AC41-01A668EB29EA}" destId="{5FC18EB0-1C5E-4A4E-BE28-632026883010}" srcOrd="0" destOrd="0" parTransId="{2477AB6D-7205-450C-A282-149BA66C036C}" sibTransId="{E7E50A13-E605-4171-9068-2B1BBCAE7BF5}"/>
    <dgm:cxn modelId="{FC458325-0871-4AEA-8776-CC95A7D78A21}" srcId="{8D42ABD0-ABD8-4B77-B253-6BC9D612B576}" destId="{2AE20B46-65F6-4551-BDCA-4F8C07C633E1}" srcOrd="0" destOrd="0" parTransId="{C61DC702-489E-4D59-80C9-E712C3C86FB6}" sibTransId="{FD5B5155-CAEF-4F6E-9758-E66472786EF4}"/>
    <dgm:cxn modelId="{D84B52FD-4F3D-4CCA-87A7-41FCAD0AE9EC}" type="presOf" srcId="{5FC18EB0-1C5E-4A4E-BE28-632026883010}" destId="{CDB2A1C8-1F72-40D4-BFAE-F7E3D50343C6}" srcOrd="0" destOrd="0" presId="urn:microsoft.com/office/officeart/2005/8/layout/vList5"/>
    <dgm:cxn modelId="{EE22B81B-F329-4979-9895-8C6003480EC7}" srcId="{8F92ABE2-01CD-4BAF-BEC8-0D80685B563F}" destId="{E541AA8E-4A7A-4CF5-AC41-01A668EB29EA}" srcOrd="0" destOrd="0" parTransId="{A2F90F6B-31E6-4119-8129-E91BC7201630}" sibTransId="{B1572DDF-F350-4228-ADC7-0BD35BB3A9C5}"/>
    <dgm:cxn modelId="{F580D748-53C3-4E0C-9857-C703FA7B39F4}" srcId="{8F92ABE2-01CD-4BAF-BEC8-0D80685B563F}" destId="{8D42ABD0-ABD8-4B77-B253-6BC9D612B576}" srcOrd="1" destOrd="0" parTransId="{A5286B6A-6C88-43D6-849A-BF1A1857AE6F}" sibTransId="{7A3FCF97-EA90-40C6-A4FC-8D533FE3A364}"/>
    <dgm:cxn modelId="{8CEBCB1A-9541-4299-95E0-A80D8B447A2E}" type="presOf" srcId="{8F92ABE2-01CD-4BAF-BEC8-0D80685B563F}" destId="{4F81E70D-4743-484B-8E2A-C7AC60BE188D}" srcOrd="0" destOrd="0" presId="urn:microsoft.com/office/officeart/2005/8/layout/vList5"/>
    <dgm:cxn modelId="{FE970E27-5157-4632-AD22-6C974DC717A9}" type="presParOf" srcId="{4F81E70D-4743-484B-8E2A-C7AC60BE188D}" destId="{24D48B5E-340D-4789-8AF0-9AEC83BF466B}" srcOrd="0" destOrd="0" presId="urn:microsoft.com/office/officeart/2005/8/layout/vList5"/>
    <dgm:cxn modelId="{DE3FA44D-790A-4859-8612-32BCC795C792}" type="presParOf" srcId="{24D48B5E-340D-4789-8AF0-9AEC83BF466B}" destId="{9EB6E7E2-98C5-43AA-9856-EA4D06023B4C}" srcOrd="0" destOrd="0" presId="urn:microsoft.com/office/officeart/2005/8/layout/vList5"/>
    <dgm:cxn modelId="{10A21785-7682-485E-B054-703531259267}" type="presParOf" srcId="{24D48B5E-340D-4789-8AF0-9AEC83BF466B}" destId="{CDB2A1C8-1F72-40D4-BFAE-F7E3D50343C6}" srcOrd="1" destOrd="0" presId="urn:microsoft.com/office/officeart/2005/8/layout/vList5"/>
    <dgm:cxn modelId="{E90AEB3C-07E6-4052-93F1-0257DEA79576}" type="presParOf" srcId="{4F81E70D-4743-484B-8E2A-C7AC60BE188D}" destId="{6AAC15D4-2E08-4D54-893E-BB019B85F192}" srcOrd="1" destOrd="0" presId="urn:microsoft.com/office/officeart/2005/8/layout/vList5"/>
    <dgm:cxn modelId="{ED96093B-BA58-4FB5-AF9A-C6253B6745FA}" type="presParOf" srcId="{4F81E70D-4743-484B-8E2A-C7AC60BE188D}" destId="{A828B5C9-7437-4484-919D-D9DF494EBFD3}" srcOrd="2" destOrd="0" presId="urn:microsoft.com/office/officeart/2005/8/layout/vList5"/>
    <dgm:cxn modelId="{5307B97C-415F-498B-8DC7-A00E436256DB}" type="presParOf" srcId="{A828B5C9-7437-4484-919D-D9DF494EBFD3}" destId="{450020A2-9951-47D8-82A8-4954431450E5}" srcOrd="0" destOrd="0" presId="urn:microsoft.com/office/officeart/2005/8/layout/vList5"/>
    <dgm:cxn modelId="{C681FB39-D3DD-4CA1-99B9-08AE9CB43D27}" type="presParOf" srcId="{A828B5C9-7437-4484-919D-D9DF494EBFD3}" destId="{9F3793AB-41D5-4092-A252-7819258345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CB4AB-11A3-4D4A-BB48-F595906E54A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1559A6E-9AA6-4FD0-BCD6-F6C54E6C472A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Asfaltos</a:t>
          </a:r>
        </a:p>
      </dgm:t>
    </dgm:pt>
    <dgm:pt modelId="{96AF79EA-9BB3-4115-AFC3-84AB89A1428E}" type="parTrans" cxnId="{F707BE38-362E-4E79-9A47-358832BAB5D5}">
      <dgm:prSet/>
      <dgm:spPr/>
      <dgm:t>
        <a:bodyPr/>
        <a:lstStyle/>
        <a:p>
          <a:endParaRPr lang="es-EC"/>
        </a:p>
      </dgm:t>
    </dgm:pt>
    <dgm:pt modelId="{0AA03776-0DBE-4A73-BA14-7C99C21CF9C5}" type="sibTrans" cxnId="{F707BE38-362E-4E79-9A47-358832BAB5D5}">
      <dgm:prSet/>
      <dgm:spPr/>
      <dgm:t>
        <a:bodyPr/>
        <a:lstStyle/>
        <a:p>
          <a:endParaRPr lang="es-EC"/>
        </a:p>
      </dgm:t>
    </dgm:pt>
    <dgm:pt modelId="{F816FC7C-5812-477C-9F25-E05C2BABD33B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C" dirty="0" err="1" smtClean="0">
              <a:latin typeface="+mj-lt"/>
            </a:rPr>
            <a:t>Maltenos</a:t>
          </a:r>
          <a:endParaRPr lang="es-EC" dirty="0">
            <a:latin typeface="+mj-lt"/>
          </a:endParaRPr>
        </a:p>
      </dgm:t>
    </dgm:pt>
    <dgm:pt modelId="{1CC38BF6-9FDA-4BB1-A723-1E4F465EA2A3}" type="parTrans" cxnId="{C6B5AA6F-FC19-4CC7-BB36-E59AF1401EAF}">
      <dgm:prSet/>
      <dgm:spPr/>
      <dgm:t>
        <a:bodyPr/>
        <a:lstStyle/>
        <a:p>
          <a:endParaRPr lang="es-EC"/>
        </a:p>
      </dgm:t>
    </dgm:pt>
    <dgm:pt modelId="{77F245DF-3520-4506-9509-A371AC740F94}" type="sibTrans" cxnId="{C6B5AA6F-FC19-4CC7-BB36-E59AF1401EAF}">
      <dgm:prSet/>
      <dgm:spPr/>
      <dgm:t>
        <a:bodyPr/>
        <a:lstStyle/>
        <a:p>
          <a:endParaRPr lang="es-EC"/>
        </a:p>
      </dgm:t>
    </dgm:pt>
    <dgm:pt modelId="{9953590D-CB7E-427D-9ADC-FD5E7F283C31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>
              <a:latin typeface="+mj-lt"/>
            </a:rPr>
            <a:t>Saturados</a:t>
          </a:r>
        </a:p>
      </dgm:t>
    </dgm:pt>
    <dgm:pt modelId="{31A55A0C-A70C-4C73-A7E6-A838E339F6B6}" type="parTrans" cxnId="{A8A14F14-D177-4E5E-823C-219827082E72}">
      <dgm:prSet/>
      <dgm:spPr/>
      <dgm:t>
        <a:bodyPr/>
        <a:lstStyle/>
        <a:p>
          <a:endParaRPr lang="es-EC"/>
        </a:p>
      </dgm:t>
    </dgm:pt>
    <dgm:pt modelId="{A66A198C-00A0-4E8D-B424-D9648CD29E8B}" type="sibTrans" cxnId="{A8A14F14-D177-4E5E-823C-219827082E72}">
      <dgm:prSet/>
      <dgm:spPr/>
      <dgm:t>
        <a:bodyPr/>
        <a:lstStyle/>
        <a:p>
          <a:endParaRPr lang="es-EC"/>
        </a:p>
      </dgm:t>
    </dgm:pt>
    <dgm:pt modelId="{BE557545-44B2-49EF-B7EE-1075830BD8EF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>
              <a:latin typeface="+mj-lt"/>
            </a:rPr>
            <a:t>Aromáticos</a:t>
          </a:r>
        </a:p>
        <a:p>
          <a:r>
            <a:rPr lang="es-EC" dirty="0" smtClean="0">
              <a:latin typeface="+mj-lt"/>
            </a:rPr>
            <a:t>(40-65%)</a:t>
          </a:r>
          <a:endParaRPr lang="es-EC" dirty="0">
            <a:latin typeface="+mj-lt"/>
          </a:endParaRPr>
        </a:p>
      </dgm:t>
    </dgm:pt>
    <dgm:pt modelId="{72FF68C8-152B-4ED3-A05F-A4B34629E1C5}" type="parTrans" cxnId="{DA0497C0-9094-4DEA-9E35-8F6CF758BE76}">
      <dgm:prSet/>
      <dgm:spPr/>
      <dgm:t>
        <a:bodyPr/>
        <a:lstStyle/>
        <a:p>
          <a:endParaRPr lang="es-EC"/>
        </a:p>
      </dgm:t>
    </dgm:pt>
    <dgm:pt modelId="{A129D462-3EC8-42D8-AC83-B8F0E3F2A3C6}" type="sibTrans" cxnId="{DA0497C0-9094-4DEA-9E35-8F6CF758BE76}">
      <dgm:prSet/>
      <dgm:spPr/>
      <dgm:t>
        <a:bodyPr/>
        <a:lstStyle/>
        <a:p>
          <a:endParaRPr lang="es-EC"/>
        </a:p>
      </dgm:t>
    </dgm:pt>
    <dgm:pt modelId="{02E6C3E1-FB36-4330-93E7-EDA1B337BA8A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C" dirty="0" err="1" smtClean="0">
              <a:latin typeface="+mj-lt"/>
            </a:rPr>
            <a:t>Asfaltenos</a:t>
          </a:r>
          <a:endParaRPr lang="es-EC" dirty="0" smtClean="0">
            <a:latin typeface="+mj-lt"/>
          </a:endParaRPr>
        </a:p>
        <a:p>
          <a:r>
            <a:rPr lang="es-EC" dirty="0" smtClean="0">
              <a:latin typeface="+mj-lt"/>
            </a:rPr>
            <a:t>(15-20%)</a:t>
          </a:r>
          <a:endParaRPr lang="es-EC" dirty="0">
            <a:latin typeface="+mj-lt"/>
          </a:endParaRPr>
        </a:p>
      </dgm:t>
    </dgm:pt>
    <dgm:pt modelId="{AE4D1D10-81F0-4F87-ACD8-736DBDF75C08}" type="parTrans" cxnId="{E399B69E-31A1-44B3-B1B6-7EC3B447D199}">
      <dgm:prSet/>
      <dgm:spPr/>
      <dgm:t>
        <a:bodyPr/>
        <a:lstStyle/>
        <a:p>
          <a:endParaRPr lang="es-EC"/>
        </a:p>
      </dgm:t>
    </dgm:pt>
    <dgm:pt modelId="{7CF31E5D-31F7-42AA-A112-3C152C90ACBA}" type="sibTrans" cxnId="{E399B69E-31A1-44B3-B1B6-7EC3B447D199}">
      <dgm:prSet/>
      <dgm:spPr/>
      <dgm:t>
        <a:bodyPr/>
        <a:lstStyle/>
        <a:p>
          <a:endParaRPr lang="es-EC"/>
        </a:p>
      </dgm:t>
    </dgm:pt>
    <dgm:pt modelId="{2D3E71F8-4A77-4511-AF17-E36779C87A60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>
              <a:latin typeface="+mj-lt"/>
            </a:rPr>
            <a:t>Resinas</a:t>
          </a:r>
        </a:p>
      </dgm:t>
    </dgm:pt>
    <dgm:pt modelId="{48EF72C9-C3DF-46BB-A9BB-35BF6264F4A9}" type="parTrans" cxnId="{696956B4-E63C-4226-911C-ADA4D1D65356}">
      <dgm:prSet/>
      <dgm:spPr/>
      <dgm:t>
        <a:bodyPr/>
        <a:lstStyle/>
        <a:p>
          <a:endParaRPr lang="es-EC"/>
        </a:p>
      </dgm:t>
    </dgm:pt>
    <dgm:pt modelId="{DCE950F0-95E6-40C1-A2B6-E19CD30564E7}" type="sibTrans" cxnId="{696956B4-E63C-4226-911C-ADA4D1D65356}">
      <dgm:prSet/>
      <dgm:spPr/>
      <dgm:t>
        <a:bodyPr/>
        <a:lstStyle/>
        <a:p>
          <a:endParaRPr lang="es-EC"/>
        </a:p>
      </dgm:t>
    </dgm:pt>
    <dgm:pt modelId="{EB6D5FA8-1C6C-40A0-A977-80733D6D6324}" type="pres">
      <dgm:prSet presAssocID="{5E2CB4AB-11A3-4D4A-BB48-F595906E54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4D9941-1669-49BA-9440-F35CB28931D1}" type="pres">
      <dgm:prSet presAssocID="{81559A6E-9AA6-4FD0-BCD6-F6C54E6C472A}" presName="root1" presStyleCnt="0"/>
      <dgm:spPr/>
      <dgm:t>
        <a:bodyPr/>
        <a:lstStyle/>
        <a:p>
          <a:endParaRPr lang="es-EC"/>
        </a:p>
      </dgm:t>
    </dgm:pt>
    <dgm:pt modelId="{BBBC1CBC-2FEA-4FAE-918F-6DBBD54E1640}" type="pres">
      <dgm:prSet presAssocID="{81559A6E-9AA6-4FD0-BCD6-F6C54E6C472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2B8317-4D6B-4737-B6D1-5E0189792257}" type="pres">
      <dgm:prSet presAssocID="{81559A6E-9AA6-4FD0-BCD6-F6C54E6C472A}" presName="level2hierChild" presStyleCnt="0"/>
      <dgm:spPr/>
      <dgm:t>
        <a:bodyPr/>
        <a:lstStyle/>
        <a:p>
          <a:endParaRPr lang="es-EC"/>
        </a:p>
      </dgm:t>
    </dgm:pt>
    <dgm:pt modelId="{9D24C046-BB62-4C63-BD1F-2587CBD3CD42}" type="pres">
      <dgm:prSet presAssocID="{1CC38BF6-9FDA-4BB1-A723-1E4F465EA2A3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69590A39-F0B8-4534-AFB7-BB469DD34071}" type="pres">
      <dgm:prSet presAssocID="{1CC38BF6-9FDA-4BB1-A723-1E4F465EA2A3}" presName="connTx" presStyleLbl="parChTrans1D2" presStyleIdx="0" presStyleCnt="2"/>
      <dgm:spPr/>
      <dgm:t>
        <a:bodyPr/>
        <a:lstStyle/>
        <a:p>
          <a:endParaRPr lang="es-EC"/>
        </a:p>
      </dgm:t>
    </dgm:pt>
    <dgm:pt modelId="{04A6D91E-5C8E-49CA-BA77-9F8BDFF3476C}" type="pres">
      <dgm:prSet presAssocID="{F816FC7C-5812-477C-9F25-E05C2BABD33B}" presName="root2" presStyleCnt="0"/>
      <dgm:spPr/>
      <dgm:t>
        <a:bodyPr/>
        <a:lstStyle/>
        <a:p>
          <a:endParaRPr lang="es-EC"/>
        </a:p>
      </dgm:t>
    </dgm:pt>
    <dgm:pt modelId="{C39A3301-4CFC-4DF6-B668-E2C7026AF552}" type="pres">
      <dgm:prSet presAssocID="{F816FC7C-5812-477C-9F25-E05C2BABD33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81500E-8194-43D5-AC7E-3214D528A50B}" type="pres">
      <dgm:prSet presAssocID="{F816FC7C-5812-477C-9F25-E05C2BABD33B}" presName="level3hierChild" presStyleCnt="0"/>
      <dgm:spPr/>
      <dgm:t>
        <a:bodyPr/>
        <a:lstStyle/>
        <a:p>
          <a:endParaRPr lang="es-EC"/>
        </a:p>
      </dgm:t>
    </dgm:pt>
    <dgm:pt modelId="{01E2F871-7B24-4B85-94CF-2C9AF8724A90}" type="pres">
      <dgm:prSet presAssocID="{31A55A0C-A70C-4C73-A7E6-A838E339F6B6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70874C81-E672-4EB1-9129-BE7E90D7E63F}" type="pres">
      <dgm:prSet presAssocID="{31A55A0C-A70C-4C73-A7E6-A838E339F6B6}" presName="connTx" presStyleLbl="parChTrans1D3" presStyleIdx="0" presStyleCnt="3"/>
      <dgm:spPr/>
      <dgm:t>
        <a:bodyPr/>
        <a:lstStyle/>
        <a:p>
          <a:endParaRPr lang="es-EC"/>
        </a:p>
      </dgm:t>
    </dgm:pt>
    <dgm:pt modelId="{B0845242-E082-4F66-A12A-85F2AF0B4901}" type="pres">
      <dgm:prSet presAssocID="{9953590D-CB7E-427D-9ADC-FD5E7F283C31}" presName="root2" presStyleCnt="0"/>
      <dgm:spPr/>
      <dgm:t>
        <a:bodyPr/>
        <a:lstStyle/>
        <a:p>
          <a:endParaRPr lang="es-EC"/>
        </a:p>
      </dgm:t>
    </dgm:pt>
    <dgm:pt modelId="{4233BCD5-A01E-4DC8-A86B-E2C085E6CA0A}" type="pres">
      <dgm:prSet presAssocID="{9953590D-CB7E-427D-9ADC-FD5E7F283C3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325C4D-AE82-4004-A6EB-D586745B7399}" type="pres">
      <dgm:prSet presAssocID="{9953590D-CB7E-427D-9ADC-FD5E7F283C31}" presName="level3hierChild" presStyleCnt="0"/>
      <dgm:spPr/>
      <dgm:t>
        <a:bodyPr/>
        <a:lstStyle/>
        <a:p>
          <a:endParaRPr lang="es-EC"/>
        </a:p>
      </dgm:t>
    </dgm:pt>
    <dgm:pt modelId="{B7343566-6B32-4C6E-A84D-4209308C59B4}" type="pres">
      <dgm:prSet presAssocID="{72FF68C8-152B-4ED3-A05F-A4B34629E1C5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45F34D83-B782-4914-ABFF-FD282CC5A09F}" type="pres">
      <dgm:prSet presAssocID="{72FF68C8-152B-4ED3-A05F-A4B34629E1C5}" presName="connTx" presStyleLbl="parChTrans1D3" presStyleIdx="1" presStyleCnt="3"/>
      <dgm:spPr/>
      <dgm:t>
        <a:bodyPr/>
        <a:lstStyle/>
        <a:p>
          <a:endParaRPr lang="es-EC"/>
        </a:p>
      </dgm:t>
    </dgm:pt>
    <dgm:pt modelId="{85FCC02D-0F60-4EB3-9CA5-B985D39485F6}" type="pres">
      <dgm:prSet presAssocID="{BE557545-44B2-49EF-B7EE-1075830BD8EF}" presName="root2" presStyleCnt="0"/>
      <dgm:spPr/>
      <dgm:t>
        <a:bodyPr/>
        <a:lstStyle/>
        <a:p>
          <a:endParaRPr lang="es-EC"/>
        </a:p>
      </dgm:t>
    </dgm:pt>
    <dgm:pt modelId="{3BF5D938-2FFE-4D49-B72E-01BA36333101}" type="pres">
      <dgm:prSet presAssocID="{BE557545-44B2-49EF-B7EE-1075830BD8E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0A8553-D87E-461C-B073-27550EA93B79}" type="pres">
      <dgm:prSet presAssocID="{BE557545-44B2-49EF-B7EE-1075830BD8EF}" presName="level3hierChild" presStyleCnt="0"/>
      <dgm:spPr/>
      <dgm:t>
        <a:bodyPr/>
        <a:lstStyle/>
        <a:p>
          <a:endParaRPr lang="es-EC"/>
        </a:p>
      </dgm:t>
    </dgm:pt>
    <dgm:pt modelId="{3781EF3D-E4EC-473A-93F6-01556851493D}" type="pres">
      <dgm:prSet presAssocID="{48EF72C9-C3DF-46BB-A9BB-35BF6264F4A9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5010C132-04DE-44B1-BBE3-CE1E51DAEAE1}" type="pres">
      <dgm:prSet presAssocID="{48EF72C9-C3DF-46BB-A9BB-35BF6264F4A9}" presName="connTx" presStyleLbl="parChTrans1D3" presStyleIdx="2" presStyleCnt="3"/>
      <dgm:spPr/>
      <dgm:t>
        <a:bodyPr/>
        <a:lstStyle/>
        <a:p>
          <a:endParaRPr lang="es-EC"/>
        </a:p>
      </dgm:t>
    </dgm:pt>
    <dgm:pt modelId="{8D728AA9-1E85-4AE6-B432-0A445B9E2DE2}" type="pres">
      <dgm:prSet presAssocID="{2D3E71F8-4A77-4511-AF17-E36779C87A60}" presName="root2" presStyleCnt="0"/>
      <dgm:spPr/>
      <dgm:t>
        <a:bodyPr/>
        <a:lstStyle/>
        <a:p>
          <a:endParaRPr lang="es-EC"/>
        </a:p>
      </dgm:t>
    </dgm:pt>
    <dgm:pt modelId="{A887B63C-24E6-4DAD-8EF6-4ECD6E47D62A}" type="pres">
      <dgm:prSet presAssocID="{2D3E71F8-4A77-4511-AF17-E36779C87A6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F2AD15-A9EA-4E57-B478-ADB5093801BA}" type="pres">
      <dgm:prSet presAssocID="{2D3E71F8-4A77-4511-AF17-E36779C87A60}" presName="level3hierChild" presStyleCnt="0"/>
      <dgm:spPr/>
      <dgm:t>
        <a:bodyPr/>
        <a:lstStyle/>
        <a:p>
          <a:endParaRPr lang="es-EC"/>
        </a:p>
      </dgm:t>
    </dgm:pt>
    <dgm:pt modelId="{C9228BDA-5575-4560-82CA-19EC2064F297}" type="pres">
      <dgm:prSet presAssocID="{AE4D1D10-81F0-4F87-ACD8-736DBDF75C08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F3FF58E1-7266-4A76-8352-9139F3D37661}" type="pres">
      <dgm:prSet presAssocID="{AE4D1D10-81F0-4F87-ACD8-736DBDF75C08}" presName="connTx" presStyleLbl="parChTrans1D2" presStyleIdx="1" presStyleCnt="2"/>
      <dgm:spPr/>
      <dgm:t>
        <a:bodyPr/>
        <a:lstStyle/>
        <a:p>
          <a:endParaRPr lang="es-EC"/>
        </a:p>
      </dgm:t>
    </dgm:pt>
    <dgm:pt modelId="{BEEBCDE5-F5BE-415B-9521-0F975DC30647}" type="pres">
      <dgm:prSet presAssocID="{02E6C3E1-FB36-4330-93E7-EDA1B337BA8A}" presName="root2" presStyleCnt="0"/>
      <dgm:spPr/>
      <dgm:t>
        <a:bodyPr/>
        <a:lstStyle/>
        <a:p>
          <a:endParaRPr lang="es-EC"/>
        </a:p>
      </dgm:t>
    </dgm:pt>
    <dgm:pt modelId="{4365B462-C907-45ED-A658-3F1A785E4119}" type="pres">
      <dgm:prSet presAssocID="{02E6C3E1-FB36-4330-93E7-EDA1B337BA8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F4DA02-8033-43A3-B70E-7FF9F0CE5A4D}" type="pres">
      <dgm:prSet presAssocID="{02E6C3E1-FB36-4330-93E7-EDA1B337BA8A}" presName="level3hierChild" presStyleCnt="0"/>
      <dgm:spPr/>
      <dgm:t>
        <a:bodyPr/>
        <a:lstStyle/>
        <a:p>
          <a:endParaRPr lang="es-EC"/>
        </a:p>
      </dgm:t>
    </dgm:pt>
  </dgm:ptLst>
  <dgm:cxnLst>
    <dgm:cxn modelId="{F8A61EC4-47E5-45B6-9520-691FA5053B3C}" type="presOf" srcId="{AE4D1D10-81F0-4F87-ACD8-736DBDF75C08}" destId="{F3FF58E1-7266-4A76-8352-9139F3D37661}" srcOrd="1" destOrd="0" presId="urn:microsoft.com/office/officeart/2005/8/layout/hierarchy2"/>
    <dgm:cxn modelId="{C6B5AA6F-FC19-4CC7-BB36-E59AF1401EAF}" srcId="{81559A6E-9AA6-4FD0-BCD6-F6C54E6C472A}" destId="{F816FC7C-5812-477C-9F25-E05C2BABD33B}" srcOrd="0" destOrd="0" parTransId="{1CC38BF6-9FDA-4BB1-A723-1E4F465EA2A3}" sibTransId="{77F245DF-3520-4506-9509-A371AC740F94}"/>
    <dgm:cxn modelId="{700E5DBF-2FEB-42DE-96B1-C3FABC5B5E25}" type="presOf" srcId="{9953590D-CB7E-427D-9ADC-FD5E7F283C31}" destId="{4233BCD5-A01E-4DC8-A86B-E2C085E6CA0A}" srcOrd="0" destOrd="0" presId="urn:microsoft.com/office/officeart/2005/8/layout/hierarchy2"/>
    <dgm:cxn modelId="{78353E61-C63E-4D24-8C8E-4D3B94E02528}" type="presOf" srcId="{31A55A0C-A70C-4C73-A7E6-A838E339F6B6}" destId="{01E2F871-7B24-4B85-94CF-2C9AF8724A90}" srcOrd="0" destOrd="0" presId="urn:microsoft.com/office/officeart/2005/8/layout/hierarchy2"/>
    <dgm:cxn modelId="{6A5683A8-FB95-4F7E-8505-E99CD82E5BB2}" type="presOf" srcId="{48EF72C9-C3DF-46BB-A9BB-35BF6264F4A9}" destId="{5010C132-04DE-44B1-BBE3-CE1E51DAEAE1}" srcOrd="1" destOrd="0" presId="urn:microsoft.com/office/officeart/2005/8/layout/hierarchy2"/>
    <dgm:cxn modelId="{D02975C0-B1DF-41B0-8DC9-76EDDF66FC69}" type="presOf" srcId="{48EF72C9-C3DF-46BB-A9BB-35BF6264F4A9}" destId="{3781EF3D-E4EC-473A-93F6-01556851493D}" srcOrd="0" destOrd="0" presId="urn:microsoft.com/office/officeart/2005/8/layout/hierarchy2"/>
    <dgm:cxn modelId="{A8A14F14-D177-4E5E-823C-219827082E72}" srcId="{F816FC7C-5812-477C-9F25-E05C2BABD33B}" destId="{9953590D-CB7E-427D-9ADC-FD5E7F283C31}" srcOrd="0" destOrd="0" parTransId="{31A55A0C-A70C-4C73-A7E6-A838E339F6B6}" sibTransId="{A66A198C-00A0-4E8D-B424-D9648CD29E8B}"/>
    <dgm:cxn modelId="{E399B69E-31A1-44B3-B1B6-7EC3B447D199}" srcId="{81559A6E-9AA6-4FD0-BCD6-F6C54E6C472A}" destId="{02E6C3E1-FB36-4330-93E7-EDA1B337BA8A}" srcOrd="1" destOrd="0" parTransId="{AE4D1D10-81F0-4F87-ACD8-736DBDF75C08}" sibTransId="{7CF31E5D-31F7-42AA-A112-3C152C90ACBA}"/>
    <dgm:cxn modelId="{F707BE38-362E-4E79-9A47-358832BAB5D5}" srcId="{5E2CB4AB-11A3-4D4A-BB48-F595906E54A8}" destId="{81559A6E-9AA6-4FD0-BCD6-F6C54E6C472A}" srcOrd="0" destOrd="0" parTransId="{96AF79EA-9BB3-4115-AFC3-84AB89A1428E}" sibTransId="{0AA03776-0DBE-4A73-BA14-7C99C21CF9C5}"/>
    <dgm:cxn modelId="{696956B4-E63C-4226-911C-ADA4D1D65356}" srcId="{F816FC7C-5812-477C-9F25-E05C2BABD33B}" destId="{2D3E71F8-4A77-4511-AF17-E36779C87A60}" srcOrd="2" destOrd="0" parTransId="{48EF72C9-C3DF-46BB-A9BB-35BF6264F4A9}" sibTransId="{DCE950F0-95E6-40C1-A2B6-E19CD30564E7}"/>
    <dgm:cxn modelId="{A6C2F386-D7DF-4BB4-B0F9-FF4104F5F29C}" type="presOf" srcId="{31A55A0C-A70C-4C73-A7E6-A838E339F6B6}" destId="{70874C81-E672-4EB1-9129-BE7E90D7E63F}" srcOrd="1" destOrd="0" presId="urn:microsoft.com/office/officeart/2005/8/layout/hierarchy2"/>
    <dgm:cxn modelId="{E7226B5E-14FD-489F-BAFE-7313569870E1}" type="presOf" srcId="{1CC38BF6-9FDA-4BB1-A723-1E4F465EA2A3}" destId="{9D24C046-BB62-4C63-BD1F-2587CBD3CD42}" srcOrd="0" destOrd="0" presId="urn:microsoft.com/office/officeart/2005/8/layout/hierarchy2"/>
    <dgm:cxn modelId="{61D546F6-C6E6-4385-8933-AFE5FC295961}" type="presOf" srcId="{AE4D1D10-81F0-4F87-ACD8-736DBDF75C08}" destId="{C9228BDA-5575-4560-82CA-19EC2064F297}" srcOrd="0" destOrd="0" presId="urn:microsoft.com/office/officeart/2005/8/layout/hierarchy2"/>
    <dgm:cxn modelId="{317748FD-20E6-4BEB-ABF0-C9D7642FA1B9}" type="presOf" srcId="{1CC38BF6-9FDA-4BB1-A723-1E4F465EA2A3}" destId="{69590A39-F0B8-4534-AFB7-BB469DD34071}" srcOrd="1" destOrd="0" presId="urn:microsoft.com/office/officeart/2005/8/layout/hierarchy2"/>
    <dgm:cxn modelId="{901E8017-A474-4E22-9EC5-C01685568419}" type="presOf" srcId="{F816FC7C-5812-477C-9F25-E05C2BABD33B}" destId="{C39A3301-4CFC-4DF6-B668-E2C7026AF552}" srcOrd="0" destOrd="0" presId="urn:microsoft.com/office/officeart/2005/8/layout/hierarchy2"/>
    <dgm:cxn modelId="{077B9F66-B868-4F66-818C-5881A81FA319}" type="presOf" srcId="{BE557545-44B2-49EF-B7EE-1075830BD8EF}" destId="{3BF5D938-2FFE-4D49-B72E-01BA36333101}" srcOrd="0" destOrd="0" presId="urn:microsoft.com/office/officeart/2005/8/layout/hierarchy2"/>
    <dgm:cxn modelId="{A39992FD-8CD5-4028-B3C9-8B90828D2162}" type="presOf" srcId="{72FF68C8-152B-4ED3-A05F-A4B34629E1C5}" destId="{45F34D83-B782-4914-ABFF-FD282CC5A09F}" srcOrd="1" destOrd="0" presId="urn:microsoft.com/office/officeart/2005/8/layout/hierarchy2"/>
    <dgm:cxn modelId="{307DA112-23BF-46B1-B6AB-4C839309635F}" type="presOf" srcId="{02E6C3E1-FB36-4330-93E7-EDA1B337BA8A}" destId="{4365B462-C907-45ED-A658-3F1A785E4119}" srcOrd="0" destOrd="0" presId="urn:microsoft.com/office/officeart/2005/8/layout/hierarchy2"/>
    <dgm:cxn modelId="{38E89C6F-A735-414B-837D-0B9C482DC09B}" type="presOf" srcId="{72FF68C8-152B-4ED3-A05F-A4B34629E1C5}" destId="{B7343566-6B32-4C6E-A84D-4209308C59B4}" srcOrd="0" destOrd="0" presId="urn:microsoft.com/office/officeart/2005/8/layout/hierarchy2"/>
    <dgm:cxn modelId="{DA0497C0-9094-4DEA-9E35-8F6CF758BE76}" srcId="{F816FC7C-5812-477C-9F25-E05C2BABD33B}" destId="{BE557545-44B2-49EF-B7EE-1075830BD8EF}" srcOrd="1" destOrd="0" parTransId="{72FF68C8-152B-4ED3-A05F-A4B34629E1C5}" sibTransId="{A129D462-3EC8-42D8-AC83-B8F0E3F2A3C6}"/>
    <dgm:cxn modelId="{330C9F8F-C3A0-4D37-8ACE-01E369B9EF32}" type="presOf" srcId="{81559A6E-9AA6-4FD0-BCD6-F6C54E6C472A}" destId="{BBBC1CBC-2FEA-4FAE-918F-6DBBD54E1640}" srcOrd="0" destOrd="0" presId="urn:microsoft.com/office/officeart/2005/8/layout/hierarchy2"/>
    <dgm:cxn modelId="{68737FD2-4DC0-4089-9308-D0EFDF1A0C34}" type="presOf" srcId="{2D3E71F8-4A77-4511-AF17-E36779C87A60}" destId="{A887B63C-24E6-4DAD-8EF6-4ECD6E47D62A}" srcOrd="0" destOrd="0" presId="urn:microsoft.com/office/officeart/2005/8/layout/hierarchy2"/>
    <dgm:cxn modelId="{6CF4E0DD-CEF2-4BD8-BC11-58B51FFBE854}" type="presOf" srcId="{5E2CB4AB-11A3-4D4A-BB48-F595906E54A8}" destId="{EB6D5FA8-1C6C-40A0-A977-80733D6D6324}" srcOrd="0" destOrd="0" presId="urn:microsoft.com/office/officeart/2005/8/layout/hierarchy2"/>
    <dgm:cxn modelId="{66DB28B1-672F-47A2-A99D-701FB165E284}" type="presParOf" srcId="{EB6D5FA8-1C6C-40A0-A977-80733D6D6324}" destId="{8D4D9941-1669-49BA-9440-F35CB28931D1}" srcOrd="0" destOrd="0" presId="urn:microsoft.com/office/officeart/2005/8/layout/hierarchy2"/>
    <dgm:cxn modelId="{F4B85047-E90E-4D96-BB69-F75EFDC1B961}" type="presParOf" srcId="{8D4D9941-1669-49BA-9440-F35CB28931D1}" destId="{BBBC1CBC-2FEA-4FAE-918F-6DBBD54E1640}" srcOrd="0" destOrd="0" presId="urn:microsoft.com/office/officeart/2005/8/layout/hierarchy2"/>
    <dgm:cxn modelId="{BC1711BB-595A-404F-ACE5-E5C061C9F0A0}" type="presParOf" srcId="{8D4D9941-1669-49BA-9440-F35CB28931D1}" destId="{0E2B8317-4D6B-4737-B6D1-5E0189792257}" srcOrd="1" destOrd="0" presId="urn:microsoft.com/office/officeart/2005/8/layout/hierarchy2"/>
    <dgm:cxn modelId="{9BB6132E-7208-4740-A2E2-B47791AECED8}" type="presParOf" srcId="{0E2B8317-4D6B-4737-B6D1-5E0189792257}" destId="{9D24C046-BB62-4C63-BD1F-2587CBD3CD42}" srcOrd="0" destOrd="0" presId="urn:microsoft.com/office/officeart/2005/8/layout/hierarchy2"/>
    <dgm:cxn modelId="{C74FD3B2-0EB2-49C3-A70A-BB8FBC874082}" type="presParOf" srcId="{9D24C046-BB62-4C63-BD1F-2587CBD3CD42}" destId="{69590A39-F0B8-4534-AFB7-BB469DD34071}" srcOrd="0" destOrd="0" presId="urn:microsoft.com/office/officeart/2005/8/layout/hierarchy2"/>
    <dgm:cxn modelId="{50A3C529-4095-4942-AFCA-B28FFADAF4AD}" type="presParOf" srcId="{0E2B8317-4D6B-4737-B6D1-5E0189792257}" destId="{04A6D91E-5C8E-49CA-BA77-9F8BDFF3476C}" srcOrd="1" destOrd="0" presId="urn:microsoft.com/office/officeart/2005/8/layout/hierarchy2"/>
    <dgm:cxn modelId="{563A640E-A799-4B23-B491-FB5750DD7745}" type="presParOf" srcId="{04A6D91E-5C8E-49CA-BA77-9F8BDFF3476C}" destId="{C39A3301-4CFC-4DF6-B668-E2C7026AF552}" srcOrd="0" destOrd="0" presId="urn:microsoft.com/office/officeart/2005/8/layout/hierarchy2"/>
    <dgm:cxn modelId="{1A7B2ADC-F7F5-474F-8AAF-44901F99BFF3}" type="presParOf" srcId="{04A6D91E-5C8E-49CA-BA77-9F8BDFF3476C}" destId="{4881500E-8194-43D5-AC7E-3214D528A50B}" srcOrd="1" destOrd="0" presId="urn:microsoft.com/office/officeart/2005/8/layout/hierarchy2"/>
    <dgm:cxn modelId="{A604910C-5468-4123-8BB2-7BA040177F8C}" type="presParOf" srcId="{4881500E-8194-43D5-AC7E-3214D528A50B}" destId="{01E2F871-7B24-4B85-94CF-2C9AF8724A90}" srcOrd="0" destOrd="0" presId="urn:microsoft.com/office/officeart/2005/8/layout/hierarchy2"/>
    <dgm:cxn modelId="{A5593314-D4C9-4AB5-A4E6-E663C675EB5F}" type="presParOf" srcId="{01E2F871-7B24-4B85-94CF-2C9AF8724A90}" destId="{70874C81-E672-4EB1-9129-BE7E90D7E63F}" srcOrd="0" destOrd="0" presId="urn:microsoft.com/office/officeart/2005/8/layout/hierarchy2"/>
    <dgm:cxn modelId="{E43A9D9B-491D-4818-AE92-C68B9E08B7CC}" type="presParOf" srcId="{4881500E-8194-43D5-AC7E-3214D528A50B}" destId="{B0845242-E082-4F66-A12A-85F2AF0B4901}" srcOrd="1" destOrd="0" presId="urn:microsoft.com/office/officeart/2005/8/layout/hierarchy2"/>
    <dgm:cxn modelId="{7A5F0C25-C0B1-4A00-AD24-66B9A2C88581}" type="presParOf" srcId="{B0845242-E082-4F66-A12A-85F2AF0B4901}" destId="{4233BCD5-A01E-4DC8-A86B-E2C085E6CA0A}" srcOrd="0" destOrd="0" presId="urn:microsoft.com/office/officeart/2005/8/layout/hierarchy2"/>
    <dgm:cxn modelId="{064E1B0A-5D84-4E97-B5E4-4B43B39F3533}" type="presParOf" srcId="{B0845242-E082-4F66-A12A-85F2AF0B4901}" destId="{21325C4D-AE82-4004-A6EB-D586745B7399}" srcOrd="1" destOrd="0" presId="urn:microsoft.com/office/officeart/2005/8/layout/hierarchy2"/>
    <dgm:cxn modelId="{C07CEB25-CA2A-4548-B1A6-E8559A51B6A3}" type="presParOf" srcId="{4881500E-8194-43D5-AC7E-3214D528A50B}" destId="{B7343566-6B32-4C6E-A84D-4209308C59B4}" srcOrd="2" destOrd="0" presId="urn:microsoft.com/office/officeart/2005/8/layout/hierarchy2"/>
    <dgm:cxn modelId="{52A92362-7050-4198-986A-A3133F391707}" type="presParOf" srcId="{B7343566-6B32-4C6E-A84D-4209308C59B4}" destId="{45F34D83-B782-4914-ABFF-FD282CC5A09F}" srcOrd="0" destOrd="0" presId="urn:microsoft.com/office/officeart/2005/8/layout/hierarchy2"/>
    <dgm:cxn modelId="{25C58024-9A9D-4202-B90E-5B99A2E5DA88}" type="presParOf" srcId="{4881500E-8194-43D5-AC7E-3214D528A50B}" destId="{85FCC02D-0F60-4EB3-9CA5-B985D39485F6}" srcOrd="3" destOrd="0" presId="urn:microsoft.com/office/officeart/2005/8/layout/hierarchy2"/>
    <dgm:cxn modelId="{F2D94F00-B856-485F-9825-34919F200403}" type="presParOf" srcId="{85FCC02D-0F60-4EB3-9CA5-B985D39485F6}" destId="{3BF5D938-2FFE-4D49-B72E-01BA36333101}" srcOrd="0" destOrd="0" presId="urn:microsoft.com/office/officeart/2005/8/layout/hierarchy2"/>
    <dgm:cxn modelId="{8ABDD03F-0C4F-49CB-AA7C-0FE9AD2BE23E}" type="presParOf" srcId="{85FCC02D-0F60-4EB3-9CA5-B985D39485F6}" destId="{540A8553-D87E-461C-B073-27550EA93B79}" srcOrd="1" destOrd="0" presId="urn:microsoft.com/office/officeart/2005/8/layout/hierarchy2"/>
    <dgm:cxn modelId="{CA0310C0-8F0E-4EF9-A331-39947DFEC1BE}" type="presParOf" srcId="{4881500E-8194-43D5-AC7E-3214D528A50B}" destId="{3781EF3D-E4EC-473A-93F6-01556851493D}" srcOrd="4" destOrd="0" presId="urn:microsoft.com/office/officeart/2005/8/layout/hierarchy2"/>
    <dgm:cxn modelId="{6B599864-6BB5-4FC4-AC8E-D933F9DAB094}" type="presParOf" srcId="{3781EF3D-E4EC-473A-93F6-01556851493D}" destId="{5010C132-04DE-44B1-BBE3-CE1E51DAEAE1}" srcOrd="0" destOrd="0" presId="urn:microsoft.com/office/officeart/2005/8/layout/hierarchy2"/>
    <dgm:cxn modelId="{C765DB1D-21FD-4E0D-8238-87D77A8E55A1}" type="presParOf" srcId="{4881500E-8194-43D5-AC7E-3214D528A50B}" destId="{8D728AA9-1E85-4AE6-B432-0A445B9E2DE2}" srcOrd="5" destOrd="0" presId="urn:microsoft.com/office/officeart/2005/8/layout/hierarchy2"/>
    <dgm:cxn modelId="{ACCD98B1-D8A8-4699-8C73-6B95BA70A256}" type="presParOf" srcId="{8D728AA9-1E85-4AE6-B432-0A445B9E2DE2}" destId="{A887B63C-24E6-4DAD-8EF6-4ECD6E47D62A}" srcOrd="0" destOrd="0" presId="urn:microsoft.com/office/officeart/2005/8/layout/hierarchy2"/>
    <dgm:cxn modelId="{7FFC862E-72AD-4C66-AF56-4C6B8831AFFB}" type="presParOf" srcId="{8D728AA9-1E85-4AE6-B432-0A445B9E2DE2}" destId="{44F2AD15-A9EA-4E57-B478-ADB5093801BA}" srcOrd="1" destOrd="0" presId="urn:microsoft.com/office/officeart/2005/8/layout/hierarchy2"/>
    <dgm:cxn modelId="{8B1619DD-1891-4C6D-B8A7-E1403607AB1D}" type="presParOf" srcId="{0E2B8317-4D6B-4737-B6D1-5E0189792257}" destId="{C9228BDA-5575-4560-82CA-19EC2064F297}" srcOrd="2" destOrd="0" presId="urn:microsoft.com/office/officeart/2005/8/layout/hierarchy2"/>
    <dgm:cxn modelId="{A4A8B2F6-736D-442B-A1F8-98A3F844005A}" type="presParOf" srcId="{C9228BDA-5575-4560-82CA-19EC2064F297}" destId="{F3FF58E1-7266-4A76-8352-9139F3D37661}" srcOrd="0" destOrd="0" presId="urn:microsoft.com/office/officeart/2005/8/layout/hierarchy2"/>
    <dgm:cxn modelId="{35428E80-1D92-45A8-AF8A-AACC7B5711D6}" type="presParOf" srcId="{0E2B8317-4D6B-4737-B6D1-5E0189792257}" destId="{BEEBCDE5-F5BE-415B-9521-0F975DC30647}" srcOrd="3" destOrd="0" presId="urn:microsoft.com/office/officeart/2005/8/layout/hierarchy2"/>
    <dgm:cxn modelId="{07C18DE2-922A-4362-B12F-CC1A2C28EB1E}" type="presParOf" srcId="{BEEBCDE5-F5BE-415B-9521-0F975DC30647}" destId="{4365B462-C907-45ED-A658-3F1A785E4119}" srcOrd="0" destOrd="0" presId="urn:microsoft.com/office/officeart/2005/8/layout/hierarchy2"/>
    <dgm:cxn modelId="{306FCAED-89DC-4C94-9E4F-2096D202BCCD}" type="presParOf" srcId="{BEEBCDE5-F5BE-415B-9521-0F975DC30647}" destId="{38F4DA02-8033-43A3-B70E-7FF9F0CE5A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FA013-51C5-4656-89EB-FC59A65E7F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1E228D8-FB3C-4165-B582-417497B356AD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Saturados</a:t>
          </a:r>
          <a:endParaRPr lang="es-EC" dirty="0">
            <a:latin typeface="+mj-lt"/>
          </a:endParaRPr>
        </a:p>
      </dgm:t>
    </dgm:pt>
    <dgm:pt modelId="{C93E2B63-3FA6-4C7F-A7C7-DA5C17B00C76}" type="parTrans" cxnId="{A024E086-32C1-4CC4-A1EF-9EA1376BF711}">
      <dgm:prSet/>
      <dgm:spPr/>
      <dgm:t>
        <a:bodyPr/>
        <a:lstStyle/>
        <a:p>
          <a:endParaRPr lang="es-EC"/>
        </a:p>
      </dgm:t>
    </dgm:pt>
    <dgm:pt modelId="{1F0CAF4F-4D6E-46DB-BEC4-2766DF7F9F07}" type="sibTrans" cxnId="{A024E086-32C1-4CC4-A1EF-9EA1376BF711}">
      <dgm:prSet/>
      <dgm:spPr/>
      <dgm:t>
        <a:bodyPr/>
        <a:lstStyle/>
        <a:p>
          <a:endParaRPr lang="es-EC"/>
        </a:p>
      </dgm:t>
    </dgm:pt>
    <dgm:pt modelId="{BC1CCADD-F06F-4645-9B4E-E7505275AD1E}">
      <dgm:prSet phldrT="[Texto]"/>
      <dgm:spPr/>
      <dgm:t>
        <a:bodyPr/>
        <a:lstStyle/>
        <a:p>
          <a:r>
            <a:rPr lang="es-EC" smtClean="0"/>
            <a:t>A</a:t>
          </a:r>
          <a:endParaRPr lang="es-EC" dirty="0"/>
        </a:p>
      </dgm:t>
    </dgm:pt>
    <dgm:pt modelId="{FDE90369-6AEC-40EC-92CF-E281409B3CC2}" type="parTrans" cxnId="{E12AB79F-2A78-425D-B61B-E42C0F2F73BF}">
      <dgm:prSet/>
      <dgm:spPr/>
      <dgm:t>
        <a:bodyPr/>
        <a:lstStyle/>
        <a:p>
          <a:endParaRPr lang="es-EC"/>
        </a:p>
      </dgm:t>
    </dgm:pt>
    <dgm:pt modelId="{7037ED3F-DD5A-40F1-9BA2-C9568F0F674D}" type="sibTrans" cxnId="{E12AB79F-2A78-425D-B61B-E42C0F2F73BF}">
      <dgm:prSet/>
      <dgm:spPr/>
      <dgm:t>
        <a:bodyPr/>
        <a:lstStyle/>
        <a:p>
          <a:endParaRPr lang="es-EC"/>
        </a:p>
      </dgm:t>
    </dgm:pt>
    <dgm:pt modelId="{DB96057F-E4E6-47ED-9F3C-B62ADB66E57A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Aromáticos</a:t>
          </a:r>
          <a:endParaRPr lang="es-EC" dirty="0">
            <a:latin typeface="+mj-lt"/>
          </a:endParaRPr>
        </a:p>
      </dgm:t>
    </dgm:pt>
    <dgm:pt modelId="{D44BE98F-8171-4639-B119-46137C90C19F}" type="parTrans" cxnId="{5D179857-33B5-42A7-98BC-8C2CB1F279C2}">
      <dgm:prSet/>
      <dgm:spPr/>
      <dgm:t>
        <a:bodyPr/>
        <a:lstStyle/>
        <a:p>
          <a:endParaRPr lang="es-EC"/>
        </a:p>
      </dgm:t>
    </dgm:pt>
    <dgm:pt modelId="{C786CD8D-0C35-4F35-AA6D-13CC227CCC77}" type="sibTrans" cxnId="{5D179857-33B5-42A7-98BC-8C2CB1F279C2}">
      <dgm:prSet/>
      <dgm:spPr/>
      <dgm:t>
        <a:bodyPr/>
        <a:lstStyle/>
        <a:p>
          <a:endParaRPr lang="es-EC"/>
        </a:p>
      </dgm:t>
    </dgm:pt>
    <dgm:pt modelId="{9596DC58-6D62-4A63-8516-C153E17EE37D}">
      <dgm:prSet phldrT="[Texto]"/>
      <dgm:spPr/>
      <dgm:t>
        <a:bodyPr/>
        <a:lstStyle/>
        <a:p>
          <a:r>
            <a:rPr lang="es-EC" dirty="0" smtClean="0"/>
            <a:t>R</a:t>
          </a:r>
          <a:endParaRPr lang="es-EC" dirty="0"/>
        </a:p>
      </dgm:t>
    </dgm:pt>
    <dgm:pt modelId="{7F9840EA-763E-4F86-A858-4A61B74329BE}" type="parTrans" cxnId="{B9A59B09-A3E7-4735-A4FE-BB4CD98EB28E}">
      <dgm:prSet/>
      <dgm:spPr/>
      <dgm:t>
        <a:bodyPr/>
        <a:lstStyle/>
        <a:p>
          <a:endParaRPr lang="es-EC"/>
        </a:p>
      </dgm:t>
    </dgm:pt>
    <dgm:pt modelId="{3B1F88E6-FD34-4CDA-BA3B-153FB0991E99}" type="sibTrans" cxnId="{B9A59B09-A3E7-4735-A4FE-BB4CD98EB28E}">
      <dgm:prSet/>
      <dgm:spPr/>
      <dgm:t>
        <a:bodyPr/>
        <a:lstStyle/>
        <a:p>
          <a:endParaRPr lang="es-EC"/>
        </a:p>
      </dgm:t>
    </dgm:pt>
    <dgm:pt modelId="{235A23D1-AC68-4720-A728-B48997F4E1CB}">
      <dgm:prSet phldrT="[Texto]"/>
      <dgm:spPr/>
      <dgm:t>
        <a:bodyPr/>
        <a:lstStyle/>
        <a:p>
          <a:r>
            <a:rPr lang="es-EC" dirty="0" smtClean="0"/>
            <a:t>A</a:t>
          </a:r>
          <a:endParaRPr lang="es-EC" dirty="0"/>
        </a:p>
      </dgm:t>
    </dgm:pt>
    <dgm:pt modelId="{3A1A1542-73B6-4B20-8C15-ACD1D9DB6F8D}" type="parTrans" cxnId="{5DB23F44-AE8D-4B25-B603-56FF470014BA}">
      <dgm:prSet/>
      <dgm:spPr/>
      <dgm:t>
        <a:bodyPr/>
        <a:lstStyle/>
        <a:p>
          <a:endParaRPr lang="es-EC"/>
        </a:p>
      </dgm:t>
    </dgm:pt>
    <dgm:pt modelId="{474CE359-A1F0-442E-8D6E-CF3B674FFAAC}" type="sibTrans" cxnId="{5DB23F44-AE8D-4B25-B603-56FF470014BA}">
      <dgm:prSet/>
      <dgm:spPr/>
      <dgm:t>
        <a:bodyPr/>
        <a:lstStyle/>
        <a:p>
          <a:endParaRPr lang="es-EC"/>
        </a:p>
      </dgm:t>
    </dgm:pt>
    <dgm:pt modelId="{6C8827EB-142F-4E6E-83EC-23D9EDE5049D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Resinas</a:t>
          </a:r>
          <a:endParaRPr lang="es-EC" dirty="0">
            <a:latin typeface="+mj-lt"/>
          </a:endParaRPr>
        </a:p>
      </dgm:t>
    </dgm:pt>
    <dgm:pt modelId="{9FB10DB8-BD00-4DC7-8E05-724BF187A67D}" type="sibTrans" cxnId="{23BB61A3-F75B-4CDA-A59D-BCF0B3DC49D0}">
      <dgm:prSet/>
      <dgm:spPr/>
      <dgm:t>
        <a:bodyPr/>
        <a:lstStyle/>
        <a:p>
          <a:endParaRPr lang="es-EC"/>
        </a:p>
      </dgm:t>
    </dgm:pt>
    <dgm:pt modelId="{AC139739-7B7D-4DEA-9D0E-68B0C118857F}" type="parTrans" cxnId="{23BB61A3-F75B-4CDA-A59D-BCF0B3DC49D0}">
      <dgm:prSet/>
      <dgm:spPr/>
      <dgm:t>
        <a:bodyPr/>
        <a:lstStyle/>
        <a:p>
          <a:endParaRPr lang="es-EC"/>
        </a:p>
      </dgm:t>
    </dgm:pt>
    <dgm:pt modelId="{E5A0017C-93E4-47ED-8531-8C191C56354E}">
      <dgm:prSet phldrT="[Texto]"/>
      <dgm:spPr/>
      <dgm:t>
        <a:bodyPr/>
        <a:lstStyle/>
        <a:p>
          <a:r>
            <a:rPr lang="es-EC" dirty="0" smtClean="0"/>
            <a:t>S</a:t>
          </a:r>
          <a:endParaRPr lang="es-EC" dirty="0"/>
        </a:p>
      </dgm:t>
    </dgm:pt>
    <dgm:pt modelId="{B7D7D162-D6D1-430A-9037-2CC50F6484DB}" type="sibTrans" cxnId="{C098D3F4-1C63-4280-8E3D-D2B72330E468}">
      <dgm:prSet/>
      <dgm:spPr/>
      <dgm:t>
        <a:bodyPr/>
        <a:lstStyle/>
        <a:p>
          <a:endParaRPr lang="es-EC"/>
        </a:p>
      </dgm:t>
    </dgm:pt>
    <dgm:pt modelId="{BF88085A-F214-4337-A370-07DB1FA2C1DE}" type="parTrans" cxnId="{C098D3F4-1C63-4280-8E3D-D2B72330E468}">
      <dgm:prSet/>
      <dgm:spPr/>
      <dgm:t>
        <a:bodyPr/>
        <a:lstStyle/>
        <a:p>
          <a:endParaRPr lang="es-EC"/>
        </a:p>
      </dgm:t>
    </dgm:pt>
    <dgm:pt modelId="{59460E00-4B89-4449-8D92-A8C0F1A5B4DA}">
      <dgm:prSet phldrT="[Texto]"/>
      <dgm:spPr/>
      <dgm:t>
        <a:bodyPr/>
        <a:lstStyle/>
        <a:p>
          <a:r>
            <a:rPr lang="es-EC" dirty="0" err="1" smtClean="0">
              <a:latin typeface="+mj-lt"/>
            </a:rPr>
            <a:t>Asfaltenos</a:t>
          </a:r>
          <a:endParaRPr lang="es-EC" dirty="0">
            <a:latin typeface="+mj-lt"/>
          </a:endParaRPr>
        </a:p>
      </dgm:t>
    </dgm:pt>
    <dgm:pt modelId="{FF1F41AD-1A1B-4BDC-BABE-FCF313DD614C}" type="parTrans" cxnId="{84AE9CDE-D033-4B6E-A9FB-9D8B077B9191}">
      <dgm:prSet/>
      <dgm:spPr/>
      <dgm:t>
        <a:bodyPr/>
        <a:lstStyle/>
        <a:p>
          <a:endParaRPr lang="es-EC"/>
        </a:p>
      </dgm:t>
    </dgm:pt>
    <dgm:pt modelId="{3329C16D-FA9A-489C-863D-51683ADBDD19}" type="sibTrans" cxnId="{84AE9CDE-D033-4B6E-A9FB-9D8B077B9191}">
      <dgm:prSet/>
      <dgm:spPr/>
      <dgm:t>
        <a:bodyPr/>
        <a:lstStyle/>
        <a:p>
          <a:endParaRPr lang="es-EC"/>
        </a:p>
      </dgm:t>
    </dgm:pt>
    <dgm:pt modelId="{FD0A3AB3-9F7A-465B-B44B-69D972E8CA01}" type="pres">
      <dgm:prSet presAssocID="{105FA013-51C5-4656-89EB-FC59A65E7F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DD503F-3C86-4A5C-8AD7-AAB63590F1E9}" type="pres">
      <dgm:prSet presAssocID="{E5A0017C-93E4-47ED-8531-8C191C56354E}" presName="linNode" presStyleCnt="0"/>
      <dgm:spPr/>
    </dgm:pt>
    <dgm:pt modelId="{1C684766-F65E-4359-9241-F2C9126A4174}" type="pres">
      <dgm:prSet presAssocID="{E5A0017C-93E4-47ED-8531-8C191C56354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3329A9-30DA-4BD4-A5B5-9CFDC4ED6FFA}" type="pres">
      <dgm:prSet presAssocID="{E5A0017C-93E4-47ED-8531-8C191C56354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E5E646-71D2-4C0A-B93B-96818C132CCD}" type="pres">
      <dgm:prSet presAssocID="{B7D7D162-D6D1-430A-9037-2CC50F6484DB}" presName="sp" presStyleCnt="0"/>
      <dgm:spPr/>
    </dgm:pt>
    <dgm:pt modelId="{13550D7F-2B7D-4FFE-B9E0-37FEEAB1C802}" type="pres">
      <dgm:prSet presAssocID="{BC1CCADD-F06F-4645-9B4E-E7505275AD1E}" presName="linNode" presStyleCnt="0"/>
      <dgm:spPr/>
    </dgm:pt>
    <dgm:pt modelId="{0C3D0E08-40C0-462F-A356-E6149C7B109D}" type="pres">
      <dgm:prSet presAssocID="{BC1CCADD-F06F-4645-9B4E-E7505275AD1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A4B70A-9E03-44CE-AFB2-4BC7161FE0EC}" type="pres">
      <dgm:prSet presAssocID="{BC1CCADD-F06F-4645-9B4E-E7505275AD1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BEFEC6-7E56-49BA-95D9-48734F305A58}" type="pres">
      <dgm:prSet presAssocID="{7037ED3F-DD5A-40F1-9BA2-C9568F0F674D}" presName="sp" presStyleCnt="0"/>
      <dgm:spPr/>
    </dgm:pt>
    <dgm:pt modelId="{F64D2565-D8CF-43F2-9C2B-097A9761DE03}" type="pres">
      <dgm:prSet presAssocID="{9596DC58-6D62-4A63-8516-C153E17EE37D}" presName="linNode" presStyleCnt="0"/>
      <dgm:spPr/>
    </dgm:pt>
    <dgm:pt modelId="{54FDE38C-5CE0-436D-B774-C92643037045}" type="pres">
      <dgm:prSet presAssocID="{9596DC58-6D62-4A63-8516-C153E17EE37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06E583-D11B-437B-9FED-01FC31E67DB2}" type="pres">
      <dgm:prSet presAssocID="{9596DC58-6D62-4A63-8516-C153E17EE37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90B881-24CA-4CE1-81A8-D494DA479C5A}" type="pres">
      <dgm:prSet presAssocID="{3B1F88E6-FD34-4CDA-BA3B-153FB0991E99}" presName="sp" presStyleCnt="0"/>
      <dgm:spPr/>
    </dgm:pt>
    <dgm:pt modelId="{FF7A8C28-75C6-431E-AD06-784E8BAB084E}" type="pres">
      <dgm:prSet presAssocID="{235A23D1-AC68-4720-A728-B48997F4E1CB}" presName="linNode" presStyleCnt="0"/>
      <dgm:spPr/>
    </dgm:pt>
    <dgm:pt modelId="{DE5CF8BC-3823-4F89-8968-FC3A7EF64A3F}" type="pres">
      <dgm:prSet presAssocID="{235A23D1-AC68-4720-A728-B48997F4E1C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73AA9B-A6A0-47A9-96F1-E9F8BC79B689}" type="pres">
      <dgm:prSet presAssocID="{235A23D1-AC68-4720-A728-B48997F4E1C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98D3F4-1C63-4280-8E3D-D2B72330E468}" srcId="{105FA013-51C5-4656-89EB-FC59A65E7FA6}" destId="{E5A0017C-93E4-47ED-8531-8C191C56354E}" srcOrd="0" destOrd="0" parTransId="{BF88085A-F214-4337-A370-07DB1FA2C1DE}" sibTransId="{B7D7D162-D6D1-430A-9037-2CC50F6484DB}"/>
    <dgm:cxn modelId="{39DBBD6A-0932-4137-8FE4-66988EC1F627}" type="presOf" srcId="{105FA013-51C5-4656-89EB-FC59A65E7FA6}" destId="{FD0A3AB3-9F7A-465B-B44B-69D972E8CA01}" srcOrd="0" destOrd="0" presId="urn:microsoft.com/office/officeart/2005/8/layout/vList5"/>
    <dgm:cxn modelId="{650CBC94-FCFB-4D16-9F15-B53BF596F4F9}" type="presOf" srcId="{BC1CCADD-F06F-4645-9B4E-E7505275AD1E}" destId="{0C3D0E08-40C0-462F-A356-E6149C7B109D}" srcOrd="0" destOrd="0" presId="urn:microsoft.com/office/officeart/2005/8/layout/vList5"/>
    <dgm:cxn modelId="{A024E086-32C1-4CC4-A1EF-9EA1376BF711}" srcId="{E5A0017C-93E4-47ED-8531-8C191C56354E}" destId="{21E228D8-FB3C-4165-B582-417497B356AD}" srcOrd="0" destOrd="0" parTransId="{C93E2B63-3FA6-4C7F-A7C7-DA5C17B00C76}" sibTransId="{1F0CAF4F-4D6E-46DB-BEC4-2766DF7F9F07}"/>
    <dgm:cxn modelId="{8CC87C14-FC4F-479D-B733-3DAA3E72B35E}" type="presOf" srcId="{21E228D8-FB3C-4165-B582-417497B356AD}" destId="{B53329A9-30DA-4BD4-A5B5-9CFDC4ED6FFA}" srcOrd="0" destOrd="0" presId="urn:microsoft.com/office/officeart/2005/8/layout/vList5"/>
    <dgm:cxn modelId="{659AE9B7-6081-4F12-9852-70DC94F5D46A}" type="presOf" srcId="{59460E00-4B89-4449-8D92-A8C0F1A5B4DA}" destId="{CE73AA9B-A6A0-47A9-96F1-E9F8BC79B689}" srcOrd="0" destOrd="0" presId="urn:microsoft.com/office/officeart/2005/8/layout/vList5"/>
    <dgm:cxn modelId="{F2C2A6AE-DA1F-4BAB-B9FA-38A5C4AC3C6D}" type="presOf" srcId="{DB96057F-E4E6-47ED-9F3C-B62ADB66E57A}" destId="{86A4B70A-9E03-44CE-AFB2-4BC7161FE0EC}" srcOrd="0" destOrd="0" presId="urn:microsoft.com/office/officeart/2005/8/layout/vList5"/>
    <dgm:cxn modelId="{84AE9CDE-D033-4B6E-A9FB-9D8B077B9191}" srcId="{235A23D1-AC68-4720-A728-B48997F4E1CB}" destId="{59460E00-4B89-4449-8D92-A8C0F1A5B4DA}" srcOrd="0" destOrd="0" parTransId="{FF1F41AD-1A1B-4BDC-BABE-FCF313DD614C}" sibTransId="{3329C16D-FA9A-489C-863D-51683ADBDD19}"/>
    <dgm:cxn modelId="{23BB61A3-F75B-4CDA-A59D-BCF0B3DC49D0}" srcId="{9596DC58-6D62-4A63-8516-C153E17EE37D}" destId="{6C8827EB-142F-4E6E-83EC-23D9EDE5049D}" srcOrd="0" destOrd="0" parTransId="{AC139739-7B7D-4DEA-9D0E-68B0C118857F}" sibTransId="{9FB10DB8-BD00-4DC7-8E05-724BF187A67D}"/>
    <dgm:cxn modelId="{5DB23F44-AE8D-4B25-B603-56FF470014BA}" srcId="{105FA013-51C5-4656-89EB-FC59A65E7FA6}" destId="{235A23D1-AC68-4720-A728-B48997F4E1CB}" srcOrd="3" destOrd="0" parTransId="{3A1A1542-73B6-4B20-8C15-ACD1D9DB6F8D}" sibTransId="{474CE359-A1F0-442E-8D6E-CF3B674FFAAC}"/>
    <dgm:cxn modelId="{C82E75E9-E697-4D1B-ABCA-B53F2892E2EC}" type="presOf" srcId="{6C8827EB-142F-4E6E-83EC-23D9EDE5049D}" destId="{F406E583-D11B-437B-9FED-01FC31E67DB2}" srcOrd="0" destOrd="0" presId="urn:microsoft.com/office/officeart/2005/8/layout/vList5"/>
    <dgm:cxn modelId="{5D179857-33B5-42A7-98BC-8C2CB1F279C2}" srcId="{BC1CCADD-F06F-4645-9B4E-E7505275AD1E}" destId="{DB96057F-E4E6-47ED-9F3C-B62ADB66E57A}" srcOrd="0" destOrd="0" parTransId="{D44BE98F-8171-4639-B119-46137C90C19F}" sibTransId="{C786CD8D-0C35-4F35-AA6D-13CC227CCC77}"/>
    <dgm:cxn modelId="{66996EEF-99D3-4EF3-A12A-FFED8F40F429}" type="presOf" srcId="{235A23D1-AC68-4720-A728-B48997F4E1CB}" destId="{DE5CF8BC-3823-4F89-8968-FC3A7EF64A3F}" srcOrd="0" destOrd="0" presId="urn:microsoft.com/office/officeart/2005/8/layout/vList5"/>
    <dgm:cxn modelId="{B9A59B09-A3E7-4735-A4FE-BB4CD98EB28E}" srcId="{105FA013-51C5-4656-89EB-FC59A65E7FA6}" destId="{9596DC58-6D62-4A63-8516-C153E17EE37D}" srcOrd="2" destOrd="0" parTransId="{7F9840EA-763E-4F86-A858-4A61B74329BE}" sibTransId="{3B1F88E6-FD34-4CDA-BA3B-153FB0991E99}"/>
    <dgm:cxn modelId="{E12AB79F-2A78-425D-B61B-E42C0F2F73BF}" srcId="{105FA013-51C5-4656-89EB-FC59A65E7FA6}" destId="{BC1CCADD-F06F-4645-9B4E-E7505275AD1E}" srcOrd="1" destOrd="0" parTransId="{FDE90369-6AEC-40EC-92CF-E281409B3CC2}" sibTransId="{7037ED3F-DD5A-40F1-9BA2-C9568F0F674D}"/>
    <dgm:cxn modelId="{5FA68C6D-1707-4159-A201-4BC383E6D4A1}" type="presOf" srcId="{E5A0017C-93E4-47ED-8531-8C191C56354E}" destId="{1C684766-F65E-4359-9241-F2C9126A4174}" srcOrd="0" destOrd="0" presId="urn:microsoft.com/office/officeart/2005/8/layout/vList5"/>
    <dgm:cxn modelId="{C4E9D0E0-5B70-4BC4-BB9E-BC1CD7B41F67}" type="presOf" srcId="{9596DC58-6D62-4A63-8516-C153E17EE37D}" destId="{54FDE38C-5CE0-436D-B774-C92643037045}" srcOrd="0" destOrd="0" presId="urn:microsoft.com/office/officeart/2005/8/layout/vList5"/>
    <dgm:cxn modelId="{8816C964-1464-4D84-B01B-F871733674FB}" type="presParOf" srcId="{FD0A3AB3-9F7A-465B-B44B-69D972E8CA01}" destId="{5BDD503F-3C86-4A5C-8AD7-AAB63590F1E9}" srcOrd="0" destOrd="0" presId="urn:microsoft.com/office/officeart/2005/8/layout/vList5"/>
    <dgm:cxn modelId="{87632DE2-FE97-4336-A688-6CA4F22AF267}" type="presParOf" srcId="{5BDD503F-3C86-4A5C-8AD7-AAB63590F1E9}" destId="{1C684766-F65E-4359-9241-F2C9126A4174}" srcOrd="0" destOrd="0" presId="urn:microsoft.com/office/officeart/2005/8/layout/vList5"/>
    <dgm:cxn modelId="{4A8B6013-18CF-4A3D-9412-C680F2213BFA}" type="presParOf" srcId="{5BDD503F-3C86-4A5C-8AD7-AAB63590F1E9}" destId="{B53329A9-30DA-4BD4-A5B5-9CFDC4ED6FFA}" srcOrd="1" destOrd="0" presId="urn:microsoft.com/office/officeart/2005/8/layout/vList5"/>
    <dgm:cxn modelId="{356D4A2F-A2EE-4AE3-AD86-EBB25B2A49D1}" type="presParOf" srcId="{FD0A3AB3-9F7A-465B-B44B-69D972E8CA01}" destId="{2CE5E646-71D2-4C0A-B93B-96818C132CCD}" srcOrd="1" destOrd="0" presId="urn:microsoft.com/office/officeart/2005/8/layout/vList5"/>
    <dgm:cxn modelId="{531FBECA-7724-4ED8-8977-1F134705FB4D}" type="presParOf" srcId="{FD0A3AB3-9F7A-465B-B44B-69D972E8CA01}" destId="{13550D7F-2B7D-4FFE-B9E0-37FEEAB1C802}" srcOrd="2" destOrd="0" presId="urn:microsoft.com/office/officeart/2005/8/layout/vList5"/>
    <dgm:cxn modelId="{1132F2A1-C758-4D33-AD4B-9F1C1800DB0E}" type="presParOf" srcId="{13550D7F-2B7D-4FFE-B9E0-37FEEAB1C802}" destId="{0C3D0E08-40C0-462F-A356-E6149C7B109D}" srcOrd="0" destOrd="0" presId="urn:microsoft.com/office/officeart/2005/8/layout/vList5"/>
    <dgm:cxn modelId="{CE483C69-404D-4C6C-9405-9800F9E18885}" type="presParOf" srcId="{13550D7F-2B7D-4FFE-B9E0-37FEEAB1C802}" destId="{86A4B70A-9E03-44CE-AFB2-4BC7161FE0EC}" srcOrd="1" destOrd="0" presId="urn:microsoft.com/office/officeart/2005/8/layout/vList5"/>
    <dgm:cxn modelId="{2518041F-9FFA-48AC-BF15-B0680ACAE437}" type="presParOf" srcId="{FD0A3AB3-9F7A-465B-B44B-69D972E8CA01}" destId="{8CBEFEC6-7E56-49BA-95D9-48734F305A58}" srcOrd="3" destOrd="0" presId="urn:microsoft.com/office/officeart/2005/8/layout/vList5"/>
    <dgm:cxn modelId="{A802BAB7-9ADF-4975-BBCB-FDC07101E816}" type="presParOf" srcId="{FD0A3AB3-9F7A-465B-B44B-69D972E8CA01}" destId="{F64D2565-D8CF-43F2-9C2B-097A9761DE03}" srcOrd="4" destOrd="0" presId="urn:microsoft.com/office/officeart/2005/8/layout/vList5"/>
    <dgm:cxn modelId="{57E614D0-B2F7-4FE9-8776-80FEF1B54664}" type="presParOf" srcId="{F64D2565-D8CF-43F2-9C2B-097A9761DE03}" destId="{54FDE38C-5CE0-436D-B774-C92643037045}" srcOrd="0" destOrd="0" presId="urn:microsoft.com/office/officeart/2005/8/layout/vList5"/>
    <dgm:cxn modelId="{15729519-3100-4656-AC56-214B26967F79}" type="presParOf" srcId="{F64D2565-D8CF-43F2-9C2B-097A9761DE03}" destId="{F406E583-D11B-437B-9FED-01FC31E67DB2}" srcOrd="1" destOrd="0" presId="urn:microsoft.com/office/officeart/2005/8/layout/vList5"/>
    <dgm:cxn modelId="{14919381-5554-4C8D-9686-0589D1178B6B}" type="presParOf" srcId="{FD0A3AB3-9F7A-465B-B44B-69D972E8CA01}" destId="{BC90B881-24CA-4CE1-81A8-D494DA479C5A}" srcOrd="5" destOrd="0" presId="urn:microsoft.com/office/officeart/2005/8/layout/vList5"/>
    <dgm:cxn modelId="{83B9748F-4D98-4337-AC17-80D0BFBAE4F3}" type="presParOf" srcId="{FD0A3AB3-9F7A-465B-B44B-69D972E8CA01}" destId="{FF7A8C28-75C6-431E-AD06-784E8BAB084E}" srcOrd="6" destOrd="0" presId="urn:microsoft.com/office/officeart/2005/8/layout/vList5"/>
    <dgm:cxn modelId="{4D4C6F7E-EBC5-4266-9F4D-45C51E947621}" type="presParOf" srcId="{FF7A8C28-75C6-431E-AD06-784E8BAB084E}" destId="{DE5CF8BC-3823-4F89-8968-FC3A7EF64A3F}" srcOrd="0" destOrd="0" presId="urn:microsoft.com/office/officeart/2005/8/layout/vList5"/>
    <dgm:cxn modelId="{3FEA0F08-3067-481A-B921-C71FBEBFCB42}" type="presParOf" srcId="{FF7A8C28-75C6-431E-AD06-784E8BAB084E}" destId="{CE73AA9B-A6A0-47A9-96F1-E9F8BC79B6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DBBE99-6F97-4F07-B54F-D6B1258D61AD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86E751E1-A7F5-4B0C-AA1E-FE36B1C64C30}">
      <dgm:prSet phldrT="[Texto]"/>
      <dgm:spPr>
        <a:solidFill>
          <a:srgbClr val="7030A0"/>
        </a:solidFill>
      </dgm:spPr>
      <dgm:t>
        <a:bodyPr/>
        <a:lstStyle/>
        <a:p>
          <a:r>
            <a:rPr lang="es-EC" dirty="0">
              <a:latin typeface="+mj-lt"/>
            </a:rPr>
            <a:t>CLASIFICACIÓN DEL ASFALTO</a:t>
          </a:r>
        </a:p>
      </dgm:t>
    </dgm:pt>
    <dgm:pt modelId="{829C8217-E661-42A7-B9B7-CE1A0F45534D}" type="parTrans" cxnId="{C8B3718C-4B5F-419C-8070-4F6EECA149A4}">
      <dgm:prSet/>
      <dgm:spPr/>
      <dgm:t>
        <a:bodyPr/>
        <a:lstStyle/>
        <a:p>
          <a:endParaRPr lang="es-EC"/>
        </a:p>
      </dgm:t>
    </dgm:pt>
    <dgm:pt modelId="{E149E6D5-A394-4A9A-8D17-3C18093A3E8D}" type="sibTrans" cxnId="{C8B3718C-4B5F-419C-8070-4F6EECA149A4}">
      <dgm:prSet/>
      <dgm:spPr/>
      <dgm:t>
        <a:bodyPr/>
        <a:lstStyle/>
        <a:p>
          <a:endParaRPr lang="es-EC"/>
        </a:p>
      </dgm:t>
    </dgm:pt>
    <dgm:pt modelId="{A46A6CFC-A593-4C9C-9ED1-480D9A9A89F1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ASFALTOS NATURALES</a:t>
          </a:r>
        </a:p>
      </dgm:t>
    </dgm:pt>
    <dgm:pt modelId="{96481221-545F-4CD5-99FA-D2D6F1E01BC5}" type="parTrans" cxnId="{2E02D832-9F25-42B9-8230-FBF25F6FF88C}">
      <dgm:prSet/>
      <dgm:spPr/>
      <dgm:t>
        <a:bodyPr/>
        <a:lstStyle/>
        <a:p>
          <a:endParaRPr lang="es-EC"/>
        </a:p>
      </dgm:t>
    </dgm:pt>
    <dgm:pt modelId="{3FF8BD95-8A12-4C23-B7A8-E1C54D134923}" type="sibTrans" cxnId="{2E02D832-9F25-42B9-8230-FBF25F6FF88C}">
      <dgm:prSet/>
      <dgm:spPr/>
      <dgm:t>
        <a:bodyPr/>
        <a:lstStyle/>
        <a:p>
          <a:endParaRPr lang="es-EC"/>
        </a:p>
      </dgm:t>
    </dgm:pt>
    <dgm:pt modelId="{B5EB6844-0B69-4415-9AC4-A54B5262DB13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C" dirty="0">
              <a:latin typeface="+mj-lt"/>
            </a:rPr>
            <a:t>ASFALTOS DERIVADOS DEL PETRÓLEO</a:t>
          </a:r>
        </a:p>
      </dgm:t>
    </dgm:pt>
    <dgm:pt modelId="{0C3FE3D0-08C2-4C10-B0A6-5163D3338E96}" type="parTrans" cxnId="{E91A46AD-762B-476B-8815-00BAE962C6F0}">
      <dgm:prSet/>
      <dgm:spPr/>
      <dgm:t>
        <a:bodyPr/>
        <a:lstStyle/>
        <a:p>
          <a:endParaRPr lang="es-EC"/>
        </a:p>
      </dgm:t>
    </dgm:pt>
    <dgm:pt modelId="{D7A5B4DE-5DD8-41E9-A5E6-1DA526B4E6F5}" type="sibTrans" cxnId="{E91A46AD-762B-476B-8815-00BAE962C6F0}">
      <dgm:prSet/>
      <dgm:spPr/>
      <dgm:t>
        <a:bodyPr/>
        <a:lstStyle/>
        <a:p>
          <a:endParaRPr lang="es-EC"/>
        </a:p>
      </dgm:t>
    </dgm:pt>
    <dgm:pt modelId="{BA3E35ED-B32F-4536-8FC9-F38C6254FC68}">
      <dgm:prSet/>
      <dgm:spPr>
        <a:solidFill>
          <a:srgbClr val="92D050"/>
        </a:solidFill>
      </dgm:spPr>
      <dgm:t>
        <a:bodyPr/>
        <a:lstStyle/>
        <a:p>
          <a:r>
            <a:rPr lang="es-EC" dirty="0">
              <a:latin typeface="+mj-lt"/>
            </a:rPr>
            <a:t>Industriales</a:t>
          </a:r>
        </a:p>
      </dgm:t>
    </dgm:pt>
    <dgm:pt modelId="{2F5D10DE-1E5A-45ED-867B-06C97D769430}" type="parTrans" cxnId="{6085DC4B-C1E1-41FE-B452-6FA90B7DB72E}">
      <dgm:prSet/>
      <dgm:spPr/>
      <dgm:t>
        <a:bodyPr/>
        <a:lstStyle/>
        <a:p>
          <a:endParaRPr lang="es-EC"/>
        </a:p>
      </dgm:t>
    </dgm:pt>
    <dgm:pt modelId="{1934C3DB-2129-4F8D-B1FC-5066A786EEE7}" type="sibTrans" cxnId="{6085DC4B-C1E1-41FE-B452-6FA90B7DB72E}">
      <dgm:prSet/>
      <dgm:spPr/>
      <dgm:t>
        <a:bodyPr/>
        <a:lstStyle/>
        <a:p>
          <a:endParaRPr lang="es-EC"/>
        </a:p>
      </dgm:t>
    </dgm:pt>
    <dgm:pt modelId="{D77A8BFD-CF08-4186-AEF1-D4ECFF36E9AC}">
      <dgm:prSet/>
      <dgm:spPr>
        <a:solidFill>
          <a:srgbClr val="92D050"/>
        </a:solidFill>
      </dgm:spPr>
      <dgm:t>
        <a:bodyPr/>
        <a:lstStyle/>
        <a:p>
          <a:r>
            <a:rPr lang="es-EC" dirty="0">
              <a:latin typeface="+mj-lt"/>
            </a:rPr>
            <a:t>De pavimentación</a:t>
          </a:r>
        </a:p>
      </dgm:t>
    </dgm:pt>
    <dgm:pt modelId="{93D8F674-B682-46E0-922B-74FEE2EB57E8}" type="parTrans" cxnId="{47FAB9CE-A670-488D-AB1D-EC9766817D75}">
      <dgm:prSet/>
      <dgm:spPr/>
      <dgm:t>
        <a:bodyPr/>
        <a:lstStyle/>
        <a:p>
          <a:endParaRPr lang="es-EC"/>
        </a:p>
      </dgm:t>
    </dgm:pt>
    <dgm:pt modelId="{61948046-2A45-4D68-A551-B7DE45C97CBD}" type="sibTrans" cxnId="{47FAB9CE-A670-488D-AB1D-EC9766817D75}">
      <dgm:prSet/>
      <dgm:spPr/>
      <dgm:t>
        <a:bodyPr/>
        <a:lstStyle/>
        <a:p>
          <a:endParaRPr lang="es-EC"/>
        </a:p>
      </dgm:t>
    </dgm:pt>
    <dgm:pt modelId="{4EDA232E-E546-4575-9107-D46340A53CB7}">
      <dgm:prSet/>
      <dgm:spPr>
        <a:solidFill>
          <a:srgbClr val="0070C0"/>
        </a:solidFill>
      </dgm:spPr>
      <dgm:t>
        <a:bodyPr/>
        <a:lstStyle/>
        <a:p>
          <a:r>
            <a:rPr lang="es-EC" dirty="0">
              <a:latin typeface="+mj-lt"/>
            </a:rPr>
            <a:t>Cemento asfáltico</a:t>
          </a:r>
        </a:p>
      </dgm:t>
    </dgm:pt>
    <dgm:pt modelId="{85C9006E-CBE5-4595-A147-BC2A925CDBD9}" type="parTrans" cxnId="{69CE0428-2235-4158-BBFB-30385C2914C0}">
      <dgm:prSet/>
      <dgm:spPr/>
      <dgm:t>
        <a:bodyPr/>
        <a:lstStyle/>
        <a:p>
          <a:endParaRPr lang="es-EC"/>
        </a:p>
      </dgm:t>
    </dgm:pt>
    <dgm:pt modelId="{5DA9508C-E1D4-45C5-AE66-215ECBAD22A7}" type="sibTrans" cxnId="{69CE0428-2235-4158-BBFB-30385C2914C0}">
      <dgm:prSet/>
      <dgm:spPr/>
      <dgm:t>
        <a:bodyPr/>
        <a:lstStyle/>
        <a:p>
          <a:endParaRPr lang="es-EC"/>
        </a:p>
      </dgm:t>
    </dgm:pt>
    <dgm:pt modelId="{BBE345A9-7D52-4551-9C32-6FF93EFCC936}">
      <dgm:prSet/>
      <dgm:spPr>
        <a:solidFill>
          <a:srgbClr val="0070C0"/>
        </a:solidFill>
      </dgm:spPr>
      <dgm:t>
        <a:bodyPr/>
        <a:lstStyle/>
        <a:p>
          <a:r>
            <a:rPr lang="es-EC" dirty="0">
              <a:latin typeface="+mj-lt"/>
            </a:rPr>
            <a:t>Asfalto diluido</a:t>
          </a:r>
        </a:p>
        <a:p>
          <a:r>
            <a:rPr lang="es-ES" dirty="0">
              <a:latin typeface="+mj-lt"/>
            </a:rPr>
            <a:t>(</a:t>
          </a:r>
          <a:r>
            <a:rPr lang="es-ES" dirty="0" err="1">
              <a:latin typeface="+mj-lt"/>
            </a:rPr>
            <a:t>Cutbacks</a:t>
          </a:r>
          <a:r>
            <a:rPr lang="es-ES" dirty="0">
              <a:latin typeface="+mj-lt"/>
            </a:rPr>
            <a:t>)</a:t>
          </a:r>
          <a:endParaRPr lang="es-EC" dirty="0">
            <a:latin typeface="+mj-lt"/>
          </a:endParaRPr>
        </a:p>
      </dgm:t>
    </dgm:pt>
    <dgm:pt modelId="{7547BDBB-C43C-4FDC-9410-E07B1FFB77ED}" type="parTrans" cxnId="{22248465-562E-4829-9981-3770C3243511}">
      <dgm:prSet/>
      <dgm:spPr/>
      <dgm:t>
        <a:bodyPr/>
        <a:lstStyle/>
        <a:p>
          <a:endParaRPr lang="es-EC"/>
        </a:p>
      </dgm:t>
    </dgm:pt>
    <dgm:pt modelId="{C234EB87-594C-45F8-AAEA-6AA8BB379664}" type="sibTrans" cxnId="{22248465-562E-4829-9981-3770C3243511}">
      <dgm:prSet/>
      <dgm:spPr/>
      <dgm:t>
        <a:bodyPr/>
        <a:lstStyle/>
        <a:p>
          <a:endParaRPr lang="es-EC"/>
        </a:p>
      </dgm:t>
    </dgm:pt>
    <dgm:pt modelId="{972B199F-E1DC-4F02-8477-C4AB606708C9}">
      <dgm:prSet/>
      <dgm:spPr>
        <a:solidFill>
          <a:srgbClr val="0070C0"/>
        </a:solidFill>
      </dgm:spPr>
      <dgm:t>
        <a:bodyPr/>
        <a:lstStyle/>
        <a:p>
          <a:r>
            <a:rPr lang="es-EC" dirty="0">
              <a:latin typeface="+mj-lt"/>
            </a:rPr>
            <a:t>Emulsiones asfálticas</a:t>
          </a:r>
        </a:p>
      </dgm:t>
    </dgm:pt>
    <dgm:pt modelId="{FDC84ED8-9B0C-4332-8E9D-D774F38E3763}" type="parTrans" cxnId="{624CDAF3-88C1-442E-8838-63ADC9A7A1AD}">
      <dgm:prSet/>
      <dgm:spPr/>
      <dgm:t>
        <a:bodyPr/>
        <a:lstStyle/>
        <a:p>
          <a:endParaRPr lang="es-EC"/>
        </a:p>
      </dgm:t>
    </dgm:pt>
    <dgm:pt modelId="{6DBA9E81-DF1C-4EF8-9DE4-268C8959C00B}" type="sibTrans" cxnId="{624CDAF3-88C1-442E-8838-63ADC9A7A1AD}">
      <dgm:prSet/>
      <dgm:spPr/>
      <dgm:t>
        <a:bodyPr/>
        <a:lstStyle/>
        <a:p>
          <a:endParaRPr lang="es-EC"/>
        </a:p>
      </dgm:t>
    </dgm:pt>
    <dgm:pt modelId="{5F6DF46F-9606-448B-8F48-9C8E7583D246}" type="pres">
      <dgm:prSet presAssocID="{1EDBBE99-6F97-4F07-B54F-D6B1258D61A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96FC86-8328-4927-B006-CA8397F2D59A}" type="pres">
      <dgm:prSet presAssocID="{1EDBBE99-6F97-4F07-B54F-D6B1258D61AD}" presName="hierFlow" presStyleCnt="0"/>
      <dgm:spPr/>
      <dgm:t>
        <a:bodyPr/>
        <a:lstStyle/>
        <a:p>
          <a:endParaRPr lang="es-EC"/>
        </a:p>
      </dgm:t>
    </dgm:pt>
    <dgm:pt modelId="{7EBD26F2-74FB-4488-9B62-0EEEED250B24}" type="pres">
      <dgm:prSet presAssocID="{1EDBBE99-6F97-4F07-B54F-D6B1258D61A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BC95581-7C78-48EF-BEED-7758CD60A5D0}" type="pres">
      <dgm:prSet presAssocID="{86E751E1-A7F5-4B0C-AA1E-FE36B1C64C30}" presName="Name14" presStyleCnt="0"/>
      <dgm:spPr/>
      <dgm:t>
        <a:bodyPr/>
        <a:lstStyle/>
        <a:p>
          <a:endParaRPr lang="es-EC"/>
        </a:p>
      </dgm:t>
    </dgm:pt>
    <dgm:pt modelId="{24AEECF6-12B7-408F-B5FF-1D9AA5B0147B}" type="pres">
      <dgm:prSet presAssocID="{86E751E1-A7F5-4B0C-AA1E-FE36B1C64C3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1D3844-E61C-4B2F-AC18-CEDE7C7C7760}" type="pres">
      <dgm:prSet presAssocID="{86E751E1-A7F5-4B0C-AA1E-FE36B1C64C30}" presName="hierChild2" presStyleCnt="0"/>
      <dgm:spPr/>
      <dgm:t>
        <a:bodyPr/>
        <a:lstStyle/>
        <a:p>
          <a:endParaRPr lang="es-EC"/>
        </a:p>
      </dgm:t>
    </dgm:pt>
    <dgm:pt modelId="{6211BC59-C609-454F-A02B-06444E813CED}" type="pres">
      <dgm:prSet presAssocID="{96481221-545F-4CD5-99FA-D2D6F1E01BC5}" presName="Name19" presStyleLbl="parChTrans1D2" presStyleIdx="0" presStyleCnt="2"/>
      <dgm:spPr/>
      <dgm:t>
        <a:bodyPr/>
        <a:lstStyle/>
        <a:p>
          <a:endParaRPr lang="es-EC"/>
        </a:p>
      </dgm:t>
    </dgm:pt>
    <dgm:pt modelId="{4DC02AF8-4EA0-4D38-A34B-07CC7AFF1BA9}" type="pres">
      <dgm:prSet presAssocID="{A46A6CFC-A593-4C9C-9ED1-480D9A9A89F1}" presName="Name21" presStyleCnt="0"/>
      <dgm:spPr/>
      <dgm:t>
        <a:bodyPr/>
        <a:lstStyle/>
        <a:p>
          <a:endParaRPr lang="es-EC"/>
        </a:p>
      </dgm:t>
    </dgm:pt>
    <dgm:pt modelId="{87212AB8-BE7A-4C80-92B1-AA295B83726D}" type="pres">
      <dgm:prSet presAssocID="{A46A6CFC-A593-4C9C-9ED1-480D9A9A89F1}" presName="level2Shape" presStyleLbl="node2" presStyleIdx="0" presStyleCnt="2"/>
      <dgm:spPr/>
      <dgm:t>
        <a:bodyPr/>
        <a:lstStyle/>
        <a:p>
          <a:endParaRPr lang="es-EC"/>
        </a:p>
      </dgm:t>
    </dgm:pt>
    <dgm:pt modelId="{9A187533-B0B6-4E79-AAF8-71995ED8A816}" type="pres">
      <dgm:prSet presAssocID="{A46A6CFC-A593-4C9C-9ED1-480D9A9A89F1}" presName="hierChild3" presStyleCnt="0"/>
      <dgm:spPr/>
      <dgm:t>
        <a:bodyPr/>
        <a:lstStyle/>
        <a:p>
          <a:endParaRPr lang="es-EC"/>
        </a:p>
      </dgm:t>
    </dgm:pt>
    <dgm:pt modelId="{96DBC2F0-B975-44AC-B389-255D1A781D5F}" type="pres">
      <dgm:prSet presAssocID="{0C3FE3D0-08C2-4C10-B0A6-5163D3338E96}" presName="Name19" presStyleLbl="parChTrans1D2" presStyleIdx="1" presStyleCnt="2"/>
      <dgm:spPr/>
      <dgm:t>
        <a:bodyPr/>
        <a:lstStyle/>
        <a:p>
          <a:endParaRPr lang="es-EC"/>
        </a:p>
      </dgm:t>
    </dgm:pt>
    <dgm:pt modelId="{AE8990A4-6320-4B96-89F8-E03D964305F2}" type="pres">
      <dgm:prSet presAssocID="{B5EB6844-0B69-4415-9AC4-A54B5262DB13}" presName="Name21" presStyleCnt="0"/>
      <dgm:spPr/>
      <dgm:t>
        <a:bodyPr/>
        <a:lstStyle/>
        <a:p>
          <a:endParaRPr lang="es-EC"/>
        </a:p>
      </dgm:t>
    </dgm:pt>
    <dgm:pt modelId="{EA9D191D-6CE9-42F7-9D0A-48BDF95889B8}" type="pres">
      <dgm:prSet presAssocID="{B5EB6844-0B69-4415-9AC4-A54B5262DB13}" presName="level2Shape" presStyleLbl="node2" presStyleIdx="1" presStyleCnt="2"/>
      <dgm:spPr/>
      <dgm:t>
        <a:bodyPr/>
        <a:lstStyle/>
        <a:p>
          <a:endParaRPr lang="es-EC"/>
        </a:p>
      </dgm:t>
    </dgm:pt>
    <dgm:pt modelId="{A7ACC51E-56EC-4D5A-B41A-1EB688714692}" type="pres">
      <dgm:prSet presAssocID="{B5EB6844-0B69-4415-9AC4-A54B5262DB13}" presName="hierChild3" presStyleCnt="0"/>
      <dgm:spPr/>
      <dgm:t>
        <a:bodyPr/>
        <a:lstStyle/>
        <a:p>
          <a:endParaRPr lang="es-EC"/>
        </a:p>
      </dgm:t>
    </dgm:pt>
    <dgm:pt modelId="{3A4673B9-419E-4830-98F9-E1D0C3ED60FD}" type="pres">
      <dgm:prSet presAssocID="{93D8F674-B682-46E0-922B-74FEE2EB57E8}" presName="Name19" presStyleLbl="parChTrans1D3" presStyleIdx="0" presStyleCnt="2"/>
      <dgm:spPr/>
      <dgm:t>
        <a:bodyPr/>
        <a:lstStyle/>
        <a:p>
          <a:endParaRPr lang="es-EC"/>
        </a:p>
      </dgm:t>
    </dgm:pt>
    <dgm:pt modelId="{B09A85AE-706A-4E39-9055-96A32BFEBE52}" type="pres">
      <dgm:prSet presAssocID="{D77A8BFD-CF08-4186-AEF1-D4ECFF36E9AC}" presName="Name21" presStyleCnt="0"/>
      <dgm:spPr/>
      <dgm:t>
        <a:bodyPr/>
        <a:lstStyle/>
        <a:p>
          <a:endParaRPr lang="es-EC"/>
        </a:p>
      </dgm:t>
    </dgm:pt>
    <dgm:pt modelId="{B7D85D74-5DCB-47A4-A287-4F89CE2199FC}" type="pres">
      <dgm:prSet presAssocID="{D77A8BFD-CF08-4186-AEF1-D4ECFF36E9AC}" presName="level2Shape" presStyleLbl="node3" presStyleIdx="0" presStyleCnt="2"/>
      <dgm:spPr/>
      <dgm:t>
        <a:bodyPr/>
        <a:lstStyle/>
        <a:p>
          <a:endParaRPr lang="es-EC"/>
        </a:p>
      </dgm:t>
    </dgm:pt>
    <dgm:pt modelId="{3118EA0D-AF77-41D2-A9A2-5B7F7319131A}" type="pres">
      <dgm:prSet presAssocID="{D77A8BFD-CF08-4186-AEF1-D4ECFF36E9AC}" presName="hierChild3" presStyleCnt="0"/>
      <dgm:spPr/>
      <dgm:t>
        <a:bodyPr/>
        <a:lstStyle/>
        <a:p>
          <a:endParaRPr lang="es-EC"/>
        </a:p>
      </dgm:t>
    </dgm:pt>
    <dgm:pt modelId="{5A8C61AE-D6B5-41E4-AAF3-093EC263FD5C}" type="pres">
      <dgm:prSet presAssocID="{85C9006E-CBE5-4595-A147-BC2A925CDBD9}" presName="Name19" presStyleLbl="parChTrans1D4" presStyleIdx="0" presStyleCnt="3"/>
      <dgm:spPr/>
      <dgm:t>
        <a:bodyPr/>
        <a:lstStyle/>
        <a:p>
          <a:endParaRPr lang="es-EC"/>
        </a:p>
      </dgm:t>
    </dgm:pt>
    <dgm:pt modelId="{0C5C5188-B188-450D-B18E-A3DB84FDDF18}" type="pres">
      <dgm:prSet presAssocID="{4EDA232E-E546-4575-9107-D46340A53CB7}" presName="Name21" presStyleCnt="0"/>
      <dgm:spPr/>
      <dgm:t>
        <a:bodyPr/>
        <a:lstStyle/>
        <a:p>
          <a:endParaRPr lang="es-EC"/>
        </a:p>
      </dgm:t>
    </dgm:pt>
    <dgm:pt modelId="{EEA172A7-2D80-44BB-9C44-A4FB5496DBF2}" type="pres">
      <dgm:prSet presAssocID="{4EDA232E-E546-4575-9107-D46340A53CB7}" presName="level2Shape" presStyleLbl="node4" presStyleIdx="0" presStyleCnt="3"/>
      <dgm:spPr/>
      <dgm:t>
        <a:bodyPr/>
        <a:lstStyle/>
        <a:p>
          <a:endParaRPr lang="es-EC"/>
        </a:p>
      </dgm:t>
    </dgm:pt>
    <dgm:pt modelId="{29EC2635-4071-45A2-929B-218A39336862}" type="pres">
      <dgm:prSet presAssocID="{4EDA232E-E546-4575-9107-D46340A53CB7}" presName="hierChild3" presStyleCnt="0"/>
      <dgm:spPr/>
      <dgm:t>
        <a:bodyPr/>
        <a:lstStyle/>
        <a:p>
          <a:endParaRPr lang="es-EC"/>
        </a:p>
      </dgm:t>
    </dgm:pt>
    <dgm:pt modelId="{55B36558-93E4-42AD-8F4F-002D918DDE10}" type="pres">
      <dgm:prSet presAssocID="{7547BDBB-C43C-4FDC-9410-E07B1FFB77ED}" presName="Name19" presStyleLbl="parChTrans1D4" presStyleIdx="1" presStyleCnt="3"/>
      <dgm:spPr/>
      <dgm:t>
        <a:bodyPr/>
        <a:lstStyle/>
        <a:p>
          <a:endParaRPr lang="es-EC"/>
        </a:p>
      </dgm:t>
    </dgm:pt>
    <dgm:pt modelId="{DF61AE35-0D00-43B4-AE5F-B1340223CD5B}" type="pres">
      <dgm:prSet presAssocID="{BBE345A9-7D52-4551-9C32-6FF93EFCC936}" presName="Name21" presStyleCnt="0"/>
      <dgm:spPr/>
      <dgm:t>
        <a:bodyPr/>
        <a:lstStyle/>
        <a:p>
          <a:endParaRPr lang="es-EC"/>
        </a:p>
      </dgm:t>
    </dgm:pt>
    <dgm:pt modelId="{E1BE748D-D4AD-4AE7-A6DF-DD2299A4A2EF}" type="pres">
      <dgm:prSet presAssocID="{BBE345A9-7D52-4551-9C32-6FF93EFCC936}" presName="level2Shape" presStyleLbl="node4" presStyleIdx="1" presStyleCnt="3"/>
      <dgm:spPr/>
      <dgm:t>
        <a:bodyPr/>
        <a:lstStyle/>
        <a:p>
          <a:endParaRPr lang="es-EC"/>
        </a:p>
      </dgm:t>
    </dgm:pt>
    <dgm:pt modelId="{8CF031CC-5B66-4E42-9519-40DCE1A9F28F}" type="pres">
      <dgm:prSet presAssocID="{BBE345A9-7D52-4551-9C32-6FF93EFCC936}" presName="hierChild3" presStyleCnt="0"/>
      <dgm:spPr/>
      <dgm:t>
        <a:bodyPr/>
        <a:lstStyle/>
        <a:p>
          <a:endParaRPr lang="es-EC"/>
        </a:p>
      </dgm:t>
    </dgm:pt>
    <dgm:pt modelId="{03DC0ED8-897E-46F9-844C-91AE60C7749A}" type="pres">
      <dgm:prSet presAssocID="{FDC84ED8-9B0C-4332-8E9D-D774F38E3763}" presName="Name19" presStyleLbl="parChTrans1D4" presStyleIdx="2" presStyleCnt="3"/>
      <dgm:spPr/>
      <dgm:t>
        <a:bodyPr/>
        <a:lstStyle/>
        <a:p>
          <a:endParaRPr lang="es-EC"/>
        </a:p>
      </dgm:t>
    </dgm:pt>
    <dgm:pt modelId="{6BB86C31-7D94-46BD-962B-32628E743FF4}" type="pres">
      <dgm:prSet presAssocID="{972B199F-E1DC-4F02-8477-C4AB606708C9}" presName="Name21" presStyleCnt="0"/>
      <dgm:spPr/>
      <dgm:t>
        <a:bodyPr/>
        <a:lstStyle/>
        <a:p>
          <a:endParaRPr lang="es-EC"/>
        </a:p>
      </dgm:t>
    </dgm:pt>
    <dgm:pt modelId="{BA76AF6F-257B-44B2-8A58-E14C6EF3E133}" type="pres">
      <dgm:prSet presAssocID="{972B199F-E1DC-4F02-8477-C4AB606708C9}" presName="level2Shape" presStyleLbl="node4" presStyleIdx="2" presStyleCnt="3"/>
      <dgm:spPr/>
      <dgm:t>
        <a:bodyPr/>
        <a:lstStyle/>
        <a:p>
          <a:endParaRPr lang="es-EC"/>
        </a:p>
      </dgm:t>
    </dgm:pt>
    <dgm:pt modelId="{54CB382A-9D71-490A-8C87-42BA0EE43E49}" type="pres">
      <dgm:prSet presAssocID="{972B199F-E1DC-4F02-8477-C4AB606708C9}" presName="hierChild3" presStyleCnt="0"/>
      <dgm:spPr/>
      <dgm:t>
        <a:bodyPr/>
        <a:lstStyle/>
        <a:p>
          <a:endParaRPr lang="es-EC"/>
        </a:p>
      </dgm:t>
    </dgm:pt>
    <dgm:pt modelId="{0F59FD1C-0D94-4EA1-BC23-B07087591930}" type="pres">
      <dgm:prSet presAssocID="{2F5D10DE-1E5A-45ED-867B-06C97D769430}" presName="Name19" presStyleLbl="parChTrans1D3" presStyleIdx="1" presStyleCnt="2"/>
      <dgm:spPr/>
      <dgm:t>
        <a:bodyPr/>
        <a:lstStyle/>
        <a:p>
          <a:endParaRPr lang="es-EC"/>
        </a:p>
      </dgm:t>
    </dgm:pt>
    <dgm:pt modelId="{DBD681D2-3606-4601-ACE3-79EA03945F17}" type="pres">
      <dgm:prSet presAssocID="{BA3E35ED-B32F-4536-8FC9-F38C6254FC68}" presName="Name21" presStyleCnt="0"/>
      <dgm:spPr/>
      <dgm:t>
        <a:bodyPr/>
        <a:lstStyle/>
        <a:p>
          <a:endParaRPr lang="es-EC"/>
        </a:p>
      </dgm:t>
    </dgm:pt>
    <dgm:pt modelId="{E830E692-130E-4920-9FC6-20C2A4652DFE}" type="pres">
      <dgm:prSet presAssocID="{BA3E35ED-B32F-4536-8FC9-F38C6254FC68}" presName="level2Shape" presStyleLbl="node3" presStyleIdx="1" presStyleCnt="2"/>
      <dgm:spPr/>
      <dgm:t>
        <a:bodyPr/>
        <a:lstStyle/>
        <a:p>
          <a:endParaRPr lang="es-EC"/>
        </a:p>
      </dgm:t>
    </dgm:pt>
    <dgm:pt modelId="{494B2B9E-EE86-4549-B468-DABF93659DCA}" type="pres">
      <dgm:prSet presAssocID="{BA3E35ED-B32F-4536-8FC9-F38C6254FC68}" presName="hierChild3" presStyleCnt="0"/>
      <dgm:spPr/>
      <dgm:t>
        <a:bodyPr/>
        <a:lstStyle/>
        <a:p>
          <a:endParaRPr lang="es-EC"/>
        </a:p>
      </dgm:t>
    </dgm:pt>
    <dgm:pt modelId="{BAA1F716-608A-449E-9267-1D61BB50842B}" type="pres">
      <dgm:prSet presAssocID="{1EDBBE99-6F97-4F07-B54F-D6B1258D61AD}" presName="bgShapesFlow" presStyleCnt="0"/>
      <dgm:spPr/>
      <dgm:t>
        <a:bodyPr/>
        <a:lstStyle/>
        <a:p>
          <a:endParaRPr lang="es-EC"/>
        </a:p>
      </dgm:t>
    </dgm:pt>
  </dgm:ptLst>
  <dgm:cxnLst>
    <dgm:cxn modelId="{C0FAE68B-6ABB-4C89-BC32-A63014AA4FF2}" type="presOf" srcId="{FDC84ED8-9B0C-4332-8E9D-D774F38E3763}" destId="{03DC0ED8-897E-46F9-844C-91AE60C7749A}" srcOrd="0" destOrd="0" presId="urn:microsoft.com/office/officeart/2005/8/layout/hierarchy6"/>
    <dgm:cxn modelId="{E91A46AD-762B-476B-8815-00BAE962C6F0}" srcId="{86E751E1-A7F5-4B0C-AA1E-FE36B1C64C30}" destId="{B5EB6844-0B69-4415-9AC4-A54B5262DB13}" srcOrd="1" destOrd="0" parTransId="{0C3FE3D0-08C2-4C10-B0A6-5163D3338E96}" sibTransId="{D7A5B4DE-5DD8-41E9-A5E6-1DA526B4E6F5}"/>
    <dgm:cxn modelId="{47FAB9CE-A670-488D-AB1D-EC9766817D75}" srcId="{B5EB6844-0B69-4415-9AC4-A54B5262DB13}" destId="{D77A8BFD-CF08-4186-AEF1-D4ECFF36E9AC}" srcOrd="0" destOrd="0" parTransId="{93D8F674-B682-46E0-922B-74FEE2EB57E8}" sibTransId="{61948046-2A45-4D68-A551-B7DE45C97CBD}"/>
    <dgm:cxn modelId="{62EEE09D-2763-4527-A968-50E2E72CECA1}" type="presOf" srcId="{972B199F-E1DC-4F02-8477-C4AB606708C9}" destId="{BA76AF6F-257B-44B2-8A58-E14C6EF3E133}" srcOrd="0" destOrd="0" presId="urn:microsoft.com/office/officeart/2005/8/layout/hierarchy6"/>
    <dgm:cxn modelId="{7C8A1A8C-2509-492D-86CE-F60A935376DE}" type="presOf" srcId="{A46A6CFC-A593-4C9C-9ED1-480D9A9A89F1}" destId="{87212AB8-BE7A-4C80-92B1-AA295B83726D}" srcOrd="0" destOrd="0" presId="urn:microsoft.com/office/officeart/2005/8/layout/hierarchy6"/>
    <dgm:cxn modelId="{624CDAF3-88C1-442E-8838-63ADC9A7A1AD}" srcId="{D77A8BFD-CF08-4186-AEF1-D4ECFF36E9AC}" destId="{972B199F-E1DC-4F02-8477-C4AB606708C9}" srcOrd="2" destOrd="0" parTransId="{FDC84ED8-9B0C-4332-8E9D-D774F38E3763}" sibTransId="{6DBA9E81-DF1C-4EF8-9DE4-268C8959C00B}"/>
    <dgm:cxn modelId="{24435A15-B584-4E9A-8E62-95B113B1D5A2}" type="presOf" srcId="{0C3FE3D0-08C2-4C10-B0A6-5163D3338E96}" destId="{96DBC2F0-B975-44AC-B389-255D1A781D5F}" srcOrd="0" destOrd="0" presId="urn:microsoft.com/office/officeart/2005/8/layout/hierarchy6"/>
    <dgm:cxn modelId="{6085DC4B-C1E1-41FE-B452-6FA90B7DB72E}" srcId="{B5EB6844-0B69-4415-9AC4-A54B5262DB13}" destId="{BA3E35ED-B32F-4536-8FC9-F38C6254FC68}" srcOrd="1" destOrd="0" parTransId="{2F5D10DE-1E5A-45ED-867B-06C97D769430}" sibTransId="{1934C3DB-2129-4F8D-B1FC-5066A786EEE7}"/>
    <dgm:cxn modelId="{71401555-1022-4CDB-8967-9481D64143B5}" type="presOf" srcId="{4EDA232E-E546-4575-9107-D46340A53CB7}" destId="{EEA172A7-2D80-44BB-9C44-A4FB5496DBF2}" srcOrd="0" destOrd="0" presId="urn:microsoft.com/office/officeart/2005/8/layout/hierarchy6"/>
    <dgm:cxn modelId="{4E36ECF5-CD85-4E5F-AA1F-7122C38788E4}" type="presOf" srcId="{B5EB6844-0B69-4415-9AC4-A54B5262DB13}" destId="{EA9D191D-6CE9-42F7-9D0A-48BDF95889B8}" srcOrd="0" destOrd="0" presId="urn:microsoft.com/office/officeart/2005/8/layout/hierarchy6"/>
    <dgm:cxn modelId="{4FDAF9C8-A476-4738-AF8E-57E056DD1BE4}" type="presOf" srcId="{85C9006E-CBE5-4595-A147-BC2A925CDBD9}" destId="{5A8C61AE-D6B5-41E4-AAF3-093EC263FD5C}" srcOrd="0" destOrd="0" presId="urn:microsoft.com/office/officeart/2005/8/layout/hierarchy6"/>
    <dgm:cxn modelId="{22248465-562E-4829-9981-3770C3243511}" srcId="{D77A8BFD-CF08-4186-AEF1-D4ECFF36E9AC}" destId="{BBE345A9-7D52-4551-9C32-6FF93EFCC936}" srcOrd="1" destOrd="0" parTransId="{7547BDBB-C43C-4FDC-9410-E07B1FFB77ED}" sibTransId="{C234EB87-594C-45F8-AAEA-6AA8BB379664}"/>
    <dgm:cxn modelId="{81D7CC1B-7B52-43CE-BDE3-6D248F77092D}" type="presOf" srcId="{7547BDBB-C43C-4FDC-9410-E07B1FFB77ED}" destId="{55B36558-93E4-42AD-8F4F-002D918DDE10}" srcOrd="0" destOrd="0" presId="urn:microsoft.com/office/officeart/2005/8/layout/hierarchy6"/>
    <dgm:cxn modelId="{258ECF74-5A3A-4924-9CE5-78BA221E5FB6}" type="presOf" srcId="{96481221-545F-4CD5-99FA-D2D6F1E01BC5}" destId="{6211BC59-C609-454F-A02B-06444E813CED}" srcOrd="0" destOrd="0" presId="urn:microsoft.com/office/officeart/2005/8/layout/hierarchy6"/>
    <dgm:cxn modelId="{915A6ADB-6423-47CE-B15C-CAC1300E1245}" type="presOf" srcId="{2F5D10DE-1E5A-45ED-867B-06C97D769430}" destId="{0F59FD1C-0D94-4EA1-BC23-B07087591930}" srcOrd="0" destOrd="0" presId="urn:microsoft.com/office/officeart/2005/8/layout/hierarchy6"/>
    <dgm:cxn modelId="{20265257-A14C-4D00-B2C0-95F16A4152B8}" type="presOf" srcId="{86E751E1-A7F5-4B0C-AA1E-FE36B1C64C30}" destId="{24AEECF6-12B7-408F-B5FF-1D9AA5B0147B}" srcOrd="0" destOrd="0" presId="urn:microsoft.com/office/officeart/2005/8/layout/hierarchy6"/>
    <dgm:cxn modelId="{C8B3718C-4B5F-419C-8070-4F6EECA149A4}" srcId="{1EDBBE99-6F97-4F07-B54F-D6B1258D61AD}" destId="{86E751E1-A7F5-4B0C-AA1E-FE36B1C64C30}" srcOrd="0" destOrd="0" parTransId="{829C8217-E661-42A7-B9B7-CE1A0F45534D}" sibTransId="{E149E6D5-A394-4A9A-8D17-3C18093A3E8D}"/>
    <dgm:cxn modelId="{7AD320BA-299F-4645-8E3E-B8F8489F031F}" type="presOf" srcId="{BA3E35ED-B32F-4536-8FC9-F38C6254FC68}" destId="{E830E692-130E-4920-9FC6-20C2A4652DFE}" srcOrd="0" destOrd="0" presId="urn:microsoft.com/office/officeart/2005/8/layout/hierarchy6"/>
    <dgm:cxn modelId="{DE6E5DE8-E2DC-45A9-8C51-B8D891073094}" type="presOf" srcId="{93D8F674-B682-46E0-922B-74FEE2EB57E8}" destId="{3A4673B9-419E-4830-98F9-E1D0C3ED60FD}" srcOrd="0" destOrd="0" presId="urn:microsoft.com/office/officeart/2005/8/layout/hierarchy6"/>
    <dgm:cxn modelId="{2E02D832-9F25-42B9-8230-FBF25F6FF88C}" srcId="{86E751E1-A7F5-4B0C-AA1E-FE36B1C64C30}" destId="{A46A6CFC-A593-4C9C-9ED1-480D9A9A89F1}" srcOrd="0" destOrd="0" parTransId="{96481221-545F-4CD5-99FA-D2D6F1E01BC5}" sibTransId="{3FF8BD95-8A12-4C23-B7A8-E1C54D134923}"/>
    <dgm:cxn modelId="{69CE0428-2235-4158-BBFB-30385C2914C0}" srcId="{D77A8BFD-CF08-4186-AEF1-D4ECFF36E9AC}" destId="{4EDA232E-E546-4575-9107-D46340A53CB7}" srcOrd="0" destOrd="0" parTransId="{85C9006E-CBE5-4595-A147-BC2A925CDBD9}" sibTransId="{5DA9508C-E1D4-45C5-AE66-215ECBAD22A7}"/>
    <dgm:cxn modelId="{4CC5A163-724C-4F2D-9A09-A0AD1F424183}" type="presOf" srcId="{BBE345A9-7D52-4551-9C32-6FF93EFCC936}" destId="{E1BE748D-D4AD-4AE7-A6DF-DD2299A4A2EF}" srcOrd="0" destOrd="0" presId="urn:microsoft.com/office/officeart/2005/8/layout/hierarchy6"/>
    <dgm:cxn modelId="{40B3D582-A37B-45B6-AC8C-0565AC5D9801}" type="presOf" srcId="{1EDBBE99-6F97-4F07-B54F-D6B1258D61AD}" destId="{5F6DF46F-9606-448B-8F48-9C8E7583D246}" srcOrd="0" destOrd="0" presId="urn:microsoft.com/office/officeart/2005/8/layout/hierarchy6"/>
    <dgm:cxn modelId="{BDBB2E19-E687-4032-8FAA-A9053FD46475}" type="presOf" srcId="{D77A8BFD-CF08-4186-AEF1-D4ECFF36E9AC}" destId="{B7D85D74-5DCB-47A4-A287-4F89CE2199FC}" srcOrd="0" destOrd="0" presId="urn:microsoft.com/office/officeart/2005/8/layout/hierarchy6"/>
    <dgm:cxn modelId="{E81E8F5C-21EE-464A-824A-4EDB0F79B2AE}" type="presParOf" srcId="{5F6DF46F-9606-448B-8F48-9C8E7583D246}" destId="{7196FC86-8328-4927-B006-CA8397F2D59A}" srcOrd="0" destOrd="0" presId="urn:microsoft.com/office/officeart/2005/8/layout/hierarchy6"/>
    <dgm:cxn modelId="{335914FF-060D-48D0-8A70-8651C68E93ED}" type="presParOf" srcId="{7196FC86-8328-4927-B006-CA8397F2D59A}" destId="{7EBD26F2-74FB-4488-9B62-0EEEED250B24}" srcOrd="0" destOrd="0" presId="urn:microsoft.com/office/officeart/2005/8/layout/hierarchy6"/>
    <dgm:cxn modelId="{1E54C653-C4CF-46CC-BC42-A348B01E5F46}" type="presParOf" srcId="{7EBD26F2-74FB-4488-9B62-0EEEED250B24}" destId="{EBC95581-7C78-48EF-BEED-7758CD60A5D0}" srcOrd="0" destOrd="0" presId="urn:microsoft.com/office/officeart/2005/8/layout/hierarchy6"/>
    <dgm:cxn modelId="{5D221A10-7C11-4BFC-A1A2-5D08D3D14DCF}" type="presParOf" srcId="{EBC95581-7C78-48EF-BEED-7758CD60A5D0}" destId="{24AEECF6-12B7-408F-B5FF-1D9AA5B0147B}" srcOrd="0" destOrd="0" presId="urn:microsoft.com/office/officeart/2005/8/layout/hierarchy6"/>
    <dgm:cxn modelId="{A88CE674-E0EC-4313-BC0C-AE10B0D9C820}" type="presParOf" srcId="{EBC95581-7C78-48EF-BEED-7758CD60A5D0}" destId="{671D3844-E61C-4B2F-AC18-CEDE7C7C7760}" srcOrd="1" destOrd="0" presId="urn:microsoft.com/office/officeart/2005/8/layout/hierarchy6"/>
    <dgm:cxn modelId="{F260222F-A059-4644-AB38-E15C3D63B172}" type="presParOf" srcId="{671D3844-E61C-4B2F-AC18-CEDE7C7C7760}" destId="{6211BC59-C609-454F-A02B-06444E813CED}" srcOrd="0" destOrd="0" presId="urn:microsoft.com/office/officeart/2005/8/layout/hierarchy6"/>
    <dgm:cxn modelId="{ACEE61AB-B487-488F-9EC5-8197853A1F16}" type="presParOf" srcId="{671D3844-E61C-4B2F-AC18-CEDE7C7C7760}" destId="{4DC02AF8-4EA0-4D38-A34B-07CC7AFF1BA9}" srcOrd="1" destOrd="0" presId="urn:microsoft.com/office/officeart/2005/8/layout/hierarchy6"/>
    <dgm:cxn modelId="{F1E9A37B-A34B-482D-B2EE-2CBCFF0F82AB}" type="presParOf" srcId="{4DC02AF8-4EA0-4D38-A34B-07CC7AFF1BA9}" destId="{87212AB8-BE7A-4C80-92B1-AA295B83726D}" srcOrd="0" destOrd="0" presId="urn:microsoft.com/office/officeart/2005/8/layout/hierarchy6"/>
    <dgm:cxn modelId="{4914E3C4-317C-44C2-9BC3-335A645CD4B6}" type="presParOf" srcId="{4DC02AF8-4EA0-4D38-A34B-07CC7AFF1BA9}" destId="{9A187533-B0B6-4E79-AAF8-71995ED8A816}" srcOrd="1" destOrd="0" presId="urn:microsoft.com/office/officeart/2005/8/layout/hierarchy6"/>
    <dgm:cxn modelId="{EA9CF79A-B2DD-4670-A4F6-41121173A436}" type="presParOf" srcId="{671D3844-E61C-4B2F-AC18-CEDE7C7C7760}" destId="{96DBC2F0-B975-44AC-B389-255D1A781D5F}" srcOrd="2" destOrd="0" presId="urn:microsoft.com/office/officeart/2005/8/layout/hierarchy6"/>
    <dgm:cxn modelId="{2E2D861E-5338-4C92-B6EE-79635A166116}" type="presParOf" srcId="{671D3844-E61C-4B2F-AC18-CEDE7C7C7760}" destId="{AE8990A4-6320-4B96-89F8-E03D964305F2}" srcOrd="3" destOrd="0" presId="urn:microsoft.com/office/officeart/2005/8/layout/hierarchy6"/>
    <dgm:cxn modelId="{79BFD3DA-81FE-41E1-9F19-49BD0ED13609}" type="presParOf" srcId="{AE8990A4-6320-4B96-89F8-E03D964305F2}" destId="{EA9D191D-6CE9-42F7-9D0A-48BDF95889B8}" srcOrd="0" destOrd="0" presId="urn:microsoft.com/office/officeart/2005/8/layout/hierarchy6"/>
    <dgm:cxn modelId="{53C55830-B386-448C-A757-2ECE459C5200}" type="presParOf" srcId="{AE8990A4-6320-4B96-89F8-E03D964305F2}" destId="{A7ACC51E-56EC-4D5A-B41A-1EB688714692}" srcOrd="1" destOrd="0" presId="urn:microsoft.com/office/officeart/2005/8/layout/hierarchy6"/>
    <dgm:cxn modelId="{00DD2F7A-D5E7-4FD4-A9B2-273DF2803633}" type="presParOf" srcId="{A7ACC51E-56EC-4D5A-B41A-1EB688714692}" destId="{3A4673B9-419E-4830-98F9-E1D0C3ED60FD}" srcOrd="0" destOrd="0" presId="urn:microsoft.com/office/officeart/2005/8/layout/hierarchy6"/>
    <dgm:cxn modelId="{FB03C7A0-3E57-4ADD-A2FD-6E9F2DE2D8D2}" type="presParOf" srcId="{A7ACC51E-56EC-4D5A-B41A-1EB688714692}" destId="{B09A85AE-706A-4E39-9055-96A32BFEBE52}" srcOrd="1" destOrd="0" presId="urn:microsoft.com/office/officeart/2005/8/layout/hierarchy6"/>
    <dgm:cxn modelId="{6F379C02-0E50-4611-9B08-4C3F7F73F1BF}" type="presParOf" srcId="{B09A85AE-706A-4E39-9055-96A32BFEBE52}" destId="{B7D85D74-5DCB-47A4-A287-4F89CE2199FC}" srcOrd="0" destOrd="0" presId="urn:microsoft.com/office/officeart/2005/8/layout/hierarchy6"/>
    <dgm:cxn modelId="{79460FE9-6837-453E-9E92-98DAA00158B5}" type="presParOf" srcId="{B09A85AE-706A-4E39-9055-96A32BFEBE52}" destId="{3118EA0D-AF77-41D2-A9A2-5B7F7319131A}" srcOrd="1" destOrd="0" presId="urn:microsoft.com/office/officeart/2005/8/layout/hierarchy6"/>
    <dgm:cxn modelId="{8FA5709E-616B-4C76-84C3-A30910D0717A}" type="presParOf" srcId="{3118EA0D-AF77-41D2-A9A2-5B7F7319131A}" destId="{5A8C61AE-D6B5-41E4-AAF3-093EC263FD5C}" srcOrd="0" destOrd="0" presId="urn:microsoft.com/office/officeart/2005/8/layout/hierarchy6"/>
    <dgm:cxn modelId="{33940D40-B54F-436D-A432-289E40BE6B67}" type="presParOf" srcId="{3118EA0D-AF77-41D2-A9A2-5B7F7319131A}" destId="{0C5C5188-B188-450D-B18E-A3DB84FDDF18}" srcOrd="1" destOrd="0" presId="urn:microsoft.com/office/officeart/2005/8/layout/hierarchy6"/>
    <dgm:cxn modelId="{8CA57300-4C6C-4F2B-A57F-DDDBD2CB2152}" type="presParOf" srcId="{0C5C5188-B188-450D-B18E-A3DB84FDDF18}" destId="{EEA172A7-2D80-44BB-9C44-A4FB5496DBF2}" srcOrd="0" destOrd="0" presId="urn:microsoft.com/office/officeart/2005/8/layout/hierarchy6"/>
    <dgm:cxn modelId="{3414A34E-81E8-4CBE-AAB0-80D7EFF0BD4D}" type="presParOf" srcId="{0C5C5188-B188-450D-B18E-A3DB84FDDF18}" destId="{29EC2635-4071-45A2-929B-218A39336862}" srcOrd="1" destOrd="0" presId="urn:microsoft.com/office/officeart/2005/8/layout/hierarchy6"/>
    <dgm:cxn modelId="{E39CB16A-F171-4614-866C-356ABBDCA734}" type="presParOf" srcId="{3118EA0D-AF77-41D2-A9A2-5B7F7319131A}" destId="{55B36558-93E4-42AD-8F4F-002D918DDE10}" srcOrd="2" destOrd="0" presId="urn:microsoft.com/office/officeart/2005/8/layout/hierarchy6"/>
    <dgm:cxn modelId="{7D3E5C73-D130-433B-8238-4C092F9142C0}" type="presParOf" srcId="{3118EA0D-AF77-41D2-A9A2-5B7F7319131A}" destId="{DF61AE35-0D00-43B4-AE5F-B1340223CD5B}" srcOrd="3" destOrd="0" presId="urn:microsoft.com/office/officeart/2005/8/layout/hierarchy6"/>
    <dgm:cxn modelId="{9F7BF7E5-1E1B-4236-B5B7-3F884C2B1CAC}" type="presParOf" srcId="{DF61AE35-0D00-43B4-AE5F-B1340223CD5B}" destId="{E1BE748D-D4AD-4AE7-A6DF-DD2299A4A2EF}" srcOrd="0" destOrd="0" presId="urn:microsoft.com/office/officeart/2005/8/layout/hierarchy6"/>
    <dgm:cxn modelId="{5670FB28-BC41-4BD3-8775-1D9520AC9BA5}" type="presParOf" srcId="{DF61AE35-0D00-43B4-AE5F-B1340223CD5B}" destId="{8CF031CC-5B66-4E42-9519-40DCE1A9F28F}" srcOrd="1" destOrd="0" presId="urn:microsoft.com/office/officeart/2005/8/layout/hierarchy6"/>
    <dgm:cxn modelId="{A60C2916-C363-4755-AB8E-427765E6B2A9}" type="presParOf" srcId="{3118EA0D-AF77-41D2-A9A2-5B7F7319131A}" destId="{03DC0ED8-897E-46F9-844C-91AE60C7749A}" srcOrd="4" destOrd="0" presId="urn:microsoft.com/office/officeart/2005/8/layout/hierarchy6"/>
    <dgm:cxn modelId="{EF04A010-679A-49AA-B9E6-D965E887B089}" type="presParOf" srcId="{3118EA0D-AF77-41D2-A9A2-5B7F7319131A}" destId="{6BB86C31-7D94-46BD-962B-32628E743FF4}" srcOrd="5" destOrd="0" presId="urn:microsoft.com/office/officeart/2005/8/layout/hierarchy6"/>
    <dgm:cxn modelId="{55790C69-E5C1-4DB1-9B25-EF5754D88328}" type="presParOf" srcId="{6BB86C31-7D94-46BD-962B-32628E743FF4}" destId="{BA76AF6F-257B-44B2-8A58-E14C6EF3E133}" srcOrd="0" destOrd="0" presId="urn:microsoft.com/office/officeart/2005/8/layout/hierarchy6"/>
    <dgm:cxn modelId="{47AA1DFD-77F9-436A-B7AF-AAF5B5DA1BB4}" type="presParOf" srcId="{6BB86C31-7D94-46BD-962B-32628E743FF4}" destId="{54CB382A-9D71-490A-8C87-42BA0EE43E49}" srcOrd="1" destOrd="0" presId="urn:microsoft.com/office/officeart/2005/8/layout/hierarchy6"/>
    <dgm:cxn modelId="{927E7AAC-D936-432F-8735-FEF9C9F469BD}" type="presParOf" srcId="{A7ACC51E-56EC-4D5A-B41A-1EB688714692}" destId="{0F59FD1C-0D94-4EA1-BC23-B07087591930}" srcOrd="2" destOrd="0" presId="urn:microsoft.com/office/officeart/2005/8/layout/hierarchy6"/>
    <dgm:cxn modelId="{6BCDBDA2-A8B9-46A1-BEB8-4B144349883E}" type="presParOf" srcId="{A7ACC51E-56EC-4D5A-B41A-1EB688714692}" destId="{DBD681D2-3606-4601-ACE3-79EA03945F17}" srcOrd="3" destOrd="0" presId="urn:microsoft.com/office/officeart/2005/8/layout/hierarchy6"/>
    <dgm:cxn modelId="{92520EFD-86F9-4C48-B09D-B92B6AA1D7B4}" type="presParOf" srcId="{DBD681D2-3606-4601-ACE3-79EA03945F17}" destId="{E830E692-130E-4920-9FC6-20C2A4652DFE}" srcOrd="0" destOrd="0" presId="urn:microsoft.com/office/officeart/2005/8/layout/hierarchy6"/>
    <dgm:cxn modelId="{BE757EAF-0F56-4BEB-9BD4-0CE865226AF4}" type="presParOf" srcId="{DBD681D2-3606-4601-ACE3-79EA03945F17}" destId="{494B2B9E-EE86-4549-B468-DABF93659DCA}" srcOrd="1" destOrd="0" presId="urn:microsoft.com/office/officeart/2005/8/layout/hierarchy6"/>
    <dgm:cxn modelId="{5B089BA6-48C4-434E-A1A4-F905045C45FD}" type="presParOf" srcId="{5F6DF46F-9606-448B-8F48-9C8E7583D246}" destId="{BAA1F716-608A-449E-9267-1D61BB50842B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BB5B9D-CEE2-4777-BF7D-1EBB58E8C52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81D33101-B937-43B5-BBC3-6DE588E74D5E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800" dirty="0" smtClean="0">
              <a:latin typeface="+mj-lt"/>
            </a:rPr>
            <a:t>Propiedades</a:t>
          </a:r>
          <a:endParaRPr lang="es-EC" sz="1800" dirty="0">
            <a:latin typeface="+mj-lt"/>
          </a:endParaRPr>
        </a:p>
      </dgm:t>
    </dgm:pt>
    <dgm:pt modelId="{7A3C4B06-8D2B-457E-9275-9A1CC0EBCCBB}" type="parTrans" cxnId="{C0B0F96E-858D-4FE0-B9AD-773618DDCDF8}">
      <dgm:prSet/>
      <dgm:spPr/>
      <dgm:t>
        <a:bodyPr/>
        <a:lstStyle/>
        <a:p>
          <a:endParaRPr lang="es-EC"/>
        </a:p>
      </dgm:t>
    </dgm:pt>
    <dgm:pt modelId="{30FA9289-7DFF-4E13-9300-BDA21854B8C4}" type="sibTrans" cxnId="{C0B0F96E-858D-4FE0-B9AD-773618DDCDF8}">
      <dgm:prSet/>
      <dgm:spPr/>
      <dgm:t>
        <a:bodyPr/>
        <a:lstStyle/>
        <a:p>
          <a:endParaRPr lang="es-EC"/>
        </a:p>
      </dgm:t>
    </dgm:pt>
    <dgm:pt modelId="{763CB8D4-DA03-4E80-A692-85C6C19AA0E2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C" sz="1800" dirty="0" smtClean="0">
              <a:latin typeface="+mj-lt"/>
            </a:rPr>
            <a:t>Durabilidad</a:t>
          </a:r>
          <a:endParaRPr lang="es-EC" sz="1800" dirty="0">
            <a:latin typeface="+mj-lt"/>
          </a:endParaRPr>
        </a:p>
      </dgm:t>
    </dgm:pt>
    <dgm:pt modelId="{97F51089-F96D-4D98-A146-B3C401114072}" type="parTrans" cxnId="{AF296159-550A-499C-81A6-0D6B8BA38B49}">
      <dgm:prSet/>
      <dgm:spPr/>
      <dgm:t>
        <a:bodyPr/>
        <a:lstStyle/>
        <a:p>
          <a:endParaRPr lang="es-EC"/>
        </a:p>
      </dgm:t>
    </dgm:pt>
    <dgm:pt modelId="{8B88D453-B029-4F6E-B9CF-1E71DC4E6100}" type="sibTrans" cxnId="{AF296159-550A-499C-81A6-0D6B8BA38B49}">
      <dgm:prSet/>
      <dgm:spPr/>
      <dgm:t>
        <a:bodyPr/>
        <a:lstStyle/>
        <a:p>
          <a:endParaRPr lang="es-EC"/>
        </a:p>
      </dgm:t>
    </dgm:pt>
    <dgm:pt modelId="{F3277B0D-8E2C-4177-8463-2514E4B2B665}">
      <dgm:prSet phldrT="[Texto]"/>
      <dgm:spPr/>
      <dgm:t>
        <a:bodyPr/>
        <a:lstStyle/>
        <a:p>
          <a:endParaRPr lang="es-EC"/>
        </a:p>
      </dgm:t>
    </dgm:pt>
    <dgm:pt modelId="{629EFE65-3CFC-4C09-BA09-EAE6B6BA85AE}" type="parTrans" cxnId="{9D05D31F-8285-4F9A-87E2-219F1ABF1D46}">
      <dgm:prSet/>
      <dgm:spPr/>
      <dgm:t>
        <a:bodyPr/>
        <a:lstStyle/>
        <a:p>
          <a:endParaRPr lang="es-EC"/>
        </a:p>
      </dgm:t>
    </dgm:pt>
    <dgm:pt modelId="{100CFBB7-5F55-40A3-9EA5-32E3A0457FD2}" type="sibTrans" cxnId="{9D05D31F-8285-4F9A-87E2-219F1ABF1D46}">
      <dgm:prSet/>
      <dgm:spPr/>
      <dgm:t>
        <a:bodyPr/>
        <a:lstStyle/>
        <a:p>
          <a:endParaRPr lang="es-EC"/>
        </a:p>
      </dgm:t>
    </dgm:pt>
    <dgm:pt modelId="{EF26D6EA-8649-48EA-A85B-1046EB28C627}">
      <dgm:prSet phldrT="[Texto]"/>
      <dgm:spPr/>
      <dgm:t>
        <a:bodyPr/>
        <a:lstStyle/>
        <a:p>
          <a:endParaRPr lang="es-EC"/>
        </a:p>
      </dgm:t>
    </dgm:pt>
    <dgm:pt modelId="{FD63A513-C7A0-4FDB-91DE-4102D9E0B464}" type="parTrans" cxnId="{CC052446-40B8-4322-8D47-39CCA4A75888}">
      <dgm:prSet/>
      <dgm:spPr/>
      <dgm:t>
        <a:bodyPr/>
        <a:lstStyle/>
        <a:p>
          <a:endParaRPr lang="es-EC"/>
        </a:p>
      </dgm:t>
    </dgm:pt>
    <dgm:pt modelId="{BD6ED3A4-48B1-477F-A1BE-5807AD3D110D}" type="sibTrans" cxnId="{CC052446-40B8-4322-8D47-39CCA4A75888}">
      <dgm:prSet/>
      <dgm:spPr/>
      <dgm:t>
        <a:bodyPr/>
        <a:lstStyle/>
        <a:p>
          <a:endParaRPr lang="es-EC"/>
        </a:p>
      </dgm:t>
    </dgm:pt>
    <dgm:pt modelId="{E4A398D3-0F9B-4375-A213-08FC14138AC1}">
      <dgm:prSet phldrT="[Texto]"/>
      <dgm:spPr/>
      <dgm:t>
        <a:bodyPr/>
        <a:lstStyle/>
        <a:p>
          <a:endParaRPr lang="es-EC" dirty="0"/>
        </a:p>
      </dgm:t>
    </dgm:pt>
    <dgm:pt modelId="{C9BF8DBE-F036-4907-87A3-89E408144418}" type="parTrans" cxnId="{629F2908-DDB2-49F4-BF8E-13505889BF4F}">
      <dgm:prSet/>
      <dgm:spPr/>
      <dgm:t>
        <a:bodyPr/>
        <a:lstStyle/>
        <a:p>
          <a:endParaRPr lang="es-EC"/>
        </a:p>
      </dgm:t>
    </dgm:pt>
    <dgm:pt modelId="{E1C7F041-1A5F-42D7-A36A-36290A2CA5EE}" type="sibTrans" cxnId="{629F2908-DDB2-49F4-BF8E-13505889BF4F}">
      <dgm:prSet/>
      <dgm:spPr/>
      <dgm:t>
        <a:bodyPr/>
        <a:lstStyle/>
        <a:p>
          <a:endParaRPr lang="es-EC"/>
        </a:p>
      </dgm:t>
    </dgm:pt>
    <dgm:pt modelId="{C7E9D743-A178-418F-8556-7437DD980467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C" sz="1800" dirty="0" smtClean="0">
              <a:latin typeface="+mj-lt"/>
            </a:rPr>
            <a:t>Adhesión y Cohesión</a:t>
          </a:r>
          <a:endParaRPr lang="es-EC" sz="1800" dirty="0">
            <a:latin typeface="+mj-lt"/>
          </a:endParaRPr>
        </a:p>
      </dgm:t>
    </dgm:pt>
    <dgm:pt modelId="{ACCD051F-E801-442F-A9D5-4024B80B019D}" type="parTrans" cxnId="{8D9C4083-8180-46D1-932D-36FA81137B77}">
      <dgm:prSet/>
      <dgm:spPr/>
      <dgm:t>
        <a:bodyPr/>
        <a:lstStyle/>
        <a:p>
          <a:endParaRPr lang="es-EC"/>
        </a:p>
      </dgm:t>
    </dgm:pt>
    <dgm:pt modelId="{1E1F7408-A303-41C1-A9FB-BFCA72108794}" type="sibTrans" cxnId="{8D9C4083-8180-46D1-932D-36FA81137B77}">
      <dgm:prSet/>
      <dgm:spPr/>
      <dgm:t>
        <a:bodyPr/>
        <a:lstStyle/>
        <a:p>
          <a:endParaRPr lang="es-EC"/>
        </a:p>
      </dgm:t>
    </dgm:pt>
    <dgm:pt modelId="{E7B36A5A-D97C-4647-B3D0-8498E4E29590}">
      <dgm:prSet phldrT="[Texto]" custT="1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EC" sz="1800" dirty="0" smtClean="0">
              <a:latin typeface="+mj-lt"/>
            </a:rPr>
            <a:t>Susceptibilidad al endurecimiento y envejecimiento       </a:t>
          </a:r>
          <a:r>
            <a:rPr lang="es-EC" sz="1800" b="1" dirty="0" smtClean="0">
              <a:solidFill>
                <a:schemeClr val="tx1"/>
              </a:solidFill>
              <a:latin typeface="+mj-lt"/>
            </a:rPr>
            <a:t>(Oxidación-Volatilización)</a:t>
          </a:r>
          <a:endParaRPr lang="es-EC" sz="1800" b="1" dirty="0">
            <a:solidFill>
              <a:schemeClr val="tx1"/>
            </a:solidFill>
            <a:latin typeface="+mj-lt"/>
          </a:endParaRPr>
        </a:p>
      </dgm:t>
    </dgm:pt>
    <dgm:pt modelId="{77523B04-3EAA-4B66-9F86-BCE002C61CFB}" type="parTrans" cxnId="{0713661A-F5EB-4E13-BF1E-2C4577059863}">
      <dgm:prSet/>
      <dgm:spPr/>
      <dgm:t>
        <a:bodyPr/>
        <a:lstStyle/>
        <a:p>
          <a:endParaRPr lang="es-EC"/>
        </a:p>
      </dgm:t>
    </dgm:pt>
    <dgm:pt modelId="{DFDB0F35-7CDA-4C29-A337-4301270EF765}" type="sibTrans" cxnId="{0713661A-F5EB-4E13-BF1E-2C4577059863}">
      <dgm:prSet/>
      <dgm:spPr/>
      <dgm:t>
        <a:bodyPr/>
        <a:lstStyle/>
        <a:p>
          <a:endParaRPr lang="es-EC"/>
        </a:p>
      </dgm:t>
    </dgm:pt>
    <dgm:pt modelId="{3C214698-3E48-45CA-AF44-97C9307CE44A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C" sz="1800" dirty="0" smtClean="0">
              <a:latin typeface="+mj-lt"/>
            </a:rPr>
            <a:t>Susceptibilidad a la temperatura</a:t>
          </a:r>
          <a:endParaRPr lang="es-EC" sz="1800" dirty="0">
            <a:latin typeface="+mj-lt"/>
          </a:endParaRPr>
        </a:p>
      </dgm:t>
    </dgm:pt>
    <dgm:pt modelId="{8751A499-E05A-4696-98A7-0D3BEBACFB7E}" type="parTrans" cxnId="{EDBA091E-0C69-4DEE-A30A-D19458EABBBE}">
      <dgm:prSet/>
      <dgm:spPr/>
      <dgm:t>
        <a:bodyPr/>
        <a:lstStyle/>
        <a:p>
          <a:endParaRPr lang="es-EC"/>
        </a:p>
      </dgm:t>
    </dgm:pt>
    <dgm:pt modelId="{8C72111B-FEE1-459D-8164-7D8223863D1D}" type="sibTrans" cxnId="{EDBA091E-0C69-4DEE-A30A-D19458EABBBE}">
      <dgm:prSet/>
      <dgm:spPr/>
      <dgm:t>
        <a:bodyPr/>
        <a:lstStyle/>
        <a:p>
          <a:endParaRPr lang="es-EC"/>
        </a:p>
      </dgm:t>
    </dgm:pt>
    <dgm:pt modelId="{006B8952-F05F-4C43-8390-A3654586D5A1}" type="pres">
      <dgm:prSet presAssocID="{5ABB5B9D-CEE2-4777-BF7D-1EBB58E8C5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A06B06-E0E8-4C1D-8D9D-D6BD2ED04C84}" type="pres">
      <dgm:prSet presAssocID="{81D33101-B937-43B5-BBC3-6DE588E74D5E}" presName="centerShape" presStyleLbl="node0" presStyleIdx="0" presStyleCnt="1" custLinFactNeighborX="-44" custLinFactNeighborY="-3602"/>
      <dgm:spPr/>
      <dgm:t>
        <a:bodyPr/>
        <a:lstStyle/>
        <a:p>
          <a:endParaRPr lang="es-EC"/>
        </a:p>
      </dgm:t>
    </dgm:pt>
    <dgm:pt modelId="{AF3374ED-E8C2-4CFD-9701-04944D40DCF5}" type="pres">
      <dgm:prSet presAssocID="{763CB8D4-DA03-4E80-A692-85C6C19AA0E2}" presName="node" presStyleLbl="node1" presStyleIdx="0" presStyleCnt="4" custScaleX="152073" custScaleY="1133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4ACC44-ADC3-40A4-A2BE-9040AA679F18}" type="pres">
      <dgm:prSet presAssocID="{763CB8D4-DA03-4E80-A692-85C6C19AA0E2}" presName="dummy" presStyleCnt="0"/>
      <dgm:spPr/>
    </dgm:pt>
    <dgm:pt modelId="{FD4BDBC5-413A-4E1C-A5EB-7E364A4EC864}" type="pres">
      <dgm:prSet presAssocID="{8B88D453-B029-4F6E-B9CF-1E71DC4E6100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CA388D5-D9AE-4BF9-B773-FEC24B1004EB}" type="pres">
      <dgm:prSet presAssocID="{C7E9D743-A178-418F-8556-7437DD980467}" presName="node" presStyleLbl="node1" presStyleIdx="1" presStyleCnt="4" custScaleX="177146" custScaleY="112761" custRadScaleRad="111429" custRadScaleInc="-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1B6282-4CB6-4F3D-ACD8-6321A802AD44}" type="pres">
      <dgm:prSet presAssocID="{C7E9D743-A178-418F-8556-7437DD980467}" presName="dummy" presStyleCnt="0"/>
      <dgm:spPr/>
    </dgm:pt>
    <dgm:pt modelId="{8C72C28F-1D71-4FC9-A590-E08684735003}" type="pres">
      <dgm:prSet presAssocID="{1E1F7408-A303-41C1-A9FB-BFCA72108794}" presName="sibTrans" presStyleLbl="sibTrans2D1" presStyleIdx="1" presStyleCnt="4"/>
      <dgm:spPr/>
      <dgm:t>
        <a:bodyPr/>
        <a:lstStyle/>
        <a:p>
          <a:endParaRPr lang="es-EC"/>
        </a:p>
      </dgm:t>
    </dgm:pt>
    <dgm:pt modelId="{7CC618EE-106E-4703-A7FD-C1018FDBF434}" type="pres">
      <dgm:prSet presAssocID="{E7B36A5A-D97C-4647-B3D0-8498E4E29590}" presName="node" presStyleLbl="node1" presStyleIdx="2" presStyleCnt="4" custScaleX="305230" custScaleY="1130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706DE2-62ED-4835-AA98-48EAD56F3FC9}" type="pres">
      <dgm:prSet presAssocID="{E7B36A5A-D97C-4647-B3D0-8498E4E29590}" presName="dummy" presStyleCnt="0"/>
      <dgm:spPr/>
    </dgm:pt>
    <dgm:pt modelId="{30C6512A-8F90-46E7-B1AA-C9151D699D9A}" type="pres">
      <dgm:prSet presAssocID="{DFDB0F35-7CDA-4C29-A337-4301270EF765}" presName="sibTrans" presStyleLbl="sibTrans2D1" presStyleIdx="2" presStyleCnt="4"/>
      <dgm:spPr/>
      <dgm:t>
        <a:bodyPr/>
        <a:lstStyle/>
        <a:p>
          <a:endParaRPr lang="es-EC"/>
        </a:p>
      </dgm:t>
    </dgm:pt>
    <dgm:pt modelId="{B66629FE-5D89-4C0A-B1C7-337399F67342}" type="pres">
      <dgm:prSet presAssocID="{3C214698-3E48-45CA-AF44-97C9307CE44A}" presName="node" presStyleLbl="node1" presStyleIdx="3" presStyleCnt="4" custScaleX="183040" custScaleY="127290" custRadScaleRad="114896" custRadScaleInc="-78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2A5663-6F47-49EB-B450-69184F0E619E}" type="pres">
      <dgm:prSet presAssocID="{3C214698-3E48-45CA-AF44-97C9307CE44A}" presName="dummy" presStyleCnt="0"/>
      <dgm:spPr/>
    </dgm:pt>
    <dgm:pt modelId="{D16DDE3C-8600-4B3A-92A3-93EA53258351}" type="pres">
      <dgm:prSet presAssocID="{8C72111B-FEE1-459D-8164-7D8223863D1D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E91796DD-95AD-4863-9892-DB83F2F23424}" type="presOf" srcId="{8B88D453-B029-4F6E-B9CF-1E71DC4E6100}" destId="{FD4BDBC5-413A-4E1C-A5EB-7E364A4EC864}" srcOrd="0" destOrd="0" presId="urn:microsoft.com/office/officeart/2005/8/layout/radial6"/>
    <dgm:cxn modelId="{EDBA091E-0C69-4DEE-A30A-D19458EABBBE}" srcId="{81D33101-B937-43B5-BBC3-6DE588E74D5E}" destId="{3C214698-3E48-45CA-AF44-97C9307CE44A}" srcOrd="3" destOrd="0" parTransId="{8751A499-E05A-4696-98A7-0D3BEBACFB7E}" sibTransId="{8C72111B-FEE1-459D-8164-7D8223863D1D}"/>
    <dgm:cxn modelId="{AF296159-550A-499C-81A6-0D6B8BA38B49}" srcId="{81D33101-B937-43B5-BBC3-6DE588E74D5E}" destId="{763CB8D4-DA03-4E80-A692-85C6C19AA0E2}" srcOrd="0" destOrd="0" parTransId="{97F51089-F96D-4D98-A146-B3C401114072}" sibTransId="{8B88D453-B029-4F6E-B9CF-1E71DC4E6100}"/>
    <dgm:cxn modelId="{629F2908-DDB2-49F4-BF8E-13505889BF4F}" srcId="{5ABB5B9D-CEE2-4777-BF7D-1EBB58E8C52E}" destId="{E4A398D3-0F9B-4375-A213-08FC14138AC1}" srcOrd="2" destOrd="0" parTransId="{C9BF8DBE-F036-4907-87A3-89E408144418}" sibTransId="{E1C7F041-1A5F-42D7-A36A-36290A2CA5EE}"/>
    <dgm:cxn modelId="{CC052446-40B8-4322-8D47-39CCA4A75888}" srcId="{5ABB5B9D-CEE2-4777-BF7D-1EBB58E8C52E}" destId="{EF26D6EA-8649-48EA-A85B-1046EB28C627}" srcOrd="3" destOrd="0" parTransId="{FD63A513-C7A0-4FDB-91DE-4102D9E0B464}" sibTransId="{BD6ED3A4-48B1-477F-A1BE-5807AD3D110D}"/>
    <dgm:cxn modelId="{E9ABA1A5-1561-452E-BCCE-120A40171DCC}" type="presOf" srcId="{C7E9D743-A178-418F-8556-7437DD980467}" destId="{0CA388D5-D9AE-4BF9-B773-FEC24B1004EB}" srcOrd="0" destOrd="0" presId="urn:microsoft.com/office/officeart/2005/8/layout/radial6"/>
    <dgm:cxn modelId="{63A00CB9-477A-4F8F-BB22-92944B73CE28}" type="presOf" srcId="{763CB8D4-DA03-4E80-A692-85C6C19AA0E2}" destId="{AF3374ED-E8C2-4CFD-9701-04944D40DCF5}" srcOrd="0" destOrd="0" presId="urn:microsoft.com/office/officeart/2005/8/layout/radial6"/>
    <dgm:cxn modelId="{8D9C4083-8180-46D1-932D-36FA81137B77}" srcId="{81D33101-B937-43B5-BBC3-6DE588E74D5E}" destId="{C7E9D743-A178-418F-8556-7437DD980467}" srcOrd="1" destOrd="0" parTransId="{ACCD051F-E801-442F-A9D5-4024B80B019D}" sibTransId="{1E1F7408-A303-41C1-A9FB-BFCA72108794}"/>
    <dgm:cxn modelId="{D3671E90-B49C-4E99-A5CE-4B4CB5CD80FB}" type="presOf" srcId="{3C214698-3E48-45CA-AF44-97C9307CE44A}" destId="{B66629FE-5D89-4C0A-B1C7-337399F67342}" srcOrd="0" destOrd="0" presId="urn:microsoft.com/office/officeart/2005/8/layout/radial6"/>
    <dgm:cxn modelId="{FDB6AEDA-6A22-4F99-87BE-E2669F974D97}" type="presOf" srcId="{8C72111B-FEE1-459D-8164-7D8223863D1D}" destId="{D16DDE3C-8600-4B3A-92A3-93EA53258351}" srcOrd="0" destOrd="0" presId="urn:microsoft.com/office/officeart/2005/8/layout/radial6"/>
    <dgm:cxn modelId="{8CBE1960-5CD2-4DC6-BFD8-2D50422B7032}" type="presOf" srcId="{1E1F7408-A303-41C1-A9FB-BFCA72108794}" destId="{8C72C28F-1D71-4FC9-A590-E08684735003}" srcOrd="0" destOrd="0" presId="urn:microsoft.com/office/officeart/2005/8/layout/radial6"/>
    <dgm:cxn modelId="{1D689F9C-2444-4D3D-AF5C-4B12B817CD16}" type="presOf" srcId="{E7B36A5A-D97C-4647-B3D0-8498E4E29590}" destId="{7CC618EE-106E-4703-A7FD-C1018FDBF434}" srcOrd="0" destOrd="0" presId="urn:microsoft.com/office/officeart/2005/8/layout/radial6"/>
    <dgm:cxn modelId="{0713661A-F5EB-4E13-BF1E-2C4577059863}" srcId="{81D33101-B937-43B5-BBC3-6DE588E74D5E}" destId="{E7B36A5A-D97C-4647-B3D0-8498E4E29590}" srcOrd="2" destOrd="0" parTransId="{77523B04-3EAA-4B66-9F86-BCE002C61CFB}" sibTransId="{DFDB0F35-7CDA-4C29-A337-4301270EF765}"/>
    <dgm:cxn modelId="{C0B0F96E-858D-4FE0-B9AD-773618DDCDF8}" srcId="{5ABB5B9D-CEE2-4777-BF7D-1EBB58E8C52E}" destId="{81D33101-B937-43B5-BBC3-6DE588E74D5E}" srcOrd="0" destOrd="0" parTransId="{7A3C4B06-8D2B-457E-9275-9A1CC0EBCCBB}" sibTransId="{30FA9289-7DFF-4E13-9300-BDA21854B8C4}"/>
    <dgm:cxn modelId="{9D05D31F-8285-4F9A-87E2-219F1ABF1D46}" srcId="{5ABB5B9D-CEE2-4777-BF7D-1EBB58E8C52E}" destId="{F3277B0D-8E2C-4177-8463-2514E4B2B665}" srcOrd="1" destOrd="0" parTransId="{629EFE65-3CFC-4C09-BA09-EAE6B6BA85AE}" sibTransId="{100CFBB7-5F55-40A3-9EA5-32E3A0457FD2}"/>
    <dgm:cxn modelId="{46D7CCD9-DB01-4A2B-97B6-01572612532B}" type="presOf" srcId="{81D33101-B937-43B5-BBC3-6DE588E74D5E}" destId="{83A06B06-E0E8-4C1D-8D9D-D6BD2ED04C84}" srcOrd="0" destOrd="0" presId="urn:microsoft.com/office/officeart/2005/8/layout/radial6"/>
    <dgm:cxn modelId="{913C8F00-E0CA-4A25-ABB5-A57105C6B72A}" type="presOf" srcId="{5ABB5B9D-CEE2-4777-BF7D-1EBB58E8C52E}" destId="{006B8952-F05F-4C43-8390-A3654586D5A1}" srcOrd="0" destOrd="0" presId="urn:microsoft.com/office/officeart/2005/8/layout/radial6"/>
    <dgm:cxn modelId="{C4FAAD16-4C60-4A2E-9FCC-5FB7E183CDDB}" type="presOf" srcId="{DFDB0F35-7CDA-4C29-A337-4301270EF765}" destId="{30C6512A-8F90-46E7-B1AA-C9151D699D9A}" srcOrd="0" destOrd="0" presId="urn:microsoft.com/office/officeart/2005/8/layout/radial6"/>
    <dgm:cxn modelId="{DBC34BF3-409A-453A-AD22-927A5CAB1C9C}" type="presParOf" srcId="{006B8952-F05F-4C43-8390-A3654586D5A1}" destId="{83A06B06-E0E8-4C1D-8D9D-D6BD2ED04C84}" srcOrd="0" destOrd="0" presId="urn:microsoft.com/office/officeart/2005/8/layout/radial6"/>
    <dgm:cxn modelId="{8BAC6B2B-8114-48E9-BD22-34893191F1D3}" type="presParOf" srcId="{006B8952-F05F-4C43-8390-A3654586D5A1}" destId="{AF3374ED-E8C2-4CFD-9701-04944D40DCF5}" srcOrd="1" destOrd="0" presId="urn:microsoft.com/office/officeart/2005/8/layout/radial6"/>
    <dgm:cxn modelId="{C5D39BCD-E25C-4EDF-BC83-AF468E38E916}" type="presParOf" srcId="{006B8952-F05F-4C43-8390-A3654586D5A1}" destId="{AA4ACC44-ADC3-40A4-A2BE-9040AA679F18}" srcOrd="2" destOrd="0" presId="urn:microsoft.com/office/officeart/2005/8/layout/radial6"/>
    <dgm:cxn modelId="{86B9AA4F-8D74-44A5-91C8-C8BA06737840}" type="presParOf" srcId="{006B8952-F05F-4C43-8390-A3654586D5A1}" destId="{FD4BDBC5-413A-4E1C-A5EB-7E364A4EC864}" srcOrd="3" destOrd="0" presId="urn:microsoft.com/office/officeart/2005/8/layout/radial6"/>
    <dgm:cxn modelId="{5E8AAA57-4B90-40E1-8272-9CAA371096F9}" type="presParOf" srcId="{006B8952-F05F-4C43-8390-A3654586D5A1}" destId="{0CA388D5-D9AE-4BF9-B773-FEC24B1004EB}" srcOrd="4" destOrd="0" presId="urn:microsoft.com/office/officeart/2005/8/layout/radial6"/>
    <dgm:cxn modelId="{2EB9CA96-3082-4358-A5AE-ED254CB10F8E}" type="presParOf" srcId="{006B8952-F05F-4C43-8390-A3654586D5A1}" destId="{2E1B6282-4CB6-4F3D-ACD8-6321A802AD44}" srcOrd="5" destOrd="0" presId="urn:microsoft.com/office/officeart/2005/8/layout/radial6"/>
    <dgm:cxn modelId="{5C6A5788-4893-4840-B911-DF9869B9C653}" type="presParOf" srcId="{006B8952-F05F-4C43-8390-A3654586D5A1}" destId="{8C72C28F-1D71-4FC9-A590-E08684735003}" srcOrd="6" destOrd="0" presId="urn:microsoft.com/office/officeart/2005/8/layout/radial6"/>
    <dgm:cxn modelId="{4DFF70E1-2841-41C6-A3DF-3CE5C5EEFF59}" type="presParOf" srcId="{006B8952-F05F-4C43-8390-A3654586D5A1}" destId="{7CC618EE-106E-4703-A7FD-C1018FDBF434}" srcOrd="7" destOrd="0" presId="urn:microsoft.com/office/officeart/2005/8/layout/radial6"/>
    <dgm:cxn modelId="{00B8B5A7-C74C-4720-861C-8F7196F478BA}" type="presParOf" srcId="{006B8952-F05F-4C43-8390-A3654586D5A1}" destId="{87706DE2-62ED-4835-AA98-48EAD56F3FC9}" srcOrd="8" destOrd="0" presId="urn:microsoft.com/office/officeart/2005/8/layout/radial6"/>
    <dgm:cxn modelId="{8E67C30C-42E7-41E0-BE2B-0A353ECBCFA4}" type="presParOf" srcId="{006B8952-F05F-4C43-8390-A3654586D5A1}" destId="{30C6512A-8F90-46E7-B1AA-C9151D699D9A}" srcOrd="9" destOrd="0" presId="urn:microsoft.com/office/officeart/2005/8/layout/radial6"/>
    <dgm:cxn modelId="{FD2CFA55-5CB1-41FE-A7B6-EA5870662C71}" type="presParOf" srcId="{006B8952-F05F-4C43-8390-A3654586D5A1}" destId="{B66629FE-5D89-4C0A-B1C7-337399F67342}" srcOrd="10" destOrd="0" presId="urn:microsoft.com/office/officeart/2005/8/layout/radial6"/>
    <dgm:cxn modelId="{BA250F35-6CCE-4E85-81F0-35D11031A194}" type="presParOf" srcId="{006B8952-F05F-4C43-8390-A3654586D5A1}" destId="{A52A5663-6F47-49EB-B450-69184F0E619E}" srcOrd="11" destOrd="0" presId="urn:microsoft.com/office/officeart/2005/8/layout/radial6"/>
    <dgm:cxn modelId="{00E9FC60-5F69-40FB-9528-AA68FF02AAD6}" type="presParOf" srcId="{006B8952-F05F-4C43-8390-A3654586D5A1}" destId="{D16DDE3C-8600-4B3A-92A3-93EA5325835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B6190F-F869-46CD-A649-DB09EF1DBDB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6A3DD61-4515-4B4C-97C9-FCD1CCBF329C}">
      <dgm:prSet phldrT="[Texto]" custT="1"/>
      <dgm:spPr>
        <a:solidFill>
          <a:schemeClr val="tx1">
            <a:lumMod val="50000"/>
            <a:lumOff val="50000"/>
          </a:schemeClr>
        </a:solidFill>
        <a:ln w="57150">
          <a:solidFill>
            <a:srgbClr val="7030A0"/>
          </a:solidFill>
        </a:ln>
      </dgm:spPr>
      <dgm:t>
        <a:bodyPr/>
        <a:lstStyle/>
        <a:p>
          <a:pPr algn="l"/>
          <a:r>
            <a:rPr lang="es-ES" sz="2800" b="1" dirty="0" smtClean="0">
              <a:latin typeface="+mj-lt"/>
            </a:rPr>
            <a:t>CARACTERÍSTICAS TÉCNICAS</a:t>
          </a:r>
          <a:endParaRPr lang="es-EC" sz="2800" dirty="0">
            <a:latin typeface="+mj-lt"/>
          </a:endParaRPr>
        </a:p>
      </dgm:t>
    </dgm:pt>
    <dgm:pt modelId="{A5557EB4-519F-4D75-9C2C-31A5ED7130B1}" type="parTrans" cxnId="{47DF548E-D319-4886-A0E1-FC3C44442FD5}">
      <dgm:prSet/>
      <dgm:spPr/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B9BE13D5-3E6F-4CD3-9D22-B690BB7B5973}" type="sibTrans" cxnId="{47DF548E-D319-4886-A0E1-FC3C44442FD5}">
      <dgm:prSet/>
      <dgm:spPr/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4310B731-07DE-442A-8217-1F3A2398EF9F}">
      <dgm:prSet phldrT="[Texto]" custT="1"/>
      <dgm:spPr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s-EC" sz="2200" dirty="0" smtClean="0">
              <a:latin typeface="+mj-lt"/>
            </a:rPr>
            <a:t>Excelente adherencia.</a:t>
          </a:r>
          <a:endParaRPr lang="es-EC" sz="2200" dirty="0">
            <a:latin typeface="+mj-lt"/>
          </a:endParaRPr>
        </a:p>
      </dgm:t>
    </dgm:pt>
    <dgm:pt modelId="{BD56BE16-30D6-45E5-B4EC-0D4A56B04460}" type="parTrans" cxnId="{7E9A3453-CA9A-471B-8ABD-AB53FFD70564}">
      <dgm:prSet/>
      <dgm:spPr>
        <a:ln w="38100">
          <a:solidFill>
            <a:srgbClr val="7030A0"/>
          </a:solidFill>
        </a:ln>
      </dgm:spPr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E49D8141-5B80-4F08-AED7-29C439AF5EB2}" type="sibTrans" cxnId="{7E9A3453-CA9A-471B-8ABD-AB53FFD70564}">
      <dgm:prSet/>
      <dgm:spPr/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52A01736-B140-45CD-9ABB-1E859A906D9A}">
      <dgm:prSet phldrT="[Texto]" custT="1"/>
      <dgm:spPr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s-EC" sz="2200" dirty="0" smtClean="0">
              <a:latin typeface="+mj-lt"/>
            </a:rPr>
            <a:t>Óptima </a:t>
          </a:r>
          <a:r>
            <a:rPr lang="es-EC" sz="2200" dirty="0" err="1" smtClean="0">
              <a:latin typeface="+mj-lt"/>
            </a:rPr>
            <a:t>ductibilidad</a:t>
          </a:r>
          <a:r>
            <a:rPr lang="es-EC" sz="2200" dirty="0" smtClean="0">
              <a:latin typeface="+mj-lt"/>
            </a:rPr>
            <a:t>, plasticidad y elasticidad.</a:t>
          </a:r>
          <a:endParaRPr lang="es-EC" sz="2200" dirty="0">
            <a:latin typeface="+mj-lt"/>
          </a:endParaRPr>
        </a:p>
      </dgm:t>
    </dgm:pt>
    <dgm:pt modelId="{52F3EC35-33C0-4154-B705-4614CA820B5B}" type="parTrans" cxnId="{112160FA-F62D-417C-9B52-1776A4F8C0C3}">
      <dgm:prSet/>
      <dgm:spPr>
        <a:ln w="38100">
          <a:solidFill>
            <a:srgbClr val="7030A0"/>
          </a:solidFill>
        </a:ln>
      </dgm:spPr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C0D35646-75A4-4DC6-B20E-93EB3D298295}" type="sibTrans" cxnId="{112160FA-F62D-417C-9B52-1776A4F8C0C3}">
      <dgm:prSet/>
      <dgm:spPr/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319D2BF4-6053-4C06-9217-BE8CDE0B418E}">
      <dgm:prSet phldrT="[Texto]" custT="1"/>
      <dgm:spPr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s-EC" sz="2200" dirty="0" smtClean="0">
              <a:latin typeface="+mj-lt"/>
            </a:rPr>
            <a:t>Presentan bajo índice de susceptibilidad térmica.</a:t>
          </a:r>
          <a:endParaRPr lang="es-EC" sz="2200" dirty="0">
            <a:latin typeface="+mj-lt"/>
          </a:endParaRPr>
        </a:p>
      </dgm:t>
    </dgm:pt>
    <dgm:pt modelId="{E1F617F6-A743-46A8-95FB-2DF1E427C817}" type="parTrans" cxnId="{B2EC6FC1-9C75-4C73-9071-DAE79CCB4C39}">
      <dgm:prSet/>
      <dgm:spPr>
        <a:ln w="38100">
          <a:solidFill>
            <a:srgbClr val="7030A0"/>
          </a:solidFill>
        </a:ln>
      </dgm:spPr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5038F5D7-31F7-496E-8A11-BCB5478F24EC}" type="sibTrans" cxnId="{B2EC6FC1-9C75-4C73-9071-DAE79CCB4C39}">
      <dgm:prSet/>
      <dgm:spPr/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900E8145-ABEC-4AAF-A93D-E8BA57E2F336}">
      <dgm:prSet phldrT="[Texto]" custT="1"/>
      <dgm:spPr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s-EC" sz="2200" dirty="0" smtClean="0">
              <a:latin typeface="+mj-lt"/>
            </a:rPr>
            <a:t>Adecuada dureza y viscosidad.</a:t>
          </a:r>
          <a:endParaRPr lang="es-EC" sz="2200" dirty="0">
            <a:latin typeface="+mj-lt"/>
          </a:endParaRPr>
        </a:p>
      </dgm:t>
    </dgm:pt>
    <dgm:pt modelId="{DDA1B239-DE1B-4F2E-9CBE-208E30E7EC28}" type="parTrans" cxnId="{959F34A2-2C67-4328-851A-CE9EB49D8749}">
      <dgm:prSet/>
      <dgm:spPr>
        <a:ln w="38100">
          <a:solidFill>
            <a:srgbClr val="7030A0"/>
          </a:solidFill>
        </a:ln>
      </dgm:spPr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9A5B7F36-3671-47A5-837D-8F8394DB896F}" type="sibTrans" cxnId="{959F34A2-2C67-4328-851A-CE9EB49D8749}">
      <dgm:prSet/>
      <dgm:spPr/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DEA1C07D-FDCF-43FF-A056-CC5DA8C0AFD0}">
      <dgm:prSet phldrT="[Texto]" custT="1"/>
      <dgm:spPr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s-EC" sz="2200" dirty="0" smtClean="0">
              <a:latin typeface="+mj-lt"/>
            </a:rPr>
            <a:t>Muy resistente al agua y a la mayoría de ácidos y álcalis</a:t>
          </a:r>
          <a:r>
            <a:rPr lang="es-EC" sz="1800" dirty="0" smtClean="0">
              <a:latin typeface="+mj-lt"/>
            </a:rPr>
            <a:t>.</a:t>
          </a:r>
          <a:endParaRPr lang="es-EC" sz="1800" dirty="0">
            <a:latin typeface="+mj-lt"/>
          </a:endParaRPr>
        </a:p>
      </dgm:t>
    </dgm:pt>
    <dgm:pt modelId="{AC901E38-532C-4EDC-BB08-E209F6A86A8A}" type="parTrans" cxnId="{A3247076-C3E2-4CC5-88D6-91A08D48458C}">
      <dgm:prSet/>
      <dgm:spPr>
        <a:ln w="38100">
          <a:solidFill>
            <a:srgbClr val="7030A0"/>
          </a:solidFill>
        </a:ln>
      </dgm:spPr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27DBCF04-27D3-4D06-B1B7-46C9064EC413}" type="sibTrans" cxnId="{A3247076-C3E2-4CC5-88D6-91A08D48458C}">
      <dgm:prSet/>
      <dgm:spPr/>
      <dgm:t>
        <a:bodyPr/>
        <a:lstStyle/>
        <a:p>
          <a:pPr algn="l"/>
          <a:endParaRPr lang="es-EC" sz="1800">
            <a:latin typeface="+mj-lt"/>
          </a:endParaRPr>
        </a:p>
      </dgm:t>
    </dgm:pt>
    <dgm:pt modelId="{25AD5B7D-F755-4332-9B7D-79B22FE39B38}" type="pres">
      <dgm:prSet presAssocID="{11B6190F-F869-46CD-A649-DB09EF1DBD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03F90B8-7A38-427E-8A88-3A501C2167A6}" type="pres">
      <dgm:prSet presAssocID="{16A3DD61-4515-4B4C-97C9-FCD1CCBF329C}" presName="root" presStyleCnt="0"/>
      <dgm:spPr/>
    </dgm:pt>
    <dgm:pt modelId="{ED786F68-6F27-4DDD-AAF0-242763359BB5}" type="pres">
      <dgm:prSet presAssocID="{16A3DD61-4515-4B4C-97C9-FCD1CCBF329C}" presName="rootComposite" presStyleCnt="0"/>
      <dgm:spPr/>
    </dgm:pt>
    <dgm:pt modelId="{4734A336-0C21-42BE-88FB-5C18DED52EA7}" type="pres">
      <dgm:prSet presAssocID="{16A3DD61-4515-4B4C-97C9-FCD1CCBF329C}" presName="rootText" presStyleLbl="node1" presStyleIdx="0" presStyleCnt="1" custScaleX="582116"/>
      <dgm:spPr/>
      <dgm:t>
        <a:bodyPr/>
        <a:lstStyle/>
        <a:p>
          <a:endParaRPr lang="es-EC"/>
        </a:p>
      </dgm:t>
    </dgm:pt>
    <dgm:pt modelId="{22948F44-0533-4CFE-98E8-40CD138D0079}" type="pres">
      <dgm:prSet presAssocID="{16A3DD61-4515-4B4C-97C9-FCD1CCBF329C}" presName="rootConnector" presStyleLbl="node1" presStyleIdx="0" presStyleCnt="1"/>
      <dgm:spPr/>
      <dgm:t>
        <a:bodyPr/>
        <a:lstStyle/>
        <a:p>
          <a:endParaRPr lang="es-EC"/>
        </a:p>
      </dgm:t>
    </dgm:pt>
    <dgm:pt modelId="{6A10CD03-0764-4146-B7E1-7AFDA356F378}" type="pres">
      <dgm:prSet presAssocID="{16A3DD61-4515-4B4C-97C9-FCD1CCBF329C}" presName="childShape" presStyleCnt="0"/>
      <dgm:spPr/>
    </dgm:pt>
    <dgm:pt modelId="{3F3EEEA5-581B-49ED-9AFB-B1524A7774A2}" type="pres">
      <dgm:prSet presAssocID="{BD56BE16-30D6-45E5-B4EC-0D4A56B04460}" presName="Name13" presStyleLbl="parChTrans1D2" presStyleIdx="0" presStyleCnt="5"/>
      <dgm:spPr/>
      <dgm:t>
        <a:bodyPr/>
        <a:lstStyle/>
        <a:p>
          <a:endParaRPr lang="es-EC"/>
        </a:p>
      </dgm:t>
    </dgm:pt>
    <dgm:pt modelId="{BE34DC6F-7C5E-439D-8574-E448205D106F}" type="pres">
      <dgm:prSet presAssocID="{4310B731-07DE-442A-8217-1F3A2398EF9F}" presName="childText" presStyleLbl="bgAcc1" presStyleIdx="0" presStyleCnt="5" custScaleX="3120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35DB41-6B17-4F2A-86BA-6534CF9EEC9C}" type="pres">
      <dgm:prSet presAssocID="{52F3EC35-33C0-4154-B705-4614CA820B5B}" presName="Name13" presStyleLbl="parChTrans1D2" presStyleIdx="1" presStyleCnt="5"/>
      <dgm:spPr/>
      <dgm:t>
        <a:bodyPr/>
        <a:lstStyle/>
        <a:p>
          <a:endParaRPr lang="es-EC"/>
        </a:p>
      </dgm:t>
    </dgm:pt>
    <dgm:pt modelId="{ABFFB6BE-DD7F-4761-94E7-720764375B66}" type="pres">
      <dgm:prSet presAssocID="{52A01736-B140-45CD-9ABB-1E859A906D9A}" presName="childText" presStyleLbl="bgAcc1" presStyleIdx="1" presStyleCnt="5" custScaleX="6261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8299C-9653-4F41-83AD-320064F70FFB}" type="pres">
      <dgm:prSet presAssocID="{DDA1B239-DE1B-4F2E-9CBE-208E30E7EC28}" presName="Name13" presStyleLbl="parChTrans1D2" presStyleIdx="2" presStyleCnt="5"/>
      <dgm:spPr/>
      <dgm:t>
        <a:bodyPr/>
        <a:lstStyle/>
        <a:p>
          <a:endParaRPr lang="es-EC"/>
        </a:p>
      </dgm:t>
    </dgm:pt>
    <dgm:pt modelId="{BA3882D1-7B3C-4593-AD9D-FE436D6F7BA6}" type="pres">
      <dgm:prSet presAssocID="{900E8145-ABEC-4AAF-A93D-E8BA57E2F336}" presName="childText" presStyleLbl="bgAcc1" presStyleIdx="2" presStyleCnt="5" custScaleX="4695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F6A3CE-10E0-4286-A12A-659D4C42F442}" type="pres">
      <dgm:prSet presAssocID="{E1F617F6-A743-46A8-95FB-2DF1E427C817}" presName="Name13" presStyleLbl="parChTrans1D2" presStyleIdx="3" presStyleCnt="5"/>
      <dgm:spPr/>
      <dgm:t>
        <a:bodyPr/>
        <a:lstStyle/>
        <a:p>
          <a:endParaRPr lang="es-EC"/>
        </a:p>
      </dgm:t>
    </dgm:pt>
    <dgm:pt modelId="{7CD45F23-CF8A-4996-8FAB-36B5672B6DEC}" type="pres">
      <dgm:prSet presAssocID="{319D2BF4-6053-4C06-9217-BE8CDE0B418E}" presName="childText" presStyleLbl="bgAcc1" presStyleIdx="3" presStyleCnt="5" custScaleX="6012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5DEB77-B04C-4B0D-A224-0D64F31D64CB}" type="pres">
      <dgm:prSet presAssocID="{AC901E38-532C-4EDC-BB08-E209F6A86A8A}" presName="Name13" presStyleLbl="parChTrans1D2" presStyleIdx="4" presStyleCnt="5"/>
      <dgm:spPr/>
      <dgm:t>
        <a:bodyPr/>
        <a:lstStyle/>
        <a:p>
          <a:endParaRPr lang="es-EC"/>
        </a:p>
      </dgm:t>
    </dgm:pt>
    <dgm:pt modelId="{C30A36A8-F66D-4B4A-8A8F-C151A6EF3C26}" type="pres">
      <dgm:prSet presAssocID="{DEA1C07D-FDCF-43FF-A056-CC5DA8C0AFD0}" presName="childText" presStyleLbl="bgAcc1" presStyleIdx="4" presStyleCnt="5" custScaleX="656731" custScaleY="1289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CC4D8E-C5E4-4D39-9F13-78B8EF95DB75}" type="presOf" srcId="{DEA1C07D-FDCF-43FF-A056-CC5DA8C0AFD0}" destId="{C30A36A8-F66D-4B4A-8A8F-C151A6EF3C26}" srcOrd="0" destOrd="0" presId="urn:microsoft.com/office/officeart/2005/8/layout/hierarchy3"/>
    <dgm:cxn modelId="{D805CC21-FF51-43A7-BAE7-637A8D85E4A2}" type="presOf" srcId="{E1F617F6-A743-46A8-95FB-2DF1E427C817}" destId="{1EF6A3CE-10E0-4286-A12A-659D4C42F442}" srcOrd="0" destOrd="0" presId="urn:microsoft.com/office/officeart/2005/8/layout/hierarchy3"/>
    <dgm:cxn modelId="{4BCE630A-2EFC-4073-A7BF-35AF94D063E5}" type="presOf" srcId="{16A3DD61-4515-4B4C-97C9-FCD1CCBF329C}" destId="{4734A336-0C21-42BE-88FB-5C18DED52EA7}" srcOrd="0" destOrd="0" presId="urn:microsoft.com/office/officeart/2005/8/layout/hierarchy3"/>
    <dgm:cxn modelId="{622B615F-1416-4F70-9E58-15582784A57A}" type="presOf" srcId="{4310B731-07DE-442A-8217-1F3A2398EF9F}" destId="{BE34DC6F-7C5E-439D-8574-E448205D106F}" srcOrd="0" destOrd="0" presId="urn:microsoft.com/office/officeart/2005/8/layout/hierarchy3"/>
    <dgm:cxn modelId="{F469EEA0-17EF-4472-B946-7DEDEFF7615C}" type="presOf" srcId="{900E8145-ABEC-4AAF-A93D-E8BA57E2F336}" destId="{BA3882D1-7B3C-4593-AD9D-FE436D6F7BA6}" srcOrd="0" destOrd="0" presId="urn:microsoft.com/office/officeart/2005/8/layout/hierarchy3"/>
    <dgm:cxn modelId="{2D137830-FB17-4090-A9AA-9B65EAD2698A}" type="presOf" srcId="{BD56BE16-30D6-45E5-B4EC-0D4A56B04460}" destId="{3F3EEEA5-581B-49ED-9AFB-B1524A7774A2}" srcOrd="0" destOrd="0" presId="urn:microsoft.com/office/officeart/2005/8/layout/hierarchy3"/>
    <dgm:cxn modelId="{D2E50EE4-F762-45E1-9B6E-1DCE30740E04}" type="presOf" srcId="{52A01736-B140-45CD-9ABB-1E859A906D9A}" destId="{ABFFB6BE-DD7F-4761-94E7-720764375B66}" srcOrd="0" destOrd="0" presId="urn:microsoft.com/office/officeart/2005/8/layout/hierarchy3"/>
    <dgm:cxn modelId="{7E9A3453-CA9A-471B-8ABD-AB53FFD70564}" srcId="{16A3DD61-4515-4B4C-97C9-FCD1CCBF329C}" destId="{4310B731-07DE-442A-8217-1F3A2398EF9F}" srcOrd="0" destOrd="0" parTransId="{BD56BE16-30D6-45E5-B4EC-0D4A56B04460}" sibTransId="{E49D8141-5B80-4F08-AED7-29C439AF5EB2}"/>
    <dgm:cxn modelId="{E5914EE2-CDE2-4F49-BB1F-BA03D5864C1D}" type="presOf" srcId="{11B6190F-F869-46CD-A649-DB09EF1DBDB2}" destId="{25AD5B7D-F755-4332-9B7D-79B22FE39B38}" srcOrd="0" destOrd="0" presId="urn:microsoft.com/office/officeart/2005/8/layout/hierarchy3"/>
    <dgm:cxn modelId="{47DF548E-D319-4886-A0E1-FC3C44442FD5}" srcId="{11B6190F-F869-46CD-A649-DB09EF1DBDB2}" destId="{16A3DD61-4515-4B4C-97C9-FCD1CCBF329C}" srcOrd="0" destOrd="0" parTransId="{A5557EB4-519F-4D75-9C2C-31A5ED7130B1}" sibTransId="{B9BE13D5-3E6F-4CD3-9D22-B690BB7B5973}"/>
    <dgm:cxn modelId="{779FFA60-166A-40DD-BD9E-424948D27B34}" type="presOf" srcId="{16A3DD61-4515-4B4C-97C9-FCD1CCBF329C}" destId="{22948F44-0533-4CFE-98E8-40CD138D0079}" srcOrd="1" destOrd="0" presId="urn:microsoft.com/office/officeart/2005/8/layout/hierarchy3"/>
    <dgm:cxn modelId="{116E38F6-A1ED-43B8-9D3F-4F6CC764CCA5}" type="presOf" srcId="{AC901E38-532C-4EDC-BB08-E209F6A86A8A}" destId="{AF5DEB77-B04C-4B0D-A224-0D64F31D64CB}" srcOrd="0" destOrd="0" presId="urn:microsoft.com/office/officeart/2005/8/layout/hierarchy3"/>
    <dgm:cxn modelId="{959F34A2-2C67-4328-851A-CE9EB49D8749}" srcId="{16A3DD61-4515-4B4C-97C9-FCD1CCBF329C}" destId="{900E8145-ABEC-4AAF-A93D-E8BA57E2F336}" srcOrd="2" destOrd="0" parTransId="{DDA1B239-DE1B-4F2E-9CBE-208E30E7EC28}" sibTransId="{9A5B7F36-3671-47A5-837D-8F8394DB896F}"/>
    <dgm:cxn modelId="{A3247076-C3E2-4CC5-88D6-91A08D48458C}" srcId="{16A3DD61-4515-4B4C-97C9-FCD1CCBF329C}" destId="{DEA1C07D-FDCF-43FF-A056-CC5DA8C0AFD0}" srcOrd="4" destOrd="0" parTransId="{AC901E38-532C-4EDC-BB08-E209F6A86A8A}" sibTransId="{27DBCF04-27D3-4D06-B1B7-46C9064EC413}"/>
    <dgm:cxn modelId="{112160FA-F62D-417C-9B52-1776A4F8C0C3}" srcId="{16A3DD61-4515-4B4C-97C9-FCD1CCBF329C}" destId="{52A01736-B140-45CD-9ABB-1E859A906D9A}" srcOrd="1" destOrd="0" parTransId="{52F3EC35-33C0-4154-B705-4614CA820B5B}" sibTransId="{C0D35646-75A4-4DC6-B20E-93EB3D298295}"/>
    <dgm:cxn modelId="{158361B0-13AC-483B-A29C-4415976A2CC7}" type="presOf" srcId="{319D2BF4-6053-4C06-9217-BE8CDE0B418E}" destId="{7CD45F23-CF8A-4996-8FAB-36B5672B6DEC}" srcOrd="0" destOrd="0" presId="urn:microsoft.com/office/officeart/2005/8/layout/hierarchy3"/>
    <dgm:cxn modelId="{7700A792-CD12-4851-BF24-C2BF16AEE949}" type="presOf" srcId="{DDA1B239-DE1B-4F2E-9CBE-208E30E7EC28}" destId="{6BC8299C-9653-4F41-83AD-320064F70FFB}" srcOrd="0" destOrd="0" presId="urn:microsoft.com/office/officeart/2005/8/layout/hierarchy3"/>
    <dgm:cxn modelId="{B2EC6FC1-9C75-4C73-9071-DAE79CCB4C39}" srcId="{16A3DD61-4515-4B4C-97C9-FCD1CCBF329C}" destId="{319D2BF4-6053-4C06-9217-BE8CDE0B418E}" srcOrd="3" destOrd="0" parTransId="{E1F617F6-A743-46A8-95FB-2DF1E427C817}" sibTransId="{5038F5D7-31F7-496E-8A11-BCB5478F24EC}"/>
    <dgm:cxn modelId="{3602C006-DA3B-4B31-8048-A7E60855B758}" type="presOf" srcId="{52F3EC35-33C0-4154-B705-4614CA820B5B}" destId="{6835DB41-6B17-4F2A-86BA-6534CF9EEC9C}" srcOrd="0" destOrd="0" presId="urn:microsoft.com/office/officeart/2005/8/layout/hierarchy3"/>
    <dgm:cxn modelId="{CC88D681-35E1-4321-9A34-657DFDAF81D9}" type="presParOf" srcId="{25AD5B7D-F755-4332-9B7D-79B22FE39B38}" destId="{E03F90B8-7A38-427E-8A88-3A501C2167A6}" srcOrd="0" destOrd="0" presId="urn:microsoft.com/office/officeart/2005/8/layout/hierarchy3"/>
    <dgm:cxn modelId="{C89E27B9-C6BA-4921-B933-458C77AC7038}" type="presParOf" srcId="{E03F90B8-7A38-427E-8A88-3A501C2167A6}" destId="{ED786F68-6F27-4DDD-AAF0-242763359BB5}" srcOrd="0" destOrd="0" presId="urn:microsoft.com/office/officeart/2005/8/layout/hierarchy3"/>
    <dgm:cxn modelId="{040A8CA2-EF79-4C93-A226-53ACF7466CF1}" type="presParOf" srcId="{ED786F68-6F27-4DDD-AAF0-242763359BB5}" destId="{4734A336-0C21-42BE-88FB-5C18DED52EA7}" srcOrd="0" destOrd="0" presId="urn:microsoft.com/office/officeart/2005/8/layout/hierarchy3"/>
    <dgm:cxn modelId="{32D04838-7E13-4F68-8CEB-CCAB7A6473E5}" type="presParOf" srcId="{ED786F68-6F27-4DDD-AAF0-242763359BB5}" destId="{22948F44-0533-4CFE-98E8-40CD138D0079}" srcOrd="1" destOrd="0" presId="urn:microsoft.com/office/officeart/2005/8/layout/hierarchy3"/>
    <dgm:cxn modelId="{61B8127A-1A8D-4353-AE47-6029C1F7C67A}" type="presParOf" srcId="{E03F90B8-7A38-427E-8A88-3A501C2167A6}" destId="{6A10CD03-0764-4146-B7E1-7AFDA356F378}" srcOrd="1" destOrd="0" presId="urn:microsoft.com/office/officeart/2005/8/layout/hierarchy3"/>
    <dgm:cxn modelId="{59B903A2-FDA7-4DDC-BAB3-BF01A42C8349}" type="presParOf" srcId="{6A10CD03-0764-4146-B7E1-7AFDA356F378}" destId="{3F3EEEA5-581B-49ED-9AFB-B1524A7774A2}" srcOrd="0" destOrd="0" presId="urn:microsoft.com/office/officeart/2005/8/layout/hierarchy3"/>
    <dgm:cxn modelId="{E250DD0E-F40C-4AAC-91B0-F3E116394E76}" type="presParOf" srcId="{6A10CD03-0764-4146-B7E1-7AFDA356F378}" destId="{BE34DC6F-7C5E-439D-8574-E448205D106F}" srcOrd="1" destOrd="0" presId="urn:microsoft.com/office/officeart/2005/8/layout/hierarchy3"/>
    <dgm:cxn modelId="{B408CADA-9FC8-47F3-871F-213C97D15AA7}" type="presParOf" srcId="{6A10CD03-0764-4146-B7E1-7AFDA356F378}" destId="{6835DB41-6B17-4F2A-86BA-6534CF9EEC9C}" srcOrd="2" destOrd="0" presId="urn:microsoft.com/office/officeart/2005/8/layout/hierarchy3"/>
    <dgm:cxn modelId="{9048923C-71A7-43D7-B8A9-C19726CA2885}" type="presParOf" srcId="{6A10CD03-0764-4146-B7E1-7AFDA356F378}" destId="{ABFFB6BE-DD7F-4761-94E7-720764375B66}" srcOrd="3" destOrd="0" presId="urn:microsoft.com/office/officeart/2005/8/layout/hierarchy3"/>
    <dgm:cxn modelId="{9B8DC44F-DBCE-4A8A-A093-978EA056C684}" type="presParOf" srcId="{6A10CD03-0764-4146-B7E1-7AFDA356F378}" destId="{6BC8299C-9653-4F41-83AD-320064F70FFB}" srcOrd="4" destOrd="0" presId="urn:microsoft.com/office/officeart/2005/8/layout/hierarchy3"/>
    <dgm:cxn modelId="{C0FC9770-FF12-4C26-AA5D-12E776211634}" type="presParOf" srcId="{6A10CD03-0764-4146-B7E1-7AFDA356F378}" destId="{BA3882D1-7B3C-4593-AD9D-FE436D6F7BA6}" srcOrd="5" destOrd="0" presId="urn:microsoft.com/office/officeart/2005/8/layout/hierarchy3"/>
    <dgm:cxn modelId="{C9C3C55B-E9B1-4FD1-8571-BD0B3B9F2F36}" type="presParOf" srcId="{6A10CD03-0764-4146-B7E1-7AFDA356F378}" destId="{1EF6A3CE-10E0-4286-A12A-659D4C42F442}" srcOrd="6" destOrd="0" presId="urn:microsoft.com/office/officeart/2005/8/layout/hierarchy3"/>
    <dgm:cxn modelId="{8056DB23-A695-4CA1-8861-D140923F7667}" type="presParOf" srcId="{6A10CD03-0764-4146-B7E1-7AFDA356F378}" destId="{7CD45F23-CF8A-4996-8FAB-36B5672B6DEC}" srcOrd="7" destOrd="0" presId="urn:microsoft.com/office/officeart/2005/8/layout/hierarchy3"/>
    <dgm:cxn modelId="{830608E0-3833-4E69-9AA3-6DAB3BE926A1}" type="presParOf" srcId="{6A10CD03-0764-4146-B7E1-7AFDA356F378}" destId="{AF5DEB77-B04C-4B0D-A224-0D64F31D64CB}" srcOrd="8" destOrd="0" presId="urn:microsoft.com/office/officeart/2005/8/layout/hierarchy3"/>
    <dgm:cxn modelId="{EB3BB219-CD7B-4EF3-96A4-6BFC8BB9E9A5}" type="presParOf" srcId="{6A10CD03-0764-4146-B7E1-7AFDA356F378}" destId="{C30A36A8-F66D-4B4A-8A8F-C151A6EF3C2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0EDF49-693C-418B-8B87-5BFA767C876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E875F1-2E6A-45D6-9ADB-5D17A5B6E469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600" dirty="0" smtClean="0">
              <a:latin typeface="+mj-lt"/>
            </a:rPr>
            <a:t>ENSAYO DE PENETRACIÓN</a:t>
          </a:r>
        </a:p>
        <a:p>
          <a:r>
            <a:rPr lang="es-EC" sz="1600" dirty="0" smtClean="0">
              <a:latin typeface="+mj-lt"/>
            </a:rPr>
            <a:t>ASTM D5</a:t>
          </a:r>
          <a:endParaRPr lang="es-EC" sz="1600" dirty="0">
            <a:latin typeface="+mj-lt"/>
          </a:endParaRPr>
        </a:p>
      </dgm:t>
    </dgm:pt>
    <dgm:pt modelId="{F4C2FF18-30A0-44AC-A107-0A410EC8EAB2}" type="parTrans" cxnId="{01F93190-3CD0-4632-A564-6826CBE9AAFB}">
      <dgm:prSet/>
      <dgm:spPr/>
      <dgm:t>
        <a:bodyPr/>
        <a:lstStyle/>
        <a:p>
          <a:endParaRPr lang="es-EC"/>
        </a:p>
      </dgm:t>
    </dgm:pt>
    <dgm:pt modelId="{8D8E0E30-9A47-44B0-A8A3-A7F76222E2DF}" type="sibTrans" cxnId="{01F93190-3CD0-4632-A564-6826CBE9AAFB}">
      <dgm:prSet/>
      <dgm:spPr/>
      <dgm:t>
        <a:bodyPr/>
        <a:lstStyle/>
        <a:p>
          <a:endParaRPr lang="es-EC"/>
        </a:p>
      </dgm:t>
    </dgm:pt>
    <dgm:pt modelId="{0B6B4162-0E70-4A5F-83E1-553F9936912E}">
      <dgm:prSet phldrT="[Texto]" custT="1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pPr algn="just"/>
          <a:r>
            <a:rPr lang="es-EC" sz="1300" dirty="0" smtClean="0">
              <a:latin typeface="+mj-lt"/>
            </a:rPr>
            <a:t>Determina la consistencia relativa del asfalto, midiendo la distancia (mm/10) que una aguja normalizada penetra verticalmente </a:t>
          </a:r>
          <a:endParaRPr lang="es-EC" sz="1300" dirty="0">
            <a:latin typeface="+mj-lt"/>
          </a:endParaRPr>
        </a:p>
      </dgm:t>
    </dgm:pt>
    <dgm:pt modelId="{16AB5122-D911-43C5-B02B-A0CE8D9FA138}" type="parTrans" cxnId="{D262AB10-FE8A-4B11-8FD9-F864322DD7C5}">
      <dgm:prSet/>
      <dgm:spPr/>
      <dgm:t>
        <a:bodyPr/>
        <a:lstStyle/>
        <a:p>
          <a:endParaRPr lang="es-EC"/>
        </a:p>
      </dgm:t>
    </dgm:pt>
    <dgm:pt modelId="{E81B1256-63CE-4707-8D13-45E0ED8C86B5}" type="sibTrans" cxnId="{D262AB10-FE8A-4B11-8FD9-F864322DD7C5}">
      <dgm:prSet/>
      <dgm:spPr/>
      <dgm:t>
        <a:bodyPr/>
        <a:lstStyle/>
        <a:p>
          <a:endParaRPr lang="es-EC"/>
        </a:p>
      </dgm:t>
    </dgm:pt>
    <dgm:pt modelId="{AD744EE8-4DA5-4383-B1ED-A86220CB1C1B}">
      <dgm:prSet phldrT="[Texto]" custT="1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pPr algn="l"/>
          <a:r>
            <a:rPr lang="es-EC" sz="1300" dirty="0" smtClean="0">
              <a:latin typeface="+mj-lt"/>
            </a:rPr>
            <a:t>Carga=100 gr.</a:t>
          </a:r>
          <a:endParaRPr lang="es-EC" sz="1300" dirty="0">
            <a:latin typeface="+mj-lt"/>
          </a:endParaRPr>
        </a:p>
      </dgm:t>
    </dgm:pt>
    <dgm:pt modelId="{066C3CE8-37D5-4F78-96D6-F6FA6039A535}" type="parTrans" cxnId="{F14C97CE-EE8F-4832-B668-6BB84AA06B7B}">
      <dgm:prSet/>
      <dgm:spPr/>
      <dgm:t>
        <a:bodyPr/>
        <a:lstStyle/>
        <a:p>
          <a:endParaRPr lang="es-EC"/>
        </a:p>
      </dgm:t>
    </dgm:pt>
    <dgm:pt modelId="{CC66BB14-F57A-43B2-8303-F168F039D8DA}" type="sibTrans" cxnId="{F14C97CE-EE8F-4832-B668-6BB84AA06B7B}">
      <dgm:prSet/>
      <dgm:spPr/>
      <dgm:t>
        <a:bodyPr/>
        <a:lstStyle/>
        <a:p>
          <a:endParaRPr lang="es-EC"/>
        </a:p>
      </dgm:t>
    </dgm:pt>
    <dgm:pt modelId="{A8709CE9-4F43-4E1F-AE34-8B753B9BE84B}">
      <dgm:prSet phldrT="[Texto]" custT="1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pPr algn="l"/>
          <a:r>
            <a:rPr lang="es-EC" sz="1300" dirty="0" smtClean="0">
              <a:latin typeface="+mj-lt"/>
            </a:rPr>
            <a:t>Temperatura= 25°C</a:t>
          </a:r>
          <a:endParaRPr lang="es-EC" sz="1300" dirty="0">
            <a:latin typeface="+mj-lt"/>
          </a:endParaRPr>
        </a:p>
      </dgm:t>
    </dgm:pt>
    <dgm:pt modelId="{577500C7-DE6E-4601-A326-586351874D64}" type="parTrans" cxnId="{C21FA8E8-1E13-4D76-AE24-8F3580550305}">
      <dgm:prSet/>
      <dgm:spPr/>
      <dgm:t>
        <a:bodyPr/>
        <a:lstStyle/>
        <a:p>
          <a:endParaRPr lang="es-EC"/>
        </a:p>
      </dgm:t>
    </dgm:pt>
    <dgm:pt modelId="{5799525F-1124-4482-94B7-7DF466176834}" type="sibTrans" cxnId="{C21FA8E8-1E13-4D76-AE24-8F3580550305}">
      <dgm:prSet/>
      <dgm:spPr/>
      <dgm:t>
        <a:bodyPr/>
        <a:lstStyle/>
        <a:p>
          <a:endParaRPr lang="es-EC"/>
        </a:p>
      </dgm:t>
    </dgm:pt>
    <dgm:pt modelId="{479A3BD5-2258-4C1F-AA8B-68F48C8B6454}">
      <dgm:prSet phldrT="[Texto]" custT="1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pPr algn="l"/>
          <a:r>
            <a:rPr lang="es-EC" sz="1300" dirty="0" smtClean="0">
              <a:latin typeface="+mj-lt"/>
            </a:rPr>
            <a:t>Tiempo= 5 s.</a:t>
          </a:r>
          <a:endParaRPr lang="es-EC" sz="1300" dirty="0">
            <a:latin typeface="+mj-lt"/>
          </a:endParaRPr>
        </a:p>
      </dgm:t>
    </dgm:pt>
    <dgm:pt modelId="{D1A84B66-F210-41E9-84F0-6E46EA158E81}" type="parTrans" cxnId="{AB9964A6-4024-4E30-949B-CEA11C8D8035}">
      <dgm:prSet/>
      <dgm:spPr/>
      <dgm:t>
        <a:bodyPr/>
        <a:lstStyle/>
        <a:p>
          <a:endParaRPr lang="es-EC"/>
        </a:p>
      </dgm:t>
    </dgm:pt>
    <dgm:pt modelId="{9B086120-B2EB-4854-90A4-1DFE6F6DEEF5}" type="sibTrans" cxnId="{AB9964A6-4024-4E30-949B-CEA11C8D8035}">
      <dgm:prSet/>
      <dgm:spPr/>
      <dgm:t>
        <a:bodyPr/>
        <a:lstStyle/>
        <a:p>
          <a:endParaRPr lang="es-EC"/>
        </a:p>
      </dgm:t>
    </dgm:pt>
    <dgm:pt modelId="{9ED436E9-67E9-4A2E-9491-784F68224980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600" dirty="0" smtClean="0">
              <a:latin typeface="+mj-lt"/>
            </a:rPr>
            <a:t>ENSAYO ANILLO Y BOLA</a:t>
          </a:r>
        </a:p>
        <a:p>
          <a:r>
            <a:rPr lang="es-EC" sz="1600" dirty="0" smtClean="0">
              <a:latin typeface="+mj-lt"/>
            </a:rPr>
            <a:t>ASTM D3695</a:t>
          </a:r>
          <a:endParaRPr lang="es-EC" sz="1600" dirty="0">
            <a:latin typeface="+mj-lt"/>
          </a:endParaRPr>
        </a:p>
      </dgm:t>
    </dgm:pt>
    <dgm:pt modelId="{7CF74498-B058-4FCF-845E-7634D30C163F}" type="sibTrans" cxnId="{C5CB2B94-EEF9-44E6-BC46-47930237C832}">
      <dgm:prSet/>
      <dgm:spPr/>
      <dgm:t>
        <a:bodyPr/>
        <a:lstStyle/>
        <a:p>
          <a:endParaRPr lang="es-EC"/>
        </a:p>
      </dgm:t>
    </dgm:pt>
    <dgm:pt modelId="{4E25BA3D-F2F1-427F-BFC1-FF9547022AAD}" type="parTrans" cxnId="{C5CB2B94-EEF9-44E6-BC46-47930237C832}">
      <dgm:prSet/>
      <dgm:spPr/>
      <dgm:t>
        <a:bodyPr/>
        <a:lstStyle/>
        <a:p>
          <a:endParaRPr lang="es-EC"/>
        </a:p>
      </dgm:t>
    </dgm:pt>
    <dgm:pt modelId="{0883BE57-815E-4E56-8BD6-705D8AB04177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es-EC" sz="2200" dirty="0"/>
        </a:p>
      </dgm:t>
    </dgm:pt>
    <dgm:pt modelId="{6A3B118B-9169-479C-80C1-55E01C3666FD}" type="parTrans" cxnId="{0FAF3DC6-A347-40C5-A605-115A8D54E7A2}">
      <dgm:prSet/>
      <dgm:spPr/>
      <dgm:t>
        <a:bodyPr/>
        <a:lstStyle/>
        <a:p>
          <a:endParaRPr lang="es-EC"/>
        </a:p>
      </dgm:t>
    </dgm:pt>
    <dgm:pt modelId="{958E1C36-4D87-4279-9A17-B1683BAC1146}" type="sibTrans" cxnId="{0FAF3DC6-A347-40C5-A605-115A8D54E7A2}">
      <dgm:prSet/>
      <dgm:spPr/>
      <dgm:t>
        <a:bodyPr/>
        <a:lstStyle/>
        <a:p>
          <a:endParaRPr lang="es-EC"/>
        </a:p>
      </dgm:t>
    </dgm:pt>
    <dgm:pt modelId="{496E56DD-1A9B-4AC6-8DC7-5B61BE5D7986}">
      <dgm:prSet phldrT="[Texto]" custT="1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pPr algn="l"/>
          <a:endParaRPr lang="es-EC" sz="1400" dirty="0">
            <a:latin typeface="+mj-lt"/>
          </a:endParaRPr>
        </a:p>
      </dgm:t>
    </dgm:pt>
    <dgm:pt modelId="{2686AC74-93CD-45B6-9E6C-C24C14E5CC98}" type="parTrans" cxnId="{8C2656B3-8F52-4278-A06F-485D4E088435}">
      <dgm:prSet/>
      <dgm:spPr/>
      <dgm:t>
        <a:bodyPr/>
        <a:lstStyle/>
        <a:p>
          <a:endParaRPr lang="es-EC"/>
        </a:p>
      </dgm:t>
    </dgm:pt>
    <dgm:pt modelId="{26F3FE39-8E74-44EA-9AB0-AC52D26EB8D2}" type="sibTrans" cxnId="{8C2656B3-8F52-4278-A06F-485D4E088435}">
      <dgm:prSet/>
      <dgm:spPr/>
      <dgm:t>
        <a:bodyPr/>
        <a:lstStyle/>
        <a:p>
          <a:endParaRPr lang="es-EC"/>
        </a:p>
      </dgm:t>
    </dgm:pt>
    <dgm:pt modelId="{CB40BD67-D4F1-4506-8F9F-00D407845B86}">
      <dgm:prSet custT="1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es-EC" sz="1400" dirty="0" smtClean="0">
              <a:latin typeface="+mj-lt"/>
            </a:rPr>
            <a:t>El punto de reblandecimiento es la temperatura(°C)a la que el asfalto alcanza un determinado estado de fluidez</a:t>
          </a:r>
          <a:endParaRPr lang="es-EC" sz="1400" dirty="0">
            <a:latin typeface="+mj-lt"/>
          </a:endParaRPr>
        </a:p>
      </dgm:t>
    </dgm:pt>
    <dgm:pt modelId="{AC0F57C4-B302-4AFD-B09F-182B426D7BC3}" type="sibTrans" cxnId="{234898DD-D1E5-4842-876E-69829E084538}">
      <dgm:prSet/>
      <dgm:spPr/>
      <dgm:t>
        <a:bodyPr/>
        <a:lstStyle/>
        <a:p>
          <a:endParaRPr lang="es-EC"/>
        </a:p>
      </dgm:t>
    </dgm:pt>
    <dgm:pt modelId="{278AE4BD-D000-439F-8E31-BFB7E7F03203}" type="parTrans" cxnId="{234898DD-D1E5-4842-876E-69829E084538}">
      <dgm:prSet/>
      <dgm:spPr/>
      <dgm:t>
        <a:bodyPr/>
        <a:lstStyle/>
        <a:p>
          <a:endParaRPr lang="es-EC"/>
        </a:p>
      </dgm:t>
    </dgm:pt>
    <dgm:pt modelId="{6EC42955-01EC-4645-88F2-BDD5160E1007}">
      <dgm:prSet phldrT="[Texto]" custT="1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pPr algn="l"/>
          <a:r>
            <a:rPr lang="es-EC" sz="1300" b="1" dirty="0" smtClean="0">
              <a:latin typeface="+mj-lt"/>
            </a:rPr>
            <a:t>CONDICIONES:</a:t>
          </a:r>
          <a:endParaRPr lang="es-EC" sz="1300" b="1" dirty="0">
            <a:latin typeface="+mj-lt"/>
          </a:endParaRPr>
        </a:p>
      </dgm:t>
    </dgm:pt>
    <dgm:pt modelId="{951BFABF-A5D2-482A-9E83-E7561B70743C}" type="sibTrans" cxnId="{53EEADEE-1952-4865-92D2-92E7E6D05F92}">
      <dgm:prSet/>
      <dgm:spPr/>
      <dgm:t>
        <a:bodyPr/>
        <a:lstStyle/>
        <a:p>
          <a:endParaRPr lang="es-EC"/>
        </a:p>
      </dgm:t>
    </dgm:pt>
    <dgm:pt modelId="{2654DD28-CBE7-470F-A5F1-CFAE10330D68}" type="parTrans" cxnId="{53EEADEE-1952-4865-92D2-92E7E6D05F92}">
      <dgm:prSet/>
      <dgm:spPr/>
      <dgm:t>
        <a:bodyPr/>
        <a:lstStyle/>
        <a:p>
          <a:endParaRPr lang="es-EC"/>
        </a:p>
      </dgm:t>
    </dgm:pt>
    <dgm:pt modelId="{131ED182-A119-4DA4-92BC-7E582AEDC977}" type="pres">
      <dgm:prSet presAssocID="{530EDF49-693C-418B-8B87-5BFA767C876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E82D7B-CEB3-4FE3-B8A3-BEFF64FE7F3A}" type="pres">
      <dgm:prSet presAssocID="{F4E875F1-2E6A-45D6-9ADB-5D17A5B6E469}" presName="compNode" presStyleCnt="0"/>
      <dgm:spPr/>
    </dgm:pt>
    <dgm:pt modelId="{40E40FB6-BAC3-45F9-A11C-AC8967A9A720}" type="pres">
      <dgm:prSet presAssocID="{F4E875F1-2E6A-45D6-9ADB-5D17A5B6E469}" presName="noGeometry" presStyleCnt="0"/>
      <dgm:spPr/>
    </dgm:pt>
    <dgm:pt modelId="{677A64F9-63E7-4168-B6D6-CDDA8D7F35A3}" type="pres">
      <dgm:prSet presAssocID="{F4E875F1-2E6A-45D6-9ADB-5D17A5B6E469}" presName="childTextVisible" presStyleLbl="bgAccFollowNode1" presStyleIdx="0" presStyleCnt="2" custScaleX="185331" custScaleY="147307" custLinFactNeighborX="31767" custLinFactNeighborY="-511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876B34-2EFE-4559-8361-799E6D580380}" type="pres">
      <dgm:prSet presAssocID="{F4E875F1-2E6A-45D6-9ADB-5D17A5B6E469}" presName="childTextHidden" presStyleLbl="bgAccFollowNode1" presStyleIdx="0" presStyleCnt="2"/>
      <dgm:spPr/>
      <dgm:t>
        <a:bodyPr/>
        <a:lstStyle/>
        <a:p>
          <a:endParaRPr lang="es-EC"/>
        </a:p>
      </dgm:t>
    </dgm:pt>
    <dgm:pt modelId="{426AA32A-C06B-4AFF-959B-21315A9D7ED8}" type="pres">
      <dgm:prSet presAssocID="{F4E875F1-2E6A-45D6-9ADB-5D17A5B6E469}" presName="parentText" presStyleLbl="node1" presStyleIdx="0" presStyleCnt="2" custScaleX="148929" custScaleY="97454" custLinFactNeighborX="-180" custLinFactNeighborY="-9242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82BB7E-796C-457E-8B74-B15124998B23}" type="pres">
      <dgm:prSet presAssocID="{F4E875F1-2E6A-45D6-9ADB-5D17A5B6E469}" presName="aSpace" presStyleCnt="0"/>
      <dgm:spPr/>
    </dgm:pt>
    <dgm:pt modelId="{82C59787-611C-46B6-8B1C-E120FF6EE77F}" type="pres">
      <dgm:prSet presAssocID="{9ED436E9-67E9-4A2E-9491-784F68224980}" presName="compNode" presStyleCnt="0"/>
      <dgm:spPr/>
    </dgm:pt>
    <dgm:pt modelId="{BE524753-6C27-4CAD-B44C-4EA80CF0BB0B}" type="pres">
      <dgm:prSet presAssocID="{9ED436E9-67E9-4A2E-9491-784F68224980}" presName="noGeometry" presStyleCnt="0"/>
      <dgm:spPr/>
    </dgm:pt>
    <dgm:pt modelId="{87B8860C-357F-45F8-89C2-1D8AA44D1DBE}" type="pres">
      <dgm:prSet presAssocID="{9ED436E9-67E9-4A2E-9491-784F68224980}" presName="childTextVisible" presStyleLbl="bgAccFollowNode1" presStyleIdx="1" presStyleCnt="2" custScaleX="152216" custScaleY="115803" custLinFactX="-27030" custLinFactNeighborX="-100000" custLinFactNeighborY="675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EE4DD-8DC0-4731-B0D1-6A46D34DCD0E}" type="pres">
      <dgm:prSet presAssocID="{9ED436E9-67E9-4A2E-9491-784F68224980}" presName="childTextHidden" presStyleLbl="bgAccFollowNode1" presStyleIdx="1" presStyleCnt="2"/>
      <dgm:spPr/>
      <dgm:t>
        <a:bodyPr/>
        <a:lstStyle/>
        <a:p>
          <a:endParaRPr lang="es-EC"/>
        </a:p>
      </dgm:t>
    </dgm:pt>
    <dgm:pt modelId="{1A71DC10-9F49-4553-BBCD-24C7F163B26B}" type="pres">
      <dgm:prSet presAssocID="{9ED436E9-67E9-4A2E-9491-784F68224980}" presName="parentText" presStyleLbl="node1" presStyleIdx="1" presStyleCnt="2" custScaleX="228345" custScaleY="126434" custLinFactX="-132363" custLinFactY="19271" custLinFactNeighborX="-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5023E7-DB15-4AAD-93F6-B301C41F40CB}" type="presOf" srcId="{479A3BD5-2258-4C1F-AA8B-68F48C8B6454}" destId="{5C876B34-2EFE-4559-8361-799E6D580380}" srcOrd="1" destOrd="5" presId="urn:microsoft.com/office/officeart/2005/8/layout/hProcess6"/>
    <dgm:cxn modelId="{D262AB10-FE8A-4B11-8FD9-F864322DD7C5}" srcId="{F4E875F1-2E6A-45D6-9ADB-5D17A5B6E469}" destId="{0B6B4162-0E70-4A5F-83E1-553F9936912E}" srcOrd="1" destOrd="0" parTransId="{16AB5122-D911-43C5-B02B-A0CE8D9FA138}" sibTransId="{E81B1256-63CE-4707-8D13-45E0ED8C86B5}"/>
    <dgm:cxn modelId="{C5CB2B94-EEF9-44E6-BC46-47930237C832}" srcId="{530EDF49-693C-418B-8B87-5BFA767C8769}" destId="{9ED436E9-67E9-4A2E-9491-784F68224980}" srcOrd="1" destOrd="0" parTransId="{4E25BA3D-F2F1-427F-BFC1-FF9547022AAD}" sibTransId="{7CF74498-B058-4FCF-845E-7634D30C163F}"/>
    <dgm:cxn modelId="{0690D56A-CE61-42A4-B2B4-EB8CDDA055B3}" type="presOf" srcId="{0B6B4162-0E70-4A5F-83E1-553F9936912E}" destId="{5C876B34-2EFE-4559-8361-799E6D580380}" srcOrd="1" destOrd="1" presId="urn:microsoft.com/office/officeart/2005/8/layout/hProcess6"/>
    <dgm:cxn modelId="{C9BDAE34-9321-4B87-A268-615CE74EB2B3}" type="presOf" srcId="{0883BE57-815E-4E56-8BD6-705D8AB04177}" destId="{87B8860C-357F-45F8-89C2-1D8AA44D1DBE}" srcOrd="0" destOrd="0" presId="urn:microsoft.com/office/officeart/2005/8/layout/hProcess6"/>
    <dgm:cxn modelId="{01F93190-3CD0-4632-A564-6826CBE9AAFB}" srcId="{530EDF49-693C-418B-8B87-5BFA767C8769}" destId="{F4E875F1-2E6A-45D6-9ADB-5D17A5B6E469}" srcOrd="0" destOrd="0" parTransId="{F4C2FF18-30A0-44AC-A107-0A410EC8EAB2}" sibTransId="{8D8E0E30-9A47-44B0-A8A3-A7F76222E2DF}"/>
    <dgm:cxn modelId="{307C9D99-D2FB-4D9C-9C65-480273D72123}" type="presOf" srcId="{0B6B4162-0E70-4A5F-83E1-553F9936912E}" destId="{677A64F9-63E7-4168-B6D6-CDDA8D7F35A3}" srcOrd="0" destOrd="1" presId="urn:microsoft.com/office/officeart/2005/8/layout/hProcess6"/>
    <dgm:cxn modelId="{2827530A-1589-41D0-B0EB-415795C77005}" type="presOf" srcId="{AD744EE8-4DA5-4383-B1ED-A86220CB1C1B}" destId="{5C876B34-2EFE-4559-8361-799E6D580380}" srcOrd="1" destOrd="3" presId="urn:microsoft.com/office/officeart/2005/8/layout/hProcess6"/>
    <dgm:cxn modelId="{1742E3CA-F867-495E-A1FB-FF577F35C4A3}" type="presOf" srcId="{AD744EE8-4DA5-4383-B1ED-A86220CB1C1B}" destId="{677A64F9-63E7-4168-B6D6-CDDA8D7F35A3}" srcOrd="0" destOrd="3" presId="urn:microsoft.com/office/officeart/2005/8/layout/hProcess6"/>
    <dgm:cxn modelId="{F14C97CE-EE8F-4832-B668-6BB84AA06B7B}" srcId="{F4E875F1-2E6A-45D6-9ADB-5D17A5B6E469}" destId="{AD744EE8-4DA5-4383-B1ED-A86220CB1C1B}" srcOrd="3" destOrd="0" parTransId="{066C3CE8-37D5-4F78-96D6-F6FA6039A535}" sibTransId="{CC66BB14-F57A-43B2-8303-F168F039D8DA}"/>
    <dgm:cxn modelId="{AB9964A6-4024-4E30-949B-CEA11C8D8035}" srcId="{F4E875F1-2E6A-45D6-9ADB-5D17A5B6E469}" destId="{479A3BD5-2258-4C1F-AA8B-68F48C8B6454}" srcOrd="5" destOrd="0" parTransId="{D1A84B66-F210-41E9-84F0-6E46EA158E81}" sibTransId="{9B086120-B2EB-4854-90A4-1DFE6F6DEEF5}"/>
    <dgm:cxn modelId="{0FAF3DC6-A347-40C5-A605-115A8D54E7A2}" srcId="{9ED436E9-67E9-4A2E-9491-784F68224980}" destId="{0883BE57-815E-4E56-8BD6-705D8AB04177}" srcOrd="0" destOrd="0" parTransId="{6A3B118B-9169-479C-80C1-55E01C3666FD}" sibTransId="{958E1C36-4D87-4279-9A17-B1683BAC1146}"/>
    <dgm:cxn modelId="{51BC9CFF-AAED-4DFC-B18C-87633FBF4234}" type="presOf" srcId="{F4E875F1-2E6A-45D6-9ADB-5D17A5B6E469}" destId="{426AA32A-C06B-4AFF-959B-21315A9D7ED8}" srcOrd="0" destOrd="0" presId="urn:microsoft.com/office/officeart/2005/8/layout/hProcess6"/>
    <dgm:cxn modelId="{71D5C5EC-9226-4260-B383-38997816C7B4}" type="presOf" srcId="{CB40BD67-D4F1-4506-8F9F-00D407845B86}" destId="{CD9EE4DD-8DC0-4731-B0D1-6A46D34DCD0E}" srcOrd="1" destOrd="1" presId="urn:microsoft.com/office/officeart/2005/8/layout/hProcess6"/>
    <dgm:cxn modelId="{8BD56E9E-8B01-4777-B4E0-9B79E60D008F}" type="presOf" srcId="{CB40BD67-D4F1-4506-8F9F-00D407845B86}" destId="{87B8860C-357F-45F8-89C2-1D8AA44D1DBE}" srcOrd="0" destOrd="1" presId="urn:microsoft.com/office/officeart/2005/8/layout/hProcess6"/>
    <dgm:cxn modelId="{C88B20E5-6A62-4768-8554-9CF9696B7288}" type="presOf" srcId="{530EDF49-693C-418B-8B87-5BFA767C8769}" destId="{131ED182-A119-4DA4-92BC-7E582AEDC977}" srcOrd="0" destOrd="0" presId="urn:microsoft.com/office/officeart/2005/8/layout/hProcess6"/>
    <dgm:cxn modelId="{FE41C215-5574-4AEB-A6E0-891ABC181A88}" type="presOf" srcId="{479A3BD5-2258-4C1F-AA8B-68F48C8B6454}" destId="{677A64F9-63E7-4168-B6D6-CDDA8D7F35A3}" srcOrd="0" destOrd="5" presId="urn:microsoft.com/office/officeart/2005/8/layout/hProcess6"/>
    <dgm:cxn modelId="{5F7FE07D-C12F-4540-9EDD-8F7E8F4DB60F}" type="presOf" srcId="{496E56DD-1A9B-4AC6-8DC7-5B61BE5D7986}" destId="{5C876B34-2EFE-4559-8361-799E6D580380}" srcOrd="1" destOrd="0" presId="urn:microsoft.com/office/officeart/2005/8/layout/hProcess6"/>
    <dgm:cxn modelId="{07C8D036-B5CC-4DF8-91CD-F9A663FCC4D6}" type="presOf" srcId="{A8709CE9-4F43-4E1F-AE34-8B753B9BE84B}" destId="{677A64F9-63E7-4168-B6D6-CDDA8D7F35A3}" srcOrd="0" destOrd="4" presId="urn:microsoft.com/office/officeart/2005/8/layout/hProcess6"/>
    <dgm:cxn modelId="{8C2656B3-8F52-4278-A06F-485D4E088435}" srcId="{F4E875F1-2E6A-45D6-9ADB-5D17A5B6E469}" destId="{496E56DD-1A9B-4AC6-8DC7-5B61BE5D7986}" srcOrd="0" destOrd="0" parTransId="{2686AC74-93CD-45B6-9E6C-C24C14E5CC98}" sibTransId="{26F3FE39-8E74-44EA-9AB0-AC52D26EB8D2}"/>
    <dgm:cxn modelId="{A6DF0F36-90C4-46C7-BFFA-358B2B1EFF0B}" type="presOf" srcId="{A8709CE9-4F43-4E1F-AE34-8B753B9BE84B}" destId="{5C876B34-2EFE-4559-8361-799E6D580380}" srcOrd="1" destOrd="4" presId="urn:microsoft.com/office/officeart/2005/8/layout/hProcess6"/>
    <dgm:cxn modelId="{AA746A94-ECBF-41A9-AD45-A04FC0A54B82}" type="presOf" srcId="{0883BE57-815E-4E56-8BD6-705D8AB04177}" destId="{CD9EE4DD-8DC0-4731-B0D1-6A46D34DCD0E}" srcOrd="1" destOrd="0" presId="urn:microsoft.com/office/officeart/2005/8/layout/hProcess6"/>
    <dgm:cxn modelId="{234898DD-D1E5-4842-876E-69829E084538}" srcId="{9ED436E9-67E9-4A2E-9491-784F68224980}" destId="{CB40BD67-D4F1-4506-8F9F-00D407845B86}" srcOrd="1" destOrd="0" parTransId="{278AE4BD-D000-439F-8E31-BFB7E7F03203}" sibTransId="{AC0F57C4-B302-4AFD-B09F-182B426D7BC3}"/>
    <dgm:cxn modelId="{96AD076C-AD4B-4F4C-A5A4-CC6B96C5BF90}" type="presOf" srcId="{6EC42955-01EC-4645-88F2-BDD5160E1007}" destId="{677A64F9-63E7-4168-B6D6-CDDA8D7F35A3}" srcOrd="0" destOrd="2" presId="urn:microsoft.com/office/officeart/2005/8/layout/hProcess6"/>
    <dgm:cxn modelId="{53EEADEE-1952-4865-92D2-92E7E6D05F92}" srcId="{F4E875F1-2E6A-45D6-9ADB-5D17A5B6E469}" destId="{6EC42955-01EC-4645-88F2-BDD5160E1007}" srcOrd="2" destOrd="0" parTransId="{2654DD28-CBE7-470F-A5F1-CFAE10330D68}" sibTransId="{951BFABF-A5D2-482A-9E83-E7561B70743C}"/>
    <dgm:cxn modelId="{13DFD5BD-CAFD-4372-BF80-EE3289CBDAED}" type="presOf" srcId="{496E56DD-1A9B-4AC6-8DC7-5B61BE5D7986}" destId="{677A64F9-63E7-4168-B6D6-CDDA8D7F35A3}" srcOrd="0" destOrd="0" presId="urn:microsoft.com/office/officeart/2005/8/layout/hProcess6"/>
    <dgm:cxn modelId="{0CC091E4-C56E-4C23-88EC-B5E8ADA092B1}" type="presOf" srcId="{9ED436E9-67E9-4A2E-9491-784F68224980}" destId="{1A71DC10-9F49-4553-BBCD-24C7F163B26B}" srcOrd="0" destOrd="0" presId="urn:microsoft.com/office/officeart/2005/8/layout/hProcess6"/>
    <dgm:cxn modelId="{57D5A227-63F8-43DE-A13F-C8B7C8CA2A4E}" type="presOf" srcId="{6EC42955-01EC-4645-88F2-BDD5160E1007}" destId="{5C876B34-2EFE-4559-8361-799E6D580380}" srcOrd="1" destOrd="2" presId="urn:microsoft.com/office/officeart/2005/8/layout/hProcess6"/>
    <dgm:cxn modelId="{C21FA8E8-1E13-4D76-AE24-8F3580550305}" srcId="{F4E875F1-2E6A-45D6-9ADB-5D17A5B6E469}" destId="{A8709CE9-4F43-4E1F-AE34-8B753B9BE84B}" srcOrd="4" destOrd="0" parTransId="{577500C7-DE6E-4601-A326-586351874D64}" sibTransId="{5799525F-1124-4482-94B7-7DF466176834}"/>
    <dgm:cxn modelId="{ED95DE2B-0A1E-4F10-8142-4BEC4F632D51}" type="presParOf" srcId="{131ED182-A119-4DA4-92BC-7E582AEDC977}" destId="{2CE82D7B-CEB3-4FE3-B8A3-BEFF64FE7F3A}" srcOrd="0" destOrd="0" presId="urn:microsoft.com/office/officeart/2005/8/layout/hProcess6"/>
    <dgm:cxn modelId="{B52B9B23-E19A-4276-898A-98A4FAEB442B}" type="presParOf" srcId="{2CE82D7B-CEB3-4FE3-B8A3-BEFF64FE7F3A}" destId="{40E40FB6-BAC3-45F9-A11C-AC8967A9A720}" srcOrd="0" destOrd="0" presId="urn:microsoft.com/office/officeart/2005/8/layout/hProcess6"/>
    <dgm:cxn modelId="{77224B7C-26A0-44B8-B94E-114E9ED18498}" type="presParOf" srcId="{2CE82D7B-CEB3-4FE3-B8A3-BEFF64FE7F3A}" destId="{677A64F9-63E7-4168-B6D6-CDDA8D7F35A3}" srcOrd="1" destOrd="0" presId="urn:microsoft.com/office/officeart/2005/8/layout/hProcess6"/>
    <dgm:cxn modelId="{BBEC7E6F-08E9-460E-9350-F533219D3A84}" type="presParOf" srcId="{2CE82D7B-CEB3-4FE3-B8A3-BEFF64FE7F3A}" destId="{5C876B34-2EFE-4559-8361-799E6D580380}" srcOrd="2" destOrd="0" presId="urn:microsoft.com/office/officeart/2005/8/layout/hProcess6"/>
    <dgm:cxn modelId="{462143C9-2FF6-47C6-91B9-FFA840E4E315}" type="presParOf" srcId="{2CE82D7B-CEB3-4FE3-B8A3-BEFF64FE7F3A}" destId="{426AA32A-C06B-4AFF-959B-21315A9D7ED8}" srcOrd="3" destOrd="0" presId="urn:microsoft.com/office/officeart/2005/8/layout/hProcess6"/>
    <dgm:cxn modelId="{25EB78A4-9FDA-4003-B8C2-C17C6EAF7B66}" type="presParOf" srcId="{131ED182-A119-4DA4-92BC-7E582AEDC977}" destId="{5882BB7E-796C-457E-8B74-B15124998B23}" srcOrd="1" destOrd="0" presId="urn:microsoft.com/office/officeart/2005/8/layout/hProcess6"/>
    <dgm:cxn modelId="{1D451605-36AA-4F9D-AA54-295102BB192F}" type="presParOf" srcId="{131ED182-A119-4DA4-92BC-7E582AEDC977}" destId="{82C59787-611C-46B6-8B1C-E120FF6EE77F}" srcOrd="2" destOrd="0" presId="urn:microsoft.com/office/officeart/2005/8/layout/hProcess6"/>
    <dgm:cxn modelId="{C2F7FA9E-64F6-4634-BB40-40D40BCAAC26}" type="presParOf" srcId="{82C59787-611C-46B6-8B1C-E120FF6EE77F}" destId="{BE524753-6C27-4CAD-B44C-4EA80CF0BB0B}" srcOrd="0" destOrd="0" presId="urn:microsoft.com/office/officeart/2005/8/layout/hProcess6"/>
    <dgm:cxn modelId="{772715FD-D9C3-4B1B-AE59-DE2C5275D9D1}" type="presParOf" srcId="{82C59787-611C-46B6-8B1C-E120FF6EE77F}" destId="{87B8860C-357F-45F8-89C2-1D8AA44D1DBE}" srcOrd="1" destOrd="0" presId="urn:microsoft.com/office/officeart/2005/8/layout/hProcess6"/>
    <dgm:cxn modelId="{5620E76F-59AE-461E-9FDD-47C875F9D00B}" type="presParOf" srcId="{82C59787-611C-46B6-8B1C-E120FF6EE77F}" destId="{CD9EE4DD-8DC0-4731-B0D1-6A46D34DCD0E}" srcOrd="2" destOrd="0" presId="urn:microsoft.com/office/officeart/2005/8/layout/hProcess6"/>
    <dgm:cxn modelId="{60E0F8A2-BB5A-46F1-9327-DE05CF61C43C}" type="presParOf" srcId="{82C59787-611C-46B6-8B1C-E120FF6EE77F}" destId="{1A71DC10-9F49-4553-BBCD-24C7F163B26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0EDF49-693C-418B-8B87-5BFA767C876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E875F1-2E6A-45D6-9ADB-5D17A5B6E469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600" dirty="0" smtClean="0">
              <a:latin typeface="+mj-lt"/>
            </a:rPr>
            <a:t>ÍNDICE DE PENETRACIÓN</a:t>
          </a:r>
          <a:endParaRPr lang="es-EC" sz="1600" dirty="0">
            <a:latin typeface="+mj-lt"/>
          </a:endParaRPr>
        </a:p>
      </dgm:t>
    </dgm:pt>
    <dgm:pt modelId="{F4C2FF18-30A0-44AC-A107-0A410EC8EAB2}" type="parTrans" cxnId="{01F93190-3CD0-4632-A564-6826CBE9AAFB}">
      <dgm:prSet/>
      <dgm:spPr/>
      <dgm:t>
        <a:bodyPr/>
        <a:lstStyle/>
        <a:p>
          <a:endParaRPr lang="es-EC"/>
        </a:p>
      </dgm:t>
    </dgm:pt>
    <dgm:pt modelId="{8D8E0E30-9A47-44B0-A8A3-A7F76222E2DF}" type="sibTrans" cxnId="{01F93190-3CD0-4632-A564-6826CBE9AAFB}">
      <dgm:prSet/>
      <dgm:spPr/>
      <dgm:t>
        <a:bodyPr/>
        <a:lstStyle/>
        <a:p>
          <a:endParaRPr lang="es-EC"/>
        </a:p>
      </dgm:t>
    </dgm:pt>
    <dgm:pt modelId="{9ED436E9-67E9-4A2E-9491-784F68224980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600" dirty="0" smtClean="0">
              <a:latin typeface="+mj-lt"/>
            </a:rPr>
            <a:t>ENSAYO PUNTO DE IN FLAMACIÓN</a:t>
          </a:r>
        </a:p>
        <a:p>
          <a:r>
            <a:rPr lang="es-EC" sz="1600" b="1" dirty="0" smtClean="0">
              <a:latin typeface="+mj-lt"/>
            </a:rPr>
            <a:t>D-91</a:t>
          </a:r>
          <a:endParaRPr lang="es-EC" sz="1600" dirty="0">
            <a:latin typeface="+mj-lt"/>
          </a:endParaRPr>
        </a:p>
      </dgm:t>
    </dgm:pt>
    <dgm:pt modelId="{7CF74498-B058-4FCF-845E-7634D30C163F}" type="sibTrans" cxnId="{C5CB2B94-EEF9-44E6-BC46-47930237C832}">
      <dgm:prSet/>
      <dgm:spPr/>
      <dgm:t>
        <a:bodyPr/>
        <a:lstStyle/>
        <a:p>
          <a:endParaRPr lang="es-EC"/>
        </a:p>
      </dgm:t>
    </dgm:pt>
    <dgm:pt modelId="{4E25BA3D-F2F1-427F-BFC1-FF9547022AAD}" type="parTrans" cxnId="{C5CB2B94-EEF9-44E6-BC46-47930237C832}">
      <dgm:prSet/>
      <dgm:spPr/>
      <dgm:t>
        <a:bodyPr/>
        <a:lstStyle/>
        <a:p>
          <a:endParaRPr lang="es-EC"/>
        </a:p>
      </dgm:t>
    </dgm:pt>
    <dgm:pt modelId="{0883BE57-815E-4E56-8BD6-705D8AB0417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EC" sz="2200" dirty="0">
            <a:latin typeface="+mj-lt"/>
          </a:endParaRPr>
        </a:p>
      </dgm:t>
    </dgm:pt>
    <dgm:pt modelId="{6A3B118B-9169-479C-80C1-55E01C3666FD}" type="parTrans" cxnId="{0FAF3DC6-A347-40C5-A605-115A8D54E7A2}">
      <dgm:prSet/>
      <dgm:spPr/>
      <dgm:t>
        <a:bodyPr/>
        <a:lstStyle/>
        <a:p>
          <a:endParaRPr lang="es-EC"/>
        </a:p>
      </dgm:t>
    </dgm:pt>
    <dgm:pt modelId="{958E1C36-4D87-4279-9A17-B1683BAC1146}" type="sibTrans" cxnId="{0FAF3DC6-A347-40C5-A605-115A8D54E7A2}">
      <dgm:prSet/>
      <dgm:spPr/>
      <dgm:t>
        <a:bodyPr/>
        <a:lstStyle/>
        <a:p>
          <a:endParaRPr lang="es-EC"/>
        </a:p>
      </dgm:t>
    </dgm:pt>
    <dgm:pt modelId="{496E56DD-1A9B-4AC6-8DC7-5B61BE5D7986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EC" sz="1400" dirty="0">
            <a:latin typeface="+mj-lt"/>
          </a:endParaRPr>
        </a:p>
      </dgm:t>
    </dgm:pt>
    <dgm:pt modelId="{2686AC74-93CD-45B6-9E6C-C24C14E5CC98}" type="parTrans" cxnId="{8C2656B3-8F52-4278-A06F-485D4E088435}">
      <dgm:prSet/>
      <dgm:spPr/>
      <dgm:t>
        <a:bodyPr/>
        <a:lstStyle/>
        <a:p>
          <a:endParaRPr lang="es-EC"/>
        </a:p>
      </dgm:t>
    </dgm:pt>
    <dgm:pt modelId="{26F3FE39-8E74-44EA-9AB0-AC52D26EB8D2}" type="sibTrans" cxnId="{8C2656B3-8F52-4278-A06F-485D4E088435}">
      <dgm:prSet/>
      <dgm:spPr/>
      <dgm:t>
        <a:bodyPr/>
        <a:lstStyle/>
        <a:p>
          <a:endParaRPr lang="es-EC"/>
        </a:p>
      </dgm:t>
    </dgm:pt>
    <dgm:pt modelId="{CB40BD67-D4F1-4506-8F9F-00D407845B86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C" sz="1400" b="0" i="0" dirty="0" smtClean="0">
              <a:latin typeface="+mj-lt"/>
            </a:rPr>
            <a:t>Temperatura a la que se puede calentar el asfalto con seguridad, sin peligro a que se inflame en presencia de llama. </a:t>
          </a:r>
          <a:endParaRPr lang="es-EC" sz="1400" dirty="0">
            <a:latin typeface="+mj-lt"/>
          </a:endParaRPr>
        </a:p>
      </dgm:t>
    </dgm:pt>
    <dgm:pt modelId="{AC0F57C4-B302-4AFD-B09F-182B426D7BC3}" type="sibTrans" cxnId="{234898DD-D1E5-4842-876E-69829E084538}">
      <dgm:prSet/>
      <dgm:spPr/>
      <dgm:t>
        <a:bodyPr/>
        <a:lstStyle/>
        <a:p>
          <a:endParaRPr lang="es-EC"/>
        </a:p>
      </dgm:t>
    </dgm:pt>
    <dgm:pt modelId="{278AE4BD-D000-439F-8E31-BFB7E7F03203}" type="parTrans" cxnId="{234898DD-D1E5-4842-876E-69829E084538}">
      <dgm:prSet/>
      <dgm:spPr/>
      <dgm:t>
        <a:bodyPr/>
        <a:lstStyle/>
        <a:p>
          <a:endParaRPr lang="es-EC"/>
        </a:p>
      </dgm:t>
    </dgm:pt>
    <dgm:pt modelId="{0B6B4162-0E70-4A5F-83E1-553F9936912E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C" sz="1400" dirty="0" smtClean="0">
              <a:latin typeface="+mj-lt"/>
            </a:rPr>
            <a:t>Expresión matemática para estimar la susceptibilidad térmica de los cementos asfálticos</a:t>
          </a:r>
          <a:endParaRPr lang="es-EC" sz="1400" dirty="0">
            <a:latin typeface="+mj-lt"/>
          </a:endParaRPr>
        </a:p>
      </dgm:t>
    </dgm:pt>
    <dgm:pt modelId="{E81B1256-63CE-4707-8D13-45E0ED8C86B5}" type="sibTrans" cxnId="{D262AB10-FE8A-4B11-8FD9-F864322DD7C5}">
      <dgm:prSet/>
      <dgm:spPr/>
      <dgm:t>
        <a:bodyPr/>
        <a:lstStyle/>
        <a:p>
          <a:endParaRPr lang="es-EC"/>
        </a:p>
      </dgm:t>
    </dgm:pt>
    <dgm:pt modelId="{16AB5122-D911-43C5-B02B-A0CE8D9FA138}" type="parTrans" cxnId="{D262AB10-FE8A-4B11-8FD9-F864322DD7C5}">
      <dgm:prSet/>
      <dgm:spPr/>
      <dgm:t>
        <a:bodyPr/>
        <a:lstStyle/>
        <a:p>
          <a:endParaRPr lang="es-EC"/>
        </a:p>
      </dgm:t>
    </dgm:pt>
    <dgm:pt modelId="{131ED182-A119-4DA4-92BC-7E582AEDC977}" type="pres">
      <dgm:prSet presAssocID="{530EDF49-693C-418B-8B87-5BFA767C876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E82D7B-CEB3-4FE3-B8A3-BEFF64FE7F3A}" type="pres">
      <dgm:prSet presAssocID="{F4E875F1-2E6A-45D6-9ADB-5D17A5B6E469}" presName="compNode" presStyleCnt="0"/>
      <dgm:spPr/>
    </dgm:pt>
    <dgm:pt modelId="{40E40FB6-BAC3-45F9-A11C-AC8967A9A720}" type="pres">
      <dgm:prSet presAssocID="{F4E875F1-2E6A-45D6-9ADB-5D17A5B6E469}" presName="noGeometry" presStyleCnt="0"/>
      <dgm:spPr/>
    </dgm:pt>
    <dgm:pt modelId="{677A64F9-63E7-4168-B6D6-CDDA8D7F35A3}" type="pres">
      <dgm:prSet presAssocID="{F4E875F1-2E6A-45D6-9ADB-5D17A5B6E469}" presName="childTextVisible" presStyleLbl="bgAccFollowNode1" presStyleIdx="0" presStyleCnt="2" custScaleX="160903" custScaleY="101629" custLinFactNeighborX="29474" custLinFactNeighborY="-38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876B34-2EFE-4559-8361-799E6D580380}" type="pres">
      <dgm:prSet presAssocID="{F4E875F1-2E6A-45D6-9ADB-5D17A5B6E469}" presName="childTextHidden" presStyleLbl="bgAccFollowNode1" presStyleIdx="0" presStyleCnt="2"/>
      <dgm:spPr/>
      <dgm:t>
        <a:bodyPr/>
        <a:lstStyle/>
        <a:p>
          <a:endParaRPr lang="es-EC"/>
        </a:p>
      </dgm:t>
    </dgm:pt>
    <dgm:pt modelId="{426AA32A-C06B-4AFF-959B-21315A9D7ED8}" type="pres">
      <dgm:prSet presAssocID="{F4E875F1-2E6A-45D6-9ADB-5D17A5B6E469}" presName="parentText" presStyleLbl="node1" presStyleIdx="0" presStyleCnt="2" custScaleX="160406" custScaleY="90733" custLinFactNeighborX="-345" custLinFactNeighborY="-6766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82BB7E-796C-457E-8B74-B15124998B23}" type="pres">
      <dgm:prSet presAssocID="{F4E875F1-2E6A-45D6-9ADB-5D17A5B6E469}" presName="aSpace" presStyleCnt="0"/>
      <dgm:spPr/>
    </dgm:pt>
    <dgm:pt modelId="{82C59787-611C-46B6-8B1C-E120FF6EE77F}" type="pres">
      <dgm:prSet presAssocID="{9ED436E9-67E9-4A2E-9491-784F68224980}" presName="compNode" presStyleCnt="0"/>
      <dgm:spPr/>
    </dgm:pt>
    <dgm:pt modelId="{BE524753-6C27-4CAD-B44C-4EA80CF0BB0B}" type="pres">
      <dgm:prSet presAssocID="{9ED436E9-67E9-4A2E-9491-784F68224980}" presName="noGeometry" presStyleCnt="0"/>
      <dgm:spPr/>
    </dgm:pt>
    <dgm:pt modelId="{87B8860C-357F-45F8-89C2-1D8AA44D1DBE}" type="pres">
      <dgm:prSet presAssocID="{9ED436E9-67E9-4A2E-9491-784F68224980}" presName="childTextVisible" presStyleLbl="bgAccFollowNode1" presStyleIdx="1" presStyleCnt="2" custScaleX="152216" custScaleY="106986" custLinFactX="-28409" custLinFactNeighborX="-100000" custLinFactNeighborY="690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EE4DD-8DC0-4731-B0D1-6A46D34DCD0E}" type="pres">
      <dgm:prSet presAssocID="{9ED436E9-67E9-4A2E-9491-784F68224980}" presName="childTextHidden" presStyleLbl="bgAccFollowNode1" presStyleIdx="1" presStyleCnt="2"/>
      <dgm:spPr/>
      <dgm:t>
        <a:bodyPr/>
        <a:lstStyle/>
        <a:p>
          <a:endParaRPr lang="es-EC"/>
        </a:p>
      </dgm:t>
    </dgm:pt>
    <dgm:pt modelId="{1A71DC10-9F49-4553-BBCD-24C7F163B26B}" type="pres">
      <dgm:prSet presAssocID="{9ED436E9-67E9-4A2E-9491-784F68224980}" presName="parentText" presStyleLbl="node1" presStyleIdx="1" presStyleCnt="2" custScaleX="177082" custScaleY="98840" custLinFactX="-144015" custLinFactY="19165" custLinFactNeighborX="-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974FAB-3BF1-4406-93DF-51D184BD457F}" type="presOf" srcId="{CB40BD67-D4F1-4506-8F9F-00D407845B86}" destId="{87B8860C-357F-45F8-89C2-1D8AA44D1DBE}" srcOrd="0" destOrd="1" presId="urn:microsoft.com/office/officeart/2005/8/layout/hProcess6"/>
    <dgm:cxn modelId="{2D98F417-3125-4277-B5F8-42D63F85F556}" type="presOf" srcId="{496E56DD-1A9B-4AC6-8DC7-5B61BE5D7986}" destId="{677A64F9-63E7-4168-B6D6-CDDA8D7F35A3}" srcOrd="0" destOrd="0" presId="urn:microsoft.com/office/officeart/2005/8/layout/hProcess6"/>
    <dgm:cxn modelId="{AD2E1B6A-2C0C-494A-BF57-EFBED969E443}" type="presOf" srcId="{CB40BD67-D4F1-4506-8F9F-00D407845B86}" destId="{CD9EE4DD-8DC0-4731-B0D1-6A46D34DCD0E}" srcOrd="1" destOrd="1" presId="urn:microsoft.com/office/officeart/2005/8/layout/hProcess6"/>
    <dgm:cxn modelId="{BBD481B6-8CC8-4998-9BBD-1FC4BC8B4C76}" type="presOf" srcId="{9ED436E9-67E9-4A2E-9491-784F68224980}" destId="{1A71DC10-9F49-4553-BBCD-24C7F163B26B}" srcOrd="0" destOrd="0" presId="urn:microsoft.com/office/officeart/2005/8/layout/hProcess6"/>
    <dgm:cxn modelId="{8C2656B3-8F52-4278-A06F-485D4E088435}" srcId="{F4E875F1-2E6A-45D6-9ADB-5D17A5B6E469}" destId="{496E56DD-1A9B-4AC6-8DC7-5B61BE5D7986}" srcOrd="0" destOrd="0" parTransId="{2686AC74-93CD-45B6-9E6C-C24C14E5CC98}" sibTransId="{26F3FE39-8E74-44EA-9AB0-AC52D26EB8D2}"/>
    <dgm:cxn modelId="{01F93190-3CD0-4632-A564-6826CBE9AAFB}" srcId="{530EDF49-693C-418B-8B87-5BFA767C8769}" destId="{F4E875F1-2E6A-45D6-9ADB-5D17A5B6E469}" srcOrd="0" destOrd="0" parTransId="{F4C2FF18-30A0-44AC-A107-0A410EC8EAB2}" sibTransId="{8D8E0E30-9A47-44B0-A8A3-A7F76222E2DF}"/>
    <dgm:cxn modelId="{53A62FF7-A5EC-44AC-9F2E-7022D67C295C}" type="presOf" srcId="{0883BE57-815E-4E56-8BD6-705D8AB04177}" destId="{87B8860C-357F-45F8-89C2-1D8AA44D1DBE}" srcOrd="0" destOrd="0" presId="urn:microsoft.com/office/officeart/2005/8/layout/hProcess6"/>
    <dgm:cxn modelId="{2297D385-76EE-4E2D-8A0B-AA31453A65A0}" type="presOf" srcId="{530EDF49-693C-418B-8B87-5BFA767C8769}" destId="{131ED182-A119-4DA4-92BC-7E582AEDC977}" srcOrd="0" destOrd="0" presId="urn:microsoft.com/office/officeart/2005/8/layout/hProcess6"/>
    <dgm:cxn modelId="{DC66264B-0DD7-4016-94AD-D92A9C39A9C8}" type="presOf" srcId="{496E56DD-1A9B-4AC6-8DC7-5B61BE5D7986}" destId="{5C876B34-2EFE-4559-8361-799E6D580380}" srcOrd="1" destOrd="0" presId="urn:microsoft.com/office/officeart/2005/8/layout/hProcess6"/>
    <dgm:cxn modelId="{7F992A2F-4B3B-4858-A7E0-FCE178B343E7}" type="presOf" srcId="{0B6B4162-0E70-4A5F-83E1-553F9936912E}" destId="{677A64F9-63E7-4168-B6D6-CDDA8D7F35A3}" srcOrd="0" destOrd="1" presId="urn:microsoft.com/office/officeart/2005/8/layout/hProcess6"/>
    <dgm:cxn modelId="{0FAF3DC6-A347-40C5-A605-115A8D54E7A2}" srcId="{9ED436E9-67E9-4A2E-9491-784F68224980}" destId="{0883BE57-815E-4E56-8BD6-705D8AB04177}" srcOrd="0" destOrd="0" parTransId="{6A3B118B-9169-479C-80C1-55E01C3666FD}" sibTransId="{958E1C36-4D87-4279-9A17-B1683BAC1146}"/>
    <dgm:cxn modelId="{234898DD-D1E5-4842-876E-69829E084538}" srcId="{9ED436E9-67E9-4A2E-9491-784F68224980}" destId="{CB40BD67-D4F1-4506-8F9F-00D407845B86}" srcOrd="1" destOrd="0" parTransId="{278AE4BD-D000-439F-8E31-BFB7E7F03203}" sibTransId="{AC0F57C4-B302-4AFD-B09F-182B426D7BC3}"/>
    <dgm:cxn modelId="{C5CB2B94-EEF9-44E6-BC46-47930237C832}" srcId="{530EDF49-693C-418B-8B87-5BFA767C8769}" destId="{9ED436E9-67E9-4A2E-9491-784F68224980}" srcOrd="1" destOrd="0" parTransId="{4E25BA3D-F2F1-427F-BFC1-FF9547022AAD}" sibTransId="{7CF74498-B058-4FCF-845E-7634D30C163F}"/>
    <dgm:cxn modelId="{1865E7E4-7EBB-4FC8-89AC-E717E787E8B6}" type="presOf" srcId="{0B6B4162-0E70-4A5F-83E1-553F9936912E}" destId="{5C876B34-2EFE-4559-8361-799E6D580380}" srcOrd="1" destOrd="1" presId="urn:microsoft.com/office/officeart/2005/8/layout/hProcess6"/>
    <dgm:cxn modelId="{6FA869E9-3D89-4793-BCE1-63D27CCE17E0}" type="presOf" srcId="{0883BE57-815E-4E56-8BD6-705D8AB04177}" destId="{CD9EE4DD-8DC0-4731-B0D1-6A46D34DCD0E}" srcOrd="1" destOrd="0" presId="urn:microsoft.com/office/officeart/2005/8/layout/hProcess6"/>
    <dgm:cxn modelId="{D262AB10-FE8A-4B11-8FD9-F864322DD7C5}" srcId="{F4E875F1-2E6A-45D6-9ADB-5D17A5B6E469}" destId="{0B6B4162-0E70-4A5F-83E1-553F9936912E}" srcOrd="1" destOrd="0" parTransId="{16AB5122-D911-43C5-B02B-A0CE8D9FA138}" sibTransId="{E81B1256-63CE-4707-8D13-45E0ED8C86B5}"/>
    <dgm:cxn modelId="{2D8C4A6C-AA0F-4FAF-B039-0ADBA8038713}" type="presOf" srcId="{F4E875F1-2E6A-45D6-9ADB-5D17A5B6E469}" destId="{426AA32A-C06B-4AFF-959B-21315A9D7ED8}" srcOrd="0" destOrd="0" presId="urn:microsoft.com/office/officeart/2005/8/layout/hProcess6"/>
    <dgm:cxn modelId="{DA22537E-9741-4869-B4BC-D9A4B69F0FD1}" type="presParOf" srcId="{131ED182-A119-4DA4-92BC-7E582AEDC977}" destId="{2CE82D7B-CEB3-4FE3-B8A3-BEFF64FE7F3A}" srcOrd="0" destOrd="0" presId="urn:microsoft.com/office/officeart/2005/8/layout/hProcess6"/>
    <dgm:cxn modelId="{4FD629CE-0DD2-4BC3-9CFB-99640095D99B}" type="presParOf" srcId="{2CE82D7B-CEB3-4FE3-B8A3-BEFF64FE7F3A}" destId="{40E40FB6-BAC3-45F9-A11C-AC8967A9A720}" srcOrd="0" destOrd="0" presId="urn:microsoft.com/office/officeart/2005/8/layout/hProcess6"/>
    <dgm:cxn modelId="{6B805729-ED52-4575-B689-3941285B67D0}" type="presParOf" srcId="{2CE82D7B-CEB3-4FE3-B8A3-BEFF64FE7F3A}" destId="{677A64F9-63E7-4168-B6D6-CDDA8D7F35A3}" srcOrd="1" destOrd="0" presId="urn:microsoft.com/office/officeart/2005/8/layout/hProcess6"/>
    <dgm:cxn modelId="{A7FFA99B-4FD9-482B-AC13-85F970E921FA}" type="presParOf" srcId="{2CE82D7B-CEB3-4FE3-B8A3-BEFF64FE7F3A}" destId="{5C876B34-2EFE-4559-8361-799E6D580380}" srcOrd="2" destOrd="0" presId="urn:microsoft.com/office/officeart/2005/8/layout/hProcess6"/>
    <dgm:cxn modelId="{187C973E-55A5-40ED-84B0-993C6F8E9C85}" type="presParOf" srcId="{2CE82D7B-CEB3-4FE3-B8A3-BEFF64FE7F3A}" destId="{426AA32A-C06B-4AFF-959B-21315A9D7ED8}" srcOrd="3" destOrd="0" presId="urn:microsoft.com/office/officeart/2005/8/layout/hProcess6"/>
    <dgm:cxn modelId="{FBA590E1-0A02-41E9-9055-8198403CA200}" type="presParOf" srcId="{131ED182-A119-4DA4-92BC-7E582AEDC977}" destId="{5882BB7E-796C-457E-8B74-B15124998B23}" srcOrd="1" destOrd="0" presId="urn:microsoft.com/office/officeart/2005/8/layout/hProcess6"/>
    <dgm:cxn modelId="{563A0C36-A653-44A4-9E66-F6AAB2952570}" type="presParOf" srcId="{131ED182-A119-4DA4-92BC-7E582AEDC977}" destId="{82C59787-611C-46B6-8B1C-E120FF6EE77F}" srcOrd="2" destOrd="0" presId="urn:microsoft.com/office/officeart/2005/8/layout/hProcess6"/>
    <dgm:cxn modelId="{0049E784-4216-452F-8CC3-DF54941D473D}" type="presParOf" srcId="{82C59787-611C-46B6-8B1C-E120FF6EE77F}" destId="{BE524753-6C27-4CAD-B44C-4EA80CF0BB0B}" srcOrd="0" destOrd="0" presId="urn:microsoft.com/office/officeart/2005/8/layout/hProcess6"/>
    <dgm:cxn modelId="{6F721443-9627-45E3-9C48-6499592047DA}" type="presParOf" srcId="{82C59787-611C-46B6-8B1C-E120FF6EE77F}" destId="{87B8860C-357F-45F8-89C2-1D8AA44D1DBE}" srcOrd="1" destOrd="0" presId="urn:microsoft.com/office/officeart/2005/8/layout/hProcess6"/>
    <dgm:cxn modelId="{3A6E14EC-2693-43F2-892A-D723581C9160}" type="presParOf" srcId="{82C59787-611C-46B6-8B1C-E120FF6EE77F}" destId="{CD9EE4DD-8DC0-4731-B0D1-6A46D34DCD0E}" srcOrd="2" destOrd="0" presId="urn:microsoft.com/office/officeart/2005/8/layout/hProcess6"/>
    <dgm:cxn modelId="{9B0E1D3D-069C-4537-B33C-5F63AE7A7EE5}" type="presParOf" srcId="{82C59787-611C-46B6-8B1C-E120FF6EE77F}" destId="{1A71DC10-9F49-4553-BBCD-24C7F163B26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C4D93-FADA-4592-9169-75F1F84E7131}">
      <dsp:nvSpPr>
        <dsp:cNvPr id="0" name=""/>
        <dsp:cNvSpPr/>
      </dsp:nvSpPr>
      <dsp:spPr>
        <a:xfrm rot="5400000">
          <a:off x="-146685" y="812591"/>
          <a:ext cx="1681377" cy="117696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571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 </a:t>
          </a:r>
          <a:r>
            <a:rPr lang="es-EC" sz="1600" b="1" kern="1200" dirty="0" smtClean="0">
              <a:latin typeface="+mj-lt"/>
            </a:rPr>
            <a:t>GENERAL</a:t>
          </a:r>
          <a:endParaRPr lang="es-EC" sz="1600" b="1" kern="1200" dirty="0">
            <a:latin typeface="+mj-lt"/>
          </a:endParaRPr>
        </a:p>
      </dsp:txBody>
      <dsp:txXfrm rot="5400000">
        <a:off x="-146685" y="812591"/>
        <a:ext cx="1681377" cy="1176964"/>
      </dsp:txXfrm>
    </dsp:sp>
    <dsp:sp modelId="{476CC01C-0003-4D68-8414-74D9F87C63CD}">
      <dsp:nvSpPr>
        <dsp:cNvPr id="0" name=""/>
        <dsp:cNvSpPr/>
      </dsp:nvSpPr>
      <dsp:spPr>
        <a:xfrm rot="5400000">
          <a:off x="4203842" y="-2691697"/>
          <a:ext cx="1749014" cy="7276425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+mj-lt"/>
            </a:rPr>
            <a:t>Realizar la caracterización y análisis del cemento asfáltico Tipo AC-20 en la sierra central (Ciudades: Quito, Ambato, Latacunga y Riobamba) mediante la determinación del índice de penetración.</a:t>
          </a:r>
          <a:endParaRPr lang="es-EC" sz="2200" kern="1200" dirty="0">
            <a:latin typeface="+mj-lt"/>
          </a:endParaRPr>
        </a:p>
      </dsp:txBody>
      <dsp:txXfrm rot="5400000">
        <a:off x="4203842" y="-2691697"/>
        <a:ext cx="1749014" cy="7276425"/>
      </dsp:txXfrm>
    </dsp:sp>
    <dsp:sp modelId="{27EAFF01-9C05-46AD-8972-421F6F4ABE2A}">
      <dsp:nvSpPr>
        <dsp:cNvPr id="0" name=""/>
        <dsp:cNvSpPr/>
      </dsp:nvSpPr>
      <dsp:spPr>
        <a:xfrm rot="5400000">
          <a:off x="-45349" y="2934729"/>
          <a:ext cx="1681377" cy="135906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571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latin typeface="+mj-lt"/>
            </a:rPr>
            <a:t>ESPECÍFICOS</a:t>
          </a:r>
          <a:endParaRPr lang="es-EC" sz="1500" b="1" kern="1200" dirty="0">
            <a:latin typeface="+mj-lt"/>
          </a:endParaRPr>
        </a:p>
      </dsp:txBody>
      <dsp:txXfrm rot="5400000">
        <a:off x="-45349" y="2934729"/>
        <a:ext cx="1681377" cy="1359064"/>
      </dsp:txXfrm>
    </dsp:sp>
    <dsp:sp modelId="{90A95F0B-663D-4CA3-B961-49C4DBA99599}">
      <dsp:nvSpPr>
        <dsp:cNvPr id="0" name=""/>
        <dsp:cNvSpPr/>
      </dsp:nvSpPr>
      <dsp:spPr>
        <a:xfrm rot="5400000">
          <a:off x="3369849" y="128401"/>
          <a:ext cx="3459603" cy="71740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900" kern="1200" dirty="0">
            <a:latin typeface="+mj-lt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+mj-lt"/>
            </a:rPr>
            <a:t>Estandarizar los procesos de toma de muestras de asfalto en empresas dedicadas a la construcción de carreteras. </a:t>
          </a:r>
          <a:endParaRPr lang="es-EC" sz="2200" kern="1200" dirty="0">
            <a:latin typeface="+mj-lt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+mj-lt"/>
            </a:rPr>
            <a:t>Realizar los ensayos de penetración, reblandecimiento e inflamación, conjuntamente con la determinación del índice de penetración.</a:t>
          </a:r>
          <a:endParaRPr lang="es-EC" sz="2200" kern="1200" dirty="0">
            <a:latin typeface="+mj-lt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+mj-lt"/>
            </a:rPr>
            <a:t>Verificar el cumplimiento de los parámetros de calidad exigidos por el Ministerio de Transporte y Obras Públicas</a:t>
          </a:r>
          <a:endParaRPr lang="es-EC" sz="2200" kern="1200" dirty="0">
            <a:latin typeface="+mj-lt"/>
          </a:endParaRPr>
        </a:p>
      </dsp:txBody>
      <dsp:txXfrm rot="5400000">
        <a:off x="3369849" y="128401"/>
        <a:ext cx="3459603" cy="7174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B2A1C8-1F72-40D4-BFAE-F7E3D50343C6}">
      <dsp:nvSpPr>
        <dsp:cNvPr id="0" name=""/>
        <dsp:cNvSpPr/>
      </dsp:nvSpPr>
      <dsp:spPr>
        <a:xfrm rot="5400000">
          <a:off x="2247072" y="-624809"/>
          <a:ext cx="814674" cy="2723188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+mj-lt"/>
            </a:rPr>
            <a:t>A bajas temperaturas</a:t>
          </a:r>
          <a:endParaRPr lang="es-EC" sz="2000" kern="1200" dirty="0">
            <a:latin typeface="+mj-lt"/>
          </a:endParaRPr>
        </a:p>
      </dsp:txBody>
      <dsp:txXfrm rot="5400000">
        <a:off x="2247072" y="-624809"/>
        <a:ext cx="814674" cy="2723188"/>
      </dsp:txXfrm>
    </dsp:sp>
    <dsp:sp modelId="{9EB6E7E2-98C5-43AA-9856-EA4D06023B4C}">
      <dsp:nvSpPr>
        <dsp:cNvPr id="0" name=""/>
        <dsp:cNvSpPr/>
      </dsp:nvSpPr>
      <dsp:spPr>
        <a:xfrm>
          <a:off x="907" y="216029"/>
          <a:ext cx="1276012" cy="105948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PSEUDO-PLÁSTICO</a:t>
          </a:r>
          <a:endParaRPr lang="es-EC" sz="2000" kern="1200" dirty="0">
            <a:latin typeface="+mj-lt"/>
          </a:endParaRPr>
        </a:p>
      </dsp:txBody>
      <dsp:txXfrm>
        <a:off x="907" y="216029"/>
        <a:ext cx="1276012" cy="1059482"/>
      </dsp:txXfrm>
    </dsp:sp>
    <dsp:sp modelId="{9F3793AB-41D5-4092-A252-781925834582}">
      <dsp:nvSpPr>
        <dsp:cNvPr id="0" name=""/>
        <dsp:cNvSpPr/>
      </dsp:nvSpPr>
      <dsp:spPr>
        <a:xfrm rot="5400000">
          <a:off x="2438033" y="454323"/>
          <a:ext cx="734370" cy="303052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+mj-lt"/>
            </a:rPr>
            <a:t>A altas temperaturas</a:t>
          </a:r>
          <a:endParaRPr lang="es-EC" sz="2000" kern="1200" dirty="0">
            <a:latin typeface="+mj-lt"/>
          </a:endParaRPr>
        </a:p>
      </dsp:txBody>
      <dsp:txXfrm rot="5400000">
        <a:off x="2438033" y="454323"/>
        <a:ext cx="734370" cy="3030521"/>
      </dsp:txXfrm>
    </dsp:sp>
    <dsp:sp modelId="{450020A2-9951-47D8-82A8-4954431450E5}">
      <dsp:nvSpPr>
        <dsp:cNvPr id="0" name=""/>
        <dsp:cNvSpPr/>
      </dsp:nvSpPr>
      <dsp:spPr>
        <a:xfrm>
          <a:off x="23887" y="1319889"/>
          <a:ext cx="1287148" cy="112838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</a:rPr>
            <a:t>FLUIDO-VISCOSO</a:t>
          </a:r>
        </a:p>
      </dsp:txBody>
      <dsp:txXfrm>
        <a:off x="23887" y="1319889"/>
        <a:ext cx="1287148" cy="11283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C1CBC-2FEA-4FAE-918F-6DBBD54E1640}">
      <dsp:nvSpPr>
        <dsp:cNvPr id="0" name=""/>
        <dsp:cNvSpPr/>
      </dsp:nvSpPr>
      <dsp:spPr>
        <a:xfrm>
          <a:off x="1965" y="1753971"/>
          <a:ext cx="1647569" cy="82378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+mj-lt"/>
            </a:rPr>
            <a:t>Asfaltos</a:t>
          </a:r>
        </a:p>
      </dsp:txBody>
      <dsp:txXfrm>
        <a:off x="1965" y="1753971"/>
        <a:ext cx="1647569" cy="823784"/>
      </dsp:txXfrm>
    </dsp:sp>
    <dsp:sp modelId="{9D24C046-BB62-4C63-BD1F-2587CBD3CD42}">
      <dsp:nvSpPr>
        <dsp:cNvPr id="0" name=""/>
        <dsp:cNvSpPr/>
      </dsp:nvSpPr>
      <dsp:spPr>
        <a:xfrm rot="19457599">
          <a:off x="1573251" y="1907119"/>
          <a:ext cx="811595" cy="43813"/>
        </a:xfrm>
        <a:custGeom>
          <a:avLst/>
          <a:gdLst/>
          <a:ahLst/>
          <a:cxnLst/>
          <a:rect l="0" t="0" r="0" b="0"/>
          <a:pathLst>
            <a:path>
              <a:moveTo>
                <a:pt x="0" y="21906"/>
              </a:moveTo>
              <a:lnTo>
                <a:pt x="811595" y="2190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9457599">
        <a:off x="1958759" y="1908736"/>
        <a:ext cx="40579" cy="40579"/>
      </dsp:txXfrm>
    </dsp:sp>
    <dsp:sp modelId="{C39A3301-4CFC-4DF6-B668-E2C7026AF552}">
      <dsp:nvSpPr>
        <dsp:cNvPr id="0" name=""/>
        <dsp:cNvSpPr/>
      </dsp:nvSpPr>
      <dsp:spPr>
        <a:xfrm>
          <a:off x="2308563" y="1280295"/>
          <a:ext cx="1647569" cy="823784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err="1" smtClean="0">
              <a:latin typeface="+mj-lt"/>
            </a:rPr>
            <a:t>Maltenos</a:t>
          </a:r>
          <a:endParaRPr lang="es-EC" sz="2200" kern="1200" dirty="0">
            <a:latin typeface="+mj-lt"/>
          </a:endParaRPr>
        </a:p>
      </dsp:txBody>
      <dsp:txXfrm>
        <a:off x="2308563" y="1280295"/>
        <a:ext cx="1647569" cy="823784"/>
      </dsp:txXfrm>
    </dsp:sp>
    <dsp:sp modelId="{01E2F871-7B24-4B85-94CF-2C9AF8724A90}">
      <dsp:nvSpPr>
        <dsp:cNvPr id="0" name=""/>
        <dsp:cNvSpPr/>
      </dsp:nvSpPr>
      <dsp:spPr>
        <a:xfrm rot="18289469">
          <a:off x="3708629" y="1196604"/>
          <a:ext cx="1154034" cy="43813"/>
        </a:xfrm>
        <a:custGeom>
          <a:avLst/>
          <a:gdLst/>
          <a:ahLst/>
          <a:cxnLst/>
          <a:rect l="0" t="0" r="0" b="0"/>
          <a:pathLst>
            <a:path>
              <a:moveTo>
                <a:pt x="0" y="21906"/>
              </a:moveTo>
              <a:lnTo>
                <a:pt x="1154034" y="2190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8289469">
        <a:off x="4256795" y="1189660"/>
        <a:ext cx="57701" cy="57701"/>
      </dsp:txXfrm>
    </dsp:sp>
    <dsp:sp modelId="{4233BCD5-A01E-4DC8-A86B-E2C085E6CA0A}">
      <dsp:nvSpPr>
        <dsp:cNvPr id="0" name=""/>
        <dsp:cNvSpPr/>
      </dsp:nvSpPr>
      <dsp:spPr>
        <a:xfrm>
          <a:off x="4615160" y="332942"/>
          <a:ext cx="1647569" cy="823784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+mj-lt"/>
            </a:rPr>
            <a:t>Saturados</a:t>
          </a:r>
        </a:p>
      </dsp:txBody>
      <dsp:txXfrm>
        <a:off x="4615160" y="332942"/>
        <a:ext cx="1647569" cy="823784"/>
      </dsp:txXfrm>
    </dsp:sp>
    <dsp:sp modelId="{B7343566-6B32-4C6E-A84D-4209308C59B4}">
      <dsp:nvSpPr>
        <dsp:cNvPr id="0" name=""/>
        <dsp:cNvSpPr/>
      </dsp:nvSpPr>
      <dsp:spPr>
        <a:xfrm>
          <a:off x="3956132" y="1670281"/>
          <a:ext cx="659027" cy="43813"/>
        </a:xfrm>
        <a:custGeom>
          <a:avLst/>
          <a:gdLst/>
          <a:ahLst/>
          <a:cxnLst/>
          <a:rect l="0" t="0" r="0" b="0"/>
          <a:pathLst>
            <a:path>
              <a:moveTo>
                <a:pt x="0" y="21906"/>
              </a:moveTo>
              <a:lnTo>
                <a:pt x="659027" y="2190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269171" y="1675712"/>
        <a:ext cx="32951" cy="32951"/>
      </dsp:txXfrm>
    </dsp:sp>
    <dsp:sp modelId="{3BF5D938-2FFE-4D49-B72E-01BA36333101}">
      <dsp:nvSpPr>
        <dsp:cNvPr id="0" name=""/>
        <dsp:cNvSpPr/>
      </dsp:nvSpPr>
      <dsp:spPr>
        <a:xfrm>
          <a:off x="4615160" y="1280295"/>
          <a:ext cx="1647569" cy="823784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Aromáticos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(40-65%)</a:t>
          </a:r>
          <a:endParaRPr lang="es-EC" sz="2200" kern="1200" dirty="0">
            <a:latin typeface="+mj-lt"/>
          </a:endParaRPr>
        </a:p>
      </dsp:txBody>
      <dsp:txXfrm>
        <a:off x="4615160" y="1280295"/>
        <a:ext cx="1647569" cy="823784"/>
      </dsp:txXfrm>
    </dsp:sp>
    <dsp:sp modelId="{3781EF3D-E4EC-473A-93F6-01556851493D}">
      <dsp:nvSpPr>
        <dsp:cNvPr id="0" name=""/>
        <dsp:cNvSpPr/>
      </dsp:nvSpPr>
      <dsp:spPr>
        <a:xfrm rot="3310531">
          <a:off x="3708629" y="2143957"/>
          <a:ext cx="1154034" cy="43813"/>
        </a:xfrm>
        <a:custGeom>
          <a:avLst/>
          <a:gdLst/>
          <a:ahLst/>
          <a:cxnLst/>
          <a:rect l="0" t="0" r="0" b="0"/>
          <a:pathLst>
            <a:path>
              <a:moveTo>
                <a:pt x="0" y="21906"/>
              </a:moveTo>
              <a:lnTo>
                <a:pt x="1154034" y="2190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3310531">
        <a:off x="4256795" y="2137013"/>
        <a:ext cx="57701" cy="57701"/>
      </dsp:txXfrm>
    </dsp:sp>
    <dsp:sp modelId="{A887B63C-24E6-4DAD-8EF6-4ECD6E47D62A}">
      <dsp:nvSpPr>
        <dsp:cNvPr id="0" name=""/>
        <dsp:cNvSpPr/>
      </dsp:nvSpPr>
      <dsp:spPr>
        <a:xfrm>
          <a:off x="4615160" y="2227648"/>
          <a:ext cx="1647569" cy="823784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+mj-lt"/>
            </a:rPr>
            <a:t>Resinas</a:t>
          </a:r>
        </a:p>
      </dsp:txBody>
      <dsp:txXfrm>
        <a:off x="4615160" y="2227648"/>
        <a:ext cx="1647569" cy="823784"/>
      </dsp:txXfrm>
    </dsp:sp>
    <dsp:sp modelId="{C9228BDA-5575-4560-82CA-19EC2064F297}">
      <dsp:nvSpPr>
        <dsp:cNvPr id="0" name=""/>
        <dsp:cNvSpPr/>
      </dsp:nvSpPr>
      <dsp:spPr>
        <a:xfrm rot="2142401">
          <a:off x="1573251" y="2380795"/>
          <a:ext cx="811595" cy="43813"/>
        </a:xfrm>
        <a:custGeom>
          <a:avLst/>
          <a:gdLst/>
          <a:ahLst/>
          <a:cxnLst/>
          <a:rect l="0" t="0" r="0" b="0"/>
          <a:pathLst>
            <a:path>
              <a:moveTo>
                <a:pt x="0" y="21906"/>
              </a:moveTo>
              <a:lnTo>
                <a:pt x="811595" y="2190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42401">
        <a:off x="1958759" y="2382412"/>
        <a:ext cx="40579" cy="40579"/>
      </dsp:txXfrm>
    </dsp:sp>
    <dsp:sp modelId="{4365B462-C907-45ED-A658-3F1A785E4119}">
      <dsp:nvSpPr>
        <dsp:cNvPr id="0" name=""/>
        <dsp:cNvSpPr/>
      </dsp:nvSpPr>
      <dsp:spPr>
        <a:xfrm>
          <a:off x="2308563" y="2227648"/>
          <a:ext cx="1647569" cy="823784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err="1" smtClean="0">
              <a:latin typeface="+mj-lt"/>
            </a:rPr>
            <a:t>Asfaltenos</a:t>
          </a:r>
          <a:endParaRPr lang="es-EC" sz="2200" kern="1200" dirty="0" smtClean="0">
            <a:latin typeface="+mj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(15-20%)</a:t>
          </a:r>
          <a:endParaRPr lang="es-EC" sz="2200" kern="1200" dirty="0">
            <a:latin typeface="+mj-lt"/>
          </a:endParaRPr>
        </a:p>
      </dsp:txBody>
      <dsp:txXfrm>
        <a:off x="2308563" y="2227648"/>
        <a:ext cx="1647569" cy="8237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3329A9-30DA-4BD4-A5B5-9CFDC4ED6FFA}">
      <dsp:nvSpPr>
        <dsp:cNvPr id="0" name=""/>
        <dsp:cNvSpPr/>
      </dsp:nvSpPr>
      <dsp:spPr>
        <a:xfrm rot="5400000">
          <a:off x="2355868" y="-889845"/>
          <a:ext cx="557724" cy="24797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+mj-lt"/>
            </a:rPr>
            <a:t>Saturados</a:t>
          </a:r>
          <a:endParaRPr lang="es-EC" sz="2800" kern="1200" dirty="0">
            <a:latin typeface="+mj-lt"/>
          </a:endParaRPr>
        </a:p>
      </dsp:txBody>
      <dsp:txXfrm rot="5400000">
        <a:off x="2355868" y="-889845"/>
        <a:ext cx="557724" cy="2479746"/>
      </dsp:txXfrm>
    </dsp:sp>
    <dsp:sp modelId="{1C684766-F65E-4359-9241-F2C9126A4174}">
      <dsp:nvSpPr>
        <dsp:cNvPr id="0" name=""/>
        <dsp:cNvSpPr/>
      </dsp:nvSpPr>
      <dsp:spPr>
        <a:xfrm>
          <a:off x="0" y="1449"/>
          <a:ext cx="1394857" cy="697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S</a:t>
          </a:r>
          <a:endParaRPr lang="es-EC" sz="3500" kern="1200" dirty="0"/>
        </a:p>
      </dsp:txBody>
      <dsp:txXfrm>
        <a:off x="0" y="1449"/>
        <a:ext cx="1394857" cy="697155"/>
      </dsp:txXfrm>
    </dsp:sp>
    <dsp:sp modelId="{86A4B70A-9E03-44CE-AFB2-4BC7161FE0EC}">
      <dsp:nvSpPr>
        <dsp:cNvPr id="0" name=""/>
        <dsp:cNvSpPr/>
      </dsp:nvSpPr>
      <dsp:spPr>
        <a:xfrm rot="5400000">
          <a:off x="2355868" y="-157832"/>
          <a:ext cx="557724" cy="24797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+mj-lt"/>
            </a:rPr>
            <a:t>Aromáticos</a:t>
          </a:r>
          <a:endParaRPr lang="es-EC" sz="2800" kern="1200" dirty="0">
            <a:latin typeface="+mj-lt"/>
          </a:endParaRPr>
        </a:p>
      </dsp:txBody>
      <dsp:txXfrm rot="5400000">
        <a:off x="2355868" y="-157832"/>
        <a:ext cx="557724" cy="2479746"/>
      </dsp:txXfrm>
    </dsp:sp>
    <dsp:sp modelId="{0C3D0E08-40C0-462F-A356-E6149C7B109D}">
      <dsp:nvSpPr>
        <dsp:cNvPr id="0" name=""/>
        <dsp:cNvSpPr/>
      </dsp:nvSpPr>
      <dsp:spPr>
        <a:xfrm>
          <a:off x="0" y="733463"/>
          <a:ext cx="1394857" cy="697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smtClean="0"/>
            <a:t>A</a:t>
          </a:r>
          <a:endParaRPr lang="es-EC" sz="3500" kern="1200" dirty="0"/>
        </a:p>
      </dsp:txBody>
      <dsp:txXfrm>
        <a:off x="0" y="733463"/>
        <a:ext cx="1394857" cy="697155"/>
      </dsp:txXfrm>
    </dsp:sp>
    <dsp:sp modelId="{F406E583-D11B-437B-9FED-01FC31E67DB2}">
      <dsp:nvSpPr>
        <dsp:cNvPr id="0" name=""/>
        <dsp:cNvSpPr/>
      </dsp:nvSpPr>
      <dsp:spPr>
        <a:xfrm rot="5400000">
          <a:off x="2355868" y="574181"/>
          <a:ext cx="557724" cy="24797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+mj-lt"/>
            </a:rPr>
            <a:t>Resinas</a:t>
          </a:r>
          <a:endParaRPr lang="es-EC" sz="2800" kern="1200" dirty="0">
            <a:latin typeface="+mj-lt"/>
          </a:endParaRPr>
        </a:p>
      </dsp:txBody>
      <dsp:txXfrm rot="5400000">
        <a:off x="2355868" y="574181"/>
        <a:ext cx="557724" cy="2479746"/>
      </dsp:txXfrm>
    </dsp:sp>
    <dsp:sp modelId="{54FDE38C-5CE0-436D-B774-C92643037045}">
      <dsp:nvSpPr>
        <dsp:cNvPr id="0" name=""/>
        <dsp:cNvSpPr/>
      </dsp:nvSpPr>
      <dsp:spPr>
        <a:xfrm>
          <a:off x="0" y="1465476"/>
          <a:ext cx="1394857" cy="697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R</a:t>
          </a:r>
          <a:endParaRPr lang="es-EC" sz="3500" kern="1200" dirty="0"/>
        </a:p>
      </dsp:txBody>
      <dsp:txXfrm>
        <a:off x="0" y="1465476"/>
        <a:ext cx="1394857" cy="697155"/>
      </dsp:txXfrm>
    </dsp:sp>
    <dsp:sp modelId="{CE73AA9B-A6A0-47A9-96F1-E9F8BC79B689}">
      <dsp:nvSpPr>
        <dsp:cNvPr id="0" name=""/>
        <dsp:cNvSpPr/>
      </dsp:nvSpPr>
      <dsp:spPr>
        <a:xfrm rot="5400000">
          <a:off x="2355868" y="1306195"/>
          <a:ext cx="557724" cy="24797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err="1" smtClean="0">
              <a:latin typeface="+mj-lt"/>
            </a:rPr>
            <a:t>Asfaltenos</a:t>
          </a:r>
          <a:endParaRPr lang="es-EC" sz="2800" kern="1200" dirty="0">
            <a:latin typeface="+mj-lt"/>
          </a:endParaRPr>
        </a:p>
      </dsp:txBody>
      <dsp:txXfrm rot="5400000">
        <a:off x="2355868" y="1306195"/>
        <a:ext cx="557724" cy="2479746"/>
      </dsp:txXfrm>
    </dsp:sp>
    <dsp:sp modelId="{DE5CF8BC-3823-4F89-8968-FC3A7EF64A3F}">
      <dsp:nvSpPr>
        <dsp:cNvPr id="0" name=""/>
        <dsp:cNvSpPr/>
      </dsp:nvSpPr>
      <dsp:spPr>
        <a:xfrm>
          <a:off x="0" y="2197490"/>
          <a:ext cx="1394857" cy="697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A</a:t>
          </a:r>
          <a:endParaRPr lang="es-EC" sz="3500" kern="1200" dirty="0"/>
        </a:p>
      </dsp:txBody>
      <dsp:txXfrm>
        <a:off x="0" y="2197490"/>
        <a:ext cx="1394857" cy="6971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EECF6-12B7-408F-B5FF-1D9AA5B0147B}">
      <dsp:nvSpPr>
        <dsp:cNvPr id="0" name=""/>
        <dsp:cNvSpPr/>
      </dsp:nvSpPr>
      <dsp:spPr>
        <a:xfrm>
          <a:off x="3625363" y="2531"/>
          <a:ext cx="1390232" cy="926821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+mj-lt"/>
            </a:rPr>
            <a:t>CLASIFICACIÓN DEL ASFALTO</a:t>
          </a:r>
        </a:p>
      </dsp:txBody>
      <dsp:txXfrm>
        <a:off x="3625363" y="2531"/>
        <a:ext cx="1390232" cy="926821"/>
      </dsp:txXfrm>
    </dsp:sp>
    <dsp:sp modelId="{6211BC59-C609-454F-A02B-06444E813CED}">
      <dsp:nvSpPr>
        <dsp:cNvPr id="0" name=""/>
        <dsp:cNvSpPr/>
      </dsp:nvSpPr>
      <dsp:spPr>
        <a:xfrm>
          <a:off x="3416828" y="929353"/>
          <a:ext cx="903651" cy="370728"/>
        </a:xfrm>
        <a:custGeom>
          <a:avLst/>
          <a:gdLst/>
          <a:ahLst/>
          <a:cxnLst/>
          <a:rect l="0" t="0" r="0" b="0"/>
          <a:pathLst>
            <a:path>
              <a:moveTo>
                <a:pt x="903651" y="0"/>
              </a:moveTo>
              <a:lnTo>
                <a:pt x="903651" y="185364"/>
              </a:lnTo>
              <a:lnTo>
                <a:pt x="0" y="185364"/>
              </a:lnTo>
              <a:lnTo>
                <a:pt x="0" y="37072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12AB8-BE7A-4C80-92B1-AA295B83726D}">
      <dsp:nvSpPr>
        <dsp:cNvPr id="0" name=""/>
        <dsp:cNvSpPr/>
      </dsp:nvSpPr>
      <dsp:spPr>
        <a:xfrm>
          <a:off x="2721712" y="1300081"/>
          <a:ext cx="1390232" cy="926821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+mj-lt"/>
            </a:rPr>
            <a:t>ASFALTOS NATURALES</a:t>
          </a:r>
        </a:p>
      </dsp:txBody>
      <dsp:txXfrm>
        <a:off x="2721712" y="1300081"/>
        <a:ext cx="1390232" cy="926821"/>
      </dsp:txXfrm>
    </dsp:sp>
    <dsp:sp modelId="{96DBC2F0-B975-44AC-B389-255D1A781D5F}">
      <dsp:nvSpPr>
        <dsp:cNvPr id="0" name=""/>
        <dsp:cNvSpPr/>
      </dsp:nvSpPr>
      <dsp:spPr>
        <a:xfrm>
          <a:off x="4320480" y="929353"/>
          <a:ext cx="903651" cy="370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64"/>
              </a:lnTo>
              <a:lnTo>
                <a:pt x="903651" y="185364"/>
              </a:lnTo>
              <a:lnTo>
                <a:pt x="903651" y="37072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191D-6CE9-42F7-9D0A-48BDF95889B8}">
      <dsp:nvSpPr>
        <dsp:cNvPr id="0" name=""/>
        <dsp:cNvSpPr/>
      </dsp:nvSpPr>
      <dsp:spPr>
        <a:xfrm>
          <a:off x="4529014" y="1300081"/>
          <a:ext cx="1390232" cy="926821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+mj-lt"/>
            </a:rPr>
            <a:t>ASFALTOS DERIVADOS DEL PETRÓLEO</a:t>
          </a:r>
        </a:p>
      </dsp:txBody>
      <dsp:txXfrm>
        <a:off x="4529014" y="1300081"/>
        <a:ext cx="1390232" cy="926821"/>
      </dsp:txXfrm>
    </dsp:sp>
    <dsp:sp modelId="{3A4673B9-419E-4830-98F9-E1D0C3ED60FD}">
      <dsp:nvSpPr>
        <dsp:cNvPr id="0" name=""/>
        <dsp:cNvSpPr/>
      </dsp:nvSpPr>
      <dsp:spPr>
        <a:xfrm>
          <a:off x="4320480" y="2226903"/>
          <a:ext cx="903651" cy="370728"/>
        </a:xfrm>
        <a:custGeom>
          <a:avLst/>
          <a:gdLst/>
          <a:ahLst/>
          <a:cxnLst/>
          <a:rect l="0" t="0" r="0" b="0"/>
          <a:pathLst>
            <a:path>
              <a:moveTo>
                <a:pt x="903651" y="0"/>
              </a:moveTo>
              <a:lnTo>
                <a:pt x="903651" y="185364"/>
              </a:lnTo>
              <a:lnTo>
                <a:pt x="0" y="185364"/>
              </a:lnTo>
              <a:lnTo>
                <a:pt x="0" y="37072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85D74-5DCB-47A4-A287-4F89CE2199FC}">
      <dsp:nvSpPr>
        <dsp:cNvPr id="0" name=""/>
        <dsp:cNvSpPr/>
      </dsp:nvSpPr>
      <dsp:spPr>
        <a:xfrm>
          <a:off x="3625363" y="2597632"/>
          <a:ext cx="1390232" cy="926821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+mj-lt"/>
            </a:rPr>
            <a:t>De pavimentación</a:t>
          </a:r>
        </a:p>
      </dsp:txBody>
      <dsp:txXfrm>
        <a:off x="3625363" y="2597632"/>
        <a:ext cx="1390232" cy="926821"/>
      </dsp:txXfrm>
    </dsp:sp>
    <dsp:sp modelId="{5A8C61AE-D6B5-41E4-AAF3-093EC263FD5C}">
      <dsp:nvSpPr>
        <dsp:cNvPr id="0" name=""/>
        <dsp:cNvSpPr/>
      </dsp:nvSpPr>
      <dsp:spPr>
        <a:xfrm>
          <a:off x="2513177" y="3524454"/>
          <a:ext cx="1807302" cy="370728"/>
        </a:xfrm>
        <a:custGeom>
          <a:avLst/>
          <a:gdLst/>
          <a:ahLst/>
          <a:cxnLst/>
          <a:rect l="0" t="0" r="0" b="0"/>
          <a:pathLst>
            <a:path>
              <a:moveTo>
                <a:pt x="1807302" y="0"/>
              </a:moveTo>
              <a:lnTo>
                <a:pt x="1807302" y="185364"/>
              </a:lnTo>
              <a:lnTo>
                <a:pt x="0" y="185364"/>
              </a:lnTo>
              <a:lnTo>
                <a:pt x="0" y="37072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172A7-2D80-44BB-9C44-A4FB5496DBF2}">
      <dsp:nvSpPr>
        <dsp:cNvPr id="0" name=""/>
        <dsp:cNvSpPr/>
      </dsp:nvSpPr>
      <dsp:spPr>
        <a:xfrm>
          <a:off x="1818061" y="3895182"/>
          <a:ext cx="1390232" cy="926821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+mj-lt"/>
            </a:rPr>
            <a:t>Cemento asfáltico</a:t>
          </a:r>
        </a:p>
      </dsp:txBody>
      <dsp:txXfrm>
        <a:off x="1818061" y="3895182"/>
        <a:ext cx="1390232" cy="926821"/>
      </dsp:txXfrm>
    </dsp:sp>
    <dsp:sp modelId="{55B36558-93E4-42AD-8F4F-002D918DDE10}">
      <dsp:nvSpPr>
        <dsp:cNvPr id="0" name=""/>
        <dsp:cNvSpPr/>
      </dsp:nvSpPr>
      <dsp:spPr>
        <a:xfrm>
          <a:off x="4274760" y="3524454"/>
          <a:ext cx="91440" cy="370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72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E748D-D4AD-4AE7-A6DF-DD2299A4A2EF}">
      <dsp:nvSpPr>
        <dsp:cNvPr id="0" name=""/>
        <dsp:cNvSpPr/>
      </dsp:nvSpPr>
      <dsp:spPr>
        <a:xfrm>
          <a:off x="3625363" y="3895182"/>
          <a:ext cx="1390232" cy="926821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+mj-lt"/>
            </a:rPr>
            <a:t>Asfalto diluido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+mj-lt"/>
            </a:rPr>
            <a:t>(</a:t>
          </a:r>
          <a:r>
            <a:rPr lang="es-ES" sz="1500" kern="1200" dirty="0" err="1">
              <a:latin typeface="+mj-lt"/>
            </a:rPr>
            <a:t>Cutbacks</a:t>
          </a:r>
          <a:r>
            <a:rPr lang="es-ES" sz="1500" kern="1200" dirty="0">
              <a:latin typeface="+mj-lt"/>
            </a:rPr>
            <a:t>)</a:t>
          </a:r>
          <a:endParaRPr lang="es-EC" sz="1500" kern="1200" dirty="0">
            <a:latin typeface="+mj-lt"/>
          </a:endParaRPr>
        </a:p>
      </dsp:txBody>
      <dsp:txXfrm>
        <a:off x="3625363" y="3895182"/>
        <a:ext cx="1390232" cy="926821"/>
      </dsp:txXfrm>
    </dsp:sp>
    <dsp:sp modelId="{03DC0ED8-897E-46F9-844C-91AE60C7749A}">
      <dsp:nvSpPr>
        <dsp:cNvPr id="0" name=""/>
        <dsp:cNvSpPr/>
      </dsp:nvSpPr>
      <dsp:spPr>
        <a:xfrm>
          <a:off x="4320480" y="3524454"/>
          <a:ext cx="1807302" cy="370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64"/>
              </a:lnTo>
              <a:lnTo>
                <a:pt x="1807302" y="185364"/>
              </a:lnTo>
              <a:lnTo>
                <a:pt x="1807302" y="37072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6AF6F-257B-44B2-8A58-E14C6EF3E133}">
      <dsp:nvSpPr>
        <dsp:cNvPr id="0" name=""/>
        <dsp:cNvSpPr/>
      </dsp:nvSpPr>
      <dsp:spPr>
        <a:xfrm>
          <a:off x="5432666" y="3895182"/>
          <a:ext cx="1390232" cy="926821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+mj-lt"/>
            </a:rPr>
            <a:t>Emulsiones asfálticas</a:t>
          </a:r>
        </a:p>
      </dsp:txBody>
      <dsp:txXfrm>
        <a:off x="5432666" y="3895182"/>
        <a:ext cx="1390232" cy="926821"/>
      </dsp:txXfrm>
    </dsp:sp>
    <dsp:sp modelId="{0F59FD1C-0D94-4EA1-BC23-B07087591930}">
      <dsp:nvSpPr>
        <dsp:cNvPr id="0" name=""/>
        <dsp:cNvSpPr/>
      </dsp:nvSpPr>
      <dsp:spPr>
        <a:xfrm>
          <a:off x="5224131" y="2226903"/>
          <a:ext cx="903651" cy="370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64"/>
              </a:lnTo>
              <a:lnTo>
                <a:pt x="903651" y="185364"/>
              </a:lnTo>
              <a:lnTo>
                <a:pt x="903651" y="37072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0E692-130E-4920-9FC6-20C2A4652DFE}">
      <dsp:nvSpPr>
        <dsp:cNvPr id="0" name=""/>
        <dsp:cNvSpPr/>
      </dsp:nvSpPr>
      <dsp:spPr>
        <a:xfrm>
          <a:off x="5432666" y="2597632"/>
          <a:ext cx="1390232" cy="926821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+mj-lt"/>
            </a:rPr>
            <a:t>Industriales</a:t>
          </a:r>
        </a:p>
      </dsp:txBody>
      <dsp:txXfrm>
        <a:off x="5432666" y="2597632"/>
        <a:ext cx="1390232" cy="9268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DDE3C-8600-4B3A-92A3-93EA53258351}">
      <dsp:nvSpPr>
        <dsp:cNvPr id="0" name=""/>
        <dsp:cNvSpPr/>
      </dsp:nvSpPr>
      <dsp:spPr>
        <a:xfrm>
          <a:off x="1051522" y="540366"/>
          <a:ext cx="3727319" cy="3727319"/>
        </a:xfrm>
        <a:prstGeom prst="blockArc">
          <a:avLst>
            <a:gd name="adj1" fmla="val 10604897"/>
            <a:gd name="adj2" fmla="val 16667241"/>
            <a:gd name="adj3" fmla="val 463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6512A-8F90-46E7-B1AA-C9151D699D9A}">
      <dsp:nvSpPr>
        <dsp:cNvPr id="0" name=""/>
        <dsp:cNvSpPr/>
      </dsp:nvSpPr>
      <dsp:spPr>
        <a:xfrm>
          <a:off x="1053110" y="573728"/>
          <a:ext cx="3727319" cy="3727319"/>
        </a:xfrm>
        <a:prstGeom prst="blockArc">
          <a:avLst>
            <a:gd name="adj1" fmla="val 4935786"/>
            <a:gd name="adj2" fmla="val 10667968"/>
            <a:gd name="adj3" fmla="val 46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2C28F-1D71-4FC9-A590-E08684735003}">
      <dsp:nvSpPr>
        <dsp:cNvPr id="0" name=""/>
        <dsp:cNvSpPr/>
      </dsp:nvSpPr>
      <dsp:spPr>
        <a:xfrm>
          <a:off x="1506298" y="569089"/>
          <a:ext cx="3727319" cy="3727319"/>
        </a:xfrm>
        <a:prstGeom prst="blockArc">
          <a:avLst>
            <a:gd name="adj1" fmla="val 21576221"/>
            <a:gd name="adj2" fmla="val 5793843"/>
            <a:gd name="adj3" fmla="val 46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BDBC5-413A-4E1C-A5EB-7E364A4EC864}">
      <dsp:nvSpPr>
        <dsp:cNvPr id="0" name=""/>
        <dsp:cNvSpPr/>
      </dsp:nvSpPr>
      <dsp:spPr>
        <a:xfrm>
          <a:off x="1506290" y="545222"/>
          <a:ext cx="3727319" cy="3727319"/>
        </a:xfrm>
        <a:prstGeom prst="blockArc">
          <a:avLst>
            <a:gd name="adj1" fmla="val 15806173"/>
            <a:gd name="adj2" fmla="val 21290"/>
            <a:gd name="adj3" fmla="val 46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06B06-E0E8-4C1D-8D9D-D6BD2ED04C84}">
      <dsp:nvSpPr>
        <dsp:cNvPr id="0" name=""/>
        <dsp:cNvSpPr/>
      </dsp:nvSpPr>
      <dsp:spPr>
        <a:xfrm>
          <a:off x="2303583" y="1433001"/>
          <a:ext cx="1713332" cy="171333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</a:rPr>
            <a:t>Propiedades</a:t>
          </a:r>
          <a:endParaRPr lang="es-EC" sz="1800" kern="1200" dirty="0">
            <a:latin typeface="+mj-lt"/>
          </a:endParaRPr>
        </a:p>
      </dsp:txBody>
      <dsp:txXfrm>
        <a:off x="2303583" y="1433001"/>
        <a:ext cx="1713332" cy="1713332"/>
      </dsp:txXfrm>
    </dsp:sp>
    <dsp:sp modelId="{AF3374ED-E8C2-4CFD-9701-04944D40DCF5}">
      <dsp:nvSpPr>
        <dsp:cNvPr id="0" name=""/>
        <dsp:cNvSpPr/>
      </dsp:nvSpPr>
      <dsp:spPr>
        <a:xfrm>
          <a:off x="2249921" y="-79162"/>
          <a:ext cx="1823861" cy="135898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</a:rPr>
            <a:t>Durabilidad</a:t>
          </a:r>
          <a:endParaRPr lang="es-EC" sz="1800" kern="1200" dirty="0">
            <a:latin typeface="+mj-lt"/>
          </a:endParaRPr>
        </a:p>
      </dsp:txBody>
      <dsp:txXfrm>
        <a:off x="2249921" y="-79162"/>
        <a:ext cx="1823861" cy="1358987"/>
      </dsp:txXfrm>
    </dsp:sp>
    <dsp:sp modelId="{0CA388D5-D9AE-4BF9-B773-FEC24B1004EB}">
      <dsp:nvSpPr>
        <dsp:cNvPr id="0" name=""/>
        <dsp:cNvSpPr/>
      </dsp:nvSpPr>
      <dsp:spPr>
        <a:xfrm>
          <a:off x="4128114" y="1743967"/>
          <a:ext cx="2124569" cy="135237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</a:rPr>
            <a:t>Adhesión y Cohesión</a:t>
          </a:r>
          <a:endParaRPr lang="es-EC" sz="1800" kern="1200" dirty="0">
            <a:latin typeface="+mj-lt"/>
          </a:endParaRPr>
        </a:p>
      </dsp:txBody>
      <dsp:txXfrm>
        <a:off x="4128114" y="1743967"/>
        <a:ext cx="2124569" cy="1352379"/>
      </dsp:txXfrm>
    </dsp:sp>
    <dsp:sp modelId="{7CC618EE-106E-4703-A7FD-C1018FDBF434}">
      <dsp:nvSpPr>
        <dsp:cNvPr id="0" name=""/>
        <dsp:cNvSpPr/>
      </dsp:nvSpPr>
      <dsp:spPr>
        <a:xfrm>
          <a:off x="1331490" y="3563124"/>
          <a:ext cx="3660723" cy="135634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</a:rPr>
            <a:t>Susceptibilidad al endurecimiento y envejecimiento       </a:t>
          </a:r>
          <a:r>
            <a:rPr lang="es-EC" sz="1800" b="1" kern="1200" dirty="0" smtClean="0">
              <a:solidFill>
                <a:schemeClr val="tx1"/>
              </a:solidFill>
              <a:latin typeface="+mj-lt"/>
            </a:rPr>
            <a:t>(Oxidación-Volatilización)</a:t>
          </a:r>
          <a:endParaRPr lang="es-EC" sz="1800" b="1" kern="1200" dirty="0">
            <a:solidFill>
              <a:schemeClr val="tx1"/>
            </a:solidFill>
            <a:latin typeface="+mj-lt"/>
          </a:endParaRPr>
        </a:p>
      </dsp:txBody>
      <dsp:txXfrm>
        <a:off x="1331490" y="3563124"/>
        <a:ext cx="3660723" cy="1356349"/>
      </dsp:txXfrm>
    </dsp:sp>
    <dsp:sp modelId="{B66629FE-5D89-4C0A-B1C7-337399F67342}">
      <dsp:nvSpPr>
        <dsp:cNvPr id="0" name=""/>
        <dsp:cNvSpPr/>
      </dsp:nvSpPr>
      <dsp:spPr>
        <a:xfrm>
          <a:off x="0" y="1743973"/>
          <a:ext cx="2195258" cy="1526630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</a:rPr>
            <a:t>Susceptibilidad a la temperatura</a:t>
          </a:r>
          <a:endParaRPr lang="es-EC" sz="1800" kern="1200" dirty="0">
            <a:latin typeface="+mj-lt"/>
          </a:endParaRPr>
        </a:p>
      </dsp:txBody>
      <dsp:txXfrm>
        <a:off x="0" y="1743973"/>
        <a:ext cx="2195258" cy="15266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34A336-0C21-42BE-88FB-5C18DED52EA7}">
      <dsp:nvSpPr>
        <dsp:cNvPr id="0" name=""/>
        <dsp:cNvSpPr/>
      </dsp:nvSpPr>
      <dsp:spPr>
        <a:xfrm>
          <a:off x="1211" y="216022"/>
          <a:ext cx="7116681" cy="61127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+mj-lt"/>
            </a:rPr>
            <a:t>CARACTERÍSTICAS TÉCNICAS</a:t>
          </a:r>
          <a:endParaRPr lang="es-EC" sz="2800" kern="1200" dirty="0">
            <a:latin typeface="+mj-lt"/>
          </a:endParaRPr>
        </a:p>
      </dsp:txBody>
      <dsp:txXfrm>
        <a:off x="1211" y="216022"/>
        <a:ext cx="7116681" cy="611276"/>
      </dsp:txXfrm>
    </dsp:sp>
    <dsp:sp modelId="{3F3EEEA5-581B-49ED-9AFB-B1524A7774A2}">
      <dsp:nvSpPr>
        <dsp:cNvPr id="0" name=""/>
        <dsp:cNvSpPr/>
      </dsp:nvSpPr>
      <dsp:spPr>
        <a:xfrm>
          <a:off x="712880" y="827299"/>
          <a:ext cx="711668" cy="458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457"/>
              </a:lnTo>
              <a:lnTo>
                <a:pt x="711668" y="458457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DC6F-7C5E-439D-8574-E448205D106F}">
      <dsp:nvSpPr>
        <dsp:cNvPr id="0" name=""/>
        <dsp:cNvSpPr/>
      </dsp:nvSpPr>
      <dsp:spPr>
        <a:xfrm>
          <a:off x="1424548" y="980118"/>
          <a:ext cx="3052227" cy="61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Excelente adherencia.</a:t>
          </a:r>
          <a:endParaRPr lang="es-EC" sz="2200" kern="1200" dirty="0">
            <a:latin typeface="+mj-lt"/>
          </a:endParaRPr>
        </a:p>
      </dsp:txBody>
      <dsp:txXfrm>
        <a:off x="1424548" y="980118"/>
        <a:ext cx="3052227" cy="611276"/>
      </dsp:txXfrm>
    </dsp:sp>
    <dsp:sp modelId="{6835DB41-6B17-4F2A-86BA-6534CF9EEC9C}">
      <dsp:nvSpPr>
        <dsp:cNvPr id="0" name=""/>
        <dsp:cNvSpPr/>
      </dsp:nvSpPr>
      <dsp:spPr>
        <a:xfrm>
          <a:off x="712880" y="827299"/>
          <a:ext cx="711668" cy="122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553"/>
              </a:lnTo>
              <a:lnTo>
                <a:pt x="711668" y="1222553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FB6BE-DD7F-4761-94E7-720764375B66}">
      <dsp:nvSpPr>
        <dsp:cNvPr id="0" name=""/>
        <dsp:cNvSpPr/>
      </dsp:nvSpPr>
      <dsp:spPr>
        <a:xfrm>
          <a:off x="1424548" y="1744215"/>
          <a:ext cx="6124280" cy="61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Óptima </a:t>
          </a:r>
          <a:r>
            <a:rPr lang="es-EC" sz="2200" kern="1200" dirty="0" err="1" smtClean="0">
              <a:latin typeface="+mj-lt"/>
            </a:rPr>
            <a:t>ductibilidad</a:t>
          </a:r>
          <a:r>
            <a:rPr lang="es-EC" sz="2200" kern="1200" dirty="0" smtClean="0">
              <a:latin typeface="+mj-lt"/>
            </a:rPr>
            <a:t>, plasticidad y elasticidad.</a:t>
          </a:r>
          <a:endParaRPr lang="es-EC" sz="2200" kern="1200" dirty="0">
            <a:latin typeface="+mj-lt"/>
          </a:endParaRPr>
        </a:p>
      </dsp:txBody>
      <dsp:txXfrm>
        <a:off x="1424548" y="1744215"/>
        <a:ext cx="6124280" cy="611276"/>
      </dsp:txXfrm>
    </dsp:sp>
    <dsp:sp modelId="{6BC8299C-9653-4F41-83AD-320064F70FFB}">
      <dsp:nvSpPr>
        <dsp:cNvPr id="0" name=""/>
        <dsp:cNvSpPr/>
      </dsp:nvSpPr>
      <dsp:spPr>
        <a:xfrm>
          <a:off x="712880" y="827299"/>
          <a:ext cx="711668" cy="1986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649"/>
              </a:lnTo>
              <a:lnTo>
                <a:pt x="711668" y="1986649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882D1-7B3C-4593-AD9D-FE436D6F7BA6}">
      <dsp:nvSpPr>
        <dsp:cNvPr id="0" name=""/>
        <dsp:cNvSpPr/>
      </dsp:nvSpPr>
      <dsp:spPr>
        <a:xfrm>
          <a:off x="1424548" y="2508311"/>
          <a:ext cx="4592283" cy="61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Adecuada dureza y viscosidad.</a:t>
          </a:r>
          <a:endParaRPr lang="es-EC" sz="2200" kern="1200" dirty="0">
            <a:latin typeface="+mj-lt"/>
          </a:endParaRPr>
        </a:p>
      </dsp:txBody>
      <dsp:txXfrm>
        <a:off x="1424548" y="2508311"/>
        <a:ext cx="4592283" cy="611276"/>
      </dsp:txXfrm>
    </dsp:sp>
    <dsp:sp modelId="{1EF6A3CE-10E0-4286-A12A-659D4C42F442}">
      <dsp:nvSpPr>
        <dsp:cNvPr id="0" name=""/>
        <dsp:cNvSpPr/>
      </dsp:nvSpPr>
      <dsp:spPr>
        <a:xfrm>
          <a:off x="712880" y="827299"/>
          <a:ext cx="711668" cy="275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746"/>
              </a:lnTo>
              <a:lnTo>
                <a:pt x="711668" y="2750746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45F23-CF8A-4996-8FAB-36B5672B6DEC}">
      <dsp:nvSpPr>
        <dsp:cNvPr id="0" name=""/>
        <dsp:cNvSpPr/>
      </dsp:nvSpPr>
      <dsp:spPr>
        <a:xfrm>
          <a:off x="1424548" y="3272407"/>
          <a:ext cx="5880434" cy="61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Presentan bajo índice de susceptibilidad térmica.</a:t>
          </a:r>
          <a:endParaRPr lang="es-EC" sz="2200" kern="1200" dirty="0">
            <a:latin typeface="+mj-lt"/>
          </a:endParaRPr>
        </a:p>
      </dsp:txBody>
      <dsp:txXfrm>
        <a:off x="1424548" y="3272407"/>
        <a:ext cx="5880434" cy="611276"/>
      </dsp:txXfrm>
    </dsp:sp>
    <dsp:sp modelId="{AF5DEB77-B04C-4B0D-A224-0D64F31D64CB}">
      <dsp:nvSpPr>
        <dsp:cNvPr id="0" name=""/>
        <dsp:cNvSpPr/>
      </dsp:nvSpPr>
      <dsp:spPr>
        <a:xfrm>
          <a:off x="712880" y="827299"/>
          <a:ext cx="711668" cy="3603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3220"/>
              </a:lnTo>
              <a:lnTo>
                <a:pt x="711668" y="36032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A36A8-F66D-4B4A-8A8F-C151A6EF3C26}">
      <dsp:nvSpPr>
        <dsp:cNvPr id="0" name=""/>
        <dsp:cNvSpPr/>
      </dsp:nvSpPr>
      <dsp:spPr>
        <a:xfrm>
          <a:off x="1424548" y="4036503"/>
          <a:ext cx="6423111" cy="78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Muy resistente al agua y a la mayoría de ácidos y álcalis</a:t>
          </a:r>
          <a:r>
            <a:rPr lang="es-EC" sz="1800" kern="1200" dirty="0" smtClean="0">
              <a:latin typeface="+mj-lt"/>
            </a:rPr>
            <a:t>.</a:t>
          </a:r>
          <a:endParaRPr lang="es-EC" sz="1800" kern="1200" dirty="0">
            <a:latin typeface="+mj-lt"/>
          </a:endParaRPr>
        </a:p>
      </dsp:txBody>
      <dsp:txXfrm>
        <a:off x="1424548" y="4036503"/>
        <a:ext cx="6423111" cy="7880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A64F9-63E7-4168-B6D6-CDDA8D7F35A3}">
      <dsp:nvSpPr>
        <dsp:cNvPr id="0" name=""/>
        <dsp:cNvSpPr/>
      </dsp:nvSpPr>
      <dsp:spPr>
        <a:xfrm>
          <a:off x="748055" y="12097"/>
          <a:ext cx="4361346" cy="3030190"/>
        </a:xfrm>
        <a:prstGeom prst="rightArrow">
          <a:avLst>
            <a:gd name="adj1" fmla="val 70000"/>
            <a:gd name="adj2" fmla="val 50000"/>
          </a:avLst>
        </a:prstGeom>
        <a:solidFill>
          <a:schemeClr val="tx1">
            <a:lumMod val="50000"/>
            <a:lumOff val="5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+mj-lt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+mj-lt"/>
            </a:rPr>
            <a:t>Determina la consistencia relativa del asfalto, midiendo la distancia (mm/10) que una aguja normalizada penetra verticalmente </a:t>
          </a:r>
          <a:endParaRPr lang="es-EC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dirty="0" smtClean="0">
              <a:latin typeface="+mj-lt"/>
            </a:rPr>
            <a:t>CONDICIONES:</a:t>
          </a:r>
          <a:endParaRPr lang="es-EC" sz="1300" b="1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+mj-lt"/>
            </a:rPr>
            <a:t>Carga=100 gr.</a:t>
          </a:r>
          <a:endParaRPr lang="es-EC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+mj-lt"/>
            </a:rPr>
            <a:t>Temperatura= 25°C</a:t>
          </a:r>
          <a:endParaRPr lang="es-EC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+mj-lt"/>
            </a:rPr>
            <a:t>Tiempo= 5 s.</a:t>
          </a:r>
          <a:endParaRPr lang="es-EC" sz="1300" kern="1200" dirty="0">
            <a:latin typeface="+mj-lt"/>
          </a:endParaRPr>
        </a:p>
      </dsp:txBody>
      <dsp:txXfrm>
        <a:off x="1838392" y="12097"/>
        <a:ext cx="3271010" cy="3030190"/>
      </dsp:txXfrm>
    </dsp:sp>
    <dsp:sp modelId="{426AA32A-C06B-4AFF-959B-21315A9D7ED8}">
      <dsp:nvSpPr>
        <dsp:cNvPr id="0" name=""/>
        <dsp:cNvSpPr/>
      </dsp:nvSpPr>
      <dsp:spPr>
        <a:xfrm>
          <a:off x="126232" y="917749"/>
          <a:ext cx="1752353" cy="1146680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ENSAYO DE PENETRACIÓN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ASTM D5</a:t>
          </a:r>
          <a:endParaRPr lang="es-EC" sz="1600" kern="1200" dirty="0">
            <a:latin typeface="+mj-lt"/>
          </a:endParaRPr>
        </a:p>
      </dsp:txBody>
      <dsp:txXfrm>
        <a:off x="126232" y="917749"/>
        <a:ext cx="1752353" cy="1146680"/>
      </dsp:txXfrm>
    </dsp:sp>
    <dsp:sp modelId="{87B8860C-357F-45F8-89C2-1D8AA44D1DBE}">
      <dsp:nvSpPr>
        <dsp:cNvPr id="0" name=""/>
        <dsp:cNvSpPr/>
      </dsp:nvSpPr>
      <dsp:spPr>
        <a:xfrm>
          <a:off x="2248556" y="2775057"/>
          <a:ext cx="3582060" cy="2382134"/>
        </a:xfrm>
        <a:prstGeom prst="rightArrow">
          <a:avLst>
            <a:gd name="adj1" fmla="val 70000"/>
            <a:gd name="adj2" fmla="val 50000"/>
          </a:avLst>
        </a:prstGeom>
        <a:solidFill>
          <a:schemeClr val="tx1">
            <a:lumMod val="50000"/>
            <a:lumOff val="5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j-lt"/>
            </a:rPr>
            <a:t>El punto de reblandecimiento es la temperatura(°C)a la que el asfalto alcanza un determinado estado de fluidez</a:t>
          </a:r>
          <a:endParaRPr lang="es-EC" sz="1400" kern="1200" dirty="0">
            <a:latin typeface="+mj-lt"/>
          </a:endParaRPr>
        </a:p>
      </dsp:txBody>
      <dsp:txXfrm>
        <a:off x="3144071" y="2775057"/>
        <a:ext cx="2686545" cy="2382134"/>
      </dsp:txXfrm>
    </dsp:sp>
    <dsp:sp modelId="{1A71DC10-9F49-4553-BBCD-24C7F163B26B}">
      <dsp:nvSpPr>
        <dsp:cNvPr id="0" name=""/>
        <dsp:cNvSpPr/>
      </dsp:nvSpPr>
      <dsp:spPr>
        <a:xfrm>
          <a:off x="598210" y="3238148"/>
          <a:ext cx="2686792" cy="1487669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ENSAYO ANILLO Y BOLA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ASTM D3695</a:t>
          </a:r>
          <a:endParaRPr lang="es-EC" sz="1600" kern="1200" dirty="0">
            <a:latin typeface="+mj-lt"/>
          </a:endParaRPr>
        </a:p>
      </dsp:txBody>
      <dsp:txXfrm>
        <a:off x="598210" y="3238148"/>
        <a:ext cx="2686792" cy="148766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A64F9-63E7-4168-B6D6-CDDA8D7F35A3}">
      <dsp:nvSpPr>
        <dsp:cNvPr id="0" name=""/>
        <dsp:cNvSpPr/>
      </dsp:nvSpPr>
      <dsp:spPr>
        <a:xfrm>
          <a:off x="967287" y="1191363"/>
          <a:ext cx="3969349" cy="2191527"/>
        </a:xfrm>
        <a:prstGeom prst="rightArrow">
          <a:avLst>
            <a:gd name="adj1" fmla="val 7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j-lt"/>
            </a:rPr>
            <a:t>Expresión matemática para estimar la susceptibilidad térmica de los cementos asfálticos</a:t>
          </a:r>
          <a:endParaRPr lang="es-EC" sz="1400" kern="1200" dirty="0">
            <a:latin typeface="+mj-lt"/>
          </a:endParaRPr>
        </a:p>
      </dsp:txBody>
      <dsp:txXfrm>
        <a:off x="1959625" y="1191363"/>
        <a:ext cx="2977012" cy="2191527"/>
      </dsp:txXfrm>
    </dsp:sp>
    <dsp:sp modelId="{426AA32A-C06B-4AFF-959B-21315A9D7ED8}">
      <dsp:nvSpPr>
        <dsp:cNvPr id="0" name=""/>
        <dsp:cNvSpPr/>
      </dsp:nvSpPr>
      <dsp:spPr>
        <a:xfrm>
          <a:off x="0" y="1724407"/>
          <a:ext cx="1978544" cy="1119155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ÍNDICE DE PENETRACIÓN</a:t>
          </a:r>
          <a:endParaRPr lang="es-EC" sz="1600" kern="1200" dirty="0">
            <a:latin typeface="+mj-lt"/>
          </a:endParaRPr>
        </a:p>
      </dsp:txBody>
      <dsp:txXfrm>
        <a:off x="0" y="1724407"/>
        <a:ext cx="1978544" cy="1119155"/>
      </dsp:txXfrm>
    </dsp:sp>
    <dsp:sp modelId="{87B8860C-357F-45F8-89C2-1D8AA44D1DBE}">
      <dsp:nvSpPr>
        <dsp:cNvPr id="0" name=""/>
        <dsp:cNvSpPr/>
      </dsp:nvSpPr>
      <dsp:spPr>
        <a:xfrm>
          <a:off x="1644025" y="3453587"/>
          <a:ext cx="3755048" cy="2307045"/>
        </a:xfrm>
        <a:prstGeom prst="rightArrow">
          <a:avLst>
            <a:gd name="adj1" fmla="val 7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2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>
              <a:latin typeface="+mj-lt"/>
            </a:rPr>
            <a:t>Temperatura a la que se puede calentar el asfalto con seguridad, sin peligro a que se inflame en presencia de llama. </a:t>
          </a:r>
          <a:endParaRPr lang="es-EC" sz="1400" kern="1200" dirty="0">
            <a:latin typeface="+mj-lt"/>
          </a:endParaRPr>
        </a:p>
      </dsp:txBody>
      <dsp:txXfrm>
        <a:off x="2582787" y="3453587"/>
        <a:ext cx="2816286" cy="2307045"/>
      </dsp:txXfrm>
    </dsp:sp>
    <dsp:sp modelId="{1A71DC10-9F49-4553-BBCD-24C7F163B26B}">
      <dsp:nvSpPr>
        <dsp:cNvPr id="0" name=""/>
        <dsp:cNvSpPr/>
      </dsp:nvSpPr>
      <dsp:spPr>
        <a:xfrm>
          <a:off x="120430" y="3978933"/>
          <a:ext cx="2184236" cy="121915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j-lt"/>
            </a:rPr>
            <a:t>ENSAYO PUNTO DE IN FLAMACIÓN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+mj-lt"/>
            </a:rPr>
            <a:t>D-91</a:t>
          </a:r>
          <a:endParaRPr lang="es-EC" sz="1600" kern="1200" dirty="0">
            <a:latin typeface="+mj-lt"/>
          </a:endParaRPr>
        </a:p>
      </dsp:txBody>
      <dsp:txXfrm>
        <a:off x="120430" y="3978933"/>
        <a:ext cx="2184236" cy="1219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CD982-D3B9-4B96-9584-E2E52839B567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9146-8F10-4501-9DE7-BC847D9A08A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91792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GGFGHGH</a:t>
            </a:r>
          </a:p>
          <a:p>
            <a:endParaRPr lang="es-EC" dirty="0" smtClean="0"/>
          </a:p>
          <a:p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9146-8F10-4501-9DE7-BC847D9A08A1}" type="slidenum">
              <a:rPr lang="es-EC" smtClean="0"/>
              <a:pPr/>
              <a:t>23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GGFGHGH</a:t>
            </a:r>
          </a:p>
          <a:p>
            <a:endParaRPr lang="es-EC" dirty="0" smtClean="0"/>
          </a:p>
          <a:p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9146-8F10-4501-9DE7-BC847D9A08A1}" type="slidenum">
              <a:rPr lang="es-EC" smtClean="0"/>
              <a:pPr/>
              <a:t>27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GGFGHGH</a:t>
            </a:r>
          </a:p>
          <a:p>
            <a:endParaRPr lang="es-EC" dirty="0" smtClean="0"/>
          </a:p>
          <a:p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9146-8F10-4501-9DE7-BC847D9A08A1}" type="slidenum">
              <a:rPr lang="es-EC" smtClean="0"/>
              <a:pPr/>
              <a:t>31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GGFGHGH</a:t>
            </a:r>
          </a:p>
          <a:p>
            <a:endParaRPr lang="es-EC" dirty="0" smtClean="0"/>
          </a:p>
          <a:p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9146-8F10-4501-9DE7-BC847D9A08A1}" type="slidenum">
              <a:rPr lang="es-EC" smtClean="0"/>
              <a:pPr/>
              <a:t>35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4C8517-DEF4-41F9-AD09-58621FE18EAD}" type="datetimeFigureOut">
              <a:rPr lang="es-EC" smtClean="0"/>
              <a:pPr/>
              <a:t>17/06/2013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19F10-C34A-420D-9450-E98667208B1A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897560"/>
            <a:ext cx="8496944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200" dirty="0" smtClean="0">
                <a:solidFill>
                  <a:schemeClr val="tx1"/>
                </a:solidFill>
              </a:rPr>
              <a:t/>
            </a:r>
            <a:br>
              <a:rPr lang="es-ES" sz="3200" dirty="0" smtClean="0">
                <a:solidFill>
                  <a:schemeClr val="tx1"/>
                </a:solidFill>
              </a:rPr>
            </a:br>
            <a:r>
              <a:rPr lang="es-ES" sz="3100" dirty="0" smtClean="0">
                <a:solidFill>
                  <a:schemeClr val="tx1"/>
                </a:solidFill>
              </a:rPr>
              <a:t>Tema: Caracterización y Análisis del Cemento Asfáltico Tipo AC-20 en la Sierra Central (Ciudades: Quito, Latacunga, Ambato y Riobamba) mediante la determinación del Índice de Penetración.</a:t>
            </a:r>
            <a:r>
              <a:rPr lang="es-ES" sz="2700" dirty="0" smtClean="0">
                <a:solidFill>
                  <a:schemeClr val="tx1"/>
                </a:solidFill>
              </a:rPr>
              <a:t/>
            </a:r>
            <a:br>
              <a:rPr lang="es-ES" sz="2700" dirty="0" smtClean="0">
                <a:solidFill>
                  <a:schemeClr val="tx1"/>
                </a:solidFill>
              </a:rPr>
            </a:br>
            <a:r>
              <a:rPr lang="es-ES" sz="2700" dirty="0" smtClean="0">
                <a:solidFill>
                  <a:schemeClr val="tx1"/>
                </a:solidFill>
              </a:rPr>
              <a:t/>
            </a:r>
            <a:br>
              <a:rPr lang="es-ES" sz="2700" dirty="0" smtClean="0">
                <a:solidFill>
                  <a:schemeClr val="tx1"/>
                </a:solidFill>
              </a:rPr>
            </a:br>
            <a:r>
              <a:rPr lang="es-ES" sz="2700" dirty="0" smtClean="0">
                <a:solidFill>
                  <a:schemeClr val="tx1"/>
                </a:solidFill>
              </a:rPr>
              <a:t>Autoras: Karla </a:t>
            </a:r>
            <a:r>
              <a:rPr lang="es-ES" sz="2700" dirty="0" err="1" smtClean="0">
                <a:solidFill>
                  <a:schemeClr val="tx1"/>
                </a:solidFill>
              </a:rPr>
              <a:t>Aráuz</a:t>
            </a:r>
            <a:r>
              <a:rPr lang="es-ES" sz="2700" dirty="0" smtClean="0">
                <a:solidFill>
                  <a:schemeClr val="tx1"/>
                </a:solidFill>
              </a:rPr>
              <a:t> </a:t>
            </a:r>
            <a:r>
              <a:rPr lang="es-ES" sz="2700" dirty="0" err="1" smtClean="0">
                <a:solidFill>
                  <a:schemeClr val="tx1"/>
                </a:solidFill>
              </a:rPr>
              <a:t>Tipanta</a:t>
            </a:r>
            <a:r>
              <a:rPr lang="es-ES" sz="2700" dirty="0" smtClean="0">
                <a:solidFill>
                  <a:schemeClr val="tx1"/>
                </a:solidFill>
              </a:rPr>
              <a:t>.</a:t>
            </a:r>
            <a:br>
              <a:rPr lang="es-ES" sz="2700" dirty="0" smtClean="0">
                <a:solidFill>
                  <a:schemeClr val="tx1"/>
                </a:solidFill>
              </a:rPr>
            </a:br>
            <a:r>
              <a:rPr lang="es-ES" sz="2700" dirty="0" smtClean="0">
                <a:solidFill>
                  <a:schemeClr val="tx1"/>
                </a:solidFill>
              </a:rPr>
              <a:t>	          </a:t>
            </a:r>
            <a:r>
              <a:rPr lang="es-ES" sz="2700" dirty="0" err="1" smtClean="0">
                <a:solidFill>
                  <a:schemeClr val="tx1"/>
                </a:solidFill>
              </a:rPr>
              <a:t>Maritza</a:t>
            </a:r>
            <a:r>
              <a:rPr lang="es-ES" sz="2700" dirty="0" smtClean="0">
                <a:solidFill>
                  <a:schemeClr val="tx1"/>
                </a:solidFill>
              </a:rPr>
              <a:t> Tamayo Vallejo.</a:t>
            </a:r>
            <a:br>
              <a:rPr lang="es-ES" sz="2700" dirty="0" smtClean="0">
                <a:solidFill>
                  <a:schemeClr val="tx1"/>
                </a:solidFill>
              </a:rPr>
            </a:br>
            <a:r>
              <a:rPr lang="es-ES" sz="2700" dirty="0" smtClean="0">
                <a:solidFill>
                  <a:schemeClr val="tx1"/>
                </a:solidFill>
              </a:rPr>
              <a:t/>
            </a:r>
            <a:br>
              <a:rPr lang="es-ES" sz="2700" dirty="0" smtClean="0">
                <a:solidFill>
                  <a:schemeClr val="tx1"/>
                </a:solidFill>
              </a:rPr>
            </a:br>
            <a:r>
              <a:rPr lang="es-ES" sz="2700" dirty="0" smtClean="0">
                <a:solidFill>
                  <a:schemeClr val="tx1"/>
                </a:solidFill>
              </a:rPr>
              <a:t> Director: Ing. Franco Rojas	      Codirector: Ing. Hugo </a:t>
            </a:r>
            <a:r>
              <a:rPr lang="es-ES" sz="2700" dirty="0" err="1" smtClean="0">
                <a:solidFill>
                  <a:schemeClr val="tx1"/>
                </a:solidFill>
              </a:rPr>
              <a:t>Bonifaz</a:t>
            </a:r>
            <a:r>
              <a:rPr lang="es-EC" sz="3200" b="1" dirty="0"/>
              <a:t/>
            </a:r>
            <a:br>
              <a:rPr lang="es-EC" sz="3200" b="1" dirty="0"/>
            </a:br>
            <a:endParaRPr lang="es-EC" sz="3200" b="1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r="4545"/>
          <a:stretch>
            <a:fillRect/>
          </a:stretch>
        </p:blipFill>
        <p:spPr bwMode="auto">
          <a:xfrm>
            <a:off x="323528" y="188640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2656"/>
            <a:ext cx="38164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899592" y="1772816"/>
            <a:ext cx="74888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900" b="1" u="sng" dirty="0" smtClean="0">
                <a:solidFill>
                  <a:schemeClr val="accent1">
                    <a:lumMod val="50000"/>
                  </a:schemeClr>
                </a:solidFill>
              </a:rPr>
              <a:t>TESIS DE GRADO PARA LA OBTENCIÓN DEL TITULO DE INGENIERO CIVIL</a:t>
            </a:r>
            <a:endParaRPr lang="es-EC" sz="2900" b="1" u="sng" dirty="0"/>
          </a:p>
        </p:txBody>
      </p:sp>
      <p:pic>
        <p:nvPicPr>
          <p:cNvPr id="9" name="Imagen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69903" cy="1512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6192688" cy="3384376"/>
          </a:xfrm>
        </p:spPr>
        <p:txBody>
          <a:bodyPr/>
          <a:lstStyle/>
          <a:p>
            <a:pPr>
              <a:buNone/>
            </a:pPr>
            <a:endParaRPr lang="es-PE" sz="2000" dirty="0" smtClean="0">
              <a:latin typeface="+mj-lt"/>
            </a:endParaRPr>
          </a:p>
          <a:p>
            <a:pPr>
              <a:buNone/>
            </a:pPr>
            <a:endParaRPr lang="es-EC" sz="2000" dirty="0">
              <a:latin typeface="+mj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74848" y="83671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4400" b="1" dirty="0" smtClean="0">
                <a:solidFill>
                  <a:srgbClr val="7030A0"/>
                </a:solidFill>
              </a:rPr>
              <a:t>DETERMINACIÓN DE LAS FRACCIONES DE ASFALTO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95536" y="980728"/>
            <a:ext cx="8496944" cy="51845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s-ES" sz="2100" dirty="0" smtClean="0">
              <a:latin typeface="+mj-lt"/>
            </a:endParaRPr>
          </a:p>
          <a:p>
            <a:pPr>
              <a:buFont typeface="Wingdings 2"/>
              <a:buNone/>
            </a:pPr>
            <a:r>
              <a:rPr lang="es-ES" sz="2100" dirty="0" smtClean="0">
                <a:latin typeface="+mj-lt"/>
              </a:rPr>
              <a:t>	</a:t>
            </a:r>
          </a:p>
          <a:p>
            <a:pPr>
              <a:buNone/>
            </a:pPr>
            <a:r>
              <a:rPr lang="es-ES" sz="2100" dirty="0">
                <a:latin typeface="+mj-lt"/>
              </a:rPr>
              <a:t>	</a:t>
            </a:r>
            <a:r>
              <a:rPr lang="es-ES" sz="2800" dirty="0">
                <a:latin typeface="+mj-lt"/>
              </a:rPr>
              <a:t>Para </a:t>
            </a:r>
            <a:r>
              <a:rPr lang="es-ES" sz="2800" dirty="0" smtClean="0">
                <a:latin typeface="+mj-lt"/>
              </a:rPr>
              <a:t>determinar las fracciones </a:t>
            </a:r>
            <a:r>
              <a:rPr lang="es-ES" sz="2800" dirty="0">
                <a:latin typeface="+mj-lt"/>
              </a:rPr>
              <a:t>de cada uno de los componentes del </a:t>
            </a:r>
            <a:r>
              <a:rPr lang="es-ES" sz="2800" dirty="0" smtClean="0">
                <a:latin typeface="+mj-lt"/>
              </a:rPr>
              <a:t>asfalto </a:t>
            </a:r>
            <a:r>
              <a:rPr lang="es-ES" sz="2800" dirty="0">
                <a:latin typeface="+mj-lt"/>
              </a:rPr>
              <a:t>se </a:t>
            </a:r>
            <a:r>
              <a:rPr lang="es-ES" sz="2800" dirty="0" smtClean="0">
                <a:latin typeface="+mj-lt"/>
              </a:rPr>
              <a:t>realiza </a:t>
            </a:r>
            <a:r>
              <a:rPr lang="es-ES" sz="2800" dirty="0">
                <a:latin typeface="+mj-lt"/>
              </a:rPr>
              <a:t>el Ensayo </a:t>
            </a:r>
            <a:r>
              <a:rPr lang="es-ES" sz="2800" dirty="0" smtClean="0">
                <a:latin typeface="+mj-lt"/>
              </a:rPr>
              <a:t>SARA.</a:t>
            </a:r>
            <a:r>
              <a:rPr lang="es-EC" sz="2800" dirty="0" smtClean="0">
                <a:latin typeface="+mj-lt"/>
              </a:rPr>
              <a:t/>
            </a:r>
            <a:br>
              <a:rPr lang="es-EC" sz="2800" dirty="0" smtClean="0">
                <a:latin typeface="+mj-lt"/>
              </a:rPr>
            </a:br>
            <a:endParaRPr lang="es-EC" dirty="0">
              <a:latin typeface="+mj-lt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xmlns="" val="2760088100"/>
              </p:ext>
            </p:extLst>
          </p:nvPr>
        </p:nvGraphicFramePr>
        <p:xfrm>
          <a:off x="2785628" y="3140968"/>
          <a:ext cx="3874604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656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476672"/>
            <a:ext cx="7704856" cy="792088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rgbClr val="7030A0"/>
                </a:solidFill>
              </a:rPr>
              <a:t>CLASIFICACIÓN DEL ASFALTO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23528" y="1268760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100" dirty="0" smtClean="0">
              <a:latin typeface="+mj-lt"/>
            </a:endParaRPr>
          </a:p>
          <a:p>
            <a:pPr>
              <a:buNone/>
            </a:pPr>
            <a:r>
              <a:rPr lang="es-ES" sz="2100" dirty="0" smtClean="0">
                <a:latin typeface="+mj-lt"/>
              </a:rPr>
              <a:t>	Los asfaltos de Pavimentación se pueden </a:t>
            </a:r>
            <a:r>
              <a:rPr lang="es-ES" sz="2100" dirty="0" err="1" smtClean="0">
                <a:latin typeface="+mj-lt"/>
              </a:rPr>
              <a:t>subclasificar</a:t>
            </a:r>
            <a:r>
              <a:rPr lang="es-ES" sz="2100" dirty="0" smtClean="0">
                <a:latin typeface="+mj-lt"/>
              </a:rPr>
              <a:t> bajo 3</a:t>
            </a:r>
            <a:r>
              <a:rPr lang="es-ES" sz="2100" dirty="0">
                <a:latin typeface="+mj-lt"/>
              </a:rPr>
              <a:t> </a:t>
            </a:r>
            <a:r>
              <a:rPr lang="es-ES" sz="2100" dirty="0" smtClean="0">
                <a:latin typeface="+mj-lt"/>
              </a:rPr>
              <a:t>sistemas:</a:t>
            </a:r>
          </a:p>
          <a:p>
            <a:pPr>
              <a:buFont typeface="Wingdings" pitchFamily="2" charset="2"/>
              <a:buChar char="Ø"/>
            </a:pPr>
            <a:r>
              <a:rPr lang="es-ES" sz="2100" dirty="0" smtClean="0">
                <a:latin typeface="+mj-lt"/>
              </a:rPr>
              <a:t>Según su viscosidad</a:t>
            </a:r>
          </a:p>
          <a:p>
            <a:pPr>
              <a:buFont typeface="Wingdings" pitchFamily="2" charset="2"/>
              <a:buChar char="Ø"/>
            </a:pPr>
            <a:r>
              <a:rPr lang="es-ES" sz="2100" dirty="0" smtClean="0">
                <a:latin typeface="+mj-lt"/>
              </a:rPr>
              <a:t>Según su grado de desempeño (</a:t>
            </a:r>
            <a:r>
              <a:rPr lang="es-ES" sz="2100" dirty="0" smtClean="0">
                <a:latin typeface="+mj-lt"/>
              </a:rPr>
              <a:t>PG)</a:t>
            </a:r>
            <a:endParaRPr lang="es-ES" sz="21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s-ES" sz="2100" b="1" dirty="0" smtClean="0">
                <a:latin typeface="+mj-lt"/>
              </a:rPr>
              <a:t>Según </a:t>
            </a:r>
            <a:r>
              <a:rPr lang="es-ES" sz="2100" b="1" dirty="0">
                <a:latin typeface="+mj-lt"/>
              </a:rPr>
              <a:t>su penetración</a:t>
            </a:r>
          </a:p>
          <a:p>
            <a:pPr>
              <a:buNone/>
            </a:pPr>
            <a:endParaRPr lang="es-ES" sz="2100" dirty="0" smtClean="0">
              <a:latin typeface="+mj-lt"/>
            </a:endParaRPr>
          </a:p>
          <a:p>
            <a:pPr>
              <a:buNone/>
            </a:pPr>
            <a:endParaRPr lang="es-ES" sz="2100" dirty="0" smtClean="0">
              <a:latin typeface="+mj-lt"/>
            </a:endParaRPr>
          </a:p>
          <a:p>
            <a:pPr>
              <a:buNone/>
            </a:pPr>
            <a:r>
              <a:rPr lang="es-ES" sz="2100" dirty="0" smtClean="0">
                <a:latin typeface="+mj-lt"/>
              </a:rPr>
              <a:t>	De acuerdo a la Normativa ASTM</a:t>
            </a:r>
            <a:r>
              <a:rPr lang="es-EC" sz="2100" dirty="0" smtClean="0">
                <a:latin typeface="+mj-lt"/>
              </a:rPr>
              <a:t>D3381</a:t>
            </a:r>
            <a:r>
              <a:rPr lang="es-ES" sz="2100" dirty="0" smtClean="0">
                <a:latin typeface="+mj-lt"/>
              </a:rPr>
              <a:t>, los cementos asfalticos según su Grado Penetración se clasificación en:</a:t>
            </a:r>
            <a:endParaRPr lang="es-EC" sz="2100" dirty="0" smtClean="0">
              <a:latin typeface="+mj-lt"/>
            </a:endParaRPr>
          </a:p>
          <a:p>
            <a:pPr>
              <a:buNone/>
            </a:pPr>
            <a:r>
              <a:rPr lang="es-EC" sz="2800" dirty="0" smtClean="0"/>
              <a:t/>
            </a:r>
            <a:br>
              <a:rPr lang="es-EC" sz="2800" dirty="0" smtClean="0"/>
            </a:br>
            <a:endParaRPr lang="es-EC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9937104" cy="864096"/>
          </a:xfrm>
        </p:spPr>
        <p:txBody>
          <a:bodyPr>
            <a:noAutofit/>
          </a:bodyPr>
          <a:lstStyle/>
          <a:p>
            <a:r>
              <a:rPr lang="es-EC" sz="3800" b="1" dirty="0" smtClean="0">
                <a:solidFill>
                  <a:srgbClr val="7030A0"/>
                </a:solidFill>
              </a:rPr>
              <a:t> CARACTERIZACIÓN DEL CEMENTO ASFALTICO</a:t>
            </a:r>
            <a:endParaRPr lang="es-EC" sz="3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52560" r="12297" b="23815"/>
          <a:stretch>
            <a:fillRect/>
          </a:stretch>
        </p:blipFill>
        <p:spPr bwMode="auto">
          <a:xfrm>
            <a:off x="144602" y="3645024"/>
            <a:ext cx="88198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1008112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PROPIEDADES DEL ASFALTO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524000" y="1397000"/>
          <a:ext cx="62883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611560" y="908720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48464" cy="710952"/>
          </a:xfrm>
        </p:spPr>
        <p:txBody>
          <a:bodyPr>
            <a:noAutofit/>
          </a:bodyPr>
          <a:lstStyle/>
          <a:p>
            <a:r>
              <a:rPr lang="es-EC" sz="3400" b="1" dirty="0" smtClean="0">
                <a:solidFill>
                  <a:srgbClr val="7030A0"/>
                </a:solidFill>
              </a:rPr>
              <a:t>CONTROL DE CALIDAD DEL CEMENTO ASFÁLTICO</a:t>
            </a:r>
            <a:endParaRPr lang="es-EC" sz="3400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483768" y="1628802"/>
          <a:ext cx="4104457" cy="4824536"/>
        </p:xfrm>
        <a:graphic>
          <a:graphicData uri="http://schemas.openxmlformats.org/drawingml/2006/table">
            <a:tbl>
              <a:tblPr/>
              <a:tblGrid>
                <a:gridCol w="2010177"/>
                <a:gridCol w="523570"/>
                <a:gridCol w="523570"/>
                <a:gridCol w="523570"/>
                <a:gridCol w="523570"/>
              </a:tblGrid>
              <a:tr h="1855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ENSAYOS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60-70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85-100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11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Mínimo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Máximo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Mínimo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Máximo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i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Betún original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Penetración (25°C, 100 gr, 5 s), mm/10.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Punto de ablandamiento A y B, °C.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53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Índice de penetración (*).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- 1.5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+ 1.5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- 1.5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+ 1.5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Ductilidad (25°C, 5 cm/minuto), cm.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Contenido de agua (en volumen), %.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0.2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Solubilidad en Tricloroetileno, %.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Punto de inflamación, Copa Cleveland, °C.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232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Densidad Relativa, 25 °C/ 25 °C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Ensayo de la mancha (* *)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NEGATIVO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NEGATIVO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Contenido de parafinas, %.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i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Ensayos al residuo del TFOT: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Variación de masa, %.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Penetración, % de penetración original.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54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Ductilidad, cm.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Resistencia al endurecimiento   (* * *)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------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5.0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699792" y="6453336"/>
            <a:ext cx="35670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Ministerio de Transporte y Obras P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blicas, 2002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259632" y="1268760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Requisitos del Cemento Asfáltico</a:t>
            </a:r>
            <a:endParaRPr lang="es-EC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 rot="19947211">
            <a:off x="251520" y="1628800"/>
            <a:ext cx="1872208" cy="8640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 rot="20217785">
            <a:off x="323528" y="18448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+mj-lt"/>
              </a:rPr>
              <a:t>¿Qué es Calidad?</a:t>
            </a:r>
            <a:endParaRPr lang="es-EC" dirty="0">
              <a:latin typeface="+mj-lt"/>
            </a:endParaRPr>
          </a:p>
        </p:txBody>
      </p:sp>
      <p:sp>
        <p:nvSpPr>
          <p:cNvPr id="10" name="9 Elipse"/>
          <p:cNvSpPr/>
          <p:nvPr/>
        </p:nvSpPr>
        <p:spPr>
          <a:xfrm rot="1621987">
            <a:off x="7034267" y="1700141"/>
            <a:ext cx="2083652" cy="7712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 rot="2058714">
            <a:off x="7264852" y="192861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+mj-lt"/>
              </a:rPr>
              <a:t>¿Cómo controlar?</a:t>
            </a:r>
            <a:endParaRPr lang="es-EC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8" cy="936104"/>
          </a:xfrm>
        </p:spPr>
        <p:txBody>
          <a:bodyPr>
            <a:noAutofit/>
          </a:bodyPr>
          <a:lstStyle/>
          <a:p>
            <a:pPr algn="ctr"/>
            <a:r>
              <a:rPr lang="es-EC" sz="3500" b="1" dirty="0" smtClean="0">
                <a:solidFill>
                  <a:srgbClr val="7030A0"/>
                </a:solidFill>
              </a:rPr>
              <a:t>METODOLOGÍA</a:t>
            </a:r>
            <a:br>
              <a:rPr lang="es-EC" sz="3500" b="1" dirty="0" smtClean="0">
                <a:solidFill>
                  <a:srgbClr val="7030A0"/>
                </a:solidFill>
              </a:rPr>
            </a:br>
            <a:r>
              <a:rPr lang="es-EC" sz="3500" b="1" dirty="0" smtClean="0">
                <a:solidFill>
                  <a:srgbClr val="7030A0"/>
                </a:solidFill>
              </a:rPr>
              <a:t>MUESTREO DE ASFALTO EN CAMPO</a:t>
            </a:r>
            <a:endParaRPr lang="es-EC" sz="3500" b="1" dirty="0">
              <a:solidFill>
                <a:srgbClr val="7030A0"/>
              </a:solidFill>
            </a:endParaRPr>
          </a:p>
        </p:txBody>
      </p:sp>
      <p:pic>
        <p:nvPicPr>
          <p:cNvPr id="4" name="3 Imagen" descr="C:\Users\Usuario\Pictures\fotos-tesis\fotitos 1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fotitos 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365104"/>
            <a:ext cx="2016224" cy="2264527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67544" y="1423229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ACTIVIDADES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Visita a las plantas asfálticas en la ciudad de Quito, Latacunga, Ambato y Riobamba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67544" y="3717032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Obtener información de los personeros de las empresas de asfalto, respecto a los procesos de control.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Toma de muestras  de material asfáltico.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C:\Users\Usuario\Pictures\fotos-tesis\DSC00415.JPG"/>
          <p:cNvPicPr/>
          <p:nvPr/>
        </p:nvPicPr>
        <p:blipFill>
          <a:blip r:embed="rId4" cstate="print"/>
          <a:srcRect t="8146" r="21916" b="19450"/>
          <a:stretch>
            <a:fillRect/>
          </a:stretch>
        </p:blipFill>
        <p:spPr bwMode="auto">
          <a:xfrm>
            <a:off x="1403648" y="450912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Pictures\fotos-tesis\fotitos 214.JPG"/>
          <p:cNvPicPr/>
          <p:nvPr/>
        </p:nvPicPr>
        <p:blipFill>
          <a:blip r:embed="rId2" cstate="print"/>
          <a:srcRect l="11017" t="11864"/>
          <a:stretch>
            <a:fillRect/>
          </a:stretch>
        </p:blipFill>
        <p:spPr bwMode="auto">
          <a:xfrm>
            <a:off x="3563888" y="1124744"/>
            <a:ext cx="2000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fotitos 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2530475" cy="1897062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23528" y="76470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Identificación de las muestras por el lugar y fecha de donde provienen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51520" y="2564904"/>
            <a:ext cx="88924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Traslado hacia el laboratorio y clasificación de las muestras por sectores y según el tipo de ensayo a realizarse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1520" y="4866982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Desarrollar los ensayos de laboratorio requeridos: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Ensayo de Penetración (Equipo </a:t>
            </a:r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Penetrómetro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Índice de Penetración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Ensayo de Reblandecimiento (Método del anillo y bola)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Ensayo de Inflamación (Copa Cleveland)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Analizar los resultados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Concluir y recomendar.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C:\Users\Usuario\Pictures\fotos-tesis\fotitos 185.JPG"/>
          <p:cNvPicPr/>
          <p:nvPr/>
        </p:nvPicPr>
        <p:blipFill>
          <a:blip r:embed="rId2" cstate="print"/>
          <a:srcRect t="21375" r="39363" b="21164"/>
          <a:stretch>
            <a:fillRect/>
          </a:stretch>
        </p:blipFill>
        <p:spPr bwMode="auto">
          <a:xfrm>
            <a:off x="539552" y="836712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Usuario\Pictures\fotos-tesis\fotitos 190.JPG"/>
          <p:cNvPicPr/>
          <p:nvPr/>
        </p:nvPicPr>
        <p:blipFill>
          <a:blip r:embed="rId3" cstate="print"/>
          <a:srcRect t="23982" r="1047"/>
          <a:stretch>
            <a:fillRect/>
          </a:stretch>
        </p:blipFill>
        <p:spPr bwMode="auto">
          <a:xfrm>
            <a:off x="2267744" y="378904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87624" y="33569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+mj-lt"/>
              </a:rPr>
              <a:t>Intercambiador Latacunga</a:t>
            </a:r>
          </a:p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4932040" y="3356992"/>
            <a:ext cx="4032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400" dirty="0" smtClean="0">
                <a:latin typeface="+mj-lt"/>
              </a:rPr>
              <a:t>Ampliación </a:t>
            </a:r>
            <a:r>
              <a:rPr lang="es-ES" sz="1400" dirty="0" smtClean="0">
                <a:latin typeface="+mj-lt"/>
              </a:rPr>
              <a:t>a 6 carriles Panamericana  </a:t>
            </a:r>
            <a:r>
              <a:rPr lang="es-ES" sz="1400" dirty="0" err="1" smtClean="0">
                <a:latin typeface="+mj-lt"/>
              </a:rPr>
              <a:t>Jambeli</a:t>
            </a:r>
            <a:r>
              <a:rPr lang="es-ES" sz="1400" dirty="0" smtClean="0">
                <a:latin typeface="+mj-lt"/>
              </a:rPr>
              <a:t>-Latacunga-Ambato</a:t>
            </a:r>
            <a:endParaRPr lang="es-EC" sz="1400" dirty="0" smtClean="0">
              <a:latin typeface="+mj-lt"/>
            </a:endParaRPr>
          </a:p>
          <a:p>
            <a:pPr algn="ctr"/>
            <a:r>
              <a:rPr lang="es-EC" dirty="0" smtClean="0"/>
              <a:t> </a:t>
            </a:r>
            <a:endParaRPr lang="es-EC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347864" y="6273225"/>
            <a:ext cx="1913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C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Intercambiador Salcedo</a:t>
            </a:r>
            <a:endParaRPr lang="es-EC" sz="14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farm9.staticflickr.com/8458/7972298712_39e2f3efed_z.jpg"/>
          <p:cNvPicPr>
            <a:picLocks noChangeAspect="1" noChangeArrowheads="1"/>
          </p:cNvPicPr>
          <p:nvPr/>
        </p:nvPicPr>
        <p:blipFill>
          <a:blip r:embed="rId4" cstate="print"/>
          <a:srcRect t="13953" r="465" b="16279"/>
          <a:stretch>
            <a:fillRect/>
          </a:stretch>
        </p:blipFill>
        <p:spPr bwMode="auto">
          <a:xfrm>
            <a:off x="4788024" y="908720"/>
            <a:ext cx="388843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87624" y="3573016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+mj-lt"/>
              </a:rPr>
              <a:t>Intercambiador </a:t>
            </a:r>
            <a:r>
              <a:rPr lang="es-EC" sz="1400" dirty="0" smtClean="0">
                <a:latin typeface="+mj-lt"/>
              </a:rPr>
              <a:t>Santa Rosa</a:t>
            </a:r>
            <a:endParaRPr lang="es-EC" sz="1400" dirty="0" smtClean="0">
              <a:latin typeface="+mj-lt"/>
            </a:endParaRPr>
          </a:p>
        </p:txBody>
      </p:sp>
      <p:pic>
        <p:nvPicPr>
          <p:cNvPr id="6" name="5 Imagen" descr="C:\Users\Usuario\Pictures\fotos-tesis\fotitos 195.JPG"/>
          <p:cNvPicPr/>
          <p:nvPr/>
        </p:nvPicPr>
        <p:blipFill>
          <a:blip r:embed="rId2" cstate="print"/>
          <a:srcRect t="15611" r="1047"/>
          <a:stretch>
            <a:fillRect/>
          </a:stretch>
        </p:blipFill>
        <p:spPr bwMode="auto">
          <a:xfrm>
            <a:off x="4860032" y="1052736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716016" y="3573016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>
                <a:latin typeface="+mj-lt"/>
              </a:rPr>
              <a:t>Ampliación a 4 carriles </a:t>
            </a:r>
            <a:r>
              <a:rPr lang="es-ES" sz="1400" dirty="0" smtClean="0">
                <a:latin typeface="+mj-lt"/>
              </a:rPr>
              <a:t>de </a:t>
            </a:r>
            <a:r>
              <a:rPr lang="es-ES" sz="1400" dirty="0" smtClean="0">
                <a:latin typeface="+mj-lt"/>
              </a:rPr>
              <a:t>la vía Ambato-Riobamba</a:t>
            </a:r>
            <a:endParaRPr lang="es-EC" sz="1400" dirty="0">
              <a:latin typeface="+mj-lt"/>
            </a:endParaRPr>
          </a:p>
        </p:txBody>
      </p:sp>
      <p:pic>
        <p:nvPicPr>
          <p:cNvPr id="60418" name="Picture 2" descr="http://farm5.staticflickr.com/4068/5126583560_39791d50d4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980727"/>
            <a:ext cx="3888432" cy="2560187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 smtClean="0">
                <a:latin typeface="+mj-lt"/>
              </a:rPr>
              <a:t>Ampliación a 4 y 6 carriles de la vía Colibrí-</a:t>
            </a:r>
            <a:r>
              <a:rPr lang="es-EC" sz="1400" dirty="0" err="1" smtClean="0">
                <a:latin typeface="+mj-lt"/>
              </a:rPr>
              <a:t>Pifo</a:t>
            </a:r>
            <a:r>
              <a:rPr lang="es-EC" sz="1400" dirty="0" smtClean="0">
                <a:latin typeface="+mj-lt"/>
              </a:rPr>
              <a:t>-</a:t>
            </a:r>
            <a:r>
              <a:rPr lang="es-EC" sz="1400" dirty="0" err="1" smtClean="0">
                <a:latin typeface="+mj-lt"/>
              </a:rPr>
              <a:t>Cusubamba</a:t>
            </a:r>
            <a:endParaRPr lang="es-EC" sz="1400" dirty="0">
              <a:latin typeface="+mj-lt"/>
            </a:endParaRPr>
          </a:p>
        </p:txBody>
      </p:sp>
      <p:pic>
        <p:nvPicPr>
          <p:cNvPr id="60420" name="Picture 4" descr="DSC_0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4964" y="3933056"/>
            <a:ext cx="4364812" cy="247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2344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ANTECEDENTES</a:t>
            </a:r>
            <a:endParaRPr lang="es-EC" sz="4000" b="1" dirty="0">
              <a:solidFill>
                <a:srgbClr val="7030A0"/>
              </a:solidFill>
            </a:endParaRPr>
          </a:p>
        </p:txBody>
      </p:sp>
      <p:pic>
        <p:nvPicPr>
          <p:cNvPr id="40962" name="Picture 2" descr="http://farm9.staticflickr.com/8458/7972298712_39e2f3efed_z.jpg"/>
          <p:cNvPicPr>
            <a:picLocks noChangeAspect="1" noChangeArrowheads="1"/>
          </p:cNvPicPr>
          <p:nvPr/>
        </p:nvPicPr>
        <p:blipFill>
          <a:blip r:embed="rId2" cstate="print"/>
          <a:srcRect t="13953" r="465" b="16279"/>
          <a:stretch>
            <a:fillRect/>
          </a:stretch>
        </p:blipFill>
        <p:spPr bwMode="auto">
          <a:xfrm>
            <a:off x="4572000" y="3573016"/>
            <a:ext cx="4320480" cy="253078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572000" y="614672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+mj-lt"/>
              </a:rPr>
              <a:t>Construcción y ampliación a 6 carriles del Tramo </a:t>
            </a:r>
            <a:r>
              <a:rPr lang="es-EC" sz="1200" dirty="0" err="1" smtClean="0">
                <a:latin typeface="+mj-lt"/>
              </a:rPr>
              <a:t>Jambelí</a:t>
            </a:r>
            <a:r>
              <a:rPr lang="es-EC" sz="1200" dirty="0" smtClean="0">
                <a:latin typeface="+mj-lt"/>
              </a:rPr>
              <a:t>-Latacunga-Ambato </a:t>
            </a:r>
          </a:p>
          <a:p>
            <a:endParaRPr lang="es-EC" dirty="0"/>
          </a:p>
        </p:txBody>
      </p:sp>
      <p:sp>
        <p:nvSpPr>
          <p:cNvPr id="8" name="7 Documento"/>
          <p:cNvSpPr/>
          <p:nvPr/>
        </p:nvSpPr>
        <p:spPr>
          <a:xfrm>
            <a:off x="4499992" y="1124744"/>
            <a:ext cx="4392488" cy="2304256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4572000" y="1196752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200" dirty="0" smtClean="0">
                <a:latin typeface="+mj-lt"/>
              </a:rPr>
              <a:t>En el Ecuador se ha intervenido en 7.820 km de carreteras de los cuáles el 54% son destinados a trabajos de reconstrucción, mejoramiento y rehabilitación. </a:t>
            </a:r>
            <a:endParaRPr lang="es-EC" sz="2200" dirty="0" smtClean="0">
              <a:latin typeface="+mj-lt"/>
            </a:endParaRPr>
          </a:p>
          <a:p>
            <a:endParaRPr lang="es-EC" dirty="0"/>
          </a:p>
        </p:txBody>
      </p:sp>
      <p:sp>
        <p:nvSpPr>
          <p:cNvPr id="11" name="10 Documento"/>
          <p:cNvSpPr/>
          <p:nvPr/>
        </p:nvSpPr>
        <p:spPr>
          <a:xfrm>
            <a:off x="251520" y="4337720"/>
            <a:ext cx="4032448" cy="233164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4293096"/>
            <a:ext cx="388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200" dirty="0" smtClean="0">
                <a:latin typeface="+mj-lt"/>
              </a:rPr>
              <a:t>Para garantizar el tráfico normal, varias carreteras de la red principal son ampliadas a 4, 6 y 8 carriles, incluidos los accesos a las poblaciones adyacentes</a:t>
            </a:r>
            <a:endParaRPr lang="es-EC" sz="2200" dirty="0" smtClean="0">
              <a:latin typeface="+mj-lt"/>
            </a:endParaRPr>
          </a:p>
          <a:p>
            <a:endParaRPr lang="es-EC" dirty="0"/>
          </a:p>
        </p:txBody>
      </p:sp>
      <p:pic>
        <p:nvPicPr>
          <p:cNvPr id="40964" name="Picture 4" descr="http://t0.gstatic.com/images?q=tbn:ANd9GcRnVCHoKNQhouyolyp5Uno_tDG5vFI5HxryvhhMMavt5_H46FH1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074714" cy="2736304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0" y="386104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Rehabilitación de Carretera vía Latacunga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rgbClr val="7030A0"/>
                </a:solidFill>
              </a:rPr>
              <a:t>MUESTREO DE ASFALTO EN CAMPO</a:t>
            </a:r>
            <a:endParaRPr lang="es-EC" sz="4000" dirty="0">
              <a:solidFill>
                <a:srgbClr val="7030A0"/>
              </a:solidFill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0" y="1484784"/>
            <a:ext cx="34177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3491880" y="6309320"/>
            <a:ext cx="2107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dirty="0" smtClean="0">
                <a:latin typeface="+mj-lt"/>
              </a:rPr>
              <a:t>Fechas de Muestreo de Asfalto</a:t>
            </a:r>
            <a:endParaRPr lang="es-EC" sz="1200" dirty="0"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528" y="119675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+mj-lt"/>
              </a:rPr>
              <a:t>Para el muestreo se ha tomado como referencia la Normativa ASTM-D 140-09 de Muestreo de Materiales Bituminosos.</a:t>
            </a:r>
            <a:endParaRPr lang="es-EC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106872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ENSAYOS AL CEMENTO ASFÁLTICO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8805503"/>
              </p:ext>
            </p:extLst>
          </p:nvPr>
        </p:nvGraphicFramePr>
        <p:xfrm>
          <a:off x="0" y="1412776"/>
          <a:ext cx="882047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C:\Users\Usuario\Pictures\Foto15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322139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156176" y="362448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+mj-lt"/>
              </a:rPr>
              <a:t>         </a:t>
            </a:r>
            <a:r>
              <a:rPr lang="es-EC" sz="1400" b="1" dirty="0" err="1" smtClean="0">
                <a:latin typeface="+mj-lt"/>
              </a:rPr>
              <a:t>Penetrómetro</a:t>
            </a:r>
            <a:endParaRPr lang="es-EC" sz="1400" b="1" dirty="0">
              <a:latin typeface="+mj-lt"/>
            </a:endParaRPr>
          </a:p>
        </p:txBody>
      </p:sp>
      <p:pic>
        <p:nvPicPr>
          <p:cNvPr id="7" name="6 Imagen" descr="C:\Users\Usuario\Pictures\fotos-tesis\DSC0044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1" y="4031977"/>
            <a:ext cx="21602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399584" y="6461993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+mj-lt"/>
              </a:rPr>
              <a:t>       Equipo de Reblandecimiento</a:t>
            </a:r>
            <a:endParaRPr lang="es-EC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106872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ENSAYOS AL CEMENTO ASFÁLTICO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3077728"/>
              </p:ext>
            </p:extLst>
          </p:nvPr>
        </p:nvGraphicFramePr>
        <p:xfrm>
          <a:off x="251520" y="188640"/>
          <a:ext cx="8568952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436096" y="6237312"/>
            <a:ext cx="327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+mj-lt"/>
              </a:rPr>
              <a:t>    Método del Vaso Abierto Cleveland</a:t>
            </a:r>
            <a:endParaRPr lang="es-EC" sz="1400" b="1" dirty="0">
              <a:latin typeface="+mj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700808"/>
            <a:ext cx="2450272" cy="504056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276872"/>
            <a:ext cx="1400155" cy="50405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 descr="C:\Users\Usuario\Pictures\fotos-tesis\DSC004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284984"/>
            <a:ext cx="24482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ENSAYO DE PENETRACIÓN</a:t>
            </a:r>
            <a:endParaRPr lang="es-EC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627784" y="1484784"/>
          <a:ext cx="4176463" cy="4536508"/>
        </p:xfrm>
        <a:graphic>
          <a:graphicData uri="http://schemas.openxmlformats.org/drawingml/2006/table">
            <a:tbl>
              <a:tblPr/>
              <a:tblGrid>
                <a:gridCol w="907397"/>
                <a:gridCol w="547483"/>
                <a:gridCol w="1003618"/>
                <a:gridCol w="723482"/>
                <a:gridCol w="994483"/>
              </a:tblGrid>
              <a:tr h="4425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RESULTADOS                                                                                    ENSAYO DE PENETRACIÓN (</a:t>
                      </a: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mm/10)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5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QUITO 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LATACUNGA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AMBATO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RIOBAMBA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Primer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Segundo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Tercer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46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Cuarto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47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43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Quinto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47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45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Sexto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44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44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Séptimo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47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Octavo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47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Noveno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---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Décimo muestreo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---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549" marR="43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699792" y="609329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+mj-lt"/>
              </a:rPr>
              <a:t>Resultados Ensayo de Penetración</a:t>
            </a:r>
            <a:endParaRPr lang="es-EC" sz="1200" dirty="0" smtClean="0">
              <a:latin typeface="+mj-lt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GRÁFICA DE COMPORTAMIENTO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3"/>
            <a:ext cx="820891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6309320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+mj-lt"/>
              </a:rPr>
              <a:t>Gráfico de Resultados Ensayo de Penetración en al Sierra-Central</a:t>
            </a:r>
            <a:endParaRPr lang="es-EC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483768" y="764704"/>
          <a:ext cx="4392489" cy="1296143"/>
        </p:xfrm>
        <a:graphic>
          <a:graphicData uri="http://schemas.openxmlformats.org/drawingml/2006/table">
            <a:tbl>
              <a:tblPr/>
              <a:tblGrid>
                <a:gridCol w="873518"/>
                <a:gridCol w="848620"/>
                <a:gridCol w="960663"/>
                <a:gridCol w="749025"/>
                <a:gridCol w="960663"/>
              </a:tblGrid>
              <a:tr h="4470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RESULTADOS  GENERALES                                                                                  ENSAYO DE PENETRACIÓN (mm/10)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9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QUITO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LATACUNGA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AMBATO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RIOBAMBA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4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PROMEDIO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1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PROMEDIO ZONA SIERRA-CENTRAL DEL ECUADOR = 48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914863" y="2150948"/>
            <a:ext cx="53142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Cuadro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resultados generales Ensayo de Penetración en la Sierra-Central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de resultados generales Ensayo de Penetración en la Sierra-Central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687631" cy="40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9208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ANÁLISIS DE RESULTADOS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S" sz="2300" dirty="0" smtClean="0">
                <a:latin typeface="+mj-lt"/>
              </a:rPr>
              <a:t>Según la clasificación por grados de penetración de acuerdo a la norma ASTM-946, el rango se encuentra entre 40 y 50 (mm/10), que corresponde al Cemento Asfáltico Grado I.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Todas las muestras de asfalto analizadas en este estudio se encuentran dentro del rango de Grado de Penetración I, tendiendo al límite superior  50 (mm/10).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El valor promedio de las muestras tomadas en la Sierra-Central es de 48 (mm/10), el cuál se encuentra próximo al límite superior. 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Las muestras de las ciudades de Quito y Latacunga con un promedio de 49(mm/10), son más blandas que las muestras de Ambato y Riobamba con un promedio de 47 y 48 (mm/10) respectivamente.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El asfalto de Riobamba con un promedio de 46 (mm/10), es la muestra de menor penetración, por lo cual se considera un </a:t>
            </a:r>
            <a:r>
              <a:rPr lang="es-ES" sz="2300" dirty="0" smtClean="0">
                <a:latin typeface="+mj-lt"/>
              </a:rPr>
              <a:t>asfalto </a:t>
            </a:r>
            <a:r>
              <a:rPr lang="es-ES" sz="2300" dirty="0" smtClean="0">
                <a:latin typeface="+mj-lt"/>
              </a:rPr>
              <a:t>duro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ENSAYO DE REBLANDECIMIENTO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99792" y="6093296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+mj-lt"/>
              </a:rPr>
              <a:t>Resultados Ensayo de Reblandecimiento</a:t>
            </a:r>
            <a:endParaRPr lang="es-EC" sz="1200" dirty="0" smtClean="0">
              <a:latin typeface="+mj-lt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614558" y="1397001"/>
          <a:ext cx="4189689" cy="4552278"/>
        </p:xfrm>
        <a:graphic>
          <a:graphicData uri="http://schemas.openxmlformats.org/drawingml/2006/table">
            <a:tbl>
              <a:tblPr/>
              <a:tblGrid>
                <a:gridCol w="850444"/>
                <a:gridCol w="725379"/>
                <a:gridCol w="963003"/>
                <a:gridCol w="812925"/>
                <a:gridCol w="837938"/>
              </a:tblGrid>
              <a:tr h="53015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RESULTADOS                                                                                              ENSAYO DE REBLANDECIMIENTO    T (°C)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7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QUITO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LATACUNGA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AMBATO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RIOBAMBA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73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Primer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Segundo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Tercer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Cuarto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Quinto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Sexto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Séptimo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Octavo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Noveno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---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Décimo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---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GRÁFICA DE COMPORTAMIENTO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6309320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+mj-lt"/>
              </a:rPr>
              <a:t>Gráfico de Resultados Ensayo de Reblandecimiento en la Sierra-Central</a:t>
            </a:r>
            <a:endParaRPr lang="es-EC" sz="1200" dirty="0">
              <a:latin typeface="+mj-lt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685637" y="2150948"/>
            <a:ext cx="57727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Cuadro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resultados generales Ensayo de Reblandecimiento en la Sierra-Central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53475" y="6490900"/>
            <a:ext cx="56370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de resultados generales Ensayo de Reblandecimiento en la Sierra-Central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55776" y="764704"/>
          <a:ext cx="4104457" cy="1320398"/>
        </p:xfrm>
        <a:graphic>
          <a:graphicData uri="http://schemas.openxmlformats.org/drawingml/2006/table">
            <a:tbl>
              <a:tblPr/>
              <a:tblGrid>
                <a:gridCol w="895039"/>
                <a:gridCol w="650804"/>
                <a:gridCol w="974745"/>
                <a:gridCol w="729048"/>
                <a:gridCol w="854821"/>
              </a:tblGrid>
              <a:tr h="4039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RESULTADOS  GENERALES                                                                                  ENSAYO DE REBLANDECIMIENTO (°C)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QUITO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LATACUNGA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AMBATO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RIOBAMBA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PROMEDIO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6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PROMEDIO ZONA SIERRA-CENTRAL DEL ECUADOR = 51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2492896"/>
            <a:ext cx="4758101" cy="401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farm6.staticflickr.com/5091/5490181824_f543cede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88515"/>
            <a:ext cx="3888432" cy="262080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30096" y="630380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+mj-lt"/>
              </a:rPr>
              <a:t>Ampliación Acceso Sur de Quito</a:t>
            </a:r>
            <a:endParaRPr lang="es-EC" sz="1200" dirty="0">
              <a:latin typeface="+mj-lt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539552" y="935075"/>
            <a:ext cx="4445384" cy="2205894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592448" y="980728"/>
            <a:ext cx="43924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+mj-lt"/>
              </a:rPr>
              <a:t>Desde el año 2009 al 2013, se ha invertido más de 7 millones de dólares en construcción de puentes, carreteras, caminos vecinales y repavimentación a nivel nacional.</a:t>
            </a:r>
            <a:endParaRPr lang="es-EC" sz="1400" dirty="0" smtClean="0"/>
          </a:p>
          <a:p>
            <a:pPr>
              <a:buNone/>
            </a:pPr>
            <a:endParaRPr lang="es-EC" sz="1400" dirty="0" smtClean="0"/>
          </a:p>
        </p:txBody>
      </p:sp>
      <p:sp>
        <p:nvSpPr>
          <p:cNvPr id="14" name="13 Documento"/>
          <p:cNvSpPr/>
          <p:nvPr/>
        </p:nvSpPr>
        <p:spPr>
          <a:xfrm>
            <a:off x="5328084" y="2492896"/>
            <a:ext cx="3348372" cy="2376264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5364088" y="2664296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+mj-lt"/>
              </a:rPr>
              <a:t>Hasta el 2014 el gobierno Ecuatoriano planea invertir 5250 millones de dólares en convertir 1286 kilómetros de vías en superautopistas.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9208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ANÁLISIS DE RESULTADOS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ES" sz="2300" dirty="0" smtClean="0">
                <a:latin typeface="+mj-lt"/>
              </a:rPr>
              <a:t>Según la clasificación por grados de penetración de acuerdo a la norma ASTM-946, el límite inferior para el punto de reblandecimiento es 49 (°C), sin un límite superior, que corresponde al Cemento Asfáltico Grado I.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Todas las muestras de asfalto analizadas en este estudio se encuentran en la clasificación según el Grado de Penetración I, tendiendo al límite inferior  del punto de reblandecimiento 49 °C.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El valor promedio de las muestras tomadas en la Sierra-Central es de 51 (°C), el cuál se encuentra por encima del límite inferior según el Grado de Penetración I.</a:t>
            </a:r>
          </a:p>
          <a:p>
            <a:pPr lvl="0">
              <a:buNone/>
            </a:pPr>
            <a:endParaRPr lang="es-ES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El asfalto de Quito con un promedio de 50°C, es la muestra de menor punto de reblandecimiento, por  lo tanto es más susceptible a los cambios de temperatura y tiene menor resistencia a la deformación.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r>
              <a:rPr lang="es-ES" sz="2300" dirty="0" smtClean="0">
                <a:latin typeface="+mj-lt"/>
              </a:rPr>
              <a:t> </a:t>
            </a: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Las muestras de Latacunga y Riobamba, se encuentran en el promedio de la Sierra-Central 51(°C).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El asfalto de Ambato con un punto reblandecimiento de 52(°C), se encuentra por encima del promedio de la Sierra-central 51 (°C), es la muestra con el mayor punto de reblandecimiento por lo tanto presenta un buen desempeño ante los cambios de temperatura y tiene mayor resistencia a la deformación</a:t>
            </a:r>
            <a:endParaRPr lang="es-EC" sz="2300" dirty="0" smtClean="0">
              <a:latin typeface="+mj-lt"/>
            </a:endParaRPr>
          </a:p>
          <a:p>
            <a:pPr lvl="0"/>
            <a:endParaRPr lang="es-EC" sz="1800" dirty="0" smtClean="0">
              <a:latin typeface="+mj-lt"/>
            </a:endParaRP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ÍNDICE DE PENETRACIÓN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27784" y="616530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+mj-lt"/>
              </a:rPr>
              <a:t>Resultados Ensayo de Reblandecimiento</a:t>
            </a:r>
            <a:endParaRPr lang="es-EC" sz="1200" dirty="0" smtClean="0">
              <a:latin typeface="+mj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743990" y="1397002"/>
          <a:ext cx="3988249" cy="4696290"/>
        </p:xfrm>
        <a:graphic>
          <a:graphicData uri="http://schemas.openxmlformats.org/drawingml/2006/table">
            <a:tbl>
              <a:tblPr/>
              <a:tblGrid>
                <a:gridCol w="871695"/>
                <a:gridCol w="609207"/>
                <a:gridCol w="963761"/>
                <a:gridCol w="695397"/>
                <a:gridCol w="848189"/>
              </a:tblGrid>
              <a:tr h="45817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RESULTADOS                                                                                             INDICE DE PENETRACIÓN  IP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9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QUITO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LATACUNGA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AMBATO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RIOBAMBA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Primer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Segundo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-1.42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-0.98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-1.32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Tercer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-1.14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-1.03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-1.03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Cuarto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-1.19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-1.34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-0.70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-1.45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Quinto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-1.47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-1.32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-1.19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-1.35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Sexto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-1.09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-1.39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-0.68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-1.39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Séptimo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-1.48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-1.16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-1.34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Octavo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-1.13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-1.42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-0.56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-1.04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Noveno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-1.40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-1.43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-0.55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Décimo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-0.68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-0.64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899" marR="41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GRÁFICA DE COMPORTAMIENTO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6309320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+mj-lt"/>
              </a:rPr>
              <a:t>Gráfico de Resultados Ensayo de Índice </a:t>
            </a:r>
            <a:r>
              <a:rPr lang="es-EC" sz="1200" dirty="0" err="1" smtClean="0">
                <a:latin typeface="+mj-lt"/>
              </a:rPr>
              <a:t>dePenetración</a:t>
            </a:r>
            <a:r>
              <a:rPr lang="es-EC" sz="1200" dirty="0" smtClean="0">
                <a:latin typeface="+mj-lt"/>
              </a:rPr>
              <a:t> en al Sierra-Central</a:t>
            </a:r>
            <a:endParaRPr lang="es-EC" sz="1200" dirty="0">
              <a:latin typeface="+mj-lt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5608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890233" y="2348880"/>
            <a:ext cx="5262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Cuadro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resultados generales </a:t>
            </a:r>
            <a:r>
              <a:rPr lang="es-EC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Índice de Penetración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la Sierra-Central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008349" y="6490900"/>
            <a:ext cx="5127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de resultados generales Índice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Penetración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 la Sierra-Central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83768" y="764704"/>
          <a:ext cx="3960442" cy="1584175"/>
        </p:xfrm>
        <a:graphic>
          <a:graphicData uri="http://schemas.openxmlformats.org/drawingml/2006/table">
            <a:tbl>
              <a:tblPr/>
              <a:tblGrid>
                <a:gridCol w="891152"/>
                <a:gridCol w="547491"/>
                <a:gridCol w="971153"/>
                <a:gridCol w="699147"/>
                <a:gridCol w="851499"/>
              </a:tblGrid>
              <a:tr h="4893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RESULTADOS  GENERALES                                                                                  INDICE DE PENETRACIÓN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QUITO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LATACUNGA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AMBATO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RIOBAMBA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38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PROMEDIO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-1.28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-0.87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-1.27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PROMEDIO ZONA SIERRA-CENTRAL DEL ECUADOR = -1.17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706074" cy="384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9208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ANÁLISIS DE RESULTADOS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2100" dirty="0" smtClean="0">
                <a:latin typeface="+mj-lt"/>
              </a:rPr>
              <a:t>Según la clasificación por grados de penetración de acuerdo a la norma ASTM-946, el límite inferior del Índice de Penetración es -1.5 y el límite superior es +1.5, que corresponde al Cemento Asfáltico Grado I.</a:t>
            </a:r>
            <a:endParaRPr lang="es-EC" sz="2100" dirty="0" smtClean="0">
              <a:latin typeface="+mj-lt"/>
            </a:endParaRPr>
          </a:p>
          <a:p>
            <a:pPr>
              <a:buNone/>
            </a:pPr>
            <a:endParaRPr lang="es-EC" sz="2100" dirty="0" smtClean="0">
              <a:latin typeface="+mj-lt"/>
            </a:endParaRPr>
          </a:p>
          <a:p>
            <a:pPr lvl="0"/>
            <a:r>
              <a:rPr lang="es-ES" sz="2100" dirty="0" smtClean="0">
                <a:latin typeface="+mj-lt"/>
              </a:rPr>
              <a:t>Todas las muestras de asfalto analizadas en este estudio se encuentran en la clasificación según el Grado de Penetración I, tendiendo al límite inferior del IP = -1,5</a:t>
            </a:r>
            <a:endParaRPr lang="es-EC" sz="2100" dirty="0" smtClean="0">
              <a:latin typeface="+mj-lt"/>
            </a:endParaRPr>
          </a:p>
          <a:p>
            <a:pPr>
              <a:buNone/>
            </a:pPr>
            <a:endParaRPr lang="es-EC" sz="2100" dirty="0" smtClean="0">
              <a:latin typeface="+mj-lt"/>
            </a:endParaRPr>
          </a:p>
          <a:p>
            <a:pPr lvl="0"/>
            <a:r>
              <a:rPr lang="es-ES" sz="2100" dirty="0" smtClean="0">
                <a:latin typeface="+mj-lt"/>
              </a:rPr>
              <a:t>Las muestras de Quito, Latacunga, Ambato y Riobamba con Índices de Penetración -1.26,  -1.28,  -0.87 y  -1.27, respectivamente, tienen valores negativos, por lo tanto son más susceptibles a la temperatura, ricos en  resinas y con comportamiento algo viscoso.</a:t>
            </a:r>
            <a:endParaRPr lang="es-EC" sz="2100" dirty="0" smtClean="0">
              <a:latin typeface="+mj-lt"/>
            </a:endParaRPr>
          </a:p>
          <a:p>
            <a:pPr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ENSAYO PUNTO DE INFLAMACIÓN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99792" y="6093296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+mj-lt"/>
              </a:rPr>
              <a:t>Resultados Ensayo Punto de Inflamación</a:t>
            </a:r>
            <a:endParaRPr lang="es-EC" sz="1200" dirty="0" smtClean="0">
              <a:latin typeface="+mj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43808" y="1484784"/>
          <a:ext cx="3672408" cy="4608515"/>
        </p:xfrm>
        <a:graphic>
          <a:graphicData uri="http://schemas.openxmlformats.org/drawingml/2006/table">
            <a:tbl>
              <a:tblPr/>
              <a:tblGrid>
                <a:gridCol w="742261"/>
                <a:gridCol w="642146"/>
                <a:gridCol w="821334"/>
                <a:gridCol w="674667"/>
                <a:gridCol w="792000"/>
              </a:tblGrid>
              <a:tr h="4942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RESULTADOS                                                                                   ENSAYO PUNTO DE INFLAMACIÓN    (°C)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QUITO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LATACUNGA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AMBATO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RIOBAMBA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Primer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Segundo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Tercer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Cuarto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Quinto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Sexto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Séptimo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Octavo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Noveno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Décimo muestreo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450" marR="4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GRÁFICA DE COMPORTAMIENTO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6309320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+mj-lt"/>
              </a:rPr>
              <a:t>Gráfico de Resultados Ensayo Punto de Inflamación en al Sierra-Central</a:t>
            </a:r>
            <a:endParaRPr lang="es-EC" sz="1200" dirty="0">
              <a:latin typeface="+mj-lt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684032" y="2150948"/>
            <a:ext cx="57759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Cuadro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resultados generales Ensayo Punto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Inflamación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 la Sierra-Central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51870" y="6490900"/>
            <a:ext cx="5640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de resultados generales Ensayo Punto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Inflamación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 la Sierra-Central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339752" y="764704"/>
          <a:ext cx="4320479" cy="1368151"/>
        </p:xfrm>
        <a:graphic>
          <a:graphicData uri="http://schemas.openxmlformats.org/drawingml/2006/table">
            <a:tbl>
              <a:tblPr/>
              <a:tblGrid>
                <a:gridCol w="968470"/>
                <a:gridCol w="612193"/>
                <a:gridCol w="1055448"/>
                <a:gridCol w="759388"/>
                <a:gridCol w="924980"/>
              </a:tblGrid>
              <a:tr h="43583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RESULTADOS  GENERALES                                                                                  ENSAYO DE INFLAMACIÓN (°C)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3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UBICACIÓN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QUITO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LATACUNGA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AMBATO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RIOBAMBA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9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PROMEDIO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289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3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PROMEDIO ZONA SIERRA-CENTRAL DEL ECUADOR = 290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256584" cy="38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9208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ANÁLISIS DE RESULTADOS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" sz="2300" dirty="0" smtClean="0">
                <a:latin typeface="+mj-lt"/>
              </a:rPr>
              <a:t>Según la clasificación por grados de penetración de acuerdo a la norma ASTM-946, el límite inferior para el punto de reblandecimiento es 230 (°C), sin un límite superior, que corresponde al Cemento Asfáltico Grado I.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r>
              <a:rPr lang="es-ES" sz="2300" dirty="0" smtClean="0">
                <a:latin typeface="+mj-lt"/>
              </a:rPr>
              <a:t> </a:t>
            </a: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Todas las muestras de asfalto analizadas en este estudio se encuentran en la clasificación según el Grado de Penetración I, distantes del límite inferior.</a:t>
            </a:r>
            <a:endParaRPr lang="es-EC" sz="2300" dirty="0" smtClean="0">
              <a:latin typeface="+mj-lt"/>
            </a:endParaRPr>
          </a:p>
          <a:p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El valor promedio de las muestras tomadas en la Sierra-Central es de 290 (°C).</a:t>
            </a:r>
            <a:endParaRPr lang="es-EC" sz="2300" dirty="0" smtClean="0">
              <a:latin typeface="+mj-lt"/>
            </a:endParaRPr>
          </a:p>
          <a:p>
            <a:pPr>
              <a:buNone/>
            </a:pPr>
            <a:r>
              <a:rPr lang="es-ES" sz="2300" dirty="0" smtClean="0">
                <a:latin typeface="+mj-lt"/>
              </a:rPr>
              <a:t> </a:t>
            </a:r>
            <a:endParaRPr lang="es-EC" sz="2300" dirty="0" smtClean="0">
              <a:latin typeface="+mj-lt"/>
            </a:endParaRPr>
          </a:p>
          <a:p>
            <a:pPr lvl="0"/>
            <a:r>
              <a:rPr lang="es-ES" sz="2300" dirty="0" smtClean="0">
                <a:latin typeface="+mj-lt"/>
              </a:rPr>
              <a:t>Las muestras de Quito, Latacunga, Ambato y Riobamba con un Punto de Inflamación de 291, 289, 290 y 290, respectivamente, superan ampliamente el límite inferior, por lo cual requieren de una mayor temperatura para que inicie su combustión.</a:t>
            </a:r>
            <a:endParaRPr lang="es-EC" sz="2300" dirty="0" smtClean="0">
              <a:latin typeface="+mj-lt"/>
            </a:endParaRPr>
          </a:p>
          <a:p>
            <a:endParaRPr lang="es-EC" dirty="0" smtClean="0"/>
          </a:p>
          <a:p>
            <a:pPr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6328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23528" y="4666606"/>
            <a:ext cx="842493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ANÁLISIS COMPARATIVO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acuerdo a la normativa ASTM D-946: Las muestras ensayadas tienen UN GRADO I, penetración (40-50), ya que los valores obtenidos se encuentran dentro de este rango.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acuerdo a las especificaciones técnicas del MOP-001-F 2002: Las muestras ensayadas no se encuentran dentro de los parámetros que exige como mínimo este manual (Penetración</a:t>
            </a:r>
            <a:r>
              <a:rPr kumimoji="0" lang="es-E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Grado II)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para la construcción de carreteras.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"/>
          </a:blip>
          <a:stretch>
            <a:fillRect/>
          </a:stretch>
        </p:blipFill>
        <p:spPr bwMode="auto">
          <a:xfrm>
            <a:off x="192704" y="2348881"/>
            <a:ext cx="4652256" cy="22322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30A0">
                <a:alpha val="16000"/>
              </a:srgbClr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  <a:alpha val="73000"/>
              </a:scheme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5616" y="1916832"/>
            <a:ext cx="271516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RED VIAL ESTATAL  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576" y="4725144"/>
            <a:ext cx="34099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Ministerio de Transporte y Obras Públicas, 2012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43738" y="847165"/>
            <a:ext cx="3517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INVERSIÓN ASIGNADA 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OBRA PÚBLICA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4864091"/>
              </p:ext>
            </p:extLst>
          </p:nvPr>
        </p:nvGraphicFramePr>
        <p:xfrm>
          <a:off x="5292080" y="1844824"/>
          <a:ext cx="3384376" cy="268081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316304"/>
                <a:gridCol w="1068072"/>
              </a:tblGrid>
              <a:tr h="551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GOBIERNO</a:t>
                      </a:r>
                      <a:endParaRPr lang="es-EC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MILLONES USD</a:t>
                      </a:r>
                      <a:endParaRPr lang="es-EC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</a:tr>
              <a:tr h="5515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Jamil Mahuad-Gustavo Noboa</a:t>
                      </a:r>
                      <a:endParaRPr lang="es-EC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475,10</a:t>
                      </a:r>
                      <a:endParaRPr lang="es-EC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Lucio Gutiérrez</a:t>
                      </a:r>
                      <a:endParaRPr lang="es-EC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459,70</a:t>
                      </a:r>
                      <a:endParaRPr lang="es-EC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j-lt"/>
                        </a:rPr>
                        <a:t>Alfredo Palacio</a:t>
                      </a:r>
                      <a:endParaRPr lang="es-EC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570,70</a:t>
                      </a:r>
                      <a:endParaRPr lang="es-EC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Rafael Correa</a:t>
                      </a:r>
                      <a:endParaRPr lang="es-EC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j-lt"/>
                        </a:rPr>
                        <a:t>7.620,00</a:t>
                      </a:r>
                      <a:endParaRPr lang="es-EC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2" name="11 Documento"/>
          <p:cNvSpPr/>
          <p:nvPr/>
        </p:nvSpPr>
        <p:spPr>
          <a:xfrm>
            <a:off x="3095836" y="5157192"/>
            <a:ext cx="3348372" cy="1296144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3131840" y="5253007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La inversión del gobierno de turno supera en más del 70%  a la de los 3 gobiernos juntos.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8916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CONCLUSIONES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s-ES" sz="4500" dirty="0" smtClean="0">
                <a:latin typeface="+mj-lt"/>
              </a:rPr>
              <a:t>Se caracterizó al cemento asfaltico Tipo AC-20 con muestras tomadas en 4 plantas asfálticas de la Sierra-Central (Quito, Latacunga, Ambato, Riobamba), mediante los resultados de los ensayos de Penetración, Reblandecimiento e Inflamación, concluyendo que: según la clasificación por los Grados de Penetración,  son Grado I (40-50 mm/10).</a:t>
            </a:r>
            <a:endParaRPr lang="es-EC" sz="4500" dirty="0" smtClean="0">
              <a:latin typeface="+mj-lt"/>
            </a:endParaRPr>
          </a:p>
          <a:p>
            <a:pPr>
              <a:buNone/>
            </a:pPr>
            <a:endParaRPr lang="es-EC" sz="4500" dirty="0" smtClean="0">
              <a:latin typeface="+mj-lt"/>
            </a:endParaRPr>
          </a:p>
          <a:p>
            <a:pPr lvl="0"/>
            <a:r>
              <a:rPr lang="es-ES" sz="4500" dirty="0" smtClean="0">
                <a:latin typeface="+mj-lt"/>
              </a:rPr>
              <a:t>Se estableció un proceso de toma de muestras en el lugar de producción de asfalto.</a:t>
            </a:r>
            <a:endParaRPr lang="es-EC" sz="4500" dirty="0" smtClean="0">
              <a:latin typeface="+mj-lt"/>
            </a:endParaRPr>
          </a:p>
          <a:p>
            <a:endParaRPr lang="es-EC" sz="4500" dirty="0" smtClean="0">
              <a:latin typeface="+mj-lt"/>
            </a:endParaRPr>
          </a:p>
          <a:p>
            <a:pPr lvl="0"/>
            <a:r>
              <a:rPr lang="es-ES" sz="4500" dirty="0" smtClean="0">
                <a:latin typeface="+mj-lt"/>
              </a:rPr>
              <a:t>Se verificó el cumplimiento de los parámetros de calidad exigidos por el MOP-001-F 2002, estableciendo que el asfalto de los sitios de muestreo no cumple con los requisitos que exige la normativa, ya que el mínimo especificado es Penetración Grado II  60-70 (mm/10).</a:t>
            </a:r>
            <a:endParaRPr lang="es-EC" sz="4500" dirty="0" smtClean="0">
              <a:latin typeface="+mj-lt"/>
            </a:endParaRPr>
          </a:p>
          <a:p>
            <a:endParaRPr lang="es-EC" sz="4500" dirty="0" smtClean="0">
              <a:latin typeface="+mj-lt"/>
            </a:endParaRPr>
          </a:p>
          <a:p>
            <a:pPr lvl="0"/>
            <a:r>
              <a:rPr lang="es-ES" sz="4500" dirty="0" smtClean="0">
                <a:latin typeface="+mj-lt"/>
              </a:rPr>
              <a:t>Los cambios sucesivos de temperatura,  calentamiento y enfriamiento del asfalto, tanto en la salida, traslado y arribo desde la refinería hasta la planta, afectan a las propiedades físico-mecánicas, ya que en las especificaciones de salida consta que tiene una penetración 60-70 (mm/10) y los resultados obtenidos son 40-50 (mm/10).</a:t>
            </a:r>
            <a:endParaRPr lang="es-EC" sz="4500" dirty="0" smtClean="0">
              <a:latin typeface="+mj-lt"/>
            </a:endParaRPr>
          </a:p>
          <a:p>
            <a:endParaRPr lang="es-EC" sz="4500" dirty="0" smtClean="0">
              <a:latin typeface="+mj-lt"/>
            </a:endParaRPr>
          </a:p>
          <a:p>
            <a:pPr lvl="0"/>
            <a:r>
              <a:rPr lang="es-ES" sz="4500" dirty="0" smtClean="0">
                <a:latin typeface="+mj-lt"/>
              </a:rPr>
              <a:t>Se ha demostrado que la distancia desde que inicia el traslado del asfalto en la Refinería hacia cualquier lugar en la Sierra-Central, no es factor determinante para el envejecimiento del asfalto, ya que son relativamente cortas. </a:t>
            </a:r>
            <a:endParaRPr lang="es-EC" sz="4500" dirty="0" smtClean="0">
              <a:latin typeface="+mj-lt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RECOMENDACIONES</a:t>
            </a:r>
            <a:endParaRPr lang="es-EC" sz="4000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s-ES" sz="2900" dirty="0" smtClean="0">
                <a:latin typeface="+mj-lt"/>
              </a:rPr>
              <a:t>Se debe realizar un estricto control de calidad en el proceso de refinación del asfalto.</a:t>
            </a:r>
            <a:endParaRPr lang="es-EC" sz="2900" dirty="0" smtClean="0">
              <a:latin typeface="+mj-lt"/>
            </a:endParaRPr>
          </a:p>
          <a:p>
            <a:pPr>
              <a:buNone/>
            </a:pPr>
            <a:endParaRPr lang="es-EC" sz="2900" dirty="0" smtClean="0">
              <a:latin typeface="+mj-lt"/>
            </a:endParaRPr>
          </a:p>
          <a:p>
            <a:pPr lvl="0"/>
            <a:r>
              <a:rPr lang="es-ES" sz="2900" dirty="0" smtClean="0">
                <a:latin typeface="+mj-lt"/>
              </a:rPr>
              <a:t>Es indispensable un control eficaz  al distribuir el asfalto en los tanqueros, tal que la temperatura no debe exceder de los  165°C.</a:t>
            </a:r>
            <a:endParaRPr lang="es-EC" sz="2900" dirty="0" smtClean="0">
              <a:latin typeface="+mj-lt"/>
            </a:endParaRPr>
          </a:p>
          <a:p>
            <a:pPr>
              <a:buNone/>
            </a:pPr>
            <a:endParaRPr lang="es-EC" sz="2900" dirty="0" smtClean="0">
              <a:latin typeface="+mj-lt"/>
            </a:endParaRPr>
          </a:p>
          <a:p>
            <a:pPr lvl="0"/>
            <a:r>
              <a:rPr lang="es-ES" sz="2900" dirty="0" smtClean="0">
                <a:latin typeface="+mj-lt"/>
              </a:rPr>
              <a:t>Para construcción vial todas las empresas deberían realizar ensayos de control de calidad para verificar si las características del asfalto  cumplen con los requerimientos establecidos.</a:t>
            </a:r>
            <a:endParaRPr lang="es-EC" sz="2900" dirty="0" smtClean="0">
              <a:latin typeface="+mj-lt"/>
            </a:endParaRPr>
          </a:p>
          <a:p>
            <a:pPr>
              <a:buNone/>
            </a:pPr>
            <a:endParaRPr lang="es-EC" sz="2900" dirty="0" smtClean="0">
              <a:latin typeface="+mj-lt"/>
            </a:endParaRPr>
          </a:p>
          <a:p>
            <a:pPr lvl="0"/>
            <a:r>
              <a:rPr lang="es-ES" sz="2900" dirty="0" smtClean="0">
                <a:latin typeface="+mj-lt"/>
              </a:rPr>
              <a:t>De acuerdo a los requerimientos del MOP para la construcción de carreteras, se suele </a:t>
            </a:r>
            <a:r>
              <a:rPr lang="es-ES" sz="2900" dirty="0" err="1" smtClean="0">
                <a:latin typeface="+mj-lt"/>
              </a:rPr>
              <a:t>aditivar</a:t>
            </a:r>
            <a:r>
              <a:rPr lang="es-ES" sz="2900" dirty="0" smtClean="0">
                <a:latin typeface="+mj-lt"/>
              </a:rPr>
              <a:t> al asfalto, para mejorar la penetración, es decir como parámetro mínimo 60-70 (mm/10)</a:t>
            </a:r>
            <a:endParaRPr lang="es-EC" sz="2900" dirty="0" smtClean="0">
              <a:latin typeface="+mj-lt"/>
            </a:endParaRPr>
          </a:p>
          <a:p>
            <a:pPr>
              <a:buNone/>
            </a:pPr>
            <a:endParaRPr lang="es-EC" sz="2900" dirty="0" smtClean="0">
              <a:latin typeface="+mj-lt"/>
            </a:endParaRPr>
          </a:p>
          <a:p>
            <a:pPr lvl="0"/>
            <a:r>
              <a:rPr lang="es-ES" sz="2900" dirty="0" smtClean="0">
                <a:latin typeface="+mj-lt"/>
              </a:rPr>
              <a:t>Para tener un punto de reblandecimiento mayor se puede modificar al asfalto con polímeros, esto se  utiliza en lugares donde haya cambios bruscos de temperatura.</a:t>
            </a:r>
            <a:endParaRPr lang="es-EC" sz="2900" dirty="0" smtClean="0">
              <a:latin typeface="+mj-lt"/>
            </a:endParaRPr>
          </a:p>
          <a:p>
            <a:pPr>
              <a:buNone/>
            </a:pPr>
            <a:r>
              <a:rPr lang="es-ES" sz="2900" dirty="0" smtClean="0">
                <a:latin typeface="+mj-lt"/>
              </a:rPr>
              <a:t> </a:t>
            </a:r>
            <a:endParaRPr lang="es-EC" sz="2900" dirty="0" smtClean="0">
              <a:latin typeface="+mj-lt"/>
            </a:endParaRPr>
          </a:p>
          <a:p>
            <a:pPr lvl="0"/>
            <a:r>
              <a:rPr lang="es-ES" sz="2900" dirty="0" smtClean="0">
                <a:latin typeface="+mj-lt"/>
              </a:rPr>
              <a:t>De acuerdo al uso que se le vaya dar al asfalto es importante mantener un equilibrio entre la penetración y el punto de reblandecimiento, ya que una penetración elevada disminuye el punto de reblandecimiento y viceversa.</a:t>
            </a:r>
            <a:endParaRPr lang="es-EC" sz="2900" dirty="0" smtClean="0">
              <a:latin typeface="+mj-lt"/>
            </a:endParaRP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anavial.com/userfiles/image/colibri_pifo_final.jpg"/>
          <p:cNvPicPr>
            <a:picLocks noChangeAspect="1" noChangeArrowheads="1"/>
          </p:cNvPicPr>
          <p:nvPr/>
        </p:nvPicPr>
        <p:blipFill>
          <a:blip r:embed="rId2" cstate="print">
            <a:lum bright="18000" contrast="-24000"/>
          </a:blip>
          <a:srcRect/>
          <a:stretch>
            <a:fillRect/>
          </a:stretch>
        </p:blipFill>
        <p:spPr bwMode="auto">
          <a:xfrm>
            <a:off x="251520" y="1412776"/>
            <a:ext cx="8640960" cy="5258746"/>
          </a:xfrm>
          <a:prstGeom prst="rect">
            <a:avLst/>
          </a:prstGeom>
          <a:noFill/>
        </p:spPr>
      </p:pic>
      <p:sp>
        <p:nvSpPr>
          <p:cNvPr id="7" name="6 Flecha derecha"/>
          <p:cNvSpPr/>
          <p:nvPr/>
        </p:nvSpPr>
        <p:spPr>
          <a:xfrm>
            <a:off x="1979712" y="1700808"/>
            <a:ext cx="1512168" cy="136815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2051720" y="21328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bg1"/>
                </a:solidFill>
                <a:latin typeface="+mj-lt"/>
              </a:rPr>
              <a:t>Red Vial</a:t>
            </a:r>
            <a:endParaRPr lang="es-EC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7584" y="69269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  <a:latin typeface="+mj-lt"/>
              </a:rPr>
              <a:t>JUSTIFICACIÓN E IMPORTANCIA</a:t>
            </a:r>
            <a:endParaRPr lang="es-EC" sz="4000" b="1" dirty="0">
              <a:latin typeface="+mj-lt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79512" y="3717032"/>
            <a:ext cx="8496944" cy="2880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C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95536" y="3212976"/>
            <a:ext cx="8424936" cy="33843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C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C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C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3528" y="4077072"/>
            <a:ext cx="8496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Se ha focalizado en el proceso de estandarización de toma de muestras en las plantas productoras de asfalto, clasificación de las propiedades físico-mecánicas mediante ensayos realizados en el Laboratorio de Asfaltos de la ESPE, tomando como referencias normativas ASTM.</a:t>
            </a:r>
          </a:p>
          <a:p>
            <a:endParaRPr lang="es-E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C" sz="2000" dirty="0" smtClean="0">
                <a:latin typeface="+mj-lt"/>
              </a:rPr>
              <a:t>El servir de referencia como una herramienta de gestión para la evaluación del cemento asfaltico siendo el material básico para la elaboración de hormigón asfáltico.</a:t>
            </a:r>
          </a:p>
          <a:p>
            <a:endParaRPr lang="es-EC" sz="2400" dirty="0" smtClean="0"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779912" y="1628800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v"/>
            </a:pPr>
            <a:r>
              <a:rPr lang="es-ES" dirty="0" smtClean="0">
                <a:solidFill>
                  <a:schemeClr val="bg1"/>
                </a:solidFill>
                <a:latin typeface="+mj-lt"/>
              </a:rPr>
              <a:t>Afectada 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por 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condiciones 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climáticas 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o ambientales.</a:t>
            </a:r>
          </a:p>
          <a:p>
            <a:pPr>
              <a:buClr>
                <a:schemeClr val="accent5"/>
              </a:buClr>
              <a:buFont typeface="Wingdings" pitchFamily="2" charset="2"/>
              <a:buChar char="v"/>
            </a:pPr>
            <a:r>
              <a:rPr lang="es-E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La 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calidad de los materiales con los que se construyen las vías deben cumplir con estándares de calidad.</a:t>
            </a:r>
          </a:p>
        </p:txBody>
      </p:sp>
      <p:sp>
        <p:nvSpPr>
          <p:cNvPr id="1026" name="AutoShape 2" descr="data:image/jpeg;base64,/9j/4AAQSkZJRgABAQAAAQABAAD/2wCEAAkGBxMTEhUUExQWFRUXFxcYFxgYFxgYFxgWGhwXFx0aFxgaHCogGBwlGxgXITEhJSkrLi4uFx8zODMsNygtLisBCgoKDg0OGhAQGiwkHyQvLCwsLCwsLCwsLCwsLCwsLCwsLCwsLCwsLCwsLCwsLCwsLCwsLCwsLCwsLCwsLCwsLP/AABEIALgBEgMBIgACEQEDEQH/xAAbAAACAwEBAQAAAAAAAAAAAAADBAECBQAGB//EAEAQAAEDAgQDBQYEBAQGAwAAAAEAAhEDIQQSMUFRYXEFIoGRoRMyscHR8EJScuEUI5KyBmKC8RUzorPC0lNjc//EABkBAAMBAQEAAAAAAAAAAAAAAAABAgMEBf/EAC8RAAICAQMCAggHAQAAAAAAAAABAhEhEjFBA/AEURMigZGhwdHhFBUyQlNxsYL/2gAMAwEAAhEDEQA/APmlGLjxnoi1Q3u5THdv1zO08MqnB4f+ZlcI1kW1G10xjmQ0TAduECophasHURHEK1XEkHl5lApMBGgXHDg6apVkWkscQC2HGZ6T4Sg16sWGg3m6o/DxY24QubhuBk/eqeBZRdte07/srNrEgxwHqlqlMjVWw77a81SSEzi4k87oLWmdU6032g/NDNMGSOPkigsE3r93VTN/RMupNiZg+gEoYZfWRoPgkOyoKqd+g+SIWQqHQ22HyQBD/wAPKVL3W8FL4sonkEAQB81Ui/BXnSVDhf74IArVRWOjRUc28ch8FwICALPfdSStGh2BVe0Pmm0P92XjNykCY8YVj2FUbJe5oAJGszAJtHT1QMynXLvFWp4R5vlPktWlTY2YgG4za6EaRylalKk2qMjHQ/LM6AukmOdoChz4Eecb2XUdIHlr8FuY/s41HF0Od3QMwHdBawSJ0kLPw7CC4Gq5hkiWFwJdpBgiACZnSyC/s2m7MWkvloBc8OkOzBx110F/3l6lyMYpE0QQ00za49oHPmInI33eNzIS3/FHzMa69DwTGD7H9k5p9o0hwkgMcY0MagTqtDF9mYR4Ps6damdnF2YTee5mtPkOCTnHlibiYYxrwH6EN7zSRMmwgzqOSEztWtYANM/5AVonAv8AZtpEt0gENg7m5m/opw/ZuTKQJIEai/ONrKfSdNN5M4zimyjvaVZDpzFsEe6Hb+GgU9j4AtxDPaSGiTUPd7rS0iQSCHASJAlNtw7yZJMwRLnHcEWjkfREdh3uiak5RDZBMDleyXpoLkb6sRGv2m1gqUGwWRka+O9DQ1oNo/IL8ystuhJBLRqRpmvlk7HVMdo0sj51HSLix31VGkZXMDu6YcAbX2nmJKtSTVlKV5Ia6nAkCfvkuWeXFcmM9lhaDC5zoEtcRvrodBwQ8dgmOBvBk3jax8RM+S0G48B72hxEOcNbanRQcSM3eJNh8+ISs0SMfD4JomTfoQiHAzp9FpQ0CYtpt1Udzp0hKx0eeqsdvFuXzRAxpFwQeQWuGUrGNhvurONPYfD6J6hUYdajol6jYGnS2vyK2sSxp0SHs4NvEfRNMTQqzDuIvI12U+yc3QGD9NPimGydLoxqEiO6RzsnbFpRk1JJDfBFbpl4fH/ZOPoNvFj0t5oAoNBm4uDe4O/D4p6iXEAwzHG3nzVskTG4HHiEy/iGsjaBp9VU0+A+90WCQq4HeFA6BWYzMdualzDFkDoEdlxcb/RXAtzHmr5Y3CAKEkn3eHwRKdLe2h/q7wGngVelSOoPrqmpa1sgRbRS2FAH1zYQLBu27RllRBP3HgppOve4CLUEpDoq42ibR9/fREweJNJwcPHnv9FH8JmEhzOmYB3gDE+Co1hiDsLffFJrGRo9RXpU61MVZyneDDc2xcRci4tvCzqbnx3pMC5At4XS/Y9ciWScrpHj+E+fxQMViazYYILROZoIIzTfvfRS4pqmQ4p4NRlVpzd9ndEumoybbZc2YnlEodTEgAmW2jWpSEzNwC+YEX4SOKFWFB9Jx9mGVS0iXQGyeLtOKUr4WiM2VlIzSyjKJyv/ADXGu0g8El0YGfooDgqNcWZHNd+kg7TEA+CfZhXFmfaJ0PrwWFhe4QYBgRBiDAj7lMfxriXCbF0gd6wMWAFraaKV0+neSdELZtYejRIcX1XNLfeHsXOtsQ4GDIVn4FgdGcmQD7rmxMkTmbFw07leexPe99zgNbWUUqzabcocbmSSSTEHS8W801Dp8IuMOnwi2KpMZVfSrzlcQ5psNveG+lrLD7Rwnsz3XB7DJaQbxzsOV09jqrql3uL+BMTbRItZGpn5LZJLYtJLYRzBcnPZDkuTHR6btB2WrU7343WIH5igvxDToPh6WT+NoZn4hwNmkEiBeX5b+a6hhQWmNoJHK9xbj8FDLKPd/KkT7/8A4rsO6WP5AQeBJF0YUXwWXMQ5sbiSD1gkKabHNY+Wm/IbA8uapaXiwtrNCWa8RF9PkuzCEfF04cZAsTy8rj0QMjSPoT9CnoFrKZp32KGQOM8CmGYQGbkQJuAfoqHDRuPI/KyWhjc1QmG7jVEaNSRIvMEch5SR5oowjti0mRF44zby8lV2HqAXaY9D928kNPgLQNrRsT8EOvJuPv8AdNtflovblcMzmOHRubSedvBAoxvEe74uBgwflGloN0PCFHIrEcRN4O6s15LSDHXX4IteuHEENgRaBtJQiPAIB74KFoixvvb7lDFUAiVIedtfkoqNDvv4JiYUtEGNi31n6K+DoOqOgC3RL0mnIYvLm9fx29V6TCUcjQAeEzuePnKluhxViNXBlt7RpzQ3UTlmLX24fKVsBrSIduRYKa+GtHl0+iiynE86xl+XS6bqUhltqh4imW2+iim4xcxBs35yqJRWrSAaDx+A381wquA1PnZFxEGABoAPD/eVQN2SG4plKVeNAAeQAPhCfzyQ6zc19tTsY0/dZrdeFvv5pzB1GtG5BkOm/kpaVmDiraNCvhWPd3A4CPxd8z+oR5IZwbRqQOEgA+qysSHtuDmaT+bQjQeV0oC86/FGga6aNWu6m0gtIdE5gAlsFj2l+VwDQRqYM+HRKMbZ08AlgADpPyTUE7HGKt98GxjsQ0NHs4Mi8N925EfAzzSA3BMW8kAz9hCfUjWVajSwWXqtj6oToXCsDqVU1JVARmdy8gpUZua5AHvfanNisziC0iIJgD2jZjrdHpGaeYkwfmQI++KVc1wdixN8ogxezmnbkmG0sjQJJLiDGoAAGnis5FxR1fCFhLg475RwItPl80ekXZJmZzmCRwEWhvBFxos0/Dr9+SBTrEWjMLxa4MGfgPNEKeGhyT3QZ7e8SQAJNg05vQ/GEvXwdN41e0/mDGW/qJPoj4hzpMOHIECP6jbSOCA5lTTvDjAPqFp6GG6x/RHpJbMTpYFxzAjQ2Iky2TFrmYyzYCZiV1Ts5wB5cvmPmjvoVODuP4kSkyq38xE2Dv308ESjPeL94Jx2aFHYd4b7pI5EEa7gXQKflpxB12j5r0GHw4fYtyu/UPiTPnPULN7Vp1g6BTDm/mNnSDpyNuY6rNdaSemaG+mquLAurmG3mAZkTeahAkqxeHDvMBA4bc9/kuxOH7jS1p0cSDGa2bUgwYAN+Cq2m4/hPCw6c+q2i0zLKZDcJSOgynkfquqdmtFxJ5CJ8jqj/wAO7RzTbWBfz3RGUXDp6fsqodmVkoggEjXQsBNrxAnYGy6t2XSi8AgAGCQSWgCzeJ4c1s1qDXNJiRbMJ7wuDcjVsgX89pzsbmBJpvqNjZrjvaD8J581nKPK3LjLh7GfgaVMuME9xzSQY2zDrr8AtRxjRCwNdrWu9qbw3vOmxgWc51yS7NbTSE5iGgRcGdN7rHVeTRRrArlBsrVMU5oOh4dVLT9/f3ZCcSXWMR0+YIQMk0A5ltYWXVpkfh4rUYSDeDxtlnyEeQSuPbqbjT6Jp0RJpbiWHMG/OFd7LnhpKVL2j8xPCRHoLeaaoY8hpAOXkN78TfTmnuSp3gUcb/6bepUCrDQAY0PFQRJk8D8LoFIXk/f2EVkn9zNajU7jhEi9tNQRPr6JLFVcrnAbEjyMIFV/MR1QSDtdCXmLBfNLX+CVzndF0ZU8Pik2QVUd2Ed33wFLuB/38UFzuKvkCo2d9FRRzYAVS9VDbzICqmItHNcqQuQFH09rs1au0AmADaOA4nmrNlz9iPZxyBMn4EeSVwNQipiXkGTSOaO6ZDRN7WkQOUJ6jRYABLrNGrniRE2v6LKSwaxDZwen1ulqdK4B3c3yBRXOysZqdAfLfyUhvfYefpZStymL4hsuJa4NJgESASNJAOsRFtiiOeSw3uyI/STEeBIjqeSUxUe0A3LjM8mz9E24CKn6R/exdEWYyQGnUJIEm/XXbS+6HmOsnzKhto6hdUsSOf3YqyTqlO/qNdDfdatKrNKTeIaZ2GxP6YPgAFl5ZDSLW4RNyPFOdnA5arZB7oPkQD6ErHrRUo5Lg6YCsX6HS8bQcruPhsl8VROfgHE8YBEA9BcGIsDCLjsM7O52d57xdlluUBzSfyzvGu5U1j3bTYkk2Jvladdb5b8lz9GbtF9SKSbFzQIJbE5TEiIIBItYE3gjlPgb+HIgSDmE2MQbgZpFoPhB1UU6pBHvc7NBg6xKK57udv0/VdxiDpMc3vAgETYySdAQREQQTrqJXYunlcHN0IkA/lOrTxi7SeLSjVqh1k3vqzx0Nryuf3qZ4svqPddbbYOj+tJgL0ezzUqAiC3KXSRoYfrPNx8jwS7GFgc0ycroEDUw7/dN4Wu8SAQI11ALDxA1g3v+ZLV2OIcGGJJJfB3MSBrfXaFzzaTS838vsbRV3Jcd/Ms9jx+G25146eiFSdCTwdd1N2UEOGlp03EOAI0Gy1MeyHiB7wBH35KGqHGVgm7n7hD7QEtBjcT0Rjpw62QazwWE3NxFoEAg6nXw4oZM36rMbFUyCdrmP3KXDTYbb8vqncT709SgFoyk6QrE0DaTMWy5T5qraZyo1GrImIjir1KQyzrrYWg+KnVkx1ZdIy/4NzvqjUsFlF7nwRw4wpIJiIsqbLqgD2d1/ggDD8o9ZCcq+67os1+JdeDrqiLu6Ii8vvgmvRAvfor06OaTAsd0oXOm6YpTGpG6suxkYVo2HNL4ylwgRwC4tcfxTyuupYeo42a51iNChAL+zbxPouTf/CK3/wAT1KYHtWNOfGD/AOl0X/ytPzT2JJIZvDWk8xlafoq1B/zz/wDVUsOBpt08WoLscKfdcMxIYTsPcYBGpNgPEFZy2NYvI1SqAiD9kb/BWogFzfEHp9hLio10vZ+G+XeND1F/gmcJdx101A6G3NTDLHJ4EKtCXtJMGZjwP0RyLVP0D++muyd8GbS7zg2V6ulX9A/vpraLM5IzpXVazmuJY0O1GpaNdRN/ndc4q1Y949Z1za31Gq1IL0nEjMQGmTIBnfjuneyj/My/mBb4kED1ISNJ3dP6uPEDbw1RsNUyva7gQfK6iauLQ44YbEmbaS0ieki/gQl8S6192vESCdQWktF7uA1/KtDHNDSW/lcR4HTp7qR9qYBk93MWh0mCHt8rwuGNX7f92N+pdGfI+8v/ALJprpAJGvCOmzkLEUA15aCIzWt+GJB907R5qdLSzX8t763y7QPNd8Xas5xkXGhtezTobXIdxjzPG84Z8OEh2U2d3Xe6bE+9qNRzAQGETByX4jjabCba+Cj+lUBas32b+9oCQ6OGh6/spNINdlvMkna4kcby0o2JlzGuGXTI7U3bEGzhq3LrvKDhq4AktktGW5tuWnj7sj/SserFSVM0hPS7F+1KIyh1pn0hO43CtIpOE6tHpv5JPtjEiobAjvG2sfC0mB0VKeLcC1o0Dm630m8edllITaaCVqeUxx35b/fNBxb+70I8pH7J/GXh35hI/TsfG58VlY1wAA3d/aPqfgp4Ln+liQMuvuClMdUA8dQnCL+KTxLcz52Hx+a0QnsRRJ9DZHzERp9EOlqpE/Y22SatmdZdEPJJO651Mxw5myYbWkWBBHPz6eK7Cw62Ul1rnTy+aWeAp0KCgMrgTMxojYbshzj3W+n7rXw+BDalMccxPgFtgRwVpbkxjl98HnaX+Hz+IjyTf/CaLfev98kzjMXCw8TjHO0sN/gqpItIcrYuiz3KYMcgl39pVDF4nYbDmkSGmL+ZgW6BSHiddOYI9VnKTE3Rz8TUk3d/V+65VLeY8yuU2iNR7XtDC5mPF5yvg/6Gnx0WZi8EHPzaDJStpPdF1tkOII3LX/2D9knVZdo2LGifSfRaM3QGjhQCCwkG/TfXlqmsFTgCO7DzI1kQQb+XlyRsOwR97o1UACeAGu13H4EoSoGxHDGYfuQeQkyT43V8Qf8Amn/IP76aFhnElvDLYW67Itb3av6B/fTVxFIzCpq+94DQQNAoKtWFxr7rdb/hA8uA2EDZamZNDRw5tOnUa6jXTeeQV40VaA979PGNCD49OnBXKQzVx7ZBOxax3jAn/wAvVZrYBFtQ4RzJb8zK0WuJp0z+phtz18nrLqg66QDbrB8NF50ovVS7rHyOhv1b78y2P94RAEx+G5DefIhDq4eoyzmlsyAHBrZ4TO2bKfDbVFxgOVxygltRrg0kgEFgkEgT+TyS9TE+01otZE3bUc43OnebEDiumE22kljzMJRVvIrUqEuYWmGEHMLDN7pEjfoCNR0T75dByC/4nktl28uL8o1GvFL4OqGi0GWQZAcLi/vCxHEbjVdbK6CQQJB0NgdL639Lc+i8EcDNOrla4Fhh2X3QT3gYB10hzh4pV74MtIjcyCOtp01RKrmwSHNYWuBaCIdPdPc4xExPFM40gw8e68ZgNImxbG0GR0A4qWCsDhRmzl0ElxmxA5xKSxtDI5rReTI6cCmOzzBN7FxB5HY/HyVMU6QHbudbkBI+c+JWE2ksmizE43IE2+SUrHzJB8JEJgnbj8B9+qWxPHmPOR8vipexc/0sVrnVCptH1+aHja3eIBm/SFSoba/fNaJCvJZouTspaUOmyZ0jLEX6ogaSY4+SXLJjuxlgAbfe0E6Rr4z8CnuxMNcutc8QlfZXGlhsR8E32biZJ7u8SNfFEPMqRpYoRWodH/JHxTrWSeIJNWluYem6UNqMLhIBkjWQLkK1uzJc98GPjzA5lYxdYgXmy9+XzUMez7r6DH5cvddXyxlp5ILW5mzmMu70EWXmf8VwauYNa2WNlrdA4WMcpBVSjgcZ26owWUs1to1UOog2LjbgPmpzXsSje0aBf7+qwldilYr/AA/X1UI+ZnPzUIyKj6Mwy5nNp+ACzsRRc0NOrQOMwDxJ5jwkdU6B3mDfI/5BZPaeIyspNOYg0m2Eay4T108lbNkrGP41ogg6/f30TzqssfMj3Qf6Wn5kLyeHxly0WdMaXE2AHCxXomOz062816jWySNIAuE0DKz3x+k9Pwfui1fdq/oH/cpoD3Olki0EzG5ymOWptyR3nuVf0D/uU1aJZlhEqH3dNNp1ki879LaKodYq9T3W67jlYzbz9VoQTRIzXiLi/MEbKQEKk+HA3sQbGD4HYozmQ4jgSOPqNUmA/gO9Se2YIc0jiAZB9cqVx5AzcxmG1nCdPGEXsg98t/M0jx94eoC7tFhhjhNpbbrmG/8Amd5Lg8RcZX3lfb4m8X6j773K04c4CbF5b0Ps+76keSTpA8tTqWjfmr4dxkiNXA9C1hPwJU4r3y6IDiXepBjlmDlp4eTqu+/oZSznvv6gKbXZRoYAMdyA02JJJtfL/V50qE5Xe7of/j4clzB3WmJsLX4crodQWdeYkTsddF1cEcAMd2a7OX+0cAQABDQC092RGmnotbBMJp+yNy0ZmG1yAMwtrLQD1ZzSlUd08r9QS20crnxPBSx5aQQYIIIPMXBRWQ5B03Zcx0BJB3i+sTeF3aT3Z+8fxaaAAC3TU35I72ZgXhuVr3PIAMgEG49RbgQg5WnJmJ7r2g8chnTpceSylG4lJ4G6GFGUzq4X+g4W+Ky+2KYbli2w8BwW2Hzv99V5bH4r2lUcBIHT7+SlrBU36rMxxm88vr6qxcTbiVNQRpoLBOdmYcgF58FTdIaRcUCGjidVLXZYETe4OhA2MXhNBkZeOafQ/sl8WwZydSCRA5GYB00WazYbN98F2UxM2vpEweiY7HMPtxKpSqSDY2i/309FXBuyvP6j8vqtVsDNfFf86l0d8E+xxFWmQ3MQ4W48rrNxTv5lE8nJyriSwte3VpBCS3ZEee+DVdUqxkbQfklpDZpF/dgjK8ie6AIJkgRBsI8p/iwzVk0zShrGhhIJAAjUeCdf/iao0H+XT2Hun8QdM97l6lYvaWPNYhzgAYAhogACyubwEI0zNLYQHh02Wn/C2kqKGGuTysstRposyxUdw9Fy1P4N35VCLROhnuKDTLJMnK/bburCxFeP4YQYdhx0sSt1hvT8R6Bec7QeG0sMDr7P4R6XTexcVcsmdiKjQ8PDTMNcTOjtLR4eXNegw9aKIa6xc57nRYiXPbmBAsRAXnC0QP0GeoAIWlTrOpsw4ptLqhpTpZrHVKhBvuZ1OkCNbNMUk06Z66tSzimPZvIAJ7rSRNhEx1SPaP8ALoVnuYQG05gyCf5lPiEV9ZzzLgbAGTecxJm/QKMvdq/onxFSmQRG8gFWiGYFGqSxzxkECRNWnoZjMM0g2TLTLB7syZgzsNx3Ytte5nZCbh2jMA2x1HHX90drYpkDQEWm2jvw7nn9VZIKE3VOhEXDdJAmBIvwMjwSpCO1/dbykazvOmw73oUMC+HcW1GuGxB8rp7tejZ7IOUHOHBxEgbCDPumfArNc5bVOuCyk83EFj+cCI8WEDzXN4iLax21lf4a9N9/Ax+zmUhLoMgiJe4jfZzo4BM1KINIxfK4uG8scY/9T4lZ2Kw2R7mH8JseI2PiCCnuyaoDdPdcWvA3Y4uv1u4f0rDp9W67/r6e0zjJ6tL77+Qt2fhX1AAxjnmBOUTAjeNEviqZAMggt7rp1BAIAym4gNI8EvjsbUosDRLA8NBcCA46ECIkDLJBB3OsoQ7S9s85ZcS182ce61odJzDYN1F7LrU35Bp9S7HasZSSQNAJDoJ/KCBExeNYVqrb7wbibEtki/OxHUFKdo9mVAc/tZYHN7oZUaGugwP5jWmbE24XTeGpuyhrnZnwO9Bl7rC999eq05J5Hex8HUex/ccaZce/Hda8TDumocdADJ0CzsWwtcLQ4Pgg7ESCCi4XtfEUmmnTpMc3M+5q1GmSTIytsL8Ouq0e3KNLJTymqagc1ri6mWtcBLZuBlIEC+scZXOuo7cZKvLO5UlFQTTMztCs5tIwRE8eR7scb/8ATzXnqAMucRrEchY26iFp9pUX5Zpm4vECCNIvyRMX2NVaGuOSC1kAG8ENa3Sw1bPVXKOGEmtLMSgzMbkCXACdydAtdlRghpcBAmLzlvfhsUtgsGJBdIcyo1wgx3mzy0mOBWrXyvOZpHt5hz3HOTTgd0sdLbEgzE3jQopSs0baqkKY8QAd5Phb90gDcASNI+zy+K0O0u0MzwC1jg0kkZGieRDIJtG+o5IJr0Se/QDNL0nOBERbLUc4EcpbPEapQVITdyZFEEZpHAHXZWw4/mO8D6QiVaRZNw5rpyuAgGLEFpMteMwlp0tqCCVc8O6j6KkDNasZqUuQemcZen4LOpk+0pzwdp0Tjndw8kluyI8mJifcIP5m/B0ImCw9gTpr4KcUe6bWzNPP8Q6oFNxykCd/LVKas1hg0MO4VMx2mPAK7haULs2jla6dxoiVwYELC8ml4AQVyAfacFyu15ka0evpU5yEiRMGdJLZA8gfJed7dw008Oc0Q14jWfc+i1MDjWWLnPlrhYe6QQ6TwJFgOTyku0qBc1gpknLnF7C8QYkxpMT5q8tbETVYPO+wg6uPhZavYtGrUkPzgshgsRDGiAJEEaEBWZ2ZVi+XSNVq0AWvLiBBgi8kENgk7G5Os6pq/IhGp/AmmYGYghpk5nXidTproIHAK5Fqv/5n+5iBje02vcTB22GwjigjHth9j3mFug1Mc+S0Q2INddHp6OHIHbYjj12+SFk3lbOJ7HDKLKrH+0Y8RmhoDSZHek93h1GosrskxCEWl7rhOhBiQOVhubjTQA+ASFNN0ExwI8CgAi0eyX5mvp7xnb+psk/9M+QWYHI2DxJpva8CSCCOFuKicbjgqLpjXbbM4ZWAue4/rq0+QcP9IWbgZa64JBkOgScpMk9RY9WhNVMacj2ZRD4neIINvJL4bEOpuzCJgi+hFuHQLjj4aeprZX37ieorlqXbGKuAbVpMzsBcwNDgW/hsAYI2JjoW8Cs7F9mNpXpNY10XOUTlOoHON9jBWi3tN8zDScuXfSMvHWPgEua8tcC0HMIkzI5tvr1ldkYtJoHlFMXSxr2l9eSwCRDHQZ/FmiPrPJQE2e0HGmaRDcpAbvIGtoMeYQ2vZYFpA/EWuuegNgqoORVlIOY6Tq5wIuDqbyg4fCOFSnkqVS7O0NzVHOAOxhxhamEot72Wq2n70Z88kGZEsaRcFDw1J5dmpiXUzmDmmII0ImCk4prIs1Qz2lgS0B0RPvNH4XcpvlO3DTYEl7VZ/IacjrHDmS4WIcbBsmxNZ97G7bWJSuJ7TrPGV9R7gTJBJgnjHFCfiHkQXEi1ptbT4BNrASVoRY3UGxzOIncT8Z25hHrvyMJMw2SBprB9YCI1xExadee9+N1UqdMldPc01LlHn/bSSTOYmTbbz62+qox17EaHXWIMx6+S9LVqOdGYl2UZWzfK3gJ0HIKhHII0Ep5M7CYruvZUN3ZC2R+MENiw3YXieQUHCkkRsT4jRar6znRJJgQJMwOAnbkpOIdEW8h8YlJwlwxuQOhgahLHNYbAi9gZ3unW9mvMghrR1kz4IFLEls6GRFwDHMToeamjiY1Ad1JHwXLLw/Xe3US/5+5cZdNbp+/7DDOw5sTzsEVnY9Mbn0HySdbEz7rcv+on4qKFZs/zM0R+GJnx2WMvAdaW/Vfu+5qut0l+z4j7Oy6fM7a/RXf2dRBu2CNiXfCVkit4c017AG/taR/1OB/6mhZ/lc+eq+/aP8R0/wCNd+wa/g6PAf1H6qVmGOI81yPyuX8j79ofiYfxr4fQA1miZY26AX7BWa8r1jmGajkB9Syq66GUASCrgoWZS0piDEWXpP8ABuMBz4apdlQGAeMXHiPULzAciYXEFj2vGrSCPC6QGh232eaVRzXOaIAyd2C9ux7rYnYzuFlL3n+LcK2vh2Vm/hh069x0T5WPgvD12tnuEuHEtDTPQEppgwYV5lCUwmIJKqVwcphMCMoXZTxldCguQBOZTKrMoZsgAygtVA5WBQA5S7UrNbkFR2X8puPIoVCq0El7A+eJc2Dx7pCCuhADOCw9N5h9X2fAlhcPQ2U47CCn7tWnUH+UmfEEWSZXSkBOddmCPTxz2sNMEZTqMrTrzIldgqNN7ofU9n/mLS4eMaIADK6Fs1/8MVMualUpVm/5XBp8j9ViVAWkg2I1QBJCiFAepzJgRChTmUFyAILl2ZcSFUlAHLlC5AgxauauXLMsIhPK5cmBRSFy5AHSrhcuQB9A/wAHVxVwxpuvlJaf0m4+JHgvEdq4I0ar6Z/Cbc26g+SlchbgJqQpXJiJUhcuTAsHKrguXIA5dllcuTAqWLoXLkhHZioJUrkAQuhcuTAgtUZFy5AHZAuawdVy5JgNYTBUnAl9b2Z2GRzp8QUkWLlyBkZV0KVyBEQocFK5MCkLly5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28" name="AutoShape 4" descr="data:image/jpeg;base64,/9j/4AAQSkZJRgABAQAAAQABAAD/2wCEAAkGBxMTEhUUExQWFRUXFxcYFxgYFxgYFxgWGhwXFx0aFxgaHCogGBwlGxgXITEhJSkrLi4uFx8zODMsNygtLisBCgoKDg0OGhAQGiwkHyQvLCwsLCwsLCwsLCwsLCwsLCwsLCwsLCwsLCwsLCwsLCwsLCwsLCwsLCwsLCwsLCwsLP/AABEIALgBEgMBIgACEQEDEQH/xAAbAAACAwEBAQAAAAAAAAAAAAADBAECBQAGB//EAEAQAAEDAgQDBQYEBAQGAwAAAAEAAhEDIQQSMUFRYXEFIoGRoRMyscHR8EJScuEUI5KyBmKC8RUzorPC0lNjc//EABkBAAMBAQEAAAAAAAAAAAAAAAABAgMEBf/EAC8RAAICAQMCAggHAQAAAAAAAAABAhEhEjFBA/AEURMigZGhwdHhFBUyQlNxsYL/2gAMAwEAAhEDEQA/APmlGLjxnoi1Q3u5THdv1zO08MqnB4f+ZlcI1kW1G10xjmQ0TAduECophasHURHEK1XEkHl5lApMBGgXHDg6apVkWkscQC2HGZ6T4Sg16sWGg3m6o/DxY24QubhuBk/eqeBZRdte07/srNrEgxwHqlqlMjVWw77a81SSEzi4k87oLWmdU6032g/NDNMGSOPkigsE3r93VTN/RMupNiZg+gEoYZfWRoPgkOyoKqd+g+SIWQqHQ22HyQBD/wAPKVL3W8FL4sonkEAQB81Ui/BXnSVDhf74IArVRWOjRUc28ch8FwICALPfdSStGh2BVe0Pmm0P92XjNykCY8YVj2FUbJe5oAJGszAJtHT1QMynXLvFWp4R5vlPktWlTY2YgG4za6EaRylalKk2qMjHQ/LM6AukmOdoChz4Eecb2XUdIHlr8FuY/s41HF0Od3QMwHdBawSJ0kLPw7CC4Gq5hkiWFwJdpBgiACZnSyC/s2m7MWkvloBc8OkOzBx110F/3l6lyMYpE0QQ00za49oHPmInI33eNzIS3/FHzMa69DwTGD7H9k5p9o0hwkgMcY0MagTqtDF9mYR4Ps6damdnF2YTee5mtPkOCTnHlibiYYxrwH6EN7zSRMmwgzqOSEztWtYANM/5AVonAv8AZtpEt0gENg7m5m/opw/ZuTKQJIEai/ONrKfSdNN5M4zimyjvaVZDpzFsEe6Hb+GgU9j4AtxDPaSGiTUPd7rS0iQSCHASJAlNtw7yZJMwRLnHcEWjkfREdh3uiak5RDZBMDleyXpoLkb6sRGv2m1gqUGwWRka+O9DQ1oNo/IL8ystuhJBLRqRpmvlk7HVMdo0sj51HSLix31VGkZXMDu6YcAbX2nmJKtSTVlKV5Ia6nAkCfvkuWeXFcmM9lhaDC5zoEtcRvrodBwQ8dgmOBvBk3jax8RM+S0G48B72hxEOcNbanRQcSM3eJNh8+ISs0SMfD4JomTfoQiHAzp9FpQ0CYtpt1Udzp0hKx0eeqsdvFuXzRAxpFwQeQWuGUrGNhvurONPYfD6J6hUYdajol6jYGnS2vyK2sSxp0SHs4NvEfRNMTQqzDuIvI12U+yc3QGD9NPimGydLoxqEiO6RzsnbFpRk1JJDfBFbpl4fH/ZOPoNvFj0t5oAoNBm4uDe4O/D4p6iXEAwzHG3nzVskTG4HHiEy/iGsjaBp9VU0+A+90WCQq4HeFA6BWYzMdualzDFkDoEdlxcb/RXAtzHmr5Y3CAKEkn3eHwRKdLe2h/q7wGngVelSOoPrqmpa1sgRbRS2FAH1zYQLBu27RllRBP3HgppOve4CLUEpDoq42ibR9/fREweJNJwcPHnv9FH8JmEhzOmYB3gDE+Co1hiDsLffFJrGRo9RXpU61MVZyneDDc2xcRci4tvCzqbnx3pMC5At4XS/Y9ciWScrpHj+E+fxQMViazYYILROZoIIzTfvfRS4pqmQ4p4NRlVpzd9ndEumoybbZc2YnlEodTEgAmW2jWpSEzNwC+YEX4SOKFWFB9Jx9mGVS0iXQGyeLtOKUr4WiM2VlIzSyjKJyv/ADXGu0g8El0YGfooDgqNcWZHNd+kg7TEA+CfZhXFmfaJ0PrwWFhe4QYBgRBiDAj7lMfxriXCbF0gd6wMWAFraaKV0+neSdELZtYejRIcX1XNLfeHsXOtsQ4GDIVn4FgdGcmQD7rmxMkTmbFw07leexPe99zgNbWUUqzabcocbmSSSTEHS8W801Dp8IuMOnwi2KpMZVfSrzlcQ5psNveG+lrLD7Rwnsz3XB7DJaQbxzsOV09jqrql3uL+BMTbRItZGpn5LZJLYtJLYRzBcnPZDkuTHR6btB2WrU7343WIH5igvxDToPh6WT+NoZn4hwNmkEiBeX5b+a6hhQWmNoJHK9xbj8FDLKPd/KkT7/8A4rsO6WP5AQeBJF0YUXwWXMQ5sbiSD1gkKabHNY+Wm/IbA8uapaXiwtrNCWa8RF9PkuzCEfF04cZAsTy8rj0QMjSPoT9CnoFrKZp32KGQOM8CmGYQGbkQJuAfoqHDRuPI/KyWhjc1QmG7jVEaNSRIvMEch5SR5oowjti0mRF44zby8lV2HqAXaY9D928kNPgLQNrRsT8EOvJuPv8AdNtflovblcMzmOHRubSedvBAoxvEe74uBgwflGloN0PCFHIrEcRN4O6s15LSDHXX4IteuHEENgRaBtJQiPAIB74KFoixvvb7lDFUAiVIedtfkoqNDvv4JiYUtEGNi31n6K+DoOqOgC3RL0mnIYvLm9fx29V6TCUcjQAeEzuePnKluhxViNXBlt7RpzQ3UTlmLX24fKVsBrSIduRYKa+GtHl0+iiynE86xl+XS6bqUhltqh4imW2+iim4xcxBs35yqJRWrSAaDx+A381wquA1PnZFxEGABoAPD/eVQN2SG4plKVeNAAeQAPhCfzyQ6zc19tTsY0/dZrdeFvv5pzB1GtG5BkOm/kpaVmDiraNCvhWPd3A4CPxd8z+oR5IZwbRqQOEgA+qysSHtuDmaT+bQjQeV0oC86/FGga6aNWu6m0gtIdE5gAlsFj2l+VwDQRqYM+HRKMbZ08AlgADpPyTUE7HGKt98GxjsQ0NHs4Mi8N925EfAzzSA3BMW8kAz9hCfUjWVajSwWXqtj6oToXCsDqVU1JVARmdy8gpUZua5AHvfanNisziC0iIJgD2jZjrdHpGaeYkwfmQI++KVc1wdixN8ogxezmnbkmG0sjQJJLiDGoAAGnis5FxR1fCFhLg475RwItPl80ekXZJmZzmCRwEWhvBFxos0/Dr9+SBTrEWjMLxa4MGfgPNEKeGhyT3QZ7e8SQAJNg05vQ/GEvXwdN41e0/mDGW/qJPoj4hzpMOHIECP6jbSOCA5lTTvDjAPqFp6GG6x/RHpJbMTpYFxzAjQ2Iky2TFrmYyzYCZiV1Ts5wB5cvmPmjvoVODuP4kSkyq38xE2Dv308ESjPeL94Jx2aFHYd4b7pI5EEa7gXQKflpxB12j5r0GHw4fYtyu/UPiTPnPULN7Vp1g6BTDm/mNnSDpyNuY6rNdaSemaG+mquLAurmG3mAZkTeahAkqxeHDvMBA4bc9/kuxOH7jS1p0cSDGa2bUgwYAN+Cq2m4/hPCw6c+q2i0zLKZDcJSOgynkfquqdmtFxJ5CJ8jqj/wAO7RzTbWBfz3RGUXDp6fsqodmVkoggEjXQsBNrxAnYGy6t2XSi8AgAGCQSWgCzeJ4c1s1qDXNJiRbMJ7wuDcjVsgX89pzsbmBJpvqNjZrjvaD8J581nKPK3LjLh7GfgaVMuME9xzSQY2zDrr8AtRxjRCwNdrWu9qbw3vOmxgWc51yS7NbTSE5iGgRcGdN7rHVeTRRrArlBsrVMU5oOh4dVLT9/f3ZCcSXWMR0+YIQMk0A5ltYWXVpkfh4rUYSDeDxtlnyEeQSuPbqbjT6Jp0RJpbiWHMG/OFd7LnhpKVL2j8xPCRHoLeaaoY8hpAOXkN78TfTmnuSp3gUcb/6bepUCrDQAY0PFQRJk8D8LoFIXk/f2EVkn9zNajU7jhEi9tNQRPr6JLFVcrnAbEjyMIFV/MR1QSDtdCXmLBfNLX+CVzndF0ZU8Pik2QVUd2Ed33wFLuB/38UFzuKvkCo2d9FRRzYAVS9VDbzICqmItHNcqQuQFH09rs1au0AmADaOA4nmrNlz9iPZxyBMn4EeSVwNQipiXkGTSOaO6ZDRN7WkQOUJ6jRYABLrNGrniRE2v6LKSwaxDZwen1ulqdK4B3c3yBRXOysZqdAfLfyUhvfYefpZStymL4hsuJa4NJgESASNJAOsRFtiiOeSw3uyI/STEeBIjqeSUxUe0A3LjM8mz9E24CKn6R/exdEWYyQGnUJIEm/XXbS+6HmOsnzKhto6hdUsSOf3YqyTqlO/qNdDfdatKrNKTeIaZ2GxP6YPgAFl5ZDSLW4RNyPFOdnA5arZB7oPkQD6ErHrRUo5Lg6YCsX6HS8bQcruPhsl8VROfgHE8YBEA9BcGIsDCLjsM7O52d57xdlluUBzSfyzvGu5U1j3bTYkk2Jvladdb5b8lz9GbtF9SKSbFzQIJbE5TEiIIBItYE3gjlPgb+HIgSDmE2MQbgZpFoPhB1UU6pBHvc7NBg6xKK57udv0/VdxiDpMc3vAgETYySdAQREQQTrqJXYunlcHN0IkA/lOrTxi7SeLSjVqh1k3vqzx0Nryuf3qZ4svqPddbbYOj+tJgL0ezzUqAiC3KXSRoYfrPNx8jwS7GFgc0ycroEDUw7/dN4Wu8SAQI11ALDxA1g3v+ZLV2OIcGGJJJfB3MSBrfXaFzzaTS838vsbRV3Jcd/Ms9jx+G25146eiFSdCTwdd1N2UEOGlp03EOAI0Gy1MeyHiB7wBH35KGqHGVgm7n7hD7QEtBjcT0Rjpw62QazwWE3NxFoEAg6nXw4oZM36rMbFUyCdrmP3KXDTYbb8vqncT709SgFoyk6QrE0DaTMWy5T5qraZyo1GrImIjir1KQyzrrYWg+KnVkx1ZdIy/4NzvqjUsFlF7nwRw4wpIJiIsqbLqgD2d1/ggDD8o9ZCcq+67os1+JdeDrqiLu6Ii8vvgmvRAvfor06OaTAsd0oXOm6YpTGpG6suxkYVo2HNL4ylwgRwC4tcfxTyuupYeo42a51iNChAL+zbxPouTf/CK3/wAT1KYHtWNOfGD/AOl0X/ytPzT2JJIZvDWk8xlafoq1B/zz/wDVUsOBpt08WoLscKfdcMxIYTsPcYBGpNgPEFZy2NYvI1SqAiD9kb/BWogFzfEHp9hLio10vZ+G+XeND1F/gmcJdx101A6G3NTDLHJ4EKtCXtJMGZjwP0RyLVP0D++muyd8GbS7zg2V6ulX9A/vpraLM5IzpXVazmuJY0O1GpaNdRN/ndc4q1Y949Z1za31Gq1IL0nEjMQGmTIBnfjuneyj/My/mBb4kED1ISNJ3dP6uPEDbw1RsNUyva7gQfK6iauLQ44YbEmbaS0ieki/gQl8S6192vESCdQWktF7uA1/KtDHNDSW/lcR4HTp7qR9qYBk93MWh0mCHt8rwuGNX7f92N+pdGfI+8v/ALJprpAJGvCOmzkLEUA15aCIzWt+GJB907R5qdLSzX8t763y7QPNd8Xas5xkXGhtezTobXIdxjzPG84Z8OEh2U2d3Xe6bE+9qNRzAQGETByX4jjabCba+Cj+lUBas32b+9oCQ6OGh6/spNINdlvMkna4kcby0o2JlzGuGXTI7U3bEGzhq3LrvKDhq4AktktGW5tuWnj7sj/SserFSVM0hPS7F+1KIyh1pn0hO43CtIpOE6tHpv5JPtjEiobAjvG2sfC0mB0VKeLcC1o0Dm630m8edllITaaCVqeUxx35b/fNBxb+70I8pH7J/GXh35hI/TsfG58VlY1wAA3d/aPqfgp4Ln+liQMuvuClMdUA8dQnCL+KTxLcz52Hx+a0QnsRRJ9DZHzERp9EOlqpE/Y22SatmdZdEPJJO651Mxw5myYbWkWBBHPz6eK7Cw62Ul1rnTy+aWeAp0KCgMrgTMxojYbshzj3W+n7rXw+BDalMccxPgFtgRwVpbkxjl98HnaX+Hz+IjyTf/CaLfev98kzjMXCw8TjHO0sN/gqpItIcrYuiz3KYMcgl39pVDF4nYbDmkSGmL+ZgW6BSHiddOYI9VnKTE3Rz8TUk3d/V+65VLeY8yuU2iNR7XtDC5mPF5yvg/6Gnx0WZi8EHPzaDJStpPdF1tkOII3LX/2D9knVZdo2LGifSfRaM3QGjhQCCwkG/TfXlqmsFTgCO7DzI1kQQb+XlyRsOwR97o1UACeAGu13H4EoSoGxHDGYfuQeQkyT43V8Qf8Amn/IP76aFhnElvDLYW67Itb3av6B/fTVxFIzCpq+94DQQNAoKtWFxr7rdb/hA8uA2EDZamZNDRw5tOnUa6jXTeeQV40VaA979PGNCD49OnBXKQzVx7ZBOxax3jAn/wAvVZrYBFtQ4RzJb8zK0WuJp0z+phtz18nrLqg66QDbrB8NF50ovVS7rHyOhv1b78y2P94RAEx+G5DefIhDq4eoyzmlsyAHBrZ4TO2bKfDbVFxgOVxygltRrg0kgEFgkEgT+TyS9TE+01otZE3bUc43OnebEDiumE22kljzMJRVvIrUqEuYWmGEHMLDN7pEjfoCNR0T75dByC/4nktl28uL8o1GvFL4OqGi0GWQZAcLi/vCxHEbjVdbK6CQQJB0NgdL639Lc+i8EcDNOrla4Fhh2X3QT3gYB10hzh4pV74MtIjcyCOtp01RKrmwSHNYWuBaCIdPdPc4xExPFM40gw8e68ZgNImxbG0GR0A4qWCsDhRmzl0ElxmxA5xKSxtDI5rReTI6cCmOzzBN7FxB5HY/HyVMU6QHbudbkBI+c+JWE2ksmizE43IE2+SUrHzJB8JEJgnbj8B9+qWxPHmPOR8vipexc/0sVrnVCptH1+aHja3eIBm/SFSoba/fNaJCvJZouTspaUOmyZ0jLEX6ogaSY4+SXLJjuxlgAbfe0E6Rr4z8CnuxMNcutc8QlfZXGlhsR8E32biZJ7u8SNfFEPMqRpYoRWodH/JHxTrWSeIJNWluYem6UNqMLhIBkjWQLkK1uzJc98GPjzA5lYxdYgXmy9+XzUMez7r6DH5cvddXyxlp5ILW5mzmMu70EWXmf8VwauYNa2WNlrdA4WMcpBVSjgcZ26owWUs1to1UOog2LjbgPmpzXsSje0aBf7+qwldilYr/AA/X1UI+ZnPzUIyKj6Mwy5nNp+ACzsRRc0NOrQOMwDxJ5jwkdU6B3mDfI/5BZPaeIyspNOYg0m2Eay4T108lbNkrGP41ogg6/f30TzqssfMj3Qf6Wn5kLyeHxly0WdMaXE2AHCxXomOz062816jWySNIAuE0DKz3x+k9Pwfui1fdq/oH/cpoD3Olki0EzG5ymOWptyR3nuVf0D/uU1aJZlhEqH3dNNp1ki879LaKodYq9T3W67jlYzbz9VoQTRIzXiLi/MEbKQEKk+HA3sQbGD4HYozmQ4jgSOPqNUmA/gO9Se2YIc0jiAZB9cqVx5AzcxmG1nCdPGEXsg98t/M0jx94eoC7tFhhjhNpbbrmG/8Amd5Lg8RcZX3lfb4m8X6j773K04c4CbF5b0Ps+76keSTpA8tTqWjfmr4dxkiNXA9C1hPwJU4r3y6IDiXepBjlmDlp4eTqu+/oZSznvv6gKbXZRoYAMdyA02JJJtfL/V50qE5Xe7of/j4clzB3WmJsLX4crodQWdeYkTsddF1cEcAMd2a7OX+0cAQABDQC092RGmnotbBMJp+yNy0ZmG1yAMwtrLQD1ZzSlUd08r9QS20crnxPBSx5aQQYIIIPMXBRWQ5B03Zcx0BJB3i+sTeF3aT3Z+8fxaaAAC3TU35I72ZgXhuVr3PIAMgEG49RbgQg5WnJmJ7r2g8chnTpceSylG4lJ4G6GFGUzq4X+g4W+Ky+2KYbli2w8BwW2Hzv99V5bH4r2lUcBIHT7+SlrBU36rMxxm88vr6qxcTbiVNQRpoLBOdmYcgF58FTdIaRcUCGjidVLXZYETe4OhA2MXhNBkZeOafQ/sl8WwZydSCRA5GYB00WazYbN98F2UxM2vpEweiY7HMPtxKpSqSDY2i/309FXBuyvP6j8vqtVsDNfFf86l0d8E+xxFWmQ3MQ4W48rrNxTv5lE8nJyriSwte3VpBCS3ZEee+DVdUqxkbQfklpDZpF/dgjK8ie6AIJkgRBsI8p/iwzVk0zShrGhhIJAAjUeCdf/iao0H+XT2Hun8QdM97l6lYvaWPNYhzgAYAhogACyubwEI0zNLYQHh02Wn/C2kqKGGuTysstRposyxUdw9Fy1P4N35VCLROhnuKDTLJMnK/bburCxFeP4YQYdhx0sSt1hvT8R6Bec7QeG0sMDr7P4R6XTexcVcsmdiKjQ8PDTMNcTOjtLR4eXNegw9aKIa6xc57nRYiXPbmBAsRAXnC0QP0GeoAIWlTrOpsw4ptLqhpTpZrHVKhBvuZ1OkCNbNMUk06Z66tSzimPZvIAJ7rSRNhEx1SPaP8ALoVnuYQG05gyCf5lPiEV9ZzzLgbAGTecxJm/QKMvdq/onxFSmQRG8gFWiGYFGqSxzxkECRNWnoZjMM0g2TLTLB7syZgzsNx3Ytte5nZCbh2jMA2x1HHX90drYpkDQEWm2jvw7nn9VZIKE3VOhEXDdJAmBIvwMjwSpCO1/dbykazvOmw73oUMC+HcW1GuGxB8rp7tejZ7IOUHOHBxEgbCDPumfArNc5bVOuCyk83EFj+cCI8WEDzXN4iLax21lf4a9N9/Ax+zmUhLoMgiJe4jfZzo4BM1KINIxfK4uG8scY/9T4lZ2Kw2R7mH8JseI2PiCCnuyaoDdPdcWvA3Y4uv1u4f0rDp9W67/r6e0zjJ6tL77+Qt2fhX1AAxjnmBOUTAjeNEviqZAMggt7rp1BAIAym4gNI8EvjsbUosDRLA8NBcCA46ECIkDLJBB3OsoQ7S9s85ZcS182ce61odJzDYN1F7LrU35Bp9S7HasZSSQNAJDoJ/KCBExeNYVqrb7wbibEtki/OxHUFKdo9mVAc/tZYHN7oZUaGugwP5jWmbE24XTeGpuyhrnZnwO9Bl7rC999eq05J5Hex8HUex/ccaZce/Hda8TDumocdADJ0CzsWwtcLQ4Pgg7ESCCi4XtfEUmmnTpMc3M+5q1GmSTIytsL8Ouq0e3KNLJTymqagc1ri6mWtcBLZuBlIEC+scZXOuo7cZKvLO5UlFQTTMztCs5tIwRE8eR7scb/8ATzXnqAMucRrEchY26iFp9pUX5Zpm4vECCNIvyRMX2NVaGuOSC1kAG8ENa3Sw1bPVXKOGEmtLMSgzMbkCXACdydAtdlRghpcBAmLzlvfhsUtgsGJBdIcyo1wgx3mzy0mOBWrXyvOZpHt5hz3HOTTgd0sdLbEgzE3jQopSs0baqkKY8QAd5Phb90gDcASNI+zy+K0O0u0MzwC1jg0kkZGieRDIJtG+o5IJr0Se/QDNL0nOBERbLUc4EcpbPEapQVITdyZFEEZpHAHXZWw4/mO8D6QiVaRZNw5rpyuAgGLEFpMteMwlp0tqCCVc8O6j6KkDNasZqUuQemcZen4LOpk+0pzwdp0Tjndw8kluyI8mJifcIP5m/B0ImCw9gTpr4KcUe6bWzNPP8Q6oFNxykCd/LVKas1hg0MO4VMx2mPAK7haULs2jla6dxoiVwYELC8ml4AQVyAfacFyu15ka0evpU5yEiRMGdJLZA8gfJed7dw008Oc0Q14jWfc+i1MDjWWLnPlrhYe6QQ6TwJFgOTyku0qBc1gpknLnF7C8QYkxpMT5q8tbETVYPO+wg6uPhZavYtGrUkPzgshgsRDGiAJEEaEBWZ2ZVi+XSNVq0AWvLiBBgi8kENgk7G5Os6pq/IhGp/AmmYGYghpk5nXidTproIHAK5Fqv/5n+5iBje02vcTB22GwjigjHth9j3mFug1Mc+S0Q2INddHp6OHIHbYjj12+SFk3lbOJ7HDKLKrH+0Y8RmhoDSZHek93h1GosrskxCEWl7rhOhBiQOVhubjTQA+ASFNN0ExwI8CgAi0eyX5mvp7xnb+psk/9M+QWYHI2DxJpva8CSCCOFuKicbjgqLpjXbbM4ZWAue4/rq0+QcP9IWbgZa64JBkOgScpMk9RY9WhNVMacj2ZRD4neIINvJL4bEOpuzCJgi+hFuHQLjj4aeprZX37ieorlqXbGKuAbVpMzsBcwNDgW/hsAYI2JjoW8Cs7F9mNpXpNY10XOUTlOoHON9jBWi3tN8zDScuXfSMvHWPgEua8tcC0HMIkzI5tvr1ldkYtJoHlFMXSxr2l9eSwCRDHQZ/FmiPrPJQE2e0HGmaRDcpAbvIGtoMeYQ2vZYFpA/EWuuegNgqoORVlIOY6Tq5wIuDqbyg4fCOFSnkqVS7O0NzVHOAOxhxhamEot72Wq2n70Z88kGZEsaRcFDw1J5dmpiXUzmDmmII0ImCk4prIs1Qz2lgS0B0RPvNH4XcpvlO3DTYEl7VZ/IacjrHDmS4WIcbBsmxNZ97G7bWJSuJ7TrPGV9R7gTJBJgnjHFCfiHkQXEi1ptbT4BNrASVoRY3UGxzOIncT8Z25hHrvyMJMw2SBprB9YCI1xExadee9+N1UqdMldPc01LlHn/bSSTOYmTbbz62+qox17EaHXWIMx6+S9LVqOdGYl2UZWzfK3gJ0HIKhHII0Ep5M7CYruvZUN3ZC2R+MENiw3YXieQUHCkkRsT4jRar6znRJJgQJMwOAnbkpOIdEW8h8YlJwlwxuQOhgahLHNYbAi9gZ3unW9mvMghrR1kz4IFLEls6GRFwDHMToeamjiY1Ad1JHwXLLw/Xe3US/5+5cZdNbp+/7DDOw5sTzsEVnY9Mbn0HySdbEz7rcv+on4qKFZs/zM0R+GJnx2WMvAdaW/Vfu+5qut0l+z4j7Oy6fM7a/RXf2dRBu2CNiXfCVkit4c017AG/taR/1OB/6mhZ/lc+eq+/aP8R0/wCNd+wa/g6PAf1H6qVmGOI81yPyuX8j79ofiYfxr4fQA1miZY26AX7BWa8r1jmGajkB9Syq66GUASCrgoWZS0piDEWXpP8ABuMBz4apdlQGAeMXHiPULzAciYXEFj2vGrSCPC6QGh232eaVRzXOaIAyd2C9ux7rYnYzuFlL3n+LcK2vh2Vm/hh069x0T5WPgvD12tnuEuHEtDTPQEppgwYV5lCUwmIJKqVwcphMCMoXZTxldCguQBOZTKrMoZsgAygtVA5WBQA5S7UrNbkFR2X8puPIoVCq0El7A+eJc2Dx7pCCuhADOCw9N5h9X2fAlhcPQ2U47CCn7tWnUH+UmfEEWSZXSkBOddmCPTxz2sNMEZTqMrTrzIldgqNN7ofU9n/mLS4eMaIADK6Fs1/8MVMualUpVm/5XBp8j9ViVAWkg2I1QBJCiFAepzJgRChTmUFyAILl2ZcSFUlAHLlC5AgxauauXLMsIhPK5cmBRSFy5AHSrhcuQB9A/wAHVxVwxpuvlJaf0m4+JHgvEdq4I0ar6Z/Cbc26g+SlchbgJqQpXJiJUhcuTAsHKrguXIA5dllcuTAqWLoXLkhHZioJUrkAQuhcuTAgtUZFy5AHZAuawdVy5JgNYTBUnAl9b2Z2GRzp8QUkWLlyBkZV0KVyBEQocFK5MCkLly5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OBJETIVOS DEL PROYECTO</a:t>
            </a:r>
            <a:endParaRPr lang="es-EC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89248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4400" b="1" dirty="0" smtClean="0">
                <a:solidFill>
                  <a:srgbClr val="7030A0"/>
                </a:solidFill>
              </a:rPr>
              <a:t>CEMENTO ASFALTICO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520280"/>
          </a:xfrm>
        </p:spPr>
        <p:txBody>
          <a:bodyPr/>
          <a:lstStyle/>
          <a:p>
            <a:r>
              <a:rPr lang="es-EC" sz="2000" b="1" dirty="0" smtClean="0">
                <a:latin typeface="+mj-lt"/>
              </a:rPr>
              <a:t>Definición:  </a:t>
            </a:r>
            <a:r>
              <a:rPr lang="es-EC" sz="2000" dirty="0" smtClean="0">
                <a:latin typeface="+mj-lt"/>
              </a:rPr>
              <a:t>El asfalto es un material altamente impermeable, adherente y cohesivo, capaz de resistir altos esfuerzos instantáneos y fluir bajo la acción de cargas permanentes.</a:t>
            </a:r>
          </a:p>
          <a:p>
            <a:pPr lvl="4">
              <a:buNone/>
            </a:pPr>
            <a:r>
              <a:rPr lang="es-EC" dirty="0" smtClean="0">
                <a:latin typeface="+mj-lt"/>
              </a:rPr>
              <a:t>   Cambia su comportamiento dependiendo de la temperatura y el tiempo de aplicación de la carga</a:t>
            </a:r>
          </a:p>
          <a:p>
            <a:pPr lvl="4">
              <a:buNone/>
            </a:pPr>
            <a:endParaRPr lang="es-EC" dirty="0"/>
          </a:p>
        </p:txBody>
      </p:sp>
      <p:sp>
        <p:nvSpPr>
          <p:cNvPr id="4" name="3 Flecha derecha"/>
          <p:cNvSpPr/>
          <p:nvPr/>
        </p:nvSpPr>
        <p:spPr>
          <a:xfrm>
            <a:off x="1115616" y="2636912"/>
            <a:ext cx="648072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83568" y="3933056"/>
            <a:ext cx="7488832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463040" marR="0" lvl="4" indent="-21031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 typeface="Wingdings 2"/>
              <a:buNone/>
              <a:tabLst/>
              <a:defRPr/>
            </a:pP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710321388"/>
              </p:ext>
            </p:extLst>
          </p:nvPr>
        </p:nvGraphicFramePr>
        <p:xfrm>
          <a:off x="251520" y="3429000"/>
          <a:ext cx="432048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 descr="http://t3.gstatic.com/images?q=tbn:ANd9GcTRj8BvFKIV75RYhEBFNuAeWt82fCI5REGmnBqDjf9IbwVUTMP7_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429000"/>
            <a:ext cx="4235929" cy="266429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860032" y="616530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+mj-lt"/>
              </a:rPr>
              <a:t>Colocación de base asfáltica y tendido de nueva carpeta asfáltica.  Av. La Prensa</a:t>
            </a:r>
            <a:endParaRPr lang="es-EC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7030A0"/>
                </a:solidFill>
              </a:rPr>
              <a:t>COMPOSICIÓN QUÍMICA</a:t>
            </a:r>
            <a:endParaRPr lang="es-EC" sz="4000" b="1" dirty="0">
              <a:solidFill>
                <a:srgbClr val="7030A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r="65069" b="15058"/>
          <a:stretch>
            <a:fillRect/>
          </a:stretch>
        </p:blipFill>
        <p:spPr bwMode="auto">
          <a:xfrm>
            <a:off x="3203847" y="2132856"/>
            <a:ext cx="319715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126876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PE" sz="2000" dirty="0" smtClean="0">
                <a:latin typeface="+mj-lt"/>
              </a:rPr>
              <a:t>Se distinguen dos grandes grupos que constituyen el asfalto:</a:t>
            </a:r>
            <a:endParaRPr lang="es-EC" sz="2000" dirty="0">
              <a:latin typeface="+mj-lt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3783145"/>
              </p:ext>
            </p:extLst>
          </p:nvPr>
        </p:nvGraphicFramePr>
        <p:xfrm>
          <a:off x="539552" y="2204864"/>
          <a:ext cx="62646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errar llave"/>
          <p:cNvSpPr/>
          <p:nvPr/>
        </p:nvSpPr>
        <p:spPr>
          <a:xfrm>
            <a:off x="6876256" y="2924944"/>
            <a:ext cx="360040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6804248" y="486916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7308304" y="3212976"/>
            <a:ext cx="144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/>
              <a:buNone/>
            </a:pPr>
            <a:r>
              <a:rPr lang="es-PE" dirty="0" smtClean="0"/>
              <a:t>Consistencia</a:t>
            </a:r>
            <a:endParaRPr lang="es-EC" sz="800" dirty="0"/>
          </a:p>
        </p:txBody>
      </p:sp>
      <p:sp>
        <p:nvSpPr>
          <p:cNvPr id="11" name="10 Rectángulo"/>
          <p:cNvSpPr/>
          <p:nvPr/>
        </p:nvSpPr>
        <p:spPr>
          <a:xfrm>
            <a:off x="7236296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2"/>
              <a:buNone/>
            </a:pPr>
            <a:r>
              <a:rPr lang="es-EC" dirty="0" smtClean="0"/>
              <a:t> </a:t>
            </a:r>
          </a:p>
          <a:p>
            <a:pPr>
              <a:buFont typeface="Wingdings 2"/>
              <a:buNone/>
            </a:pPr>
            <a:r>
              <a:rPr lang="es-PE" dirty="0" smtClean="0"/>
              <a:t>Aglutinante</a:t>
            </a:r>
            <a:endParaRPr lang="es-EC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000000"/>
      </a:accent3>
      <a:accent4>
        <a:srgbClr val="000000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2132</TotalTime>
  <Words>2532</Words>
  <Application>Microsoft Office PowerPoint</Application>
  <PresentationFormat>Presentación en pantalla (4:3)</PresentationFormat>
  <Paragraphs>611</Paragraphs>
  <Slides>41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Flujo</vt:lpstr>
      <vt:lpstr>  Tema: Caracterización y Análisis del Cemento Asfáltico Tipo AC-20 en la Sierra Central (Ciudades: Quito, Latacunga, Ambato y Riobamba) mediante la determinación del Índice de Penetración.  Autoras: Karla Aráuz Tipanta.            Maritza Tamayo Vallejo.   Director: Ing. Franco Rojas       Codirector: Ing. Hugo Bonifaz </vt:lpstr>
      <vt:lpstr>ANTECEDENTES</vt:lpstr>
      <vt:lpstr>Diapositiva 3</vt:lpstr>
      <vt:lpstr>Diapositiva 4</vt:lpstr>
      <vt:lpstr>Diapositiva 5</vt:lpstr>
      <vt:lpstr>OBJETIVOS DEL PROYECTO</vt:lpstr>
      <vt:lpstr>CEMENTO ASFALTICO </vt:lpstr>
      <vt:lpstr>COMPOSICIÓN QUÍMICA</vt:lpstr>
      <vt:lpstr>Diapositiva 9</vt:lpstr>
      <vt:lpstr>Diapositiva 10</vt:lpstr>
      <vt:lpstr>CLASIFICACIÓN DEL ASFALTO</vt:lpstr>
      <vt:lpstr> CARACTERIZACIÓN DEL CEMENTO ASFALTICO</vt:lpstr>
      <vt:lpstr>PROPIEDADES DEL ASFALTO</vt:lpstr>
      <vt:lpstr>Diapositiva 14</vt:lpstr>
      <vt:lpstr>CONTROL DE CALIDAD DEL CEMENTO ASFÁLTICO</vt:lpstr>
      <vt:lpstr>METODOLOGÍA MUESTREO DE ASFALTO EN CAMPO</vt:lpstr>
      <vt:lpstr>Diapositiva 17</vt:lpstr>
      <vt:lpstr>Diapositiva 18</vt:lpstr>
      <vt:lpstr>Diapositiva 19</vt:lpstr>
      <vt:lpstr>MUESTREO DE ASFALTO EN CAMPO</vt:lpstr>
      <vt:lpstr>ENSAYOS AL CEMENTO ASFÁLTICO</vt:lpstr>
      <vt:lpstr>ENSAYOS AL CEMENTO ASFÁLTICO</vt:lpstr>
      <vt:lpstr>ENSAYO DE PENETRACIÓN</vt:lpstr>
      <vt:lpstr>GRÁFICA DE COMPORTAMIENTO</vt:lpstr>
      <vt:lpstr>Diapositiva 25</vt:lpstr>
      <vt:lpstr>ANÁLISIS DE RESULTADOS</vt:lpstr>
      <vt:lpstr>ENSAYO DE REBLANDECIMIENTO</vt:lpstr>
      <vt:lpstr>GRÁFICA DE COMPORTAMIENTO</vt:lpstr>
      <vt:lpstr>Diapositiva 29</vt:lpstr>
      <vt:lpstr>ANÁLISIS DE RESULTADOS</vt:lpstr>
      <vt:lpstr>ÍNDICE DE PENETRACIÓN</vt:lpstr>
      <vt:lpstr>GRÁFICA DE COMPORTAMIENTO</vt:lpstr>
      <vt:lpstr>Diapositiva 33</vt:lpstr>
      <vt:lpstr>ANÁLISIS DE RESULTADOS</vt:lpstr>
      <vt:lpstr>ENSAYO PUNTO DE INFLAMACIÓN</vt:lpstr>
      <vt:lpstr>GRÁFICA DE COMPORTAMIENTO</vt:lpstr>
      <vt:lpstr>Diapositiva 37</vt:lpstr>
      <vt:lpstr>ANÁLISIS DE RESULTADOS</vt:lpstr>
      <vt:lpstr>Diapositiva 39</vt:lpstr>
      <vt:lpstr>CONCLUSIONES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Y ANÁLISIS DEL CEMENTO ASFÁLTICO TIPO AC-20 EN LA SIERRA CENTRAL (CIUDADES: QUITO, LATACUNGA, AMBATO, Y RIOBAMBA) MEDIANTE LA DETERMINACIÓN DEL ÍNDICE DE PENETRACIÓN.</dc:title>
  <dc:creator>Usuario</dc:creator>
  <cp:lastModifiedBy>Usuario</cp:lastModifiedBy>
  <cp:revision>167</cp:revision>
  <dcterms:created xsi:type="dcterms:W3CDTF">2013-06-06T16:05:47Z</dcterms:created>
  <dcterms:modified xsi:type="dcterms:W3CDTF">2013-06-18T05:28:17Z</dcterms:modified>
</cp:coreProperties>
</file>