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0"/>
  </p:notesMasterIdLst>
  <p:handoutMasterIdLst>
    <p:handoutMasterId r:id="rId41"/>
  </p:handoutMasterIdLst>
  <p:sldIdLst>
    <p:sldId id="256" r:id="rId2"/>
    <p:sldId id="345" r:id="rId3"/>
    <p:sldId id="315" r:id="rId4"/>
    <p:sldId id="316" r:id="rId5"/>
    <p:sldId id="317" r:id="rId6"/>
    <p:sldId id="318" r:id="rId7"/>
    <p:sldId id="347" r:id="rId8"/>
    <p:sldId id="344" r:id="rId9"/>
    <p:sldId id="324" r:id="rId10"/>
    <p:sldId id="326" r:id="rId11"/>
    <p:sldId id="327" r:id="rId12"/>
    <p:sldId id="328" r:id="rId13"/>
    <p:sldId id="299" r:id="rId14"/>
    <p:sldId id="338" r:id="rId15"/>
    <p:sldId id="302" r:id="rId16"/>
    <p:sldId id="303" r:id="rId17"/>
    <p:sldId id="304" r:id="rId18"/>
    <p:sldId id="311" r:id="rId19"/>
    <p:sldId id="332" r:id="rId20"/>
    <p:sldId id="312" r:id="rId21"/>
    <p:sldId id="340" r:id="rId22"/>
    <p:sldId id="263" r:id="rId23"/>
    <p:sldId id="264" r:id="rId24"/>
    <p:sldId id="259" r:id="rId25"/>
    <p:sldId id="260" r:id="rId26"/>
    <p:sldId id="266" r:id="rId27"/>
    <p:sldId id="268" r:id="rId28"/>
    <p:sldId id="267" r:id="rId29"/>
    <p:sldId id="262" r:id="rId30"/>
    <p:sldId id="271" r:id="rId31"/>
    <p:sldId id="272" r:id="rId32"/>
    <p:sldId id="339" r:id="rId33"/>
    <p:sldId id="280" r:id="rId34"/>
    <p:sldId id="341" r:id="rId35"/>
    <p:sldId id="343" r:id="rId36"/>
    <p:sldId id="329" r:id="rId37"/>
    <p:sldId id="330" r:id="rId38"/>
    <p:sldId id="346" r:id="rId39"/>
  </p:sldIdLst>
  <p:sldSz cx="9144000" cy="6858000" type="screen4x3"/>
  <p:notesSz cx="9296400" cy="70104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84229" autoAdjust="0"/>
  </p:normalViewPr>
  <p:slideViewPr>
    <p:cSldViewPr>
      <p:cViewPr varScale="1">
        <p:scale>
          <a:sx n="61" d="100"/>
          <a:sy n="61" d="100"/>
        </p:scale>
        <p:origin x="-15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24EDDD-C741-491B-8DBA-0F56F584A039}" type="doc">
      <dgm:prSet loTypeId="urn:microsoft.com/office/officeart/2005/8/layout/pyramid1" loCatId="pyramid" qsTypeId="urn:microsoft.com/office/officeart/2005/8/quickstyle/simple1" qsCatId="simple" csTypeId="urn:microsoft.com/office/officeart/2005/8/colors/accent1_2" csCatId="accent1" phldr="1"/>
      <dgm:spPr/>
    </dgm:pt>
    <dgm:pt modelId="{586EF854-7279-42B1-B226-A847BE6EC54D}">
      <dgm:prSet phldrT="[Texto]" custT="1"/>
      <dgm:spPr/>
      <dgm:t>
        <a:bodyPr/>
        <a:lstStyle/>
        <a:p>
          <a:r>
            <a:rPr lang="en-US" sz="3400" dirty="0" err="1" smtClean="0"/>
            <a:t>Ejecutiva</a:t>
          </a:r>
          <a:endParaRPr lang="es-EC" sz="3400" dirty="0"/>
        </a:p>
      </dgm:t>
    </dgm:pt>
    <dgm:pt modelId="{D83DE901-5FB7-418A-A462-C8567265E2CD}" type="parTrans" cxnId="{D64DE88D-5C1D-4283-97E2-37274027A067}">
      <dgm:prSet/>
      <dgm:spPr/>
      <dgm:t>
        <a:bodyPr/>
        <a:lstStyle/>
        <a:p>
          <a:endParaRPr lang="es-EC"/>
        </a:p>
      </dgm:t>
    </dgm:pt>
    <dgm:pt modelId="{DDF7A8D2-64FE-4FF5-AACE-92AAE44675EA}" type="sibTrans" cxnId="{D64DE88D-5C1D-4283-97E2-37274027A067}">
      <dgm:prSet/>
      <dgm:spPr/>
      <dgm:t>
        <a:bodyPr/>
        <a:lstStyle/>
        <a:p>
          <a:endParaRPr lang="es-EC"/>
        </a:p>
      </dgm:t>
    </dgm:pt>
    <dgm:pt modelId="{00F92958-1DD0-4B61-86CC-4B7E15766BA0}">
      <dgm:prSet phldrT="[Texto]" custT="1"/>
      <dgm:spPr/>
      <dgm:t>
        <a:bodyPr/>
        <a:lstStyle/>
        <a:p>
          <a:r>
            <a:rPr lang="en-US" sz="3400" dirty="0" err="1" smtClean="0"/>
            <a:t>Táctica</a:t>
          </a:r>
          <a:r>
            <a:rPr lang="en-US" sz="3400" dirty="0" smtClean="0"/>
            <a:t> </a:t>
          </a:r>
          <a:endParaRPr lang="es-EC" sz="3400" dirty="0"/>
        </a:p>
      </dgm:t>
    </dgm:pt>
    <dgm:pt modelId="{94886963-400C-437A-BFBE-07D66767CDFD}" type="parTrans" cxnId="{8E17A55A-47FD-433A-835E-C04FED9C12D5}">
      <dgm:prSet/>
      <dgm:spPr/>
      <dgm:t>
        <a:bodyPr/>
        <a:lstStyle/>
        <a:p>
          <a:endParaRPr lang="es-EC"/>
        </a:p>
      </dgm:t>
    </dgm:pt>
    <dgm:pt modelId="{94F6E353-CED2-4AB4-96CC-3C02C3CEBF4D}" type="sibTrans" cxnId="{8E17A55A-47FD-433A-835E-C04FED9C12D5}">
      <dgm:prSet/>
      <dgm:spPr/>
      <dgm:t>
        <a:bodyPr/>
        <a:lstStyle/>
        <a:p>
          <a:endParaRPr lang="es-EC"/>
        </a:p>
      </dgm:t>
    </dgm:pt>
    <dgm:pt modelId="{E62100AB-E290-4DD7-BD62-BA9F23E85797}">
      <dgm:prSet phldrT="[Texto]" custT="1"/>
      <dgm:spPr/>
      <dgm:t>
        <a:bodyPr/>
        <a:lstStyle/>
        <a:p>
          <a:r>
            <a:rPr lang="en-US" sz="3400" dirty="0" err="1" smtClean="0"/>
            <a:t>Operativa</a:t>
          </a:r>
          <a:endParaRPr lang="es-EC" sz="3400" dirty="0"/>
        </a:p>
      </dgm:t>
    </dgm:pt>
    <dgm:pt modelId="{A69D64B5-0ED8-4FBE-B089-EC5F06420835}" type="parTrans" cxnId="{59FAFC00-EEBD-43C4-BE56-81708B3A9148}">
      <dgm:prSet/>
      <dgm:spPr/>
      <dgm:t>
        <a:bodyPr/>
        <a:lstStyle/>
        <a:p>
          <a:endParaRPr lang="es-EC"/>
        </a:p>
      </dgm:t>
    </dgm:pt>
    <dgm:pt modelId="{DDAA5B4E-7375-4513-8C09-038A82F28250}" type="sibTrans" cxnId="{59FAFC00-EEBD-43C4-BE56-81708B3A9148}">
      <dgm:prSet/>
      <dgm:spPr/>
      <dgm:t>
        <a:bodyPr/>
        <a:lstStyle/>
        <a:p>
          <a:endParaRPr lang="es-EC"/>
        </a:p>
      </dgm:t>
    </dgm:pt>
    <dgm:pt modelId="{4C27F6FB-90B3-4D66-82DC-6ABE18F7CC81}" type="pres">
      <dgm:prSet presAssocID="{D124EDDD-C741-491B-8DBA-0F56F584A039}" presName="Name0" presStyleCnt="0">
        <dgm:presLayoutVars>
          <dgm:dir/>
          <dgm:animLvl val="lvl"/>
          <dgm:resizeHandles val="exact"/>
        </dgm:presLayoutVars>
      </dgm:prSet>
      <dgm:spPr/>
    </dgm:pt>
    <dgm:pt modelId="{C90D01CF-4A85-4CF5-9265-D7BC8C0BA249}" type="pres">
      <dgm:prSet presAssocID="{586EF854-7279-42B1-B226-A847BE6EC54D}" presName="Name8" presStyleCnt="0"/>
      <dgm:spPr/>
    </dgm:pt>
    <dgm:pt modelId="{08ABECA2-F3C7-4643-BCA5-FAC4E8811747}" type="pres">
      <dgm:prSet presAssocID="{586EF854-7279-42B1-B226-A847BE6EC54D}" presName="level" presStyleLbl="node1" presStyleIdx="0" presStyleCnt="3">
        <dgm:presLayoutVars>
          <dgm:chMax val="1"/>
          <dgm:bulletEnabled val="1"/>
        </dgm:presLayoutVars>
      </dgm:prSet>
      <dgm:spPr/>
      <dgm:t>
        <a:bodyPr/>
        <a:lstStyle/>
        <a:p>
          <a:endParaRPr lang="es-EC"/>
        </a:p>
      </dgm:t>
    </dgm:pt>
    <dgm:pt modelId="{78E02F65-14CE-45EA-B607-840F9729E9F5}" type="pres">
      <dgm:prSet presAssocID="{586EF854-7279-42B1-B226-A847BE6EC54D}" presName="levelTx" presStyleLbl="revTx" presStyleIdx="0" presStyleCnt="0">
        <dgm:presLayoutVars>
          <dgm:chMax val="1"/>
          <dgm:bulletEnabled val="1"/>
        </dgm:presLayoutVars>
      </dgm:prSet>
      <dgm:spPr/>
      <dgm:t>
        <a:bodyPr/>
        <a:lstStyle/>
        <a:p>
          <a:endParaRPr lang="es-EC"/>
        </a:p>
      </dgm:t>
    </dgm:pt>
    <dgm:pt modelId="{EF797CAA-EE21-49CF-A52E-CCBC87AFB977}" type="pres">
      <dgm:prSet presAssocID="{00F92958-1DD0-4B61-86CC-4B7E15766BA0}" presName="Name8" presStyleCnt="0"/>
      <dgm:spPr/>
    </dgm:pt>
    <dgm:pt modelId="{B02E307B-C701-4EA1-B369-2D1F360968CB}" type="pres">
      <dgm:prSet presAssocID="{00F92958-1DD0-4B61-86CC-4B7E15766BA0}" presName="level" presStyleLbl="node1" presStyleIdx="1" presStyleCnt="3">
        <dgm:presLayoutVars>
          <dgm:chMax val="1"/>
          <dgm:bulletEnabled val="1"/>
        </dgm:presLayoutVars>
      </dgm:prSet>
      <dgm:spPr/>
      <dgm:t>
        <a:bodyPr/>
        <a:lstStyle/>
        <a:p>
          <a:endParaRPr lang="es-EC"/>
        </a:p>
      </dgm:t>
    </dgm:pt>
    <dgm:pt modelId="{5F56C335-CC44-4B1B-BA8B-D67CF0D23A2C}" type="pres">
      <dgm:prSet presAssocID="{00F92958-1DD0-4B61-86CC-4B7E15766BA0}" presName="levelTx" presStyleLbl="revTx" presStyleIdx="0" presStyleCnt="0">
        <dgm:presLayoutVars>
          <dgm:chMax val="1"/>
          <dgm:bulletEnabled val="1"/>
        </dgm:presLayoutVars>
      </dgm:prSet>
      <dgm:spPr/>
      <dgm:t>
        <a:bodyPr/>
        <a:lstStyle/>
        <a:p>
          <a:endParaRPr lang="es-EC"/>
        </a:p>
      </dgm:t>
    </dgm:pt>
    <dgm:pt modelId="{5ABF56AC-0F99-483E-A752-1EDF5069ED5F}" type="pres">
      <dgm:prSet presAssocID="{E62100AB-E290-4DD7-BD62-BA9F23E85797}" presName="Name8" presStyleCnt="0"/>
      <dgm:spPr/>
    </dgm:pt>
    <dgm:pt modelId="{EA6C39E5-B98C-4F4F-A324-8DA224469235}" type="pres">
      <dgm:prSet presAssocID="{E62100AB-E290-4DD7-BD62-BA9F23E85797}" presName="level" presStyleLbl="node1" presStyleIdx="2" presStyleCnt="3">
        <dgm:presLayoutVars>
          <dgm:chMax val="1"/>
          <dgm:bulletEnabled val="1"/>
        </dgm:presLayoutVars>
      </dgm:prSet>
      <dgm:spPr/>
      <dgm:t>
        <a:bodyPr/>
        <a:lstStyle/>
        <a:p>
          <a:endParaRPr lang="es-EC"/>
        </a:p>
      </dgm:t>
    </dgm:pt>
    <dgm:pt modelId="{EA3F30EE-C829-440A-8781-E0A92D61BAC4}" type="pres">
      <dgm:prSet presAssocID="{E62100AB-E290-4DD7-BD62-BA9F23E85797}" presName="levelTx" presStyleLbl="revTx" presStyleIdx="0" presStyleCnt="0">
        <dgm:presLayoutVars>
          <dgm:chMax val="1"/>
          <dgm:bulletEnabled val="1"/>
        </dgm:presLayoutVars>
      </dgm:prSet>
      <dgm:spPr/>
      <dgm:t>
        <a:bodyPr/>
        <a:lstStyle/>
        <a:p>
          <a:endParaRPr lang="es-EC"/>
        </a:p>
      </dgm:t>
    </dgm:pt>
  </dgm:ptLst>
  <dgm:cxnLst>
    <dgm:cxn modelId="{8E17A55A-47FD-433A-835E-C04FED9C12D5}" srcId="{D124EDDD-C741-491B-8DBA-0F56F584A039}" destId="{00F92958-1DD0-4B61-86CC-4B7E15766BA0}" srcOrd="1" destOrd="0" parTransId="{94886963-400C-437A-BFBE-07D66767CDFD}" sibTransId="{94F6E353-CED2-4AB4-96CC-3C02C3CEBF4D}"/>
    <dgm:cxn modelId="{185ECA3F-6976-4F2F-9538-D6F1983AE97C}" type="presOf" srcId="{00F92958-1DD0-4B61-86CC-4B7E15766BA0}" destId="{5F56C335-CC44-4B1B-BA8B-D67CF0D23A2C}" srcOrd="1" destOrd="0" presId="urn:microsoft.com/office/officeart/2005/8/layout/pyramid1"/>
    <dgm:cxn modelId="{756DF061-87F4-4371-9146-3D3DAC58D25A}" type="presOf" srcId="{586EF854-7279-42B1-B226-A847BE6EC54D}" destId="{78E02F65-14CE-45EA-B607-840F9729E9F5}" srcOrd="1" destOrd="0" presId="urn:microsoft.com/office/officeart/2005/8/layout/pyramid1"/>
    <dgm:cxn modelId="{187CA990-7992-4CA6-B420-E40749E64BB2}" type="presOf" srcId="{D124EDDD-C741-491B-8DBA-0F56F584A039}" destId="{4C27F6FB-90B3-4D66-82DC-6ABE18F7CC81}" srcOrd="0" destOrd="0" presId="urn:microsoft.com/office/officeart/2005/8/layout/pyramid1"/>
    <dgm:cxn modelId="{401684EF-C8BB-433A-A013-19F4A9190BD2}" type="presOf" srcId="{586EF854-7279-42B1-B226-A847BE6EC54D}" destId="{08ABECA2-F3C7-4643-BCA5-FAC4E8811747}" srcOrd="0" destOrd="0" presId="urn:microsoft.com/office/officeart/2005/8/layout/pyramid1"/>
    <dgm:cxn modelId="{BDA3365B-EDF8-455D-A360-C49462A5C2A9}" type="presOf" srcId="{E62100AB-E290-4DD7-BD62-BA9F23E85797}" destId="{EA6C39E5-B98C-4F4F-A324-8DA224469235}" srcOrd="0" destOrd="0" presId="urn:microsoft.com/office/officeart/2005/8/layout/pyramid1"/>
    <dgm:cxn modelId="{1BB2E67B-2752-45C9-A36F-D4598AB0CA6E}" type="presOf" srcId="{00F92958-1DD0-4B61-86CC-4B7E15766BA0}" destId="{B02E307B-C701-4EA1-B369-2D1F360968CB}" srcOrd="0" destOrd="0" presId="urn:microsoft.com/office/officeart/2005/8/layout/pyramid1"/>
    <dgm:cxn modelId="{D64DE88D-5C1D-4283-97E2-37274027A067}" srcId="{D124EDDD-C741-491B-8DBA-0F56F584A039}" destId="{586EF854-7279-42B1-B226-A847BE6EC54D}" srcOrd="0" destOrd="0" parTransId="{D83DE901-5FB7-418A-A462-C8567265E2CD}" sibTransId="{DDF7A8D2-64FE-4FF5-AACE-92AAE44675EA}"/>
    <dgm:cxn modelId="{E13BC10B-4636-4047-A1B2-048891D8412A}" type="presOf" srcId="{E62100AB-E290-4DD7-BD62-BA9F23E85797}" destId="{EA3F30EE-C829-440A-8781-E0A92D61BAC4}" srcOrd="1" destOrd="0" presId="urn:microsoft.com/office/officeart/2005/8/layout/pyramid1"/>
    <dgm:cxn modelId="{59FAFC00-EEBD-43C4-BE56-81708B3A9148}" srcId="{D124EDDD-C741-491B-8DBA-0F56F584A039}" destId="{E62100AB-E290-4DD7-BD62-BA9F23E85797}" srcOrd="2" destOrd="0" parTransId="{A69D64B5-0ED8-4FBE-B089-EC5F06420835}" sibTransId="{DDAA5B4E-7375-4513-8C09-038A82F28250}"/>
    <dgm:cxn modelId="{37E64D6B-C65A-4CE7-8C13-F951E5B82DF7}" type="presParOf" srcId="{4C27F6FB-90B3-4D66-82DC-6ABE18F7CC81}" destId="{C90D01CF-4A85-4CF5-9265-D7BC8C0BA249}" srcOrd="0" destOrd="0" presId="urn:microsoft.com/office/officeart/2005/8/layout/pyramid1"/>
    <dgm:cxn modelId="{BAD67DF9-173B-4EBF-8AF2-8A64F4FA468D}" type="presParOf" srcId="{C90D01CF-4A85-4CF5-9265-D7BC8C0BA249}" destId="{08ABECA2-F3C7-4643-BCA5-FAC4E8811747}" srcOrd="0" destOrd="0" presId="urn:microsoft.com/office/officeart/2005/8/layout/pyramid1"/>
    <dgm:cxn modelId="{A38DFA65-CE23-4DD6-B9D6-DF3B4A89EB0F}" type="presParOf" srcId="{C90D01CF-4A85-4CF5-9265-D7BC8C0BA249}" destId="{78E02F65-14CE-45EA-B607-840F9729E9F5}" srcOrd="1" destOrd="0" presId="urn:microsoft.com/office/officeart/2005/8/layout/pyramid1"/>
    <dgm:cxn modelId="{BEF21208-CC92-43F0-82D3-25F985018319}" type="presParOf" srcId="{4C27F6FB-90B3-4D66-82DC-6ABE18F7CC81}" destId="{EF797CAA-EE21-49CF-A52E-CCBC87AFB977}" srcOrd="1" destOrd="0" presId="urn:microsoft.com/office/officeart/2005/8/layout/pyramid1"/>
    <dgm:cxn modelId="{283CF107-7F7D-4DB5-8EA8-29A27C00A2B7}" type="presParOf" srcId="{EF797CAA-EE21-49CF-A52E-CCBC87AFB977}" destId="{B02E307B-C701-4EA1-B369-2D1F360968CB}" srcOrd="0" destOrd="0" presId="urn:microsoft.com/office/officeart/2005/8/layout/pyramid1"/>
    <dgm:cxn modelId="{5F96D501-C135-4CAB-B61D-9E56E87254D3}" type="presParOf" srcId="{EF797CAA-EE21-49CF-A52E-CCBC87AFB977}" destId="{5F56C335-CC44-4B1B-BA8B-D67CF0D23A2C}" srcOrd="1" destOrd="0" presId="urn:microsoft.com/office/officeart/2005/8/layout/pyramid1"/>
    <dgm:cxn modelId="{FFAF21F1-B556-4D78-AB1C-BFCA8939D78A}" type="presParOf" srcId="{4C27F6FB-90B3-4D66-82DC-6ABE18F7CC81}" destId="{5ABF56AC-0F99-483E-A752-1EDF5069ED5F}" srcOrd="2" destOrd="0" presId="urn:microsoft.com/office/officeart/2005/8/layout/pyramid1"/>
    <dgm:cxn modelId="{DBFFDEA5-DF4E-4EFF-8949-39B619D30B0C}" type="presParOf" srcId="{5ABF56AC-0F99-483E-A752-1EDF5069ED5F}" destId="{EA6C39E5-B98C-4F4F-A324-8DA224469235}" srcOrd="0" destOrd="0" presId="urn:microsoft.com/office/officeart/2005/8/layout/pyramid1"/>
    <dgm:cxn modelId="{9B2203E2-C174-4D86-B0AD-446F5081E928}" type="presParOf" srcId="{5ABF56AC-0F99-483E-A752-1EDF5069ED5F}" destId="{EA3F30EE-C829-440A-8781-E0A92D61BAC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CA495B-85C0-4900-83F0-590BB79BD3C7}" type="doc">
      <dgm:prSet loTypeId="urn:microsoft.com/office/officeart/2005/8/layout/orgChart1" loCatId="hierarchy" qsTypeId="urn:microsoft.com/office/officeart/2005/8/quickstyle/simple2" qsCatId="simple" csTypeId="urn:microsoft.com/office/officeart/2005/8/colors/accent1_2" csCatId="accent1" phldr="1"/>
      <dgm:spPr/>
      <dgm:t>
        <a:bodyPr/>
        <a:lstStyle/>
        <a:p>
          <a:endParaRPr lang="es-ES"/>
        </a:p>
      </dgm:t>
    </dgm:pt>
    <dgm:pt modelId="{96513219-5162-407E-AC9E-4ED2A1A2F174}">
      <dgm:prSet phldrT="[Texto]"/>
      <dgm:spPr/>
      <dgm:t>
        <a:bodyPr/>
        <a:lstStyle/>
        <a:p>
          <a:r>
            <a:rPr lang="es-ES" dirty="0" smtClean="0"/>
            <a:t>JUNTA DE ACCIONISTAS Y GERENCIA GENERAL</a:t>
          </a:r>
          <a:endParaRPr lang="es-ES" dirty="0"/>
        </a:p>
      </dgm:t>
    </dgm:pt>
    <dgm:pt modelId="{48059F09-02C9-438E-BF1C-E1AC1B358657}" type="parTrans" cxnId="{B99D9C6C-7CB1-4E4C-82A2-6B4EC8958141}">
      <dgm:prSet/>
      <dgm:spPr/>
      <dgm:t>
        <a:bodyPr/>
        <a:lstStyle/>
        <a:p>
          <a:endParaRPr lang="es-ES"/>
        </a:p>
      </dgm:t>
    </dgm:pt>
    <dgm:pt modelId="{768D54A0-C401-497B-B8EF-28A8CFE45875}" type="sibTrans" cxnId="{B99D9C6C-7CB1-4E4C-82A2-6B4EC8958141}">
      <dgm:prSet/>
      <dgm:spPr/>
      <dgm:t>
        <a:bodyPr/>
        <a:lstStyle/>
        <a:p>
          <a:endParaRPr lang="es-ES"/>
        </a:p>
      </dgm:t>
    </dgm:pt>
    <dgm:pt modelId="{87091FAD-8B35-47A0-9FF6-BD4F0FA7FDF9}" type="asst">
      <dgm:prSet phldrT="[Texto]"/>
      <dgm:spPr/>
      <dgm:t>
        <a:bodyPr/>
        <a:lstStyle/>
        <a:p>
          <a:r>
            <a:rPr lang="es-ES" dirty="0" smtClean="0"/>
            <a:t>DIRECCION DE TECNOLOGIA</a:t>
          </a:r>
          <a:endParaRPr lang="es-ES" dirty="0"/>
        </a:p>
      </dgm:t>
    </dgm:pt>
    <dgm:pt modelId="{95138B22-9953-41D1-8512-CBA88E215C00}" type="parTrans" cxnId="{791A6312-636B-4AB3-9A17-69EB41B16532}">
      <dgm:prSet/>
      <dgm:spPr/>
      <dgm:t>
        <a:bodyPr/>
        <a:lstStyle/>
        <a:p>
          <a:endParaRPr lang="es-ES"/>
        </a:p>
      </dgm:t>
    </dgm:pt>
    <dgm:pt modelId="{AF9E7AFF-BDA8-4417-AE21-05B1C93140CE}" type="sibTrans" cxnId="{791A6312-636B-4AB3-9A17-69EB41B16532}">
      <dgm:prSet/>
      <dgm:spPr/>
      <dgm:t>
        <a:bodyPr/>
        <a:lstStyle/>
        <a:p>
          <a:endParaRPr lang="es-ES"/>
        </a:p>
      </dgm:t>
    </dgm:pt>
    <dgm:pt modelId="{66FE761F-99DD-4862-ACE5-CFDFC46C35A4}">
      <dgm:prSet phldrT="[Texto]"/>
      <dgm:spPr/>
      <dgm:t>
        <a:bodyPr/>
        <a:lstStyle/>
        <a:p>
          <a:r>
            <a:rPr lang="es-ES" dirty="0" smtClean="0"/>
            <a:t>DIRECCION DE PROYECTOS DE DESARROLLO DE SOFTWARE</a:t>
          </a:r>
          <a:endParaRPr lang="es-ES" dirty="0"/>
        </a:p>
      </dgm:t>
    </dgm:pt>
    <dgm:pt modelId="{3367D347-B3F6-48AF-A050-96524815614E}" type="parTrans" cxnId="{C7A2C1D3-A4CD-42A8-9306-1314593AB311}">
      <dgm:prSet/>
      <dgm:spPr/>
      <dgm:t>
        <a:bodyPr/>
        <a:lstStyle/>
        <a:p>
          <a:endParaRPr lang="es-ES"/>
        </a:p>
      </dgm:t>
    </dgm:pt>
    <dgm:pt modelId="{20518A7A-C037-4E6A-AC4D-4CAA57BE4693}" type="sibTrans" cxnId="{C7A2C1D3-A4CD-42A8-9306-1314593AB311}">
      <dgm:prSet/>
      <dgm:spPr/>
      <dgm:t>
        <a:bodyPr/>
        <a:lstStyle/>
        <a:p>
          <a:endParaRPr lang="es-ES"/>
        </a:p>
      </dgm:t>
    </dgm:pt>
    <dgm:pt modelId="{959DF7A2-DA6C-4F91-AE42-8198532DF0B3}">
      <dgm:prSet/>
      <dgm:spPr/>
      <dgm:t>
        <a:bodyPr/>
        <a:lstStyle/>
        <a:p>
          <a:r>
            <a:rPr lang="es-ES" dirty="0" smtClean="0"/>
            <a:t>DIRECCION DE COMERCIALIZACION Y VENTAS</a:t>
          </a:r>
          <a:endParaRPr lang="es-ES" dirty="0"/>
        </a:p>
      </dgm:t>
    </dgm:pt>
    <dgm:pt modelId="{182D8317-AEB9-4BB0-8F8C-B79B44B1F120}" type="parTrans" cxnId="{DB654159-980B-44B5-8E8B-7E8F86FDEB3C}">
      <dgm:prSet/>
      <dgm:spPr/>
      <dgm:t>
        <a:bodyPr/>
        <a:lstStyle/>
        <a:p>
          <a:endParaRPr lang="es-ES"/>
        </a:p>
      </dgm:t>
    </dgm:pt>
    <dgm:pt modelId="{3859D8BB-9BC7-448D-BA3C-B5212F401369}" type="sibTrans" cxnId="{DB654159-980B-44B5-8E8B-7E8F86FDEB3C}">
      <dgm:prSet/>
      <dgm:spPr/>
      <dgm:t>
        <a:bodyPr/>
        <a:lstStyle/>
        <a:p>
          <a:endParaRPr lang="es-ES"/>
        </a:p>
      </dgm:t>
    </dgm:pt>
    <dgm:pt modelId="{AB37B9F4-B8F7-4383-9E08-0CE7DB17F41E}">
      <dgm:prSet/>
      <dgm:spPr/>
      <dgm:t>
        <a:bodyPr/>
        <a:lstStyle/>
        <a:p>
          <a:r>
            <a:rPr lang="es-ES" dirty="0" smtClean="0"/>
            <a:t>CONTACTO CON EL MERCADO Y CLIENTES</a:t>
          </a:r>
          <a:endParaRPr lang="es-ES" dirty="0"/>
        </a:p>
      </dgm:t>
    </dgm:pt>
    <dgm:pt modelId="{5FEEEC32-4108-4455-A996-25ACD024B0C5}" type="parTrans" cxnId="{F5754367-4741-4CFE-9F10-C9A6DD00621A}">
      <dgm:prSet/>
      <dgm:spPr/>
      <dgm:t>
        <a:bodyPr/>
        <a:lstStyle/>
        <a:p>
          <a:endParaRPr lang="es-ES"/>
        </a:p>
      </dgm:t>
    </dgm:pt>
    <dgm:pt modelId="{20859B7F-BFFE-4CCD-83F1-518EFFA31AB2}" type="sibTrans" cxnId="{F5754367-4741-4CFE-9F10-C9A6DD00621A}">
      <dgm:prSet/>
      <dgm:spPr/>
      <dgm:t>
        <a:bodyPr/>
        <a:lstStyle/>
        <a:p>
          <a:endParaRPr lang="es-ES"/>
        </a:p>
      </dgm:t>
    </dgm:pt>
    <dgm:pt modelId="{CF4CC520-2437-4FBD-A19C-A853E91E874A}">
      <dgm:prSet/>
      <dgm:spPr/>
      <dgm:t>
        <a:bodyPr/>
        <a:lstStyle/>
        <a:p>
          <a:r>
            <a:rPr lang="es-ES" dirty="0" smtClean="0"/>
            <a:t>COMERCIALIZACION Y VENTAS</a:t>
          </a:r>
          <a:endParaRPr lang="es-ES" dirty="0"/>
        </a:p>
      </dgm:t>
    </dgm:pt>
    <dgm:pt modelId="{88B6DFBD-FB54-4407-B0D4-4A6B02A4596C}" type="parTrans" cxnId="{FA6A79C7-CA9B-4D05-B9D6-E23DA8807AE6}">
      <dgm:prSet/>
      <dgm:spPr/>
      <dgm:t>
        <a:bodyPr/>
        <a:lstStyle/>
        <a:p>
          <a:endParaRPr lang="es-ES"/>
        </a:p>
      </dgm:t>
    </dgm:pt>
    <dgm:pt modelId="{EBC4DCE3-0B48-4016-BB94-187AB464E645}" type="sibTrans" cxnId="{FA6A79C7-CA9B-4D05-B9D6-E23DA8807AE6}">
      <dgm:prSet/>
      <dgm:spPr/>
      <dgm:t>
        <a:bodyPr/>
        <a:lstStyle/>
        <a:p>
          <a:endParaRPr lang="es-ES"/>
        </a:p>
      </dgm:t>
    </dgm:pt>
    <dgm:pt modelId="{976E1358-C41F-41ED-8686-222B630A436C}">
      <dgm:prSet/>
      <dgm:spPr/>
      <dgm:t>
        <a:bodyPr/>
        <a:lstStyle/>
        <a:p>
          <a:r>
            <a:rPr lang="es-ES" dirty="0" smtClean="0"/>
            <a:t>SERVICIOS DE INVESTIGACION Y  NUEVAS TICs</a:t>
          </a:r>
          <a:endParaRPr lang="es-ES" dirty="0"/>
        </a:p>
      </dgm:t>
    </dgm:pt>
    <dgm:pt modelId="{8D3EE305-4A57-420F-B2C8-659C260D7C07}" type="sibTrans" cxnId="{23D2EA50-2A63-4D44-9A35-42C265052770}">
      <dgm:prSet/>
      <dgm:spPr/>
      <dgm:t>
        <a:bodyPr/>
        <a:lstStyle/>
        <a:p>
          <a:endParaRPr lang="es-ES"/>
        </a:p>
      </dgm:t>
    </dgm:pt>
    <dgm:pt modelId="{877C375D-B458-49E7-A883-DF76EDE9F5F4}" type="parTrans" cxnId="{23D2EA50-2A63-4D44-9A35-42C265052770}">
      <dgm:prSet/>
      <dgm:spPr/>
      <dgm:t>
        <a:bodyPr/>
        <a:lstStyle/>
        <a:p>
          <a:endParaRPr lang="es-ES"/>
        </a:p>
      </dgm:t>
    </dgm:pt>
    <dgm:pt modelId="{BCC41B75-FD7F-453B-82DA-4AA3661B8609}">
      <dgm:prSet/>
      <dgm:spPr/>
      <dgm:t>
        <a:bodyPr/>
        <a:lstStyle/>
        <a:p>
          <a:r>
            <a:rPr lang="es-ES" dirty="0" smtClean="0"/>
            <a:t>ASEGURAMIENTO DE CALIDAD DE SOFTWARE</a:t>
          </a:r>
          <a:endParaRPr lang="es-ES" dirty="0"/>
        </a:p>
      </dgm:t>
    </dgm:pt>
    <dgm:pt modelId="{69376B77-5ACC-4AFC-BC5B-A54844CAC5FC}" type="sibTrans" cxnId="{77BCE630-275F-4660-8352-BEDF713A0181}">
      <dgm:prSet/>
      <dgm:spPr/>
      <dgm:t>
        <a:bodyPr/>
        <a:lstStyle/>
        <a:p>
          <a:endParaRPr lang="es-ES"/>
        </a:p>
      </dgm:t>
    </dgm:pt>
    <dgm:pt modelId="{4068B3BE-5C10-4B46-9EE6-145ED1CA62A7}" type="parTrans" cxnId="{77BCE630-275F-4660-8352-BEDF713A0181}">
      <dgm:prSet/>
      <dgm:spPr/>
      <dgm:t>
        <a:bodyPr/>
        <a:lstStyle/>
        <a:p>
          <a:endParaRPr lang="es-ES"/>
        </a:p>
      </dgm:t>
    </dgm:pt>
    <dgm:pt modelId="{A1BB3B04-90CC-4277-AC6D-CC8F256BCA2F}">
      <dgm:prSet/>
      <dgm:spPr/>
      <dgm:t>
        <a:bodyPr/>
        <a:lstStyle/>
        <a:p>
          <a:r>
            <a:rPr lang="es-ES" dirty="0" smtClean="0"/>
            <a:t>INGENIERIA DE DESARROLLO SOFTWARE</a:t>
          </a:r>
          <a:endParaRPr lang="es-ES" dirty="0"/>
        </a:p>
      </dgm:t>
    </dgm:pt>
    <dgm:pt modelId="{69627444-FCB1-47DF-9FB8-85630EF6D463}" type="sibTrans" cxnId="{80A1A17D-D947-46B0-8281-5964DFAC7E99}">
      <dgm:prSet/>
      <dgm:spPr/>
      <dgm:t>
        <a:bodyPr/>
        <a:lstStyle/>
        <a:p>
          <a:endParaRPr lang="es-ES"/>
        </a:p>
      </dgm:t>
    </dgm:pt>
    <dgm:pt modelId="{BA0AE2EF-1897-484F-B2D6-1639D4B7DBC8}" type="parTrans" cxnId="{80A1A17D-D947-46B0-8281-5964DFAC7E99}">
      <dgm:prSet/>
      <dgm:spPr/>
      <dgm:t>
        <a:bodyPr/>
        <a:lstStyle/>
        <a:p>
          <a:endParaRPr lang="es-ES"/>
        </a:p>
      </dgm:t>
    </dgm:pt>
    <dgm:pt modelId="{FF0306F5-B3DF-4AE9-8BB0-269B8D7EA058}">
      <dgm:prSet/>
      <dgm:spPr/>
      <dgm:t>
        <a:bodyPr/>
        <a:lstStyle/>
        <a:p>
          <a:r>
            <a:rPr lang="es-ES" dirty="0" smtClean="0"/>
            <a:t>MESA DE SERVICIOS</a:t>
          </a:r>
          <a:endParaRPr lang="es-ES" dirty="0"/>
        </a:p>
      </dgm:t>
    </dgm:pt>
    <dgm:pt modelId="{C0374AFE-3124-4BEB-8A8E-97A460CC9C90}" type="parTrans" cxnId="{A3EF6495-10B6-4237-9F89-6271EBD1E2F0}">
      <dgm:prSet/>
      <dgm:spPr/>
      <dgm:t>
        <a:bodyPr/>
        <a:lstStyle/>
        <a:p>
          <a:endParaRPr lang="es-ES"/>
        </a:p>
      </dgm:t>
    </dgm:pt>
    <dgm:pt modelId="{78C6DC83-8507-44B4-8759-B8C7B26FBB9B}" type="sibTrans" cxnId="{A3EF6495-10B6-4237-9F89-6271EBD1E2F0}">
      <dgm:prSet/>
      <dgm:spPr/>
      <dgm:t>
        <a:bodyPr/>
        <a:lstStyle/>
        <a:p>
          <a:endParaRPr lang="es-ES"/>
        </a:p>
      </dgm:t>
    </dgm:pt>
    <dgm:pt modelId="{AE1E893F-CCC7-4E5B-88E6-88DF07268BCA}">
      <dgm:prSet/>
      <dgm:spPr/>
      <dgm:t>
        <a:bodyPr/>
        <a:lstStyle/>
        <a:p>
          <a:r>
            <a:rPr lang="es-ES" dirty="0" smtClean="0"/>
            <a:t>INFRAESTRUCTURA TECNOLOGICA</a:t>
          </a:r>
          <a:endParaRPr lang="es-ES" dirty="0"/>
        </a:p>
      </dgm:t>
    </dgm:pt>
    <dgm:pt modelId="{218B4DBF-4B80-41C1-9984-B1FDA0D2274C}" type="parTrans" cxnId="{4BDEAA30-A052-4988-8882-FFAF1D72860A}">
      <dgm:prSet/>
      <dgm:spPr/>
      <dgm:t>
        <a:bodyPr/>
        <a:lstStyle/>
        <a:p>
          <a:endParaRPr lang="es-ES"/>
        </a:p>
      </dgm:t>
    </dgm:pt>
    <dgm:pt modelId="{344C66D6-3E95-4F36-B039-713A3CACE806}" type="sibTrans" cxnId="{4BDEAA30-A052-4988-8882-FFAF1D72860A}">
      <dgm:prSet/>
      <dgm:spPr/>
      <dgm:t>
        <a:bodyPr/>
        <a:lstStyle/>
        <a:p>
          <a:endParaRPr lang="es-ES"/>
        </a:p>
      </dgm:t>
    </dgm:pt>
    <dgm:pt modelId="{499D4589-C347-4772-A820-B2F4C4703C3F}">
      <dgm:prSet/>
      <dgm:spPr/>
      <dgm:t>
        <a:bodyPr/>
        <a:lstStyle/>
        <a:p>
          <a:r>
            <a:rPr lang="es-ES" dirty="0" smtClean="0"/>
            <a:t>ADMINISTRACION APLICACIONES</a:t>
          </a:r>
          <a:endParaRPr lang="es-ES" dirty="0"/>
        </a:p>
      </dgm:t>
    </dgm:pt>
    <dgm:pt modelId="{52D80779-A8E5-426D-B63F-4669602A8C6E}" type="parTrans" cxnId="{B8125F2F-B353-40AC-9A10-78EEB135E499}">
      <dgm:prSet/>
      <dgm:spPr/>
      <dgm:t>
        <a:bodyPr/>
        <a:lstStyle/>
        <a:p>
          <a:endParaRPr lang="es-ES"/>
        </a:p>
      </dgm:t>
    </dgm:pt>
    <dgm:pt modelId="{6E7E9B43-F447-41DA-A575-86A8E5926BAF}" type="sibTrans" cxnId="{B8125F2F-B353-40AC-9A10-78EEB135E499}">
      <dgm:prSet/>
      <dgm:spPr/>
      <dgm:t>
        <a:bodyPr/>
        <a:lstStyle/>
        <a:p>
          <a:endParaRPr lang="es-ES"/>
        </a:p>
      </dgm:t>
    </dgm:pt>
    <dgm:pt modelId="{76E17A3B-0526-4ACE-BB75-CB68DDDA84AB}">
      <dgm:prSet/>
      <dgm:spPr/>
      <dgm:t>
        <a:bodyPr/>
        <a:lstStyle/>
        <a:p>
          <a:r>
            <a:rPr lang="es-ES" dirty="0" smtClean="0"/>
            <a:t>ADMINISTRACION DE DATOS</a:t>
          </a:r>
          <a:endParaRPr lang="es-ES" dirty="0"/>
        </a:p>
      </dgm:t>
    </dgm:pt>
    <dgm:pt modelId="{8F3368B4-9D63-4C07-9380-D779326FB43A}" type="parTrans" cxnId="{0B8C2386-E334-432E-B502-5C52F1096A94}">
      <dgm:prSet/>
      <dgm:spPr/>
      <dgm:t>
        <a:bodyPr/>
        <a:lstStyle/>
        <a:p>
          <a:endParaRPr lang="es-ES"/>
        </a:p>
      </dgm:t>
    </dgm:pt>
    <dgm:pt modelId="{D4535BC7-E298-42BC-B379-E8FF9E072BB5}" type="sibTrans" cxnId="{0B8C2386-E334-432E-B502-5C52F1096A94}">
      <dgm:prSet/>
      <dgm:spPr/>
      <dgm:t>
        <a:bodyPr/>
        <a:lstStyle/>
        <a:p>
          <a:endParaRPr lang="es-ES"/>
        </a:p>
      </dgm:t>
    </dgm:pt>
    <dgm:pt modelId="{F37B5152-81EB-4738-8C2D-AD880EDEEE2B}">
      <dgm:prSet/>
      <dgm:spPr/>
      <dgm:t>
        <a:bodyPr/>
        <a:lstStyle/>
        <a:p>
          <a:r>
            <a:rPr lang="es-ES" dirty="0" smtClean="0"/>
            <a:t>SERVICIOS DE SOPORTE AL CLIENTE</a:t>
          </a:r>
          <a:endParaRPr lang="es-ES" dirty="0"/>
        </a:p>
      </dgm:t>
    </dgm:pt>
    <dgm:pt modelId="{C1A1C042-4DC9-4A8A-B81F-6664ABF1E82A}" type="parTrans" cxnId="{E242114D-F095-4257-83F2-40C8CE1C946C}">
      <dgm:prSet/>
      <dgm:spPr/>
      <dgm:t>
        <a:bodyPr/>
        <a:lstStyle/>
        <a:p>
          <a:endParaRPr lang="es-ES"/>
        </a:p>
      </dgm:t>
    </dgm:pt>
    <dgm:pt modelId="{12F72FC3-90CE-4556-B67D-309971E58813}" type="sibTrans" cxnId="{E242114D-F095-4257-83F2-40C8CE1C946C}">
      <dgm:prSet/>
      <dgm:spPr/>
      <dgm:t>
        <a:bodyPr/>
        <a:lstStyle/>
        <a:p>
          <a:endParaRPr lang="es-ES"/>
        </a:p>
      </dgm:t>
    </dgm:pt>
    <dgm:pt modelId="{F43BA304-635C-4BD2-B4F2-3B8099EEB76F}" type="asst">
      <dgm:prSet/>
      <dgm:spPr/>
      <dgm:t>
        <a:bodyPr/>
        <a:lstStyle/>
        <a:p>
          <a:r>
            <a:rPr lang="es-ES"/>
            <a:t>DIRECCION DE RECURSOS EMPRESARIALES</a:t>
          </a:r>
        </a:p>
      </dgm:t>
    </dgm:pt>
    <dgm:pt modelId="{DBC2067D-E6E4-4EF2-88BB-077DE6E7F13C}" type="parTrans" cxnId="{7FA4CBDB-062D-4C87-BCF4-F10086AC84D6}">
      <dgm:prSet/>
      <dgm:spPr/>
      <dgm:t>
        <a:bodyPr/>
        <a:lstStyle/>
        <a:p>
          <a:endParaRPr lang="es-ES"/>
        </a:p>
      </dgm:t>
    </dgm:pt>
    <dgm:pt modelId="{3F4D2D32-2098-45EA-A1AA-8AAAE730C0F5}" type="sibTrans" cxnId="{7FA4CBDB-062D-4C87-BCF4-F10086AC84D6}">
      <dgm:prSet/>
      <dgm:spPr/>
      <dgm:t>
        <a:bodyPr/>
        <a:lstStyle/>
        <a:p>
          <a:endParaRPr lang="es-ES"/>
        </a:p>
      </dgm:t>
    </dgm:pt>
    <dgm:pt modelId="{509B2672-9DF4-4141-A90E-57E968705404}">
      <dgm:prSet/>
      <dgm:spPr/>
      <dgm:t>
        <a:bodyPr/>
        <a:lstStyle/>
        <a:p>
          <a:r>
            <a:rPr lang="es-ES"/>
            <a:t>ADMINISTRACION SERVICIOS EMPRESARIALES</a:t>
          </a:r>
        </a:p>
      </dgm:t>
    </dgm:pt>
    <dgm:pt modelId="{73901ED6-52BA-4C58-8287-63002CF570A5}" type="sibTrans" cxnId="{7537DF52-021D-45FD-8842-7C163D6D218F}">
      <dgm:prSet/>
      <dgm:spPr/>
      <dgm:t>
        <a:bodyPr/>
        <a:lstStyle/>
        <a:p>
          <a:endParaRPr lang="es-ES"/>
        </a:p>
      </dgm:t>
    </dgm:pt>
    <dgm:pt modelId="{05228256-2971-4B95-A376-5504D2F63F5F}" type="parTrans" cxnId="{7537DF52-021D-45FD-8842-7C163D6D218F}">
      <dgm:prSet/>
      <dgm:spPr/>
      <dgm:t>
        <a:bodyPr/>
        <a:lstStyle/>
        <a:p>
          <a:endParaRPr lang="es-ES"/>
        </a:p>
      </dgm:t>
    </dgm:pt>
    <dgm:pt modelId="{0DAF5A0C-B2C0-49EE-B040-7CA1DCDA5FBD}">
      <dgm:prSet/>
      <dgm:spPr/>
      <dgm:t>
        <a:bodyPr/>
        <a:lstStyle/>
        <a:p>
          <a:r>
            <a:rPr lang="es-ES"/>
            <a:t>ADMINISTRACION DE LA INFRAESTRUCTURA</a:t>
          </a:r>
        </a:p>
      </dgm:t>
    </dgm:pt>
    <dgm:pt modelId="{D5676A47-9AE1-4420-85AE-9970B6F9A0C3}" type="sibTrans" cxnId="{C026DB61-49E6-4B24-AEA9-B69DCA4E3837}">
      <dgm:prSet/>
      <dgm:spPr/>
      <dgm:t>
        <a:bodyPr/>
        <a:lstStyle/>
        <a:p>
          <a:endParaRPr lang="es-ES"/>
        </a:p>
      </dgm:t>
    </dgm:pt>
    <dgm:pt modelId="{0E28E64F-F0E6-4289-B4C4-B3D3254BF049}" type="parTrans" cxnId="{C026DB61-49E6-4B24-AEA9-B69DCA4E3837}">
      <dgm:prSet/>
      <dgm:spPr/>
      <dgm:t>
        <a:bodyPr/>
        <a:lstStyle/>
        <a:p>
          <a:endParaRPr lang="es-ES"/>
        </a:p>
      </dgm:t>
    </dgm:pt>
    <dgm:pt modelId="{AD9A73B1-8AB3-41DF-AAA3-D19B2BDECCD8}">
      <dgm:prSet/>
      <dgm:spPr/>
      <dgm:t>
        <a:bodyPr/>
        <a:lstStyle/>
        <a:p>
          <a:r>
            <a:rPr lang="es-ES" dirty="0" err="1"/>
            <a:t>ADMINISTRACION</a:t>
          </a:r>
          <a:r>
            <a:rPr lang="es-ES" dirty="0"/>
            <a:t> DE RECURSOS HUMANOS</a:t>
          </a:r>
        </a:p>
      </dgm:t>
    </dgm:pt>
    <dgm:pt modelId="{F805E865-5486-4116-B7E8-93614CC24288}" type="sibTrans" cxnId="{D8DDB024-DB3E-47AD-A704-15DB2FC687C6}">
      <dgm:prSet/>
      <dgm:spPr/>
      <dgm:t>
        <a:bodyPr/>
        <a:lstStyle/>
        <a:p>
          <a:endParaRPr lang="es-ES"/>
        </a:p>
      </dgm:t>
    </dgm:pt>
    <dgm:pt modelId="{8620A596-0982-42D9-93D7-FDF323CFFC96}" type="parTrans" cxnId="{D8DDB024-DB3E-47AD-A704-15DB2FC687C6}">
      <dgm:prSet/>
      <dgm:spPr/>
      <dgm:t>
        <a:bodyPr/>
        <a:lstStyle/>
        <a:p>
          <a:endParaRPr lang="es-ES"/>
        </a:p>
      </dgm:t>
    </dgm:pt>
    <dgm:pt modelId="{C209A838-ADC7-4C22-A630-82C774A4D65D}">
      <dgm:prSet/>
      <dgm:spPr/>
      <dgm:t>
        <a:bodyPr/>
        <a:lstStyle/>
        <a:p>
          <a:r>
            <a:rPr lang="es-ES" dirty="0" err="1"/>
            <a:t>ADMINSITRACION</a:t>
          </a:r>
          <a:r>
            <a:rPr lang="es-ES" dirty="0"/>
            <a:t> FINANCIERA</a:t>
          </a:r>
        </a:p>
      </dgm:t>
    </dgm:pt>
    <dgm:pt modelId="{EBF1A4C9-27AE-4BF5-8342-3D842ACAF2C4}" type="sibTrans" cxnId="{BE8DECE3-00BA-4CA4-BF36-6BC7F51F3D75}">
      <dgm:prSet/>
      <dgm:spPr/>
      <dgm:t>
        <a:bodyPr/>
        <a:lstStyle/>
        <a:p>
          <a:endParaRPr lang="es-ES"/>
        </a:p>
      </dgm:t>
    </dgm:pt>
    <dgm:pt modelId="{4A5E0167-804D-47DD-A527-9BF035AD9E85}" type="parTrans" cxnId="{BE8DECE3-00BA-4CA4-BF36-6BC7F51F3D75}">
      <dgm:prSet/>
      <dgm:spPr/>
      <dgm:t>
        <a:bodyPr/>
        <a:lstStyle/>
        <a:p>
          <a:endParaRPr lang="es-ES"/>
        </a:p>
      </dgm:t>
    </dgm:pt>
    <dgm:pt modelId="{6F8BD761-AA6C-4C3E-B98E-A050F1060732}">
      <dgm:prSet/>
      <dgm:spPr/>
      <dgm:t>
        <a:bodyPr/>
        <a:lstStyle/>
        <a:p>
          <a:r>
            <a:rPr lang="es-ES" dirty="0" smtClean="0"/>
            <a:t>SUMINISTROS Y BODEGA</a:t>
          </a:r>
          <a:endParaRPr lang="es-ES" dirty="0"/>
        </a:p>
      </dgm:t>
    </dgm:pt>
    <dgm:pt modelId="{FC7EA3FA-D889-4583-B2BF-80D2D3611260}">
      <dgm:prSet/>
      <dgm:spPr/>
      <dgm:t>
        <a:bodyPr/>
        <a:lstStyle/>
        <a:p>
          <a:r>
            <a:rPr lang="es-ES" dirty="0" smtClean="0"/>
            <a:t>ADQUISICIONES</a:t>
          </a:r>
          <a:endParaRPr lang="es-ES" dirty="0"/>
        </a:p>
      </dgm:t>
    </dgm:pt>
    <dgm:pt modelId="{4D17AA5A-7342-4689-83AF-7F9F124C9C6E}">
      <dgm:prSet/>
      <dgm:spPr/>
      <dgm:t>
        <a:bodyPr/>
        <a:lstStyle/>
        <a:p>
          <a:r>
            <a:rPr lang="es-ES" dirty="0" smtClean="0"/>
            <a:t>RELACION</a:t>
          </a:r>
        </a:p>
        <a:p>
          <a:r>
            <a:rPr lang="es-ES" dirty="0" smtClean="0"/>
            <a:t>PROVEEDOR</a:t>
          </a:r>
          <a:endParaRPr lang="es-ES" dirty="0"/>
        </a:p>
      </dgm:t>
    </dgm:pt>
    <dgm:pt modelId="{DEA64862-659A-4744-AB33-BDBA8DC4B340}">
      <dgm:prSet phldrT="[Texto]"/>
      <dgm:spPr/>
      <dgm:t>
        <a:bodyPr/>
        <a:lstStyle/>
        <a:p>
          <a:r>
            <a:rPr lang="es-ES" dirty="0" smtClean="0"/>
            <a:t>DIRECCION DE ADMINISTRACION DE PROVEEDORES</a:t>
          </a:r>
          <a:endParaRPr lang="es-ES" dirty="0"/>
        </a:p>
      </dgm:t>
    </dgm:pt>
    <dgm:pt modelId="{D14A7E22-E9F7-4F35-A5DF-2FCA39131C6D}" type="sibTrans" cxnId="{290A50C0-0CB3-4EAB-8D61-083A0561A261}">
      <dgm:prSet/>
      <dgm:spPr/>
      <dgm:t>
        <a:bodyPr/>
        <a:lstStyle/>
        <a:p>
          <a:endParaRPr lang="es-ES"/>
        </a:p>
      </dgm:t>
    </dgm:pt>
    <dgm:pt modelId="{C03A8C4B-AD78-48E8-94C4-B579EF2CDA12}" type="parTrans" cxnId="{290A50C0-0CB3-4EAB-8D61-083A0561A261}">
      <dgm:prSet/>
      <dgm:spPr/>
      <dgm:t>
        <a:bodyPr/>
        <a:lstStyle/>
        <a:p>
          <a:endParaRPr lang="es-ES"/>
        </a:p>
      </dgm:t>
    </dgm:pt>
    <dgm:pt modelId="{30365C3D-56A0-40ED-9ECE-EB515509E583}" type="sibTrans" cxnId="{AFBE79E8-EC44-49F8-94A8-4D8F8F80D274}">
      <dgm:prSet/>
      <dgm:spPr/>
      <dgm:t>
        <a:bodyPr/>
        <a:lstStyle/>
        <a:p>
          <a:endParaRPr lang="es-ES"/>
        </a:p>
      </dgm:t>
    </dgm:pt>
    <dgm:pt modelId="{6235782C-43EB-4D82-ADF0-B0006C3BB870}" type="parTrans" cxnId="{AFBE79E8-EC44-49F8-94A8-4D8F8F80D274}">
      <dgm:prSet/>
      <dgm:spPr/>
      <dgm:t>
        <a:bodyPr/>
        <a:lstStyle/>
        <a:p>
          <a:endParaRPr lang="es-ES"/>
        </a:p>
      </dgm:t>
    </dgm:pt>
    <dgm:pt modelId="{D88A1318-4A66-48AF-9177-8C3816BC10F0}" type="sibTrans" cxnId="{CB479B20-C0D8-45B2-902D-50B925E6397C}">
      <dgm:prSet/>
      <dgm:spPr/>
      <dgm:t>
        <a:bodyPr/>
        <a:lstStyle/>
        <a:p>
          <a:endParaRPr lang="es-ES"/>
        </a:p>
      </dgm:t>
    </dgm:pt>
    <dgm:pt modelId="{118EBA0C-E239-445A-9770-005A918F3871}" type="parTrans" cxnId="{CB479B20-C0D8-45B2-902D-50B925E6397C}">
      <dgm:prSet/>
      <dgm:spPr/>
      <dgm:t>
        <a:bodyPr/>
        <a:lstStyle/>
        <a:p>
          <a:endParaRPr lang="es-ES"/>
        </a:p>
      </dgm:t>
    </dgm:pt>
    <dgm:pt modelId="{7796347B-6630-455B-94F4-989EE7F687A5}" type="sibTrans" cxnId="{A5F4F75D-D6E9-4353-A8F4-33181EAF1B23}">
      <dgm:prSet/>
      <dgm:spPr/>
      <dgm:t>
        <a:bodyPr/>
        <a:lstStyle/>
        <a:p>
          <a:endParaRPr lang="es-ES"/>
        </a:p>
      </dgm:t>
    </dgm:pt>
    <dgm:pt modelId="{11930802-4CB5-4226-9E04-79DBD0A1E6A9}" type="parTrans" cxnId="{A5F4F75D-D6E9-4353-A8F4-33181EAF1B23}">
      <dgm:prSet/>
      <dgm:spPr/>
      <dgm:t>
        <a:bodyPr/>
        <a:lstStyle/>
        <a:p>
          <a:endParaRPr lang="es-ES"/>
        </a:p>
      </dgm:t>
    </dgm:pt>
    <dgm:pt modelId="{E4CC6002-DDEF-4A7D-9420-2D2C65BD8661}">
      <dgm:prSet phldrT="[Texto]"/>
      <dgm:spPr/>
      <dgm:t>
        <a:bodyPr/>
        <a:lstStyle/>
        <a:p>
          <a:r>
            <a:rPr lang="es-ES" dirty="0" smtClean="0"/>
            <a:t>DIRECCION DE ANALISIS DE REQUISITOS</a:t>
          </a:r>
          <a:endParaRPr lang="es-ES" dirty="0"/>
        </a:p>
      </dgm:t>
    </dgm:pt>
    <dgm:pt modelId="{752F15EA-5551-4494-BD15-13DC2EA74488}" type="parTrans" cxnId="{BC735890-82DC-4C8F-BCA3-2E2796295A1B}">
      <dgm:prSet/>
      <dgm:spPr/>
      <dgm:t>
        <a:bodyPr/>
        <a:lstStyle/>
        <a:p>
          <a:endParaRPr lang="es-EC"/>
        </a:p>
      </dgm:t>
    </dgm:pt>
    <dgm:pt modelId="{1179736D-A1A9-4834-9F9A-287EEB8939DE}" type="sibTrans" cxnId="{BC735890-82DC-4C8F-BCA3-2E2796295A1B}">
      <dgm:prSet/>
      <dgm:spPr/>
      <dgm:t>
        <a:bodyPr/>
        <a:lstStyle/>
        <a:p>
          <a:endParaRPr lang="es-EC"/>
        </a:p>
      </dgm:t>
    </dgm:pt>
    <dgm:pt modelId="{BD478906-E9B9-426B-8CFA-E18776AC0660}">
      <dgm:prSet phldrT="[Texto]"/>
      <dgm:spPr/>
      <dgm:t>
        <a:bodyPr/>
        <a:lstStyle/>
        <a:p>
          <a:r>
            <a:rPr lang="es-ES" dirty="0"/>
            <a:t>DEFINICION DEL PROBLEMA</a:t>
          </a:r>
        </a:p>
      </dgm:t>
    </dgm:pt>
    <dgm:pt modelId="{FA405B93-2D4F-4159-9D67-4824F5C82E14}" type="parTrans" cxnId="{00371865-35C4-4CB9-B7CC-BAA12717773B}">
      <dgm:prSet/>
      <dgm:spPr/>
      <dgm:t>
        <a:bodyPr/>
        <a:lstStyle/>
        <a:p>
          <a:endParaRPr lang="es-EC"/>
        </a:p>
      </dgm:t>
    </dgm:pt>
    <dgm:pt modelId="{A53D6272-0DCE-4F7C-BB26-3AA60577B888}" type="sibTrans" cxnId="{00371865-35C4-4CB9-B7CC-BAA12717773B}">
      <dgm:prSet/>
      <dgm:spPr/>
      <dgm:t>
        <a:bodyPr/>
        <a:lstStyle/>
        <a:p>
          <a:endParaRPr lang="es-EC"/>
        </a:p>
      </dgm:t>
    </dgm:pt>
    <dgm:pt modelId="{0FE10D63-1ACA-4AA2-B3A6-A86E2557FCF0}">
      <dgm:prSet phldrT="[Texto]"/>
      <dgm:spPr/>
      <dgm:t>
        <a:bodyPr/>
        <a:lstStyle/>
        <a:p>
          <a:r>
            <a:rPr lang="es-ES" dirty="0"/>
            <a:t>ANALISIS DE REQUERIMIENTOS</a:t>
          </a:r>
        </a:p>
      </dgm:t>
    </dgm:pt>
    <dgm:pt modelId="{54CB8C77-01E5-4414-BBCA-16543DC604A9}" type="parTrans" cxnId="{B8B1F6F1-5E3D-48AD-A1B9-6899533D800C}">
      <dgm:prSet/>
      <dgm:spPr/>
      <dgm:t>
        <a:bodyPr/>
        <a:lstStyle/>
        <a:p>
          <a:endParaRPr lang="es-EC"/>
        </a:p>
      </dgm:t>
    </dgm:pt>
    <dgm:pt modelId="{D8A4EC5B-A718-45EB-B908-F911DDA23BF8}" type="sibTrans" cxnId="{B8B1F6F1-5E3D-48AD-A1B9-6899533D800C}">
      <dgm:prSet/>
      <dgm:spPr/>
      <dgm:t>
        <a:bodyPr/>
        <a:lstStyle/>
        <a:p>
          <a:endParaRPr lang="es-EC"/>
        </a:p>
      </dgm:t>
    </dgm:pt>
    <dgm:pt modelId="{9EF5B5EF-3513-4D4E-9A00-2A9CE1E38D15}">
      <dgm:prSet phldrT="[Texto]"/>
      <dgm:spPr/>
      <dgm:t>
        <a:bodyPr/>
        <a:lstStyle/>
        <a:p>
          <a:r>
            <a:rPr lang="es-ES" dirty="0"/>
            <a:t>ESPECIFICACION DE REQUERIMIENTOS</a:t>
          </a:r>
        </a:p>
      </dgm:t>
    </dgm:pt>
    <dgm:pt modelId="{235D5AC0-BFB2-4B52-B140-D49722B34B52}" type="parTrans" cxnId="{D54B5245-B7EB-4036-A609-D7FFAF7C7A7B}">
      <dgm:prSet/>
      <dgm:spPr/>
      <dgm:t>
        <a:bodyPr/>
        <a:lstStyle/>
        <a:p>
          <a:endParaRPr lang="es-EC"/>
        </a:p>
      </dgm:t>
    </dgm:pt>
    <dgm:pt modelId="{56A6B7D4-74BE-4E25-997F-BD611B96CCA3}" type="sibTrans" cxnId="{D54B5245-B7EB-4036-A609-D7FFAF7C7A7B}">
      <dgm:prSet/>
      <dgm:spPr/>
      <dgm:t>
        <a:bodyPr/>
        <a:lstStyle/>
        <a:p>
          <a:endParaRPr lang="es-EC"/>
        </a:p>
      </dgm:t>
    </dgm:pt>
    <dgm:pt modelId="{D0524BB2-E1D5-4112-A4EE-D2D2A5E8020B}" type="pres">
      <dgm:prSet presAssocID="{7BCA495B-85C0-4900-83F0-590BB79BD3C7}" presName="hierChild1" presStyleCnt="0">
        <dgm:presLayoutVars>
          <dgm:orgChart val="1"/>
          <dgm:chPref val="1"/>
          <dgm:dir val="rev"/>
          <dgm:animOne val="branch"/>
          <dgm:animLvl val="lvl"/>
          <dgm:resizeHandles/>
        </dgm:presLayoutVars>
      </dgm:prSet>
      <dgm:spPr/>
      <dgm:t>
        <a:bodyPr/>
        <a:lstStyle/>
        <a:p>
          <a:endParaRPr lang="es-ES"/>
        </a:p>
      </dgm:t>
    </dgm:pt>
    <dgm:pt modelId="{466C976F-1057-4D92-8DD9-7DCD3C903220}" type="pres">
      <dgm:prSet presAssocID="{96513219-5162-407E-AC9E-4ED2A1A2F174}" presName="hierRoot1" presStyleCnt="0">
        <dgm:presLayoutVars>
          <dgm:hierBranch val="init"/>
        </dgm:presLayoutVars>
      </dgm:prSet>
      <dgm:spPr/>
      <dgm:t>
        <a:bodyPr/>
        <a:lstStyle/>
        <a:p>
          <a:endParaRPr lang="es-EC"/>
        </a:p>
      </dgm:t>
    </dgm:pt>
    <dgm:pt modelId="{040DF03D-7772-4C3C-A304-744E10743530}" type="pres">
      <dgm:prSet presAssocID="{96513219-5162-407E-AC9E-4ED2A1A2F174}" presName="rootComposite1" presStyleCnt="0"/>
      <dgm:spPr/>
      <dgm:t>
        <a:bodyPr/>
        <a:lstStyle/>
        <a:p>
          <a:endParaRPr lang="es-EC"/>
        </a:p>
      </dgm:t>
    </dgm:pt>
    <dgm:pt modelId="{1217D51E-40DC-4328-AA57-9214552C6CE8}" type="pres">
      <dgm:prSet presAssocID="{96513219-5162-407E-AC9E-4ED2A1A2F174}" presName="rootText1" presStyleLbl="node0" presStyleIdx="0" presStyleCnt="1" custLinFactNeighborX="-81105" custLinFactNeighborY="-125">
        <dgm:presLayoutVars>
          <dgm:chPref val="3"/>
        </dgm:presLayoutVars>
      </dgm:prSet>
      <dgm:spPr/>
      <dgm:t>
        <a:bodyPr/>
        <a:lstStyle/>
        <a:p>
          <a:endParaRPr lang="es-ES"/>
        </a:p>
      </dgm:t>
    </dgm:pt>
    <dgm:pt modelId="{E6AF5248-25AF-4F83-86AC-2A3695E3C5C0}" type="pres">
      <dgm:prSet presAssocID="{96513219-5162-407E-AC9E-4ED2A1A2F174}" presName="rootConnector1" presStyleLbl="node1" presStyleIdx="0" presStyleCnt="0"/>
      <dgm:spPr/>
      <dgm:t>
        <a:bodyPr/>
        <a:lstStyle/>
        <a:p>
          <a:endParaRPr lang="es-ES"/>
        </a:p>
      </dgm:t>
    </dgm:pt>
    <dgm:pt modelId="{31AB9643-8B08-4A22-87BF-3D6862F22783}" type="pres">
      <dgm:prSet presAssocID="{96513219-5162-407E-AC9E-4ED2A1A2F174}" presName="hierChild2" presStyleCnt="0"/>
      <dgm:spPr/>
      <dgm:t>
        <a:bodyPr/>
        <a:lstStyle/>
        <a:p>
          <a:endParaRPr lang="es-EC"/>
        </a:p>
      </dgm:t>
    </dgm:pt>
    <dgm:pt modelId="{DAB2A7EF-A528-496D-AB61-2C88EE646907}" type="pres">
      <dgm:prSet presAssocID="{182D8317-AEB9-4BB0-8F8C-B79B44B1F120}" presName="Name37" presStyleLbl="parChTrans1D2" presStyleIdx="0" presStyleCnt="6"/>
      <dgm:spPr/>
      <dgm:t>
        <a:bodyPr/>
        <a:lstStyle/>
        <a:p>
          <a:endParaRPr lang="es-ES"/>
        </a:p>
      </dgm:t>
    </dgm:pt>
    <dgm:pt modelId="{A1199914-A679-4BF9-845F-8B253FC0C6BE}" type="pres">
      <dgm:prSet presAssocID="{959DF7A2-DA6C-4F91-AE42-8198532DF0B3}" presName="hierRoot2" presStyleCnt="0">
        <dgm:presLayoutVars>
          <dgm:hierBranch val="init"/>
        </dgm:presLayoutVars>
      </dgm:prSet>
      <dgm:spPr/>
      <dgm:t>
        <a:bodyPr/>
        <a:lstStyle/>
        <a:p>
          <a:endParaRPr lang="es-EC"/>
        </a:p>
      </dgm:t>
    </dgm:pt>
    <dgm:pt modelId="{396745E0-22C0-4DE1-8B86-9390CA846354}" type="pres">
      <dgm:prSet presAssocID="{959DF7A2-DA6C-4F91-AE42-8198532DF0B3}" presName="rootComposite" presStyleCnt="0"/>
      <dgm:spPr/>
      <dgm:t>
        <a:bodyPr/>
        <a:lstStyle/>
        <a:p>
          <a:endParaRPr lang="es-EC"/>
        </a:p>
      </dgm:t>
    </dgm:pt>
    <dgm:pt modelId="{034C8C9E-94A6-4800-BA3D-712E6E4CC1D5}" type="pres">
      <dgm:prSet presAssocID="{959DF7A2-DA6C-4F91-AE42-8198532DF0B3}" presName="rootText" presStyleLbl="node2" presStyleIdx="0" presStyleCnt="4" custLinFactY="-72089" custLinFactNeighborX="-66639" custLinFactNeighborY="-100000">
        <dgm:presLayoutVars>
          <dgm:chPref val="3"/>
        </dgm:presLayoutVars>
      </dgm:prSet>
      <dgm:spPr/>
      <dgm:t>
        <a:bodyPr/>
        <a:lstStyle/>
        <a:p>
          <a:endParaRPr lang="es-ES"/>
        </a:p>
      </dgm:t>
    </dgm:pt>
    <dgm:pt modelId="{FF9A7540-8A2F-4118-B2C9-77057487E04A}" type="pres">
      <dgm:prSet presAssocID="{959DF7A2-DA6C-4F91-AE42-8198532DF0B3}" presName="rootConnector" presStyleLbl="node2" presStyleIdx="0" presStyleCnt="4"/>
      <dgm:spPr/>
      <dgm:t>
        <a:bodyPr/>
        <a:lstStyle/>
        <a:p>
          <a:endParaRPr lang="es-ES"/>
        </a:p>
      </dgm:t>
    </dgm:pt>
    <dgm:pt modelId="{106D21B5-46EE-4C33-BC5D-9016C0682598}" type="pres">
      <dgm:prSet presAssocID="{959DF7A2-DA6C-4F91-AE42-8198532DF0B3}" presName="hierChild4" presStyleCnt="0"/>
      <dgm:spPr/>
      <dgm:t>
        <a:bodyPr/>
        <a:lstStyle/>
        <a:p>
          <a:endParaRPr lang="es-EC"/>
        </a:p>
      </dgm:t>
    </dgm:pt>
    <dgm:pt modelId="{2533FB71-7E0D-4383-A20D-6B0AF125337D}" type="pres">
      <dgm:prSet presAssocID="{5FEEEC32-4108-4455-A996-25ACD024B0C5}" presName="Name37" presStyleLbl="parChTrans1D3" presStyleIdx="0" presStyleCnt="20"/>
      <dgm:spPr/>
      <dgm:t>
        <a:bodyPr/>
        <a:lstStyle/>
        <a:p>
          <a:endParaRPr lang="es-ES"/>
        </a:p>
      </dgm:t>
    </dgm:pt>
    <dgm:pt modelId="{79CB0A43-0726-4935-96AC-D7CA65898B44}" type="pres">
      <dgm:prSet presAssocID="{AB37B9F4-B8F7-4383-9E08-0CE7DB17F41E}" presName="hierRoot2" presStyleCnt="0">
        <dgm:presLayoutVars>
          <dgm:hierBranch val="init"/>
        </dgm:presLayoutVars>
      </dgm:prSet>
      <dgm:spPr/>
      <dgm:t>
        <a:bodyPr/>
        <a:lstStyle/>
        <a:p>
          <a:endParaRPr lang="es-EC"/>
        </a:p>
      </dgm:t>
    </dgm:pt>
    <dgm:pt modelId="{7B6117C2-7FF2-4BB5-8FA9-3B472013F7F2}" type="pres">
      <dgm:prSet presAssocID="{AB37B9F4-B8F7-4383-9E08-0CE7DB17F41E}" presName="rootComposite" presStyleCnt="0"/>
      <dgm:spPr/>
      <dgm:t>
        <a:bodyPr/>
        <a:lstStyle/>
        <a:p>
          <a:endParaRPr lang="es-EC"/>
        </a:p>
      </dgm:t>
    </dgm:pt>
    <dgm:pt modelId="{4AC523A6-BBA6-4347-830D-8EE801C7345F}" type="pres">
      <dgm:prSet presAssocID="{AB37B9F4-B8F7-4383-9E08-0CE7DB17F41E}" presName="rootText" presStyleLbl="node3" presStyleIdx="0" presStyleCnt="20" custLinFactY="-85378" custLinFactNeighborX="-55979" custLinFactNeighborY="-100000">
        <dgm:presLayoutVars>
          <dgm:chPref val="3"/>
        </dgm:presLayoutVars>
      </dgm:prSet>
      <dgm:spPr/>
      <dgm:t>
        <a:bodyPr/>
        <a:lstStyle/>
        <a:p>
          <a:endParaRPr lang="es-ES"/>
        </a:p>
      </dgm:t>
    </dgm:pt>
    <dgm:pt modelId="{6B5F0581-D2D8-4931-BEFF-7256F0B917B4}" type="pres">
      <dgm:prSet presAssocID="{AB37B9F4-B8F7-4383-9E08-0CE7DB17F41E}" presName="rootConnector" presStyleLbl="node3" presStyleIdx="0" presStyleCnt="20"/>
      <dgm:spPr/>
      <dgm:t>
        <a:bodyPr/>
        <a:lstStyle/>
        <a:p>
          <a:endParaRPr lang="es-ES"/>
        </a:p>
      </dgm:t>
    </dgm:pt>
    <dgm:pt modelId="{189EFE89-21E2-45D9-95EF-775A8A0DCB06}" type="pres">
      <dgm:prSet presAssocID="{AB37B9F4-B8F7-4383-9E08-0CE7DB17F41E}" presName="hierChild4" presStyleCnt="0"/>
      <dgm:spPr/>
      <dgm:t>
        <a:bodyPr/>
        <a:lstStyle/>
        <a:p>
          <a:endParaRPr lang="es-EC"/>
        </a:p>
      </dgm:t>
    </dgm:pt>
    <dgm:pt modelId="{5E5D28BC-935B-4109-8B33-62672A827343}" type="pres">
      <dgm:prSet presAssocID="{AB37B9F4-B8F7-4383-9E08-0CE7DB17F41E}" presName="hierChild5" presStyleCnt="0"/>
      <dgm:spPr/>
      <dgm:t>
        <a:bodyPr/>
        <a:lstStyle/>
        <a:p>
          <a:endParaRPr lang="es-EC"/>
        </a:p>
      </dgm:t>
    </dgm:pt>
    <dgm:pt modelId="{4FB1E3AF-3E3F-46AA-B45C-07788424D5BF}" type="pres">
      <dgm:prSet presAssocID="{88B6DFBD-FB54-4407-B0D4-4A6B02A4596C}" presName="Name37" presStyleLbl="parChTrans1D3" presStyleIdx="1" presStyleCnt="20"/>
      <dgm:spPr/>
      <dgm:t>
        <a:bodyPr/>
        <a:lstStyle/>
        <a:p>
          <a:endParaRPr lang="es-ES"/>
        </a:p>
      </dgm:t>
    </dgm:pt>
    <dgm:pt modelId="{F6E7286B-ED0D-448E-A2FC-4A502F1551AB}" type="pres">
      <dgm:prSet presAssocID="{CF4CC520-2437-4FBD-A19C-A853E91E874A}" presName="hierRoot2" presStyleCnt="0">
        <dgm:presLayoutVars>
          <dgm:hierBranch val="init"/>
        </dgm:presLayoutVars>
      </dgm:prSet>
      <dgm:spPr/>
      <dgm:t>
        <a:bodyPr/>
        <a:lstStyle/>
        <a:p>
          <a:endParaRPr lang="es-EC"/>
        </a:p>
      </dgm:t>
    </dgm:pt>
    <dgm:pt modelId="{4C12945E-EA8E-41BB-90B7-2176170A09F2}" type="pres">
      <dgm:prSet presAssocID="{CF4CC520-2437-4FBD-A19C-A853E91E874A}" presName="rootComposite" presStyleCnt="0"/>
      <dgm:spPr/>
      <dgm:t>
        <a:bodyPr/>
        <a:lstStyle/>
        <a:p>
          <a:endParaRPr lang="es-EC"/>
        </a:p>
      </dgm:t>
    </dgm:pt>
    <dgm:pt modelId="{0CD03446-A4D8-42F8-B396-DB50DE50F7F4}" type="pres">
      <dgm:prSet presAssocID="{CF4CC520-2437-4FBD-A19C-A853E91E874A}" presName="rootText" presStyleLbl="node3" presStyleIdx="1" presStyleCnt="20" custLinFactY="-100000" custLinFactNeighborX="-55979" custLinFactNeighborY="-106127">
        <dgm:presLayoutVars>
          <dgm:chPref val="3"/>
        </dgm:presLayoutVars>
      </dgm:prSet>
      <dgm:spPr/>
      <dgm:t>
        <a:bodyPr/>
        <a:lstStyle/>
        <a:p>
          <a:endParaRPr lang="es-ES"/>
        </a:p>
      </dgm:t>
    </dgm:pt>
    <dgm:pt modelId="{6FDE9198-F412-420E-B590-61452D50CD1B}" type="pres">
      <dgm:prSet presAssocID="{CF4CC520-2437-4FBD-A19C-A853E91E874A}" presName="rootConnector" presStyleLbl="node3" presStyleIdx="1" presStyleCnt="20"/>
      <dgm:spPr/>
      <dgm:t>
        <a:bodyPr/>
        <a:lstStyle/>
        <a:p>
          <a:endParaRPr lang="es-ES"/>
        </a:p>
      </dgm:t>
    </dgm:pt>
    <dgm:pt modelId="{86110F4D-1E33-43AD-9B92-2EEB800A5298}" type="pres">
      <dgm:prSet presAssocID="{CF4CC520-2437-4FBD-A19C-A853E91E874A}" presName="hierChild4" presStyleCnt="0"/>
      <dgm:spPr/>
      <dgm:t>
        <a:bodyPr/>
        <a:lstStyle/>
        <a:p>
          <a:endParaRPr lang="es-EC"/>
        </a:p>
      </dgm:t>
    </dgm:pt>
    <dgm:pt modelId="{4086E4FD-8A8A-49AB-B67B-599FB07DB123}" type="pres">
      <dgm:prSet presAssocID="{CF4CC520-2437-4FBD-A19C-A853E91E874A}" presName="hierChild5" presStyleCnt="0"/>
      <dgm:spPr/>
      <dgm:t>
        <a:bodyPr/>
        <a:lstStyle/>
        <a:p>
          <a:endParaRPr lang="es-EC"/>
        </a:p>
      </dgm:t>
    </dgm:pt>
    <dgm:pt modelId="{E3264005-1BE3-4FA5-8B22-E252CD340B08}" type="pres">
      <dgm:prSet presAssocID="{C1A1C042-4DC9-4A8A-B81F-6664ABF1E82A}" presName="Name37" presStyleLbl="parChTrans1D3" presStyleIdx="2" presStyleCnt="20"/>
      <dgm:spPr/>
      <dgm:t>
        <a:bodyPr/>
        <a:lstStyle/>
        <a:p>
          <a:endParaRPr lang="es-ES"/>
        </a:p>
      </dgm:t>
    </dgm:pt>
    <dgm:pt modelId="{251D9B94-7DAD-48DF-B6ED-5FC856A7130D}" type="pres">
      <dgm:prSet presAssocID="{F37B5152-81EB-4738-8C2D-AD880EDEEE2B}" presName="hierRoot2" presStyleCnt="0">
        <dgm:presLayoutVars>
          <dgm:hierBranch val="r"/>
        </dgm:presLayoutVars>
      </dgm:prSet>
      <dgm:spPr/>
      <dgm:t>
        <a:bodyPr/>
        <a:lstStyle/>
        <a:p>
          <a:endParaRPr lang="es-EC"/>
        </a:p>
      </dgm:t>
    </dgm:pt>
    <dgm:pt modelId="{FDC25467-1EFC-4C18-8AE3-18445431EE82}" type="pres">
      <dgm:prSet presAssocID="{F37B5152-81EB-4738-8C2D-AD880EDEEE2B}" presName="rootComposite" presStyleCnt="0"/>
      <dgm:spPr/>
      <dgm:t>
        <a:bodyPr/>
        <a:lstStyle/>
        <a:p>
          <a:endParaRPr lang="es-EC"/>
        </a:p>
      </dgm:t>
    </dgm:pt>
    <dgm:pt modelId="{3ED23AB4-47C2-46C2-BC50-BC77F1084632}" type="pres">
      <dgm:prSet presAssocID="{F37B5152-81EB-4738-8C2D-AD880EDEEE2B}" presName="rootText" presStyleLbl="node3" presStyleIdx="2" presStyleCnt="20" custLinFactY="-100000" custLinFactNeighborX="-55979" custLinFactNeighborY="-157721">
        <dgm:presLayoutVars>
          <dgm:chPref val="3"/>
        </dgm:presLayoutVars>
      </dgm:prSet>
      <dgm:spPr/>
      <dgm:t>
        <a:bodyPr/>
        <a:lstStyle/>
        <a:p>
          <a:endParaRPr lang="es-ES"/>
        </a:p>
      </dgm:t>
    </dgm:pt>
    <dgm:pt modelId="{4FD5514C-AEE5-41B8-A686-C67522358212}" type="pres">
      <dgm:prSet presAssocID="{F37B5152-81EB-4738-8C2D-AD880EDEEE2B}" presName="rootConnector" presStyleLbl="node3" presStyleIdx="2" presStyleCnt="20"/>
      <dgm:spPr/>
      <dgm:t>
        <a:bodyPr/>
        <a:lstStyle/>
        <a:p>
          <a:endParaRPr lang="es-ES"/>
        </a:p>
      </dgm:t>
    </dgm:pt>
    <dgm:pt modelId="{A7B67627-5DF3-4AD6-BDB3-60B8A195712E}" type="pres">
      <dgm:prSet presAssocID="{F37B5152-81EB-4738-8C2D-AD880EDEEE2B}" presName="hierChild4" presStyleCnt="0"/>
      <dgm:spPr/>
      <dgm:t>
        <a:bodyPr/>
        <a:lstStyle/>
        <a:p>
          <a:endParaRPr lang="es-EC"/>
        </a:p>
      </dgm:t>
    </dgm:pt>
    <dgm:pt modelId="{0A6D6A6E-8561-4210-8201-6C044A7BCA9E}" type="pres">
      <dgm:prSet presAssocID="{F37B5152-81EB-4738-8C2D-AD880EDEEE2B}" presName="hierChild5" presStyleCnt="0"/>
      <dgm:spPr/>
      <dgm:t>
        <a:bodyPr/>
        <a:lstStyle/>
        <a:p>
          <a:endParaRPr lang="es-EC"/>
        </a:p>
      </dgm:t>
    </dgm:pt>
    <dgm:pt modelId="{982830E1-C801-4407-B7EC-0C1799782307}" type="pres">
      <dgm:prSet presAssocID="{959DF7A2-DA6C-4F91-AE42-8198532DF0B3}" presName="hierChild5" presStyleCnt="0"/>
      <dgm:spPr/>
      <dgm:t>
        <a:bodyPr/>
        <a:lstStyle/>
        <a:p>
          <a:endParaRPr lang="es-EC"/>
        </a:p>
      </dgm:t>
    </dgm:pt>
    <dgm:pt modelId="{94CF5171-9830-4C31-8D54-5EC5C5477812}" type="pres">
      <dgm:prSet presAssocID="{3367D347-B3F6-48AF-A050-96524815614E}" presName="Name37" presStyleLbl="parChTrans1D2" presStyleIdx="1" presStyleCnt="6"/>
      <dgm:spPr/>
      <dgm:t>
        <a:bodyPr/>
        <a:lstStyle/>
        <a:p>
          <a:endParaRPr lang="es-ES"/>
        </a:p>
      </dgm:t>
    </dgm:pt>
    <dgm:pt modelId="{43D311E7-AE97-42B2-8720-05A224AA9352}" type="pres">
      <dgm:prSet presAssocID="{66FE761F-99DD-4862-ACE5-CFDFC46C35A4}" presName="hierRoot2" presStyleCnt="0">
        <dgm:presLayoutVars>
          <dgm:hierBranch val="r"/>
        </dgm:presLayoutVars>
      </dgm:prSet>
      <dgm:spPr/>
      <dgm:t>
        <a:bodyPr/>
        <a:lstStyle/>
        <a:p>
          <a:endParaRPr lang="es-EC"/>
        </a:p>
      </dgm:t>
    </dgm:pt>
    <dgm:pt modelId="{C4C5F25A-61DF-4139-8F75-F4610A074104}" type="pres">
      <dgm:prSet presAssocID="{66FE761F-99DD-4862-ACE5-CFDFC46C35A4}" presName="rootComposite" presStyleCnt="0"/>
      <dgm:spPr/>
      <dgm:t>
        <a:bodyPr/>
        <a:lstStyle/>
        <a:p>
          <a:endParaRPr lang="es-EC"/>
        </a:p>
      </dgm:t>
    </dgm:pt>
    <dgm:pt modelId="{2B27030C-4BA5-4836-B3B6-CFED02515552}" type="pres">
      <dgm:prSet presAssocID="{66FE761F-99DD-4862-ACE5-CFDFC46C35A4}" presName="rootText" presStyleLbl="node2" presStyleIdx="1" presStyleCnt="4" custLinFactY="-90032" custLinFactNeighborX="-61804" custLinFactNeighborY="-100000">
        <dgm:presLayoutVars>
          <dgm:chPref val="3"/>
        </dgm:presLayoutVars>
      </dgm:prSet>
      <dgm:spPr/>
      <dgm:t>
        <a:bodyPr/>
        <a:lstStyle/>
        <a:p>
          <a:endParaRPr lang="es-ES"/>
        </a:p>
      </dgm:t>
    </dgm:pt>
    <dgm:pt modelId="{CFC6E825-4E1A-4133-862F-E1CEDD0F3122}" type="pres">
      <dgm:prSet presAssocID="{66FE761F-99DD-4862-ACE5-CFDFC46C35A4}" presName="rootConnector" presStyleLbl="node2" presStyleIdx="1" presStyleCnt="4"/>
      <dgm:spPr/>
      <dgm:t>
        <a:bodyPr/>
        <a:lstStyle/>
        <a:p>
          <a:endParaRPr lang="es-ES"/>
        </a:p>
      </dgm:t>
    </dgm:pt>
    <dgm:pt modelId="{8F3B56D8-7CBB-4CC9-BD6D-7BC299FEE47A}" type="pres">
      <dgm:prSet presAssocID="{66FE761F-99DD-4862-ACE5-CFDFC46C35A4}" presName="hierChild4" presStyleCnt="0"/>
      <dgm:spPr/>
      <dgm:t>
        <a:bodyPr/>
        <a:lstStyle/>
        <a:p>
          <a:endParaRPr lang="es-EC"/>
        </a:p>
      </dgm:t>
    </dgm:pt>
    <dgm:pt modelId="{4C4425FA-610B-4593-9BC6-4619C083CBC7}" type="pres">
      <dgm:prSet presAssocID="{BA0AE2EF-1897-484F-B2D6-1639D4B7DBC8}" presName="Name50" presStyleLbl="parChTrans1D3" presStyleIdx="3" presStyleCnt="20"/>
      <dgm:spPr/>
      <dgm:t>
        <a:bodyPr/>
        <a:lstStyle/>
        <a:p>
          <a:endParaRPr lang="es-ES"/>
        </a:p>
      </dgm:t>
    </dgm:pt>
    <dgm:pt modelId="{D1C1A302-1C84-4851-BA86-6D76B7C6CE2E}" type="pres">
      <dgm:prSet presAssocID="{A1BB3B04-90CC-4277-AC6D-CC8F256BCA2F}" presName="hierRoot2" presStyleCnt="0">
        <dgm:presLayoutVars>
          <dgm:hierBranch val="r"/>
        </dgm:presLayoutVars>
      </dgm:prSet>
      <dgm:spPr/>
      <dgm:t>
        <a:bodyPr/>
        <a:lstStyle/>
        <a:p>
          <a:endParaRPr lang="es-EC"/>
        </a:p>
      </dgm:t>
    </dgm:pt>
    <dgm:pt modelId="{6717C862-E370-4BC0-BD23-0C0AE896D362}" type="pres">
      <dgm:prSet presAssocID="{A1BB3B04-90CC-4277-AC6D-CC8F256BCA2F}" presName="rootComposite" presStyleCnt="0"/>
      <dgm:spPr/>
      <dgm:t>
        <a:bodyPr/>
        <a:lstStyle/>
        <a:p>
          <a:endParaRPr lang="es-EC"/>
        </a:p>
      </dgm:t>
    </dgm:pt>
    <dgm:pt modelId="{8CF4CD27-867E-4A47-B07C-44FEF11E7E7F}" type="pres">
      <dgm:prSet presAssocID="{A1BB3B04-90CC-4277-AC6D-CC8F256BCA2F}" presName="rootText" presStyleLbl="node3" presStyleIdx="3" presStyleCnt="20" custLinFactY="-81297" custLinFactNeighborX="-67771" custLinFactNeighborY="-100000">
        <dgm:presLayoutVars>
          <dgm:chPref val="3"/>
        </dgm:presLayoutVars>
      </dgm:prSet>
      <dgm:spPr/>
      <dgm:t>
        <a:bodyPr/>
        <a:lstStyle/>
        <a:p>
          <a:endParaRPr lang="es-ES"/>
        </a:p>
      </dgm:t>
    </dgm:pt>
    <dgm:pt modelId="{843F30E5-DA9A-41DA-B70C-B46833CB55A5}" type="pres">
      <dgm:prSet presAssocID="{A1BB3B04-90CC-4277-AC6D-CC8F256BCA2F}" presName="rootConnector" presStyleLbl="node3" presStyleIdx="3" presStyleCnt="20"/>
      <dgm:spPr/>
      <dgm:t>
        <a:bodyPr/>
        <a:lstStyle/>
        <a:p>
          <a:endParaRPr lang="es-ES"/>
        </a:p>
      </dgm:t>
    </dgm:pt>
    <dgm:pt modelId="{28DD642A-8BC6-42FA-9ECA-0FBA9DC4CC9E}" type="pres">
      <dgm:prSet presAssocID="{A1BB3B04-90CC-4277-AC6D-CC8F256BCA2F}" presName="hierChild4" presStyleCnt="0"/>
      <dgm:spPr/>
      <dgm:t>
        <a:bodyPr/>
        <a:lstStyle/>
        <a:p>
          <a:endParaRPr lang="es-EC"/>
        </a:p>
      </dgm:t>
    </dgm:pt>
    <dgm:pt modelId="{5D05593A-5678-4836-887A-B9A1BB937606}" type="pres">
      <dgm:prSet presAssocID="{A1BB3B04-90CC-4277-AC6D-CC8F256BCA2F}" presName="hierChild5" presStyleCnt="0"/>
      <dgm:spPr/>
      <dgm:t>
        <a:bodyPr/>
        <a:lstStyle/>
        <a:p>
          <a:endParaRPr lang="es-EC"/>
        </a:p>
      </dgm:t>
    </dgm:pt>
    <dgm:pt modelId="{436ECF10-F7F9-412A-A3B3-E4120182C493}" type="pres">
      <dgm:prSet presAssocID="{4068B3BE-5C10-4B46-9EE6-145ED1CA62A7}" presName="Name50" presStyleLbl="parChTrans1D3" presStyleIdx="4" presStyleCnt="20"/>
      <dgm:spPr/>
      <dgm:t>
        <a:bodyPr/>
        <a:lstStyle/>
        <a:p>
          <a:endParaRPr lang="es-ES"/>
        </a:p>
      </dgm:t>
    </dgm:pt>
    <dgm:pt modelId="{E2A84C5A-99D4-4E99-A2D6-6004ED4A14C7}" type="pres">
      <dgm:prSet presAssocID="{BCC41B75-FD7F-453B-82DA-4AA3661B8609}" presName="hierRoot2" presStyleCnt="0">
        <dgm:presLayoutVars>
          <dgm:hierBranch val="init"/>
        </dgm:presLayoutVars>
      </dgm:prSet>
      <dgm:spPr/>
      <dgm:t>
        <a:bodyPr/>
        <a:lstStyle/>
        <a:p>
          <a:endParaRPr lang="es-EC"/>
        </a:p>
      </dgm:t>
    </dgm:pt>
    <dgm:pt modelId="{DD5BE4D4-C441-45DE-9A65-DFC83B93FD93}" type="pres">
      <dgm:prSet presAssocID="{BCC41B75-FD7F-453B-82DA-4AA3661B8609}" presName="rootComposite" presStyleCnt="0"/>
      <dgm:spPr/>
      <dgm:t>
        <a:bodyPr/>
        <a:lstStyle/>
        <a:p>
          <a:endParaRPr lang="es-EC"/>
        </a:p>
      </dgm:t>
    </dgm:pt>
    <dgm:pt modelId="{47321B92-6D94-4736-A8CE-FEBCD3414C57}" type="pres">
      <dgm:prSet presAssocID="{BCC41B75-FD7F-453B-82DA-4AA3661B8609}" presName="rootText" presStyleLbl="node3" presStyleIdx="4" presStyleCnt="20" custLinFactY="-100000" custLinFactNeighborX="-67771" custLinFactNeighborY="-121750">
        <dgm:presLayoutVars>
          <dgm:chPref val="3"/>
        </dgm:presLayoutVars>
      </dgm:prSet>
      <dgm:spPr/>
      <dgm:t>
        <a:bodyPr/>
        <a:lstStyle/>
        <a:p>
          <a:endParaRPr lang="es-ES"/>
        </a:p>
      </dgm:t>
    </dgm:pt>
    <dgm:pt modelId="{6E14D791-D94C-4E95-9B4F-1C657C2C3309}" type="pres">
      <dgm:prSet presAssocID="{BCC41B75-FD7F-453B-82DA-4AA3661B8609}" presName="rootConnector" presStyleLbl="node3" presStyleIdx="4" presStyleCnt="20"/>
      <dgm:spPr/>
      <dgm:t>
        <a:bodyPr/>
        <a:lstStyle/>
        <a:p>
          <a:endParaRPr lang="es-ES"/>
        </a:p>
      </dgm:t>
    </dgm:pt>
    <dgm:pt modelId="{A766D990-4063-4C23-AC5B-37AA279524A1}" type="pres">
      <dgm:prSet presAssocID="{BCC41B75-FD7F-453B-82DA-4AA3661B8609}" presName="hierChild4" presStyleCnt="0"/>
      <dgm:spPr/>
      <dgm:t>
        <a:bodyPr/>
        <a:lstStyle/>
        <a:p>
          <a:endParaRPr lang="es-EC"/>
        </a:p>
      </dgm:t>
    </dgm:pt>
    <dgm:pt modelId="{577D0678-EAB4-461E-9E67-0628077C05C1}" type="pres">
      <dgm:prSet presAssocID="{BCC41B75-FD7F-453B-82DA-4AA3661B8609}" presName="hierChild5" presStyleCnt="0"/>
      <dgm:spPr/>
      <dgm:t>
        <a:bodyPr/>
        <a:lstStyle/>
        <a:p>
          <a:endParaRPr lang="es-EC"/>
        </a:p>
      </dgm:t>
    </dgm:pt>
    <dgm:pt modelId="{80F215D4-2CBE-4350-BCE3-7303D2AA5261}" type="pres">
      <dgm:prSet presAssocID="{877C375D-B458-49E7-A883-DF76EDE9F5F4}" presName="Name50" presStyleLbl="parChTrans1D3" presStyleIdx="5" presStyleCnt="20"/>
      <dgm:spPr/>
      <dgm:t>
        <a:bodyPr/>
        <a:lstStyle/>
        <a:p>
          <a:endParaRPr lang="es-ES"/>
        </a:p>
      </dgm:t>
    </dgm:pt>
    <dgm:pt modelId="{2D0BCAC1-D699-46D0-B1B0-489295699667}" type="pres">
      <dgm:prSet presAssocID="{976E1358-C41F-41ED-8686-222B630A436C}" presName="hierRoot2" presStyleCnt="0">
        <dgm:presLayoutVars>
          <dgm:hierBranch val="r"/>
        </dgm:presLayoutVars>
      </dgm:prSet>
      <dgm:spPr/>
      <dgm:t>
        <a:bodyPr/>
        <a:lstStyle/>
        <a:p>
          <a:endParaRPr lang="es-EC"/>
        </a:p>
      </dgm:t>
    </dgm:pt>
    <dgm:pt modelId="{4D4772E3-DA8F-48D1-A778-60FE6545AD15}" type="pres">
      <dgm:prSet presAssocID="{976E1358-C41F-41ED-8686-222B630A436C}" presName="rootComposite" presStyleCnt="0"/>
      <dgm:spPr/>
      <dgm:t>
        <a:bodyPr/>
        <a:lstStyle/>
        <a:p>
          <a:endParaRPr lang="es-EC"/>
        </a:p>
      </dgm:t>
    </dgm:pt>
    <dgm:pt modelId="{38748F87-6521-4367-8BF6-127D6DAB3B48}" type="pres">
      <dgm:prSet presAssocID="{976E1358-C41F-41ED-8686-222B630A436C}" presName="rootText" presStyleLbl="node3" presStyleIdx="5" presStyleCnt="20" custLinFactY="-100000" custLinFactNeighborX="-67771" custLinFactNeighborY="-151415">
        <dgm:presLayoutVars>
          <dgm:chPref val="3"/>
        </dgm:presLayoutVars>
      </dgm:prSet>
      <dgm:spPr/>
      <dgm:t>
        <a:bodyPr/>
        <a:lstStyle/>
        <a:p>
          <a:endParaRPr lang="es-ES"/>
        </a:p>
      </dgm:t>
    </dgm:pt>
    <dgm:pt modelId="{E77D7D97-2C43-4826-B2F8-22D058DFA608}" type="pres">
      <dgm:prSet presAssocID="{976E1358-C41F-41ED-8686-222B630A436C}" presName="rootConnector" presStyleLbl="node3" presStyleIdx="5" presStyleCnt="20"/>
      <dgm:spPr/>
      <dgm:t>
        <a:bodyPr/>
        <a:lstStyle/>
        <a:p>
          <a:endParaRPr lang="es-ES"/>
        </a:p>
      </dgm:t>
    </dgm:pt>
    <dgm:pt modelId="{8171EAA6-4500-4920-A39C-9BB5A6009AB5}" type="pres">
      <dgm:prSet presAssocID="{976E1358-C41F-41ED-8686-222B630A436C}" presName="hierChild4" presStyleCnt="0"/>
      <dgm:spPr/>
      <dgm:t>
        <a:bodyPr/>
        <a:lstStyle/>
        <a:p>
          <a:endParaRPr lang="es-EC"/>
        </a:p>
      </dgm:t>
    </dgm:pt>
    <dgm:pt modelId="{62FF9FA9-6D6B-4E53-9454-14CC8D3721C7}" type="pres">
      <dgm:prSet presAssocID="{976E1358-C41F-41ED-8686-222B630A436C}" presName="hierChild5" presStyleCnt="0"/>
      <dgm:spPr/>
      <dgm:t>
        <a:bodyPr/>
        <a:lstStyle/>
        <a:p>
          <a:endParaRPr lang="es-EC"/>
        </a:p>
      </dgm:t>
    </dgm:pt>
    <dgm:pt modelId="{7F6AE498-0893-415D-9EB9-A7E17E3155D8}" type="pres">
      <dgm:prSet presAssocID="{66FE761F-99DD-4862-ACE5-CFDFC46C35A4}" presName="hierChild5" presStyleCnt="0"/>
      <dgm:spPr/>
      <dgm:t>
        <a:bodyPr/>
        <a:lstStyle/>
        <a:p>
          <a:endParaRPr lang="es-EC"/>
        </a:p>
      </dgm:t>
    </dgm:pt>
    <dgm:pt modelId="{FD9F2679-D639-4023-9D43-B800F87028B0}" type="pres">
      <dgm:prSet presAssocID="{752F15EA-5551-4494-BD15-13DC2EA74488}" presName="Name37" presStyleLbl="parChTrans1D2" presStyleIdx="2" presStyleCnt="6"/>
      <dgm:spPr/>
      <dgm:t>
        <a:bodyPr/>
        <a:lstStyle/>
        <a:p>
          <a:endParaRPr lang="es-EC"/>
        </a:p>
      </dgm:t>
    </dgm:pt>
    <dgm:pt modelId="{69EFD395-44CD-4872-8AD9-D5F7A038FA4B}" type="pres">
      <dgm:prSet presAssocID="{E4CC6002-DDEF-4A7D-9420-2D2C65BD8661}" presName="hierRoot2" presStyleCnt="0">
        <dgm:presLayoutVars>
          <dgm:hierBranch val="hang"/>
        </dgm:presLayoutVars>
      </dgm:prSet>
      <dgm:spPr/>
      <dgm:t>
        <a:bodyPr/>
        <a:lstStyle/>
        <a:p>
          <a:endParaRPr lang="es-EC"/>
        </a:p>
      </dgm:t>
    </dgm:pt>
    <dgm:pt modelId="{ACE2C943-D1FE-4581-BA90-A67BA2FB2AD2}" type="pres">
      <dgm:prSet presAssocID="{E4CC6002-DDEF-4A7D-9420-2D2C65BD8661}" presName="rootComposite" presStyleCnt="0"/>
      <dgm:spPr/>
      <dgm:t>
        <a:bodyPr/>
        <a:lstStyle/>
        <a:p>
          <a:endParaRPr lang="es-EC"/>
        </a:p>
      </dgm:t>
    </dgm:pt>
    <dgm:pt modelId="{242E6880-D2BF-4A17-ACF0-A17807F7F338}" type="pres">
      <dgm:prSet presAssocID="{E4CC6002-DDEF-4A7D-9420-2D2C65BD8661}" presName="rootText" presStyleLbl="node2" presStyleIdx="2" presStyleCnt="4" custLinFactY="-72089" custLinFactNeighborX="-25328" custLinFactNeighborY="-100000">
        <dgm:presLayoutVars>
          <dgm:chPref val="3"/>
        </dgm:presLayoutVars>
      </dgm:prSet>
      <dgm:spPr/>
      <dgm:t>
        <a:bodyPr/>
        <a:lstStyle/>
        <a:p>
          <a:endParaRPr lang="es-EC"/>
        </a:p>
      </dgm:t>
    </dgm:pt>
    <dgm:pt modelId="{BB2696FC-C6BA-4BA6-B6E8-413EB6CC29B4}" type="pres">
      <dgm:prSet presAssocID="{E4CC6002-DDEF-4A7D-9420-2D2C65BD8661}" presName="rootConnector" presStyleLbl="node2" presStyleIdx="2" presStyleCnt="4"/>
      <dgm:spPr/>
      <dgm:t>
        <a:bodyPr/>
        <a:lstStyle/>
        <a:p>
          <a:endParaRPr lang="es-EC"/>
        </a:p>
      </dgm:t>
    </dgm:pt>
    <dgm:pt modelId="{35445415-D88A-411E-9FC9-0B2B6CFE935D}" type="pres">
      <dgm:prSet presAssocID="{E4CC6002-DDEF-4A7D-9420-2D2C65BD8661}" presName="hierChild4" presStyleCnt="0"/>
      <dgm:spPr/>
      <dgm:t>
        <a:bodyPr/>
        <a:lstStyle/>
        <a:p>
          <a:endParaRPr lang="es-EC"/>
        </a:p>
      </dgm:t>
    </dgm:pt>
    <dgm:pt modelId="{DEF6321C-0B05-4C21-A9BA-5486BC890156}" type="pres">
      <dgm:prSet presAssocID="{FA405B93-2D4F-4159-9D67-4824F5C82E14}" presName="Name48" presStyleLbl="parChTrans1D3" presStyleIdx="6" presStyleCnt="20"/>
      <dgm:spPr/>
      <dgm:t>
        <a:bodyPr/>
        <a:lstStyle/>
        <a:p>
          <a:endParaRPr lang="es-EC"/>
        </a:p>
      </dgm:t>
    </dgm:pt>
    <dgm:pt modelId="{815410D9-1172-47EE-9C4C-684DE095879A}" type="pres">
      <dgm:prSet presAssocID="{BD478906-E9B9-426B-8CFA-E18776AC0660}" presName="hierRoot2" presStyleCnt="0">
        <dgm:presLayoutVars>
          <dgm:hierBranch val="init"/>
        </dgm:presLayoutVars>
      </dgm:prSet>
      <dgm:spPr/>
    </dgm:pt>
    <dgm:pt modelId="{96949888-5E07-4F50-BCB4-D6E181ADB7EE}" type="pres">
      <dgm:prSet presAssocID="{BD478906-E9B9-426B-8CFA-E18776AC0660}" presName="rootComposite" presStyleCnt="0"/>
      <dgm:spPr/>
    </dgm:pt>
    <dgm:pt modelId="{1D920FD0-7525-4279-858A-0AB47ACA95B0}" type="pres">
      <dgm:prSet presAssocID="{BD478906-E9B9-426B-8CFA-E18776AC0660}" presName="rootText" presStyleLbl="node3" presStyleIdx="6" presStyleCnt="20" custLinFactX="-81111" custLinFactY="-83873" custLinFactNeighborX="-100000" custLinFactNeighborY="-100000">
        <dgm:presLayoutVars>
          <dgm:chPref val="3"/>
        </dgm:presLayoutVars>
      </dgm:prSet>
      <dgm:spPr/>
      <dgm:t>
        <a:bodyPr/>
        <a:lstStyle/>
        <a:p>
          <a:endParaRPr lang="es-EC"/>
        </a:p>
      </dgm:t>
    </dgm:pt>
    <dgm:pt modelId="{B32CA944-4A14-463F-9C88-BC366A573252}" type="pres">
      <dgm:prSet presAssocID="{BD478906-E9B9-426B-8CFA-E18776AC0660}" presName="rootConnector" presStyleLbl="node3" presStyleIdx="6" presStyleCnt="20"/>
      <dgm:spPr/>
      <dgm:t>
        <a:bodyPr/>
        <a:lstStyle/>
        <a:p>
          <a:endParaRPr lang="es-EC"/>
        </a:p>
      </dgm:t>
    </dgm:pt>
    <dgm:pt modelId="{1524F89B-6D20-4D56-8BA0-95ED3FEB0CA5}" type="pres">
      <dgm:prSet presAssocID="{BD478906-E9B9-426B-8CFA-E18776AC0660}" presName="hierChild4" presStyleCnt="0"/>
      <dgm:spPr/>
    </dgm:pt>
    <dgm:pt modelId="{977B2E70-7A31-4E7F-8B5B-58550AF76CB0}" type="pres">
      <dgm:prSet presAssocID="{BD478906-E9B9-426B-8CFA-E18776AC0660}" presName="hierChild5" presStyleCnt="0"/>
      <dgm:spPr/>
    </dgm:pt>
    <dgm:pt modelId="{B4E79D18-309E-4EB7-BA86-61874C07392A}" type="pres">
      <dgm:prSet presAssocID="{54CB8C77-01E5-4414-BBCA-16543DC604A9}" presName="Name48" presStyleLbl="parChTrans1D3" presStyleIdx="7" presStyleCnt="20"/>
      <dgm:spPr/>
      <dgm:t>
        <a:bodyPr/>
        <a:lstStyle/>
        <a:p>
          <a:endParaRPr lang="es-EC"/>
        </a:p>
      </dgm:t>
    </dgm:pt>
    <dgm:pt modelId="{A11BF3CF-359D-4493-A809-D63B1DD3D0D8}" type="pres">
      <dgm:prSet presAssocID="{0FE10D63-1ACA-4AA2-B3A6-A86E2557FCF0}" presName="hierRoot2" presStyleCnt="0">
        <dgm:presLayoutVars>
          <dgm:hierBranch val="init"/>
        </dgm:presLayoutVars>
      </dgm:prSet>
      <dgm:spPr/>
    </dgm:pt>
    <dgm:pt modelId="{5F0F3B84-EF69-4C5E-8AD7-BDCE04BE1D29}" type="pres">
      <dgm:prSet presAssocID="{0FE10D63-1ACA-4AA2-B3A6-A86E2557FCF0}" presName="rootComposite" presStyleCnt="0"/>
      <dgm:spPr/>
    </dgm:pt>
    <dgm:pt modelId="{46E57DA9-17F5-46D2-A666-B07A6E49C566}" type="pres">
      <dgm:prSet presAssocID="{0FE10D63-1ACA-4AA2-B3A6-A86E2557FCF0}" presName="rootText" presStyleLbl="node3" presStyleIdx="7" presStyleCnt="20" custLinFactY="-1640" custLinFactNeighborX="-60111" custLinFactNeighborY="-100000">
        <dgm:presLayoutVars>
          <dgm:chPref val="3"/>
        </dgm:presLayoutVars>
      </dgm:prSet>
      <dgm:spPr/>
      <dgm:t>
        <a:bodyPr/>
        <a:lstStyle/>
        <a:p>
          <a:endParaRPr lang="es-EC"/>
        </a:p>
      </dgm:t>
    </dgm:pt>
    <dgm:pt modelId="{49BE2493-F732-4BFD-A1E0-68FCCFCB7163}" type="pres">
      <dgm:prSet presAssocID="{0FE10D63-1ACA-4AA2-B3A6-A86E2557FCF0}" presName="rootConnector" presStyleLbl="node3" presStyleIdx="7" presStyleCnt="20"/>
      <dgm:spPr/>
      <dgm:t>
        <a:bodyPr/>
        <a:lstStyle/>
        <a:p>
          <a:endParaRPr lang="es-EC"/>
        </a:p>
      </dgm:t>
    </dgm:pt>
    <dgm:pt modelId="{41954F6A-5DC1-4147-9A41-DA310D6706A5}" type="pres">
      <dgm:prSet presAssocID="{0FE10D63-1ACA-4AA2-B3A6-A86E2557FCF0}" presName="hierChild4" presStyleCnt="0"/>
      <dgm:spPr/>
    </dgm:pt>
    <dgm:pt modelId="{EF000282-D33A-4970-BE48-69AB189AE25B}" type="pres">
      <dgm:prSet presAssocID="{0FE10D63-1ACA-4AA2-B3A6-A86E2557FCF0}" presName="hierChild5" presStyleCnt="0"/>
      <dgm:spPr/>
    </dgm:pt>
    <dgm:pt modelId="{C4C4D96D-FA7E-40BA-9E57-517BE233CD20}" type="pres">
      <dgm:prSet presAssocID="{235D5AC0-BFB2-4B52-B140-D49722B34B52}" presName="Name48" presStyleLbl="parChTrans1D3" presStyleIdx="8" presStyleCnt="20"/>
      <dgm:spPr/>
      <dgm:t>
        <a:bodyPr/>
        <a:lstStyle/>
        <a:p>
          <a:endParaRPr lang="es-EC"/>
        </a:p>
      </dgm:t>
    </dgm:pt>
    <dgm:pt modelId="{C994282A-15FB-4423-B83C-761BAEFD07E3}" type="pres">
      <dgm:prSet presAssocID="{9EF5B5EF-3513-4D4E-9A00-2A9CE1E38D15}" presName="hierRoot2" presStyleCnt="0">
        <dgm:presLayoutVars>
          <dgm:hierBranch val="init"/>
        </dgm:presLayoutVars>
      </dgm:prSet>
      <dgm:spPr/>
    </dgm:pt>
    <dgm:pt modelId="{54CD74E9-D792-4268-845E-C373620D2245}" type="pres">
      <dgm:prSet presAssocID="{9EF5B5EF-3513-4D4E-9A00-2A9CE1E38D15}" presName="rootComposite" presStyleCnt="0"/>
      <dgm:spPr/>
    </dgm:pt>
    <dgm:pt modelId="{88A02F08-35D2-47BA-AA8A-3804CA42E934}" type="pres">
      <dgm:prSet presAssocID="{9EF5B5EF-3513-4D4E-9A00-2A9CE1E38D15}" presName="rootText" presStyleLbl="node3" presStyleIdx="8" presStyleCnt="20" custLinFactX="-81111" custLinFactY="-54125" custLinFactNeighborX="-100000" custLinFactNeighborY="-100000">
        <dgm:presLayoutVars>
          <dgm:chPref val="3"/>
        </dgm:presLayoutVars>
      </dgm:prSet>
      <dgm:spPr/>
      <dgm:t>
        <a:bodyPr/>
        <a:lstStyle/>
        <a:p>
          <a:endParaRPr lang="es-EC"/>
        </a:p>
      </dgm:t>
    </dgm:pt>
    <dgm:pt modelId="{60F86CBF-5FBB-4E47-BEDB-081D688B0122}" type="pres">
      <dgm:prSet presAssocID="{9EF5B5EF-3513-4D4E-9A00-2A9CE1E38D15}" presName="rootConnector" presStyleLbl="node3" presStyleIdx="8" presStyleCnt="20"/>
      <dgm:spPr/>
      <dgm:t>
        <a:bodyPr/>
        <a:lstStyle/>
        <a:p>
          <a:endParaRPr lang="es-EC"/>
        </a:p>
      </dgm:t>
    </dgm:pt>
    <dgm:pt modelId="{62A44450-DAB9-4911-A545-E13DA4A6F5A8}" type="pres">
      <dgm:prSet presAssocID="{9EF5B5EF-3513-4D4E-9A00-2A9CE1E38D15}" presName="hierChild4" presStyleCnt="0"/>
      <dgm:spPr/>
    </dgm:pt>
    <dgm:pt modelId="{37489E8B-1C3F-461D-9EA6-0CF71942C5A9}" type="pres">
      <dgm:prSet presAssocID="{9EF5B5EF-3513-4D4E-9A00-2A9CE1E38D15}" presName="hierChild5" presStyleCnt="0"/>
      <dgm:spPr/>
    </dgm:pt>
    <dgm:pt modelId="{2F639D19-65DB-4132-B3E1-4FABB9D7BD42}" type="pres">
      <dgm:prSet presAssocID="{E4CC6002-DDEF-4A7D-9420-2D2C65BD8661}" presName="hierChild5" presStyleCnt="0"/>
      <dgm:spPr/>
      <dgm:t>
        <a:bodyPr/>
        <a:lstStyle/>
        <a:p>
          <a:endParaRPr lang="es-EC"/>
        </a:p>
      </dgm:t>
    </dgm:pt>
    <dgm:pt modelId="{2E4B53FA-C61B-4899-B54E-57CE5A78A94F}" type="pres">
      <dgm:prSet presAssocID="{C03A8C4B-AD78-48E8-94C4-B579EF2CDA12}" presName="Name37" presStyleLbl="parChTrans1D2" presStyleIdx="3" presStyleCnt="6"/>
      <dgm:spPr/>
      <dgm:t>
        <a:bodyPr/>
        <a:lstStyle/>
        <a:p>
          <a:endParaRPr lang="es-ES"/>
        </a:p>
      </dgm:t>
    </dgm:pt>
    <dgm:pt modelId="{A7D7BA1B-229E-4781-B54C-FB6BA93D9951}" type="pres">
      <dgm:prSet presAssocID="{DEA64862-659A-4744-AB33-BDBA8DC4B340}" presName="hierRoot2" presStyleCnt="0">
        <dgm:presLayoutVars>
          <dgm:hierBranch val="init"/>
        </dgm:presLayoutVars>
      </dgm:prSet>
      <dgm:spPr/>
      <dgm:t>
        <a:bodyPr/>
        <a:lstStyle/>
        <a:p>
          <a:endParaRPr lang="es-EC"/>
        </a:p>
      </dgm:t>
    </dgm:pt>
    <dgm:pt modelId="{314DE031-CDDA-4BE5-9158-8114D288533C}" type="pres">
      <dgm:prSet presAssocID="{DEA64862-659A-4744-AB33-BDBA8DC4B340}" presName="rootComposite" presStyleCnt="0"/>
      <dgm:spPr/>
      <dgm:t>
        <a:bodyPr/>
        <a:lstStyle/>
        <a:p>
          <a:endParaRPr lang="es-EC"/>
        </a:p>
      </dgm:t>
    </dgm:pt>
    <dgm:pt modelId="{20DB0C81-B976-4B83-A7A0-6135B856A484}" type="pres">
      <dgm:prSet presAssocID="{DEA64862-659A-4744-AB33-BDBA8DC4B340}" presName="rootText" presStyleLbl="node2" presStyleIdx="3" presStyleCnt="4" custLinFactX="100000" custLinFactY="-306917" custLinFactNeighborX="152430" custLinFactNeighborY="-400000">
        <dgm:presLayoutVars>
          <dgm:chPref val="3"/>
        </dgm:presLayoutVars>
      </dgm:prSet>
      <dgm:spPr/>
      <dgm:t>
        <a:bodyPr/>
        <a:lstStyle/>
        <a:p>
          <a:endParaRPr lang="es-ES"/>
        </a:p>
      </dgm:t>
    </dgm:pt>
    <dgm:pt modelId="{C5044C76-32F3-419D-800C-FF995D277C3D}" type="pres">
      <dgm:prSet presAssocID="{DEA64862-659A-4744-AB33-BDBA8DC4B340}" presName="rootConnector" presStyleLbl="node2" presStyleIdx="3" presStyleCnt="4"/>
      <dgm:spPr/>
      <dgm:t>
        <a:bodyPr/>
        <a:lstStyle/>
        <a:p>
          <a:endParaRPr lang="es-ES"/>
        </a:p>
      </dgm:t>
    </dgm:pt>
    <dgm:pt modelId="{1BB4D35E-EB97-4A47-AB05-CAA15846E932}" type="pres">
      <dgm:prSet presAssocID="{DEA64862-659A-4744-AB33-BDBA8DC4B340}" presName="hierChild4" presStyleCnt="0"/>
      <dgm:spPr/>
      <dgm:t>
        <a:bodyPr/>
        <a:lstStyle/>
        <a:p>
          <a:endParaRPr lang="es-EC"/>
        </a:p>
      </dgm:t>
    </dgm:pt>
    <dgm:pt modelId="{FAA3330E-82EA-485A-AA94-480D0B826116}" type="pres">
      <dgm:prSet presAssocID="{11930802-4CB5-4226-9E04-79DBD0A1E6A9}" presName="Name37" presStyleLbl="parChTrans1D3" presStyleIdx="9" presStyleCnt="20"/>
      <dgm:spPr/>
      <dgm:t>
        <a:bodyPr/>
        <a:lstStyle/>
        <a:p>
          <a:endParaRPr lang="es-ES"/>
        </a:p>
      </dgm:t>
    </dgm:pt>
    <dgm:pt modelId="{F8A3F807-5D4E-4D6A-B9DD-9DB124891A11}" type="pres">
      <dgm:prSet presAssocID="{4D17AA5A-7342-4689-83AF-7F9F124C9C6E}" presName="hierRoot2" presStyleCnt="0">
        <dgm:presLayoutVars>
          <dgm:hierBranch val="init"/>
        </dgm:presLayoutVars>
      </dgm:prSet>
      <dgm:spPr/>
      <dgm:t>
        <a:bodyPr/>
        <a:lstStyle/>
        <a:p>
          <a:endParaRPr lang="es-EC"/>
        </a:p>
      </dgm:t>
    </dgm:pt>
    <dgm:pt modelId="{6590425D-A7ED-463C-91C2-A05BEDB0176E}" type="pres">
      <dgm:prSet presAssocID="{4D17AA5A-7342-4689-83AF-7F9F124C9C6E}" presName="rootComposite" presStyleCnt="0"/>
      <dgm:spPr/>
      <dgm:t>
        <a:bodyPr/>
        <a:lstStyle/>
        <a:p>
          <a:endParaRPr lang="es-EC"/>
        </a:p>
      </dgm:t>
    </dgm:pt>
    <dgm:pt modelId="{9D80A08B-2EBE-44A9-90E4-E99B546346E2}" type="pres">
      <dgm:prSet presAssocID="{4D17AA5A-7342-4689-83AF-7F9F124C9C6E}" presName="rootText" presStyleLbl="node3" presStyleIdx="9" presStyleCnt="20" custLinFactX="100000" custLinFactY="-312627" custLinFactNeighborX="165246" custLinFactNeighborY="-400000">
        <dgm:presLayoutVars>
          <dgm:chPref val="3"/>
        </dgm:presLayoutVars>
      </dgm:prSet>
      <dgm:spPr/>
      <dgm:t>
        <a:bodyPr/>
        <a:lstStyle/>
        <a:p>
          <a:endParaRPr lang="es-ES"/>
        </a:p>
      </dgm:t>
    </dgm:pt>
    <dgm:pt modelId="{900B4E92-1E42-499F-9BF8-0C59886B71DF}" type="pres">
      <dgm:prSet presAssocID="{4D17AA5A-7342-4689-83AF-7F9F124C9C6E}" presName="rootConnector" presStyleLbl="node3" presStyleIdx="9" presStyleCnt="20"/>
      <dgm:spPr/>
      <dgm:t>
        <a:bodyPr/>
        <a:lstStyle/>
        <a:p>
          <a:endParaRPr lang="es-ES"/>
        </a:p>
      </dgm:t>
    </dgm:pt>
    <dgm:pt modelId="{0FED3404-38B9-410E-AD5C-5FE60D38F678}" type="pres">
      <dgm:prSet presAssocID="{4D17AA5A-7342-4689-83AF-7F9F124C9C6E}" presName="hierChild4" presStyleCnt="0"/>
      <dgm:spPr/>
      <dgm:t>
        <a:bodyPr/>
        <a:lstStyle/>
        <a:p>
          <a:endParaRPr lang="es-EC"/>
        </a:p>
      </dgm:t>
    </dgm:pt>
    <dgm:pt modelId="{2261007C-03C3-472B-9775-0E9237999143}" type="pres">
      <dgm:prSet presAssocID="{4D17AA5A-7342-4689-83AF-7F9F124C9C6E}" presName="hierChild5" presStyleCnt="0"/>
      <dgm:spPr/>
      <dgm:t>
        <a:bodyPr/>
        <a:lstStyle/>
        <a:p>
          <a:endParaRPr lang="es-EC"/>
        </a:p>
      </dgm:t>
    </dgm:pt>
    <dgm:pt modelId="{79BF01CE-A662-4E79-8AB6-A2742D53D098}" type="pres">
      <dgm:prSet presAssocID="{118EBA0C-E239-445A-9770-005A918F3871}" presName="Name37" presStyleLbl="parChTrans1D3" presStyleIdx="10" presStyleCnt="20"/>
      <dgm:spPr/>
      <dgm:t>
        <a:bodyPr/>
        <a:lstStyle/>
        <a:p>
          <a:endParaRPr lang="es-ES"/>
        </a:p>
      </dgm:t>
    </dgm:pt>
    <dgm:pt modelId="{426252C9-B42D-4FF8-986B-74884B6CD001}" type="pres">
      <dgm:prSet presAssocID="{FC7EA3FA-D889-4583-B2BF-80D2D3611260}" presName="hierRoot2" presStyleCnt="0">
        <dgm:presLayoutVars>
          <dgm:hierBranch val="init"/>
        </dgm:presLayoutVars>
      </dgm:prSet>
      <dgm:spPr/>
      <dgm:t>
        <a:bodyPr/>
        <a:lstStyle/>
        <a:p>
          <a:endParaRPr lang="es-EC"/>
        </a:p>
      </dgm:t>
    </dgm:pt>
    <dgm:pt modelId="{CB2EC28E-E7F2-48FD-B999-7248400C90C5}" type="pres">
      <dgm:prSet presAssocID="{FC7EA3FA-D889-4583-B2BF-80D2D3611260}" presName="rootComposite" presStyleCnt="0"/>
      <dgm:spPr/>
      <dgm:t>
        <a:bodyPr/>
        <a:lstStyle/>
        <a:p>
          <a:endParaRPr lang="es-EC"/>
        </a:p>
      </dgm:t>
    </dgm:pt>
    <dgm:pt modelId="{41299A46-9430-487B-8757-185390F1E0CE}" type="pres">
      <dgm:prSet presAssocID="{FC7EA3FA-D889-4583-B2BF-80D2D3611260}" presName="rootText" presStyleLbl="node3" presStyleIdx="10" presStyleCnt="20" custLinFactX="100000" custLinFactY="-337296" custLinFactNeighborX="157459" custLinFactNeighborY="-400000">
        <dgm:presLayoutVars>
          <dgm:chPref val="3"/>
        </dgm:presLayoutVars>
      </dgm:prSet>
      <dgm:spPr/>
      <dgm:t>
        <a:bodyPr/>
        <a:lstStyle/>
        <a:p>
          <a:endParaRPr lang="es-ES"/>
        </a:p>
      </dgm:t>
    </dgm:pt>
    <dgm:pt modelId="{282DA727-A4FB-4588-BA0D-7BABF104F2FB}" type="pres">
      <dgm:prSet presAssocID="{FC7EA3FA-D889-4583-B2BF-80D2D3611260}" presName="rootConnector" presStyleLbl="node3" presStyleIdx="10" presStyleCnt="20"/>
      <dgm:spPr/>
      <dgm:t>
        <a:bodyPr/>
        <a:lstStyle/>
        <a:p>
          <a:endParaRPr lang="es-ES"/>
        </a:p>
      </dgm:t>
    </dgm:pt>
    <dgm:pt modelId="{7D0B8BB5-ECA5-4291-B03F-C9FF0B9BA405}" type="pres">
      <dgm:prSet presAssocID="{FC7EA3FA-D889-4583-B2BF-80D2D3611260}" presName="hierChild4" presStyleCnt="0"/>
      <dgm:spPr/>
      <dgm:t>
        <a:bodyPr/>
        <a:lstStyle/>
        <a:p>
          <a:endParaRPr lang="es-EC"/>
        </a:p>
      </dgm:t>
    </dgm:pt>
    <dgm:pt modelId="{FDDA1E9D-0D6F-46CB-80D5-A7487224A72F}" type="pres">
      <dgm:prSet presAssocID="{FC7EA3FA-D889-4583-B2BF-80D2D3611260}" presName="hierChild5" presStyleCnt="0"/>
      <dgm:spPr/>
      <dgm:t>
        <a:bodyPr/>
        <a:lstStyle/>
        <a:p>
          <a:endParaRPr lang="es-EC"/>
        </a:p>
      </dgm:t>
    </dgm:pt>
    <dgm:pt modelId="{4425E3E0-4E01-4C4F-A048-D990B2596C09}" type="pres">
      <dgm:prSet presAssocID="{6235782C-43EB-4D82-ADF0-B0006C3BB870}" presName="Name37" presStyleLbl="parChTrans1D3" presStyleIdx="11" presStyleCnt="20"/>
      <dgm:spPr/>
      <dgm:t>
        <a:bodyPr/>
        <a:lstStyle/>
        <a:p>
          <a:endParaRPr lang="es-ES"/>
        </a:p>
      </dgm:t>
    </dgm:pt>
    <dgm:pt modelId="{9A38CB58-BBE7-48A8-B03F-47D0A359E397}" type="pres">
      <dgm:prSet presAssocID="{6F8BD761-AA6C-4C3E-B98E-A050F1060732}" presName="hierRoot2" presStyleCnt="0">
        <dgm:presLayoutVars>
          <dgm:hierBranch val="init"/>
        </dgm:presLayoutVars>
      </dgm:prSet>
      <dgm:spPr/>
      <dgm:t>
        <a:bodyPr/>
        <a:lstStyle/>
        <a:p>
          <a:endParaRPr lang="es-EC"/>
        </a:p>
      </dgm:t>
    </dgm:pt>
    <dgm:pt modelId="{FCE556D3-CA2C-4EE5-8A68-20BBDD3C043F}" type="pres">
      <dgm:prSet presAssocID="{6F8BD761-AA6C-4C3E-B98E-A050F1060732}" presName="rootComposite" presStyleCnt="0"/>
      <dgm:spPr/>
      <dgm:t>
        <a:bodyPr/>
        <a:lstStyle/>
        <a:p>
          <a:endParaRPr lang="es-EC"/>
        </a:p>
      </dgm:t>
    </dgm:pt>
    <dgm:pt modelId="{727B92B2-67C3-4F00-8125-F62ED27264D0}" type="pres">
      <dgm:prSet presAssocID="{6F8BD761-AA6C-4C3E-B98E-A050F1060732}" presName="rootText" presStyleLbl="node3" presStyleIdx="11" presStyleCnt="20" custLinFactX="100000" custLinFactY="-357448" custLinFactNeighborX="156828" custLinFactNeighborY="-400000">
        <dgm:presLayoutVars>
          <dgm:chPref val="3"/>
        </dgm:presLayoutVars>
      </dgm:prSet>
      <dgm:spPr/>
      <dgm:t>
        <a:bodyPr/>
        <a:lstStyle/>
        <a:p>
          <a:endParaRPr lang="es-ES"/>
        </a:p>
      </dgm:t>
    </dgm:pt>
    <dgm:pt modelId="{47D6F45C-4257-407D-8635-035372679934}" type="pres">
      <dgm:prSet presAssocID="{6F8BD761-AA6C-4C3E-B98E-A050F1060732}" presName="rootConnector" presStyleLbl="node3" presStyleIdx="11" presStyleCnt="20"/>
      <dgm:spPr/>
      <dgm:t>
        <a:bodyPr/>
        <a:lstStyle/>
        <a:p>
          <a:endParaRPr lang="es-ES"/>
        </a:p>
      </dgm:t>
    </dgm:pt>
    <dgm:pt modelId="{477A27B8-9744-4202-9857-21BE751C4233}" type="pres">
      <dgm:prSet presAssocID="{6F8BD761-AA6C-4C3E-B98E-A050F1060732}" presName="hierChild4" presStyleCnt="0"/>
      <dgm:spPr/>
      <dgm:t>
        <a:bodyPr/>
        <a:lstStyle/>
        <a:p>
          <a:endParaRPr lang="es-EC"/>
        </a:p>
      </dgm:t>
    </dgm:pt>
    <dgm:pt modelId="{D1383702-5D6E-46E6-8EA7-683041D3F2CF}" type="pres">
      <dgm:prSet presAssocID="{6F8BD761-AA6C-4C3E-B98E-A050F1060732}" presName="hierChild5" presStyleCnt="0"/>
      <dgm:spPr/>
      <dgm:t>
        <a:bodyPr/>
        <a:lstStyle/>
        <a:p>
          <a:endParaRPr lang="es-EC"/>
        </a:p>
      </dgm:t>
    </dgm:pt>
    <dgm:pt modelId="{3FBA4CD2-D161-4F4D-9B6B-758D7DE18ABF}" type="pres">
      <dgm:prSet presAssocID="{DEA64862-659A-4744-AB33-BDBA8DC4B340}" presName="hierChild5" presStyleCnt="0"/>
      <dgm:spPr/>
      <dgm:t>
        <a:bodyPr/>
        <a:lstStyle/>
        <a:p>
          <a:endParaRPr lang="es-EC"/>
        </a:p>
      </dgm:t>
    </dgm:pt>
    <dgm:pt modelId="{1F8AFB0C-B429-4F2E-9475-98B7967907D1}" type="pres">
      <dgm:prSet presAssocID="{96513219-5162-407E-AC9E-4ED2A1A2F174}" presName="hierChild3" presStyleCnt="0"/>
      <dgm:spPr/>
      <dgm:t>
        <a:bodyPr/>
        <a:lstStyle/>
        <a:p>
          <a:endParaRPr lang="es-EC"/>
        </a:p>
      </dgm:t>
    </dgm:pt>
    <dgm:pt modelId="{F81CD101-E99C-41B5-A427-6184872BDC66}" type="pres">
      <dgm:prSet presAssocID="{95138B22-9953-41D1-8512-CBA88E215C00}" presName="Name111" presStyleLbl="parChTrans1D2" presStyleIdx="4" presStyleCnt="6"/>
      <dgm:spPr/>
      <dgm:t>
        <a:bodyPr/>
        <a:lstStyle/>
        <a:p>
          <a:endParaRPr lang="es-ES"/>
        </a:p>
      </dgm:t>
    </dgm:pt>
    <dgm:pt modelId="{51A1EB11-74CF-484F-AFF1-5A3B3C49697E}" type="pres">
      <dgm:prSet presAssocID="{87091FAD-8B35-47A0-9FF6-BD4F0FA7FDF9}" presName="hierRoot3" presStyleCnt="0">
        <dgm:presLayoutVars>
          <dgm:hierBranch val="init"/>
        </dgm:presLayoutVars>
      </dgm:prSet>
      <dgm:spPr/>
      <dgm:t>
        <a:bodyPr/>
        <a:lstStyle/>
        <a:p>
          <a:endParaRPr lang="es-EC"/>
        </a:p>
      </dgm:t>
    </dgm:pt>
    <dgm:pt modelId="{505B223F-C07E-4DF3-BDDB-E78E01CB5488}" type="pres">
      <dgm:prSet presAssocID="{87091FAD-8B35-47A0-9FF6-BD4F0FA7FDF9}" presName="rootComposite3" presStyleCnt="0"/>
      <dgm:spPr/>
      <dgm:t>
        <a:bodyPr/>
        <a:lstStyle/>
        <a:p>
          <a:endParaRPr lang="es-EC"/>
        </a:p>
      </dgm:t>
    </dgm:pt>
    <dgm:pt modelId="{5E0D14C9-DFD4-48B1-B509-412473701BBA}" type="pres">
      <dgm:prSet presAssocID="{87091FAD-8B35-47A0-9FF6-BD4F0FA7FDF9}" presName="rootText3" presStyleLbl="asst1" presStyleIdx="0" presStyleCnt="2" custLinFactX="68340" custLinFactNeighborX="100000" custLinFactNeighborY="-1823">
        <dgm:presLayoutVars>
          <dgm:chPref val="3"/>
        </dgm:presLayoutVars>
      </dgm:prSet>
      <dgm:spPr/>
      <dgm:t>
        <a:bodyPr/>
        <a:lstStyle/>
        <a:p>
          <a:endParaRPr lang="es-ES"/>
        </a:p>
      </dgm:t>
    </dgm:pt>
    <dgm:pt modelId="{0D1F2F1D-F9DE-4028-8191-F5560C364257}" type="pres">
      <dgm:prSet presAssocID="{87091FAD-8B35-47A0-9FF6-BD4F0FA7FDF9}" presName="rootConnector3" presStyleLbl="asst1" presStyleIdx="0" presStyleCnt="2"/>
      <dgm:spPr/>
      <dgm:t>
        <a:bodyPr/>
        <a:lstStyle/>
        <a:p>
          <a:endParaRPr lang="es-ES"/>
        </a:p>
      </dgm:t>
    </dgm:pt>
    <dgm:pt modelId="{B3265F2F-8A87-4CFF-8ED9-A2281D42F700}" type="pres">
      <dgm:prSet presAssocID="{87091FAD-8B35-47A0-9FF6-BD4F0FA7FDF9}" presName="hierChild6" presStyleCnt="0"/>
      <dgm:spPr/>
      <dgm:t>
        <a:bodyPr/>
        <a:lstStyle/>
        <a:p>
          <a:endParaRPr lang="es-EC"/>
        </a:p>
      </dgm:t>
    </dgm:pt>
    <dgm:pt modelId="{6A6980D4-9180-4E11-973D-CB0D3244D17D}" type="pres">
      <dgm:prSet presAssocID="{C0374AFE-3124-4BEB-8A8E-97A460CC9C90}" presName="Name37" presStyleLbl="parChTrans1D3" presStyleIdx="12" presStyleCnt="20"/>
      <dgm:spPr/>
      <dgm:t>
        <a:bodyPr/>
        <a:lstStyle/>
        <a:p>
          <a:endParaRPr lang="es-ES"/>
        </a:p>
      </dgm:t>
    </dgm:pt>
    <dgm:pt modelId="{570DCA47-7DC6-4A9F-9455-EDCE81E758F3}" type="pres">
      <dgm:prSet presAssocID="{FF0306F5-B3DF-4AE9-8BB0-269B8D7EA058}" presName="hierRoot2" presStyleCnt="0">
        <dgm:presLayoutVars>
          <dgm:hierBranch val="init"/>
        </dgm:presLayoutVars>
      </dgm:prSet>
      <dgm:spPr/>
      <dgm:t>
        <a:bodyPr/>
        <a:lstStyle/>
        <a:p>
          <a:endParaRPr lang="es-EC"/>
        </a:p>
      </dgm:t>
    </dgm:pt>
    <dgm:pt modelId="{12E48F77-69AF-4E10-A222-2CEDDB95C42E}" type="pres">
      <dgm:prSet presAssocID="{FF0306F5-B3DF-4AE9-8BB0-269B8D7EA058}" presName="rootComposite" presStyleCnt="0"/>
      <dgm:spPr/>
      <dgm:t>
        <a:bodyPr/>
        <a:lstStyle/>
        <a:p>
          <a:endParaRPr lang="es-EC"/>
        </a:p>
      </dgm:t>
    </dgm:pt>
    <dgm:pt modelId="{84A8C901-34ED-4185-BC49-8B7E6D08C304}" type="pres">
      <dgm:prSet presAssocID="{FF0306F5-B3DF-4AE9-8BB0-269B8D7EA058}" presName="rootText" presStyleLbl="node3" presStyleIdx="12" presStyleCnt="20" custLinFactNeighborX="44107" custLinFactNeighborY="-1822">
        <dgm:presLayoutVars>
          <dgm:chPref val="3"/>
        </dgm:presLayoutVars>
      </dgm:prSet>
      <dgm:spPr/>
      <dgm:t>
        <a:bodyPr/>
        <a:lstStyle/>
        <a:p>
          <a:endParaRPr lang="es-ES"/>
        </a:p>
      </dgm:t>
    </dgm:pt>
    <dgm:pt modelId="{E7A2D079-6ABE-4843-A174-6647A329FF70}" type="pres">
      <dgm:prSet presAssocID="{FF0306F5-B3DF-4AE9-8BB0-269B8D7EA058}" presName="rootConnector" presStyleLbl="node3" presStyleIdx="12" presStyleCnt="20"/>
      <dgm:spPr/>
      <dgm:t>
        <a:bodyPr/>
        <a:lstStyle/>
        <a:p>
          <a:endParaRPr lang="es-ES"/>
        </a:p>
      </dgm:t>
    </dgm:pt>
    <dgm:pt modelId="{9F564EA2-AED4-4493-B894-C576FD5FC3D4}" type="pres">
      <dgm:prSet presAssocID="{FF0306F5-B3DF-4AE9-8BB0-269B8D7EA058}" presName="hierChild4" presStyleCnt="0"/>
      <dgm:spPr/>
      <dgm:t>
        <a:bodyPr/>
        <a:lstStyle/>
        <a:p>
          <a:endParaRPr lang="es-EC"/>
        </a:p>
      </dgm:t>
    </dgm:pt>
    <dgm:pt modelId="{BCEADD86-194F-465D-9B0D-3689B2273DCB}" type="pres">
      <dgm:prSet presAssocID="{FF0306F5-B3DF-4AE9-8BB0-269B8D7EA058}" presName="hierChild5" presStyleCnt="0"/>
      <dgm:spPr/>
      <dgm:t>
        <a:bodyPr/>
        <a:lstStyle/>
        <a:p>
          <a:endParaRPr lang="es-EC"/>
        </a:p>
      </dgm:t>
    </dgm:pt>
    <dgm:pt modelId="{B67964BF-3BC0-4201-B15F-885E6B5E4616}" type="pres">
      <dgm:prSet presAssocID="{218B4DBF-4B80-41C1-9984-B1FDA0D2274C}" presName="Name37" presStyleLbl="parChTrans1D3" presStyleIdx="13" presStyleCnt="20"/>
      <dgm:spPr/>
      <dgm:t>
        <a:bodyPr/>
        <a:lstStyle/>
        <a:p>
          <a:endParaRPr lang="es-ES"/>
        </a:p>
      </dgm:t>
    </dgm:pt>
    <dgm:pt modelId="{C475F8FF-E2A4-403C-8071-5A53A157DB53}" type="pres">
      <dgm:prSet presAssocID="{AE1E893F-CCC7-4E5B-88E6-88DF07268BCA}" presName="hierRoot2" presStyleCnt="0">
        <dgm:presLayoutVars>
          <dgm:hierBranch val="init"/>
        </dgm:presLayoutVars>
      </dgm:prSet>
      <dgm:spPr/>
      <dgm:t>
        <a:bodyPr/>
        <a:lstStyle/>
        <a:p>
          <a:endParaRPr lang="es-EC"/>
        </a:p>
      </dgm:t>
    </dgm:pt>
    <dgm:pt modelId="{DAB01F7A-470A-44F7-AD16-6A9A8E7611E8}" type="pres">
      <dgm:prSet presAssocID="{AE1E893F-CCC7-4E5B-88E6-88DF07268BCA}" presName="rootComposite" presStyleCnt="0"/>
      <dgm:spPr/>
      <dgm:t>
        <a:bodyPr/>
        <a:lstStyle/>
        <a:p>
          <a:endParaRPr lang="es-EC"/>
        </a:p>
      </dgm:t>
    </dgm:pt>
    <dgm:pt modelId="{E1FF34BD-994A-4E5C-BB8D-D3B2D58E52D2}" type="pres">
      <dgm:prSet presAssocID="{AE1E893F-CCC7-4E5B-88E6-88DF07268BCA}" presName="rootText" presStyleLbl="node3" presStyleIdx="13" presStyleCnt="20" custLinFactNeighborX="46464" custLinFactNeighborY="-42919">
        <dgm:presLayoutVars>
          <dgm:chPref val="3"/>
        </dgm:presLayoutVars>
      </dgm:prSet>
      <dgm:spPr/>
      <dgm:t>
        <a:bodyPr/>
        <a:lstStyle/>
        <a:p>
          <a:endParaRPr lang="es-ES"/>
        </a:p>
      </dgm:t>
    </dgm:pt>
    <dgm:pt modelId="{1F4794B8-886A-45C3-97EB-D87D01AA99DA}" type="pres">
      <dgm:prSet presAssocID="{AE1E893F-CCC7-4E5B-88E6-88DF07268BCA}" presName="rootConnector" presStyleLbl="node3" presStyleIdx="13" presStyleCnt="20"/>
      <dgm:spPr/>
      <dgm:t>
        <a:bodyPr/>
        <a:lstStyle/>
        <a:p>
          <a:endParaRPr lang="es-ES"/>
        </a:p>
      </dgm:t>
    </dgm:pt>
    <dgm:pt modelId="{B4A17485-2666-4764-BA24-CEB199EE1EEE}" type="pres">
      <dgm:prSet presAssocID="{AE1E893F-CCC7-4E5B-88E6-88DF07268BCA}" presName="hierChild4" presStyleCnt="0"/>
      <dgm:spPr/>
      <dgm:t>
        <a:bodyPr/>
        <a:lstStyle/>
        <a:p>
          <a:endParaRPr lang="es-EC"/>
        </a:p>
      </dgm:t>
    </dgm:pt>
    <dgm:pt modelId="{C3D7A446-7129-4419-B81B-1BAEE14FF9EF}" type="pres">
      <dgm:prSet presAssocID="{AE1E893F-CCC7-4E5B-88E6-88DF07268BCA}" presName="hierChild5" presStyleCnt="0"/>
      <dgm:spPr/>
      <dgm:t>
        <a:bodyPr/>
        <a:lstStyle/>
        <a:p>
          <a:endParaRPr lang="es-EC"/>
        </a:p>
      </dgm:t>
    </dgm:pt>
    <dgm:pt modelId="{31758C5A-C6D4-4261-A34F-6FFAABF11C08}" type="pres">
      <dgm:prSet presAssocID="{52D80779-A8E5-426D-B63F-4669602A8C6E}" presName="Name37" presStyleLbl="parChTrans1D3" presStyleIdx="14" presStyleCnt="20"/>
      <dgm:spPr/>
      <dgm:t>
        <a:bodyPr/>
        <a:lstStyle/>
        <a:p>
          <a:endParaRPr lang="es-ES"/>
        </a:p>
      </dgm:t>
    </dgm:pt>
    <dgm:pt modelId="{EA2B04C1-FD41-4821-9607-0E6F1B99E254}" type="pres">
      <dgm:prSet presAssocID="{499D4589-C347-4772-A820-B2F4C4703C3F}" presName="hierRoot2" presStyleCnt="0">
        <dgm:presLayoutVars>
          <dgm:hierBranch val="init"/>
        </dgm:presLayoutVars>
      </dgm:prSet>
      <dgm:spPr/>
      <dgm:t>
        <a:bodyPr/>
        <a:lstStyle/>
        <a:p>
          <a:endParaRPr lang="es-EC"/>
        </a:p>
      </dgm:t>
    </dgm:pt>
    <dgm:pt modelId="{E1686E2A-CAE0-4D0C-8F8A-D4DC1370534B}" type="pres">
      <dgm:prSet presAssocID="{499D4589-C347-4772-A820-B2F4C4703C3F}" presName="rootComposite" presStyleCnt="0"/>
      <dgm:spPr/>
      <dgm:t>
        <a:bodyPr/>
        <a:lstStyle/>
        <a:p>
          <a:endParaRPr lang="es-EC"/>
        </a:p>
      </dgm:t>
    </dgm:pt>
    <dgm:pt modelId="{ED45F41A-E9BE-466B-8896-C783B8C6B906}" type="pres">
      <dgm:prSet presAssocID="{499D4589-C347-4772-A820-B2F4C4703C3F}" presName="rootText" presStyleLbl="node3" presStyleIdx="14" presStyleCnt="20" custLinFactNeighborX="46464" custLinFactNeighborY="-97447">
        <dgm:presLayoutVars>
          <dgm:chPref val="3"/>
        </dgm:presLayoutVars>
      </dgm:prSet>
      <dgm:spPr/>
      <dgm:t>
        <a:bodyPr/>
        <a:lstStyle/>
        <a:p>
          <a:endParaRPr lang="es-ES"/>
        </a:p>
      </dgm:t>
    </dgm:pt>
    <dgm:pt modelId="{82B2B7D9-5929-4BAE-A4D3-FE1D7DF6878F}" type="pres">
      <dgm:prSet presAssocID="{499D4589-C347-4772-A820-B2F4C4703C3F}" presName="rootConnector" presStyleLbl="node3" presStyleIdx="14" presStyleCnt="20"/>
      <dgm:spPr/>
      <dgm:t>
        <a:bodyPr/>
        <a:lstStyle/>
        <a:p>
          <a:endParaRPr lang="es-ES"/>
        </a:p>
      </dgm:t>
    </dgm:pt>
    <dgm:pt modelId="{60E39FDA-79E4-47E3-A7CB-AAD1D3849E7B}" type="pres">
      <dgm:prSet presAssocID="{499D4589-C347-4772-A820-B2F4C4703C3F}" presName="hierChild4" presStyleCnt="0"/>
      <dgm:spPr/>
      <dgm:t>
        <a:bodyPr/>
        <a:lstStyle/>
        <a:p>
          <a:endParaRPr lang="es-EC"/>
        </a:p>
      </dgm:t>
    </dgm:pt>
    <dgm:pt modelId="{AEF67120-B0C0-40D6-B582-A832AC8FF9AB}" type="pres">
      <dgm:prSet presAssocID="{499D4589-C347-4772-A820-B2F4C4703C3F}" presName="hierChild5" presStyleCnt="0"/>
      <dgm:spPr/>
      <dgm:t>
        <a:bodyPr/>
        <a:lstStyle/>
        <a:p>
          <a:endParaRPr lang="es-EC"/>
        </a:p>
      </dgm:t>
    </dgm:pt>
    <dgm:pt modelId="{4389691D-A73D-4C66-8575-A461C302A446}" type="pres">
      <dgm:prSet presAssocID="{8F3368B4-9D63-4C07-9380-D779326FB43A}" presName="Name37" presStyleLbl="parChTrans1D3" presStyleIdx="15" presStyleCnt="20"/>
      <dgm:spPr/>
      <dgm:t>
        <a:bodyPr/>
        <a:lstStyle/>
        <a:p>
          <a:endParaRPr lang="es-ES"/>
        </a:p>
      </dgm:t>
    </dgm:pt>
    <dgm:pt modelId="{FDD3AABD-816E-40A9-80DD-FCD8CE020EE5}" type="pres">
      <dgm:prSet presAssocID="{76E17A3B-0526-4ACE-BB75-CB68DDDA84AB}" presName="hierRoot2" presStyleCnt="0">
        <dgm:presLayoutVars>
          <dgm:hierBranch val="init"/>
        </dgm:presLayoutVars>
      </dgm:prSet>
      <dgm:spPr/>
      <dgm:t>
        <a:bodyPr/>
        <a:lstStyle/>
        <a:p>
          <a:endParaRPr lang="es-EC"/>
        </a:p>
      </dgm:t>
    </dgm:pt>
    <dgm:pt modelId="{D400D7FD-645F-4EBD-A614-77F8DB95B1DB}" type="pres">
      <dgm:prSet presAssocID="{76E17A3B-0526-4ACE-BB75-CB68DDDA84AB}" presName="rootComposite" presStyleCnt="0"/>
      <dgm:spPr/>
      <dgm:t>
        <a:bodyPr/>
        <a:lstStyle/>
        <a:p>
          <a:endParaRPr lang="es-EC"/>
        </a:p>
      </dgm:t>
    </dgm:pt>
    <dgm:pt modelId="{765D66FA-1472-4A9F-BC44-DA9281634E64}" type="pres">
      <dgm:prSet presAssocID="{76E17A3B-0526-4ACE-BB75-CB68DDDA84AB}" presName="rootText" presStyleLbl="node3" presStyleIdx="15" presStyleCnt="20" custLinFactY="-44648" custLinFactNeighborX="46464" custLinFactNeighborY="-100000">
        <dgm:presLayoutVars>
          <dgm:chPref val="3"/>
        </dgm:presLayoutVars>
      </dgm:prSet>
      <dgm:spPr/>
      <dgm:t>
        <a:bodyPr/>
        <a:lstStyle/>
        <a:p>
          <a:endParaRPr lang="es-ES"/>
        </a:p>
      </dgm:t>
    </dgm:pt>
    <dgm:pt modelId="{E8033018-A907-41DB-B0AE-6A524BFED01D}" type="pres">
      <dgm:prSet presAssocID="{76E17A3B-0526-4ACE-BB75-CB68DDDA84AB}" presName="rootConnector" presStyleLbl="node3" presStyleIdx="15" presStyleCnt="20"/>
      <dgm:spPr/>
      <dgm:t>
        <a:bodyPr/>
        <a:lstStyle/>
        <a:p>
          <a:endParaRPr lang="es-ES"/>
        </a:p>
      </dgm:t>
    </dgm:pt>
    <dgm:pt modelId="{FC4D31DF-509B-4D7D-AED8-6E30D2B69000}" type="pres">
      <dgm:prSet presAssocID="{76E17A3B-0526-4ACE-BB75-CB68DDDA84AB}" presName="hierChild4" presStyleCnt="0"/>
      <dgm:spPr/>
      <dgm:t>
        <a:bodyPr/>
        <a:lstStyle/>
        <a:p>
          <a:endParaRPr lang="es-EC"/>
        </a:p>
      </dgm:t>
    </dgm:pt>
    <dgm:pt modelId="{46A23309-3FAB-49E6-8AD8-59B393D4BCC7}" type="pres">
      <dgm:prSet presAssocID="{76E17A3B-0526-4ACE-BB75-CB68DDDA84AB}" presName="hierChild5" presStyleCnt="0"/>
      <dgm:spPr/>
      <dgm:t>
        <a:bodyPr/>
        <a:lstStyle/>
        <a:p>
          <a:endParaRPr lang="es-EC"/>
        </a:p>
      </dgm:t>
    </dgm:pt>
    <dgm:pt modelId="{7358770E-3511-496C-8CA9-E8D35C505DB9}" type="pres">
      <dgm:prSet presAssocID="{87091FAD-8B35-47A0-9FF6-BD4F0FA7FDF9}" presName="hierChild7" presStyleCnt="0"/>
      <dgm:spPr/>
      <dgm:t>
        <a:bodyPr/>
        <a:lstStyle/>
        <a:p>
          <a:endParaRPr lang="es-EC"/>
        </a:p>
      </dgm:t>
    </dgm:pt>
    <dgm:pt modelId="{D2F562F3-8819-4F34-94CB-A70246B5FFD8}" type="pres">
      <dgm:prSet presAssocID="{DBC2067D-E6E4-4EF2-88BB-077DE6E7F13C}" presName="Name111" presStyleLbl="parChTrans1D2" presStyleIdx="5" presStyleCnt="6"/>
      <dgm:spPr/>
      <dgm:t>
        <a:bodyPr/>
        <a:lstStyle/>
        <a:p>
          <a:endParaRPr lang="es-ES"/>
        </a:p>
      </dgm:t>
    </dgm:pt>
    <dgm:pt modelId="{5215E960-E2D8-488E-95EE-13CCA26D7F51}" type="pres">
      <dgm:prSet presAssocID="{F43BA304-635C-4BD2-B4F2-3B8099EEB76F}" presName="hierRoot3" presStyleCnt="0">
        <dgm:presLayoutVars>
          <dgm:hierBranch val="init"/>
        </dgm:presLayoutVars>
      </dgm:prSet>
      <dgm:spPr/>
      <dgm:t>
        <a:bodyPr/>
        <a:lstStyle/>
        <a:p>
          <a:endParaRPr lang="es-EC"/>
        </a:p>
      </dgm:t>
    </dgm:pt>
    <dgm:pt modelId="{17B99E8C-AA37-4B11-BF34-0DEACD8CCCA5}" type="pres">
      <dgm:prSet presAssocID="{F43BA304-635C-4BD2-B4F2-3B8099EEB76F}" presName="rootComposite3" presStyleCnt="0"/>
      <dgm:spPr/>
      <dgm:t>
        <a:bodyPr/>
        <a:lstStyle/>
        <a:p>
          <a:endParaRPr lang="es-EC"/>
        </a:p>
      </dgm:t>
    </dgm:pt>
    <dgm:pt modelId="{425595BA-2EFF-47F6-A83F-EB35328861FA}" type="pres">
      <dgm:prSet presAssocID="{F43BA304-635C-4BD2-B4F2-3B8099EEB76F}" presName="rootText3" presStyleLbl="asst1" presStyleIdx="1" presStyleCnt="2" custLinFactNeighborX="-82774">
        <dgm:presLayoutVars>
          <dgm:chPref val="3"/>
        </dgm:presLayoutVars>
      </dgm:prSet>
      <dgm:spPr/>
      <dgm:t>
        <a:bodyPr/>
        <a:lstStyle/>
        <a:p>
          <a:endParaRPr lang="es-ES"/>
        </a:p>
      </dgm:t>
    </dgm:pt>
    <dgm:pt modelId="{5F017941-0CD1-44D4-A3D6-6309E15C0192}" type="pres">
      <dgm:prSet presAssocID="{F43BA304-635C-4BD2-B4F2-3B8099EEB76F}" presName="rootConnector3" presStyleLbl="asst1" presStyleIdx="1" presStyleCnt="2"/>
      <dgm:spPr/>
      <dgm:t>
        <a:bodyPr/>
        <a:lstStyle/>
        <a:p>
          <a:endParaRPr lang="es-ES"/>
        </a:p>
      </dgm:t>
    </dgm:pt>
    <dgm:pt modelId="{C249D928-BD6E-425E-A7BF-BE60A07B804D}" type="pres">
      <dgm:prSet presAssocID="{F43BA304-635C-4BD2-B4F2-3B8099EEB76F}" presName="hierChild6" presStyleCnt="0"/>
      <dgm:spPr/>
      <dgm:t>
        <a:bodyPr/>
        <a:lstStyle/>
        <a:p>
          <a:endParaRPr lang="es-EC"/>
        </a:p>
      </dgm:t>
    </dgm:pt>
    <dgm:pt modelId="{DCF8290F-5D54-44AD-ADE2-BE7EA2B1C096}" type="pres">
      <dgm:prSet presAssocID="{4A5E0167-804D-47DD-A527-9BF035AD9E85}" presName="Name37" presStyleLbl="parChTrans1D3" presStyleIdx="16" presStyleCnt="20"/>
      <dgm:spPr/>
      <dgm:t>
        <a:bodyPr/>
        <a:lstStyle/>
        <a:p>
          <a:endParaRPr lang="es-ES"/>
        </a:p>
      </dgm:t>
    </dgm:pt>
    <dgm:pt modelId="{516325D5-77E8-4ABE-89D8-3D98098B55C3}" type="pres">
      <dgm:prSet presAssocID="{C209A838-ADC7-4C22-A630-82C774A4D65D}" presName="hierRoot2" presStyleCnt="0">
        <dgm:presLayoutVars>
          <dgm:hierBranch val="init"/>
        </dgm:presLayoutVars>
      </dgm:prSet>
      <dgm:spPr/>
      <dgm:t>
        <a:bodyPr/>
        <a:lstStyle/>
        <a:p>
          <a:endParaRPr lang="es-EC"/>
        </a:p>
      </dgm:t>
    </dgm:pt>
    <dgm:pt modelId="{4DA24B74-E16F-4CAD-B9F5-BFDA8F3ADD66}" type="pres">
      <dgm:prSet presAssocID="{C209A838-ADC7-4C22-A630-82C774A4D65D}" presName="rootComposite" presStyleCnt="0"/>
      <dgm:spPr/>
      <dgm:t>
        <a:bodyPr/>
        <a:lstStyle/>
        <a:p>
          <a:endParaRPr lang="es-EC"/>
        </a:p>
      </dgm:t>
    </dgm:pt>
    <dgm:pt modelId="{EDA0294B-CEC6-4925-9277-592CA31566D7}" type="pres">
      <dgm:prSet presAssocID="{C209A838-ADC7-4C22-A630-82C774A4D65D}" presName="rootText" presStyleLbl="node3" presStyleIdx="16" presStyleCnt="20" custLinFactNeighborX="-79988" custLinFactNeighborY="-10277">
        <dgm:presLayoutVars>
          <dgm:chPref val="3"/>
        </dgm:presLayoutVars>
      </dgm:prSet>
      <dgm:spPr/>
      <dgm:t>
        <a:bodyPr/>
        <a:lstStyle/>
        <a:p>
          <a:endParaRPr lang="es-ES"/>
        </a:p>
      </dgm:t>
    </dgm:pt>
    <dgm:pt modelId="{3F6F9021-9611-4915-88D1-B6CEF332A986}" type="pres">
      <dgm:prSet presAssocID="{C209A838-ADC7-4C22-A630-82C774A4D65D}" presName="rootConnector" presStyleLbl="node3" presStyleIdx="16" presStyleCnt="20"/>
      <dgm:spPr/>
      <dgm:t>
        <a:bodyPr/>
        <a:lstStyle/>
        <a:p>
          <a:endParaRPr lang="es-ES"/>
        </a:p>
      </dgm:t>
    </dgm:pt>
    <dgm:pt modelId="{6782C91F-5026-4420-8E47-1136AF7E5F07}" type="pres">
      <dgm:prSet presAssocID="{C209A838-ADC7-4C22-A630-82C774A4D65D}" presName="hierChild4" presStyleCnt="0"/>
      <dgm:spPr/>
      <dgm:t>
        <a:bodyPr/>
        <a:lstStyle/>
        <a:p>
          <a:endParaRPr lang="es-EC"/>
        </a:p>
      </dgm:t>
    </dgm:pt>
    <dgm:pt modelId="{A3991AB7-BB32-451B-B5C7-1B8423C2AE48}" type="pres">
      <dgm:prSet presAssocID="{C209A838-ADC7-4C22-A630-82C774A4D65D}" presName="hierChild5" presStyleCnt="0"/>
      <dgm:spPr/>
      <dgm:t>
        <a:bodyPr/>
        <a:lstStyle/>
        <a:p>
          <a:endParaRPr lang="es-EC"/>
        </a:p>
      </dgm:t>
    </dgm:pt>
    <dgm:pt modelId="{AFA87377-B393-4181-BB80-64EA61EAD9E7}" type="pres">
      <dgm:prSet presAssocID="{8620A596-0982-42D9-93D7-FDF323CFFC96}" presName="Name37" presStyleLbl="parChTrans1D3" presStyleIdx="17" presStyleCnt="20"/>
      <dgm:spPr/>
      <dgm:t>
        <a:bodyPr/>
        <a:lstStyle/>
        <a:p>
          <a:endParaRPr lang="es-ES"/>
        </a:p>
      </dgm:t>
    </dgm:pt>
    <dgm:pt modelId="{AAAE4D76-BA47-4104-B1B9-899282D4DF86}" type="pres">
      <dgm:prSet presAssocID="{AD9A73B1-8AB3-41DF-AAA3-D19B2BDECCD8}" presName="hierRoot2" presStyleCnt="0">
        <dgm:presLayoutVars>
          <dgm:hierBranch val="init"/>
        </dgm:presLayoutVars>
      </dgm:prSet>
      <dgm:spPr/>
      <dgm:t>
        <a:bodyPr/>
        <a:lstStyle/>
        <a:p>
          <a:endParaRPr lang="es-EC"/>
        </a:p>
      </dgm:t>
    </dgm:pt>
    <dgm:pt modelId="{BAF12ED0-269C-42C5-BF8B-988C6233E126}" type="pres">
      <dgm:prSet presAssocID="{AD9A73B1-8AB3-41DF-AAA3-D19B2BDECCD8}" presName="rootComposite" presStyleCnt="0"/>
      <dgm:spPr/>
      <dgm:t>
        <a:bodyPr/>
        <a:lstStyle/>
        <a:p>
          <a:endParaRPr lang="es-EC"/>
        </a:p>
      </dgm:t>
    </dgm:pt>
    <dgm:pt modelId="{573C8685-9F0B-48F6-97EF-84BF77A0ACF1}" type="pres">
      <dgm:prSet presAssocID="{AD9A73B1-8AB3-41DF-AAA3-D19B2BDECCD8}" presName="rootText" presStyleLbl="node3" presStyleIdx="17" presStyleCnt="20" custLinFactNeighborX="-79988" custLinFactNeighborY="-42919">
        <dgm:presLayoutVars>
          <dgm:chPref val="3"/>
        </dgm:presLayoutVars>
      </dgm:prSet>
      <dgm:spPr/>
      <dgm:t>
        <a:bodyPr/>
        <a:lstStyle/>
        <a:p>
          <a:endParaRPr lang="es-ES"/>
        </a:p>
      </dgm:t>
    </dgm:pt>
    <dgm:pt modelId="{952CB940-AA77-41B0-B4E0-D9CF4A6D816C}" type="pres">
      <dgm:prSet presAssocID="{AD9A73B1-8AB3-41DF-AAA3-D19B2BDECCD8}" presName="rootConnector" presStyleLbl="node3" presStyleIdx="17" presStyleCnt="20"/>
      <dgm:spPr/>
      <dgm:t>
        <a:bodyPr/>
        <a:lstStyle/>
        <a:p>
          <a:endParaRPr lang="es-ES"/>
        </a:p>
      </dgm:t>
    </dgm:pt>
    <dgm:pt modelId="{A60B2394-B5F9-4F3B-8C97-E50029800F15}" type="pres">
      <dgm:prSet presAssocID="{AD9A73B1-8AB3-41DF-AAA3-D19B2BDECCD8}" presName="hierChild4" presStyleCnt="0"/>
      <dgm:spPr/>
      <dgm:t>
        <a:bodyPr/>
        <a:lstStyle/>
        <a:p>
          <a:endParaRPr lang="es-EC"/>
        </a:p>
      </dgm:t>
    </dgm:pt>
    <dgm:pt modelId="{A2A9E63E-6E68-4227-AD5B-98641BA574C2}" type="pres">
      <dgm:prSet presAssocID="{AD9A73B1-8AB3-41DF-AAA3-D19B2BDECCD8}" presName="hierChild5" presStyleCnt="0"/>
      <dgm:spPr/>
      <dgm:t>
        <a:bodyPr/>
        <a:lstStyle/>
        <a:p>
          <a:endParaRPr lang="es-EC"/>
        </a:p>
      </dgm:t>
    </dgm:pt>
    <dgm:pt modelId="{E51D47F2-A8B2-43CB-87A7-E9B14E2DE1F5}" type="pres">
      <dgm:prSet presAssocID="{0E28E64F-F0E6-4289-B4C4-B3D3254BF049}" presName="Name37" presStyleLbl="parChTrans1D3" presStyleIdx="18" presStyleCnt="20"/>
      <dgm:spPr/>
      <dgm:t>
        <a:bodyPr/>
        <a:lstStyle/>
        <a:p>
          <a:endParaRPr lang="es-ES"/>
        </a:p>
      </dgm:t>
    </dgm:pt>
    <dgm:pt modelId="{A6FABCB4-93B1-406C-AA31-193D161CDE63}" type="pres">
      <dgm:prSet presAssocID="{0DAF5A0C-B2C0-49EE-B040-7CA1DCDA5FBD}" presName="hierRoot2" presStyleCnt="0">
        <dgm:presLayoutVars>
          <dgm:hierBranch val="init"/>
        </dgm:presLayoutVars>
      </dgm:prSet>
      <dgm:spPr/>
      <dgm:t>
        <a:bodyPr/>
        <a:lstStyle/>
        <a:p>
          <a:endParaRPr lang="es-EC"/>
        </a:p>
      </dgm:t>
    </dgm:pt>
    <dgm:pt modelId="{7A9683B7-BD38-4B7C-AEEE-DFC639B968AE}" type="pres">
      <dgm:prSet presAssocID="{0DAF5A0C-B2C0-49EE-B040-7CA1DCDA5FBD}" presName="rootComposite" presStyleCnt="0"/>
      <dgm:spPr/>
      <dgm:t>
        <a:bodyPr/>
        <a:lstStyle/>
        <a:p>
          <a:endParaRPr lang="es-EC"/>
        </a:p>
      </dgm:t>
    </dgm:pt>
    <dgm:pt modelId="{D17DA17B-4938-4FF0-AEE4-BAE7BA5137A7}" type="pres">
      <dgm:prSet presAssocID="{0DAF5A0C-B2C0-49EE-B040-7CA1DCDA5FBD}" presName="rootText" presStyleLbl="node3" presStyleIdx="18" presStyleCnt="20" custLinFactNeighborX="-79988" custLinFactNeighborY="-97447">
        <dgm:presLayoutVars>
          <dgm:chPref val="3"/>
        </dgm:presLayoutVars>
      </dgm:prSet>
      <dgm:spPr/>
      <dgm:t>
        <a:bodyPr/>
        <a:lstStyle/>
        <a:p>
          <a:endParaRPr lang="es-ES"/>
        </a:p>
      </dgm:t>
    </dgm:pt>
    <dgm:pt modelId="{D2754D19-B16A-4299-8830-BAE597DAF8B2}" type="pres">
      <dgm:prSet presAssocID="{0DAF5A0C-B2C0-49EE-B040-7CA1DCDA5FBD}" presName="rootConnector" presStyleLbl="node3" presStyleIdx="18" presStyleCnt="20"/>
      <dgm:spPr/>
      <dgm:t>
        <a:bodyPr/>
        <a:lstStyle/>
        <a:p>
          <a:endParaRPr lang="es-ES"/>
        </a:p>
      </dgm:t>
    </dgm:pt>
    <dgm:pt modelId="{712C566E-A4A4-414E-AC53-314DE4960859}" type="pres">
      <dgm:prSet presAssocID="{0DAF5A0C-B2C0-49EE-B040-7CA1DCDA5FBD}" presName="hierChild4" presStyleCnt="0"/>
      <dgm:spPr/>
      <dgm:t>
        <a:bodyPr/>
        <a:lstStyle/>
        <a:p>
          <a:endParaRPr lang="es-EC"/>
        </a:p>
      </dgm:t>
    </dgm:pt>
    <dgm:pt modelId="{F22AAD1A-1916-40C1-B5F9-553102ABD834}" type="pres">
      <dgm:prSet presAssocID="{0DAF5A0C-B2C0-49EE-B040-7CA1DCDA5FBD}" presName="hierChild5" presStyleCnt="0"/>
      <dgm:spPr/>
      <dgm:t>
        <a:bodyPr/>
        <a:lstStyle/>
        <a:p>
          <a:endParaRPr lang="es-EC"/>
        </a:p>
      </dgm:t>
    </dgm:pt>
    <dgm:pt modelId="{17219015-2A41-45F4-8059-559928708424}" type="pres">
      <dgm:prSet presAssocID="{05228256-2971-4B95-A376-5504D2F63F5F}" presName="Name37" presStyleLbl="parChTrans1D3" presStyleIdx="19" presStyleCnt="20"/>
      <dgm:spPr/>
      <dgm:t>
        <a:bodyPr/>
        <a:lstStyle/>
        <a:p>
          <a:endParaRPr lang="es-ES"/>
        </a:p>
      </dgm:t>
    </dgm:pt>
    <dgm:pt modelId="{B9622C15-D2D4-4EC6-8B10-4EA92D7D840C}" type="pres">
      <dgm:prSet presAssocID="{509B2672-9DF4-4141-A90E-57E968705404}" presName="hierRoot2" presStyleCnt="0">
        <dgm:presLayoutVars>
          <dgm:hierBranch val="init"/>
        </dgm:presLayoutVars>
      </dgm:prSet>
      <dgm:spPr/>
      <dgm:t>
        <a:bodyPr/>
        <a:lstStyle/>
        <a:p>
          <a:endParaRPr lang="es-EC"/>
        </a:p>
      </dgm:t>
    </dgm:pt>
    <dgm:pt modelId="{8226C359-5B59-4F13-88C2-9B8F6669ECBE}" type="pres">
      <dgm:prSet presAssocID="{509B2672-9DF4-4141-A90E-57E968705404}" presName="rootComposite" presStyleCnt="0"/>
      <dgm:spPr/>
      <dgm:t>
        <a:bodyPr/>
        <a:lstStyle/>
        <a:p>
          <a:endParaRPr lang="es-EC"/>
        </a:p>
      </dgm:t>
    </dgm:pt>
    <dgm:pt modelId="{0A95CE71-43C7-4E39-9FA0-D78DCFA04BC4}" type="pres">
      <dgm:prSet presAssocID="{509B2672-9DF4-4141-A90E-57E968705404}" presName="rootText" presStyleLbl="node3" presStyleIdx="19" presStyleCnt="20" custLinFactY="-39447" custLinFactNeighborX="-79988" custLinFactNeighborY="-100000">
        <dgm:presLayoutVars>
          <dgm:chPref val="3"/>
        </dgm:presLayoutVars>
      </dgm:prSet>
      <dgm:spPr/>
      <dgm:t>
        <a:bodyPr/>
        <a:lstStyle/>
        <a:p>
          <a:endParaRPr lang="es-ES"/>
        </a:p>
      </dgm:t>
    </dgm:pt>
    <dgm:pt modelId="{0D24DA43-CCFD-4D39-B017-64515B9B26B8}" type="pres">
      <dgm:prSet presAssocID="{509B2672-9DF4-4141-A90E-57E968705404}" presName="rootConnector" presStyleLbl="node3" presStyleIdx="19" presStyleCnt="20"/>
      <dgm:spPr/>
      <dgm:t>
        <a:bodyPr/>
        <a:lstStyle/>
        <a:p>
          <a:endParaRPr lang="es-ES"/>
        </a:p>
      </dgm:t>
    </dgm:pt>
    <dgm:pt modelId="{9B08E649-BD53-4ECB-B431-BD88FEEFCFEC}" type="pres">
      <dgm:prSet presAssocID="{509B2672-9DF4-4141-A90E-57E968705404}" presName="hierChild4" presStyleCnt="0"/>
      <dgm:spPr/>
      <dgm:t>
        <a:bodyPr/>
        <a:lstStyle/>
        <a:p>
          <a:endParaRPr lang="es-EC"/>
        </a:p>
      </dgm:t>
    </dgm:pt>
    <dgm:pt modelId="{67A773AC-C71E-4C8F-B76D-15900BE957DA}" type="pres">
      <dgm:prSet presAssocID="{509B2672-9DF4-4141-A90E-57E968705404}" presName="hierChild5" presStyleCnt="0"/>
      <dgm:spPr/>
      <dgm:t>
        <a:bodyPr/>
        <a:lstStyle/>
        <a:p>
          <a:endParaRPr lang="es-EC"/>
        </a:p>
      </dgm:t>
    </dgm:pt>
    <dgm:pt modelId="{C5BCFF70-DCA9-491A-B7B4-9E37D9FF92E2}" type="pres">
      <dgm:prSet presAssocID="{F43BA304-635C-4BD2-B4F2-3B8099EEB76F}" presName="hierChild7" presStyleCnt="0"/>
      <dgm:spPr/>
      <dgm:t>
        <a:bodyPr/>
        <a:lstStyle/>
        <a:p>
          <a:endParaRPr lang="es-EC"/>
        </a:p>
      </dgm:t>
    </dgm:pt>
  </dgm:ptLst>
  <dgm:cxnLst>
    <dgm:cxn modelId="{5235B04B-D160-46DA-ABF5-EA65FE4741E9}" type="presOf" srcId="{F37B5152-81EB-4738-8C2D-AD880EDEEE2B}" destId="{3ED23AB4-47C2-46C2-BC50-BC77F1084632}" srcOrd="0" destOrd="0" presId="urn:microsoft.com/office/officeart/2005/8/layout/orgChart1"/>
    <dgm:cxn modelId="{A0D53303-639A-4A54-91DA-E8E9F1EF289A}" type="presOf" srcId="{76E17A3B-0526-4ACE-BB75-CB68DDDA84AB}" destId="{765D66FA-1472-4A9F-BC44-DA9281634E64}" srcOrd="0" destOrd="0" presId="urn:microsoft.com/office/officeart/2005/8/layout/orgChart1"/>
    <dgm:cxn modelId="{298AF60D-52D5-4D4F-90BE-CC79AFDF8A80}" type="presOf" srcId="{66FE761F-99DD-4862-ACE5-CFDFC46C35A4}" destId="{CFC6E825-4E1A-4133-862F-E1CEDD0F3122}" srcOrd="1" destOrd="0" presId="urn:microsoft.com/office/officeart/2005/8/layout/orgChart1"/>
    <dgm:cxn modelId="{0C77CFBD-F020-489E-B1C5-12BAC5923F8C}" type="presOf" srcId="{5FEEEC32-4108-4455-A996-25ACD024B0C5}" destId="{2533FB71-7E0D-4383-A20D-6B0AF125337D}" srcOrd="0" destOrd="0" presId="urn:microsoft.com/office/officeart/2005/8/layout/orgChart1"/>
    <dgm:cxn modelId="{0375253C-7734-4DC7-81A3-B44C98807D97}" type="presOf" srcId="{52D80779-A8E5-426D-B63F-4669602A8C6E}" destId="{31758C5A-C6D4-4261-A34F-6FFAABF11C08}" srcOrd="0" destOrd="0" presId="urn:microsoft.com/office/officeart/2005/8/layout/orgChart1"/>
    <dgm:cxn modelId="{23D2EA50-2A63-4D44-9A35-42C265052770}" srcId="{66FE761F-99DD-4862-ACE5-CFDFC46C35A4}" destId="{976E1358-C41F-41ED-8686-222B630A436C}" srcOrd="2" destOrd="0" parTransId="{877C375D-B458-49E7-A883-DF76EDE9F5F4}" sibTransId="{8D3EE305-4A57-420F-B2C8-659C260D7C07}"/>
    <dgm:cxn modelId="{B99D9C6C-7CB1-4E4C-82A2-6B4EC8958141}" srcId="{7BCA495B-85C0-4900-83F0-590BB79BD3C7}" destId="{96513219-5162-407E-AC9E-4ED2A1A2F174}" srcOrd="0" destOrd="0" parTransId="{48059F09-02C9-438E-BF1C-E1AC1B358657}" sibTransId="{768D54A0-C401-497B-B8EF-28A8CFE45875}"/>
    <dgm:cxn modelId="{F740737B-4BD2-41C2-89D5-3D5FF836C06D}" type="presOf" srcId="{118EBA0C-E239-445A-9770-005A918F3871}" destId="{79BF01CE-A662-4E79-8AB6-A2742D53D098}" srcOrd="0" destOrd="0" presId="urn:microsoft.com/office/officeart/2005/8/layout/orgChart1"/>
    <dgm:cxn modelId="{5FC1554C-991A-464E-89A7-1E34E283D432}" type="presOf" srcId="{FC7EA3FA-D889-4583-B2BF-80D2D3611260}" destId="{282DA727-A4FB-4588-BA0D-7BABF104F2FB}" srcOrd="1" destOrd="0" presId="urn:microsoft.com/office/officeart/2005/8/layout/orgChart1"/>
    <dgm:cxn modelId="{0B8C2386-E334-432E-B502-5C52F1096A94}" srcId="{87091FAD-8B35-47A0-9FF6-BD4F0FA7FDF9}" destId="{76E17A3B-0526-4ACE-BB75-CB68DDDA84AB}" srcOrd="3" destOrd="0" parTransId="{8F3368B4-9D63-4C07-9380-D779326FB43A}" sibTransId="{D4535BC7-E298-42BC-B379-E8FF9E072BB5}"/>
    <dgm:cxn modelId="{A8EDE71B-6C75-44D2-8D25-2C5998369E45}" type="presOf" srcId="{9EF5B5EF-3513-4D4E-9A00-2A9CE1E38D15}" destId="{60F86CBF-5FBB-4E47-BEDB-081D688B0122}" srcOrd="1" destOrd="0" presId="urn:microsoft.com/office/officeart/2005/8/layout/orgChart1"/>
    <dgm:cxn modelId="{92506892-8716-431A-9C17-0C7C48601A56}" type="presOf" srcId="{AD9A73B1-8AB3-41DF-AAA3-D19B2BDECCD8}" destId="{573C8685-9F0B-48F6-97EF-84BF77A0ACF1}" srcOrd="0" destOrd="0" presId="urn:microsoft.com/office/officeart/2005/8/layout/orgChart1"/>
    <dgm:cxn modelId="{E7084FB0-8D2F-4101-8F51-2EAAAA859A97}" type="presOf" srcId="{AB37B9F4-B8F7-4383-9E08-0CE7DB17F41E}" destId="{6B5F0581-D2D8-4931-BEFF-7256F0B917B4}" srcOrd="1" destOrd="0" presId="urn:microsoft.com/office/officeart/2005/8/layout/orgChart1"/>
    <dgm:cxn modelId="{BE8DECE3-00BA-4CA4-BF36-6BC7F51F3D75}" srcId="{F43BA304-635C-4BD2-B4F2-3B8099EEB76F}" destId="{C209A838-ADC7-4C22-A630-82C774A4D65D}" srcOrd="0" destOrd="0" parTransId="{4A5E0167-804D-47DD-A527-9BF035AD9E85}" sibTransId="{EBF1A4C9-27AE-4BF5-8342-3D842ACAF2C4}"/>
    <dgm:cxn modelId="{FA6A79C7-CA9B-4D05-B9D6-E23DA8807AE6}" srcId="{959DF7A2-DA6C-4F91-AE42-8198532DF0B3}" destId="{CF4CC520-2437-4FBD-A19C-A853E91E874A}" srcOrd="1" destOrd="0" parTransId="{88B6DFBD-FB54-4407-B0D4-4A6B02A4596C}" sibTransId="{EBC4DCE3-0B48-4016-BB94-187AB464E645}"/>
    <dgm:cxn modelId="{CA9885A8-6C57-4C2A-8A09-A98838943A40}" type="presOf" srcId="{BCC41B75-FD7F-453B-82DA-4AA3661B8609}" destId="{47321B92-6D94-4736-A8CE-FEBCD3414C57}" srcOrd="0" destOrd="0" presId="urn:microsoft.com/office/officeart/2005/8/layout/orgChart1"/>
    <dgm:cxn modelId="{11CF5CB7-E0DE-4F5D-B942-2E22EDE0BBAC}" type="presOf" srcId="{C1A1C042-4DC9-4A8A-B81F-6664ABF1E82A}" destId="{E3264005-1BE3-4FA5-8B22-E252CD340B08}" srcOrd="0" destOrd="0" presId="urn:microsoft.com/office/officeart/2005/8/layout/orgChart1"/>
    <dgm:cxn modelId="{45C01B22-CCB2-4844-814C-9462373ACF98}" type="presOf" srcId="{0DAF5A0C-B2C0-49EE-B040-7CA1DCDA5FBD}" destId="{D17DA17B-4938-4FF0-AEE4-BAE7BA5137A7}" srcOrd="0" destOrd="0" presId="urn:microsoft.com/office/officeart/2005/8/layout/orgChart1"/>
    <dgm:cxn modelId="{C026DB61-49E6-4B24-AEA9-B69DCA4E3837}" srcId="{F43BA304-635C-4BD2-B4F2-3B8099EEB76F}" destId="{0DAF5A0C-B2C0-49EE-B040-7CA1DCDA5FBD}" srcOrd="2" destOrd="0" parTransId="{0E28E64F-F0E6-4289-B4C4-B3D3254BF049}" sibTransId="{D5676A47-9AE1-4420-85AE-9970B6F9A0C3}"/>
    <dgm:cxn modelId="{D8DDB024-DB3E-47AD-A704-15DB2FC687C6}" srcId="{F43BA304-635C-4BD2-B4F2-3B8099EEB76F}" destId="{AD9A73B1-8AB3-41DF-AAA3-D19B2BDECCD8}" srcOrd="1" destOrd="0" parTransId="{8620A596-0982-42D9-93D7-FDF323CFFC96}" sibTransId="{F805E865-5486-4116-B7E8-93614CC24288}"/>
    <dgm:cxn modelId="{80A1A17D-D947-46B0-8281-5964DFAC7E99}" srcId="{66FE761F-99DD-4862-ACE5-CFDFC46C35A4}" destId="{A1BB3B04-90CC-4277-AC6D-CC8F256BCA2F}" srcOrd="0" destOrd="0" parTransId="{BA0AE2EF-1897-484F-B2D6-1639D4B7DBC8}" sibTransId="{69627444-FCB1-47DF-9FB8-85630EF6D463}"/>
    <dgm:cxn modelId="{52513E30-921B-4783-9389-8C2349E9A36F}" type="presOf" srcId="{F43BA304-635C-4BD2-B4F2-3B8099EEB76F}" destId="{425595BA-2EFF-47F6-A83F-EB35328861FA}" srcOrd="0" destOrd="0" presId="urn:microsoft.com/office/officeart/2005/8/layout/orgChart1"/>
    <dgm:cxn modelId="{75C5D24E-C979-4E1A-ABC7-D2B3DA99E528}" type="presOf" srcId="{A1BB3B04-90CC-4277-AC6D-CC8F256BCA2F}" destId="{843F30E5-DA9A-41DA-B70C-B46833CB55A5}" srcOrd="1" destOrd="0" presId="urn:microsoft.com/office/officeart/2005/8/layout/orgChart1"/>
    <dgm:cxn modelId="{341E50C6-176E-459E-9EE9-C5DE06F67C9F}" type="presOf" srcId="{4068B3BE-5C10-4B46-9EE6-145ED1CA62A7}" destId="{436ECF10-F7F9-412A-A3B3-E4120182C493}" srcOrd="0" destOrd="0" presId="urn:microsoft.com/office/officeart/2005/8/layout/orgChart1"/>
    <dgm:cxn modelId="{00371865-35C4-4CB9-B7CC-BAA12717773B}" srcId="{E4CC6002-DDEF-4A7D-9420-2D2C65BD8661}" destId="{BD478906-E9B9-426B-8CFA-E18776AC0660}" srcOrd="0" destOrd="0" parTransId="{FA405B93-2D4F-4159-9D67-4824F5C82E14}" sibTransId="{A53D6272-0DCE-4F7C-BB26-3AA60577B888}"/>
    <dgm:cxn modelId="{3F93F7D9-4397-4BE5-BD7E-A9EE5A407A29}" type="presOf" srcId="{CF4CC520-2437-4FBD-A19C-A853E91E874A}" destId="{0CD03446-A4D8-42F8-B396-DB50DE50F7F4}" srcOrd="0" destOrd="0" presId="urn:microsoft.com/office/officeart/2005/8/layout/orgChart1"/>
    <dgm:cxn modelId="{F1B7564E-799E-4117-9322-3B924B0561CB}" type="presOf" srcId="{C03A8C4B-AD78-48E8-94C4-B579EF2CDA12}" destId="{2E4B53FA-C61B-4899-B54E-57CE5A78A94F}" srcOrd="0" destOrd="0" presId="urn:microsoft.com/office/officeart/2005/8/layout/orgChart1"/>
    <dgm:cxn modelId="{1073711E-90B2-46B3-B0EE-D48C922F938A}" type="presOf" srcId="{6F8BD761-AA6C-4C3E-B98E-A050F1060732}" destId="{47D6F45C-4257-407D-8635-035372679934}" srcOrd="1" destOrd="0" presId="urn:microsoft.com/office/officeart/2005/8/layout/orgChart1"/>
    <dgm:cxn modelId="{BCFCD6E8-A39C-433D-AB10-0691F1E900C4}" type="presOf" srcId="{FF0306F5-B3DF-4AE9-8BB0-269B8D7EA058}" destId="{84A8C901-34ED-4185-BC49-8B7E6D08C304}" srcOrd="0" destOrd="0" presId="urn:microsoft.com/office/officeart/2005/8/layout/orgChart1"/>
    <dgm:cxn modelId="{E242114D-F095-4257-83F2-40C8CE1C946C}" srcId="{959DF7A2-DA6C-4F91-AE42-8198532DF0B3}" destId="{F37B5152-81EB-4738-8C2D-AD880EDEEE2B}" srcOrd="2" destOrd="0" parTransId="{C1A1C042-4DC9-4A8A-B81F-6664ABF1E82A}" sibTransId="{12F72FC3-90CE-4556-B67D-309971E58813}"/>
    <dgm:cxn modelId="{F5754367-4741-4CFE-9F10-C9A6DD00621A}" srcId="{959DF7A2-DA6C-4F91-AE42-8198532DF0B3}" destId="{AB37B9F4-B8F7-4383-9E08-0CE7DB17F41E}" srcOrd="0" destOrd="0" parTransId="{5FEEEC32-4108-4455-A996-25ACD024B0C5}" sibTransId="{20859B7F-BFFE-4CCD-83F1-518EFFA31AB2}"/>
    <dgm:cxn modelId="{8B359A3E-C140-4099-B54F-EA2DBED38246}" type="presOf" srcId="{499D4589-C347-4772-A820-B2F4C4703C3F}" destId="{ED45F41A-E9BE-466B-8896-C783B8C6B906}" srcOrd="0" destOrd="0" presId="urn:microsoft.com/office/officeart/2005/8/layout/orgChart1"/>
    <dgm:cxn modelId="{4BDEAA30-A052-4988-8882-FFAF1D72860A}" srcId="{87091FAD-8B35-47A0-9FF6-BD4F0FA7FDF9}" destId="{AE1E893F-CCC7-4E5B-88E6-88DF07268BCA}" srcOrd="1" destOrd="0" parTransId="{218B4DBF-4B80-41C1-9984-B1FDA0D2274C}" sibTransId="{344C66D6-3E95-4F36-B039-713A3CACE806}"/>
    <dgm:cxn modelId="{53DB30CF-9D95-448B-A440-FAA6582C753B}" type="presOf" srcId="{BD478906-E9B9-426B-8CFA-E18776AC0660}" destId="{1D920FD0-7525-4279-858A-0AB47ACA95B0}" srcOrd="0" destOrd="0" presId="urn:microsoft.com/office/officeart/2005/8/layout/orgChart1"/>
    <dgm:cxn modelId="{7FA4CBDB-062D-4C87-BCF4-F10086AC84D6}" srcId="{96513219-5162-407E-AC9E-4ED2A1A2F174}" destId="{F43BA304-635C-4BD2-B4F2-3B8099EEB76F}" srcOrd="1" destOrd="0" parTransId="{DBC2067D-E6E4-4EF2-88BB-077DE6E7F13C}" sibTransId="{3F4D2D32-2098-45EA-A1AA-8AAAE730C0F5}"/>
    <dgm:cxn modelId="{D09FE8B1-0FAA-426C-82D9-880787F573C4}" type="presOf" srcId="{3367D347-B3F6-48AF-A050-96524815614E}" destId="{94CF5171-9830-4C31-8D54-5EC5C5477812}" srcOrd="0" destOrd="0" presId="urn:microsoft.com/office/officeart/2005/8/layout/orgChart1"/>
    <dgm:cxn modelId="{46A1BD0C-2CEF-48B9-98CF-FF7F79A733DB}" type="presOf" srcId="{499D4589-C347-4772-A820-B2F4C4703C3F}" destId="{82B2B7D9-5929-4BAE-A4D3-FE1D7DF6878F}" srcOrd="1" destOrd="0" presId="urn:microsoft.com/office/officeart/2005/8/layout/orgChart1"/>
    <dgm:cxn modelId="{0A95FB85-BAC3-4546-A323-F4ECECAB77F3}" type="presOf" srcId="{AE1E893F-CCC7-4E5B-88E6-88DF07268BCA}" destId="{1F4794B8-886A-45C3-97EB-D87D01AA99DA}" srcOrd="1" destOrd="0" presId="urn:microsoft.com/office/officeart/2005/8/layout/orgChart1"/>
    <dgm:cxn modelId="{AA750163-B879-4D4D-91C8-425D6F657F41}" type="presOf" srcId="{CF4CC520-2437-4FBD-A19C-A853E91E874A}" destId="{6FDE9198-F412-420E-B590-61452D50CD1B}" srcOrd="1" destOrd="0" presId="urn:microsoft.com/office/officeart/2005/8/layout/orgChart1"/>
    <dgm:cxn modelId="{AFBE79E8-EC44-49F8-94A8-4D8F8F80D274}" srcId="{DEA64862-659A-4744-AB33-BDBA8DC4B340}" destId="{6F8BD761-AA6C-4C3E-B98E-A050F1060732}" srcOrd="2" destOrd="0" parTransId="{6235782C-43EB-4D82-ADF0-B0006C3BB870}" sibTransId="{30365C3D-56A0-40ED-9ECE-EB515509E583}"/>
    <dgm:cxn modelId="{B8B1F6F1-5E3D-48AD-A1B9-6899533D800C}" srcId="{E4CC6002-DDEF-4A7D-9420-2D2C65BD8661}" destId="{0FE10D63-1ACA-4AA2-B3A6-A86E2557FCF0}" srcOrd="1" destOrd="0" parTransId="{54CB8C77-01E5-4414-BBCA-16543DC604A9}" sibTransId="{D8A4EC5B-A718-45EB-B908-F911DDA23BF8}"/>
    <dgm:cxn modelId="{7BEEA3F5-F71E-4473-9939-08BAAE7185CD}" type="presOf" srcId="{0E28E64F-F0E6-4289-B4C4-B3D3254BF049}" destId="{E51D47F2-A8B2-43CB-87A7-E9B14E2DE1F5}" srcOrd="0" destOrd="0" presId="urn:microsoft.com/office/officeart/2005/8/layout/orgChart1"/>
    <dgm:cxn modelId="{CD23CE31-22C9-4307-A72E-6358AE78AE35}" type="presOf" srcId="{F43BA304-635C-4BD2-B4F2-3B8099EEB76F}" destId="{5F017941-0CD1-44D4-A3D6-6309E15C0192}" srcOrd="1" destOrd="0" presId="urn:microsoft.com/office/officeart/2005/8/layout/orgChart1"/>
    <dgm:cxn modelId="{DCA971EF-62CC-4A14-B0F8-CC3397934C29}" type="presOf" srcId="{877C375D-B458-49E7-A883-DF76EDE9F5F4}" destId="{80F215D4-2CBE-4350-BCE3-7303D2AA5261}" srcOrd="0" destOrd="0" presId="urn:microsoft.com/office/officeart/2005/8/layout/orgChart1"/>
    <dgm:cxn modelId="{B3A8050C-8E60-4071-A4FA-2E16A5ECB573}" type="presOf" srcId="{9EF5B5EF-3513-4D4E-9A00-2A9CE1E38D15}" destId="{88A02F08-35D2-47BA-AA8A-3804CA42E934}" srcOrd="0" destOrd="0" presId="urn:microsoft.com/office/officeart/2005/8/layout/orgChart1"/>
    <dgm:cxn modelId="{319853AA-A4A9-4E27-8010-3406780AAC36}" type="presOf" srcId="{976E1358-C41F-41ED-8686-222B630A436C}" destId="{38748F87-6521-4367-8BF6-127D6DAB3B48}" srcOrd="0" destOrd="0" presId="urn:microsoft.com/office/officeart/2005/8/layout/orgChart1"/>
    <dgm:cxn modelId="{6B6ED97C-FD66-4C63-8F0B-5DBC519022D0}" type="presOf" srcId="{752F15EA-5551-4494-BD15-13DC2EA74488}" destId="{FD9F2679-D639-4023-9D43-B800F87028B0}" srcOrd="0" destOrd="0" presId="urn:microsoft.com/office/officeart/2005/8/layout/orgChart1"/>
    <dgm:cxn modelId="{A3EF6495-10B6-4237-9F89-6271EBD1E2F0}" srcId="{87091FAD-8B35-47A0-9FF6-BD4F0FA7FDF9}" destId="{FF0306F5-B3DF-4AE9-8BB0-269B8D7EA058}" srcOrd="0" destOrd="0" parTransId="{C0374AFE-3124-4BEB-8A8E-97A460CC9C90}" sibTransId="{78C6DC83-8507-44B4-8759-B8C7B26FBB9B}"/>
    <dgm:cxn modelId="{DEA47ED1-A083-4D8D-A3F9-88674D0C9E21}" type="presOf" srcId="{AB37B9F4-B8F7-4383-9E08-0CE7DB17F41E}" destId="{4AC523A6-BBA6-4347-830D-8EE801C7345F}" srcOrd="0" destOrd="0" presId="urn:microsoft.com/office/officeart/2005/8/layout/orgChart1"/>
    <dgm:cxn modelId="{0C5910B8-7985-4652-8EBB-A43F8323776D}" type="presOf" srcId="{96513219-5162-407E-AC9E-4ED2A1A2F174}" destId="{1217D51E-40DC-4328-AA57-9214552C6CE8}" srcOrd="0" destOrd="0" presId="urn:microsoft.com/office/officeart/2005/8/layout/orgChart1"/>
    <dgm:cxn modelId="{C1D6D1A4-958A-4EDA-AA5A-3250999A1B2B}" type="presOf" srcId="{DEA64862-659A-4744-AB33-BDBA8DC4B340}" destId="{20DB0C81-B976-4B83-A7A0-6135B856A484}" srcOrd="0" destOrd="0" presId="urn:microsoft.com/office/officeart/2005/8/layout/orgChart1"/>
    <dgm:cxn modelId="{0EEBE957-460A-4958-AFDB-B22B11DF425C}" type="presOf" srcId="{E4CC6002-DDEF-4A7D-9420-2D2C65BD8661}" destId="{242E6880-D2BF-4A17-ACF0-A17807F7F338}" srcOrd="0" destOrd="0" presId="urn:microsoft.com/office/officeart/2005/8/layout/orgChart1"/>
    <dgm:cxn modelId="{0A5C4315-28E3-49CE-AAE7-98520DDE99A1}" type="presOf" srcId="{FA405B93-2D4F-4159-9D67-4824F5C82E14}" destId="{DEF6321C-0B05-4C21-A9BA-5486BC890156}" srcOrd="0" destOrd="0" presId="urn:microsoft.com/office/officeart/2005/8/layout/orgChart1"/>
    <dgm:cxn modelId="{48C47CD1-8286-42ED-8008-4DEBD84DEE1D}" type="presOf" srcId="{235D5AC0-BFB2-4B52-B140-D49722B34B52}" destId="{C4C4D96D-FA7E-40BA-9E57-517BE233CD20}" srcOrd="0" destOrd="0" presId="urn:microsoft.com/office/officeart/2005/8/layout/orgChart1"/>
    <dgm:cxn modelId="{E74E9F82-ECE3-421A-81BD-E7F811AC7EF5}" type="presOf" srcId="{0FE10D63-1ACA-4AA2-B3A6-A86E2557FCF0}" destId="{46E57DA9-17F5-46D2-A666-B07A6E49C566}" srcOrd="0" destOrd="0" presId="urn:microsoft.com/office/officeart/2005/8/layout/orgChart1"/>
    <dgm:cxn modelId="{941C2960-5DFB-4087-9729-7D6764D9772F}" type="presOf" srcId="{7BCA495B-85C0-4900-83F0-590BB79BD3C7}" destId="{D0524BB2-E1D5-4112-A4EE-D2D2A5E8020B}" srcOrd="0" destOrd="0" presId="urn:microsoft.com/office/officeart/2005/8/layout/orgChart1"/>
    <dgm:cxn modelId="{290A50C0-0CB3-4EAB-8D61-083A0561A261}" srcId="{96513219-5162-407E-AC9E-4ED2A1A2F174}" destId="{DEA64862-659A-4744-AB33-BDBA8DC4B340}" srcOrd="5" destOrd="0" parTransId="{C03A8C4B-AD78-48E8-94C4-B579EF2CDA12}" sibTransId="{D14A7E22-E9F7-4F35-A5DF-2FCA39131C6D}"/>
    <dgm:cxn modelId="{B8230B59-8644-4E93-AB01-99DCA6986DCA}" type="presOf" srcId="{182D8317-AEB9-4BB0-8F8C-B79B44B1F120}" destId="{DAB2A7EF-A528-496D-AB61-2C88EE646907}" srcOrd="0" destOrd="0" presId="urn:microsoft.com/office/officeart/2005/8/layout/orgChart1"/>
    <dgm:cxn modelId="{ED295988-8FFF-4DD5-BDC3-EAAED1FC5932}" type="presOf" srcId="{95138B22-9953-41D1-8512-CBA88E215C00}" destId="{F81CD101-E99C-41B5-A427-6184872BDC66}" srcOrd="0" destOrd="0" presId="urn:microsoft.com/office/officeart/2005/8/layout/orgChart1"/>
    <dgm:cxn modelId="{3B0D684D-3AA4-46FF-8F3D-DFD67BF22E20}" type="presOf" srcId="{0DAF5A0C-B2C0-49EE-B040-7CA1DCDA5FBD}" destId="{D2754D19-B16A-4299-8830-BAE597DAF8B2}" srcOrd="1" destOrd="0" presId="urn:microsoft.com/office/officeart/2005/8/layout/orgChart1"/>
    <dgm:cxn modelId="{123E820A-9F72-458E-950C-E2336037F4B0}" type="presOf" srcId="{509B2672-9DF4-4141-A90E-57E968705404}" destId="{0D24DA43-CCFD-4D39-B017-64515B9B26B8}" srcOrd="1" destOrd="0" presId="urn:microsoft.com/office/officeart/2005/8/layout/orgChart1"/>
    <dgm:cxn modelId="{6B46575F-AD58-4C95-9960-93B6236FDEF0}" type="presOf" srcId="{6F8BD761-AA6C-4C3E-B98E-A050F1060732}" destId="{727B92B2-67C3-4F00-8125-F62ED27264D0}" srcOrd="0" destOrd="0" presId="urn:microsoft.com/office/officeart/2005/8/layout/orgChart1"/>
    <dgm:cxn modelId="{01F5E930-478C-43B0-AA24-D47B5536A269}" type="presOf" srcId="{BCC41B75-FD7F-453B-82DA-4AA3661B8609}" destId="{6E14D791-D94C-4E95-9B4F-1C657C2C3309}" srcOrd="1" destOrd="0" presId="urn:microsoft.com/office/officeart/2005/8/layout/orgChart1"/>
    <dgm:cxn modelId="{536EA3A4-D2A1-44E0-AB9F-93FC61EA933D}" type="presOf" srcId="{C209A838-ADC7-4C22-A630-82C774A4D65D}" destId="{EDA0294B-CEC6-4925-9277-592CA31566D7}" srcOrd="0" destOrd="0" presId="urn:microsoft.com/office/officeart/2005/8/layout/orgChart1"/>
    <dgm:cxn modelId="{57798A30-55C9-4B40-A44F-D11FCFE3964A}" type="presOf" srcId="{87091FAD-8B35-47A0-9FF6-BD4F0FA7FDF9}" destId="{5E0D14C9-DFD4-48B1-B509-412473701BBA}" srcOrd="0" destOrd="0" presId="urn:microsoft.com/office/officeart/2005/8/layout/orgChart1"/>
    <dgm:cxn modelId="{1A8E762E-553A-42B6-B7BE-950FF5E2FCF6}" type="presOf" srcId="{66FE761F-99DD-4862-ACE5-CFDFC46C35A4}" destId="{2B27030C-4BA5-4836-B3B6-CFED02515552}" srcOrd="0" destOrd="0" presId="urn:microsoft.com/office/officeart/2005/8/layout/orgChart1"/>
    <dgm:cxn modelId="{10410CAA-A140-4E3E-8B27-E3702D1D7525}" type="presOf" srcId="{959DF7A2-DA6C-4F91-AE42-8198532DF0B3}" destId="{034C8C9E-94A6-4800-BA3D-712E6E4CC1D5}" srcOrd="0" destOrd="0" presId="urn:microsoft.com/office/officeart/2005/8/layout/orgChart1"/>
    <dgm:cxn modelId="{78AF3640-7059-4B22-B9DA-FAA412BFFEFE}" type="presOf" srcId="{05228256-2971-4B95-A376-5504D2F63F5F}" destId="{17219015-2A41-45F4-8059-559928708424}" srcOrd="0" destOrd="0" presId="urn:microsoft.com/office/officeart/2005/8/layout/orgChart1"/>
    <dgm:cxn modelId="{8D7A48C5-7BBA-45EB-8BD3-9B2BCDFA46F5}" type="presOf" srcId="{8620A596-0982-42D9-93D7-FDF323CFFC96}" destId="{AFA87377-B393-4181-BB80-64EA61EAD9E7}" srcOrd="0" destOrd="0" presId="urn:microsoft.com/office/officeart/2005/8/layout/orgChart1"/>
    <dgm:cxn modelId="{A5F4F75D-D6E9-4353-A8F4-33181EAF1B23}" srcId="{DEA64862-659A-4744-AB33-BDBA8DC4B340}" destId="{4D17AA5A-7342-4689-83AF-7F9F124C9C6E}" srcOrd="0" destOrd="0" parTransId="{11930802-4CB5-4226-9E04-79DBD0A1E6A9}" sibTransId="{7796347B-6630-455B-94F4-989EE7F687A5}"/>
    <dgm:cxn modelId="{CB479B20-C0D8-45B2-902D-50B925E6397C}" srcId="{DEA64862-659A-4744-AB33-BDBA8DC4B340}" destId="{FC7EA3FA-D889-4583-B2BF-80D2D3611260}" srcOrd="1" destOrd="0" parTransId="{118EBA0C-E239-445A-9770-005A918F3871}" sibTransId="{D88A1318-4A66-48AF-9177-8C3816BC10F0}"/>
    <dgm:cxn modelId="{2DB46221-B383-443A-91DD-2E2BB75F6B5E}" type="presOf" srcId="{4D17AA5A-7342-4689-83AF-7F9F124C9C6E}" destId="{900B4E92-1E42-499F-9BF8-0C59886B71DF}" srcOrd="1" destOrd="0" presId="urn:microsoft.com/office/officeart/2005/8/layout/orgChart1"/>
    <dgm:cxn modelId="{0004011D-5A9D-4346-B646-93AB9E006AB1}" type="presOf" srcId="{BA0AE2EF-1897-484F-B2D6-1639D4B7DBC8}" destId="{4C4425FA-610B-4593-9BC6-4619C083CBC7}" srcOrd="0" destOrd="0" presId="urn:microsoft.com/office/officeart/2005/8/layout/orgChart1"/>
    <dgm:cxn modelId="{CC06352C-2471-494A-8EC7-C2B255F20F9E}" type="presOf" srcId="{FF0306F5-B3DF-4AE9-8BB0-269B8D7EA058}" destId="{E7A2D079-6ABE-4843-A174-6647A329FF70}" srcOrd="1" destOrd="0" presId="urn:microsoft.com/office/officeart/2005/8/layout/orgChart1"/>
    <dgm:cxn modelId="{27AE521F-B416-4EBF-8D7A-2066E7937658}" type="presOf" srcId="{959DF7A2-DA6C-4F91-AE42-8198532DF0B3}" destId="{FF9A7540-8A2F-4118-B2C9-77057487E04A}" srcOrd="1" destOrd="0" presId="urn:microsoft.com/office/officeart/2005/8/layout/orgChart1"/>
    <dgm:cxn modelId="{77BCE630-275F-4660-8352-BEDF713A0181}" srcId="{66FE761F-99DD-4862-ACE5-CFDFC46C35A4}" destId="{BCC41B75-FD7F-453B-82DA-4AA3661B8609}" srcOrd="1" destOrd="0" parTransId="{4068B3BE-5C10-4B46-9EE6-145ED1CA62A7}" sibTransId="{69376B77-5ACC-4AFC-BC5B-A54844CAC5FC}"/>
    <dgm:cxn modelId="{98738EB2-F7D8-4AEA-86C4-F0009A1BB166}" type="presOf" srcId="{C209A838-ADC7-4C22-A630-82C774A4D65D}" destId="{3F6F9021-9611-4915-88D1-B6CEF332A986}" srcOrd="1" destOrd="0" presId="urn:microsoft.com/office/officeart/2005/8/layout/orgChart1"/>
    <dgm:cxn modelId="{E39004AA-BA8F-4195-97CD-DF0EE98EF45D}" type="presOf" srcId="{509B2672-9DF4-4141-A90E-57E968705404}" destId="{0A95CE71-43C7-4E39-9FA0-D78DCFA04BC4}" srcOrd="0" destOrd="0" presId="urn:microsoft.com/office/officeart/2005/8/layout/orgChart1"/>
    <dgm:cxn modelId="{050C6096-C586-4B7A-9648-085EB02B4EC8}" type="presOf" srcId="{E4CC6002-DDEF-4A7D-9420-2D2C65BD8661}" destId="{BB2696FC-C6BA-4BA6-B6E8-413EB6CC29B4}" srcOrd="1" destOrd="0" presId="urn:microsoft.com/office/officeart/2005/8/layout/orgChart1"/>
    <dgm:cxn modelId="{393A7E5E-E941-4FB8-8449-4B9330B9EFA4}" type="presOf" srcId="{8F3368B4-9D63-4C07-9380-D779326FB43A}" destId="{4389691D-A73D-4C66-8575-A461C302A446}" srcOrd="0" destOrd="0" presId="urn:microsoft.com/office/officeart/2005/8/layout/orgChart1"/>
    <dgm:cxn modelId="{72BA5CBE-11EA-40CB-B47D-9504CF2851B8}" type="presOf" srcId="{0FE10D63-1ACA-4AA2-B3A6-A86E2557FCF0}" destId="{49BE2493-F732-4BFD-A1E0-68FCCFCB7163}" srcOrd="1" destOrd="0" presId="urn:microsoft.com/office/officeart/2005/8/layout/orgChart1"/>
    <dgm:cxn modelId="{70E24FA2-5055-4534-9A14-CC66022330A5}" type="presOf" srcId="{A1BB3B04-90CC-4277-AC6D-CC8F256BCA2F}" destId="{8CF4CD27-867E-4A47-B07C-44FEF11E7E7F}" srcOrd="0" destOrd="0" presId="urn:microsoft.com/office/officeart/2005/8/layout/orgChart1"/>
    <dgm:cxn modelId="{2B4902ED-D95E-43B5-A0AD-1E9A7F8F065E}" type="presOf" srcId="{FC7EA3FA-D889-4583-B2BF-80D2D3611260}" destId="{41299A46-9430-487B-8757-185390F1E0CE}" srcOrd="0" destOrd="0" presId="urn:microsoft.com/office/officeart/2005/8/layout/orgChart1"/>
    <dgm:cxn modelId="{B825FC3C-570C-4B15-9A75-6317D4771048}" type="presOf" srcId="{76E17A3B-0526-4ACE-BB75-CB68DDDA84AB}" destId="{E8033018-A907-41DB-B0AE-6A524BFED01D}" srcOrd="1" destOrd="0" presId="urn:microsoft.com/office/officeart/2005/8/layout/orgChart1"/>
    <dgm:cxn modelId="{052D5915-B4F9-40C2-A089-F2BAEB721547}" type="presOf" srcId="{218B4DBF-4B80-41C1-9984-B1FDA0D2274C}" destId="{B67964BF-3BC0-4201-B15F-885E6B5E4616}" srcOrd="0" destOrd="0" presId="urn:microsoft.com/office/officeart/2005/8/layout/orgChart1"/>
    <dgm:cxn modelId="{791A6312-636B-4AB3-9A17-69EB41B16532}" srcId="{96513219-5162-407E-AC9E-4ED2A1A2F174}" destId="{87091FAD-8B35-47A0-9FF6-BD4F0FA7FDF9}" srcOrd="0" destOrd="0" parTransId="{95138B22-9953-41D1-8512-CBA88E215C00}" sibTransId="{AF9E7AFF-BDA8-4417-AE21-05B1C93140CE}"/>
    <dgm:cxn modelId="{066CEF7D-8FAD-49C5-96FC-6CFE6EC3D8A0}" type="presOf" srcId="{87091FAD-8B35-47A0-9FF6-BD4F0FA7FDF9}" destId="{0D1F2F1D-F9DE-4028-8191-F5560C364257}" srcOrd="1" destOrd="0" presId="urn:microsoft.com/office/officeart/2005/8/layout/orgChart1"/>
    <dgm:cxn modelId="{3CCB3149-7F3B-47E3-99FD-2F0FB93F7D9E}" type="presOf" srcId="{976E1358-C41F-41ED-8686-222B630A436C}" destId="{E77D7D97-2C43-4826-B2F8-22D058DFA608}" srcOrd="1" destOrd="0" presId="urn:microsoft.com/office/officeart/2005/8/layout/orgChart1"/>
    <dgm:cxn modelId="{A1601E7C-375D-4F8D-BB9B-66486B70F367}" type="presOf" srcId="{11930802-4CB5-4226-9E04-79DBD0A1E6A9}" destId="{FAA3330E-82EA-485A-AA94-480D0B826116}" srcOrd="0" destOrd="0" presId="urn:microsoft.com/office/officeart/2005/8/layout/orgChart1"/>
    <dgm:cxn modelId="{D1BDA639-E87A-459D-B1CC-32AC8264AB91}" type="presOf" srcId="{AD9A73B1-8AB3-41DF-AAA3-D19B2BDECCD8}" destId="{952CB940-AA77-41B0-B4E0-D9CF4A6D816C}" srcOrd="1" destOrd="0" presId="urn:microsoft.com/office/officeart/2005/8/layout/orgChart1"/>
    <dgm:cxn modelId="{4F3495A7-0FF6-4288-B776-1AFD1C3C8BF1}" type="presOf" srcId="{F37B5152-81EB-4738-8C2D-AD880EDEEE2B}" destId="{4FD5514C-AEE5-41B8-A686-C67522358212}" srcOrd="1" destOrd="0" presId="urn:microsoft.com/office/officeart/2005/8/layout/orgChart1"/>
    <dgm:cxn modelId="{1FDB1F7A-8D0C-465B-A04C-AA5038DBDA2F}" type="presOf" srcId="{DBC2067D-E6E4-4EF2-88BB-077DE6E7F13C}" destId="{D2F562F3-8819-4F34-94CB-A70246B5FFD8}" srcOrd="0" destOrd="0" presId="urn:microsoft.com/office/officeart/2005/8/layout/orgChart1"/>
    <dgm:cxn modelId="{64CFAA14-9E30-4038-A212-771E731F6563}" type="presOf" srcId="{88B6DFBD-FB54-4407-B0D4-4A6B02A4596C}" destId="{4FB1E3AF-3E3F-46AA-B45C-07788424D5BF}" srcOrd="0" destOrd="0" presId="urn:microsoft.com/office/officeart/2005/8/layout/orgChart1"/>
    <dgm:cxn modelId="{D54B5245-B7EB-4036-A609-D7FFAF7C7A7B}" srcId="{E4CC6002-DDEF-4A7D-9420-2D2C65BD8661}" destId="{9EF5B5EF-3513-4D4E-9A00-2A9CE1E38D15}" srcOrd="2" destOrd="0" parTransId="{235D5AC0-BFB2-4B52-B140-D49722B34B52}" sibTransId="{56A6B7D4-74BE-4E25-997F-BD611B96CCA3}"/>
    <dgm:cxn modelId="{C7A2C1D3-A4CD-42A8-9306-1314593AB311}" srcId="{96513219-5162-407E-AC9E-4ED2A1A2F174}" destId="{66FE761F-99DD-4862-ACE5-CFDFC46C35A4}" srcOrd="3" destOrd="0" parTransId="{3367D347-B3F6-48AF-A050-96524815614E}" sibTransId="{20518A7A-C037-4E6A-AC4D-4CAA57BE4693}"/>
    <dgm:cxn modelId="{C7212C19-DEED-4D1B-8849-912678D8CEE5}" type="presOf" srcId="{AE1E893F-CCC7-4E5B-88E6-88DF07268BCA}" destId="{E1FF34BD-994A-4E5C-BB8D-D3B2D58E52D2}" srcOrd="0" destOrd="0" presId="urn:microsoft.com/office/officeart/2005/8/layout/orgChart1"/>
    <dgm:cxn modelId="{EDE4A08E-8ACA-4A8C-9267-7FB28D94E743}" type="presOf" srcId="{C0374AFE-3124-4BEB-8A8E-97A460CC9C90}" destId="{6A6980D4-9180-4E11-973D-CB0D3244D17D}" srcOrd="0" destOrd="0" presId="urn:microsoft.com/office/officeart/2005/8/layout/orgChart1"/>
    <dgm:cxn modelId="{3B83F2C1-9690-4410-BDBE-C31128E6CC10}" type="presOf" srcId="{DEA64862-659A-4744-AB33-BDBA8DC4B340}" destId="{C5044C76-32F3-419D-800C-FF995D277C3D}" srcOrd="1" destOrd="0" presId="urn:microsoft.com/office/officeart/2005/8/layout/orgChart1"/>
    <dgm:cxn modelId="{DB654159-980B-44B5-8E8B-7E8F86FDEB3C}" srcId="{96513219-5162-407E-AC9E-4ED2A1A2F174}" destId="{959DF7A2-DA6C-4F91-AE42-8198532DF0B3}" srcOrd="2" destOrd="0" parTransId="{182D8317-AEB9-4BB0-8F8C-B79B44B1F120}" sibTransId="{3859D8BB-9BC7-448D-BA3C-B5212F401369}"/>
    <dgm:cxn modelId="{F0035CC7-CAEB-48A9-8C69-E01E488A937D}" type="presOf" srcId="{6235782C-43EB-4D82-ADF0-B0006C3BB870}" destId="{4425E3E0-4E01-4C4F-A048-D990B2596C09}" srcOrd="0" destOrd="0" presId="urn:microsoft.com/office/officeart/2005/8/layout/orgChart1"/>
    <dgm:cxn modelId="{1C4772AB-5D8D-4F1E-A313-91758457358F}" type="presOf" srcId="{4D17AA5A-7342-4689-83AF-7F9F124C9C6E}" destId="{9D80A08B-2EBE-44A9-90E4-E99B546346E2}" srcOrd="0" destOrd="0" presId="urn:microsoft.com/office/officeart/2005/8/layout/orgChart1"/>
    <dgm:cxn modelId="{38ACC3E7-8BE7-4042-8909-30F113CB7196}" type="presOf" srcId="{96513219-5162-407E-AC9E-4ED2A1A2F174}" destId="{E6AF5248-25AF-4F83-86AC-2A3695E3C5C0}" srcOrd="1" destOrd="0" presId="urn:microsoft.com/office/officeart/2005/8/layout/orgChart1"/>
    <dgm:cxn modelId="{5AEBCF76-C87B-44BA-B5BA-7294770C88A7}" type="presOf" srcId="{BD478906-E9B9-426B-8CFA-E18776AC0660}" destId="{B32CA944-4A14-463F-9C88-BC366A573252}" srcOrd="1" destOrd="0" presId="urn:microsoft.com/office/officeart/2005/8/layout/orgChart1"/>
    <dgm:cxn modelId="{E855858E-C00F-4DA5-AB1B-AC2DCDBC1D41}" type="presOf" srcId="{54CB8C77-01E5-4414-BBCA-16543DC604A9}" destId="{B4E79D18-309E-4EB7-BA86-61874C07392A}" srcOrd="0" destOrd="0" presId="urn:microsoft.com/office/officeart/2005/8/layout/orgChart1"/>
    <dgm:cxn modelId="{BC735890-82DC-4C8F-BCA3-2E2796295A1B}" srcId="{96513219-5162-407E-AC9E-4ED2A1A2F174}" destId="{E4CC6002-DDEF-4A7D-9420-2D2C65BD8661}" srcOrd="4" destOrd="0" parTransId="{752F15EA-5551-4494-BD15-13DC2EA74488}" sibTransId="{1179736D-A1A9-4834-9F9A-287EEB8939DE}"/>
    <dgm:cxn modelId="{67406615-8E2B-44EA-97EF-C0AF803F930C}" type="presOf" srcId="{4A5E0167-804D-47DD-A527-9BF035AD9E85}" destId="{DCF8290F-5D54-44AD-ADE2-BE7EA2B1C096}" srcOrd="0" destOrd="0" presId="urn:microsoft.com/office/officeart/2005/8/layout/orgChart1"/>
    <dgm:cxn modelId="{7537DF52-021D-45FD-8842-7C163D6D218F}" srcId="{F43BA304-635C-4BD2-B4F2-3B8099EEB76F}" destId="{509B2672-9DF4-4141-A90E-57E968705404}" srcOrd="3" destOrd="0" parTransId="{05228256-2971-4B95-A376-5504D2F63F5F}" sibTransId="{73901ED6-52BA-4C58-8287-63002CF570A5}"/>
    <dgm:cxn modelId="{B8125F2F-B353-40AC-9A10-78EEB135E499}" srcId="{87091FAD-8B35-47A0-9FF6-BD4F0FA7FDF9}" destId="{499D4589-C347-4772-A820-B2F4C4703C3F}" srcOrd="2" destOrd="0" parTransId="{52D80779-A8E5-426D-B63F-4669602A8C6E}" sibTransId="{6E7E9B43-F447-41DA-A575-86A8E5926BAF}"/>
    <dgm:cxn modelId="{751AEFBC-BE62-44FB-BE4E-95F336805039}" type="presParOf" srcId="{D0524BB2-E1D5-4112-A4EE-D2D2A5E8020B}" destId="{466C976F-1057-4D92-8DD9-7DCD3C903220}" srcOrd="0" destOrd="0" presId="urn:microsoft.com/office/officeart/2005/8/layout/orgChart1"/>
    <dgm:cxn modelId="{E16BBC82-B5F1-47CA-8D56-57A93C6FAD3C}" type="presParOf" srcId="{466C976F-1057-4D92-8DD9-7DCD3C903220}" destId="{040DF03D-7772-4C3C-A304-744E10743530}" srcOrd="0" destOrd="0" presId="urn:microsoft.com/office/officeart/2005/8/layout/orgChart1"/>
    <dgm:cxn modelId="{5103BD5C-B463-4DD9-B536-4EF21E13D26C}" type="presParOf" srcId="{040DF03D-7772-4C3C-A304-744E10743530}" destId="{1217D51E-40DC-4328-AA57-9214552C6CE8}" srcOrd="0" destOrd="0" presId="urn:microsoft.com/office/officeart/2005/8/layout/orgChart1"/>
    <dgm:cxn modelId="{0759CE29-2C85-42B5-846D-B5EEDFF8FB46}" type="presParOf" srcId="{040DF03D-7772-4C3C-A304-744E10743530}" destId="{E6AF5248-25AF-4F83-86AC-2A3695E3C5C0}" srcOrd="1" destOrd="0" presId="urn:microsoft.com/office/officeart/2005/8/layout/orgChart1"/>
    <dgm:cxn modelId="{852CB5D9-24B9-4865-99D3-FDEC5BFB8832}" type="presParOf" srcId="{466C976F-1057-4D92-8DD9-7DCD3C903220}" destId="{31AB9643-8B08-4A22-87BF-3D6862F22783}" srcOrd="1" destOrd="0" presId="urn:microsoft.com/office/officeart/2005/8/layout/orgChart1"/>
    <dgm:cxn modelId="{7F3FDCF5-D286-4835-B531-0D1600AB46CA}" type="presParOf" srcId="{31AB9643-8B08-4A22-87BF-3D6862F22783}" destId="{DAB2A7EF-A528-496D-AB61-2C88EE646907}" srcOrd="0" destOrd="0" presId="urn:microsoft.com/office/officeart/2005/8/layout/orgChart1"/>
    <dgm:cxn modelId="{C8AEA57E-D265-475D-8869-343FB5DD51E1}" type="presParOf" srcId="{31AB9643-8B08-4A22-87BF-3D6862F22783}" destId="{A1199914-A679-4BF9-845F-8B253FC0C6BE}" srcOrd="1" destOrd="0" presId="urn:microsoft.com/office/officeart/2005/8/layout/orgChart1"/>
    <dgm:cxn modelId="{B52F3946-5DC0-4304-8E8B-DEE6F63C3865}" type="presParOf" srcId="{A1199914-A679-4BF9-845F-8B253FC0C6BE}" destId="{396745E0-22C0-4DE1-8B86-9390CA846354}" srcOrd="0" destOrd="0" presId="urn:microsoft.com/office/officeart/2005/8/layout/orgChart1"/>
    <dgm:cxn modelId="{A9B66C90-C8BF-49A3-A6B0-1B04A8CDE489}" type="presParOf" srcId="{396745E0-22C0-4DE1-8B86-9390CA846354}" destId="{034C8C9E-94A6-4800-BA3D-712E6E4CC1D5}" srcOrd="0" destOrd="0" presId="urn:microsoft.com/office/officeart/2005/8/layout/orgChart1"/>
    <dgm:cxn modelId="{FB4F2736-47EF-422E-A207-5218D9A66095}" type="presParOf" srcId="{396745E0-22C0-4DE1-8B86-9390CA846354}" destId="{FF9A7540-8A2F-4118-B2C9-77057487E04A}" srcOrd="1" destOrd="0" presId="urn:microsoft.com/office/officeart/2005/8/layout/orgChart1"/>
    <dgm:cxn modelId="{D6033FA5-E290-4BFB-9560-E12254DC8A80}" type="presParOf" srcId="{A1199914-A679-4BF9-845F-8B253FC0C6BE}" destId="{106D21B5-46EE-4C33-BC5D-9016C0682598}" srcOrd="1" destOrd="0" presId="urn:microsoft.com/office/officeart/2005/8/layout/orgChart1"/>
    <dgm:cxn modelId="{756C689A-A368-4FB4-9180-54AA6A68B50D}" type="presParOf" srcId="{106D21B5-46EE-4C33-BC5D-9016C0682598}" destId="{2533FB71-7E0D-4383-A20D-6B0AF125337D}" srcOrd="0" destOrd="0" presId="urn:microsoft.com/office/officeart/2005/8/layout/orgChart1"/>
    <dgm:cxn modelId="{BDBACC7A-B29E-435F-8708-E88362B3D426}" type="presParOf" srcId="{106D21B5-46EE-4C33-BC5D-9016C0682598}" destId="{79CB0A43-0726-4935-96AC-D7CA65898B44}" srcOrd="1" destOrd="0" presId="urn:microsoft.com/office/officeart/2005/8/layout/orgChart1"/>
    <dgm:cxn modelId="{7ED79D7E-3D6A-44AC-A0C6-46DE419F837F}" type="presParOf" srcId="{79CB0A43-0726-4935-96AC-D7CA65898B44}" destId="{7B6117C2-7FF2-4BB5-8FA9-3B472013F7F2}" srcOrd="0" destOrd="0" presId="urn:microsoft.com/office/officeart/2005/8/layout/orgChart1"/>
    <dgm:cxn modelId="{3F3220ED-DE89-4F25-A22F-0CEA158A825F}" type="presParOf" srcId="{7B6117C2-7FF2-4BB5-8FA9-3B472013F7F2}" destId="{4AC523A6-BBA6-4347-830D-8EE801C7345F}" srcOrd="0" destOrd="0" presId="urn:microsoft.com/office/officeart/2005/8/layout/orgChart1"/>
    <dgm:cxn modelId="{D33008C4-884E-4289-85E2-31769DAD6970}" type="presParOf" srcId="{7B6117C2-7FF2-4BB5-8FA9-3B472013F7F2}" destId="{6B5F0581-D2D8-4931-BEFF-7256F0B917B4}" srcOrd="1" destOrd="0" presId="urn:microsoft.com/office/officeart/2005/8/layout/orgChart1"/>
    <dgm:cxn modelId="{1D6B6102-078E-49A2-8A09-156FD8B6F8FC}" type="presParOf" srcId="{79CB0A43-0726-4935-96AC-D7CA65898B44}" destId="{189EFE89-21E2-45D9-95EF-775A8A0DCB06}" srcOrd="1" destOrd="0" presId="urn:microsoft.com/office/officeart/2005/8/layout/orgChart1"/>
    <dgm:cxn modelId="{C54FFBB2-471D-47FB-BB8F-A92908FB3874}" type="presParOf" srcId="{79CB0A43-0726-4935-96AC-D7CA65898B44}" destId="{5E5D28BC-935B-4109-8B33-62672A827343}" srcOrd="2" destOrd="0" presId="urn:microsoft.com/office/officeart/2005/8/layout/orgChart1"/>
    <dgm:cxn modelId="{9F5FA86B-4AE8-428A-8334-7330052AF454}" type="presParOf" srcId="{106D21B5-46EE-4C33-BC5D-9016C0682598}" destId="{4FB1E3AF-3E3F-46AA-B45C-07788424D5BF}" srcOrd="2" destOrd="0" presId="urn:microsoft.com/office/officeart/2005/8/layout/orgChart1"/>
    <dgm:cxn modelId="{FF84C20C-A7D7-4A5D-BC65-EA1DDE0D5F23}" type="presParOf" srcId="{106D21B5-46EE-4C33-BC5D-9016C0682598}" destId="{F6E7286B-ED0D-448E-A2FC-4A502F1551AB}" srcOrd="3" destOrd="0" presId="urn:microsoft.com/office/officeart/2005/8/layout/orgChart1"/>
    <dgm:cxn modelId="{84AED948-A068-41A6-9C96-4A48C7520669}" type="presParOf" srcId="{F6E7286B-ED0D-448E-A2FC-4A502F1551AB}" destId="{4C12945E-EA8E-41BB-90B7-2176170A09F2}" srcOrd="0" destOrd="0" presId="urn:microsoft.com/office/officeart/2005/8/layout/orgChart1"/>
    <dgm:cxn modelId="{91892197-CBAF-453F-BB3F-4CFE5CAAA20D}" type="presParOf" srcId="{4C12945E-EA8E-41BB-90B7-2176170A09F2}" destId="{0CD03446-A4D8-42F8-B396-DB50DE50F7F4}" srcOrd="0" destOrd="0" presId="urn:microsoft.com/office/officeart/2005/8/layout/orgChart1"/>
    <dgm:cxn modelId="{B45F034A-69FA-4717-B955-072FA0F4C335}" type="presParOf" srcId="{4C12945E-EA8E-41BB-90B7-2176170A09F2}" destId="{6FDE9198-F412-420E-B590-61452D50CD1B}" srcOrd="1" destOrd="0" presId="urn:microsoft.com/office/officeart/2005/8/layout/orgChart1"/>
    <dgm:cxn modelId="{0532C791-0760-4013-8EE3-4EE759754E1E}" type="presParOf" srcId="{F6E7286B-ED0D-448E-A2FC-4A502F1551AB}" destId="{86110F4D-1E33-43AD-9B92-2EEB800A5298}" srcOrd="1" destOrd="0" presId="urn:microsoft.com/office/officeart/2005/8/layout/orgChart1"/>
    <dgm:cxn modelId="{D81BDA1C-02E6-4928-A5CA-F4DA7FC9C17E}" type="presParOf" srcId="{F6E7286B-ED0D-448E-A2FC-4A502F1551AB}" destId="{4086E4FD-8A8A-49AB-B67B-599FB07DB123}" srcOrd="2" destOrd="0" presId="urn:microsoft.com/office/officeart/2005/8/layout/orgChart1"/>
    <dgm:cxn modelId="{7F3898F4-18CA-4993-AEAB-E282FFEDAD47}" type="presParOf" srcId="{106D21B5-46EE-4C33-BC5D-9016C0682598}" destId="{E3264005-1BE3-4FA5-8B22-E252CD340B08}" srcOrd="4" destOrd="0" presId="urn:microsoft.com/office/officeart/2005/8/layout/orgChart1"/>
    <dgm:cxn modelId="{45A9A28F-D49B-4A5D-A000-49072B47F4F5}" type="presParOf" srcId="{106D21B5-46EE-4C33-BC5D-9016C0682598}" destId="{251D9B94-7DAD-48DF-B6ED-5FC856A7130D}" srcOrd="5" destOrd="0" presId="urn:microsoft.com/office/officeart/2005/8/layout/orgChart1"/>
    <dgm:cxn modelId="{BD6F8D2D-7A9D-490B-BAB0-09E8C084013C}" type="presParOf" srcId="{251D9B94-7DAD-48DF-B6ED-5FC856A7130D}" destId="{FDC25467-1EFC-4C18-8AE3-18445431EE82}" srcOrd="0" destOrd="0" presId="urn:microsoft.com/office/officeart/2005/8/layout/orgChart1"/>
    <dgm:cxn modelId="{DA3D1B04-2A61-44C5-A1AA-7970D2DA5B72}" type="presParOf" srcId="{FDC25467-1EFC-4C18-8AE3-18445431EE82}" destId="{3ED23AB4-47C2-46C2-BC50-BC77F1084632}" srcOrd="0" destOrd="0" presId="urn:microsoft.com/office/officeart/2005/8/layout/orgChart1"/>
    <dgm:cxn modelId="{9B9FFE6A-9E26-4CEC-80DB-23EC645EA7DA}" type="presParOf" srcId="{FDC25467-1EFC-4C18-8AE3-18445431EE82}" destId="{4FD5514C-AEE5-41B8-A686-C67522358212}" srcOrd="1" destOrd="0" presId="urn:microsoft.com/office/officeart/2005/8/layout/orgChart1"/>
    <dgm:cxn modelId="{219C938D-2DA6-4E2B-83FC-8B768C88444D}" type="presParOf" srcId="{251D9B94-7DAD-48DF-B6ED-5FC856A7130D}" destId="{A7B67627-5DF3-4AD6-BDB3-60B8A195712E}" srcOrd="1" destOrd="0" presId="urn:microsoft.com/office/officeart/2005/8/layout/orgChart1"/>
    <dgm:cxn modelId="{16ED162F-3454-4B85-BA63-C0F7D516F65B}" type="presParOf" srcId="{251D9B94-7DAD-48DF-B6ED-5FC856A7130D}" destId="{0A6D6A6E-8561-4210-8201-6C044A7BCA9E}" srcOrd="2" destOrd="0" presId="urn:microsoft.com/office/officeart/2005/8/layout/orgChart1"/>
    <dgm:cxn modelId="{446A2756-9D08-452A-9B17-DC32CC7FD26D}" type="presParOf" srcId="{A1199914-A679-4BF9-845F-8B253FC0C6BE}" destId="{982830E1-C801-4407-B7EC-0C1799782307}" srcOrd="2" destOrd="0" presId="urn:microsoft.com/office/officeart/2005/8/layout/orgChart1"/>
    <dgm:cxn modelId="{42A73CF1-5551-44D4-96BA-73E1AC211B0E}" type="presParOf" srcId="{31AB9643-8B08-4A22-87BF-3D6862F22783}" destId="{94CF5171-9830-4C31-8D54-5EC5C5477812}" srcOrd="2" destOrd="0" presId="urn:microsoft.com/office/officeart/2005/8/layout/orgChart1"/>
    <dgm:cxn modelId="{928CDF77-EF05-43DB-B39A-8A1779930494}" type="presParOf" srcId="{31AB9643-8B08-4A22-87BF-3D6862F22783}" destId="{43D311E7-AE97-42B2-8720-05A224AA9352}" srcOrd="3" destOrd="0" presId="urn:microsoft.com/office/officeart/2005/8/layout/orgChart1"/>
    <dgm:cxn modelId="{79FAF855-6BE5-406A-B67B-7466FAC8FA91}" type="presParOf" srcId="{43D311E7-AE97-42B2-8720-05A224AA9352}" destId="{C4C5F25A-61DF-4139-8F75-F4610A074104}" srcOrd="0" destOrd="0" presId="urn:microsoft.com/office/officeart/2005/8/layout/orgChart1"/>
    <dgm:cxn modelId="{26DBF479-5806-480B-BD98-1C155C1D5E6A}" type="presParOf" srcId="{C4C5F25A-61DF-4139-8F75-F4610A074104}" destId="{2B27030C-4BA5-4836-B3B6-CFED02515552}" srcOrd="0" destOrd="0" presId="urn:microsoft.com/office/officeart/2005/8/layout/orgChart1"/>
    <dgm:cxn modelId="{23717F43-E7EF-41C7-997A-B08EB8D0A510}" type="presParOf" srcId="{C4C5F25A-61DF-4139-8F75-F4610A074104}" destId="{CFC6E825-4E1A-4133-862F-E1CEDD0F3122}" srcOrd="1" destOrd="0" presId="urn:microsoft.com/office/officeart/2005/8/layout/orgChart1"/>
    <dgm:cxn modelId="{9068BAF6-6555-424F-8A3C-2F621F9DE35D}" type="presParOf" srcId="{43D311E7-AE97-42B2-8720-05A224AA9352}" destId="{8F3B56D8-7CBB-4CC9-BD6D-7BC299FEE47A}" srcOrd="1" destOrd="0" presId="urn:microsoft.com/office/officeart/2005/8/layout/orgChart1"/>
    <dgm:cxn modelId="{0F60EB91-5443-4A3B-9BD3-47CB16690176}" type="presParOf" srcId="{8F3B56D8-7CBB-4CC9-BD6D-7BC299FEE47A}" destId="{4C4425FA-610B-4593-9BC6-4619C083CBC7}" srcOrd="0" destOrd="0" presId="urn:microsoft.com/office/officeart/2005/8/layout/orgChart1"/>
    <dgm:cxn modelId="{ACDAFAAC-BAEF-459F-8444-5883CE401CED}" type="presParOf" srcId="{8F3B56D8-7CBB-4CC9-BD6D-7BC299FEE47A}" destId="{D1C1A302-1C84-4851-BA86-6D76B7C6CE2E}" srcOrd="1" destOrd="0" presId="urn:microsoft.com/office/officeart/2005/8/layout/orgChart1"/>
    <dgm:cxn modelId="{1B4B0AD4-71AE-40CB-8BD2-4B805C93DCBF}" type="presParOf" srcId="{D1C1A302-1C84-4851-BA86-6D76B7C6CE2E}" destId="{6717C862-E370-4BC0-BD23-0C0AE896D362}" srcOrd="0" destOrd="0" presId="urn:microsoft.com/office/officeart/2005/8/layout/orgChart1"/>
    <dgm:cxn modelId="{8B5CC712-AA6F-4C0D-858B-8B859C4116E1}" type="presParOf" srcId="{6717C862-E370-4BC0-BD23-0C0AE896D362}" destId="{8CF4CD27-867E-4A47-B07C-44FEF11E7E7F}" srcOrd="0" destOrd="0" presId="urn:microsoft.com/office/officeart/2005/8/layout/orgChart1"/>
    <dgm:cxn modelId="{B25ECF82-20F9-46BA-B094-473681FE71DA}" type="presParOf" srcId="{6717C862-E370-4BC0-BD23-0C0AE896D362}" destId="{843F30E5-DA9A-41DA-B70C-B46833CB55A5}" srcOrd="1" destOrd="0" presId="urn:microsoft.com/office/officeart/2005/8/layout/orgChart1"/>
    <dgm:cxn modelId="{D5DA918A-D454-4DA2-A22F-89DD090356E3}" type="presParOf" srcId="{D1C1A302-1C84-4851-BA86-6D76B7C6CE2E}" destId="{28DD642A-8BC6-42FA-9ECA-0FBA9DC4CC9E}" srcOrd="1" destOrd="0" presId="urn:microsoft.com/office/officeart/2005/8/layout/orgChart1"/>
    <dgm:cxn modelId="{7A01BC8F-ECFC-40D3-92EF-4FBBCA9F8F42}" type="presParOf" srcId="{D1C1A302-1C84-4851-BA86-6D76B7C6CE2E}" destId="{5D05593A-5678-4836-887A-B9A1BB937606}" srcOrd="2" destOrd="0" presId="urn:microsoft.com/office/officeart/2005/8/layout/orgChart1"/>
    <dgm:cxn modelId="{4A1984DD-4A41-4C98-AB0B-003D42C30EC7}" type="presParOf" srcId="{8F3B56D8-7CBB-4CC9-BD6D-7BC299FEE47A}" destId="{436ECF10-F7F9-412A-A3B3-E4120182C493}" srcOrd="2" destOrd="0" presId="urn:microsoft.com/office/officeart/2005/8/layout/orgChart1"/>
    <dgm:cxn modelId="{75D1137C-776C-4406-A1FB-B9B1CD6C5A2D}" type="presParOf" srcId="{8F3B56D8-7CBB-4CC9-BD6D-7BC299FEE47A}" destId="{E2A84C5A-99D4-4E99-A2D6-6004ED4A14C7}" srcOrd="3" destOrd="0" presId="urn:microsoft.com/office/officeart/2005/8/layout/orgChart1"/>
    <dgm:cxn modelId="{F42D7FB8-DA0E-4306-A4EF-A5743AFD7DF6}" type="presParOf" srcId="{E2A84C5A-99D4-4E99-A2D6-6004ED4A14C7}" destId="{DD5BE4D4-C441-45DE-9A65-DFC83B93FD93}" srcOrd="0" destOrd="0" presId="urn:microsoft.com/office/officeart/2005/8/layout/orgChart1"/>
    <dgm:cxn modelId="{A2D7AC47-28D9-45A5-9D45-27BECD369537}" type="presParOf" srcId="{DD5BE4D4-C441-45DE-9A65-DFC83B93FD93}" destId="{47321B92-6D94-4736-A8CE-FEBCD3414C57}" srcOrd="0" destOrd="0" presId="urn:microsoft.com/office/officeart/2005/8/layout/orgChart1"/>
    <dgm:cxn modelId="{0BC8CBB4-50F6-46A9-BA0B-B1FEEF7946F8}" type="presParOf" srcId="{DD5BE4D4-C441-45DE-9A65-DFC83B93FD93}" destId="{6E14D791-D94C-4E95-9B4F-1C657C2C3309}" srcOrd="1" destOrd="0" presId="urn:microsoft.com/office/officeart/2005/8/layout/orgChart1"/>
    <dgm:cxn modelId="{C6021109-377E-46E7-853C-38E9F8BF6473}" type="presParOf" srcId="{E2A84C5A-99D4-4E99-A2D6-6004ED4A14C7}" destId="{A766D990-4063-4C23-AC5B-37AA279524A1}" srcOrd="1" destOrd="0" presId="urn:microsoft.com/office/officeart/2005/8/layout/orgChart1"/>
    <dgm:cxn modelId="{F9DA3A39-A6E6-4992-A893-582C6E831157}" type="presParOf" srcId="{E2A84C5A-99D4-4E99-A2D6-6004ED4A14C7}" destId="{577D0678-EAB4-461E-9E67-0628077C05C1}" srcOrd="2" destOrd="0" presId="urn:microsoft.com/office/officeart/2005/8/layout/orgChart1"/>
    <dgm:cxn modelId="{423DD7C8-5D7A-4285-AFA7-4B7281827AD3}" type="presParOf" srcId="{8F3B56D8-7CBB-4CC9-BD6D-7BC299FEE47A}" destId="{80F215D4-2CBE-4350-BCE3-7303D2AA5261}" srcOrd="4" destOrd="0" presId="urn:microsoft.com/office/officeart/2005/8/layout/orgChart1"/>
    <dgm:cxn modelId="{13D01AB6-ED4A-46C7-99C9-9B1F5E8D290F}" type="presParOf" srcId="{8F3B56D8-7CBB-4CC9-BD6D-7BC299FEE47A}" destId="{2D0BCAC1-D699-46D0-B1B0-489295699667}" srcOrd="5" destOrd="0" presId="urn:microsoft.com/office/officeart/2005/8/layout/orgChart1"/>
    <dgm:cxn modelId="{2C16D3ED-D338-4AA4-9174-DB60E4BB8B3B}" type="presParOf" srcId="{2D0BCAC1-D699-46D0-B1B0-489295699667}" destId="{4D4772E3-DA8F-48D1-A778-60FE6545AD15}" srcOrd="0" destOrd="0" presId="urn:microsoft.com/office/officeart/2005/8/layout/orgChart1"/>
    <dgm:cxn modelId="{70A8D507-A812-47C6-805D-18412A8F0E91}" type="presParOf" srcId="{4D4772E3-DA8F-48D1-A778-60FE6545AD15}" destId="{38748F87-6521-4367-8BF6-127D6DAB3B48}" srcOrd="0" destOrd="0" presId="urn:microsoft.com/office/officeart/2005/8/layout/orgChart1"/>
    <dgm:cxn modelId="{E13E2DE1-D8FE-4324-B447-72550F60C4E7}" type="presParOf" srcId="{4D4772E3-DA8F-48D1-A778-60FE6545AD15}" destId="{E77D7D97-2C43-4826-B2F8-22D058DFA608}" srcOrd="1" destOrd="0" presId="urn:microsoft.com/office/officeart/2005/8/layout/orgChart1"/>
    <dgm:cxn modelId="{555CC4B8-ADA8-45CF-A75A-07B0B7DB9194}" type="presParOf" srcId="{2D0BCAC1-D699-46D0-B1B0-489295699667}" destId="{8171EAA6-4500-4920-A39C-9BB5A6009AB5}" srcOrd="1" destOrd="0" presId="urn:microsoft.com/office/officeart/2005/8/layout/orgChart1"/>
    <dgm:cxn modelId="{D4F8574D-B2F1-4B58-BB5D-0BE3528EB72E}" type="presParOf" srcId="{2D0BCAC1-D699-46D0-B1B0-489295699667}" destId="{62FF9FA9-6D6B-4E53-9454-14CC8D3721C7}" srcOrd="2" destOrd="0" presId="urn:microsoft.com/office/officeart/2005/8/layout/orgChart1"/>
    <dgm:cxn modelId="{9C9B92EA-2D21-4F23-98E7-B9FAA8B83E08}" type="presParOf" srcId="{43D311E7-AE97-42B2-8720-05A224AA9352}" destId="{7F6AE498-0893-415D-9EB9-A7E17E3155D8}" srcOrd="2" destOrd="0" presId="urn:microsoft.com/office/officeart/2005/8/layout/orgChart1"/>
    <dgm:cxn modelId="{89D920F0-13C7-4751-BC63-7C19A712445B}" type="presParOf" srcId="{31AB9643-8B08-4A22-87BF-3D6862F22783}" destId="{FD9F2679-D639-4023-9D43-B800F87028B0}" srcOrd="4" destOrd="0" presId="urn:microsoft.com/office/officeart/2005/8/layout/orgChart1"/>
    <dgm:cxn modelId="{E3B8FE86-F3E0-4103-A78A-FC5953500C8E}" type="presParOf" srcId="{31AB9643-8B08-4A22-87BF-3D6862F22783}" destId="{69EFD395-44CD-4872-8AD9-D5F7A038FA4B}" srcOrd="5" destOrd="0" presId="urn:microsoft.com/office/officeart/2005/8/layout/orgChart1"/>
    <dgm:cxn modelId="{F2BA8DDF-AF9D-46BC-A236-3372711C843B}" type="presParOf" srcId="{69EFD395-44CD-4872-8AD9-D5F7A038FA4B}" destId="{ACE2C943-D1FE-4581-BA90-A67BA2FB2AD2}" srcOrd="0" destOrd="0" presId="urn:microsoft.com/office/officeart/2005/8/layout/orgChart1"/>
    <dgm:cxn modelId="{1D3E94DA-3095-4240-A05D-5C1099EDC17D}" type="presParOf" srcId="{ACE2C943-D1FE-4581-BA90-A67BA2FB2AD2}" destId="{242E6880-D2BF-4A17-ACF0-A17807F7F338}" srcOrd="0" destOrd="0" presId="urn:microsoft.com/office/officeart/2005/8/layout/orgChart1"/>
    <dgm:cxn modelId="{F46AAB2D-B2A1-4417-9D5C-A5F5E89E67F9}" type="presParOf" srcId="{ACE2C943-D1FE-4581-BA90-A67BA2FB2AD2}" destId="{BB2696FC-C6BA-4BA6-B6E8-413EB6CC29B4}" srcOrd="1" destOrd="0" presId="urn:microsoft.com/office/officeart/2005/8/layout/orgChart1"/>
    <dgm:cxn modelId="{CF5E3D10-90AD-4FBB-A86D-489580601612}" type="presParOf" srcId="{69EFD395-44CD-4872-8AD9-D5F7A038FA4B}" destId="{35445415-D88A-411E-9FC9-0B2B6CFE935D}" srcOrd="1" destOrd="0" presId="urn:microsoft.com/office/officeart/2005/8/layout/orgChart1"/>
    <dgm:cxn modelId="{F4DC8F86-D6B1-4927-9D89-3721021CD807}" type="presParOf" srcId="{35445415-D88A-411E-9FC9-0B2B6CFE935D}" destId="{DEF6321C-0B05-4C21-A9BA-5486BC890156}" srcOrd="0" destOrd="0" presId="urn:microsoft.com/office/officeart/2005/8/layout/orgChart1"/>
    <dgm:cxn modelId="{424F0563-9E10-46B7-AFB7-AD6BE1F30F72}" type="presParOf" srcId="{35445415-D88A-411E-9FC9-0B2B6CFE935D}" destId="{815410D9-1172-47EE-9C4C-684DE095879A}" srcOrd="1" destOrd="0" presId="urn:microsoft.com/office/officeart/2005/8/layout/orgChart1"/>
    <dgm:cxn modelId="{C70C6248-D65F-4FDA-A11C-8BC0D5368793}" type="presParOf" srcId="{815410D9-1172-47EE-9C4C-684DE095879A}" destId="{96949888-5E07-4F50-BCB4-D6E181ADB7EE}" srcOrd="0" destOrd="0" presId="urn:microsoft.com/office/officeart/2005/8/layout/orgChart1"/>
    <dgm:cxn modelId="{3E3999AB-5811-4F9E-A9E8-8AB3DF59BE71}" type="presParOf" srcId="{96949888-5E07-4F50-BCB4-D6E181ADB7EE}" destId="{1D920FD0-7525-4279-858A-0AB47ACA95B0}" srcOrd="0" destOrd="0" presId="urn:microsoft.com/office/officeart/2005/8/layout/orgChart1"/>
    <dgm:cxn modelId="{D25CA884-98DA-49A1-BB46-7A999A33E78E}" type="presParOf" srcId="{96949888-5E07-4F50-BCB4-D6E181ADB7EE}" destId="{B32CA944-4A14-463F-9C88-BC366A573252}" srcOrd="1" destOrd="0" presId="urn:microsoft.com/office/officeart/2005/8/layout/orgChart1"/>
    <dgm:cxn modelId="{306D0485-DF89-48C0-80E6-6E2FC5808A3D}" type="presParOf" srcId="{815410D9-1172-47EE-9C4C-684DE095879A}" destId="{1524F89B-6D20-4D56-8BA0-95ED3FEB0CA5}" srcOrd="1" destOrd="0" presId="urn:microsoft.com/office/officeart/2005/8/layout/orgChart1"/>
    <dgm:cxn modelId="{C272BD72-64C3-4AB0-B26D-098C6818266C}" type="presParOf" srcId="{815410D9-1172-47EE-9C4C-684DE095879A}" destId="{977B2E70-7A31-4E7F-8B5B-58550AF76CB0}" srcOrd="2" destOrd="0" presId="urn:microsoft.com/office/officeart/2005/8/layout/orgChart1"/>
    <dgm:cxn modelId="{C5E7A828-49D7-434C-8B57-01EC3417A04D}" type="presParOf" srcId="{35445415-D88A-411E-9FC9-0B2B6CFE935D}" destId="{B4E79D18-309E-4EB7-BA86-61874C07392A}" srcOrd="2" destOrd="0" presId="urn:microsoft.com/office/officeart/2005/8/layout/orgChart1"/>
    <dgm:cxn modelId="{15A92F7F-B42F-4345-AB75-1DD5444F8CA1}" type="presParOf" srcId="{35445415-D88A-411E-9FC9-0B2B6CFE935D}" destId="{A11BF3CF-359D-4493-A809-D63B1DD3D0D8}" srcOrd="3" destOrd="0" presId="urn:microsoft.com/office/officeart/2005/8/layout/orgChart1"/>
    <dgm:cxn modelId="{23BF9A70-8ED3-446A-B998-9ECA8F5798BA}" type="presParOf" srcId="{A11BF3CF-359D-4493-A809-D63B1DD3D0D8}" destId="{5F0F3B84-EF69-4C5E-8AD7-BDCE04BE1D29}" srcOrd="0" destOrd="0" presId="urn:microsoft.com/office/officeart/2005/8/layout/orgChart1"/>
    <dgm:cxn modelId="{6386A968-07D5-4928-921A-86ADAACBAC68}" type="presParOf" srcId="{5F0F3B84-EF69-4C5E-8AD7-BDCE04BE1D29}" destId="{46E57DA9-17F5-46D2-A666-B07A6E49C566}" srcOrd="0" destOrd="0" presId="urn:microsoft.com/office/officeart/2005/8/layout/orgChart1"/>
    <dgm:cxn modelId="{DEF8997F-D191-43FA-A139-018BED8411B4}" type="presParOf" srcId="{5F0F3B84-EF69-4C5E-8AD7-BDCE04BE1D29}" destId="{49BE2493-F732-4BFD-A1E0-68FCCFCB7163}" srcOrd="1" destOrd="0" presId="urn:microsoft.com/office/officeart/2005/8/layout/orgChart1"/>
    <dgm:cxn modelId="{A68427CD-9091-41A1-A2B0-210E93ED00BB}" type="presParOf" srcId="{A11BF3CF-359D-4493-A809-D63B1DD3D0D8}" destId="{41954F6A-5DC1-4147-9A41-DA310D6706A5}" srcOrd="1" destOrd="0" presId="urn:microsoft.com/office/officeart/2005/8/layout/orgChart1"/>
    <dgm:cxn modelId="{1BC32E4B-234B-4841-AEE1-C6488DF030A2}" type="presParOf" srcId="{A11BF3CF-359D-4493-A809-D63B1DD3D0D8}" destId="{EF000282-D33A-4970-BE48-69AB189AE25B}" srcOrd="2" destOrd="0" presId="urn:microsoft.com/office/officeart/2005/8/layout/orgChart1"/>
    <dgm:cxn modelId="{4A01DB0A-F637-4B5F-B3D0-BD21A0F861DB}" type="presParOf" srcId="{35445415-D88A-411E-9FC9-0B2B6CFE935D}" destId="{C4C4D96D-FA7E-40BA-9E57-517BE233CD20}" srcOrd="4" destOrd="0" presId="urn:microsoft.com/office/officeart/2005/8/layout/orgChart1"/>
    <dgm:cxn modelId="{AB509261-94D9-474D-B30B-883259B7DF50}" type="presParOf" srcId="{35445415-D88A-411E-9FC9-0B2B6CFE935D}" destId="{C994282A-15FB-4423-B83C-761BAEFD07E3}" srcOrd="5" destOrd="0" presId="urn:microsoft.com/office/officeart/2005/8/layout/orgChart1"/>
    <dgm:cxn modelId="{29D55DD4-AF84-4D3B-A0B3-D3DB74642708}" type="presParOf" srcId="{C994282A-15FB-4423-B83C-761BAEFD07E3}" destId="{54CD74E9-D792-4268-845E-C373620D2245}" srcOrd="0" destOrd="0" presId="urn:microsoft.com/office/officeart/2005/8/layout/orgChart1"/>
    <dgm:cxn modelId="{8EF2D959-A508-4996-8A00-647FB2C4A269}" type="presParOf" srcId="{54CD74E9-D792-4268-845E-C373620D2245}" destId="{88A02F08-35D2-47BA-AA8A-3804CA42E934}" srcOrd="0" destOrd="0" presId="urn:microsoft.com/office/officeart/2005/8/layout/orgChart1"/>
    <dgm:cxn modelId="{7101EED9-6C8E-4A11-B560-5977DA8B489A}" type="presParOf" srcId="{54CD74E9-D792-4268-845E-C373620D2245}" destId="{60F86CBF-5FBB-4E47-BEDB-081D688B0122}" srcOrd="1" destOrd="0" presId="urn:microsoft.com/office/officeart/2005/8/layout/orgChart1"/>
    <dgm:cxn modelId="{C9C3CD04-FBD2-4FD4-ADA9-CA77B4064B21}" type="presParOf" srcId="{C994282A-15FB-4423-B83C-761BAEFD07E3}" destId="{62A44450-DAB9-4911-A545-E13DA4A6F5A8}" srcOrd="1" destOrd="0" presId="urn:microsoft.com/office/officeart/2005/8/layout/orgChart1"/>
    <dgm:cxn modelId="{02B3A705-D49E-4BE9-A999-6BFF836142F7}" type="presParOf" srcId="{C994282A-15FB-4423-B83C-761BAEFD07E3}" destId="{37489E8B-1C3F-461D-9EA6-0CF71942C5A9}" srcOrd="2" destOrd="0" presId="urn:microsoft.com/office/officeart/2005/8/layout/orgChart1"/>
    <dgm:cxn modelId="{B5139D63-ABC4-4FC6-89A9-905F37251C19}" type="presParOf" srcId="{69EFD395-44CD-4872-8AD9-D5F7A038FA4B}" destId="{2F639D19-65DB-4132-B3E1-4FABB9D7BD42}" srcOrd="2" destOrd="0" presId="urn:microsoft.com/office/officeart/2005/8/layout/orgChart1"/>
    <dgm:cxn modelId="{43D61397-C781-473E-A671-9E2B52565875}" type="presParOf" srcId="{31AB9643-8B08-4A22-87BF-3D6862F22783}" destId="{2E4B53FA-C61B-4899-B54E-57CE5A78A94F}" srcOrd="6" destOrd="0" presId="urn:microsoft.com/office/officeart/2005/8/layout/orgChart1"/>
    <dgm:cxn modelId="{300E3925-4558-4B1F-8C60-18466A92EF4D}" type="presParOf" srcId="{31AB9643-8B08-4A22-87BF-3D6862F22783}" destId="{A7D7BA1B-229E-4781-B54C-FB6BA93D9951}" srcOrd="7" destOrd="0" presId="urn:microsoft.com/office/officeart/2005/8/layout/orgChart1"/>
    <dgm:cxn modelId="{8E846F64-4B21-40C1-BFBC-AA7AF5879F93}" type="presParOf" srcId="{A7D7BA1B-229E-4781-B54C-FB6BA93D9951}" destId="{314DE031-CDDA-4BE5-9158-8114D288533C}" srcOrd="0" destOrd="0" presId="urn:microsoft.com/office/officeart/2005/8/layout/orgChart1"/>
    <dgm:cxn modelId="{5225C7FF-D6FF-4140-80FC-3C10EBDF533E}" type="presParOf" srcId="{314DE031-CDDA-4BE5-9158-8114D288533C}" destId="{20DB0C81-B976-4B83-A7A0-6135B856A484}" srcOrd="0" destOrd="0" presId="urn:microsoft.com/office/officeart/2005/8/layout/orgChart1"/>
    <dgm:cxn modelId="{BE00F477-1040-4056-8AA5-BA9E993C8B6D}" type="presParOf" srcId="{314DE031-CDDA-4BE5-9158-8114D288533C}" destId="{C5044C76-32F3-419D-800C-FF995D277C3D}" srcOrd="1" destOrd="0" presId="urn:microsoft.com/office/officeart/2005/8/layout/orgChart1"/>
    <dgm:cxn modelId="{AF8913E0-506F-40D4-B5D0-ADE52CD779F4}" type="presParOf" srcId="{A7D7BA1B-229E-4781-B54C-FB6BA93D9951}" destId="{1BB4D35E-EB97-4A47-AB05-CAA15846E932}" srcOrd="1" destOrd="0" presId="urn:microsoft.com/office/officeart/2005/8/layout/orgChart1"/>
    <dgm:cxn modelId="{0A596C0C-E018-45D0-A821-E2A001101D46}" type="presParOf" srcId="{1BB4D35E-EB97-4A47-AB05-CAA15846E932}" destId="{FAA3330E-82EA-485A-AA94-480D0B826116}" srcOrd="0" destOrd="0" presId="urn:microsoft.com/office/officeart/2005/8/layout/orgChart1"/>
    <dgm:cxn modelId="{C5C4307E-2F2D-4C19-81D9-5F7FA5F42EF1}" type="presParOf" srcId="{1BB4D35E-EB97-4A47-AB05-CAA15846E932}" destId="{F8A3F807-5D4E-4D6A-B9DD-9DB124891A11}" srcOrd="1" destOrd="0" presId="urn:microsoft.com/office/officeart/2005/8/layout/orgChart1"/>
    <dgm:cxn modelId="{3F014735-B36F-4F67-AD18-B39779FD57F1}" type="presParOf" srcId="{F8A3F807-5D4E-4D6A-B9DD-9DB124891A11}" destId="{6590425D-A7ED-463C-91C2-A05BEDB0176E}" srcOrd="0" destOrd="0" presId="urn:microsoft.com/office/officeart/2005/8/layout/orgChart1"/>
    <dgm:cxn modelId="{46A8B4A4-0F2F-4C62-8536-B4CC094FD8A7}" type="presParOf" srcId="{6590425D-A7ED-463C-91C2-A05BEDB0176E}" destId="{9D80A08B-2EBE-44A9-90E4-E99B546346E2}" srcOrd="0" destOrd="0" presId="urn:microsoft.com/office/officeart/2005/8/layout/orgChart1"/>
    <dgm:cxn modelId="{7E289E99-47DE-4DAC-9E9E-A9A88095E946}" type="presParOf" srcId="{6590425D-A7ED-463C-91C2-A05BEDB0176E}" destId="{900B4E92-1E42-499F-9BF8-0C59886B71DF}" srcOrd="1" destOrd="0" presId="urn:microsoft.com/office/officeart/2005/8/layout/orgChart1"/>
    <dgm:cxn modelId="{97B58245-B4F1-4A43-B3C2-A04DC4E35A0D}" type="presParOf" srcId="{F8A3F807-5D4E-4D6A-B9DD-9DB124891A11}" destId="{0FED3404-38B9-410E-AD5C-5FE60D38F678}" srcOrd="1" destOrd="0" presId="urn:microsoft.com/office/officeart/2005/8/layout/orgChart1"/>
    <dgm:cxn modelId="{B1F62769-D3AB-4B23-9A8D-D672E6A02DA5}" type="presParOf" srcId="{F8A3F807-5D4E-4D6A-B9DD-9DB124891A11}" destId="{2261007C-03C3-472B-9775-0E9237999143}" srcOrd="2" destOrd="0" presId="urn:microsoft.com/office/officeart/2005/8/layout/orgChart1"/>
    <dgm:cxn modelId="{9F6E9DF0-F566-4F14-9EED-9D8FC91CE09B}" type="presParOf" srcId="{1BB4D35E-EB97-4A47-AB05-CAA15846E932}" destId="{79BF01CE-A662-4E79-8AB6-A2742D53D098}" srcOrd="2" destOrd="0" presId="urn:microsoft.com/office/officeart/2005/8/layout/orgChart1"/>
    <dgm:cxn modelId="{1D789267-8683-445A-A1E1-48D253CFBC32}" type="presParOf" srcId="{1BB4D35E-EB97-4A47-AB05-CAA15846E932}" destId="{426252C9-B42D-4FF8-986B-74884B6CD001}" srcOrd="3" destOrd="0" presId="urn:microsoft.com/office/officeart/2005/8/layout/orgChart1"/>
    <dgm:cxn modelId="{8E9EE268-7A9A-4D23-8182-1CC4BF52B77E}" type="presParOf" srcId="{426252C9-B42D-4FF8-986B-74884B6CD001}" destId="{CB2EC28E-E7F2-48FD-B999-7248400C90C5}" srcOrd="0" destOrd="0" presId="urn:microsoft.com/office/officeart/2005/8/layout/orgChart1"/>
    <dgm:cxn modelId="{86F9E8D6-8A04-45CE-A993-251C14044BF6}" type="presParOf" srcId="{CB2EC28E-E7F2-48FD-B999-7248400C90C5}" destId="{41299A46-9430-487B-8757-185390F1E0CE}" srcOrd="0" destOrd="0" presId="urn:microsoft.com/office/officeart/2005/8/layout/orgChart1"/>
    <dgm:cxn modelId="{9F6E3C96-6161-4FA5-96EF-B38AEC9F4A8B}" type="presParOf" srcId="{CB2EC28E-E7F2-48FD-B999-7248400C90C5}" destId="{282DA727-A4FB-4588-BA0D-7BABF104F2FB}" srcOrd="1" destOrd="0" presId="urn:microsoft.com/office/officeart/2005/8/layout/orgChart1"/>
    <dgm:cxn modelId="{DB4DD085-BA67-44D1-912A-C55AC9E1C51B}" type="presParOf" srcId="{426252C9-B42D-4FF8-986B-74884B6CD001}" destId="{7D0B8BB5-ECA5-4291-B03F-C9FF0B9BA405}" srcOrd="1" destOrd="0" presId="urn:microsoft.com/office/officeart/2005/8/layout/orgChart1"/>
    <dgm:cxn modelId="{E5D49797-2E63-4502-8E18-7D2004EB287A}" type="presParOf" srcId="{426252C9-B42D-4FF8-986B-74884B6CD001}" destId="{FDDA1E9D-0D6F-46CB-80D5-A7487224A72F}" srcOrd="2" destOrd="0" presId="urn:microsoft.com/office/officeart/2005/8/layout/orgChart1"/>
    <dgm:cxn modelId="{FAEBD9F1-4D57-4E81-96E2-C8A999156E41}" type="presParOf" srcId="{1BB4D35E-EB97-4A47-AB05-CAA15846E932}" destId="{4425E3E0-4E01-4C4F-A048-D990B2596C09}" srcOrd="4" destOrd="0" presId="urn:microsoft.com/office/officeart/2005/8/layout/orgChart1"/>
    <dgm:cxn modelId="{5637A6C5-C505-465E-A1AF-F23B59CF26F6}" type="presParOf" srcId="{1BB4D35E-EB97-4A47-AB05-CAA15846E932}" destId="{9A38CB58-BBE7-48A8-B03F-47D0A359E397}" srcOrd="5" destOrd="0" presId="urn:microsoft.com/office/officeart/2005/8/layout/orgChart1"/>
    <dgm:cxn modelId="{BC646711-E4A2-42FD-BAC3-01F51C699D16}" type="presParOf" srcId="{9A38CB58-BBE7-48A8-B03F-47D0A359E397}" destId="{FCE556D3-CA2C-4EE5-8A68-20BBDD3C043F}" srcOrd="0" destOrd="0" presId="urn:microsoft.com/office/officeart/2005/8/layout/orgChart1"/>
    <dgm:cxn modelId="{DE26BF55-D75A-421D-93F6-70E37ED7E3F0}" type="presParOf" srcId="{FCE556D3-CA2C-4EE5-8A68-20BBDD3C043F}" destId="{727B92B2-67C3-4F00-8125-F62ED27264D0}" srcOrd="0" destOrd="0" presId="urn:microsoft.com/office/officeart/2005/8/layout/orgChart1"/>
    <dgm:cxn modelId="{1007FA36-3766-4ADF-8B82-CD31FA1FA5A1}" type="presParOf" srcId="{FCE556D3-CA2C-4EE5-8A68-20BBDD3C043F}" destId="{47D6F45C-4257-407D-8635-035372679934}" srcOrd="1" destOrd="0" presId="urn:microsoft.com/office/officeart/2005/8/layout/orgChart1"/>
    <dgm:cxn modelId="{5B7F438A-91B0-4367-A664-E680C0A00E36}" type="presParOf" srcId="{9A38CB58-BBE7-48A8-B03F-47D0A359E397}" destId="{477A27B8-9744-4202-9857-21BE751C4233}" srcOrd="1" destOrd="0" presId="urn:microsoft.com/office/officeart/2005/8/layout/orgChart1"/>
    <dgm:cxn modelId="{23033636-04F1-4F74-8A94-10E1849E16F1}" type="presParOf" srcId="{9A38CB58-BBE7-48A8-B03F-47D0A359E397}" destId="{D1383702-5D6E-46E6-8EA7-683041D3F2CF}" srcOrd="2" destOrd="0" presId="urn:microsoft.com/office/officeart/2005/8/layout/orgChart1"/>
    <dgm:cxn modelId="{1E7A03AC-E874-40C9-B03C-5DF0519D64C8}" type="presParOf" srcId="{A7D7BA1B-229E-4781-B54C-FB6BA93D9951}" destId="{3FBA4CD2-D161-4F4D-9B6B-758D7DE18ABF}" srcOrd="2" destOrd="0" presId="urn:microsoft.com/office/officeart/2005/8/layout/orgChart1"/>
    <dgm:cxn modelId="{DCA5D172-CC10-4036-B4D5-39281A6CDDE9}" type="presParOf" srcId="{466C976F-1057-4D92-8DD9-7DCD3C903220}" destId="{1F8AFB0C-B429-4F2E-9475-98B7967907D1}" srcOrd="2" destOrd="0" presId="urn:microsoft.com/office/officeart/2005/8/layout/orgChart1"/>
    <dgm:cxn modelId="{4393A826-7B89-440B-B0D2-3303F5ABAE8C}" type="presParOf" srcId="{1F8AFB0C-B429-4F2E-9475-98B7967907D1}" destId="{F81CD101-E99C-41B5-A427-6184872BDC66}" srcOrd="0" destOrd="0" presId="urn:microsoft.com/office/officeart/2005/8/layout/orgChart1"/>
    <dgm:cxn modelId="{5ED29C42-B382-4F3F-AFF7-5BCFC1E0B6B9}" type="presParOf" srcId="{1F8AFB0C-B429-4F2E-9475-98B7967907D1}" destId="{51A1EB11-74CF-484F-AFF1-5A3B3C49697E}" srcOrd="1" destOrd="0" presId="urn:microsoft.com/office/officeart/2005/8/layout/orgChart1"/>
    <dgm:cxn modelId="{FB4258AA-0DFC-4B25-9E3A-7FC937C8FB06}" type="presParOf" srcId="{51A1EB11-74CF-484F-AFF1-5A3B3C49697E}" destId="{505B223F-C07E-4DF3-BDDB-E78E01CB5488}" srcOrd="0" destOrd="0" presId="urn:microsoft.com/office/officeart/2005/8/layout/orgChart1"/>
    <dgm:cxn modelId="{9BAF9FA1-DF19-4398-A492-6C2CF782B64B}" type="presParOf" srcId="{505B223F-C07E-4DF3-BDDB-E78E01CB5488}" destId="{5E0D14C9-DFD4-48B1-B509-412473701BBA}" srcOrd="0" destOrd="0" presId="urn:microsoft.com/office/officeart/2005/8/layout/orgChart1"/>
    <dgm:cxn modelId="{42581BED-72B4-463E-B5F0-0AFE6BCC9FBF}" type="presParOf" srcId="{505B223F-C07E-4DF3-BDDB-E78E01CB5488}" destId="{0D1F2F1D-F9DE-4028-8191-F5560C364257}" srcOrd="1" destOrd="0" presId="urn:microsoft.com/office/officeart/2005/8/layout/orgChart1"/>
    <dgm:cxn modelId="{891A2097-6438-415A-A45D-11CAF6B635CD}" type="presParOf" srcId="{51A1EB11-74CF-484F-AFF1-5A3B3C49697E}" destId="{B3265F2F-8A87-4CFF-8ED9-A2281D42F700}" srcOrd="1" destOrd="0" presId="urn:microsoft.com/office/officeart/2005/8/layout/orgChart1"/>
    <dgm:cxn modelId="{F3A4447E-1820-4FA1-8922-16189CC79A1C}" type="presParOf" srcId="{B3265F2F-8A87-4CFF-8ED9-A2281D42F700}" destId="{6A6980D4-9180-4E11-973D-CB0D3244D17D}" srcOrd="0" destOrd="0" presId="urn:microsoft.com/office/officeart/2005/8/layout/orgChart1"/>
    <dgm:cxn modelId="{19C2C9BA-8D57-4747-B9DB-48F9101777BB}" type="presParOf" srcId="{B3265F2F-8A87-4CFF-8ED9-A2281D42F700}" destId="{570DCA47-7DC6-4A9F-9455-EDCE81E758F3}" srcOrd="1" destOrd="0" presId="urn:microsoft.com/office/officeart/2005/8/layout/orgChart1"/>
    <dgm:cxn modelId="{38DE9F4F-A4F1-426C-B5A7-9366DECD0F66}" type="presParOf" srcId="{570DCA47-7DC6-4A9F-9455-EDCE81E758F3}" destId="{12E48F77-69AF-4E10-A222-2CEDDB95C42E}" srcOrd="0" destOrd="0" presId="urn:microsoft.com/office/officeart/2005/8/layout/orgChart1"/>
    <dgm:cxn modelId="{B110348D-859F-48C2-AA91-AD2BDC0F965B}" type="presParOf" srcId="{12E48F77-69AF-4E10-A222-2CEDDB95C42E}" destId="{84A8C901-34ED-4185-BC49-8B7E6D08C304}" srcOrd="0" destOrd="0" presId="urn:microsoft.com/office/officeart/2005/8/layout/orgChart1"/>
    <dgm:cxn modelId="{ABEE7208-0F07-4652-A147-3A91773EC46F}" type="presParOf" srcId="{12E48F77-69AF-4E10-A222-2CEDDB95C42E}" destId="{E7A2D079-6ABE-4843-A174-6647A329FF70}" srcOrd="1" destOrd="0" presId="urn:microsoft.com/office/officeart/2005/8/layout/orgChart1"/>
    <dgm:cxn modelId="{7CAD889B-C6EB-4008-819F-2C0E7D6C5EC4}" type="presParOf" srcId="{570DCA47-7DC6-4A9F-9455-EDCE81E758F3}" destId="{9F564EA2-AED4-4493-B894-C576FD5FC3D4}" srcOrd="1" destOrd="0" presId="urn:microsoft.com/office/officeart/2005/8/layout/orgChart1"/>
    <dgm:cxn modelId="{272933AC-BC3E-42CA-BAEB-6700C83EEF07}" type="presParOf" srcId="{570DCA47-7DC6-4A9F-9455-EDCE81E758F3}" destId="{BCEADD86-194F-465D-9B0D-3689B2273DCB}" srcOrd="2" destOrd="0" presId="urn:microsoft.com/office/officeart/2005/8/layout/orgChart1"/>
    <dgm:cxn modelId="{F62279E0-0187-458B-83F3-940F5FB29280}" type="presParOf" srcId="{B3265F2F-8A87-4CFF-8ED9-A2281D42F700}" destId="{B67964BF-3BC0-4201-B15F-885E6B5E4616}" srcOrd="2" destOrd="0" presId="urn:microsoft.com/office/officeart/2005/8/layout/orgChart1"/>
    <dgm:cxn modelId="{48F03131-CC11-4B41-A862-B4B255EAC8BD}" type="presParOf" srcId="{B3265F2F-8A87-4CFF-8ED9-A2281D42F700}" destId="{C475F8FF-E2A4-403C-8071-5A53A157DB53}" srcOrd="3" destOrd="0" presId="urn:microsoft.com/office/officeart/2005/8/layout/orgChart1"/>
    <dgm:cxn modelId="{BD922C13-0094-4D04-BCA9-C6932A0F0C08}" type="presParOf" srcId="{C475F8FF-E2A4-403C-8071-5A53A157DB53}" destId="{DAB01F7A-470A-44F7-AD16-6A9A8E7611E8}" srcOrd="0" destOrd="0" presId="urn:microsoft.com/office/officeart/2005/8/layout/orgChart1"/>
    <dgm:cxn modelId="{B4E5FBBF-F534-43B3-BAE0-17C91405032A}" type="presParOf" srcId="{DAB01F7A-470A-44F7-AD16-6A9A8E7611E8}" destId="{E1FF34BD-994A-4E5C-BB8D-D3B2D58E52D2}" srcOrd="0" destOrd="0" presId="urn:microsoft.com/office/officeart/2005/8/layout/orgChart1"/>
    <dgm:cxn modelId="{B3874327-92A6-4F49-81F9-C9B4164FC81E}" type="presParOf" srcId="{DAB01F7A-470A-44F7-AD16-6A9A8E7611E8}" destId="{1F4794B8-886A-45C3-97EB-D87D01AA99DA}" srcOrd="1" destOrd="0" presId="urn:microsoft.com/office/officeart/2005/8/layout/orgChart1"/>
    <dgm:cxn modelId="{12E45A05-413D-4445-9860-AEB9572A23C8}" type="presParOf" srcId="{C475F8FF-E2A4-403C-8071-5A53A157DB53}" destId="{B4A17485-2666-4764-BA24-CEB199EE1EEE}" srcOrd="1" destOrd="0" presId="urn:microsoft.com/office/officeart/2005/8/layout/orgChart1"/>
    <dgm:cxn modelId="{8458D9CA-0584-428F-8C00-6D5DB754C148}" type="presParOf" srcId="{C475F8FF-E2A4-403C-8071-5A53A157DB53}" destId="{C3D7A446-7129-4419-B81B-1BAEE14FF9EF}" srcOrd="2" destOrd="0" presId="urn:microsoft.com/office/officeart/2005/8/layout/orgChart1"/>
    <dgm:cxn modelId="{A668FEE1-28DA-49E2-BCCC-EC806CC17310}" type="presParOf" srcId="{B3265F2F-8A87-4CFF-8ED9-A2281D42F700}" destId="{31758C5A-C6D4-4261-A34F-6FFAABF11C08}" srcOrd="4" destOrd="0" presId="urn:microsoft.com/office/officeart/2005/8/layout/orgChart1"/>
    <dgm:cxn modelId="{E980CD10-83D5-415F-8940-F35F48AEF389}" type="presParOf" srcId="{B3265F2F-8A87-4CFF-8ED9-A2281D42F700}" destId="{EA2B04C1-FD41-4821-9607-0E6F1B99E254}" srcOrd="5" destOrd="0" presId="urn:microsoft.com/office/officeart/2005/8/layout/orgChart1"/>
    <dgm:cxn modelId="{DB9E2846-4B7A-416F-8999-31E874E29A74}" type="presParOf" srcId="{EA2B04C1-FD41-4821-9607-0E6F1B99E254}" destId="{E1686E2A-CAE0-4D0C-8F8A-D4DC1370534B}" srcOrd="0" destOrd="0" presId="urn:microsoft.com/office/officeart/2005/8/layout/orgChart1"/>
    <dgm:cxn modelId="{02D5439E-5302-4352-A945-2ABE4A3CE096}" type="presParOf" srcId="{E1686E2A-CAE0-4D0C-8F8A-D4DC1370534B}" destId="{ED45F41A-E9BE-466B-8896-C783B8C6B906}" srcOrd="0" destOrd="0" presId="urn:microsoft.com/office/officeart/2005/8/layout/orgChart1"/>
    <dgm:cxn modelId="{BCC13DB9-E4DA-4B5C-9E52-D8C357DE965A}" type="presParOf" srcId="{E1686E2A-CAE0-4D0C-8F8A-D4DC1370534B}" destId="{82B2B7D9-5929-4BAE-A4D3-FE1D7DF6878F}" srcOrd="1" destOrd="0" presId="urn:microsoft.com/office/officeart/2005/8/layout/orgChart1"/>
    <dgm:cxn modelId="{E8B1910A-4C2E-46DD-8992-7D3B265550D5}" type="presParOf" srcId="{EA2B04C1-FD41-4821-9607-0E6F1B99E254}" destId="{60E39FDA-79E4-47E3-A7CB-AAD1D3849E7B}" srcOrd="1" destOrd="0" presId="urn:microsoft.com/office/officeart/2005/8/layout/orgChart1"/>
    <dgm:cxn modelId="{34678A64-9887-470A-BBF1-D3D2F049B817}" type="presParOf" srcId="{EA2B04C1-FD41-4821-9607-0E6F1B99E254}" destId="{AEF67120-B0C0-40D6-B582-A832AC8FF9AB}" srcOrd="2" destOrd="0" presId="urn:microsoft.com/office/officeart/2005/8/layout/orgChart1"/>
    <dgm:cxn modelId="{9A90910F-97F2-4041-9B73-AFE174D9367B}" type="presParOf" srcId="{B3265F2F-8A87-4CFF-8ED9-A2281D42F700}" destId="{4389691D-A73D-4C66-8575-A461C302A446}" srcOrd="6" destOrd="0" presId="urn:microsoft.com/office/officeart/2005/8/layout/orgChart1"/>
    <dgm:cxn modelId="{A8F0C452-DE1D-4D01-8477-1FDD3B2673F0}" type="presParOf" srcId="{B3265F2F-8A87-4CFF-8ED9-A2281D42F700}" destId="{FDD3AABD-816E-40A9-80DD-FCD8CE020EE5}" srcOrd="7" destOrd="0" presId="urn:microsoft.com/office/officeart/2005/8/layout/orgChart1"/>
    <dgm:cxn modelId="{3389F8C2-F4EC-43AF-9FBE-875533BFD938}" type="presParOf" srcId="{FDD3AABD-816E-40A9-80DD-FCD8CE020EE5}" destId="{D400D7FD-645F-4EBD-A614-77F8DB95B1DB}" srcOrd="0" destOrd="0" presId="urn:microsoft.com/office/officeart/2005/8/layout/orgChart1"/>
    <dgm:cxn modelId="{36EAC5C0-10C5-4600-B976-B1FC28F1170C}" type="presParOf" srcId="{D400D7FD-645F-4EBD-A614-77F8DB95B1DB}" destId="{765D66FA-1472-4A9F-BC44-DA9281634E64}" srcOrd="0" destOrd="0" presId="urn:microsoft.com/office/officeart/2005/8/layout/orgChart1"/>
    <dgm:cxn modelId="{75E039D7-C9E0-42B9-91AD-62A271552BA8}" type="presParOf" srcId="{D400D7FD-645F-4EBD-A614-77F8DB95B1DB}" destId="{E8033018-A907-41DB-B0AE-6A524BFED01D}" srcOrd="1" destOrd="0" presId="urn:microsoft.com/office/officeart/2005/8/layout/orgChart1"/>
    <dgm:cxn modelId="{B3EC895D-1F1A-4B3D-BF5A-D18D43704E3D}" type="presParOf" srcId="{FDD3AABD-816E-40A9-80DD-FCD8CE020EE5}" destId="{FC4D31DF-509B-4D7D-AED8-6E30D2B69000}" srcOrd="1" destOrd="0" presId="urn:microsoft.com/office/officeart/2005/8/layout/orgChart1"/>
    <dgm:cxn modelId="{7AE1E494-1042-4993-BA8C-7783E345C512}" type="presParOf" srcId="{FDD3AABD-816E-40A9-80DD-FCD8CE020EE5}" destId="{46A23309-3FAB-49E6-8AD8-59B393D4BCC7}" srcOrd="2" destOrd="0" presId="urn:microsoft.com/office/officeart/2005/8/layout/orgChart1"/>
    <dgm:cxn modelId="{AE5B2817-2579-4F2E-A8B3-77A26E4FF47B}" type="presParOf" srcId="{51A1EB11-74CF-484F-AFF1-5A3B3C49697E}" destId="{7358770E-3511-496C-8CA9-E8D35C505DB9}" srcOrd="2" destOrd="0" presId="urn:microsoft.com/office/officeart/2005/8/layout/orgChart1"/>
    <dgm:cxn modelId="{04E372B5-8A71-4498-B5A1-340597164CC0}" type="presParOf" srcId="{1F8AFB0C-B429-4F2E-9475-98B7967907D1}" destId="{D2F562F3-8819-4F34-94CB-A70246B5FFD8}" srcOrd="2" destOrd="0" presId="urn:microsoft.com/office/officeart/2005/8/layout/orgChart1"/>
    <dgm:cxn modelId="{24C2C95D-7CDD-4247-9EA3-12C6188202DB}" type="presParOf" srcId="{1F8AFB0C-B429-4F2E-9475-98B7967907D1}" destId="{5215E960-E2D8-488E-95EE-13CCA26D7F51}" srcOrd="3" destOrd="0" presId="urn:microsoft.com/office/officeart/2005/8/layout/orgChart1"/>
    <dgm:cxn modelId="{7D2EE0E3-845C-4CDE-B1D1-84AE8E322D81}" type="presParOf" srcId="{5215E960-E2D8-488E-95EE-13CCA26D7F51}" destId="{17B99E8C-AA37-4B11-BF34-0DEACD8CCCA5}" srcOrd="0" destOrd="0" presId="urn:microsoft.com/office/officeart/2005/8/layout/orgChart1"/>
    <dgm:cxn modelId="{C40EF819-9555-4355-938A-C2327D6113A6}" type="presParOf" srcId="{17B99E8C-AA37-4B11-BF34-0DEACD8CCCA5}" destId="{425595BA-2EFF-47F6-A83F-EB35328861FA}" srcOrd="0" destOrd="0" presId="urn:microsoft.com/office/officeart/2005/8/layout/orgChart1"/>
    <dgm:cxn modelId="{381C2EF7-85BB-48C9-99CC-310A26B36A2A}" type="presParOf" srcId="{17B99E8C-AA37-4B11-BF34-0DEACD8CCCA5}" destId="{5F017941-0CD1-44D4-A3D6-6309E15C0192}" srcOrd="1" destOrd="0" presId="urn:microsoft.com/office/officeart/2005/8/layout/orgChart1"/>
    <dgm:cxn modelId="{3EF36172-71D9-4065-959C-D4EE815694DE}" type="presParOf" srcId="{5215E960-E2D8-488E-95EE-13CCA26D7F51}" destId="{C249D928-BD6E-425E-A7BF-BE60A07B804D}" srcOrd="1" destOrd="0" presId="urn:microsoft.com/office/officeart/2005/8/layout/orgChart1"/>
    <dgm:cxn modelId="{5A732B65-CB95-4D80-8F1C-4F6C970174A8}" type="presParOf" srcId="{C249D928-BD6E-425E-A7BF-BE60A07B804D}" destId="{DCF8290F-5D54-44AD-ADE2-BE7EA2B1C096}" srcOrd="0" destOrd="0" presId="urn:microsoft.com/office/officeart/2005/8/layout/orgChart1"/>
    <dgm:cxn modelId="{CCD57E27-53BC-4DB2-BEA2-192518D3A688}" type="presParOf" srcId="{C249D928-BD6E-425E-A7BF-BE60A07B804D}" destId="{516325D5-77E8-4ABE-89D8-3D98098B55C3}" srcOrd="1" destOrd="0" presId="urn:microsoft.com/office/officeart/2005/8/layout/orgChart1"/>
    <dgm:cxn modelId="{4F6DA560-B36A-4CB5-9C24-00AFF2584540}" type="presParOf" srcId="{516325D5-77E8-4ABE-89D8-3D98098B55C3}" destId="{4DA24B74-E16F-4CAD-B9F5-BFDA8F3ADD66}" srcOrd="0" destOrd="0" presId="urn:microsoft.com/office/officeart/2005/8/layout/orgChart1"/>
    <dgm:cxn modelId="{15BAB77E-3748-41BA-8662-8777215C5238}" type="presParOf" srcId="{4DA24B74-E16F-4CAD-B9F5-BFDA8F3ADD66}" destId="{EDA0294B-CEC6-4925-9277-592CA31566D7}" srcOrd="0" destOrd="0" presId="urn:microsoft.com/office/officeart/2005/8/layout/orgChart1"/>
    <dgm:cxn modelId="{DDB98F31-5E39-44A6-AC80-CA58E93E5422}" type="presParOf" srcId="{4DA24B74-E16F-4CAD-B9F5-BFDA8F3ADD66}" destId="{3F6F9021-9611-4915-88D1-B6CEF332A986}" srcOrd="1" destOrd="0" presId="urn:microsoft.com/office/officeart/2005/8/layout/orgChart1"/>
    <dgm:cxn modelId="{66BB9A86-F84C-4F89-BE1E-A9C4D9A96091}" type="presParOf" srcId="{516325D5-77E8-4ABE-89D8-3D98098B55C3}" destId="{6782C91F-5026-4420-8E47-1136AF7E5F07}" srcOrd="1" destOrd="0" presId="urn:microsoft.com/office/officeart/2005/8/layout/orgChart1"/>
    <dgm:cxn modelId="{01B525AF-CF4E-4AF6-AA8D-90F2ABC50A5B}" type="presParOf" srcId="{516325D5-77E8-4ABE-89D8-3D98098B55C3}" destId="{A3991AB7-BB32-451B-B5C7-1B8423C2AE48}" srcOrd="2" destOrd="0" presId="urn:microsoft.com/office/officeart/2005/8/layout/orgChart1"/>
    <dgm:cxn modelId="{5A4D151E-03AC-4920-ADC3-76B267BAEBA4}" type="presParOf" srcId="{C249D928-BD6E-425E-A7BF-BE60A07B804D}" destId="{AFA87377-B393-4181-BB80-64EA61EAD9E7}" srcOrd="2" destOrd="0" presId="urn:microsoft.com/office/officeart/2005/8/layout/orgChart1"/>
    <dgm:cxn modelId="{54A4767F-0F63-4337-A897-08CD10147076}" type="presParOf" srcId="{C249D928-BD6E-425E-A7BF-BE60A07B804D}" destId="{AAAE4D76-BA47-4104-B1B9-899282D4DF86}" srcOrd="3" destOrd="0" presId="urn:microsoft.com/office/officeart/2005/8/layout/orgChart1"/>
    <dgm:cxn modelId="{373AEDB2-0B0F-4509-85D1-8765EB17051D}" type="presParOf" srcId="{AAAE4D76-BA47-4104-B1B9-899282D4DF86}" destId="{BAF12ED0-269C-42C5-BF8B-988C6233E126}" srcOrd="0" destOrd="0" presId="urn:microsoft.com/office/officeart/2005/8/layout/orgChart1"/>
    <dgm:cxn modelId="{1A97CFF2-C6AD-403C-B4C1-D187558BBCF0}" type="presParOf" srcId="{BAF12ED0-269C-42C5-BF8B-988C6233E126}" destId="{573C8685-9F0B-48F6-97EF-84BF77A0ACF1}" srcOrd="0" destOrd="0" presId="urn:microsoft.com/office/officeart/2005/8/layout/orgChart1"/>
    <dgm:cxn modelId="{AC494716-139D-4629-8B47-E1E301493176}" type="presParOf" srcId="{BAF12ED0-269C-42C5-BF8B-988C6233E126}" destId="{952CB940-AA77-41B0-B4E0-D9CF4A6D816C}" srcOrd="1" destOrd="0" presId="urn:microsoft.com/office/officeart/2005/8/layout/orgChart1"/>
    <dgm:cxn modelId="{2008A4FA-ADFC-4942-8BA2-7F7A4471A7E0}" type="presParOf" srcId="{AAAE4D76-BA47-4104-B1B9-899282D4DF86}" destId="{A60B2394-B5F9-4F3B-8C97-E50029800F15}" srcOrd="1" destOrd="0" presId="urn:microsoft.com/office/officeart/2005/8/layout/orgChart1"/>
    <dgm:cxn modelId="{CA5A792F-FBEA-4A3E-A808-8B15BCB18180}" type="presParOf" srcId="{AAAE4D76-BA47-4104-B1B9-899282D4DF86}" destId="{A2A9E63E-6E68-4227-AD5B-98641BA574C2}" srcOrd="2" destOrd="0" presId="urn:microsoft.com/office/officeart/2005/8/layout/orgChart1"/>
    <dgm:cxn modelId="{0FF35C9C-FDCF-414C-A34C-C4F841DFDCAA}" type="presParOf" srcId="{C249D928-BD6E-425E-A7BF-BE60A07B804D}" destId="{E51D47F2-A8B2-43CB-87A7-E9B14E2DE1F5}" srcOrd="4" destOrd="0" presId="urn:microsoft.com/office/officeart/2005/8/layout/orgChart1"/>
    <dgm:cxn modelId="{CA70B7FC-C2B7-4AC4-BBCF-65A80FD1BD49}" type="presParOf" srcId="{C249D928-BD6E-425E-A7BF-BE60A07B804D}" destId="{A6FABCB4-93B1-406C-AA31-193D161CDE63}" srcOrd="5" destOrd="0" presId="urn:microsoft.com/office/officeart/2005/8/layout/orgChart1"/>
    <dgm:cxn modelId="{3C4375B1-45E5-425A-A61C-7FFB831270EA}" type="presParOf" srcId="{A6FABCB4-93B1-406C-AA31-193D161CDE63}" destId="{7A9683B7-BD38-4B7C-AEEE-DFC639B968AE}" srcOrd="0" destOrd="0" presId="urn:microsoft.com/office/officeart/2005/8/layout/orgChart1"/>
    <dgm:cxn modelId="{FBBED887-3724-4B39-8085-E47D3ADEC6AB}" type="presParOf" srcId="{7A9683B7-BD38-4B7C-AEEE-DFC639B968AE}" destId="{D17DA17B-4938-4FF0-AEE4-BAE7BA5137A7}" srcOrd="0" destOrd="0" presId="urn:microsoft.com/office/officeart/2005/8/layout/orgChart1"/>
    <dgm:cxn modelId="{80330A09-36E4-4FF6-B868-E2209AC29FDD}" type="presParOf" srcId="{7A9683B7-BD38-4B7C-AEEE-DFC639B968AE}" destId="{D2754D19-B16A-4299-8830-BAE597DAF8B2}" srcOrd="1" destOrd="0" presId="urn:microsoft.com/office/officeart/2005/8/layout/orgChart1"/>
    <dgm:cxn modelId="{880391D7-AD4D-4DB5-B357-8B610ECD514C}" type="presParOf" srcId="{A6FABCB4-93B1-406C-AA31-193D161CDE63}" destId="{712C566E-A4A4-414E-AC53-314DE4960859}" srcOrd="1" destOrd="0" presId="urn:microsoft.com/office/officeart/2005/8/layout/orgChart1"/>
    <dgm:cxn modelId="{1007DF7D-96DD-4FD3-BB3C-D97634D56EFB}" type="presParOf" srcId="{A6FABCB4-93B1-406C-AA31-193D161CDE63}" destId="{F22AAD1A-1916-40C1-B5F9-553102ABD834}" srcOrd="2" destOrd="0" presId="urn:microsoft.com/office/officeart/2005/8/layout/orgChart1"/>
    <dgm:cxn modelId="{C95331CA-C624-42D5-9F5B-9EC5A6949F76}" type="presParOf" srcId="{C249D928-BD6E-425E-A7BF-BE60A07B804D}" destId="{17219015-2A41-45F4-8059-559928708424}" srcOrd="6" destOrd="0" presId="urn:microsoft.com/office/officeart/2005/8/layout/orgChart1"/>
    <dgm:cxn modelId="{06E5E098-D756-4BCA-821B-CC9639128A47}" type="presParOf" srcId="{C249D928-BD6E-425E-A7BF-BE60A07B804D}" destId="{B9622C15-D2D4-4EC6-8B10-4EA92D7D840C}" srcOrd="7" destOrd="0" presId="urn:microsoft.com/office/officeart/2005/8/layout/orgChart1"/>
    <dgm:cxn modelId="{764AADBB-1F55-4C39-8486-B18D010D5626}" type="presParOf" srcId="{B9622C15-D2D4-4EC6-8B10-4EA92D7D840C}" destId="{8226C359-5B59-4F13-88C2-9B8F6669ECBE}" srcOrd="0" destOrd="0" presId="urn:microsoft.com/office/officeart/2005/8/layout/orgChart1"/>
    <dgm:cxn modelId="{4EF94E63-F802-4FBF-B331-297BDE0B9F5D}" type="presParOf" srcId="{8226C359-5B59-4F13-88C2-9B8F6669ECBE}" destId="{0A95CE71-43C7-4E39-9FA0-D78DCFA04BC4}" srcOrd="0" destOrd="0" presId="urn:microsoft.com/office/officeart/2005/8/layout/orgChart1"/>
    <dgm:cxn modelId="{9C8ECC59-A91B-4E29-8E3B-19B3D4A35225}" type="presParOf" srcId="{8226C359-5B59-4F13-88C2-9B8F6669ECBE}" destId="{0D24DA43-CCFD-4D39-B017-64515B9B26B8}" srcOrd="1" destOrd="0" presId="urn:microsoft.com/office/officeart/2005/8/layout/orgChart1"/>
    <dgm:cxn modelId="{6189F24C-ADE8-4058-AEB7-3B337F73D61D}" type="presParOf" srcId="{B9622C15-D2D4-4EC6-8B10-4EA92D7D840C}" destId="{9B08E649-BD53-4ECB-B431-BD88FEEFCFEC}" srcOrd="1" destOrd="0" presId="urn:microsoft.com/office/officeart/2005/8/layout/orgChart1"/>
    <dgm:cxn modelId="{675083F3-AD38-4561-A93A-07A007A13138}" type="presParOf" srcId="{B9622C15-D2D4-4EC6-8B10-4EA92D7D840C}" destId="{67A773AC-C71E-4C8F-B76D-15900BE957DA}" srcOrd="2" destOrd="0" presId="urn:microsoft.com/office/officeart/2005/8/layout/orgChart1"/>
    <dgm:cxn modelId="{51719AF4-F01E-42AE-82CD-D9D6B7CF2ABA}" type="presParOf" srcId="{5215E960-E2D8-488E-95EE-13CCA26D7F51}" destId="{C5BCFF70-DCA9-491A-B7B4-9E37D9FF92E2}" srcOrd="2" destOrd="0" presId="urn:microsoft.com/office/officeart/2005/8/layout/orgChart1"/>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0319B7-998F-43F5-82A0-E558088A3A1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B5928150-10F9-4072-A628-2073AFC664F2}">
      <dgm:prSet phldrT="[Texto]"/>
      <dgm:spPr/>
      <dgm:t>
        <a:bodyPr/>
        <a:lstStyle/>
        <a:p>
          <a:r>
            <a:rPr lang="es-EC" b="1">
              <a:solidFill>
                <a:sysClr val="windowText" lastClr="000000"/>
              </a:solidFill>
            </a:rPr>
            <a:t>Gestión de Proyectos de Desarrollo</a:t>
          </a:r>
          <a:endParaRPr lang="es-ES">
            <a:solidFill>
              <a:sysClr val="windowText" lastClr="000000"/>
            </a:solidFill>
          </a:endParaRPr>
        </a:p>
        <a:p>
          <a:endParaRPr lang="es-ES"/>
        </a:p>
      </dgm:t>
    </dgm:pt>
    <dgm:pt modelId="{A21B37F3-BCF2-461D-A9AA-AD1D38A18782}" type="parTrans" cxnId="{BE1829B9-C0B9-4DE7-814A-B30BB862ADE6}">
      <dgm:prSet/>
      <dgm:spPr/>
      <dgm:t>
        <a:bodyPr/>
        <a:lstStyle/>
        <a:p>
          <a:endParaRPr lang="es-ES"/>
        </a:p>
      </dgm:t>
    </dgm:pt>
    <dgm:pt modelId="{A6224E58-365E-4504-942D-B59E95D2D653}" type="sibTrans" cxnId="{BE1829B9-C0B9-4DE7-814A-B30BB862ADE6}">
      <dgm:prSet/>
      <dgm:spPr/>
      <dgm:t>
        <a:bodyPr/>
        <a:lstStyle/>
        <a:p>
          <a:endParaRPr lang="es-ES"/>
        </a:p>
      </dgm:t>
    </dgm:pt>
    <dgm:pt modelId="{AF2B3246-E39B-437A-BE48-ADFBB338709D}">
      <dgm:prSet phldrT="[Texto]"/>
      <dgm:spPr/>
      <dgm:t>
        <a:bodyPr/>
        <a:lstStyle/>
        <a:p>
          <a:r>
            <a:rPr lang="es-EC"/>
            <a:t>Gestión de Desarrollo de software</a:t>
          </a:r>
          <a:endParaRPr lang="es-ES"/>
        </a:p>
      </dgm:t>
    </dgm:pt>
    <dgm:pt modelId="{946DCB6F-6EA0-4DDD-ACB4-4BA83063E268}" type="parTrans" cxnId="{EA97F8FF-2607-4C54-9E90-F91DA1359819}">
      <dgm:prSet/>
      <dgm:spPr/>
      <dgm:t>
        <a:bodyPr/>
        <a:lstStyle/>
        <a:p>
          <a:endParaRPr lang="es-ES"/>
        </a:p>
      </dgm:t>
    </dgm:pt>
    <dgm:pt modelId="{F64F545E-B7DC-41DD-9118-D3861C5E4925}" type="sibTrans" cxnId="{EA97F8FF-2607-4C54-9E90-F91DA1359819}">
      <dgm:prSet/>
      <dgm:spPr/>
      <dgm:t>
        <a:bodyPr/>
        <a:lstStyle/>
        <a:p>
          <a:endParaRPr lang="es-ES"/>
        </a:p>
      </dgm:t>
    </dgm:pt>
    <dgm:pt modelId="{79C38734-C589-4063-9809-9CE56BB5D69F}">
      <dgm:prSet phldrT="[Texto]"/>
      <dgm:spPr/>
      <dgm:t>
        <a:bodyPr/>
        <a:lstStyle/>
        <a:p>
          <a:r>
            <a:rPr lang="es-EC"/>
            <a:t>Gestión de Aseguramiento de la Calidad de software</a:t>
          </a:r>
          <a:endParaRPr lang="es-ES"/>
        </a:p>
      </dgm:t>
    </dgm:pt>
    <dgm:pt modelId="{21FE424C-C721-4DDF-9981-5E77544A3CF9}" type="parTrans" cxnId="{193A8F57-9C5C-41C1-9A51-FDEF29E9CD25}">
      <dgm:prSet/>
      <dgm:spPr/>
      <dgm:t>
        <a:bodyPr/>
        <a:lstStyle/>
        <a:p>
          <a:endParaRPr lang="es-ES"/>
        </a:p>
      </dgm:t>
    </dgm:pt>
    <dgm:pt modelId="{80E3673F-E51D-4CAA-96EF-50A822BB0353}" type="sibTrans" cxnId="{193A8F57-9C5C-41C1-9A51-FDEF29E9CD25}">
      <dgm:prSet/>
      <dgm:spPr/>
      <dgm:t>
        <a:bodyPr/>
        <a:lstStyle/>
        <a:p>
          <a:endParaRPr lang="es-ES"/>
        </a:p>
      </dgm:t>
    </dgm:pt>
    <dgm:pt modelId="{65C03191-5279-4A17-AE88-DEC2FA995EB1}">
      <dgm:prSet phldrT="[Texto]"/>
      <dgm:spPr/>
      <dgm:t>
        <a:bodyPr/>
        <a:lstStyle/>
        <a:p>
          <a:r>
            <a:rPr lang="es-EC" b="1">
              <a:solidFill>
                <a:sysClr val="windowText" lastClr="000000"/>
              </a:solidFill>
            </a:rPr>
            <a:t>Administración de las relaciones con el cliente </a:t>
          </a:r>
          <a:endParaRPr lang="es-ES">
            <a:solidFill>
              <a:sysClr val="windowText" lastClr="000000"/>
            </a:solidFill>
          </a:endParaRPr>
        </a:p>
      </dgm:t>
    </dgm:pt>
    <dgm:pt modelId="{EEE88488-D19F-4DF9-9B10-5BE4E32DBC87}" type="parTrans" cxnId="{906F5C83-9FD8-4A9C-A0E3-823EFDB0DB4C}">
      <dgm:prSet/>
      <dgm:spPr/>
      <dgm:t>
        <a:bodyPr/>
        <a:lstStyle/>
        <a:p>
          <a:endParaRPr lang="es-ES"/>
        </a:p>
      </dgm:t>
    </dgm:pt>
    <dgm:pt modelId="{6542FA28-7318-4413-A000-FB6FB389814C}" type="sibTrans" cxnId="{906F5C83-9FD8-4A9C-A0E3-823EFDB0DB4C}">
      <dgm:prSet/>
      <dgm:spPr/>
      <dgm:t>
        <a:bodyPr/>
        <a:lstStyle/>
        <a:p>
          <a:endParaRPr lang="es-ES"/>
        </a:p>
      </dgm:t>
    </dgm:pt>
    <dgm:pt modelId="{224DC3EF-B3AE-4F0C-AEA4-24327F7EC924}">
      <dgm:prSet phldrT="[Texto]"/>
      <dgm:spPr/>
      <dgm:t>
        <a:bodyPr/>
        <a:lstStyle/>
        <a:p>
          <a:r>
            <a:rPr lang="es-EC"/>
            <a:t>Administración del mercado y clientes</a:t>
          </a:r>
          <a:endParaRPr lang="es-ES"/>
        </a:p>
      </dgm:t>
    </dgm:pt>
    <dgm:pt modelId="{3E47BA24-07A6-4856-8315-E6F2CB54846D}" type="parTrans" cxnId="{18AF90E4-3451-4A77-807F-2759C9E73BE7}">
      <dgm:prSet/>
      <dgm:spPr/>
      <dgm:t>
        <a:bodyPr/>
        <a:lstStyle/>
        <a:p>
          <a:endParaRPr lang="es-ES"/>
        </a:p>
      </dgm:t>
    </dgm:pt>
    <dgm:pt modelId="{ABFD614F-858B-40F4-9BB6-7DA9016DD96E}" type="sibTrans" cxnId="{18AF90E4-3451-4A77-807F-2759C9E73BE7}">
      <dgm:prSet/>
      <dgm:spPr/>
      <dgm:t>
        <a:bodyPr/>
        <a:lstStyle/>
        <a:p>
          <a:endParaRPr lang="es-ES"/>
        </a:p>
      </dgm:t>
    </dgm:pt>
    <dgm:pt modelId="{AAA4DA45-F86C-48E9-AA85-9933140B175D}">
      <dgm:prSet phldrT="[Texto]"/>
      <dgm:spPr/>
      <dgm:t>
        <a:bodyPr/>
        <a:lstStyle/>
        <a:p>
          <a:r>
            <a:rPr lang="es-EC"/>
            <a:t>Gestión de Marketing</a:t>
          </a:r>
          <a:endParaRPr lang="es-ES"/>
        </a:p>
      </dgm:t>
    </dgm:pt>
    <dgm:pt modelId="{D8E2B58D-06E2-4D38-8BF5-97F68BC71FD9}" type="parTrans" cxnId="{9FB59479-A03B-4140-BF93-ECF66670E2EA}">
      <dgm:prSet/>
      <dgm:spPr/>
      <dgm:t>
        <a:bodyPr/>
        <a:lstStyle/>
        <a:p>
          <a:endParaRPr lang="es-ES"/>
        </a:p>
      </dgm:t>
    </dgm:pt>
    <dgm:pt modelId="{9968A668-5CC9-4E92-AC24-874FCA073E3C}" type="sibTrans" cxnId="{9FB59479-A03B-4140-BF93-ECF66670E2EA}">
      <dgm:prSet/>
      <dgm:spPr/>
      <dgm:t>
        <a:bodyPr/>
        <a:lstStyle/>
        <a:p>
          <a:endParaRPr lang="es-ES"/>
        </a:p>
      </dgm:t>
    </dgm:pt>
    <dgm:pt modelId="{921C1D62-538F-4D28-8925-970630C20D62}">
      <dgm:prSet phldrT="[Texto]"/>
      <dgm:spPr/>
      <dgm:t>
        <a:bodyPr/>
        <a:lstStyle/>
        <a:p>
          <a:r>
            <a:rPr lang="es-EC"/>
            <a:t>Gestión de Investigación y Nuevas TICs.</a:t>
          </a:r>
          <a:endParaRPr lang="es-ES"/>
        </a:p>
      </dgm:t>
    </dgm:pt>
    <dgm:pt modelId="{BB4D5EF4-B7CD-42F6-9A39-D617375AF400}" type="parTrans" cxnId="{7E41615A-5D2D-4F6B-9EFB-56F5450BB393}">
      <dgm:prSet/>
      <dgm:spPr/>
      <dgm:t>
        <a:bodyPr/>
        <a:lstStyle/>
        <a:p>
          <a:endParaRPr lang="es-ES"/>
        </a:p>
      </dgm:t>
    </dgm:pt>
    <dgm:pt modelId="{EA7FCA7E-D3D8-4B77-9CD5-EBB237594D59}" type="sibTrans" cxnId="{7E41615A-5D2D-4F6B-9EFB-56F5450BB393}">
      <dgm:prSet/>
      <dgm:spPr/>
      <dgm:t>
        <a:bodyPr/>
        <a:lstStyle/>
        <a:p>
          <a:endParaRPr lang="es-ES"/>
        </a:p>
      </dgm:t>
    </dgm:pt>
    <dgm:pt modelId="{85A3ED0D-183A-49D6-A268-55B663700BF9}">
      <dgm:prSet phldrT="[Texto]"/>
      <dgm:spPr/>
      <dgm:t>
        <a:bodyPr/>
        <a:lstStyle/>
        <a:p>
          <a:r>
            <a:rPr lang="es-EC"/>
            <a:t>Gestión de Ventas y Facturación</a:t>
          </a:r>
          <a:endParaRPr lang="es-ES"/>
        </a:p>
      </dgm:t>
    </dgm:pt>
    <dgm:pt modelId="{98B9BB77-F3B0-4BF5-86F1-8B316FA82AE3}" type="parTrans" cxnId="{5AEC82C2-F3DB-447E-8687-3F12EF19510D}">
      <dgm:prSet/>
      <dgm:spPr/>
      <dgm:t>
        <a:bodyPr/>
        <a:lstStyle/>
        <a:p>
          <a:endParaRPr lang="es-ES"/>
        </a:p>
      </dgm:t>
    </dgm:pt>
    <dgm:pt modelId="{83617DD5-AE63-4C00-A88A-8C510ED9FFEF}" type="sibTrans" cxnId="{5AEC82C2-F3DB-447E-8687-3F12EF19510D}">
      <dgm:prSet/>
      <dgm:spPr/>
      <dgm:t>
        <a:bodyPr/>
        <a:lstStyle/>
        <a:p>
          <a:endParaRPr lang="es-ES"/>
        </a:p>
      </dgm:t>
    </dgm:pt>
    <dgm:pt modelId="{3F6A22B1-AA6D-4543-8C1B-49CFEAF0600A}">
      <dgm:prSet phldrT="[Texto]"/>
      <dgm:spPr/>
      <dgm:t>
        <a:bodyPr/>
        <a:lstStyle/>
        <a:p>
          <a:r>
            <a:rPr lang="es-EC"/>
            <a:t>Gestión de Soporte al Cliente</a:t>
          </a:r>
          <a:endParaRPr lang="es-ES"/>
        </a:p>
      </dgm:t>
    </dgm:pt>
    <dgm:pt modelId="{79989A76-FA63-46A1-86CD-9F6F8CE13581}" type="parTrans" cxnId="{42CA9B85-565C-4874-847D-15B1D76811CE}">
      <dgm:prSet/>
      <dgm:spPr/>
      <dgm:t>
        <a:bodyPr/>
        <a:lstStyle/>
        <a:p>
          <a:endParaRPr lang="es-ES"/>
        </a:p>
      </dgm:t>
    </dgm:pt>
    <dgm:pt modelId="{63F8D7D5-7D8E-4C2A-8375-0AB024B1C64B}" type="sibTrans" cxnId="{42CA9B85-565C-4874-847D-15B1D76811CE}">
      <dgm:prSet/>
      <dgm:spPr/>
      <dgm:t>
        <a:bodyPr/>
        <a:lstStyle/>
        <a:p>
          <a:endParaRPr lang="es-ES"/>
        </a:p>
      </dgm:t>
    </dgm:pt>
    <dgm:pt modelId="{21F3816B-D719-40AB-A3D1-8678B0885E69}">
      <dgm:prSet phldrT="[Texto]"/>
      <dgm:spPr/>
      <dgm:t>
        <a:bodyPr/>
        <a:lstStyle/>
        <a:p>
          <a:r>
            <a:rPr lang="es-EC" b="1">
              <a:solidFill>
                <a:sysClr val="windowText" lastClr="000000"/>
              </a:solidFill>
            </a:rPr>
            <a:t>Análisis de Requisitos</a:t>
          </a:r>
          <a:endParaRPr lang="es-ES"/>
        </a:p>
      </dgm:t>
    </dgm:pt>
    <dgm:pt modelId="{C96FA0CB-FEF3-4D09-9F82-6D0A64FDDA01}" type="parTrans" cxnId="{29B57386-7DA8-4DFD-855C-6F722FABB8EB}">
      <dgm:prSet/>
      <dgm:spPr/>
      <dgm:t>
        <a:bodyPr/>
        <a:lstStyle/>
        <a:p>
          <a:endParaRPr lang="es-EC"/>
        </a:p>
      </dgm:t>
    </dgm:pt>
    <dgm:pt modelId="{E4B2BFB0-FE8F-4088-82E7-8CC8BA851152}" type="sibTrans" cxnId="{29B57386-7DA8-4DFD-855C-6F722FABB8EB}">
      <dgm:prSet/>
      <dgm:spPr/>
      <dgm:t>
        <a:bodyPr/>
        <a:lstStyle/>
        <a:p>
          <a:endParaRPr lang="es-EC"/>
        </a:p>
      </dgm:t>
    </dgm:pt>
    <dgm:pt modelId="{9AC3BE5E-45FA-494E-86FA-F1B15E8E6596}">
      <dgm:prSet phldrT="[Texto]"/>
      <dgm:spPr/>
      <dgm:t>
        <a:bodyPr/>
        <a:lstStyle/>
        <a:p>
          <a:r>
            <a:rPr lang="es-EC"/>
            <a:t>Definición del problema</a:t>
          </a:r>
          <a:endParaRPr lang="es-ES"/>
        </a:p>
      </dgm:t>
    </dgm:pt>
    <dgm:pt modelId="{5C56C191-5F06-4E98-B0A3-5BD4F5FFC074}" type="parTrans" cxnId="{76632E45-467B-4A02-A443-C31B13C319FA}">
      <dgm:prSet/>
      <dgm:spPr/>
      <dgm:t>
        <a:bodyPr/>
        <a:lstStyle/>
        <a:p>
          <a:endParaRPr lang="es-EC"/>
        </a:p>
      </dgm:t>
    </dgm:pt>
    <dgm:pt modelId="{CA70F3FF-4011-42AC-B11D-CB5E6667D9CD}" type="sibTrans" cxnId="{76632E45-467B-4A02-A443-C31B13C319FA}">
      <dgm:prSet/>
      <dgm:spPr/>
      <dgm:t>
        <a:bodyPr/>
        <a:lstStyle/>
        <a:p>
          <a:endParaRPr lang="es-EC"/>
        </a:p>
      </dgm:t>
    </dgm:pt>
    <dgm:pt modelId="{62956553-E92F-46D8-8256-05269C1A88E2}">
      <dgm:prSet phldrT="[Texto]"/>
      <dgm:spPr/>
      <dgm:t>
        <a:bodyPr/>
        <a:lstStyle/>
        <a:p>
          <a:r>
            <a:rPr lang="es-EC"/>
            <a:t>Análisis de requerimientos</a:t>
          </a:r>
          <a:endParaRPr lang="es-ES"/>
        </a:p>
      </dgm:t>
    </dgm:pt>
    <dgm:pt modelId="{A82FA568-2CB2-4E53-BEDC-F3C2B8422161}" type="parTrans" cxnId="{06F75DF8-4803-4FB8-AC9D-464C62173545}">
      <dgm:prSet/>
      <dgm:spPr/>
      <dgm:t>
        <a:bodyPr/>
        <a:lstStyle/>
        <a:p>
          <a:endParaRPr lang="es-EC"/>
        </a:p>
      </dgm:t>
    </dgm:pt>
    <dgm:pt modelId="{0807E69E-65B8-4DF2-B69F-77F004F49762}" type="sibTrans" cxnId="{06F75DF8-4803-4FB8-AC9D-464C62173545}">
      <dgm:prSet/>
      <dgm:spPr/>
      <dgm:t>
        <a:bodyPr/>
        <a:lstStyle/>
        <a:p>
          <a:endParaRPr lang="es-EC"/>
        </a:p>
      </dgm:t>
    </dgm:pt>
    <dgm:pt modelId="{08D858CD-189E-486C-9AB7-39B31836D901}">
      <dgm:prSet phldrT="[Texto]"/>
      <dgm:spPr/>
      <dgm:t>
        <a:bodyPr/>
        <a:lstStyle/>
        <a:p>
          <a:r>
            <a:rPr lang="es-EC"/>
            <a:t>Especificación de Requerimientos.</a:t>
          </a:r>
          <a:endParaRPr lang="es-ES"/>
        </a:p>
      </dgm:t>
    </dgm:pt>
    <dgm:pt modelId="{A609BFFC-6D6C-48DA-ADFE-93BD1C178E88}" type="parTrans" cxnId="{56B37FD4-073A-44B0-9D62-E82EB8A13D7C}">
      <dgm:prSet/>
      <dgm:spPr/>
      <dgm:t>
        <a:bodyPr/>
        <a:lstStyle/>
        <a:p>
          <a:endParaRPr lang="es-EC"/>
        </a:p>
      </dgm:t>
    </dgm:pt>
    <dgm:pt modelId="{63E5C5E9-1030-45AB-9D81-83E3AFD68999}" type="sibTrans" cxnId="{56B37FD4-073A-44B0-9D62-E82EB8A13D7C}">
      <dgm:prSet/>
      <dgm:spPr/>
      <dgm:t>
        <a:bodyPr/>
        <a:lstStyle/>
        <a:p>
          <a:endParaRPr lang="es-EC"/>
        </a:p>
      </dgm:t>
    </dgm:pt>
    <dgm:pt modelId="{35702376-0EB0-4F6A-81D1-4BFAC734C851}" type="pres">
      <dgm:prSet presAssocID="{630319B7-998F-43F5-82A0-E558088A3A1D}" presName="Name0" presStyleCnt="0">
        <dgm:presLayoutVars>
          <dgm:dir/>
          <dgm:animLvl val="lvl"/>
          <dgm:resizeHandles val="exact"/>
        </dgm:presLayoutVars>
      </dgm:prSet>
      <dgm:spPr/>
      <dgm:t>
        <a:bodyPr/>
        <a:lstStyle/>
        <a:p>
          <a:endParaRPr lang="es-EC"/>
        </a:p>
      </dgm:t>
    </dgm:pt>
    <dgm:pt modelId="{091E5770-0607-4DC9-B010-4404EA6F9052}" type="pres">
      <dgm:prSet presAssocID="{21F3816B-D719-40AB-A3D1-8678B0885E69}" presName="composite" presStyleCnt="0"/>
      <dgm:spPr/>
    </dgm:pt>
    <dgm:pt modelId="{18856F87-BC82-4B84-BFED-C785ED80DCC3}" type="pres">
      <dgm:prSet presAssocID="{21F3816B-D719-40AB-A3D1-8678B0885E69}" presName="parTx" presStyleLbl="alignNode1" presStyleIdx="0" presStyleCnt="3">
        <dgm:presLayoutVars>
          <dgm:chMax val="0"/>
          <dgm:chPref val="0"/>
          <dgm:bulletEnabled val="1"/>
        </dgm:presLayoutVars>
      </dgm:prSet>
      <dgm:spPr/>
      <dgm:t>
        <a:bodyPr/>
        <a:lstStyle/>
        <a:p>
          <a:endParaRPr lang="es-EC"/>
        </a:p>
      </dgm:t>
    </dgm:pt>
    <dgm:pt modelId="{22CBA0DB-CBB2-4C58-B2D1-9AE6604B0FBF}" type="pres">
      <dgm:prSet presAssocID="{21F3816B-D719-40AB-A3D1-8678B0885E69}" presName="desTx" presStyleLbl="alignAccFollowNode1" presStyleIdx="0" presStyleCnt="3">
        <dgm:presLayoutVars>
          <dgm:bulletEnabled val="1"/>
        </dgm:presLayoutVars>
      </dgm:prSet>
      <dgm:spPr/>
      <dgm:t>
        <a:bodyPr/>
        <a:lstStyle/>
        <a:p>
          <a:endParaRPr lang="es-EC"/>
        </a:p>
      </dgm:t>
    </dgm:pt>
    <dgm:pt modelId="{8D815F8D-46A2-4765-878F-1E7BCEB80707}" type="pres">
      <dgm:prSet presAssocID="{E4B2BFB0-FE8F-4088-82E7-8CC8BA851152}" presName="space" presStyleCnt="0"/>
      <dgm:spPr/>
    </dgm:pt>
    <dgm:pt modelId="{6167CBE3-D9B4-4AE3-B3DA-CA6227838AB2}" type="pres">
      <dgm:prSet presAssocID="{B5928150-10F9-4072-A628-2073AFC664F2}" presName="composite" presStyleCnt="0"/>
      <dgm:spPr/>
    </dgm:pt>
    <dgm:pt modelId="{DB71671E-3D3F-4AA2-9658-1D0FE2524D1E}" type="pres">
      <dgm:prSet presAssocID="{B5928150-10F9-4072-A628-2073AFC664F2}" presName="parTx" presStyleLbl="alignNode1" presStyleIdx="1" presStyleCnt="3">
        <dgm:presLayoutVars>
          <dgm:chMax val="0"/>
          <dgm:chPref val="0"/>
          <dgm:bulletEnabled val="1"/>
        </dgm:presLayoutVars>
      </dgm:prSet>
      <dgm:spPr/>
      <dgm:t>
        <a:bodyPr/>
        <a:lstStyle/>
        <a:p>
          <a:endParaRPr lang="es-ES"/>
        </a:p>
      </dgm:t>
    </dgm:pt>
    <dgm:pt modelId="{03FF07AC-2D52-4272-82FB-C1D3E8C983AA}" type="pres">
      <dgm:prSet presAssocID="{B5928150-10F9-4072-A628-2073AFC664F2}" presName="desTx" presStyleLbl="alignAccFollowNode1" presStyleIdx="1" presStyleCnt="3">
        <dgm:presLayoutVars>
          <dgm:bulletEnabled val="1"/>
        </dgm:presLayoutVars>
      </dgm:prSet>
      <dgm:spPr/>
      <dgm:t>
        <a:bodyPr/>
        <a:lstStyle/>
        <a:p>
          <a:endParaRPr lang="es-ES"/>
        </a:p>
      </dgm:t>
    </dgm:pt>
    <dgm:pt modelId="{E82438F8-375C-41E5-8F2A-6632476D7E91}" type="pres">
      <dgm:prSet presAssocID="{A6224E58-365E-4504-942D-B59E95D2D653}" presName="space" presStyleCnt="0"/>
      <dgm:spPr/>
    </dgm:pt>
    <dgm:pt modelId="{BE23F6F2-19EE-4102-94C6-55F216900A40}" type="pres">
      <dgm:prSet presAssocID="{65C03191-5279-4A17-AE88-DEC2FA995EB1}" presName="composite" presStyleCnt="0"/>
      <dgm:spPr/>
    </dgm:pt>
    <dgm:pt modelId="{BA590972-120B-4CE0-9C0A-058B057F8AAB}" type="pres">
      <dgm:prSet presAssocID="{65C03191-5279-4A17-AE88-DEC2FA995EB1}" presName="parTx" presStyleLbl="alignNode1" presStyleIdx="2" presStyleCnt="3">
        <dgm:presLayoutVars>
          <dgm:chMax val="0"/>
          <dgm:chPref val="0"/>
          <dgm:bulletEnabled val="1"/>
        </dgm:presLayoutVars>
      </dgm:prSet>
      <dgm:spPr/>
      <dgm:t>
        <a:bodyPr/>
        <a:lstStyle/>
        <a:p>
          <a:endParaRPr lang="es-ES"/>
        </a:p>
      </dgm:t>
    </dgm:pt>
    <dgm:pt modelId="{39709A27-648A-4B0F-A430-D206FA355A50}" type="pres">
      <dgm:prSet presAssocID="{65C03191-5279-4A17-AE88-DEC2FA995EB1}" presName="desTx" presStyleLbl="alignAccFollowNode1" presStyleIdx="2" presStyleCnt="3">
        <dgm:presLayoutVars>
          <dgm:bulletEnabled val="1"/>
        </dgm:presLayoutVars>
      </dgm:prSet>
      <dgm:spPr/>
      <dgm:t>
        <a:bodyPr/>
        <a:lstStyle/>
        <a:p>
          <a:endParaRPr lang="es-ES"/>
        </a:p>
      </dgm:t>
    </dgm:pt>
  </dgm:ptLst>
  <dgm:cxnLst>
    <dgm:cxn modelId="{CEE8EAF6-0189-4877-A283-4BC8AA0E92C3}" type="presOf" srcId="{3F6A22B1-AA6D-4543-8C1B-49CFEAF0600A}" destId="{39709A27-648A-4B0F-A430-D206FA355A50}" srcOrd="0" destOrd="3" presId="urn:microsoft.com/office/officeart/2005/8/layout/hList1"/>
    <dgm:cxn modelId="{193A8F57-9C5C-41C1-9A51-FDEF29E9CD25}" srcId="{B5928150-10F9-4072-A628-2073AFC664F2}" destId="{79C38734-C589-4063-9809-9CE56BB5D69F}" srcOrd="1" destOrd="0" parTransId="{21FE424C-C721-4DDF-9981-5E77544A3CF9}" sibTransId="{80E3673F-E51D-4CAA-96EF-50A822BB0353}"/>
    <dgm:cxn modelId="{A3893203-4F18-4E69-ACF3-30BC4AE49A5A}" type="presOf" srcId="{9AC3BE5E-45FA-494E-86FA-F1B15E8E6596}" destId="{22CBA0DB-CBB2-4C58-B2D1-9AE6604B0FBF}" srcOrd="0" destOrd="0" presId="urn:microsoft.com/office/officeart/2005/8/layout/hList1"/>
    <dgm:cxn modelId="{7E41615A-5D2D-4F6B-9EFB-56F5450BB393}" srcId="{B5928150-10F9-4072-A628-2073AFC664F2}" destId="{921C1D62-538F-4D28-8925-970630C20D62}" srcOrd="2" destOrd="0" parTransId="{BB4D5EF4-B7CD-42F6-9A39-D617375AF400}" sibTransId="{EA7FCA7E-D3D8-4B77-9CD5-EBB237594D59}"/>
    <dgm:cxn modelId="{9FB59479-A03B-4140-BF93-ECF66670E2EA}" srcId="{65C03191-5279-4A17-AE88-DEC2FA995EB1}" destId="{AAA4DA45-F86C-48E9-AA85-9933140B175D}" srcOrd="1" destOrd="0" parTransId="{D8E2B58D-06E2-4D38-8BF5-97F68BC71FD9}" sibTransId="{9968A668-5CC9-4E92-AC24-874FCA073E3C}"/>
    <dgm:cxn modelId="{A7C9A435-5DC8-4185-8ACD-39DEABA8B3BA}" type="presOf" srcId="{62956553-E92F-46D8-8256-05269C1A88E2}" destId="{22CBA0DB-CBB2-4C58-B2D1-9AE6604B0FBF}" srcOrd="0" destOrd="1" presId="urn:microsoft.com/office/officeart/2005/8/layout/hList1"/>
    <dgm:cxn modelId="{BE1829B9-C0B9-4DE7-814A-B30BB862ADE6}" srcId="{630319B7-998F-43F5-82A0-E558088A3A1D}" destId="{B5928150-10F9-4072-A628-2073AFC664F2}" srcOrd="1" destOrd="0" parTransId="{A21B37F3-BCF2-461D-A9AA-AD1D38A18782}" sibTransId="{A6224E58-365E-4504-942D-B59E95D2D653}"/>
    <dgm:cxn modelId="{06F75DF8-4803-4FB8-AC9D-464C62173545}" srcId="{21F3816B-D719-40AB-A3D1-8678B0885E69}" destId="{62956553-E92F-46D8-8256-05269C1A88E2}" srcOrd="1" destOrd="0" parTransId="{A82FA568-2CB2-4E53-BEDC-F3C2B8422161}" sibTransId="{0807E69E-65B8-4DF2-B69F-77F004F49762}"/>
    <dgm:cxn modelId="{906F5C83-9FD8-4A9C-A0E3-823EFDB0DB4C}" srcId="{630319B7-998F-43F5-82A0-E558088A3A1D}" destId="{65C03191-5279-4A17-AE88-DEC2FA995EB1}" srcOrd="2" destOrd="0" parTransId="{EEE88488-D19F-4DF9-9B10-5BE4E32DBC87}" sibTransId="{6542FA28-7318-4413-A000-FB6FB389814C}"/>
    <dgm:cxn modelId="{F9376C6E-6176-4F78-B188-ABAC8848D1F2}" type="presOf" srcId="{08D858CD-189E-486C-9AB7-39B31836D901}" destId="{22CBA0DB-CBB2-4C58-B2D1-9AE6604B0FBF}" srcOrd="0" destOrd="2" presId="urn:microsoft.com/office/officeart/2005/8/layout/hList1"/>
    <dgm:cxn modelId="{D52C070A-ED92-4ECD-8DCE-A025DAE6B3C6}" type="presOf" srcId="{65C03191-5279-4A17-AE88-DEC2FA995EB1}" destId="{BA590972-120B-4CE0-9C0A-058B057F8AAB}" srcOrd="0" destOrd="0" presId="urn:microsoft.com/office/officeart/2005/8/layout/hList1"/>
    <dgm:cxn modelId="{42CA9B85-565C-4874-847D-15B1D76811CE}" srcId="{65C03191-5279-4A17-AE88-DEC2FA995EB1}" destId="{3F6A22B1-AA6D-4543-8C1B-49CFEAF0600A}" srcOrd="3" destOrd="0" parTransId="{79989A76-FA63-46A1-86CD-9F6F8CE13581}" sibTransId="{63F8D7D5-7D8E-4C2A-8375-0AB024B1C64B}"/>
    <dgm:cxn modelId="{18AF90E4-3451-4A77-807F-2759C9E73BE7}" srcId="{65C03191-5279-4A17-AE88-DEC2FA995EB1}" destId="{224DC3EF-B3AE-4F0C-AEA4-24327F7EC924}" srcOrd="0" destOrd="0" parTransId="{3E47BA24-07A6-4856-8315-E6F2CB54846D}" sibTransId="{ABFD614F-858B-40F4-9BB6-7DA9016DD96E}"/>
    <dgm:cxn modelId="{97E1DDFD-CF01-47B1-A0A1-266E115F1A73}" type="presOf" srcId="{AAA4DA45-F86C-48E9-AA85-9933140B175D}" destId="{39709A27-648A-4B0F-A430-D206FA355A50}" srcOrd="0" destOrd="1" presId="urn:microsoft.com/office/officeart/2005/8/layout/hList1"/>
    <dgm:cxn modelId="{B4DB0B05-BD04-4A92-BD43-B6F70DE5F855}" type="presOf" srcId="{630319B7-998F-43F5-82A0-E558088A3A1D}" destId="{35702376-0EB0-4F6A-81D1-4BFAC734C851}" srcOrd="0" destOrd="0" presId="urn:microsoft.com/office/officeart/2005/8/layout/hList1"/>
    <dgm:cxn modelId="{838385D2-8AA0-4180-AF82-33F3C3511351}" type="presOf" srcId="{AF2B3246-E39B-437A-BE48-ADFBB338709D}" destId="{03FF07AC-2D52-4272-82FB-C1D3E8C983AA}" srcOrd="0" destOrd="0" presId="urn:microsoft.com/office/officeart/2005/8/layout/hList1"/>
    <dgm:cxn modelId="{448DA448-B2FB-411A-A9D3-E77E03955F8C}" type="presOf" srcId="{85A3ED0D-183A-49D6-A268-55B663700BF9}" destId="{39709A27-648A-4B0F-A430-D206FA355A50}" srcOrd="0" destOrd="2" presId="urn:microsoft.com/office/officeart/2005/8/layout/hList1"/>
    <dgm:cxn modelId="{2D074DFE-5E8A-47F6-93D2-CAA88E2FDFFA}" type="presOf" srcId="{21F3816B-D719-40AB-A3D1-8678B0885E69}" destId="{18856F87-BC82-4B84-BFED-C785ED80DCC3}" srcOrd="0" destOrd="0" presId="urn:microsoft.com/office/officeart/2005/8/layout/hList1"/>
    <dgm:cxn modelId="{5AEC82C2-F3DB-447E-8687-3F12EF19510D}" srcId="{65C03191-5279-4A17-AE88-DEC2FA995EB1}" destId="{85A3ED0D-183A-49D6-A268-55B663700BF9}" srcOrd="2" destOrd="0" parTransId="{98B9BB77-F3B0-4BF5-86F1-8B316FA82AE3}" sibTransId="{83617DD5-AE63-4C00-A88A-8C510ED9FFEF}"/>
    <dgm:cxn modelId="{56B37FD4-073A-44B0-9D62-E82EB8A13D7C}" srcId="{21F3816B-D719-40AB-A3D1-8678B0885E69}" destId="{08D858CD-189E-486C-9AB7-39B31836D901}" srcOrd="2" destOrd="0" parTransId="{A609BFFC-6D6C-48DA-ADFE-93BD1C178E88}" sibTransId="{63E5C5E9-1030-45AB-9D81-83E3AFD68999}"/>
    <dgm:cxn modelId="{76632E45-467B-4A02-A443-C31B13C319FA}" srcId="{21F3816B-D719-40AB-A3D1-8678B0885E69}" destId="{9AC3BE5E-45FA-494E-86FA-F1B15E8E6596}" srcOrd="0" destOrd="0" parTransId="{5C56C191-5F06-4E98-B0A3-5BD4F5FFC074}" sibTransId="{CA70F3FF-4011-42AC-B11D-CB5E6667D9CD}"/>
    <dgm:cxn modelId="{69FAFED3-4CFC-4E32-984E-14F5F5DEF682}" type="presOf" srcId="{224DC3EF-B3AE-4F0C-AEA4-24327F7EC924}" destId="{39709A27-648A-4B0F-A430-D206FA355A50}" srcOrd="0" destOrd="0" presId="urn:microsoft.com/office/officeart/2005/8/layout/hList1"/>
    <dgm:cxn modelId="{D28C613B-0F67-4D52-AD61-D161A5019A2D}" type="presOf" srcId="{79C38734-C589-4063-9809-9CE56BB5D69F}" destId="{03FF07AC-2D52-4272-82FB-C1D3E8C983AA}" srcOrd="0" destOrd="1" presId="urn:microsoft.com/office/officeart/2005/8/layout/hList1"/>
    <dgm:cxn modelId="{901B9B66-B187-48E1-9B08-0017278C3CB8}" type="presOf" srcId="{921C1D62-538F-4D28-8925-970630C20D62}" destId="{03FF07AC-2D52-4272-82FB-C1D3E8C983AA}" srcOrd="0" destOrd="2" presId="urn:microsoft.com/office/officeart/2005/8/layout/hList1"/>
    <dgm:cxn modelId="{8E51AE50-EEE7-48C9-B361-4A21AE7858AE}" type="presOf" srcId="{B5928150-10F9-4072-A628-2073AFC664F2}" destId="{DB71671E-3D3F-4AA2-9658-1D0FE2524D1E}" srcOrd="0" destOrd="0" presId="urn:microsoft.com/office/officeart/2005/8/layout/hList1"/>
    <dgm:cxn modelId="{EA97F8FF-2607-4C54-9E90-F91DA1359819}" srcId="{B5928150-10F9-4072-A628-2073AFC664F2}" destId="{AF2B3246-E39B-437A-BE48-ADFBB338709D}" srcOrd="0" destOrd="0" parTransId="{946DCB6F-6EA0-4DDD-ACB4-4BA83063E268}" sibTransId="{F64F545E-B7DC-41DD-9118-D3861C5E4925}"/>
    <dgm:cxn modelId="{29B57386-7DA8-4DFD-855C-6F722FABB8EB}" srcId="{630319B7-998F-43F5-82A0-E558088A3A1D}" destId="{21F3816B-D719-40AB-A3D1-8678B0885E69}" srcOrd="0" destOrd="0" parTransId="{C96FA0CB-FEF3-4D09-9F82-6D0A64FDDA01}" sibTransId="{E4B2BFB0-FE8F-4088-82E7-8CC8BA851152}"/>
    <dgm:cxn modelId="{88DA6B47-D24F-4740-A347-ED6C311F4B7A}" type="presParOf" srcId="{35702376-0EB0-4F6A-81D1-4BFAC734C851}" destId="{091E5770-0607-4DC9-B010-4404EA6F9052}" srcOrd="0" destOrd="0" presId="urn:microsoft.com/office/officeart/2005/8/layout/hList1"/>
    <dgm:cxn modelId="{622D2F3C-D280-49EA-898D-A7A842208C01}" type="presParOf" srcId="{091E5770-0607-4DC9-B010-4404EA6F9052}" destId="{18856F87-BC82-4B84-BFED-C785ED80DCC3}" srcOrd="0" destOrd="0" presId="urn:microsoft.com/office/officeart/2005/8/layout/hList1"/>
    <dgm:cxn modelId="{2C80C4DB-B803-490D-8D2A-E1EE204FD8EE}" type="presParOf" srcId="{091E5770-0607-4DC9-B010-4404EA6F9052}" destId="{22CBA0DB-CBB2-4C58-B2D1-9AE6604B0FBF}" srcOrd="1" destOrd="0" presId="urn:microsoft.com/office/officeart/2005/8/layout/hList1"/>
    <dgm:cxn modelId="{D524F257-A108-4CE0-8EA8-19987949DB87}" type="presParOf" srcId="{35702376-0EB0-4F6A-81D1-4BFAC734C851}" destId="{8D815F8D-46A2-4765-878F-1E7BCEB80707}" srcOrd="1" destOrd="0" presId="urn:microsoft.com/office/officeart/2005/8/layout/hList1"/>
    <dgm:cxn modelId="{5313BB3E-247C-43CE-8EF4-A657A3CB00CE}" type="presParOf" srcId="{35702376-0EB0-4F6A-81D1-4BFAC734C851}" destId="{6167CBE3-D9B4-4AE3-B3DA-CA6227838AB2}" srcOrd="2" destOrd="0" presId="urn:microsoft.com/office/officeart/2005/8/layout/hList1"/>
    <dgm:cxn modelId="{243CB0AB-A672-418B-81A6-6E11E2B2670D}" type="presParOf" srcId="{6167CBE3-D9B4-4AE3-B3DA-CA6227838AB2}" destId="{DB71671E-3D3F-4AA2-9658-1D0FE2524D1E}" srcOrd="0" destOrd="0" presId="urn:microsoft.com/office/officeart/2005/8/layout/hList1"/>
    <dgm:cxn modelId="{D580220D-9E48-42AF-B46B-4B00B449B0EF}" type="presParOf" srcId="{6167CBE3-D9B4-4AE3-B3DA-CA6227838AB2}" destId="{03FF07AC-2D52-4272-82FB-C1D3E8C983AA}" srcOrd="1" destOrd="0" presId="urn:microsoft.com/office/officeart/2005/8/layout/hList1"/>
    <dgm:cxn modelId="{D791AF02-D5F6-4729-97BA-9A0BDD168BDD}" type="presParOf" srcId="{35702376-0EB0-4F6A-81D1-4BFAC734C851}" destId="{E82438F8-375C-41E5-8F2A-6632476D7E91}" srcOrd="3" destOrd="0" presId="urn:microsoft.com/office/officeart/2005/8/layout/hList1"/>
    <dgm:cxn modelId="{D544E7F8-27C4-4B44-B602-F93F1FCF1321}" type="presParOf" srcId="{35702376-0EB0-4F6A-81D1-4BFAC734C851}" destId="{BE23F6F2-19EE-4102-94C6-55F216900A40}" srcOrd="4" destOrd="0" presId="urn:microsoft.com/office/officeart/2005/8/layout/hList1"/>
    <dgm:cxn modelId="{05381B7F-215F-4A05-8D7A-9BD4EDD9E519}" type="presParOf" srcId="{BE23F6F2-19EE-4102-94C6-55F216900A40}" destId="{BA590972-120B-4CE0-9C0A-058B057F8AAB}" srcOrd="0" destOrd="0" presId="urn:microsoft.com/office/officeart/2005/8/layout/hList1"/>
    <dgm:cxn modelId="{B2CC3F53-54B8-46E5-99E1-2EA2F92FA7D8}" type="presParOf" srcId="{BE23F6F2-19EE-4102-94C6-55F216900A40}" destId="{39709A27-648A-4B0F-A430-D206FA355A50}" srcOrd="1" destOrd="0" presId="urn:microsoft.com/office/officeart/2005/8/layout/hList1"/>
  </dgm:cxnLst>
  <dgm:bg/>
  <dgm:whole>
    <a:ln>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28FA86-CB68-4FBC-8EB6-42854E914A6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516079E8-DE17-4D9D-A46C-F283162F3333}">
      <dgm:prSet phldrT="[Texto]"/>
      <dgm:spPr/>
      <dgm:t>
        <a:bodyPr/>
        <a:lstStyle/>
        <a:p>
          <a:r>
            <a:rPr lang="es-EC" b="1" dirty="0">
              <a:solidFill>
                <a:sysClr val="windowText" lastClr="000000"/>
              </a:solidFill>
            </a:rPr>
            <a:t>Gestión Estratégica. </a:t>
          </a:r>
          <a:endParaRPr lang="es-ES" dirty="0">
            <a:solidFill>
              <a:sysClr val="windowText" lastClr="000000"/>
            </a:solidFill>
          </a:endParaRPr>
        </a:p>
        <a:p>
          <a:r>
            <a:rPr lang="es-EC" dirty="0">
              <a:solidFill>
                <a:sysClr val="windowText" lastClr="000000"/>
              </a:solidFill>
            </a:rPr>
            <a:t>	Formulación, Diagnóstico y Planificación Estratégica.</a:t>
          </a:r>
          <a:endParaRPr lang="es-ES" dirty="0">
            <a:solidFill>
              <a:sysClr val="windowText" lastClr="000000"/>
            </a:solidFill>
          </a:endParaRPr>
        </a:p>
        <a:p>
          <a:r>
            <a:rPr lang="es-EC" dirty="0">
              <a:solidFill>
                <a:sysClr val="windowText" lastClr="000000"/>
              </a:solidFill>
            </a:rPr>
            <a:t>	Control de Gestión y medición. </a:t>
          </a:r>
        </a:p>
        <a:p>
          <a:r>
            <a:rPr lang="es-EC" dirty="0">
              <a:solidFill>
                <a:sysClr val="windowText" lastClr="000000"/>
              </a:solidFill>
            </a:rPr>
            <a:t>	(Cuadro de Mando para medición del cumplimiento de las estrategias de TI)</a:t>
          </a:r>
          <a:endParaRPr lang="es-ES" dirty="0">
            <a:solidFill>
              <a:sysClr val="windowText" lastClr="000000"/>
            </a:solidFill>
          </a:endParaRPr>
        </a:p>
      </dgm:t>
    </dgm:pt>
    <dgm:pt modelId="{9035367C-58BA-493E-BD29-14F70823F5C4}" type="parTrans" cxnId="{2DFDC8F8-F178-4E17-A068-4F926A2640E6}">
      <dgm:prSet/>
      <dgm:spPr/>
      <dgm:t>
        <a:bodyPr/>
        <a:lstStyle/>
        <a:p>
          <a:endParaRPr lang="es-ES"/>
        </a:p>
      </dgm:t>
    </dgm:pt>
    <dgm:pt modelId="{99F25A0F-D8CC-48FC-9941-E429C71B122A}" type="sibTrans" cxnId="{2DFDC8F8-F178-4E17-A068-4F926A2640E6}">
      <dgm:prSet/>
      <dgm:spPr/>
      <dgm:t>
        <a:bodyPr/>
        <a:lstStyle/>
        <a:p>
          <a:endParaRPr lang="es-ES"/>
        </a:p>
      </dgm:t>
    </dgm:pt>
    <dgm:pt modelId="{80110440-E7CA-40A4-AF1C-B5597C9C327E}">
      <dgm:prSet phldrT="[Texto]"/>
      <dgm:spPr/>
      <dgm:t>
        <a:bodyPr/>
        <a:lstStyle/>
        <a:p>
          <a:r>
            <a:rPr lang="es-EC" b="1">
              <a:solidFill>
                <a:sysClr val="windowText" lastClr="000000"/>
              </a:solidFill>
            </a:rPr>
            <a:t>Administración de Recursos Empresariales, </a:t>
          </a:r>
          <a:endParaRPr lang="es-ES">
            <a:solidFill>
              <a:sysClr val="windowText" lastClr="000000"/>
            </a:solidFill>
          </a:endParaRPr>
        </a:p>
        <a:p>
          <a:r>
            <a:rPr lang="es-EC">
              <a:solidFill>
                <a:sysClr val="windowText" lastClr="000000"/>
              </a:solidFill>
            </a:rPr>
            <a:t>	Gestión de Finanzas</a:t>
          </a:r>
          <a:endParaRPr lang="es-ES">
            <a:solidFill>
              <a:sysClr val="windowText" lastClr="000000"/>
            </a:solidFill>
          </a:endParaRPr>
        </a:p>
        <a:p>
          <a:r>
            <a:rPr lang="es-EC">
              <a:solidFill>
                <a:sysClr val="windowText" lastClr="000000"/>
              </a:solidFill>
            </a:rPr>
            <a:t>	Gestión de Talento Humano</a:t>
          </a:r>
          <a:endParaRPr lang="es-ES">
            <a:solidFill>
              <a:sysClr val="windowText" lastClr="000000"/>
            </a:solidFill>
          </a:endParaRPr>
        </a:p>
        <a:p>
          <a:r>
            <a:rPr lang="es-EC">
              <a:solidFill>
                <a:sysClr val="windowText" lastClr="000000"/>
              </a:solidFill>
            </a:rPr>
            <a:t>	Gestión de Infraestructura Física</a:t>
          </a:r>
          <a:endParaRPr lang="es-ES">
            <a:solidFill>
              <a:sysClr val="windowText" lastClr="000000"/>
            </a:solidFill>
          </a:endParaRPr>
        </a:p>
        <a:p>
          <a:r>
            <a:rPr lang="es-EC">
              <a:solidFill>
                <a:sysClr val="windowText" lastClr="000000"/>
              </a:solidFill>
            </a:rPr>
            <a:t>	Gestión de Servicios empresariales</a:t>
          </a:r>
          <a:endParaRPr lang="es-ES">
            <a:solidFill>
              <a:sysClr val="windowText" lastClr="000000"/>
            </a:solidFill>
          </a:endParaRPr>
        </a:p>
      </dgm:t>
    </dgm:pt>
    <dgm:pt modelId="{2E487338-1D78-4CC4-9C7C-0850A4B25CEF}" type="parTrans" cxnId="{8D35E82E-FF29-4391-B44F-ABD57A563CA5}">
      <dgm:prSet/>
      <dgm:spPr/>
      <dgm:t>
        <a:bodyPr/>
        <a:lstStyle/>
        <a:p>
          <a:endParaRPr lang="es-ES"/>
        </a:p>
      </dgm:t>
    </dgm:pt>
    <dgm:pt modelId="{14486696-C188-43FB-BBB7-14F7E5E29577}" type="sibTrans" cxnId="{8D35E82E-FF29-4391-B44F-ABD57A563CA5}">
      <dgm:prSet/>
      <dgm:spPr/>
      <dgm:t>
        <a:bodyPr/>
        <a:lstStyle/>
        <a:p>
          <a:endParaRPr lang="es-ES"/>
        </a:p>
      </dgm:t>
    </dgm:pt>
    <dgm:pt modelId="{C268AB59-87FA-4AAA-B8AB-5A7EA06EF042}">
      <dgm:prSet phldrT="[Texto]"/>
      <dgm:spPr/>
      <dgm:t>
        <a:bodyPr/>
        <a:lstStyle/>
        <a:p>
          <a:r>
            <a:rPr lang="es-EC" b="1">
              <a:solidFill>
                <a:sysClr val="windowText" lastClr="000000"/>
              </a:solidFill>
            </a:rPr>
            <a:t>Gestión de Tecnologías de la información y la comunicación.</a:t>
          </a:r>
          <a:endParaRPr lang="es-ES">
            <a:solidFill>
              <a:sysClr val="windowText" lastClr="000000"/>
            </a:solidFill>
          </a:endParaRPr>
        </a:p>
        <a:p>
          <a:r>
            <a:rPr lang="es-EC">
              <a:solidFill>
                <a:sysClr val="windowText" lastClr="000000"/>
              </a:solidFill>
            </a:rPr>
            <a:t>	Gestión Estratégica de TI</a:t>
          </a:r>
          <a:endParaRPr lang="es-ES">
            <a:solidFill>
              <a:sysClr val="windowText" lastClr="000000"/>
            </a:solidFill>
          </a:endParaRPr>
        </a:p>
        <a:p>
          <a:r>
            <a:rPr lang="es-EC">
              <a:solidFill>
                <a:sysClr val="windowText" lastClr="000000"/>
              </a:solidFill>
            </a:rPr>
            <a:t>	Gestión de Recursos de TI </a:t>
          </a:r>
          <a:endParaRPr lang="es-ES">
            <a:solidFill>
              <a:sysClr val="windowText" lastClr="000000"/>
            </a:solidFill>
          </a:endParaRPr>
        </a:p>
        <a:p>
          <a:r>
            <a:rPr lang="es-EC">
              <a:solidFill>
                <a:sysClr val="windowText" lastClr="000000"/>
              </a:solidFill>
            </a:rPr>
            <a:t>	Gestión de Operaciones de Servicios de TI</a:t>
          </a:r>
          <a:endParaRPr lang="es-ES">
            <a:solidFill>
              <a:sysClr val="windowText" lastClr="000000"/>
            </a:solidFill>
          </a:endParaRPr>
        </a:p>
        <a:p>
          <a:r>
            <a:rPr lang="es-EC">
              <a:solidFill>
                <a:sysClr val="windowText" lastClr="000000"/>
              </a:solidFill>
            </a:rPr>
            <a:t>	Gestión de la cadena de Suministros de TI</a:t>
          </a:r>
          <a:endParaRPr lang="es-ES">
            <a:solidFill>
              <a:sysClr val="windowText" lastClr="000000"/>
            </a:solidFill>
          </a:endParaRPr>
        </a:p>
        <a:p>
          <a:r>
            <a:rPr lang="es-EC">
              <a:solidFill>
                <a:sysClr val="windowText" lastClr="000000"/>
              </a:solidFill>
            </a:rPr>
            <a:t>	Administración de las relaciones con el cliente de TI</a:t>
          </a:r>
          <a:endParaRPr lang="es-ES">
            <a:solidFill>
              <a:sysClr val="windowText" lastClr="000000"/>
            </a:solidFill>
          </a:endParaRPr>
        </a:p>
      </dgm:t>
    </dgm:pt>
    <dgm:pt modelId="{667758AB-D0A0-4C10-9C7F-975A98139630}" type="parTrans" cxnId="{6FAE4BFF-EC00-43CA-9FBC-4C679FC30113}">
      <dgm:prSet/>
      <dgm:spPr/>
      <dgm:t>
        <a:bodyPr/>
        <a:lstStyle/>
        <a:p>
          <a:endParaRPr lang="es-ES"/>
        </a:p>
      </dgm:t>
    </dgm:pt>
    <dgm:pt modelId="{A2395BC3-23F8-4082-9FAA-0C078250CD4E}" type="sibTrans" cxnId="{6FAE4BFF-EC00-43CA-9FBC-4C679FC30113}">
      <dgm:prSet/>
      <dgm:spPr/>
      <dgm:t>
        <a:bodyPr/>
        <a:lstStyle/>
        <a:p>
          <a:endParaRPr lang="es-ES"/>
        </a:p>
      </dgm:t>
    </dgm:pt>
    <dgm:pt modelId="{DD45D5F2-4C27-43EA-BD99-20D3A2EC152C}">
      <dgm:prSet phldrT="[Texto]"/>
      <dgm:spPr/>
      <dgm:t>
        <a:bodyPr/>
        <a:lstStyle/>
        <a:p>
          <a:r>
            <a:rPr lang="es-EC" b="1">
              <a:solidFill>
                <a:sysClr val="windowText" lastClr="000000"/>
              </a:solidFill>
            </a:rPr>
            <a:t>Gestión de la Cadena de Suministros.</a:t>
          </a:r>
          <a:endParaRPr lang="es-ES">
            <a:solidFill>
              <a:sysClr val="windowText" lastClr="000000"/>
            </a:solidFill>
          </a:endParaRPr>
        </a:p>
        <a:p>
          <a:r>
            <a:rPr lang="es-EC">
              <a:solidFill>
                <a:sysClr val="windowText" lastClr="000000"/>
              </a:solidFill>
            </a:rPr>
            <a:t>	Gestión de Proveedores	</a:t>
          </a:r>
          <a:endParaRPr lang="es-ES">
            <a:solidFill>
              <a:sysClr val="windowText" lastClr="000000"/>
            </a:solidFill>
          </a:endParaRPr>
        </a:p>
        <a:p>
          <a:r>
            <a:rPr lang="es-EC">
              <a:solidFill>
                <a:sysClr val="windowText" lastClr="000000"/>
              </a:solidFill>
            </a:rPr>
            <a:t>	Gestión de Adquisiciones y compras</a:t>
          </a:r>
          <a:endParaRPr lang="es-ES">
            <a:solidFill>
              <a:sysClr val="windowText" lastClr="000000"/>
            </a:solidFill>
          </a:endParaRPr>
        </a:p>
        <a:p>
          <a:r>
            <a:rPr lang="es-EC">
              <a:solidFill>
                <a:sysClr val="windowText" lastClr="000000"/>
              </a:solidFill>
            </a:rPr>
            <a:t>	Gestión de Bodega y suministros</a:t>
          </a:r>
          <a:endParaRPr lang="es-ES">
            <a:solidFill>
              <a:sysClr val="windowText" lastClr="000000"/>
            </a:solidFill>
          </a:endParaRPr>
        </a:p>
        <a:p>
          <a:r>
            <a:rPr lang="es-EC">
              <a:solidFill>
                <a:sysClr val="windowText" lastClr="000000"/>
              </a:solidFill>
            </a:rPr>
            <a:t>	</a:t>
          </a:r>
          <a:endParaRPr lang="es-ES">
            <a:solidFill>
              <a:sysClr val="windowText" lastClr="000000"/>
            </a:solidFill>
          </a:endParaRPr>
        </a:p>
      </dgm:t>
    </dgm:pt>
    <dgm:pt modelId="{637680C4-9272-4F39-82CB-E97AFD6957EC}" type="parTrans" cxnId="{53B16BDE-BD94-41DD-A418-F1A824A6DF2B}">
      <dgm:prSet/>
      <dgm:spPr/>
      <dgm:t>
        <a:bodyPr/>
        <a:lstStyle/>
        <a:p>
          <a:endParaRPr lang="es-EC"/>
        </a:p>
      </dgm:t>
    </dgm:pt>
    <dgm:pt modelId="{EFB8E86D-CA8F-40AD-BE3C-4E181624A3BA}" type="sibTrans" cxnId="{53B16BDE-BD94-41DD-A418-F1A824A6DF2B}">
      <dgm:prSet/>
      <dgm:spPr/>
      <dgm:t>
        <a:bodyPr/>
        <a:lstStyle/>
        <a:p>
          <a:endParaRPr lang="es-EC"/>
        </a:p>
      </dgm:t>
    </dgm:pt>
    <dgm:pt modelId="{A246D1A4-3BE9-415B-8F32-8DEF73709654}" type="pres">
      <dgm:prSet presAssocID="{A728FA86-CB68-4FBC-8EB6-42854E914A69}" presName="linear" presStyleCnt="0">
        <dgm:presLayoutVars>
          <dgm:dir/>
          <dgm:animLvl val="lvl"/>
          <dgm:resizeHandles val="exact"/>
        </dgm:presLayoutVars>
      </dgm:prSet>
      <dgm:spPr/>
      <dgm:t>
        <a:bodyPr/>
        <a:lstStyle/>
        <a:p>
          <a:endParaRPr lang="es-EC"/>
        </a:p>
      </dgm:t>
    </dgm:pt>
    <dgm:pt modelId="{01B6B7A9-C75F-457D-AE73-D5392012A00C}" type="pres">
      <dgm:prSet presAssocID="{516079E8-DE17-4D9D-A46C-F283162F3333}" presName="parentLin" presStyleCnt="0"/>
      <dgm:spPr/>
    </dgm:pt>
    <dgm:pt modelId="{6B795E52-3AFD-4261-A85E-AD997471B59B}" type="pres">
      <dgm:prSet presAssocID="{516079E8-DE17-4D9D-A46C-F283162F3333}" presName="parentLeftMargin" presStyleLbl="node1" presStyleIdx="0" presStyleCnt="4"/>
      <dgm:spPr/>
      <dgm:t>
        <a:bodyPr/>
        <a:lstStyle/>
        <a:p>
          <a:endParaRPr lang="es-EC"/>
        </a:p>
      </dgm:t>
    </dgm:pt>
    <dgm:pt modelId="{3BFB3BB0-C7B0-48F7-A251-F5DE24C74039}" type="pres">
      <dgm:prSet presAssocID="{516079E8-DE17-4D9D-A46C-F283162F3333}" presName="parentText" presStyleLbl="node1" presStyleIdx="0" presStyleCnt="4" custScaleX="140427" custScaleY="222223">
        <dgm:presLayoutVars>
          <dgm:chMax val="0"/>
          <dgm:bulletEnabled val="1"/>
        </dgm:presLayoutVars>
      </dgm:prSet>
      <dgm:spPr/>
      <dgm:t>
        <a:bodyPr/>
        <a:lstStyle/>
        <a:p>
          <a:endParaRPr lang="es-ES"/>
        </a:p>
      </dgm:t>
    </dgm:pt>
    <dgm:pt modelId="{7AA3F62B-9D0F-4893-B348-1DE242426BAE}" type="pres">
      <dgm:prSet presAssocID="{516079E8-DE17-4D9D-A46C-F283162F3333}" presName="negativeSpace" presStyleCnt="0"/>
      <dgm:spPr/>
    </dgm:pt>
    <dgm:pt modelId="{67C46E04-0BAD-4336-9830-549E78929435}" type="pres">
      <dgm:prSet presAssocID="{516079E8-DE17-4D9D-A46C-F283162F3333}" presName="childText" presStyleLbl="conFgAcc1" presStyleIdx="0" presStyleCnt="4">
        <dgm:presLayoutVars>
          <dgm:bulletEnabled val="1"/>
        </dgm:presLayoutVars>
      </dgm:prSet>
      <dgm:spPr/>
    </dgm:pt>
    <dgm:pt modelId="{3528CB25-6259-4AEF-B5FA-7913F9D2E3A8}" type="pres">
      <dgm:prSet presAssocID="{99F25A0F-D8CC-48FC-9941-E429C71B122A}" presName="spaceBetweenRectangles" presStyleCnt="0"/>
      <dgm:spPr/>
    </dgm:pt>
    <dgm:pt modelId="{A2414346-705D-4A23-9CAB-AAA873668D7E}" type="pres">
      <dgm:prSet presAssocID="{80110440-E7CA-40A4-AF1C-B5597C9C327E}" presName="parentLin" presStyleCnt="0"/>
      <dgm:spPr/>
    </dgm:pt>
    <dgm:pt modelId="{D19A93DB-0931-47D6-8C3A-5AFA06AEA2B2}" type="pres">
      <dgm:prSet presAssocID="{80110440-E7CA-40A4-AF1C-B5597C9C327E}" presName="parentLeftMargin" presStyleLbl="node1" presStyleIdx="0" presStyleCnt="4"/>
      <dgm:spPr/>
      <dgm:t>
        <a:bodyPr/>
        <a:lstStyle/>
        <a:p>
          <a:endParaRPr lang="es-EC"/>
        </a:p>
      </dgm:t>
    </dgm:pt>
    <dgm:pt modelId="{91CC0EAC-2884-43AA-9BB1-BEB8F4C8BA62}" type="pres">
      <dgm:prSet presAssocID="{80110440-E7CA-40A4-AF1C-B5597C9C327E}" presName="parentText" presStyleLbl="node1" presStyleIdx="1" presStyleCnt="4" custScaleX="142997" custScaleY="313245">
        <dgm:presLayoutVars>
          <dgm:chMax val="0"/>
          <dgm:bulletEnabled val="1"/>
        </dgm:presLayoutVars>
      </dgm:prSet>
      <dgm:spPr/>
      <dgm:t>
        <a:bodyPr/>
        <a:lstStyle/>
        <a:p>
          <a:endParaRPr lang="es-ES"/>
        </a:p>
      </dgm:t>
    </dgm:pt>
    <dgm:pt modelId="{84DE56C3-09EE-409B-8594-67FD05779603}" type="pres">
      <dgm:prSet presAssocID="{80110440-E7CA-40A4-AF1C-B5597C9C327E}" presName="negativeSpace" presStyleCnt="0"/>
      <dgm:spPr/>
    </dgm:pt>
    <dgm:pt modelId="{970DA38B-45E1-46B6-B033-DEC01A4CE5D8}" type="pres">
      <dgm:prSet presAssocID="{80110440-E7CA-40A4-AF1C-B5597C9C327E}" presName="childText" presStyleLbl="conFgAcc1" presStyleIdx="1" presStyleCnt="4">
        <dgm:presLayoutVars>
          <dgm:bulletEnabled val="1"/>
        </dgm:presLayoutVars>
      </dgm:prSet>
      <dgm:spPr/>
    </dgm:pt>
    <dgm:pt modelId="{E8A85720-BE79-4C7E-B034-E1517A014045}" type="pres">
      <dgm:prSet presAssocID="{14486696-C188-43FB-BBB7-14F7E5E29577}" presName="spaceBetweenRectangles" presStyleCnt="0"/>
      <dgm:spPr/>
    </dgm:pt>
    <dgm:pt modelId="{F24896F0-1906-4BAA-8463-147BD2CDDBF4}" type="pres">
      <dgm:prSet presAssocID="{C268AB59-87FA-4AAA-B8AB-5A7EA06EF042}" presName="parentLin" presStyleCnt="0"/>
      <dgm:spPr/>
    </dgm:pt>
    <dgm:pt modelId="{522AE512-746D-41E6-8351-920F1D6D089F}" type="pres">
      <dgm:prSet presAssocID="{C268AB59-87FA-4AAA-B8AB-5A7EA06EF042}" presName="parentLeftMargin" presStyleLbl="node1" presStyleIdx="1" presStyleCnt="4"/>
      <dgm:spPr/>
      <dgm:t>
        <a:bodyPr/>
        <a:lstStyle/>
        <a:p>
          <a:endParaRPr lang="es-EC"/>
        </a:p>
      </dgm:t>
    </dgm:pt>
    <dgm:pt modelId="{881819E6-2D5B-40DD-9B28-B5A7EA1343FA}" type="pres">
      <dgm:prSet presAssocID="{C268AB59-87FA-4AAA-B8AB-5A7EA06EF042}" presName="parentText" presStyleLbl="node1" presStyleIdx="2" presStyleCnt="4" custScaleX="142997" custScaleY="378169">
        <dgm:presLayoutVars>
          <dgm:chMax val="0"/>
          <dgm:bulletEnabled val="1"/>
        </dgm:presLayoutVars>
      </dgm:prSet>
      <dgm:spPr/>
      <dgm:t>
        <a:bodyPr/>
        <a:lstStyle/>
        <a:p>
          <a:endParaRPr lang="es-ES"/>
        </a:p>
      </dgm:t>
    </dgm:pt>
    <dgm:pt modelId="{FEFBCBCB-BDFF-483B-ADDA-76A19F82487C}" type="pres">
      <dgm:prSet presAssocID="{C268AB59-87FA-4AAA-B8AB-5A7EA06EF042}" presName="negativeSpace" presStyleCnt="0"/>
      <dgm:spPr/>
    </dgm:pt>
    <dgm:pt modelId="{73E2462C-BFC3-45BB-BC8F-E6A83D2183EC}" type="pres">
      <dgm:prSet presAssocID="{C268AB59-87FA-4AAA-B8AB-5A7EA06EF042}" presName="childText" presStyleLbl="conFgAcc1" presStyleIdx="2" presStyleCnt="4">
        <dgm:presLayoutVars>
          <dgm:bulletEnabled val="1"/>
        </dgm:presLayoutVars>
      </dgm:prSet>
      <dgm:spPr/>
      <dgm:t>
        <a:bodyPr/>
        <a:lstStyle/>
        <a:p>
          <a:endParaRPr lang="es-EC"/>
        </a:p>
      </dgm:t>
    </dgm:pt>
    <dgm:pt modelId="{20891169-007C-4ED4-81F1-AFECBA091047}" type="pres">
      <dgm:prSet presAssocID="{A2395BC3-23F8-4082-9FAA-0C078250CD4E}" presName="spaceBetweenRectangles" presStyleCnt="0"/>
      <dgm:spPr/>
    </dgm:pt>
    <dgm:pt modelId="{CA56A68C-DA68-4FEE-A6E1-DF6ED1B5547F}" type="pres">
      <dgm:prSet presAssocID="{DD45D5F2-4C27-43EA-BD99-20D3A2EC152C}" presName="parentLin" presStyleCnt="0"/>
      <dgm:spPr/>
    </dgm:pt>
    <dgm:pt modelId="{A37EE2D4-F7D8-4F21-A9F4-A6FB6652864E}" type="pres">
      <dgm:prSet presAssocID="{DD45D5F2-4C27-43EA-BD99-20D3A2EC152C}" presName="parentLeftMargin" presStyleLbl="node1" presStyleIdx="2" presStyleCnt="4"/>
      <dgm:spPr/>
      <dgm:t>
        <a:bodyPr/>
        <a:lstStyle/>
        <a:p>
          <a:endParaRPr lang="es-EC"/>
        </a:p>
      </dgm:t>
    </dgm:pt>
    <dgm:pt modelId="{D5BCEC3C-CA7F-4BED-AC80-19232EAD118E}" type="pres">
      <dgm:prSet presAssocID="{DD45D5F2-4C27-43EA-BD99-20D3A2EC152C}" presName="parentText" presStyleLbl="node1" presStyleIdx="3" presStyleCnt="4" custScaleX="142997" custScaleY="378169">
        <dgm:presLayoutVars>
          <dgm:chMax val="0"/>
          <dgm:bulletEnabled val="1"/>
        </dgm:presLayoutVars>
      </dgm:prSet>
      <dgm:spPr/>
      <dgm:t>
        <a:bodyPr/>
        <a:lstStyle/>
        <a:p>
          <a:endParaRPr lang="es-EC"/>
        </a:p>
      </dgm:t>
    </dgm:pt>
    <dgm:pt modelId="{A5AD01AA-8E07-4259-AE8B-EEE033D918BF}" type="pres">
      <dgm:prSet presAssocID="{DD45D5F2-4C27-43EA-BD99-20D3A2EC152C}" presName="negativeSpace" presStyleCnt="0"/>
      <dgm:spPr/>
    </dgm:pt>
    <dgm:pt modelId="{AE11AB8B-63ED-46AD-8F42-BD8514ACAC47}" type="pres">
      <dgm:prSet presAssocID="{DD45D5F2-4C27-43EA-BD99-20D3A2EC152C}" presName="childText" presStyleLbl="conFgAcc1" presStyleIdx="3" presStyleCnt="4">
        <dgm:presLayoutVars>
          <dgm:bulletEnabled val="1"/>
        </dgm:presLayoutVars>
      </dgm:prSet>
      <dgm:spPr/>
    </dgm:pt>
  </dgm:ptLst>
  <dgm:cxnLst>
    <dgm:cxn modelId="{E05BB7F8-9656-4D69-8E7C-8FBB3DF45505}" type="presOf" srcId="{80110440-E7CA-40A4-AF1C-B5597C9C327E}" destId="{91CC0EAC-2884-43AA-9BB1-BEB8F4C8BA62}" srcOrd="1" destOrd="0" presId="urn:microsoft.com/office/officeart/2005/8/layout/list1"/>
    <dgm:cxn modelId="{A7854428-3013-4B02-A46A-C8FD1B50B1DB}" type="presOf" srcId="{A728FA86-CB68-4FBC-8EB6-42854E914A69}" destId="{A246D1A4-3BE9-415B-8F32-8DEF73709654}" srcOrd="0" destOrd="0" presId="urn:microsoft.com/office/officeart/2005/8/layout/list1"/>
    <dgm:cxn modelId="{70A5F27C-8152-4B45-BC55-AB71634844DA}" type="presOf" srcId="{DD45D5F2-4C27-43EA-BD99-20D3A2EC152C}" destId="{A37EE2D4-F7D8-4F21-A9F4-A6FB6652864E}" srcOrd="0" destOrd="0" presId="urn:microsoft.com/office/officeart/2005/8/layout/list1"/>
    <dgm:cxn modelId="{9A97A009-09D9-46B7-98D0-C2CDB366102D}" type="presOf" srcId="{516079E8-DE17-4D9D-A46C-F283162F3333}" destId="{3BFB3BB0-C7B0-48F7-A251-F5DE24C74039}" srcOrd="1" destOrd="0" presId="urn:microsoft.com/office/officeart/2005/8/layout/list1"/>
    <dgm:cxn modelId="{53B16BDE-BD94-41DD-A418-F1A824A6DF2B}" srcId="{A728FA86-CB68-4FBC-8EB6-42854E914A69}" destId="{DD45D5F2-4C27-43EA-BD99-20D3A2EC152C}" srcOrd="3" destOrd="0" parTransId="{637680C4-9272-4F39-82CB-E97AFD6957EC}" sibTransId="{EFB8E86D-CA8F-40AD-BE3C-4E181624A3BA}"/>
    <dgm:cxn modelId="{A00D529B-29B3-4B40-B85B-156E9BD7117A}" type="presOf" srcId="{516079E8-DE17-4D9D-A46C-F283162F3333}" destId="{6B795E52-3AFD-4261-A85E-AD997471B59B}" srcOrd="0" destOrd="0" presId="urn:microsoft.com/office/officeart/2005/8/layout/list1"/>
    <dgm:cxn modelId="{84EA83C0-41ED-4C1E-A7F6-13DAC9CF2AE9}" type="presOf" srcId="{C268AB59-87FA-4AAA-B8AB-5A7EA06EF042}" destId="{881819E6-2D5B-40DD-9B28-B5A7EA1343FA}" srcOrd="1" destOrd="0" presId="urn:microsoft.com/office/officeart/2005/8/layout/list1"/>
    <dgm:cxn modelId="{569F7AC1-4461-40DD-9A72-D9C410293B3A}" type="presOf" srcId="{C268AB59-87FA-4AAA-B8AB-5A7EA06EF042}" destId="{522AE512-746D-41E6-8351-920F1D6D089F}" srcOrd="0" destOrd="0" presId="urn:microsoft.com/office/officeart/2005/8/layout/list1"/>
    <dgm:cxn modelId="{2DFDC8F8-F178-4E17-A068-4F926A2640E6}" srcId="{A728FA86-CB68-4FBC-8EB6-42854E914A69}" destId="{516079E8-DE17-4D9D-A46C-F283162F3333}" srcOrd="0" destOrd="0" parTransId="{9035367C-58BA-493E-BD29-14F70823F5C4}" sibTransId="{99F25A0F-D8CC-48FC-9941-E429C71B122A}"/>
    <dgm:cxn modelId="{F69251D0-022D-4AAB-BE00-33FA114BB6C5}" type="presOf" srcId="{80110440-E7CA-40A4-AF1C-B5597C9C327E}" destId="{D19A93DB-0931-47D6-8C3A-5AFA06AEA2B2}" srcOrd="0" destOrd="0" presId="urn:microsoft.com/office/officeart/2005/8/layout/list1"/>
    <dgm:cxn modelId="{BC1DD8E3-1F45-4FFB-B11B-0D34F8B2021B}" type="presOf" srcId="{DD45D5F2-4C27-43EA-BD99-20D3A2EC152C}" destId="{D5BCEC3C-CA7F-4BED-AC80-19232EAD118E}" srcOrd="1" destOrd="0" presId="urn:microsoft.com/office/officeart/2005/8/layout/list1"/>
    <dgm:cxn modelId="{6FAE4BFF-EC00-43CA-9FBC-4C679FC30113}" srcId="{A728FA86-CB68-4FBC-8EB6-42854E914A69}" destId="{C268AB59-87FA-4AAA-B8AB-5A7EA06EF042}" srcOrd="2" destOrd="0" parTransId="{667758AB-D0A0-4C10-9C7F-975A98139630}" sibTransId="{A2395BC3-23F8-4082-9FAA-0C078250CD4E}"/>
    <dgm:cxn modelId="{8D35E82E-FF29-4391-B44F-ABD57A563CA5}" srcId="{A728FA86-CB68-4FBC-8EB6-42854E914A69}" destId="{80110440-E7CA-40A4-AF1C-B5597C9C327E}" srcOrd="1" destOrd="0" parTransId="{2E487338-1D78-4CC4-9C7C-0850A4B25CEF}" sibTransId="{14486696-C188-43FB-BBB7-14F7E5E29577}"/>
    <dgm:cxn modelId="{7B0BFB89-8B26-4080-8681-8C96D967870B}" type="presParOf" srcId="{A246D1A4-3BE9-415B-8F32-8DEF73709654}" destId="{01B6B7A9-C75F-457D-AE73-D5392012A00C}" srcOrd="0" destOrd="0" presId="urn:microsoft.com/office/officeart/2005/8/layout/list1"/>
    <dgm:cxn modelId="{B44F1B60-68F6-4297-8A08-86FCD1922D71}" type="presParOf" srcId="{01B6B7A9-C75F-457D-AE73-D5392012A00C}" destId="{6B795E52-3AFD-4261-A85E-AD997471B59B}" srcOrd="0" destOrd="0" presId="urn:microsoft.com/office/officeart/2005/8/layout/list1"/>
    <dgm:cxn modelId="{B72366F0-74B7-4385-9E99-38256E417822}" type="presParOf" srcId="{01B6B7A9-C75F-457D-AE73-D5392012A00C}" destId="{3BFB3BB0-C7B0-48F7-A251-F5DE24C74039}" srcOrd="1" destOrd="0" presId="urn:microsoft.com/office/officeart/2005/8/layout/list1"/>
    <dgm:cxn modelId="{B4CE063A-D897-4A06-ADD0-2F5ABDD10754}" type="presParOf" srcId="{A246D1A4-3BE9-415B-8F32-8DEF73709654}" destId="{7AA3F62B-9D0F-4893-B348-1DE242426BAE}" srcOrd="1" destOrd="0" presId="urn:microsoft.com/office/officeart/2005/8/layout/list1"/>
    <dgm:cxn modelId="{CD22D837-8204-4E6C-A872-28360096954E}" type="presParOf" srcId="{A246D1A4-3BE9-415B-8F32-8DEF73709654}" destId="{67C46E04-0BAD-4336-9830-549E78929435}" srcOrd="2" destOrd="0" presId="urn:microsoft.com/office/officeart/2005/8/layout/list1"/>
    <dgm:cxn modelId="{317BC254-2E14-4DD8-9753-4ECA9AE9DB38}" type="presParOf" srcId="{A246D1A4-3BE9-415B-8F32-8DEF73709654}" destId="{3528CB25-6259-4AEF-B5FA-7913F9D2E3A8}" srcOrd="3" destOrd="0" presId="urn:microsoft.com/office/officeart/2005/8/layout/list1"/>
    <dgm:cxn modelId="{44A2239C-D4B5-4EBC-8547-CBB000733F9A}" type="presParOf" srcId="{A246D1A4-3BE9-415B-8F32-8DEF73709654}" destId="{A2414346-705D-4A23-9CAB-AAA873668D7E}" srcOrd="4" destOrd="0" presId="urn:microsoft.com/office/officeart/2005/8/layout/list1"/>
    <dgm:cxn modelId="{7FC47245-7DD8-45C5-A548-4D050238ACC2}" type="presParOf" srcId="{A2414346-705D-4A23-9CAB-AAA873668D7E}" destId="{D19A93DB-0931-47D6-8C3A-5AFA06AEA2B2}" srcOrd="0" destOrd="0" presId="urn:microsoft.com/office/officeart/2005/8/layout/list1"/>
    <dgm:cxn modelId="{233B4A48-916B-4E27-925D-2F31D3152C67}" type="presParOf" srcId="{A2414346-705D-4A23-9CAB-AAA873668D7E}" destId="{91CC0EAC-2884-43AA-9BB1-BEB8F4C8BA62}" srcOrd="1" destOrd="0" presId="urn:microsoft.com/office/officeart/2005/8/layout/list1"/>
    <dgm:cxn modelId="{5ACBB34B-8A51-4A06-8D97-9E78088768BF}" type="presParOf" srcId="{A246D1A4-3BE9-415B-8F32-8DEF73709654}" destId="{84DE56C3-09EE-409B-8594-67FD05779603}" srcOrd="5" destOrd="0" presId="urn:microsoft.com/office/officeart/2005/8/layout/list1"/>
    <dgm:cxn modelId="{5491608E-AD19-49A3-BDA5-3D611735C7A9}" type="presParOf" srcId="{A246D1A4-3BE9-415B-8F32-8DEF73709654}" destId="{970DA38B-45E1-46B6-B033-DEC01A4CE5D8}" srcOrd="6" destOrd="0" presId="urn:microsoft.com/office/officeart/2005/8/layout/list1"/>
    <dgm:cxn modelId="{D955BA43-2127-4C12-9F48-863023AFD7BD}" type="presParOf" srcId="{A246D1A4-3BE9-415B-8F32-8DEF73709654}" destId="{E8A85720-BE79-4C7E-B034-E1517A014045}" srcOrd="7" destOrd="0" presId="urn:microsoft.com/office/officeart/2005/8/layout/list1"/>
    <dgm:cxn modelId="{01C25DE5-8811-4BF7-BADD-859B1C4F6265}" type="presParOf" srcId="{A246D1A4-3BE9-415B-8F32-8DEF73709654}" destId="{F24896F0-1906-4BAA-8463-147BD2CDDBF4}" srcOrd="8" destOrd="0" presId="urn:microsoft.com/office/officeart/2005/8/layout/list1"/>
    <dgm:cxn modelId="{A65D219A-9006-496E-816C-B4342D4D1D27}" type="presParOf" srcId="{F24896F0-1906-4BAA-8463-147BD2CDDBF4}" destId="{522AE512-746D-41E6-8351-920F1D6D089F}" srcOrd="0" destOrd="0" presId="urn:microsoft.com/office/officeart/2005/8/layout/list1"/>
    <dgm:cxn modelId="{9584D9FE-4206-4F20-A30F-B8953FF790AD}" type="presParOf" srcId="{F24896F0-1906-4BAA-8463-147BD2CDDBF4}" destId="{881819E6-2D5B-40DD-9B28-B5A7EA1343FA}" srcOrd="1" destOrd="0" presId="urn:microsoft.com/office/officeart/2005/8/layout/list1"/>
    <dgm:cxn modelId="{E5C39F99-C05A-42DE-9923-54CB9D89946B}" type="presParOf" srcId="{A246D1A4-3BE9-415B-8F32-8DEF73709654}" destId="{FEFBCBCB-BDFF-483B-ADDA-76A19F82487C}" srcOrd="9" destOrd="0" presId="urn:microsoft.com/office/officeart/2005/8/layout/list1"/>
    <dgm:cxn modelId="{37A53741-64B4-493B-B326-EDCC6FE685A0}" type="presParOf" srcId="{A246D1A4-3BE9-415B-8F32-8DEF73709654}" destId="{73E2462C-BFC3-45BB-BC8F-E6A83D2183EC}" srcOrd="10" destOrd="0" presId="urn:microsoft.com/office/officeart/2005/8/layout/list1"/>
    <dgm:cxn modelId="{C5DE6369-BE79-4CBF-8B6A-937C1EACF112}" type="presParOf" srcId="{A246D1A4-3BE9-415B-8F32-8DEF73709654}" destId="{20891169-007C-4ED4-81F1-AFECBA091047}" srcOrd="11" destOrd="0" presId="urn:microsoft.com/office/officeart/2005/8/layout/list1"/>
    <dgm:cxn modelId="{85B606A2-6D83-4615-9DDA-9D1A979D8FB8}" type="presParOf" srcId="{A246D1A4-3BE9-415B-8F32-8DEF73709654}" destId="{CA56A68C-DA68-4FEE-A6E1-DF6ED1B5547F}" srcOrd="12" destOrd="0" presId="urn:microsoft.com/office/officeart/2005/8/layout/list1"/>
    <dgm:cxn modelId="{690544DC-B2F2-4150-94C0-BD32BADA75AC}" type="presParOf" srcId="{CA56A68C-DA68-4FEE-A6E1-DF6ED1B5547F}" destId="{A37EE2D4-F7D8-4F21-A9F4-A6FB6652864E}" srcOrd="0" destOrd="0" presId="urn:microsoft.com/office/officeart/2005/8/layout/list1"/>
    <dgm:cxn modelId="{0BD290BB-DE79-44C9-AD17-4FE8BD1B51F2}" type="presParOf" srcId="{CA56A68C-DA68-4FEE-A6E1-DF6ED1B5547F}" destId="{D5BCEC3C-CA7F-4BED-AC80-19232EAD118E}" srcOrd="1" destOrd="0" presId="urn:microsoft.com/office/officeart/2005/8/layout/list1"/>
    <dgm:cxn modelId="{AEC4F3AF-19DC-4E41-9276-E3D47429B5E1}" type="presParOf" srcId="{A246D1A4-3BE9-415B-8F32-8DEF73709654}" destId="{A5AD01AA-8E07-4259-AE8B-EEE033D918BF}" srcOrd="13" destOrd="0" presId="urn:microsoft.com/office/officeart/2005/8/layout/list1"/>
    <dgm:cxn modelId="{A51D6B36-6A13-40A5-9E5A-D5340D85C5C4}" type="presParOf" srcId="{A246D1A4-3BE9-415B-8F32-8DEF73709654}" destId="{AE11AB8B-63ED-46AD-8F42-BD8514ACAC47}" srcOrd="14" destOrd="0" presId="urn:microsoft.com/office/officeart/2005/8/layout/list1"/>
  </dgm:cxnLst>
  <dgm:bg>
    <a:noFill/>
  </dgm:bg>
  <dgm:whole>
    <a:ln>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ABECA2-F3C7-4643-BCA5-FAC4E8811747}">
      <dsp:nvSpPr>
        <dsp:cNvPr id="0" name=""/>
        <dsp:cNvSpPr/>
      </dsp:nvSpPr>
      <dsp:spPr>
        <a:xfrm>
          <a:off x="2259012" y="0"/>
          <a:ext cx="2259012" cy="1169458"/>
        </a:xfrm>
        <a:prstGeom prst="trapezoid">
          <a:avLst>
            <a:gd name="adj" fmla="val 96584"/>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kern="1200" dirty="0" err="1" smtClean="0"/>
            <a:t>Ejecutiva</a:t>
          </a:r>
          <a:endParaRPr lang="es-EC" sz="3400" kern="1200" dirty="0"/>
        </a:p>
      </dsp:txBody>
      <dsp:txXfrm>
        <a:off x="2259012" y="0"/>
        <a:ext cx="2259012" cy="1169458"/>
      </dsp:txXfrm>
    </dsp:sp>
    <dsp:sp modelId="{B02E307B-C701-4EA1-B369-2D1F360968CB}">
      <dsp:nvSpPr>
        <dsp:cNvPr id="0" name=""/>
        <dsp:cNvSpPr/>
      </dsp:nvSpPr>
      <dsp:spPr>
        <a:xfrm>
          <a:off x="1129506" y="1169458"/>
          <a:ext cx="4518024" cy="1169458"/>
        </a:xfrm>
        <a:prstGeom prst="trapezoid">
          <a:avLst>
            <a:gd name="adj" fmla="val 96584"/>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kern="1200" dirty="0" err="1" smtClean="0"/>
            <a:t>Táctica</a:t>
          </a:r>
          <a:r>
            <a:rPr lang="en-US" sz="3400" kern="1200" dirty="0" smtClean="0"/>
            <a:t> </a:t>
          </a:r>
          <a:endParaRPr lang="es-EC" sz="3400" kern="1200" dirty="0"/>
        </a:p>
      </dsp:txBody>
      <dsp:txXfrm>
        <a:off x="1920160" y="1169458"/>
        <a:ext cx="2936716" cy="1169458"/>
      </dsp:txXfrm>
    </dsp:sp>
    <dsp:sp modelId="{EA6C39E5-B98C-4F4F-A324-8DA224469235}">
      <dsp:nvSpPr>
        <dsp:cNvPr id="0" name=""/>
        <dsp:cNvSpPr/>
      </dsp:nvSpPr>
      <dsp:spPr>
        <a:xfrm>
          <a:off x="0" y="2338916"/>
          <a:ext cx="6777037" cy="1169458"/>
        </a:xfrm>
        <a:prstGeom prst="trapezoid">
          <a:avLst>
            <a:gd name="adj" fmla="val 96584"/>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r>
            <a:rPr lang="en-US" sz="3400" kern="1200" dirty="0" err="1" smtClean="0"/>
            <a:t>Operativa</a:t>
          </a:r>
          <a:endParaRPr lang="es-EC" sz="3400" kern="1200" dirty="0"/>
        </a:p>
      </dsp:txBody>
      <dsp:txXfrm>
        <a:off x="1185981" y="2338916"/>
        <a:ext cx="4405074" cy="11694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219015-2A41-45F4-8059-559928708424}">
      <dsp:nvSpPr>
        <dsp:cNvPr id="0" name=""/>
        <dsp:cNvSpPr/>
      </dsp:nvSpPr>
      <dsp:spPr>
        <a:xfrm>
          <a:off x="772147" y="1541085"/>
          <a:ext cx="163958" cy="1744830"/>
        </a:xfrm>
        <a:custGeom>
          <a:avLst/>
          <a:gdLst/>
          <a:ahLst/>
          <a:cxnLst/>
          <a:rect l="0" t="0" r="0" b="0"/>
          <a:pathLst>
            <a:path>
              <a:moveTo>
                <a:pt x="0" y="0"/>
              </a:moveTo>
              <a:lnTo>
                <a:pt x="0" y="1744830"/>
              </a:lnTo>
              <a:lnTo>
                <a:pt x="163958" y="174483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1D47F2-A8B2-43CB-87A7-E9B14E2DE1F5}">
      <dsp:nvSpPr>
        <dsp:cNvPr id="0" name=""/>
        <dsp:cNvSpPr/>
      </dsp:nvSpPr>
      <dsp:spPr>
        <a:xfrm>
          <a:off x="772147" y="1541085"/>
          <a:ext cx="163958" cy="1283909"/>
        </a:xfrm>
        <a:custGeom>
          <a:avLst/>
          <a:gdLst/>
          <a:ahLst/>
          <a:cxnLst/>
          <a:rect l="0" t="0" r="0" b="0"/>
          <a:pathLst>
            <a:path>
              <a:moveTo>
                <a:pt x="0" y="0"/>
              </a:moveTo>
              <a:lnTo>
                <a:pt x="0" y="1283909"/>
              </a:lnTo>
              <a:lnTo>
                <a:pt x="163958" y="1283909"/>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A87377-B393-4181-BB80-64EA61EAD9E7}">
      <dsp:nvSpPr>
        <dsp:cNvPr id="0" name=""/>
        <dsp:cNvSpPr/>
      </dsp:nvSpPr>
      <dsp:spPr>
        <a:xfrm>
          <a:off x="772147" y="1541085"/>
          <a:ext cx="163958" cy="880732"/>
        </a:xfrm>
        <a:custGeom>
          <a:avLst/>
          <a:gdLst/>
          <a:ahLst/>
          <a:cxnLst/>
          <a:rect l="0" t="0" r="0" b="0"/>
          <a:pathLst>
            <a:path>
              <a:moveTo>
                <a:pt x="0" y="0"/>
              </a:moveTo>
              <a:lnTo>
                <a:pt x="0" y="880732"/>
              </a:lnTo>
              <a:lnTo>
                <a:pt x="163958" y="8807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F8290F-5D54-44AD-ADE2-BE7EA2B1C096}">
      <dsp:nvSpPr>
        <dsp:cNvPr id="0" name=""/>
        <dsp:cNvSpPr/>
      </dsp:nvSpPr>
      <dsp:spPr>
        <a:xfrm>
          <a:off x="772147" y="1541085"/>
          <a:ext cx="163958" cy="376678"/>
        </a:xfrm>
        <a:custGeom>
          <a:avLst/>
          <a:gdLst/>
          <a:ahLst/>
          <a:cxnLst/>
          <a:rect l="0" t="0" r="0" b="0"/>
          <a:pathLst>
            <a:path>
              <a:moveTo>
                <a:pt x="0" y="0"/>
              </a:moveTo>
              <a:lnTo>
                <a:pt x="0" y="376678"/>
              </a:lnTo>
              <a:lnTo>
                <a:pt x="163958" y="37667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F562F3-8819-4F34-94CB-A70246B5FFD8}">
      <dsp:nvSpPr>
        <dsp:cNvPr id="0" name=""/>
        <dsp:cNvSpPr/>
      </dsp:nvSpPr>
      <dsp:spPr>
        <a:xfrm>
          <a:off x="1233068" y="886001"/>
          <a:ext cx="711376" cy="424623"/>
        </a:xfrm>
        <a:custGeom>
          <a:avLst/>
          <a:gdLst/>
          <a:ahLst/>
          <a:cxnLst/>
          <a:rect l="0" t="0" r="0" b="0"/>
          <a:pathLst>
            <a:path>
              <a:moveTo>
                <a:pt x="711376" y="0"/>
              </a:moveTo>
              <a:lnTo>
                <a:pt x="711376" y="424623"/>
              </a:lnTo>
              <a:lnTo>
                <a:pt x="0" y="42462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89691D-A73D-4C66-8575-A461C302A446}">
      <dsp:nvSpPr>
        <dsp:cNvPr id="0" name=""/>
        <dsp:cNvSpPr/>
      </dsp:nvSpPr>
      <dsp:spPr>
        <a:xfrm>
          <a:off x="4692542" y="1532682"/>
          <a:ext cx="91440" cy="1729260"/>
        </a:xfrm>
        <a:custGeom>
          <a:avLst/>
          <a:gdLst/>
          <a:ahLst/>
          <a:cxnLst/>
          <a:rect l="0" t="0" r="0" b="0"/>
          <a:pathLst>
            <a:path>
              <a:moveTo>
                <a:pt x="109105" y="0"/>
              </a:moveTo>
              <a:lnTo>
                <a:pt x="109105" y="1729260"/>
              </a:lnTo>
              <a:lnTo>
                <a:pt x="45720" y="17292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758C5A-C6D4-4261-A34F-6FFAABF11C08}">
      <dsp:nvSpPr>
        <dsp:cNvPr id="0" name=""/>
        <dsp:cNvSpPr/>
      </dsp:nvSpPr>
      <dsp:spPr>
        <a:xfrm>
          <a:off x="4692542" y="1532682"/>
          <a:ext cx="91440" cy="1292312"/>
        </a:xfrm>
        <a:custGeom>
          <a:avLst/>
          <a:gdLst/>
          <a:ahLst/>
          <a:cxnLst/>
          <a:rect l="0" t="0" r="0" b="0"/>
          <a:pathLst>
            <a:path>
              <a:moveTo>
                <a:pt x="109105" y="0"/>
              </a:moveTo>
              <a:lnTo>
                <a:pt x="109105" y="1292312"/>
              </a:lnTo>
              <a:lnTo>
                <a:pt x="45720" y="129231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7964BF-3BC0-4201-B15F-885E6B5E4616}">
      <dsp:nvSpPr>
        <dsp:cNvPr id="0" name=""/>
        <dsp:cNvSpPr/>
      </dsp:nvSpPr>
      <dsp:spPr>
        <a:xfrm>
          <a:off x="4692542" y="1532682"/>
          <a:ext cx="91440" cy="889135"/>
        </a:xfrm>
        <a:custGeom>
          <a:avLst/>
          <a:gdLst/>
          <a:ahLst/>
          <a:cxnLst/>
          <a:rect l="0" t="0" r="0" b="0"/>
          <a:pathLst>
            <a:path>
              <a:moveTo>
                <a:pt x="109105" y="0"/>
              </a:moveTo>
              <a:lnTo>
                <a:pt x="109105" y="889135"/>
              </a:lnTo>
              <a:lnTo>
                <a:pt x="45720" y="88913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6980D4-9180-4E11-973D-CB0D3244D17D}">
      <dsp:nvSpPr>
        <dsp:cNvPr id="0" name=""/>
        <dsp:cNvSpPr/>
      </dsp:nvSpPr>
      <dsp:spPr>
        <a:xfrm>
          <a:off x="4670814" y="1532682"/>
          <a:ext cx="91440" cy="424052"/>
        </a:xfrm>
        <a:custGeom>
          <a:avLst/>
          <a:gdLst/>
          <a:ahLst/>
          <a:cxnLst/>
          <a:rect l="0" t="0" r="0" b="0"/>
          <a:pathLst>
            <a:path>
              <a:moveTo>
                <a:pt x="130833" y="0"/>
              </a:moveTo>
              <a:lnTo>
                <a:pt x="130833" y="424052"/>
              </a:lnTo>
              <a:lnTo>
                <a:pt x="45720" y="42405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1CD101-E99C-41B5-A427-6184872BDC66}">
      <dsp:nvSpPr>
        <dsp:cNvPr id="0" name=""/>
        <dsp:cNvSpPr/>
      </dsp:nvSpPr>
      <dsp:spPr>
        <a:xfrm>
          <a:off x="1944444" y="886001"/>
          <a:ext cx="2396282" cy="416220"/>
        </a:xfrm>
        <a:custGeom>
          <a:avLst/>
          <a:gdLst/>
          <a:ahLst/>
          <a:cxnLst/>
          <a:rect l="0" t="0" r="0" b="0"/>
          <a:pathLst>
            <a:path>
              <a:moveTo>
                <a:pt x="0" y="0"/>
              </a:moveTo>
              <a:lnTo>
                <a:pt x="0" y="416220"/>
              </a:lnTo>
              <a:lnTo>
                <a:pt x="2396282" y="4162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25E3E0-4E01-4C4F-A048-D990B2596C09}">
      <dsp:nvSpPr>
        <dsp:cNvPr id="0" name=""/>
        <dsp:cNvSpPr/>
      </dsp:nvSpPr>
      <dsp:spPr>
        <a:xfrm>
          <a:off x="2419515" y="1555295"/>
          <a:ext cx="178818" cy="1500155"/>
        </a:xfrm>
        <a:custGeom>
          <a:avLst/>
          <a:gdLst/>
          <a:ahLst/>
          <a:cxnLst/>
          <a:rect l="0" t="0" r="0" b="0"/>
          <a:pathLst>
            <a:path>
              <a:moveTo>
                <a:pt x="0" y="0"/>
              </a:moveTo>
              <a:lnTo>
                <a:pt x="0" y="1500155"/>
              </a:lnTo>
              <a:lnTo>
                <a:pt x="178818" y="150015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F01CE-A662-4E79-8AB6-A2742D53D098}">
      <dsp:nvSpPr>
        <dsp:cNvPr id="0" name=""/>
        <dsp:cNvSpPr/>
      </dsp:nvSpPr>
      <dsp:spPr>
        <a:xfrm>
          <a:off x="2419515" y="1555295"/>
          <a:ext cx="184635" cy="938532"/>
        </a:xfrm>
        <a:custGeom>
          <a:avLst/>
          <a:gdLst/>
          <a:ahLst/>
          <a:cxnLst/>
          <a:rect l="0" t="0" r="0" b="0"/>
          <a:pathLst>
            <a:path>
              <a:moveTo>
                <a:pt x="0" y="0"/>
              </a:moveTo>
              <a:lnTo>
                <a:pt x="0" y="938532"/>
              </a:lnTo>
              <a:lnTo>
                <a:pt x="184635" y="9385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A3330E-82EA-485A-AA94-480D0B826116}">
      <dsp:nvSpPr>
        <dsp:cNvPr id="0" name=""/>
        <dsp:cNvSpPr/>
      </dsp:nvSpPr>
      <dsp:spPr>
        <a:xfrm>
          <a:off x="2419515" y="1555295"/>
          <a:ext cx="256419" cy="397728"/>
        </a:xfrm>
        <a:custGeom>
          <a:avLst/>
          <a:gdLst/>
          <a:ahLst/>
          <a:cxnLst/>
          <a:rect l="0" t="0" r="0" b="0"/>
          <a:pathLst>
            <a:path>
              <a:moveTo>
                <a:pt x="0" y="0"/>
              </a:moveTo>
              <a:lnTo>
                <a:pt x="0" y="397728"/>
              </a:lnTo>
              <a:lnTo>
                <a:pt x="256419" y="39772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4B53FA-C61B-4899-B54E-57CE5A78A94F}">
      <dsp:nvSpPr>
        <dsp:cNvPr id="0" name=""/>
        <dsp:cNvSpPr/>
      </dsp:nvSpPr>
      <dsp:spPr>
        <a:xfrm>
          <a:off x="1944444" y="886001"/>
          <a:ext cx="843808" cy="208373"/>
        </a:xfrm>
        <a:custGeom>
          <a:avLst/>
          <a:gdLst/>
          <a:ahLst/>
          <a:cxnLst/>
          <a:rect l="0" t="0" r="0" b="0"/>
          <a:pathLst>
            <a:path>
              <a:moveTo>
                <a:pt x="0" y="0"/>
              </a:moveTo>
              <a:lnTo>
                <a:pt x="0" y="111579"/>
              </a:lnTo>
              <a:lnTo>
                <a:pt x="843808" y="111579"/>
              </a:lnTo>
              <a:lnTo>
                <a:pt x="843808" y="20837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C4D96D-FA7E-40BA-9E57-517BE233CD20}">
      <dsp:nvSpPr>
        <dsp:cNvPr id="0" name=""/>
        <dsp:cNvSpPr/>
      </dsp:nvSpPr>
      <dsp:spPr>
        <a:xfrm>
          <a:off x="1713928" y="4020430"/>
          <a:ext cx="417437" cy="1161355"/>
        </a:xfrm>
        <a:custGeom>
          <a:avLst/>
          <a:gdLst/>
          <a:ahLst/>
          <a:cxnLst/>
          <a:rect l="0" t="0" r="0" b="0"/>
          <a:pathLst>
            <a:path>
              <a:moveTo>
                <a:pt x="417437" y="0"/>
              </a:moveTo>
              <a:lnTo>
                <a:pt x="417437" y="1161355"/>
              </a:lnTo>
              <a:lnTo>
                <a:pt x="0" y="116135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E79D18-309E-4EB7-BA86-61874C07392A}">
      <dsp:nvSpPr>
        <dsp:cNvPr id="0" name=""/>
        <dsp:cNvSpPr/>
      </dsp:nvSpPr>
      <dsp:spPr>
        <a:xfrm>
          <a:off x="1713928" y="4020430"/>
          <a:ext cx="417437" cy="748761"/>
        </a:xfrm>
        <a:custGeom>
          <a:avLst/>
          <a:gdLst/>
          <a:ahLst/>
          <a:cxnLst/>
          <a:rect l="0" t="0" r="0" b="0"/>
          <a:pathLst>
            <a:path>
              <a:moveTo>
                <a:pt x="417437" y="0"/>
              </a:moveTo>
              <a:lnTo>
                <a:pt x="417437" y="748761"/>
              </a:lnTo>
              <a:lnTo>
                <a:pt x="0" y="748761"/>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F6321C-0B05-4C21-A9BA-5486BC890156}">
      <dsp:nvSpPr>
        <dsp:cNvPr id="0" name=""/>
        <dsp:cNvSpPr/>
      </dsp:nvSpPr>
      <dsp:spPr>
        <a:xfrm>
          <a:off x="1713928" y="4020430"/>
          <a:ext cx="417437" cy="369732"/>
        </a:xfrm>
        <a:custGeom>
          <a:avLst/>
          <a:gdLst/>
          <a:ahLst/>
          <a:cxnLst/>
          <a:rect l="0" t="0" r="0" b="0"/>
          <a:pathLst>
            <a:path>
              <a:moveTo>
                <a:pt x="417437" y="0"/>
              </a:moveTo>
              <a:lnTo>
                <a:pt x="417437" y="369732"/>
              </a:lnTo>
              <a:lnTo>
                <a:pt x="0" y="36973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9F2679-D639-4023-9D43-B800F87028B0}">
      <dsp:nvSpPr>
        <dsp:cNvPr id="0" name=""/>
        <dsp:cNvSpPr/>
      </dsp:nvSpPr>
      <dsp:spPr>
        <a:xfrm>
          <a:off x="1944444" y="886001"/>
          <a:ext cx="186921" cy="2673508"/>
        </a:xfrm>
        <a:custGeom>
          <a:avLst/>
          <a:gdLst/>
          <a:ahLst/>
          <a:cxnLst/>
          <a:rect l="0" t="0" r="0" b="0"/>
          <a:pathLst>
            <a:path>
              <a:moveTo>
                <a:pt x="0" y="0"/>
              </a:moveTo>
              <a:lnTo>
                <a:pt x="0" y="2576714"/>
              </a:lnTo>
              <a:lnTo>
                <a:pt x="186921" y="2576714"/>
              </a:lnTo>
              <a:lnTo>
                <a:pt x="186921" y="267350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F215D4-2CBE-4350-BCE3-7303D2AA5261}">
      <dsp:nvSpPr>
        <dsp:cNvPr id="0" name=""/>
        <dsp:cNvSpPr/>
      </dsp:nvSpPr>
      <dsp:spPr>
        <a:xfrm>
          <a:off x="2823341" y="3937727"/>
          <a:ext cx="91440" cy="1450136"/>
        </a:xfrm>
        <a:custGeom>
          <a:avLst/>
          <a:gdLst/>
          <a:ahLst/>
          <a:cxnLst/>
          <a:rect l="0" t="0" r="0" b="0"/>
          <a:pathLst>
            <a:path>
              <a:moveTo>
                <a:pt x="45720" y="0"/>
              </a:moveTo>
              <a:lnTo>
                <a:pt x="45720" y="1450136"/>
              </a:lnTo>
              <a:lnTo>
                <a:pt x="128990" y="1450136"/>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6ECF10-F7F9-412A-A3B3-E4120182C493}">
      <dsp:nvSpPr>
        <dsp:cNvPr id="0" name=""/>
        <dsp:cNvSpPr/>
      </dsp:nvSpPr>
      <dsp:spPr>
        <a:xfrm>
          <a:off x="2823341" y="3937727"/>
          <a:ext cx="91440" cy="932360"/>
        </a:xfrm>
        <a:custGeom>
          <a:avLst/>
          <a:gdLst/>
          <a:ahLst/>
          <a:cxnLst/>
          <a:rect l="0" t="0" r="0" b="0"/>
          <a:pathLst>
            <a:path>
              <a:moveTo>
                <a:pt x="45720" y="0"/>
              </a:moveTo>
              <a:lnTo>
                <a:pt x="45720" y="932360"/>
              </a:lnTo>
              <a:lnTo>
                <a:pt x="128990" y="932360"/>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4425FA-610B-4593-9BC6-4619C083CBC7}">
      <dsp:nvSpPr>
        <dsp:cNvPr id="0" name=""/>
        <dsp:cNvSpPr/>
      </dsp:nvSpPr>
      <dsp:spPr>
        <a:xfrm>
          <a:off x="2823341" y="3937727"/>
          <a:ext cx="91440" cy="464308"/>
        </a:xfrm>
        <a:custGeom>
          <a:avLst/>
          <a:gdLst/>
          <a:ahLst/>
          <a:cxnLst/>
          <a:rect l="0" t="0" r="0" b="0"/>
          <a:pathLst>
            <a:path>
              <a:moveTo>
                <a:pt x="45720" y="0"/>
              </a:moveTo>
              <a:lnTo>
                <a:pt x="45720" y="464308"/>
              </a:lnTo>
              <a:lnTo>
                <a:pt x="128990" y="464308"/>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CF5171-9830-4C31-8D54-5EC5C5477812}">
      <dsp:nvSpPr>
        <dsp:cNvPr id="0" name=""/>
        <dsp:cNvSpPr/>
      </dsp:nvSpPr>
      <dsp:spPr>
        <a:xfrm>
          <a:off x="1944444" y="886001"/>
          <a:ext cx="1293353" cy="2590805"/>
        </a:xfrm>
        <a:custGeom>
          <a:avLst/>
          <a:gdLst/>
          <a:ahLst/>
          <a:cxnLst/>
          <a:rect l="0" t="0" r="0" b="0"/>
          <a:pathLst>
            <a:path>
              <a:moveTo>
                <a:pt x="0" y="0"/>
              </a:moveTo>
              <a:lnTo>
                <a:pt x="0" y="2494011"/>
              </a:lnTo>
              <a:lnTo>
                <a:pt x="1293353" y="2494011"/>
              </a:lnTo>
              <a:lnTo>
                <a:pt x="1293353" y="259080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264005-1BE3-4FA5-8B22-E252CD340B08}">
      <dsp:nvSpPr>
        <dsp:cNvPr id="0" name=""/>
        <dsp:cNvSpPr/>
      </dsp:nvSpPr>
      <dsp:spPr>
        <a:xfrm>
          <a:off x="3939919" y="4020430"/>
          <a:ext cx="236544" cy="1338367"/>
        </a:xfrm>
        <a:custGeom>
          <a:avLst/>
          <a:gdLst/>
          <a:ahLst/>
          <a:cxnLst/>
          <a:rect l="0" t="0" r="0" b="0"/>
          <a:pathLst>
            <a:path>
              <a:moveTo>
                <a:pt x="0" y="0"/>
              </a:moveTo>
              <a:lnTo>
                <a:pt x="0" y="1338367"/>
              </a:lnTo>
              <a:lnTo>
                <a:pt x="236544" y="1338367"/>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B1E3AF-3E3F-46AA-B45C-07788424D5BF}">
      <dsp:nvSpPr>
        <dsp:cNvPr id="0" name=""/>
        <dsp:cNvSpPr/>
      </dsp:nvSpPr>
      <dsp:spPr>
        <a:xfrm>
          <a:off x="3939919" y="4020430"/>
          <a:ext cx="236544" cy="921667"/>
        </a:xfrm>
        <a:custGeom>
          <a:avLst/>
          <a:gdLst/>
          <a:ahLst/>
          <a:cxnLst/>
          <a:rect l="0" t="0" r="0" b="0"/>
          <a:pathLst>
            <a:path>
              <a:moveTo>
                <a:pt x="0" y="0"/>
              </a:moveTo>
              <a:lnTo>
                <a:pt x="0" y="921667"/>
              </a:lnTo>
              <a:lnTo>
                <a:pt x="236544" y="921667"/>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33FB71-7E0D-4383-A20D-6B0AF125337D}">
      <dsp:nvSpPr>
        <dsp:cNvPr id="0" name=""/>
        <dsp:cNvSpPr/>
      </dsp:nvSpPr>
      <dsp:spPr>
        <a:xfrm>
          <a:off x="3939919" y="4020430"/>
          <a:ext cx="236544" cy="362795"/>
        </a:xfrm>
        <a:custGeom>
          <a:avLst/>
          <a:gdLst/>
          <a:ahLst/>
          <a:cxnLst/>
          <a:rect l="0" t="0" r="0" b="0"/>
          <a:pathLst>
            <a:path>
              <a:moveTo>
                <a:pt x="0" y="0"/>
              </a:moveTo>
              <a:lnTo>
                <a:pt x="0" y="362795"/>
              </a:lnTo>
              <a:lnTo>
                <a:pt x="236544" y="362795"/>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B2A7EF-A528-496D-AB61-2C88EE646907}">
      <dsp:nvSpPr>
        <dsp:cNvPr id="0" name=""/>
        <dsp:cNvSpPr/>
      </dsp:nvSpPr>
      <dsp:spPr>
        <a:xfrm>
          <a:off x="1944444" y="886001"/>
          <a:ext cx="2364211" cy="2673508"/>
        </a:xfrm>
        <a:custGeom>
          <a:avLst/>
          <a:gdLst/>
          <a:ahLst/>
          <a:cxnLst/>
          <a:rect l="0" t="0" r="0" b="0"/>
          <a:pathLst>
            <a:path>
              <a:moveTo>
                <a:pt x="0" y="0"/>
              </a:moveTo>
              <a:lnTo>
                <a:pt x="0" y="2576714"/>
              </a:lnTo>
              <a:lnTo>
                <a:pt x="2364211" y="2576714"/>
              </a:lnTo>
              <a:lnTo>
                <a:pt x="2364211" y="267350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17D51E-40DC-4328-AA57-9214552C6CE8}">
      <dsp:nvSpPr>
        <dsp:cNvPr id="0" name=""/>
        <dsp:cNvSpPr/>
      </dsp:nvSpPr>
      <dsp:spPr>
        <a:xfrm>
          <a:off x="1483523" y="425080"/>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JUNTA DE ACCIONISTAS Y GERENCIA GENERAL</a:t>
          </a:r>
          <a:endParaRPr lang="es-ES" sz="700" kern="1200" dirty="0"/>
        </a:p>
      </dsp:txBody>
      <dsp:txXfrm>
        <a:off x="1483523" y="425080"/>
        <a:ext cx="921842" cy="460921"/>
      </dsp:txXfrm>
    </dsp:sp>
    <dsp:sp modelId="{034C8C9E-94A6-4800-BA3D-712E6E4CC1D5}">
      <dsp:nvSpPr>
        <dsp:cNvPr id="0" name=""/>
        <dsp:cNvSpPr/>
      </dsp:nvSpPr>
      <dsp:spPr>
        <a:xfrm>
          <a:off x="3847735" y="3559509"/>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DIRECCION DE COMERCIALIZACION Y VENTAS</a:t>
          </a:r>
          <a:endParaRPr lang="es-ES" sz="700" kern="1200" dirty="0"/>
        </a:p>
      </dsp:txBody>
      <dsp:txXfrm>
        <a:off x="3847735" y="3559509"/>
        <a:ext cx="921842" cy="460921"/>
      </dsp:txXfrm>
    </dsp:sp>
    <dsp:sp modelId="{4AC523A6-BBA6-4347-830D-8EE801C7345F}">
      <dsp:nvSpPr>
        <dsp:cNvPr id="0" name=""/>
        <dsp:cNvSpPr/>
      </dsp:nvSpPr>
      <dsp:spPr>
        <a:xfrm>
          <a:off x="4176464" y="4152765"/>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CONTACTO CON EL MERCADO Y CLIENTES</a:t>
          </a:r>
          <a:endParaRPr lang="es-ES" sz="700" kern="1200" dirty="0"/>
        </a:p>
      </dsp:txBody>
      <dsp:txXfrm>
        <a:off x="4176464" y="4152765"/>
        <a:ext cx="921842" cy="460921"/>
      </dsp:txXfrm>
    </dsp:sp>
    <dsp:sp modelId="{0CD03446-A4D8-42F8-B396-DB50DE50F7F4}">
      <dsp:nvSpPr>
        <dsp:cNvPr id="0" name=""/>
        <dsp:cNvSpPr/>
      </dsp:nvSpPr>
      <dsp:spPr>
        <a:xfrm>
          <a:off x="4176464" y="4711636"/>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COMERCIALIZACION Y VENTAS</a:t>
          </a:r>
          <a:endParaRPr lang="es-ES" sz="700" kern="1200" dirty="0"/>
        </a:p>
      </dsp:txBody>
      <dsp:txXfrm>
        <a:off x="4176464" y="4711636"/>
        <a:ext cx="921842" cy="460921"/>
      </dsp:txXfrm>
    </dsp:sp>
    <dsp:sp modelId="{3ED23AB4-47C2-46C2-BC50-BC77F1084632}">
      <dsp:nvSpPr>
        <dsp:cNvPr id="0" name=""/>
        <dsp:cNvSpPr/>
      </dsp:nvSpPr>
      <dsp:spPr>
        <a:xfrm>
          <a:off x="4176464" y="5128337"/>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SERVICIOS DE SOPORTE AL CLIENTE</a:t>
          </a:r>
          <a:endParaRPr lang="es-ES" sz="700" kern="1200" dirty="0"/>
        </a:p>
      </dsp:txBody>
      <dsp:txXfrm>
        <a:off x="4176464" y="5128337"/>
        <a:ext cx="921842" cy="460921"/>
      </dsp:txXfrm>
    </dsp:sp>
    <dsp:sp modelId="{2B27030C-4BA5-4836-B3B6-CFED02515552}">
      <dsp:nvSpPr>
        <dsp:cNvPr id="0" name=""/>
        <dsp:cNvSpPr/>
      </dsp:nvSpPr>
      <dsp:spPr>
        <a:xfrm>
          <a:off x="2776877" y="3476806"/>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DIRECCION DE PROYECTOS DE DESARROLLO DE SOFTWARE</a:t>
          </a:r>
          <a:endParaRPr lang="es-ES" sz="700" kern="1200" dirty="0"/>
        </a:p>
      </dsp:txBody>
      <dsp:txXfrm>
        <a:off x="2776877" y="3476806"/>
        <a:ext cx="921842" cy="460921"/>
      </dsp:txXfrm>
    </dsp:sp>
    <dsp:sp modelId="{8CF4CD27-867E-4A47-B07C-44FEF11E7E7F}">
      <dsp:nvSpPr>
        <dsp:cNvPr id="0" name=""/>
        <dsp:cNvSpPr/>
      </dsp:nvSpPr>
      <dsp:spPr>
        <a:xfrm>
          <a:off x="2952331" y="4171575"/>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INGENIERIA DE DESARROLLO SOFTWARE</a:t>
          </a:r>
          <a:endParaRPr lang="es-ES" sz="700" kern="1200" dirty="0"/>
        </a:p>
      </dsp:txBody>
      <dsp:txXfrm>
        <a:off x="2952331" y="4171575"/>
        <a:ext cx="921842" cy="460921"/>
      </dsp:txXfrm>
    </dsp:sp>
    <dsp:sp modelId="{47321B92-6D94-4736-A8CE-FEBCD3414C57}">
      <dsp:nvSpPr>
        <dsp:cNvPr id="0" name=""/>
        <dsp:cNvSpPr/>
      </dsp:nvSpPr>
      <dsp:spPr>
        <a:xfrm>
          <a:off x="2952331" y="4639627"/>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ASEGURAMIENTO DE CALIDAD DE SOFTWARE</a:t>
          </a:r>
          <a:endParaRPr lang="es-ES" sz="700" kern="1200" dirty="0"/>
        </a:p>
      </dsp:txBody>
      <dsp:txXfrm>
        <a:off x="2952331" y="4639627"/>
        <a:ext cx="921842" cy="460921"/>
      </dsp:txXfrm>
    </dsp:sp>
    <dsp:sp modelId="{38748F87-6521-4367-8BF6-127D6DAB3B48}">
      <dsp:nvSpPr>
        <dsp:cNvPr id="0" name=""/>
        <dsp:cNvSpPr/>
      </dsp:nvSpPr>
      <dsp:spPr>
        <a:xfrm>
          <a:off x="2952331" y="5157402"/>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SERVICIOS DE INVESTIGACION Y  NUEVAS TICs</a:t>
          </a:r>
          <a:endParaRPr lang="es-ES" sz="700" kern="1200" dirty="0"/>
        </a:p>
      </dsp:txBody>
      <dsp:txXfrm>
        <a:off x="2952331" y="5157402"/>
        <a:ext cx="921842" cy="460921"/>
      </dsp:txXfrm>
    </dsp:sp>
    <dsp:sp modelId="{242E6880-D2BF-4A17-ACF0-A17807F7F338}">
      <dsp:nvSpPr>
        <dsp:cNvPr id="0" name=""/>
        <dsp:cNvSpPr/>
      </dsp:nvSpPr>
      <dsp:spPr>
        <a:xfrm>
          <a:off x="1670445" y="3559509"/>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DIRECCION DE ANALISIS DE REQUISITOS</a:t>
          </a:r>
          <a:endParaRPr lang="es-ES" sz="700" kern="1200" dirty="0"/>
        </a:p>
      </dsp:txBody>
      <dsp:txXfrm>
        <a:off x="1670445" y="3559509"/>
        <a:ext cx="921842" cy="460921"/>
      </dsp:txXfrm>
    </dsp:sp>
    <dsp:sp modelId="{1D920FD0-7525-4279-858A-0AB47ACA95B0}">
      <dsp:nvSpPr>
        <dsp:cNvPr id="0" name=""/>
        <dsp:cNvSpPr/>
      </dsp:nvSpPr>
      <dsp:spPr>
        <a:xfrm>
          <a:off x="792086" y="4159702"/>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DEFINICION DEL PROBLEMA</a:t>
          </a:r>
        </a:p>
      </dsp:txBody>
      <dsp:txXfrm>
        <a:off x="792086" y="4159702"/>
        <a:ext cx="921842" cy="460921"/>
      </dsp:txXfrm>
    </dsp:sp>
    <dsp:sp modelId="{46E57DA9-17F5-46D2-A666-B07A6E49C566}">
      <dsp:nvSpPr>
        <dsp:cNvPr id="0" name=""/>
        <dsp:cNvSpPr/>
      </dsp:nvSpPr>
      <dsp:spPr>
        <a:xfrm>
          <a:off x="792086" y="4538731"/>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ANALISIS DE REQUERIMIENTOS</a:t>
          </a:r>
        </a:p>
      </dsp:txBody>
      <dsp:txXfrm>
        <a:off x="792086" y="4538731"/>
        <a:ext cx="921842" cy="460921"/>
      </dsp:txXfrm>
    </dsp:sp>
    <dsp:sp modelId="{88A02F08-35D2-47BA-AA8A-3804CA42E934}">
      <dsp:nvSpPr>
        <dsp:cNvPr id="0" name=""/>
        <dsp:cNvSpPr/>
      </dsp:nvSpPr>
      <dsp:spPr>
        <a:xfrm>
          <a:off x="792086" y="4951325"/>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a:t>ESPECIFICACION DE REQUERIMIENTOS</a:t>
          </a:r>
        </a:p>
      </dsp:txBody>
      <dsp:txXfrm>
        <a:off x="792086" y="4951325"/>
        <a:ext cx="921842" cy="460921"/>
      </dsp:txXfrm>
    </dsp:sp>
    <dsp:sp modelId="{20DB0C81-B976-4B83-A7A0-6135B856A484}">
      <dsp:nvSpPr>
        <dsp:cNvPr id="0" name=""/>
        <dsp:cNvSpPr/>
      </dsp:nvSpPr>
      <dsp:spPr>
        <a:xfrm>
          <a:off x="2327331" y="1094374"/>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DIRECCION DE ADMINISTRACION DE PROVEEDORES</a:t>
          </a:r>
          <a:endParaRPr lang="es-ES" sz="700" kern="1200" dirty="0"/>
        </a:p>
      </dsp:txBody>
      <dsp:txXfrm>
        <a:off x="2327331" y="1094374"/>
        <a:ext cx="921842" cy="460921"/>
      </dsp:txXfrm>
    </dsp:sp>
    <dsp:sp modelId="{9D80A08B-2EBE-44A9-90E4-E99B546346E2}">
      <dsp:nvSpPr>
        <dsp:cNvPr id="0" name=""/>
        <dsp:cNvSpPr/>
      </dsp:nvSpPr>
      <dsp:spPr>
        <a:xfrm>
          <a:off x="2675935" y="1722563"/>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RELACION</a:t>
          </a:r>
        </a:p>
        <a:p>
          <a:pPr lvl="0" algn="ctr" defTabSz="311150">
            <a:lnSpc>
              <a:spcPct val="90000"/>
            </a:lnSpc>
            <a:spcBef>
              <a:spcPct val="0"/>
            </a:spcBef>
            <a:spcAft>
              <a:spcPct val="35000"/>
            </a:spcAft>
          </a:pPr>
          <a:r>
            <a:rPr lang="es-ES" sz="700" kern="1200" dirty="0" smtClean="0"/>
            <a:t>PROVEEDOR</a:t>
          </a:r>
          <a:endParaRPr lang="es-ES" sz="700" kern="1200" dirty="0"/>
        </a:p>
      </dsp:txBody>
      <dsp:txXfrm>
        <a:off x="2675935" y="1722563"/>
        <a:ext cx="921842" cy="460921"/>
      </dsp:txXfrm>
    </dsp:sp>
    <dsp:sp modelId="{41299A46-9430-487B-8757-185390F1E0CE}">
      <dsp:nvSpPr>
        <dsp:cNvPr id="0" name=""/>
        <dsp:cNvSpPr/>
      </dsp:nvSpPr>
      <dsp:spPr>
        <a:xfrm>
          <a:off x="2604151" y="2263367"/>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ADQUISICIONES</a:t>
          </a:r>
          <a:endParaRPr lang="es-ES" sz="700" kern="1200" dirty="0"/>
        </a:p>
      </dsp:txBody>
      <dsp:txXfrm>
        <a:off x="2604151" y="2263367"/>
        <a:ext cx="921842" cy="460921"/>
      </dsp:txXfrm>
    </dsp:sp>
    <dsp:sp modelId="{727B92B2-67C3-4F00-8125-F62ED27264D0}">
      <dsp:nvSpPr>
        <dsp:cNvPr id="0" name=""/>
        <dsp:cNvSpPr/>
      </dsp:nvSpPr>
      <dsp:spPr>
        <a:xfrm>
          <a:off x="2598334" y="2824990"/>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SUMINISTROS Y BODEGA</a:t>
          </a:r>
          <a:endParaRPr lang="es-ES" sz="700" kern="1200" dirty="0"/>
        </a:p>
      </dsp:txBody>
      <dsp:txXfrm>
        <a:off x="2598334" y="2824990"/>
        <a:ext cx="921842" cy="460921"/>
      </dsp:txXfrm>
    </dsp:sp>
    <dsp:sp modelId="{5E0D14C9-DFD4-48B1-B509-412473701BBA}">
      <dsp:nvSpPr>
        <dsp:cNvPr id="0" name=""/>
        <dsp:cNvSpPr/>
      </dsp:nvSpPr>
      <dsp:spPr>
        <a:xfrm>
          <a:off x="4340727" y="1071761"/>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DIRECCION DE TECNOLOGIA</a:t>
          </a:r>
          <a:endParaRPr lang="es-ES" sz="700" kern="1200" dirty="0"/>
        </a:p>
      </dsp:txBody>
      <dsp:txXfrm>
        <a:off x="4340727" y="1071761"/>
        <a:ext cx="921842" cy="460921"/>
      </dsp:txXfrm>
    </dsp:sp>
    <dsp:sp modelId="{84A8C901-34ED-4185-BC49-8B7E6D08C304}">
      <dsp:nvSpPr>
        <dsp:cNvPr id="0" name=""/>
        <dsp:cNvSpPr/>
      </dsp:nvSpPr>
      <dsp:spPr>
        <a:xfrm>
          <a:off x="3794692" y="1726274"/>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MESA DE SERVICIOS</a:t>
          </a:r>
          <a:endParaRPr lang="es-ES" sz="700" kern="1200" dirty="0"/>
        </a:p>
      </dsp:txBody>
      <dsp:txXfrm>
        <a:off x="3794692" y="1726274"/>
        <a:ext cx="921842" cy="460921"/>
      </dsp:txXfrm>
    </dsp:sp>
    <dsp:sp modelId="{E1FF34BD-994A-4E5C-BB8D-D3B2D58E52D2}">
      <dsp:nvSpPr>
        <dsp:cNvPr id="0" name=""/>
        <dsp:cNvSpPr/>
      </dsp:nvSpPr>
      <dsp:spPr>
        <a:xfrm>
          <a:off x="3816420" y="2191357"/>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INFRAESTRUCTURA TECNOLOGICA</a:t>
          </a:r>
          <a:endParaRPr lang="es-ES" sz="700" kern="1200" dirty="0"/>
        </a:p>
      </dsp:txBody>
      <dsp:txXfrm>
        <a:off x="3816420" y="2191357"/>
        <a:ext cx="921842" cy="460921"/>
      </dsp:txXfrm>
    </dsp:sp>
    <dsp:sp modelId="{ED45F41A-E9BE-466B-8896-C783B8C6B906}">
      <dsp:nvSpPr>
        <dsp:cNvPr id="0" name=""/>
        <dsp:cNvSpPr/>
      </dsp:nvSpPr>
      <dsp:spPr>
        <a:xfrm>
          <a:off x="3816420" y="2594534"/>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ADMINISTRACION APLICACIONES</a:t>
          </a:r>
          <a:endParaRPr lang="es-ES" sz="700" kern="1200" dirty="0"/>
        </a:p>
      </dsp:txBody>
      <dsp:txXfrm>
        <a:off x="3816420" y="2594534"/>
        <a:ext cx="921842" cy="460921"/>
      </dsp:txXfrm>
    </dsp:sp>
    <dsp:sp modelId="{765D66FA-1472-4A9F-BC44-DA9281634E64}">
      <dsp:nvSpPr>
        <dsp:cNvPr id="0" name=""/>
        <dsp:cNvSpPr/>
      </dsp:nvSpPr>
      <dsp:spPr>
        <a:xfrm>
          <a:off x="3816420" y="3031482"/>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smtClean="0"/>
            <a:t>ADMINISTRACION DE DATOS</a:t>
          </a:r>
          <a:endParaRPr lang="es-ES" sz="700" kern="1200" dirty="0"/>
        </a:p>
      </dsp:txBody>
      <dsp:txXfrm>
        <a:off x="3816420" y="3031482"/>
        <a:ext cx="921842" cy="460921"/>
      </dsp:txXfrm>
    </dsp:sp>
    <dsp:sp modelId="{425595BA-2EFF-47F6-A83F-EB35328861FA}">
      <dsp:nvSpPr>
        <dsp:cNvPr id="0" name=""/>
        <dsp:cNvSpPr/>
      </dsp:nvSpPr>
      <dsp:spPr>
        <a:xfrm>
          <a:off x="311226" y="1080164"/>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a:t>DIRECCION DE RECURSOS EMPRESARIALES</a:t>
          </a:r>
        </a:p>
      </dsp:txBody>
      <dsp:txXfrm>
        <a:off x="311226" y="1080164"/>
        <a:ext cx="921842" cy="460921"/>
      </dsp:txXfrm>
    </dsp:sp>
    <dsp:sp modelId="{EDA0294B-CEC6-4925-9277-592CA31566D7}">
      <dsp:nvSpPr>
        <dsp:cNvPr id="0" name=""/>
        <dsp:cNvSpPr/>
      </dsp:nvSpPr>
      <dsp:spPr>
        <a:xfrm>
          <a:off x="936105" y="1687303"/>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err="1"/>
            <a:t>ADMINSITRACION</a:t>
          </a:r>
          <a:r>
            <a:rPr lang="es-ES" sz="700" kern="1200" dirty="0"/>
            <a:t> FINANCIERA</a:t>
          </a:r>
        </a:p>
      </dsp:txBody>
      <dsp:txXfrm>
        <a:off x="936105" y="1687303"/>
        <a:ext cx="921842" cy="460921"/>
      </dsp:txXfrm>
    </dsp:sp>
    <dsp:sp modelId="{573C8685-9F0B-48F6-97EF-84BF77A0ACF1}">
      <dsp:nvSpPr>
        <dsp:cNvPr id="0" name=""/>
        <dsp:cNvSpPr/>
      </dsp:nvSpPr>
      <dsp:spPr>
        <a:xfrm>
          <a:off x="936105" y="2191357"/>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dirty="0" err="1"/>
            <a:t>ADMINISTRACION</a:t>
          </a:r>
          <a:r>
            <a:rPr lang="es-ES" sz="700" kern="1200" dirty="0"/>
            <a:t> DE RECURSOS HUMANOS</a:t>
          </a:r>
        </a:p>
      </dsp:txBody>
      <dsp:txXfrm>
        <a:off x="936105" y="2191357"/>
        <a:ext cx="921842" cy="460921"/>
      </dsp:txXfrm>
    </dsp:sp>
    <dsp:sp modelId="{D17DA17B-4938-4FF0-AEE4-BAE7BA5137A7}">
      <dsp:nvSpPr>
        <dsp:cNvPr id="0" name=""/>
        <dsp:cNvSpPr/>
      </dsp:nvSpPr>
      <dsp:spPr>
        <a:xfrm>
          <a:off x="936105" y="2594534"/>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a:t>ADMINISTRACION DE LA INFRAESTRUCTURA</a:t>
          </a:r>
        </a:p>
      </dsp:txBody>
      <dsp:txXfrm>
        <a:off x="936105" y="2594534"/>
        <a:ext cx="921842" cy="460921"/>
      </dsp:txXfrm>
    </dsp:sp>
    <dsp:sp modelId="{0A95CE71-43C7-4E39-9FA0-D78DCFA04BC4}">
      <dsp:nvSpPr>
        <dsp:cNvPr id="0" name=""/>
        <dsp:cNvSpPr/>
      </dsp:nvSpPr>
      <dsp:spPr>
        <a:xfrm>
          <a:off x="936105" y="3055455"/>
          <a:ext cx="921842" cy="460921"/>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s-ES" sz="700" kern="1200"/>
            <a:t>ADMINISTRACION SERVICIOS EMPRESARIALES</a:t>
          </a:r>
        </a:p>
      </dsp:txBody>
      <dsp:txXfrm>
        <a:off x="936105" y="3055455"/>
        <a:ext cx="921842" cy="4609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856F87-BC82-4B84-BFED-C785ED80DCC3}">
      <dsp:nvSpPr>
        <dsp:cNvPr id="0" name=""/>
        <dsp:cNvSpPr/>
      </dsp:nvSpPr>
      <dsp:spPr>
        <a:xfrm>
          <a:off x="2115" y="282480"/>
          <a:ext cx="2062354" cy="78540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s-EC" sz="1400" b="1" kern="1200">
              <a:solidFill>
                <a:sysClr val="windowText" lastClr="000000"/>
              </a:solidFill>
            </a:rPr>
            <a:t>Análisis de Requisitos</a:t>
          </a:r>
          <a:endParaRPr lang="es-ES" sz="1400" kern="1200"/>
        </a:p>
      </dsp:txBody>
      <dsp:txXfrm>
        <a:off x="2115" y="282480"/>
        <a:ext cx="2062354" cy="785403"/>
      </dsp:txXfrm>
    </dsp:sp>
    <dsp:sp modelId="{22CBA0DB-CBB2-4C58-B2D1-9AE6604B0FBF}">
      <dsp:nvSpPr>
        <dsp:cNvPr id="0" name=""/>
        <dsp:cNvSpPr/>
      </dsp:nvSpPr>
      <dsp:spPr>
        <a:xfrm>
          <a:off x="2115" y="1067883"/>
          <a:ext cx="2062354" cy="223614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s-EC" sz="1400" kern="1200"/>
            <a:t>Definición del problema</a:t>
          </a:r>
          <a:endParaRPr lang="es-ES" sz="1400" kern="1200"/>
        </a:p>
        <a:p>
          <a:pPr marL="114300" lvl="1" indent="-114300" algn="l" defTabSz="622300">
            <a:lnSpc>
              <a:spcPct val="90000"/>
            </a:lnSpc>
            <a:spcBef>
              <a:spcPct val="0"/>
            </a:spcBef>
            <a:spcAft>
              <a:spcPct val="15000"/>
            </a:spcAft>
            <a:buChar char="••"/>
          </a:pPr>
          <a:r>
            <a:rPr lang="es-EC" sz="1400" kern="1200"/>
            <a:t>Análisis de requerimientos</a:t>
          </a:r>
          <a:endParaRPr lang="es-ES" sz="1400" kern="1200"/>
        </a:p>
        <a:p>
          <a:pPr marL="114300" lvl="1" indent="-114300" algn="l" defTabSz="622300">
            <a:lnSpc>
              <a:spcPct val="90000"/>
            </a:lnSpc>
            <a:spcBef>
              <a:spcPct val="0"/>
            </a:spcBef>
            <a:spcAft>
              <a:spcPct val="15000"/>
            </a:spcAft>
            <a:buChar char="••"/>
          </a:pPr>
          <a:r>
            <a:rPr lang="es-EC" sz="1400" kern="1200"/>
            <a:t>Especificación de Requerimientos.</a:t>
          </a:r>
          <a:endParaRPr lang="es-ES" sz="1400" kern="1200"/>
        </a:p>
      </dsp:txBody>
      <dsp:txXfrm>
        <a:off x="2115" y="1067883"/>
        <a:ext cx="2062354" cy="2236145"/>
      </dsp:txXfrm>
    </dsp:sp>
    <dsp:sp modelId="{DB71671E-3D3F-4AA2-9658-1D0FE2524D1E}">
      <dsp:nvSpPr>
        <dsp:cNvPr id="0" name=""/>
        <dsp:cNvSpPr/>
      </dsp:nvSpPr>
      <dsp:spPr>
        <a:xfrm>
          <a:off x="2353198" y="282480"/>
          <a:ext cx="2062354" cy="78540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s-EC" sz="1400" b="1" kern="1200">
              <a:solidFill>
                <a:sysClr val="windowText" lastClr="000000"/>
              </a:solidFill>
            </a:rPr>
            <a:t>Gestión de Proyectos de Desarrollo</a:t>
          </a:r>
          <a:endParaRPr lang="es-ES" sz="1400" kern="1200">
            <a:solidFill>
              <a:sysClr val="windowText" lastClr="000000"/>
            </a:solidFill>
          </a:endParaRPr>
        </a:p>
        <a:p>
          <a:pPr lvl="0" algn="ctr" defTabSz="622300">
            <a:lnSpc>
              <a:spcPct val="90000"/>
            </a:lnSpc>
            <a:spcBef>
              <a:spcPct val="0"/>
            </a:spcBef>
            <a:spcAft>
              <a:spcPct val="35000"/>
            </a:spcAft>
          </a:pPr>
          <a:endParaRPr lang="es-ES" sz="1400" kern="1200"/>
        </a:p>
      </dsp:txBody>
      <dsp:txXfrm>
        <a:off x="2353198" y="282480"/>
        <a:ext cx="2062354" cy="785403"/>
      </dsp:txXfrm>
    </dsp:sp>
    <dsp:sp modelId="{03FF07AC-2D52-4272-82FB-C1D3E8C983AA}">
      <dsp:nvSpPr>
        <dsp:cNvPr id="0" name=""/>
        <dsp:cNvSpPr/>
      </dsp:nvSpPr>
      <dsp:spPr>
        <a:xfrm>
          <a:off x="2353198" y="1067883"/>
          <a:ext cx="2062354" cy="223614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s-EC" sz="1400" kern="1200"/>
            <a:t>Gestión de Desarrollo de software</a:t>
          </a:r>
          <a:endParaRPr lang="es-ES" sz="1400" kern="1200"/>
        </a:p>
        <a:p>
          <a:pPr marL="114300" lvl="1" indent="-114300" algn="l" defTabSz="622300">
            <a:lnSpc>
              <a:spcPct val="90000"/>
            </a:lnSpc>
            <a:spcBef>
              <a:spcPct val="0"/>
            </a:spcBef>
            <a:spcAft>
              <a:spcPct val="15000"/>
            </a:spcAft>
            <a:buChar char="••"/>
          </a:pPr>
          <a:r>
            <a:rPr lang="es-EC" sz="1400" kern="1200"/>
            <a:t>Gestión de Aseguramiento de la Calidad de software</a:t>
          </a:r>
          <a:endParaRPr lang="es-ES" sz="1400" kern="1200"/>
        </a:p>
        <a:p>
          <a:pPr marL="114300" lvl="1" indent="-114300" algn="l" defTabSz="622300">
            <a:lnSpc>
              <a:spcPct val="90000"/>
            </a:lnSpc>
            <a:spcBef>
              <a:spcPct val="0"/>
            </a:spcBef>
            <a:spcAft>
              <a:spcPct val="15000"/>
            </a:spcAft>
            <a:buChar char="••"/>
          </a:pPr>
          <a:r>
            <a:rPr lang="es-EC" sz="1400" kern="1200"/>
            <a:t>Gestión de Investigación y Nuevas TICs.</a:t>
          </a:r>
          <a:endParaRPr lang="es-ES" sz="1400" kern="1200"/>
        </a:p>
      </dsp:txBody>
      <dsp:txXfrm>
        <a:off x="2353198" y="1067883"/>
        <a:ext cx="2062354" cy="2236145"/>
      </dsp:txXfrm>
    </dsp:sp>
    <dsp:sp modelId="{BA590972-120B-4CE0-9C0A-058B057F8AAB}">
      <dsp:nvSpPr>
        <dsp:cNvPr id="0" name=""/>
        <dsp:cNvSpPr/>
      </dsp:nvSpPr>
      <dsp:spPr>
        <a:xfrm>
          <a:off x="4704282" y="282480"/>
          <a:ext cx="2062354" cy="785403"/>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s-EC" sz="1400" b="1" kern="1200">
              <a:solidFill>
                <a:sysClr val="windowText" lastClr="000000"/>
              </a:solidFill>
            </a:rPr>
            <a:t>Administración de las relaciones con el cliente </a:t>
          </a:r>
          <a:endParaRPr lang="es-ES" sz="1400" kern="1200">
            <a:solidFill>
              <a:sysClr val="windowText" lastClr="000000"/>
            </a:solidFill>
          </a:endParaRPr>
        </a:p>
      </dsp:txBody>
      <dsp:txXfrm>
        <a:off x="4704282" y="282480"/>
        <a:ext cx="2062354" cy="785403"/>
      </dsp:txXfrm>
    </dsp:sp>
    <dsp:sp modelId="{39709A27-648A-4B0F-A430-D206FA355A50}">
      <dsp:nvSpPr>
        <dsp:cNvPr id="0" name=""/>
        <dsp:cNvSpPr/>
      </dsp:nvSpPr>
      <dsp:spPr>
        <a:xfrm>
          <a:off x="4704282" y="1067883"/>
          <a:ext cx="2062354" cy="223614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s-EC" sz="1400" kern="1200"/>
            <a:t>Administración del mercado y clientes</a:t>
          </a:r>
          <a:endParaRPr lang="es-ES" sz="1400" kern="1200"/>
        </a:p>
        <a:p>
          <a:pPr marL="114300" lvl="1" indent="-114300" algn="l" defTabSz="622300">
            <a:lnSpc>
              <a:spcPct val="90000"/>
            </a:lnSpc>
            <a:spcBef>
              <a:spcPct val="0"/>
            </a:spcBef>
            <a:spcAft>
              <a:spcPct val="15000"/>
            </a:spcAft>
            <a:buChar char="••"/>
          </a:pPr>
          <a:r>
            <a:rPr lang="es-EC" sz="1400" kern="1200"/>
            <a:t>Gestión de Marketing</a:t>
          </a:r>
          <a:endParaRPr lang="es-ES" sz="1400" kern="1200"/>
        </a:p>
        <a:p>
          <a:pPr marL="114300" lvl="1" indent="-114300" algn="l" defTabSz="622300">
            <a:lnSpc>
              <a:spcPct val="90000"/>
            </a:lnSpc>
            <a:spcBef>
              <a:spcPct val="0"/>
            </a:spcBef>
            <a:spcAft>
              <a:spcPct val="15000"/>
            </a:spcAft>
            <a:buChar char="••"/>
          </a:pPr>
          <a:r>
            <a:rPr lang="es-EC" sz="1400" kern="1200"/>
            <a:t>Gestión de Ventas y Facturación</a:t>
          </a:r>
          <a:endParaRPr lang="es-ES" sz="1400" kern="1200"/>
        </a:p>
        <a:p>
          <a:pPr marL="114300" lvl="1" indent="-114300" algn="l" defTabSz="622300">
            <a:lnSpc>
              <a:spcPct val="90000"/>
            </a:lnSpc>
            <a:spcBef>
              <a:spcPct val="0"/>
            </a:spcBef>
            <a:spcAft>
              <a:spcPct val="15000"/>
            </a:spcAft>
            <a:buChar char="••"/>
          </a:pPr>
          <a:r>
            <a:rPr lang="es-EC" sz="1400" kern="1200"/>
            <a:t>Gestión de Soporte al Cliente</a:t>
          </a:r>
          <a:endParaRPr lang="es-ES" sz="1400" kern="1200"/>
        </a:p>
      </dsp:txBody>
      <dsp:txXfrm>
        <a:off x="4704282" y="1067883"/>
        <a:ext cx="2062354" cy="22361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C46E04-0BAD-4336-9830-549E78929435}">
      <dsp:nvSpPr>
        <dsp:cNvPr id="0" name=""/>
        <dsp:cNvSpPr/>
      </dsp:nvSpPr>
      <dsp:spPr>
        <a:xfrm>
          <a:off x="0" y="593733"/>
          <a:ext cx="7200800" cy="201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FB3BB0-C7B0-48F7-A251-F5DE24C74039}">
      <dsp:nvSpPr>
        <dsp:cNvPr id="0" name=""/>
        <dsp:cNvSpPr/>
      </dsp:nvSpPr>
      <dsp:spPr>
        <a:xfrm>
          <a:off x="348437" y="187011"/>
          <a:ext cx="6850197" cy="52480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21" tIns="0" rIns="190521" bIns="0" numCol="1" spcCol="1270" anchor="ctr" anchorCtr="0">
          <a:noAutofit/>
        </a:bodyPr>
        <a:lstStyle/>
        <a:p>
          <a:pPr lvl="0" algn="l" defTabSz="355600">
            <a:lnSpc>
              <a:spcPct val="90000"/>
            </a:lnSpc>
            <a:spcBef>
              <a:spcPct val="0"/>
            </a:spcBef>
            <a:spcAft>
              <a:spcPct val="35000"/>
            </a:spcAft>
          </a:pPr>
          <a:r>
            <a:rPr lang="es-EC" sz="800" b="1" kern="1200" dirty="0">
              <a:solidFill>
                <a:sysClr val="windowText" lastClr="000000"/>
              </a:solidFill>
            </a:rPr>
            <a:t>Gestión Estratégica. </a:t>
          </a:r>
          <a:endParaRPr lang="es-ES" sz="800" kern="1200" dirty="0">
            <a:solidFill>
              <a:sysClr val="windowText" lastClr="000000"/>
            </a:solidFill>
          </a:endParaRPr>
        </a:p>
        <a:p>
          <a:pPr lvl="0" algn="l" defTabSz="355600">
            <a:lnSpc>
              <a:spcPct val="90000"/>
            </a:lnSpc>
            <a:spcBef>
              <a:spcPct val="0"/>
            </a:spcBef>
            <a:spcAft>
              <a:spcPct val="35000"/>
            </a:spcAft>
          </a:pPr>
          <a:r>
            <a:rPr lang="es-EC" sz="800" kern="1200" dirty="0">
              <a:solidFill>
                <a:sysClr val="windowText" lastClr="000000"/>
              </a:solidFill>
            </a:rPr>
            <a:t>	Formulación, Diagnóstico y Planificación Estratégica.</a:t>
          </a:r>
          <a:endParaRPr lang="es-ES" sz="800" kern="1200" dirty="0">
            <a:solidFill>
              <a:sysClr val="windowText" lastClr="000000"/>
            </a:solidFill>
          </a:endParaRPr>
        </a:p>
        <a:p>
          <a:pPr lvl="0" algn="l" defTabSz="355600">
            <a:lnSpc>
              <a:spcPct val="90000"/>
            </a:lnSpc>
            <a:spcBef>
              <a:spcPct val="0"/>
            </a:spcBef>
            <a:spcAft>
              <a:spcPct val="35000"/>
            </a:spcAft>
          </a:pPr>
          <a:r>
            <a:rPr lang="es-EC" sz="800" kern="1200" dirty="0">
              <a:solidFill>
                <a:sysClr val="windowText" lastClr="000000"/>
              </a:solidFill>
            </a:rPr>
            <a:t>	Control de Gestión y medición. </a:t>
          </a:r>
        </a:p>
        <a:p>
          <a:pPr lvl="0" algn="l" defTabSz="355600">
            <a:lnSpc>
              <a:spcPct val="90000"/>
            </a:lnSpc>
            <a:spcBef>
              <a:spcPct val="0"/>
            </a:spcBef>
            <a:spcAft>
              <a:spcPct val="35000"/>
            </a:spcAft>
          </a:pPr>
          <a:r>
            <a:rPr lang="es-EC" sz="800" kern="1200" dirty="0">
              <a:solidFill>
                <a:sysClr val="windowText" lastClr="000000"/>
              </a:solidFill>
            </a:rPr>
            <a:t>	(Cuadro de Mando para medición del cumplimiento de las estrategias de TI)</a:t>
          </a:r>
          <a:endParaRPr lang="es-ES" sz="800" kern="1200" dirty="0">
            <a:solidFill>
              <a:sysClr val="windowText" lastClr="000000"/>
            </a:solidFill>
          </a:endParaRPr>
        </a:p>
      </dsp:txBody>
      <dsp:txXfrm>
        <a:off x="374056" y="212630"/>
        <a:ext cx="6798959" cy="473563"/>
      </dsp:txXfrm>
    </dsp:sp>
    <dsp:sp modelId="{970DA38B-45E1-46B6-B033-DEC01A4CE5D8}">
      <dsp:nvSpPr>
        <dsp:cNvPr id="0" name=""/>
        <dsp:cNvSpPr/>
      </dsp:nvSpPr>
      <dsp:spPr>
        <a:xfrm>
          <a:off x="0" y="1460212"/>
          <a:ext cx="7200800" cy="201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CC0EAC-2884-43AA-9BB1-BEB8F4C8BA62}">
      <dsp:nvSpPr>
        <dsp:cNvPr id="0" name=""/>
        <dsp:cNvSpPr/>
      </dsp:nvSpPr>
      <dsp:spPr>
        <a:xfrm>
          <a:off x="342459" y="838533"/>
          <a:ext cx="6855903" cy="73975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21" tIns="0" rIns="190521" bIns="0" numCol="1" spcCol="1270" anchor="ctr" anchorCtr="0">
          <a:noAutofit/>
        </a:bodyPr>
        <a:lstStyle/>
        <a:p>
          <a:pPr lvl="0" algn="l" defTabSz="355600">
            <a:lnSpc>
              <a:spcPct val="90000"/>
            </a:lnSpc>
            <a:spcBef>
              <a:spcPct val="0"/>
            </a:spcBef>
            <a:spcAft>
              <a:spcPct val="35000"/>
            </a:spcAft>
          </a:pPr>
          <a:r>
            <a:rPr lang="es-EC" sz="800" b="1" kern="1200">
              <a:solidFill>
                <a:sysClr val="windowText" lastClr="000000"/>
              </a:solidFill>
            </a:rPr>
            <a:t>Administración de Recursos Empresariales, </a:t>
          </a:r>
          <a:endParaRPr lang="es-ES" sz="800" kern="1200">
            <a:solidFill>
              <a:sysClr val="windowText" lastClr="000000"/>
            </a:solidFill>
          </a:endParaRPr>
        </a:p>
        <a:p>
          <a:pPr lvl="0" algn="l" defTabSz="355600">
            <a:lnSpc>
              <a:spcPct val="90000"/>
            </a:lnSpc>
            <a:spcBef>
              <a:spcPct val="0"/>
            </a:spcBef>
            <a:spcAft>
              <a:spcPct val="35000"/>
            </a:spcAft>
          </a:pPr>
          <a:r>
            <a:rPr lang="es-EC" sz="800" kern="1200">
              <a:solidFill>
                <a:sysClr val="windowText" lastClr="000000"/>
              </a:solidFill>
            </a:rPr>
            <a:t>	Gestión de Finanzas</a:t>
          </a:r>
          <a:endParaRPr lang="es-ES" sz="800" kern="1200">
            <a:solidFill>
              <a:sysClr val="windowText" lastClr="000000"/>
            </a:solidFill>
          </a:endParaRPr>
        </a:p>
        <a:p>
          <a:pPr lvl="0" algn="l" defTabSz="355600">
            <a:lnSpc>
              <a:spcPct val="90000"/>
            </a:lnSpc>
            <a:spcBef>
              <a:spcPct val="0"/>
            </a:spcBef>
            <a:spcAft>
              <a:spcPct val="35000"/>
            </a:spcAft>
          </a:pPr>
          <a:r>
            <a:rPr lang="es-EC" sz="800" kern="1200">
              <a:solidFill>
                <a:sysClr val="windowText" lastClr="000000"/>
              </a:solidFill>
            </a:rPr>
            <a:t>	Gestión de Talento Humano</a:t>
          </a:r>
          <a:endParaRPr lang="es-ES" sz="800" kern="1200">
            <a:solidFill>
              <a:sysClr val="windowText" lastClr="000000"/>
            </a:solidFill>
          </a:endParaRPr>
        </a:p>
        <a:p>
          <a:pPr lvl="0" algn="l" defTabSz="355600">
            <a:lnSpc>
              <a:spcPct val="90000"/>
            </a:lnSpc>
            <a:spcBef>
              <a:spcPct val="0"/>
            </a:spcBef>
            <a:spcAft>
              <a:spcPct val="35000"/>
            </a:spcAft>
          </a:pPr>
          <a:r>
            <a:rPr lang="es-EC" sz="800" kern="1200">
              <a:solidFill>
                <a:sysClr val="windowText" lastClr="000000"/>
              </a:solidFill>
            </a:rPr>
            <a:t>	Gestión de Infraestructura Física</a:t>
          </a:r>
          <a:endParaRPr lang="es-ES" sz="800" kern="1200">
            <a:solidFill>
              <a:sysClr val="windowText" lastClr="000000"/>
            </a:solidFill>
          </a:endParaRPr>
        </a:p>
        <a:p>
          <a:pPr lvl="0" algn="l" defTabSz="355600">
            <a:lnSpc>
              <a:spcPct val="90000"/>
            </a:lnSpc>
            <a:spcBef>
              <a:spcPct val="0"/>
            </a:spcBef>
            <a:spcAft>
              <a:spcPct val="35000"/>
            </a:spcAft>
          </a:pPr>
          <a:r>
            <a:rPr lang="es-EC" sz="800" kern="1200">
              <a:solidFill>
                <a:sysClr val="windowText" lastClr="000000"/>
              </a:solidFill>
            </a:rPr>
            <a:t>	Gestión de Servicios empresariales</a:t>
          </a:r>
          <a:endParaRPr lang="es-ES" sz="800" kern="1200">
            <a:solidFill>
              <a:sysClr val="windowText" lastClr="000000"/>
            </a:solidFill>
          </a:endParaRPr>
        </a:p>
      </dsp:txBody>
      <dsp:txXfrm>
        <a:off x="378571" y="874645"/>
        <a:ext cx="6783679" cy="667535"/>
      </dsp:txXfrm>
    </dsp:sp>
    <dsp:sp modelId="{73E2462C-BFC3-45BB-BC8F-E6A83D2183EC}">
      <dsp:nvSpPr>
        <dsp:cNvPr id="0" name=""/>
        <dsp:cNvSpPr/>
      </dsp:nvSpPr>
      <dsp:spPr>
        <a:xfrm>
          <a:off x="0" y="2480016"/>
          <a:ext cx="7200800" cy="201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1819E6-2D5B-40DD-9B28-B5A7EA1343FA}">
      <dsp:nvSpPr>
        <dsp:cNvPr id="0" name=""/>
        <dsp:cNvSpPr/>
      </dsp:nvSpPr>
      <dsp:spPr>
        <a:xfrm>
          <a:off x="342459" y="1705012"/>
          <a:ext cx="6855903" cy="89308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21" tIns="0" rIns="190521" bIns="0" numCol="1" spcCol="1270" anchor="ctr" anchorCtr="0">
          <a:noAutofit/>
        </a:bodyPr>
        <a:lstStyle/>
        <a:p>
          <a:pPr lvl="0" algn="l" defTabSz="355600">
            <a:lnSpc>
              <a:spcPct val="90000"/>
            </a:lnSpc>
            <a:spcBef>
              <a:spcPct val="0"/>
            </a:spcBef>
            <a:spcAft>
              <a:spcPct val="35000"/>
            </a:spcAft>
          </a:pPr>
          <a:r>
            <a:rPr lang="es-EC" sz="800" b="1" kern="1200">
              <a:solidFill>
                <a:sysClr val="windowText" lastClr="000000"/>
              </a:solidFill>
            </a:rPr>
            <a:t>Gestión de Tecnologías de la información y la comunicación.</a:t>
          </a:r>
          <a:endParaRPr lang="es-ES" sz="800" kern="1200">
            <a:solidFill>
              <a:sysClr val="windowText" lastClr="000000"/>
            </a:solidFill>
          </a:endParaRPr>
        </a:p>
        <a:p>
          <a:pPr lvl="0" algn="l" defTabSz="355600">
            <a:lnSpc>
              <a:spcPct val="90000"/>
            </a:lnSpc>
            <a:spcBef>
              <a:spcPct val="0"/>
            </a:spcBef>
            <a:spcAft>
              <a:spcPct val="35000"/>
            </a:spcAft>
          </a:pPr>
          <a:r>
            <a:rPr lang="es-EC" sz="800" kern="1200">
              <a:solidFill>
                <a:sysClr val="windowText" lastClr="000000"/>
              </a:solidFill>
            </a:rPr>
            <a:t>	Gestión Estratégica de TI</a:t>
          </a:r>
          <a:endParaRPr lang="es-ES" sz="800" kern="1200">
            <a:solidFill>
              <a:sysClr val="windowText" lastClr="000000"/>
            </a:solidFill>
          </a:endParaRPr>
        </a:p>
        <a:p>
          <a:pPr lvl="0" algn="l" defTabSz="355600">
            <a:lnSpc>
              <a:spcPct val="90000"/>
            </a:lnSpc>
            <a:spcBef>
              <a:spcPct val="0"/>
            </a:spcBef>
            <a:spcAft>
              <a:spcPct val="35000"/>
            </a:spcAft>
          </a:pPr>
          <a:r>
            <a:rPr lang="es-EC" sz="800" kern="1200">
              <a:solidFill>
                <a:sysClr val="windowText" lastClr="000000"/>
              </a:solidFill>
            </a:rPr>
            <a:t>	Gestión de Recursos de TI </a:t>
          </a:r>
          <a:endParaRPr lang="es-ES" sz="800" kern="1200">
            <a:solidFill>
              <a:sysClr val="windowText" lastClr="000000"/>
            </a:solidFill>
          </a:endParaRPr>
        </a:p>
        <a:p>
          <a:pPr lvl="0" algn="l" defTabSz="355600">
            <a:lnSpc>
              <a:spcPct val="90000"/>
            </a:lnSpc>
            <a:spcBef>
              <a:spcPct val="0"/>
            </a:spcBef>
            <a:spcAft>
              <a:spcPct val="35000"/>
            </a:spcAft>
          </a:pPr>
          <a:r>
            <a:rPr lang="es-EC" sz="800" kern="1200">
              <a:solidFill>
                <a:sysClr val="windowText" lastClr="000000"/>
              </a:solidFill>
            </a:rPr>
            <a:t>	Gestión de Operaciones de Servicios de TI</a:t>
          </a:r>
          <a:endParaRPr lang="es-ES" sz="800" kern="1200">
            <a:solidFill>
              <a:sysClr val="windowText" lastClr="000000"/>
            </a:solidFill>
          </a:endParaRPr>
        </a:p>
        <a:p>
          <a:pPr lvl="0" algn="l" defTabSz="355600">
            <a:lnSpc>
              <a:spcPct val="90000"/>
            </a:lnSpc>
            <a:spcBef>
              <a:spcPct val="0"/>
            </a:spcBef>
            <a:spcAft>
              <a:spcPct val="35000"/>
            </a:spcAft>
          </a:pPr>
          <a:r>
            <a:rPr lang="es-EC" sz="800" kern="1200">
              <a:solidFill>
                <a:sysClr val="windowText" lastClr="000000"/>
              </a:solidFill>
            </a:rPr>
            <a:t>	Gestión de la cadena de Suministros de TI</a:t>
          </a:r>
          <a:endParaRPr lang="es-ES" sz="800" kern="1200">
            <a:solidFill>
              <a:sysClr val="windowText" lastClr="000000"/>
            </a:solidFill>
          </a:endParaRPr>
        </a:p>
        <a:p>
          <a:pPr lvl="0" algn="l" defTabSz="355600">
            <a:lnSpc>
              <a:spcPct val="90000"/>
            </a:lnSpc>
            <a:spcBef>
              <a:spcPct val="0"/>
            </a:spcBef>
            <a:spcAft>
              <a:spcPct val="35000"/>
            </a:spcAft>
          </a:pPr>
          <a:r>
            <a:rPr lang="es-EC" sz="800" kern="1200">
              <a:solidFill>
                <a:sysClr val="windowText" lastClr="000000"/>
              </a:solidFill>
            </a:rPr>
            <a:t>	Administración de las relaciones con el cliente de TI</a:t>
          </a:r>
          <a:endParaRPr lang="es-ES" sz="800" kern="1200">
            <a:solidFill>
              <a:sysClr val="windowText" lastClr="000000"/>
            </a:solidFill>
          </a:endParaRPr>
        </a:p>
      </dsp:txBody>
      <dsp:txXfrm>
        <a:off x="386056" y="1748609"/>
        <a:ext cx="6768709" cy="805889"/>
      </dsp:txXfrm>
    </dsp:sp>
    <dsp:sp modelId="{AE11AB8B-63ED-46AD-8F42-BD8514ACAC47}">
      <dsp:nvSpPr>
        <dsp:cNvPr id="0" name=""/>
        <dsp:cNvSpPr/>
      </dsp:nvSpPr>
      <dsp:spPr>
        <a:xfrm>
          <a:off x="0" y="3499820"/>
          <a:ext cx="7200800" cy="201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BCEC3C-CA7F-4BED-AC80-19232EAD118E}">
      <dsp:nvSpPr>
        <dsp:cNvPr id="0" name=""/>
        <dsp:cNvSpPr/>
      </dsp:nvSpPr>
      <dsp:spPr>
        <a:xfrm>
          <a:off x="342459" y="2724816"/>
          <a:ext cx="6855903" cy="89308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21" tIns="0" rIns="190521" bIns="0" numCol="1" spcCol="1270" anchor="ctr" anchorCtr="0">
          <a:noAutofit/>
        </a:bodyPr>
        <a:lstStyle/>
        <a:p>
          <a:pPr lvl="0" algn="l" defTabSz="355600">
            <a:lnSpc>
              <a:spcPct val="90000"/>
            </a:lnSpc>
            <a:spcBef>
              <a:spcPct val="0"/>
            </a:spcBef>
            <a:spcAft>
              <a:spcPct val="35000"/>
            </a:spcAft>
          </a:pPr>
          <a:r>
            <a:rPr lang="es-EC" sz="800" b="1" kern="1200">
              <a:solidFill>
                <a:sysClr val="windowText" lastClr="000000"/>
              </a:solidFill>
            </a:rPr>
            <a:t>Gestión de la Cadena de Suministros.</a:t>
          </a:r>
          <a:endParaRPr lang="es-ES" sz="800" kern="1200">
            <a:solidFill>
              <a:sysClr val="windowText" lastClr="000000"/>
            </a:solidFill>
          </a:endParaRPr>
        </a:p>
        <a:p>
          <a:pPr lvl="0" algn="l" defTabSz="355600">
            <a:lnSpc>
              <a:spcPct val="90000"/>
            </a:lnSpc>
            <a:spcBef>
              <a:spcPct val="0"/>
            </a:spcBef>
            <a:spcAft>
              <a:spcPct val="35000"/>
            </a:spcAft>
          </a:pPr>
          <a:r>
            <a:rPr lang="es-EC" sz="800" kern="1200">
              <a:solidFill>
                <a:sysClr val="windowText" lastClr="000000"/>
              </a:solidFill>
            </a:rPr>
            <a:t>	Gestión de Proveedores	</a:t>
          </a:r>
          <a:endParaRPr lang="es-ES" sz="800" kern="1200">
            <a:solidFill>
              <a:sysClr val="windowText" lastClr="000000"/>
            </a:solidFill>
          </a:endParaRPr>
        </a:p>
        <a:p>
          <a:pPr lvl="0" algn="l" defTabSz="355600">
            <a:lnSpc>
              <a:spcPct val="90000"/>
            </a:lnSpc>
            <a:spcBef>
              <a:spcPct val="0"/>
            </a:spcBef>
            <a:spcAft>
              <a:spcPct val="35000"/>
            </a:spcAft>
          </a:pPr>
          <a:r>
            <a:rPr lang="es-EC" sz="800" kern="1200">
              <a:solidFill>
                <a:sysClr val="windowText" lastClr="000000"/>
              </a:solidFill>
            </a:rPr>
            <a:t>	Gestión de Adquisiciones y compras</a:t>
          </a:r>
          <a:endParaRPr lang="es-ES" sz="800" kern="1200">
            <a:solidFill>
              <a:sysClr val="windowText" lastClr="000000"/>
            </a:solidFill>
          </a:endParaRPr>
        </a:p>
        <a:p>
          <a:pPr lvl="0" algn="l" defTabSz="355600">
            <a:lnSpc>
              <a:spcPct val="90000"/>
            </a:lnSpc>
            <a:spcBef>
              <a:spcPct val="0"/>
            </a:spcBef>
            <a:spcAft>
              <a:spcPct val="35000"/>
            </a:spcAft>
          </a:pPr>
          <a:r>
            <a:rPr lang="es-EC" sz="800" kern="1200">
              <a:solidFill>
                <a:sysClr val="windowText" lastClr="000000"/>
              </a:solidFill>
            </a:rPr>
            <a:t>	Gestión de Bodega y suministros</a:t>
          </a:r>
          <a:endParaRPr lang="es-ES" sz="800" kern="1200">
            <a:solidFill>
              <a:sysClr val="windowText" lastClr="000000"/>
            </a:solidFill>
          </a:endParaRPr>
        </a:p>
        <a:p>
          <a:pPr lvl="0" algn="l" defTabSz="355600">
            <a:lnSpc>
              <a:spcPct val="90000"/>
            </a:lnSpc>
            <a:spcBef>
              <a:spcPct val="0"/>
            </a:spcBef>
            <a:spcAft>
              <a:spcPct val="35000"/>
            </a:spcAft>
          </a:pPr>
          <a:r>
            <a:rPr lang="es-EC" sz="800" kern="1200">
              <a:solidFill>
                <a:sysClr val="windowText" lastClr="000000"/>
              </a:solidFill>
            </a:rPr>
            <a:t>	</a:t>
          </a:r>
          <a:endParaRPr lang="es-ES" sz="800" kern="1200">
            <a:solidFill>
              <a:sysClr val="windowText" lastClr="000000"/>
            </a:solidFill>
          </a:endParaRPr>
        </a:p>
      </dsp:txBody>
      <dsp:txXfrm>
        <a:off x="386056" y="2768413"/>
        <a:ext cx="6768709" cy="80588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sz="quarter" idx="1"/>
          </p:nvPr>
        </p:nvSpPr>
        <p:spPr>
          <a:xfrm>
            <a:off x="5265738" y="0"/>
            <a:ext cx="4029075" cy="350838"/>
          </a:xfrm>
          <a:prstGeom prst="rect">
            <a:avLst/>
          </a:prstGeom>
        </p:spPr>
        <p:txBody>
          <a:bodyPr vert="horz" lIns="91440" tIns="45720" rIns="91440" bIns="45720" rtlCol="0"/>
          <a:lstStyle>
            <a:lvl1pPr algn="r">
              <a:defRPr sz="1200"/>
            </a:lvl1pPr>
          </a:lstStyle>
          <a:p>
            <a:fld id="{DB385A3E-91AF-44BC-A463-F1222D2AB73D}" type="datetimeFigureOut">
              <a:rPr lang="es-EC" smtClean="0"/>
              <a:pPr/>
              <a:t>24/06/2013</a:t>
            </a:fld>
            <a:endParaRPr lang="es-EC"/>
          </a:p>
        </p:txBody>
      </p:sp>
      <p:sp>
        <p:nvSpPr>
          <p:cNvPr id="4" name="3 Marcador de pie de página"/>
          <p:cNvSpPr>
            <a:spLocks noGrp="1"/>
          </p:cNvSpPr>
          <p:nvPr>
            <p:ph type="ftr" sz="quarter" idx="2"/>
          </p:nvPr>
        </p:nvSpPr>
        <p:spPr>
          <a:xfrm>
            <a:off x="0" y="6657975"/>
            <a:ext cx="4029075" cy="350838"/>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5265738" y="6657975"/>
            <a:ext cx="4029075" cy="350838"/>
          </a:xfrm>
          <a:prstGeom prst="rect">
            <a:avLst/>
          </a:prstGeom>
        </p:spPr>
        <p:txBody>
          <a:bodyPr vert="horz" lIns="91440" tIns="45720" rIns="91440" bIns="45720" rtlCol="0" anchor="b"/>
          <a:lstStyle>
            <a:lvl1pPr algn="r">
              <a:defRPr sz="1200"/>
            </a:lvl1pPr>
          </a:lstStyle>
          <a:p>
            <a:fld id="{E587FC6E-720F-4B26-9565-1C5B406A9E21}" type="slidenum">
              <a:rPr lang="es-EC" smtClean="0"/>
              <a:pPr/>
              <a:t>‹Nº›</a:t>
            </a:fld>
            <a:endParaRPr lang="es-EC"/>
          </a:p>
        </p:txBody>
      </p:sp>
    </p:spTree>
    <p:extLst>
      <p:ext uri="{BB962C8B-B14F-4D97-AF65-F5344CB8AC3E}">
        <p14:creationId xmlns:p14="http://schemas.microsoft.com/office/powerpoint/2010/main" val="6487979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s-EC"/>
          </a:p>
        </p:txBody>
      </p:sp>
      <p:sp>
        <p:nvSpPr>
          <p:cNvPr id="3" name="2 Marcador de fecha"/>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0925EB64-4928-4C0E-92F0-D05CD5AC5E84}" type="datetimeFigureOut">
              <a:rPr lang="es-EC" smtClean="0"/>
              <a:pPr/>
              <a:t>24/06/2013</a:t>
            </a:fld>
            <a:endParaRPr lang="es-EC"/>
          </a:p>
        </p:txBody>
      </p:sp>
      <p:sp>
        <p:nvSpPr>
          <p:cNvPr id="4" name="3 Marcador de imagen de diapositiva"/>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s-EC"/>
          </a:p>
        </p:txBody>
      </p:sp>
      <p:sp>
        <p:nvSpPr>
          <p:cNvPr id="5" name="4 Marcador de notas"/>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6EE834D7-7FBF-4EAE-B850-492BAEE0AFCA}" type="slidenum">
              <a:rPr lang="es-EC" smtClean="0"/>
              <a:pPr/>
              <a:t>‹Nº›</a:t>
            </a:fld>
            <a:endParaRPr lang="es-EC"/>
          </a:p>
        </p:txBody>
      </p:sp>
    </p:spTree>
    <p:extLst>
      <p:ext uri="{BB962C8B-B14F-4D97-AF65-F5344CB8AC3E}">
        <p14:creationId xmlns:p14="http://schemas.microsoft.com/office/powerpoint/2010/main" val="162180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lvl="0"/>
            <a:r>
              <a:rPr lang="es-ES" b="1" dirty="0" smtClean="0"/>
              <a:t>OBJETIVO DE LA TESIS</a:t>
            </a:r>
            <a:endParaRPr lang="es-EC" dirty="0" smtClean="0"/>
          </a:p>
          <a:p>
            <a:r>
              <a:rPr lang="es-ES" b="1" dirty="0" smtClean="0"/>
              <a:t> </a:t>
            </a:r>
            <a:endParaRPr lang="es-EC" dirty="0" smtClean="0"/>
          </a:p>
          <a:p>
            <a:pPr lvl="1"/>
            <a:r>
              <a:rPr lang="es-ES" b="1" dirty="0" smtClean="0"/>
              <a:t>GENERAL</a:t>
            </a:r>
            <a:endParaRPr lang="es-EC" dirty="0" smtClean="0"/>
          </a:p>
          <a:p>
            <a:r>
              <a:rPr lang="es-ES" dirty="0" smtClean="0"/>
              <a:t> </a:t>
            </a:r>
            <a:endParaRPr lang="es-EC" dirty="0" smtClean="0"/>
          </a:p>
          <a:p>
            <a:r>
              <a:rPr lang="es-ES" dirty="0" smtClean="0"/>
              <a:t>Desarrollo de un sistema de cuadro de Mando Integral para la Gestión de Tecnologías de la Información y Comunicación en empresas de desarrollo de software, con el fin de recolectar métricas, procesarlas y generar información  que permita el mejoramiento continuo del uso de </a:t>
            </a:r>
            <a:r>
              <a:rPr lang="es-ES" dirty="0" err="1" smtClean="0"/>
              <a:t>TIC’s</a:t>
            </a:r>
            <a:r>
              <a:rPr lang="es-ES" dirty="0" smtClean="0"/>
              <a:t> alineados a los objetivos que tiene la empresa.</a:t>
            </a:r>
            <a:endParaRPr lang="es-EC" dirty="0" smtClean="0"/>
          </a:p>
          <a:p>
            <a:r>
              <a:rPr lang="es-ES" dirty="0" smtClean="0"/>
              <a:t>  </a:t>
            </a:r>
            <a:endParaRPr lang="es-EC" dirty="0" smtClean="0"/>
          </a:p>
          <a:p>
            <a:pPr lvl="1"/>
            <a:r>
              <a:rPr lang="es-ES" b="1" dirty="0" smtClean="0"/>
              <a:t>ESPECIFICO</a:t>
            </a:r>
            <a:endParaRPr lang="es-EC" dirty="0" smtClean="0"/>
          </a:p>
          <a:p>
            <a:r>
              <a:rPr lang="es-ES" b="1" dirty="0" smtClean="0"/>
              <a:t> </a:t>
            </a:r>
            <a:endParaRPr lang="es-EC" dirty="0" smtClean="0"/>
          </a:p>
          <a:p>
            <a:pPr lvl="0"/>
            <a:r>
              <a:rPr lang="es-ES" dirty="0" smtClean="0"/>
              <a:t>Estudio de características de las empresas de desarrollo de software para determinar su organización, su estrategia empresarial, los procesos del negocio y los recursos de </a:t>
            </a:r>
            <a:r>
              <a:rPr lang="es-ES" dirty="0" err="1" smtClean="0"/>
              <a:t>TIC’s</a:t>
            </a:r>
            <a:r>
              <a:rPr lang="es-ES" dirty="0" smtClean="0"/>
              <a:t> que utiliza.</a:t>
            </a:r>
            <a:endParaRPr lang="es-EC" dirty="0" smtClean="0"/>
          </a:p>
          <a:p>
            <a:pPr lvl="0"/>
            <a:r>
              <a:rPr lang="es-ES" dirty="0" smtClean="0"/>
              <a:t>Definir el modelo de cuadro de mando integral y sus requerimientos para su desarrollo.</a:t>
            </a:r>
            <a:endParaRPr lang="es-EC" dirty="0" smtClean="0"/>
          </a:p>
          <a:p>
            <a:pPr lvl="0"/>
            <a:r>
              <a:rPr lang="es-ES" dirty="0" smtClean="0"/>
              <a:t>Desarrollar el sistema de cuadro de mando integral para gestión de tecnologías de la información y la comunicación en empresas de desarrollo de software.</a:t>
            </a:r>
            <a:endParaRPr lang="es-EC" dirty="0" smtClean="0"/>
          </a:p>
          <a:p>
            <a:pPr lvl="0"/>
            <a:r>
              <a:rPr lang="es-ES" dirty="0" smtClean="0"/>
              <a:t>Evaluar el sistema de software en el caso de estudio en la empresa </a:t>
            </a:r>
            <a:r>
              <a:rPr lang="es-ES" dirty="0" err="1" smtClean="0"/>
              <a:t>VIMEWORKS.CIA.LTDA</a:t>
            </a:r>
            <a:r>
              <a:rPr lang="es-ES" dirty="0" smtClean="0"/>
              <a:t>.</a:t>
            </a:r>
            <a:endParaRPr lang="es-EC" dirty="0" smtClean="0"/>
          </a:p>
          <a:p>
            <a:r>
              <a:rPr lang="es-ES" dirty="0" smtClean="0"/>
              <a:t>Realizar las respectivas conclusiones y recomendaciones sobre la investigación desarrollada.</a:t>
            </a:r>
            <a:endParaRPr lang="es-EC" dirty="0"/>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4</a:t>
            </a:fld>
            <a:endParaRPr lang="es-EC"/>
          </a:p>
        </p:txBody>
      </p:sp>
    </p:spTree>
    <p:extLst>
      <p:ext uri="{BB962C8B-B14F-4D97-AF65-F5344CB8AC3E}">
        <p14:creationId xmlns:p14="http://schemas.microsoft.com/office/powerpoint/2010/main" val="2015163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r>
              <a:rPr lang="es-EC" dirty="0" smtClean="0"/>
              <a:t>La arquitectura a utilizar será Web. Se distinguen dos secciones, el cliente, donde se encuentra el usuario del sistema y que accederá a la aplicación por medio de un navegador (Google Chrome o </a:t>
            </a:r>
            <a:r>
              <a:rPr lang="es-EC" dirty="0" err="1" smtClean="0"/>
              <a:t>Mozilla</a:t>
            </a:r>
            <a:r>
              <a:rPr lang="es-EC" dirty="0" smtClean="0"/>
              <a:t> </a:t>
            </a:r>
            <a:r>
              <a:rPr lang="es-EC" dirty="0" err="1" smtClean="0"/>
              <a:t>Firefox</a:t>
            </a:r>
            <a:r>
              <a:rPr lang="es-EC" dirty="0" smtClean="0"/>
              <a:t>), y la segunda sección la conforma el servidor, en donde residen los datos, las reglas y lógica de la misma.</a:t>
            </a:r>
          </a:p>
          <a:p>
            <a:r>
              <a:rPr lang="es-EC" dirty="0" smtClean="0"/>
              <a:t> </a:t>
            </a:r>
          </a:p>
          <a:p>
            <a:r>
              <a:rPr lang="es-EC" dirty="0" smtClean="0"/>
              <a:t>Uno de los motivos por los que se realiza una aplicación Web es porque se sabe que este tipo de aplicaciones emplean “light </a:t>
            </a:r>
            <a:r>
              <a:rPr lang="es-EC" dirty="0" err="1" smtClean="0"/>
              <a:t>clients</a:t>
            </a:r>
            <a:r>
              <a:rPr lang="es-EC" dirty="0" smtClean="0"/>
              <a:t>”, que son clientes que no ejecutan demasiadas labores de procesamiento para la ejecución de la misma aplicación, lo cual es un punto esencial ya que lo que menos se desea es que en la sección cliente se realicen demasiadas tareas, solo las necesarias para que el usuario final pueda acceder a la aplicación y realizar el trabajo deseado.</a:t>
            </a:r>
          </a:p>
          <a:p>
            <a:r>
              <a:rPr lang="es-EC" dirty="0" smtClean="0"/>
              <a:t> </a:t>
            </a:r>
          </a:p>
          <a:p>
            <a:r>
              <a:rPr lang="es-EC" dirty="0" smtClean="0"/>
              <a:t>El auge de las redes locales y la popularidad de Internet ha posibilitado el acceso a través de computadores y otros dispositivos móviles, ha aumentado y extendido el empleo de las aplicaciones Web las cuales pueden ser utilizadas por usuarios ubicados en cualquier lugar del planeta con acceso a Internet.</a:t>
            </a:r>
          </a:p>
          <a:p>
            <a:r>
              <a:rPr lang="es-EC" dirty="0" smtClean="0"/>
              <a:t> </a:t>
            </a:r>
          </a:p>
          <a:p>
            <a:r>
              <a:rPr lang="es-EC" dirty="0" smtClean="0"/>
              <a:t>En sus inicios las aplicaciones Web carecían de la riqueza gráfica de las aplicaciones de escritorio, por ejemplo, sin embargo, esto ya no constituye un punto en contra dado que hay una gran variedad de formas de agregarle dicha riqueza gráfica a una aplicación Web mediante plantillas sin costo alguno fáciles de conseguir en Internet o algún decorador integrado al </a:t>
            </a:r>
            <a:r>
              <a:rPr lang="es-EC" dirty="0" err="1" smtClean="0"/>
              <a:t>framework</a:t>
            </a:r>
            <a:r>
              <a:rPr lang="es-EC" dirty="0" smtClean="0"/>
              <a:t> a utilizar.</a:t>
            </a:r>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25</a:t>
            </a:fld>
            <a:endParaRPr lang="es-EC"/>
          </a:p>
        </p:txBody>
      </p:sp>
    </p:spTree>
    <p:extLst>
      <p:ext uri="{BB962C8B-B14F-4D97-AF65-F5344CB8AC3E}">
        <p14:creationId xmlns:p14="http://schemas.microsoft.com/office/powerpoint/2010/main" val="235495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defTabSz="931774">
              <a:defRPr/>
            </a:pPr>
            <a:r>
              <a:rPr lang="es-EC" b="1" dirty="0" smtClean="0"/>
              <a:t>Capa de datos:</a:t>
            </a:r>
            <a:r>
              <a:rPr lang="es-EC" dirty="0" smtClean="0"/>
              <a:t> es donde residen los datos y es la encargada de acceder a los mismos. Está formada por uno o más gestores de bases de datos que realizan todo el almacenamiento de datos, reciben solicitudes de almacenamiento o recuperación de información desde la capa de negocio.</a:t>
            </a:r>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26</a:t>
            </a:fld>
            <a:endParaRPr lang="es-EC"/>
          </a:p>
        </p:txBody>
      </p:sp>
    </p:spTree>
    <p:extLst>
      <p:ext uri="{BB962C8B-B14F-4D97-AF65-F5344CB8AC3E}">
        <p14:creationId xmlns:p14="http://schemas.microsoft.com/office/powerpoint/2010/main" val="758068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defTabSz="931774">
              <a:defRPr/>
            </a:pPr>
            <a:r>
              <a:rPr lang="es-EC" b="1" dirty="0" smtClean="0"/>
              <a:t>Capa de negocio:</a:t>
            </a:r>
            <a:r>
              <a:rPr lang="es-EC" dirty="0" smtClean="0"/>
              <a:t> es donde residen los programas que se ejecutan, se reciben las peticiones del usuario y se envían las respuestas tras el proceso. Se denomina capa de negocio (e incluso de lógica del negocio) porque es aquí donde se establecen todas las reglas que deben cumplirse. Esta capa se comunica con la capa de presentación, para recibir las solicitudes y presentar los resultados, y con la capa de datos, para solicitar al gestor de base de datos almacenar o recuperar datos de él. También se consideran aquí los programas de aplicación.</a:t>
            </a:r>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27</a:t>
            </a:fld>
            <a:endParaRPr lang="es-EC"/>
          </a:p>
        </p:txBody>
      </p:sp>
    </p:spTree>
    <p:extLst>
      <p:ext uri="{BB962C8B-B14F-4D97-AF65-F5344CB8AC3E}">
        <p14:creationId xmlns:p14="http://schemas.microsoft.com/office/powerpoint/2010/main" val="3410301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C" b="1" dirty="0" smtClean="0"/>
              <a:t>Capa de presentación:</a:t>
            </a:r>
            <a:r>
              <a:rPr lang="es-EC" dirty="0" smtClean="0"/>
              <a:t> es la que ve el usuario (también se la denomina "capa de usuario"), presenta el sistema al usuario, le comunica la información y captura la información del usuario en un mínimo de proceso (realiza un filtrado previo para comprobar que no hay errores de formato). También es conocida como interfaz gráfica y debe tener la característica de ser "amigable" (entendible y fácil de usar) para el usuario. Esta capa se comunica únicamente con la capa de negocio.</a:t>
            </a:r>
            <a:endParaRPr lang="es-EC" dirty="0"/>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28</a:t>
            </a:fld>
            <a:endParaRPr lang="es-EC"/>
          </a:p>
        </p:txBody>
      </p:sp>
    </p:spTree>
    <p:extLst>
      <p:ext uri="{BB962C8B-B14F-4D97-AF65-F5344CB8AC3E}">
        <p14:creationId xmlns:p14="http://schemas.microsoft.com/office/powerpoint/2010/main" val="623492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55000" lnSpcReduction="20000"/>
          </a:bodyPr>
          <a:lstStyle/>
          <a:p>
            <a:r>
              <a:rPr lang="es-EC" b="1" dirty="0" smtClean="0"/>
              <a:t>Java </a:t>
            </a:r>
            <a:r>
              <a:rPr lang="es-EC" b="1" dirty="0" err="1" smtClean="0"/>
              <a:t>Development</a:t>
            </a:r>
            <a:r>
              <a:rPr lang="es-EC" b="1" dirty="0" smtClean="0"/>
              <a:t> Kit</a:t>
            </a:r>
            <a:r>
              <a:rPr lang="es-EC" dirty="0" smtClean="0"/>
              <a:t> o (</a:t>
            </a:r>
            <a:r>
              <a:rPr lang="es-EC" b="1" dirty="0" smtClean="0"/>
              <a:t>JDK</a:t>
            </a:r>
            <a:r>
              <a:rPr lang="es-EC" dirty="0" smtClean="0"/>
              <a:t>), es un software que provee herramientas de desarrollo para la creación de programas en Java. Puede instalarse en una computadora local o en una unidad de red.</a:t>
            </a:r>
          </a:p>
          <a:p>
            <a:endParaRPr lang="es-ES" dirty="0" smtClean="0"/>
          </a:p>
          <a:p>
            <a:r>
              <a:rPr lang="es-EC" b="1" dirty="0" smtClean="0"/>
              <a:t>Java </a:t>
            </a:r>
            <a:r>
              <a:rPr lang="es-EC" b="1" dirty="0" err="1" smtClean="0"/>
              <a:t>Runtime</a:t>
            </a:r>
            <a:r>
              <a:rPr lang="es-EC" b="1" dirty="0" smtClean="0"/>
              <a:t> </a:t>
            </a:r>
            <a:r>
              <a:rPr lang="es-EC" b="1" dirty="0" err="1" smtClean="0"/>
              <a:t>Environment</a:t>
            </a:r>
            <a:r>
              <a:rPr lang="es-EC" dirty="0" smtClean="0"/>
              <a:t> o </a:t>
            </a:r>
            <a:r>
              <a:rPr lang="es-EC" b="1" dirty="0" smtClean="0"/>
              <a:t>JRE</a:t>
            </a:r>
            <a:r>
              <a:rPr lang="es-EC" dirty="0" smtClean="0"/>
              <a:t> es un conjunto de utilidades que permite la ejecución de programas Java.</a:t>
            </a:r>
          </a:p>
          <a:p>
            <a:r>
              <a:rPr lang="es-EC" b="1" dirty="0" smtClean="0"/>
              <a:t>Componentes</a:t>
            </a:r>
          </a:p>
          <a:p>
            <a:r>
              <a:rPr lang="es-EC" dirty="0" smtClean="0"/>
              <a:t>En su forma más simple, el entorno en tiempo de ejecución de Java está conformado por una Máquina Virtual de Java o JVM, un conjunto de bibliotecas Java y otros componentes necesarios para que una aplicación escrita en lenguaje Java pueda ser ejecutada. El JRE actúa como un "intermediario" entre el sistema operativo y Java.</a:t>
            </a:r>
          </a:p>
          <a:p>
            <a:endParaRPr lang="es-EC" dirty="0" smtClean="0"/>
          </a:p>
          <a:p>
            <a:r>
              <a:rPr lang="es-EC" dirty="0" smtClean="0"/>
              <a:t>La JVM es el programa que ejecuta el código Java previamente compilado (</a:t>
            </a:r>
            <a:r>
              <a:rPr lang="es-EC" dirty="0" err="1" smtClean="0"/>
              <a:t>bytecode</a:t>
            </a:r>
            <a:r>
              <a:rPr lang="es-EC" dirty="0" smtClean="0"/>
              <a:t>) mientras que las librerías de clases estándar son las que implementan el API de Java. Ambas JVM y API deben ser consistentes entre sí, de ahí que sean distribuidas de modo conjunto.</a:t>
            </a:r>
          </a:p>
          <a:p>
            <a:endParaRPr lang="es-EC" dirty="0" smtClean="0"/>
          </a:p>
          <a:p>
            <a:r>
              <a:rPr lang="es-EC" dirty="0" smtClean="0"/>
              <a:t>Un usuario sólo necesita el JRE para ejecutar las aplicaciones desarrolladas en lenguaje Java, mientras que para desarrollar nuevas aplicaciones en dicho lenguaje es necesario un entorno de desarrollo, denominado JDK, que además del JRE (mínimo imprescindible) incluye, entre otros, un compilador para Java.</a:t>
            </a:r>
          </a:p>
          <a:p>
            <a:endParaRPr lang="es-ES" dirty="0" smtClean="0"/>
          </a:p>
          <a:p>
            <a:r>
              <a:rPr lang="es-EC" b="1" dirty="0" smtClean="0"/>
              <a:t>Spring</a:t>
            </a:r>
            <a:r>
              <a:rPr lang="es-EC" dirty="0" smtClean="0"/>
              <a:t> es un </a:t>
            </a:r>
            <a:r>
              <a:rPr lang="es-EC" dirty="0" err="1" smtClean="0"/>
              <a:t>framework</a:t>
            </a:r>
            <a:r>
              <a:rPr lang="es-EC" dirty="0" smtClean="0"/>
              <a:t> para el desarrollo de aplicaciones de código abierto para la plataforma Java</a:t>
            </a:r>
          </a:p>
          <a:p>
            <a:endParaRPr lang="es-ES" dirty="0" smtClean="0"/>
          </a:p>
          <a:p>
            <a:r>
              <a:rPr lang="es-EC" b="1" i="1" dirty="0" smtClean="0"/>
              <a:t>Framework</a:t>
            </a:r>
            <a:r>
              <a:rPr lang="es-EC" dirty="0" smtClean="0"/>
              <a:t> o </a:t>
            </a:r>
            <a:r>
              <a:rPr lang="es-EC" b="1" i="1" dirty="0" smtClean="0"/>
              <a:t>infraestructura digital</a:t>
            </a:r>
            <a:r>
              <a:rPr lang="es-EC" dirty="0" smtClean="0"/>
              <a:t>, es una estructura conceptual y tecnológica de soporte definido, normalmente con artefactos o módulos de </a:t>
            </a:r>
            <a:r>
              <a:rPr lang="es-EC" i="1" dirty="0" err="1" smtClean="0"/>
              <a:t>software</a:t>
            </a:r>
            <a:r>
              <a:rPr lang="es-EC" dirty="0" err="1" smtClean="0"/>
              <a:t>concretos</a:t>
            </a:r>
            <a:r>
              <a:rPr lang="es-EC" dirty="0" smtClean="0"/>
              <a:t>, que puede servir de base para la organización y desarrollo de </a:t>
            </a:r>
            <a:r>
              <a:rPr lang="es-EC" i="1" dirty="0" smtClean="0"/>
              <a:t>software.</a:t>
            </a:r>
          </a:p>
          <a:p>
            <a:endParaRPr lang="es-ES" i="1" dirty="0" smtClean="0"/>
          </a:p>
          <a:p>
            <a:r>
              <a:rPr lang="en-US" b="1" dirty="0" smtClean="0"/>
              <a:t>Spring Security</a:t>
            </a:r>
            <a:r>
              <a:rPr lang="en-US" dirty="0" smtClean="0"/>
              <a:t> is a Java/Java EE framework that provides authentication, authorization and other security features for enterprise applications</a:t>
            </a:r>
          </a:p>
          <a:p>
            <a:endParaRPr lang="en-US" dirty="0" smtClean="0"/>
          </a:p>
          <a:p>
            <a:r>
              <a:rPr lang="es-EC" b="1" dirty="0" smtClean="0"/>
              <a:t>JPA</a:t>
            </a:r>
            <a:r>
              <a:rPr lang="es-EC" dirty="0" smtClean="0"/>
              <a:t> Es un </a:t>
            </a:r>
            <a:r>
              <a:rPr lang="es-EC" dirty="0" err="1" smtClean="0"/>
              <a:t>framework</a:t>
            </a:r>
            <a:r>
              <a:rPr lang="es-EC" dirty="0" smtClean="0"/>
              <a:t> del lenguaje de programación Java que maneja datos relacionales en aplicaciones usando la Plataforma Java</a:t>
            </a:r>
          </a:p>
          <a:p>
            <a:endParaRPr lang="es-ES" dirty="0" smtClean="0"/>
          </a:p>
          <a:p>
            <a:r>
              <a:rPr lang="es-EC" dirty="0" smtClean="0"/>
              <a:t>Los </a:t>
            </a:r>
            <a:r>
              <a:rPr lang="es-EC" b="1" dirty="0" smtClean="0"/>
              <a:t>EJB</a:t>
            </a:r>
            <a:r>
              <a:rPr lang="es-EC" dirty="0" smtClean="0"/>
              <a:t> proporcionan un modelo de componentes distribuido estándar del lado del servidor. El objetivo de los EJB es dotar al programador de un modelo que le permita abstraerse de los problemas generales de una aplicación empresarial (concurrencia, transacciones, persistencia, seguridad, etc.) para centrarse en el desarrollo de la lógica de negocio en sí. El hecho de estar basado en componentes permite que éstos sean flexibles y sobre todo reutilizables.</a:t>
            </a:r>
          </a:p>
          <a:p>
            <a:r>
              <a:rPr lang="es-EC" dirty="0" smtClean="0"/>
              <a:t>No hay que confundir los Enterprise JavaBeans con los JavaBeans. Los JavaBeans también son un modelo de componentes creado por Oracle - Sun Microsystems para la construcción de aplicaciones, pero no pueden utilizarse en entornos de objetos distribuidos al no soportar nativamente la invocación remota (RMI).</a:t>
            </a:r>
          </a:p>
          <a:p>
            <a:endParaRPr lang="es-ES" dirty="0" smtClean="0"/>
          </a:p>
          <a:p>
            <a:r>
              <a:rPr lang="es-EC" dirty="0" smtClean="0"/>
              <a:t>PgAdmin3: Entorno de escritorio visual. Instalable en plataformas Linux, </a:t>
            </a:r>
            <a:r>
              <a:rPr lang="es-EC" dirty="0" err="1" smtClean="0"/>
              <a:t>FreeBSD</a:t>
            </a:r>
            <a:r>
              <a:rPr lang="es-EC" dirty="0" smtClean="0"/>
              <a:t>, </a:t>
            </a:r>
            <a:r>
              <a:rPr lang="es-EC" dirty="0" err="1" smtClean="0"/>
              <a:t>Solaris</a:t>
            </a:r>
            <a:r>
              <a:rPr lang="es-EC" dirty="0" smtClean="0"/>
              <a:t>, Mac OSX y Windows. Permite conectarse a bases de datos PostgreSQL que estén ejecutándose en cualquier </a:t>
            </a:r>
            <a:r>
              <a:rPr lang="es-EC" dirty="0" err="1" smtClean="0"/>
              <a:t>plataforma.Facilita</a:t>
            </a:r>
            <a:r>
              <a:rPr lang="es-EC" dirty="0" smtClean="0"/>
              <a:t> la gestión y administración de bases de datos ya sea mediante instrucciones SQL o con ayuda de un entorno gráfico. Permite acceder a todas las funcionalidades de la base de datos; consulta, manipulación y gestión de datos</a:t>
            </a:r>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29</a:t>
            </a:fld>
            <a:endParaRPr lang="es-EC"/>
          </a:p>
        </p:txBody>
      </p:sp>
    </p:spTree>
    <p:extLst>
      <p:ext uri="{BB962C8B-B14F-4D97-AF65-F5344CB8AC3E}">
        <p14:creationId xmlns:p14="http://schemas.microsoft.com/office/powerpoint/2010/main" val="3395721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C" dirty="0" smtClean="0"/>
              <a:t>Del análisis del macro ambiente las buenas prácticas nos recomiendan evaluar el comportamiento de los cinco últimos años y las proyecciones para los tres siguientes en las siguientes variables:</a:t>
            </a:r>
            <a:endParaRPr lang="es-EC" dirty="0"/>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30</a:t>
            </a:fld>
            <a:endParaRPr lang="es-EC"/>
          </a:p>
        </p:txBody>
      </p:sp>
    </p:spTree>
    <p:extLst>
      <p:ext uri="{BB962C8B-B14F-4D97-AF65-F5344CB8AC3E}">
        <p14:creationId xmlns:p14="http://schemas.microsoft.com/office/powerpoint/2010/main" val="1068690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C" dirty="0" smtClean="0"/>
              <a:t>Los Objetivos estratégicos deben dar cuenta de cómo se alcanzará la Visión y la Misión Corporativa. Se entiende por Objetivo al resultado que se aspira, desea o necesita lograr en un período de tiempo determinado.</a:t>
            </a:r>
          </a:p>
          <a:p>
            <a:r>
              <a:rPr lang="es-EC" dirty="0" smtClean="0"/>
              <a:t> </a:t>
            </a:r>
          </a:p>
          <a:p>
            <a:r>
              <a:rPr lang="es-EC" dirty="0" smtClean="0"/>
              <a:t>Del análisis realizado a la Visión, Misión y los Valores y Principios empresariales de VIMEWORKS CIA. LTDA., se propone obtener un margen de rentabilidad apropiado a través de la optimización en el uso de los recursos (Objetivo Financiera), buscando soluciones creativas y adecuadas para cada cliente y la satisfacción de sus requerimientos (Objetivo de Clientes), desarrollando soluciones, productos y servicios de tecnologías de software para plataformas Web con alta calidad, haciendo énfasis en los procesos de trabajo de la empresa (Objetivo de Proceso), siguiendo el lineamiento que su talento humano debe ser el más capacitado y entrenado en las mejores tecnologías de la información y comunicación.</a:t>
            </a:r>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31</a:t>
            </a:fld>
            <a:endParaRPr lang="es-EC"/>
          </a:p>
        </p:txBody>
      </p:sp>
    </p:spTree>
    <p:extLst>
      <p:ext uri="{BB962C8B-B14F-4D97-AF65-F5344CB8AC3E}">
        <p14:creationId xmlns:p14="http://schemas.microsoft.com/office/powerpoint/2010/main" val="3775060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7500" lnSpcReduction="20000"/>
          </a:bodyPr>
          <a:lstStyle/>
          <a:p>
            <a:pPr lvl="0"/>
            <a:r>
              <a:rPr lang="es-EC" dirty="0" smtClean="0"/>
              <a:t>El conocimiento del entorno tanto interno como externo de las empresas de desarrollo de software y el ámbito del negocio, permiten a los empresarios buscar nuevas estrategias de control, seguimiento y cumplimiento de sus objetivos o metas. El cuadro de Mando es una alternativa para este propósito.</a:t>
            </a:r>
          </a:p>
          <a:p>
            <a:pPr lvl="0"/>
            <a:r>
              <a:rPr lang="es-EC" dirty="0" smtClean="0"/>
              <a:t>Por ser en la actualidad declarado como sector estratégico para el Estado a la Industria del software, la proyección de crecimiento augura un desarrollo de la industria y mejores oportunidades para los profesionales de las universidades dentro de esta rama.</a:t>
            </a:r>
          </a:p>
          <a:p>
            <a:pPr lvl="0"/>
            <a:r>
              <a:rPr lang="es-EC" dirty="0" smtClean="0"/>
              <a:t>Por ser un sistema de software de tipo genérico se hizo necesario establecer características comunes a varias empresas, catalogándolas de acuerdo a su tipo, estructura organizacional, sus formas de equipos de desarrollo, metodologías y herramientas.  Como resultado de esta caracterización se logra definir un modelo general de organización que en la mayoría de empresas es de tipo jerárquico funcional. </a:t>
            </a:r>
          </a:p>
          <a:p>
            <a:pPr lvl="0"/>
            <a:r>
              <a:rPr lang="es-EC" dirty="0" smtClean="0"/>
              <a:t>Un resultado importante es el Mapa de Procesos de la empresa, basado en la teoría de la Cadena de Valor, cuya generalización contribuye a visualizar las formas de trabajo integrado dentro de la misma. </a:t>
            </a:r>
          </a:p>
          <a:p>
            <a:pPr lvl="0"/>
            <a:r>
              <a:rPr lang="es-EC" dirty="0" smtClean="0"/>
              <a:t>En el estudio se utiliza una guía de implementación de un cuadro de mando integral y constituye la base para la formulación y especificación de requerimientos de software del sistema a ser desarrollado.</a:t>
            </a:r>
          </a:p>
          <a:p>
            <a:pPr lvl="0"/>
            <a:r>
              <a:rPr lang="es-EC" dirty="0" smtClean="0"/>
              <a:t>El uso de la metodología de Proceso Unificado de desarrollo (</a:t>
            </a:r>
            <a:r>
              <a:rPr lang="es-EC" dirty="0" err="1" smtClean="0"/>
              <a:t>RUP</a:t>
            </a:r>
            <a:r>
              <a:rPr lang="es-EC" dirty="0" smtClean="0"/>
              <a:t>- Siglas en Inglés), con la variante Ágil, (</a:t>
            </a:r>
            <a:r>
              <a:rPr lang="es-EC" b="1" dirty="0" smtClean="0"/>
              <a:t>Agile </a:t>
            </a:r>
            <a:r>
              <a:rPr lang="es-EC" b="1" dirty="0" err="1" smtClean="0"/>
              <a:t>RUP</a:t>
            </a:r>
            <a:r>
              <a:rPr lang="es-EC" b="1" dirty="0" smtClean="0"/>
              <a:t>: </a:t>
            </a:r>
            <a:r>
              <a:rPr lang="es-EC" b="1" dirty="0" err="1" smtClean="0"/>
              <a:t>dX</a:t>
            </a:r>
            <a:r>
              <a:rPr lang="es-EC" dirty="0" smtClean="0"/>
              <a:t>) para desarrollar el sistema software de Cuadro de Mando Integral genera gran expectativa de aplicación, por el alto nivel de calidad de proceso y la documentación asociada.</a:t>
            </a:r>
          </a:p>
          <a:p>
            <a:pPr lvl="0"/>
            <a:r>
              <a:rPr lang="es-EC" dirty="0" smtClean="0"/>
              <a:t>Se debe hacer énfasis que se cumplen los principios de la metodología seleccionada al definir como eje del desarrollo y pruebas de los casos de uso donde el diseño del sistema basado en una arquitectura robusta por ser un sistema de ambiente Web.</a:t>
            </a:r>
          </a:p>
          <a:p>
            <a:pPr lvl="0"/>
            <a:r>
              <a:rPr lang="es-EC" dirty="0" smtClean="0"/>
              <a:t>El sistema fue construido en plataformas de Software Libre, con la visión de que pueda ser utilizado en empresas del estado y cumplir con el mandato del gobierno establecido en la Constitución Política de la República.</a:t>
            </a:r>
          </a:p>
          <a:p>
            <a:pPr lvl="0"/>
            <a:r>
              <a:rPr lang="es-EC" dirty="0" smtClean="0"/>
              <a:t>El sistema fue evaluado en la empresa </a:t>
            </a:r>
            <a:r>
              <a:rPr lang="es-EC" dirty="0" err="1" smtClean="0"/>
              <a:t>VIMEWORKS.CIA.LTDA</a:t>
            </a:r>
            <a:r>
              <a:rPr lang="es-EC" dirty="0" smtClean="0"/>
              <a:t>. cuyos resultados desde el punto de vista del Cliente son satisfactorios. </a:t>
            </a:r>
          </a:p>
          <a:p>
            <a:pPr lvl="0"/>
            <a:r>
              <a:rPr lang="es-EC" dirty="0" smtClean="0"/>
              <a:t>Por facilidad del Usuario, se desarrolló dos alternativas de ingreso de los datos, una de forma manual en la que cada elemento del sistema debe ser digitado y la otra apoyada en una hoja de cálculo en Microsoft Excel, que es utilizada por la mayoría de personas para exportar al sistema de software. </a:t>
            </a:r>
          </a:p>
          <a:p>
            <a:pPr lvl="0"/>
            <a:r>
              <a:rPr lang="es-EC" dirty="0" smtClean="0"/>
              <a:t>Por ser la primera vez que se implanta este tipo de sistema en la empresa no se tenía disponible datos de experiencias anteriores, por lo que fue necesario diseñar el Cuadro de Mando de acuerdo al estudio de sus características y a criterio de los autores, lógicamente validadas por la empresa.</a:t>
            </a:r>
          </a:p>
          <a:p>
            <a:r>
              <a:rPr lang="es-EC" dirty="0" smtClean="0"/>
              <a:t>Los resultados que se presentan son adecuados para determinar el estado inicial y deberían tener un seguimiento para el cumplimiento de sus metas en el futuro.</a:t>
            </a:r>
            <a:endParaRPr lang="es-EC" dirty="0"/>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36</a:t>
            </a:fld>
            <a:endParaRPr lang="es-EC"/>
          </a:p>
        </p:txBody>
      </p:sp>
    </p:spTree>
    <p:extLst>
      <p:ext uri="{BB962C8B-B14F-4D97-AF65-F5344CB8AC3E}">
        <p14:creationId xmlns:p14="http://schemas.microsoft.com/office/powerpoint/2010/main" val="1393314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r>
              <a:rPr lang="es-EC" dirty="0" smtClean="0"/>
              <a:t> </a:t>
            </a:r>
          </a:p>
          <a:p>
            <a:pPr lvl="0"/>
            <a:r>
              <a:rPr lang="es-EC" dirty="0" smtClean="0"/>
              <a:t>Se recomienda a las empresas que requieren utilizar un Sistema de Cuadro de Mando, evaluar la información que se tiene para determinar primero el diseño de la información que debe tener el Cuadro de Mando.</a:t>
            </a:r>
          </a:p>
          <a:p>
            <a:pPr lvl="0"/>
            <a:r>
              <a:rPr lang="es-EC" dirty="0" smtClean="0"/>
              <a:t>El seguimiento de la información que genera el Sistema de Cuadro de Mando en las empresas debe ser de forma continua, caso contrario no se pueden evaluar las expectativas estratégicas en los plazos y periodos que se requieren para cumplir con las metas.</a:t>
            </a:r>
          </a:p>
          <a:p>
            <a:pPr lvl="0"/>
            <a:r>
              <a:rPr lang="es-EC" dirty="0" smtClean="0"/>
              <a:t>Se recomienda seguir los pasos de la propuesta de guía de implementación de un Cuadro de Mando Integral, ya que constituye una técnica natural para ir descubriendo los elementos de configuración del Cuadro de Mando de manera  intuitiva.</a:t>
            </a:r>
          </a:p>
          <a:p>
            <a:pPr lvl="0"/>
            <a:r>
              <a:rPr lang="es-EC" dirty="0" smtClean="0"/>
              <a:t>Después de haber utilizado la metodología de </a:t>
            </a:r>
            <a:r>
              <a:rPr lang="es-EC" dirty="0" err="1" smtClean="0"/>
              <a:t>RUP</a:t>
            </a:r>
            <a:r>
              <a:rPr lang="es-EC" dirty="0" smtClean="0"/>
              <a:t> Ágil – </a:t>
            </a:r>
            <a:r>
              <a:rPr lang="es-EC" dirty="0" err="1" smtClean="0"/>
              <a:t>dX</a:t>
            </a:r>
            <a:r>
              <a:rPr lang="es-EC" dirty="0" smtClean="0"/>
              <a:t>, en este proyecto, se recomienda su uso en nuevos proyectos, por la versatilidad en su aplicación, el establecimiento claro de sus entregables, la forma iterativa e incremental que permite ir completando funcionalidad y realizando pruebas sobre la marcha del proyecto.</a:t>
            </a:r>
          </a:p>
          <a:p>
            <a:pPr lvl="0"/>
            <a:r>
              <a:rPr lang="es-EC" dirty="0" smtClean="0"/>
              <a:t>Como perspectivas futuras se recomienda seguir en la línea de construcción de sistemas de software, no solo para el mercado local, sino expandir las fronteras para cumplir con las expectativas de ser un sector estratégico de la economía.</a:t>
            </a:r>
          </a:p>
          <a:p>
            <a:pPr lvl="0"/>
            <a:r>
              <a:rPr lang="es-EC" dirty="0" smtClean="0"/>
              <a:t>Se recomienda unir los esfuerzos entre el gobierno, la universidad como gestor del conocimiento de los estudiantes y las empresas como gestoras del trabajo de los profesionales de Sistemas para el desarrollo y fortalecimiento de la Industria del Software en el Ecuador.</a:t>
            </a:r>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37</a:t>
            </a:fld>
            <a:endParaRPr lang="es-EC"/>
          </a:p>
        </p:txBody>
      </p:sp>
    </p:spTree>
    <p:extLst>
      <p:ext uri="{BB962C8B-B14F-4D97-AF65-F5344CB8AC3E}">
        <p14:creationId xmlns:p14="http://schemas.microsoft.com/office/powerpoint/2010/main" val="2973299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lvl="0"/>
            <a:r>
              <a:rPr lang="es-ES" b="1" dirty="0" smtClean="0"/>
              <a:t>OBJETIVO DE LA TESIS</a:t>
            </a:r>
            <a:endParaRPr lang="es-EC" dirty="0" smtClean="0"/>
          </a:p>
          <a:p>
            <a:r>
              <a:rPr lang="es-ES" b="1" dirty="0" smtClean="0"/>
              <a:t> </a:t>
            </a:r>
            <a:endParaRPr lang="es-EC" dirty="0" smtClean="0"/>
          </a:p>
          <a:p>
            <a:pPr lvl="1"/>
            <a:r>
              <a:rPr lang="es-ES" b="1" dirty="0" smtClean="0"/>
              <a:t>GENERAL</a:t>
            </a:r>
            <a:endParaRPr lang="es-EC" dirty="0" smtClean="0"/>
          </a:p>
          <a:p>
            <a:r>
              <a:rPr lang="es-ES" dirty="0" smtClean="0"/>
              <a:t> </a:t>
            </a:r>
            <a:endParaRPr lang="es-EC" dirty="0" smtClean="0"/>
          </a:p>
          <a:p>
            <a:r>
              <a:rPr lang="es-ES" dirty="0" smtClean="0"/>
              <a:t>Desarrollo de un sistema de cuadro de Mando Integral para la Gestión de Tecnologías de la Información y Comunicación en empresas de desarrollo de software, con el fin de recolectar métricas, procesarlas y generar información  que permita el mejoramiento continuo del uso de </a:t>
            </a:r>
            <a:r>
              <a:rPr lang="es-ES" dirty="0" err="1" smtClean="0"/>
              <a:t>TIC’s</a:t>
            </a:r>
            <a:r>
              <a:rPr lang="es-ES" dirty="0" smtClean="0"/>
              <a:t> alineados a los objetivos que tiene la empresa.</a:t>
            </a:r>
            <a:endParaRPr lang="es-EC" dirty="0" smtClean="0"/>
          </a:p>
          <a:p>
            <a:r>
              <a:rPr lang="es-ES" dirty="0" smtClean="0"/>
              <a:t>  </a:t>
            </a:r>
            <a:endParaRPr lang="es-EC" dirty="0" smtClean="0"/>
          </a:p>
          <a:p>
            <a:pPr lvl="1"/>
            <a:r>
              <a:rPr lang="es-ES" b="1" dirty="0" smtClean="0"/>
              <a:t>ESPECIFICO</a:t>
            </a:r>
            <a:endParaRPr lang="es-EC" dirty="0" smtClean="0"/>
          </a:p>
          <a:p>
            <a:r>
              <a:rPr lang="es-ES" b="1" dirty="0" smtClean="0"/>
              <a:t> </a:t>
            </a:r>
            <a:endParaRPr lang="es-EC" dirty="0" smtClean="0"/>
          </a:p>
          <a:p>
            <a:pPr lvl="0"/>
            <a:r>
              <a:rPr lang="es-ES" dirty="0" smtClean="0"/>
              <a:t>Estudio de características de las empresas de desarrollo de software para determinar su organización, su estrategia empresarial, los procesos del negocio y los recursos de </a:t>
            </a:r>
            <a:r>
              <a:rPr lang="es-ES" dirty="0" err="1" smtClean="0"/>
              <a:t>TIC’s</a:t>
            </a:r>
            <a:r>
              <a:rPr lang="es-ES" dirty="0" smtClean="0"/>
              <a:t> que utiliza.</a:t>
            </a:r>
            <a:endParaRPr lang="es-EC" dirty="0" smtClean="0"/>
          </a:p>
          <a:p>
            <a:pPr lvl="0"/>
            <a:r>
              <a:rPr lang="es-ES" dirty="0" smtClean="0"/>
              <a:t>Definir el modelo de cuadro de mando integral y sus requerimientos para su desarrollo.</a:t>
            </a:r>
            <a:endParaRPr lang="es-EC" dirty="0" smtClean="0"/>
          </a:p>
          <a:p>
            <a:pPr lvl="0"/>
            <a:r>
              <a:rPr lang="es-ES" dirty="0" smtClean="0"/>
              <a:t>Desarrollar el sistema de cuadro de mando integral para gestión de tecnologías de la información y la comunicación en empresas de desarrollo de software.</a:t>
            </a:r>
            <a:endParaRPr lang="es-EC" dirty="0" smtClean="0"/>
          </a:p>
          <a:p>
            <a:pPr lvl="0"/>
            <a:r>
              <a:rPr lang="es-ES" dirty="0" smtClean="0"/>
              <a:t>Evaluar el sistema de software en el caso de estudio en la empresa </a:t>
            </a:r>
            <a:r>
              <a:rPr lang="es-ES" dirty="0" err="1" smtClean="0"/>
              <a:t>VIMEWORKS.CIA.LTDA</a:t>
            </a:r>
            <a:r>
              <a:rPr lang="es-ES" dirty="0" smtClean="0"/>
              <a:t>.</a:t>
            </a:r>
            <a:endParaRPr lang="es-EC" dirty="0" smtClean="0"/>
          </a:p>
          <a:p>
            <a:r>
              <a:rPr lang="es-ES" dirty="0" smtClean="0"/>
              <a:t>Realizar las respectivas conclusiones y recomendaciones sobre la investigación desarrollada.</a:t>
            </a:r>
            <a:endParaRPr lang="es-EC" dirty="0"/>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5</a:t>
            </a:fld>
            <a:endParaRPr lang="es-EC"/>
          </a:p>
        </p:txBody>
      </p:sp>
    </p:spTree>
    <p:extLst>
      <p:ext uri="{BB962C8B-B14F-4D97-AF65-F5344CB8AC3E}">
        <p14:creationId xmlns:p14="http://schemas.microsoft.com/office/powerpoint/2010/main" val="2015163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6</a:t>
            </a:fld>
            <a:endParaRPr lang="es-EC"/>
          </a:p>
        </p:txBody>
      </p:sp>
    </p:spTree>
    <p:extLst>
      <p:ext uri="{BB962C8B-B14F-4D97-AF65-F5344CB8AC3E}">
        <p14:creationId xmlns:p14="http://schemas.microsoft.com/office/powerpoint/2010/main" val="1754250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C" b="1" dirty="0" smtClean="0"/>
              <a:t>Procesos primarios de la Cadena de Valor de la empresa de desarrollo de software</a:t>
            </a:r>
          </a:p>
          <a:p>
            <a:pPr lvl="0"/>
            <a:r>
              <a:rPr lang="es-EC" b="1" dirty="0" smtClean="0"/>
              <a:t>Gestión de la Cadena de Suministros </a:t>
            </a:r>
            <a:endParaRPr lang="es-EC" sz="1100" dirty="0" smtClean="0"/>
          </a:p>
          <a:p>
            <a:pPr lvl="1"/>
            <a:r>
              <a:rPr lang="es-EC" dirty="0" smtClean="0"/>
              <a:t>Gestión de Proveedores</a:t>
            </a:r>
            <a:endParaRPr lang="es-EC" sz="1100" dirty="0" smtClean="0"/>
          </a:p>
          <a:p>
            <a:pPr lvl="1"/>
            <a:r>
              <a:rPr lang="es-EC" dirty="0" smtClean="0"/>
              <a:t>Gestión de Adquisiciones y compras</a:t>
            </a:r>
            <a:endParaRPr lang="es-EC" sz="1100" dirty="0" smtClean="0"/>
          </a:p>
          <a:p>
            <a:pPr lvl="1"/>
            <a:r>
              <a:rPr lang="es-EC" dirty="0" smtClean="0"/>
              <a:t>Gestión de Bodega y suministros</a:t>
            </a:r>
            <a:endParaRPr lang="es-EC" sz="1100" dirty="0" smtClean="0"/>
          </a:p>
          <a:p>
            <a:pPr lvl="0"/>
            <a:r>
              <a:rPr lang="es-EC" b="1" dirty="0" smtClean="0"/>
              <a:t>Gestión de Proyectos de Desarrollo,</a:t>
            </a:r>
            <a:endParaRPr lang="es-EC" sz="1100" dirty="0" smtClean="0"/>
          </a:p>
          <a:p>
            <a:pPr lvl="1"/>
            <a:r>
              <a:rPr lang="es-EC" dirty="0" smtClean="0"/>
              <a:t>Gestión de Desarrollo de software</a:t>
            </a:r>
            <a:endParaRPr lang="es-EC" sz="1100" dirty="0" smtClean="0"/>
          </a:p>
          <a:p>
            <a:pPr lvl="1"/>
            <a:r>
              <a:rPr lang="es-EC" dirty="0" smtClean="0"/>
              <a:t>Gestión de Aseguramiento de la Calidad de software</a:t>
            </a:r>
            <a:endParaRPr lang="es-EC" sz="1100" dirty="0" smtClean="0"/>
          </a:p>
          <a:p>
            <a:pPr lvl="1"/>
            <a:r>
              <a:rPr lang="es-EC" dirty="0" smtClean="0"/>
              <a:t>Gestión de Investigación y Nuevas </a:t>
            </a:r>
            <a:r>
              <a:rPr lang="es-EC" dirty="0" err="1" smtClean="0"/>
              <a:t>TICs</a:t>
            </a:r>
            <a:r>
              <a:rPr lang="es-EC" dirty="0" smtClean="0"/>
              <a:t>.</a:t>
            </a:r>
            <a:endParaRPr lang="es-EC" sz="1100" dirty="0" smtClean="0"/>
          </a:p>
          <a:p>
            <a:pPr lvl="0"/>
            <a:r>
              <a:rPr lang="es-EC" b="1" dirty="0" smtClean="0"/>
              <a:t>Administración de las relaciones con el cliente </a:t>
            </a:r>
            <a:endParaRPr lang="es-EC" sz="1100" dirty="0" smtClean="0"/>
          </a:p>
          <a:p>
            <a:pPr lvl="1"/>
            <a:r>
              <a:rPr lang="es-EC" dirty="0" smtClean="0"/>
              <a:t>Administración del mercado y clientes</a:t>
            </a:r>
            <a:endParaRPr lang="es-EC" sz="1100" dirty="0" smtClean="0"/>
          </a:p>
          <a:p>
            <a:pPr lvl="1"/>
            <a:r>
              <a:rPr lang="es-EC" dirty="0" smtClean="0"/>
              <a:t>Gestión de Marketing</a:t>
            </a:r>
            <a:endParaRPr lang="es-EC" sz="1100" dirty="0" smtClean="0"/>
          </a:p>
          <a:p>
            <a:pPr lvl="1"/>
            <a:r>
              <a:rPr lang="es-EC" dirty="0" smtClean="0"/>
              <a:t>Gestión de Ventas y Facturación</a:t>
            </a:r>
            <a:endParaRPr lang="es-EC" sz="1100" dirty="0" smtClean="0"/>
          </a:p>
          <a:p>
            <a:pPr lvl="1"/>
            <a:r>
              <a:rPr lang="es-EC" dirty="0" smtClean="0"/>
              <a:t>Gestión de Soporte al Cliente</a:t>
            </a:r>
            <a:endParaRPr lang="es-EC" sz="1100" dirty="0" smtClean="0"/>
          </a:p>
          <a:p>
            <a:endParaRPr lang="es-EC" dirty="0"/>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11</a:t>
            </a:fld>
            <a:endParaRPr lang="es-EC"/>
          </a:p>
        </p:txBody>
      </p:sp>
    </p:spTree>
    <p:extLst>
      <p:ext uri="{BB962C8B-B14F-4D97-AF65-F5344CB8AC3E}">
        <p14:creationId xmlns:p14="http://schemas.microsoft.com/office/powerpoint/2010/main" val="3518306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0"/>
            <a:r>
              <a:rPr lang="es-EC" b="1" dirty="0" smtClean="0"/>
              <a:t>Gestión Estratégica. </a:t>
            </a:r>
            <a:endParaRPr lang="es-EC" sz="1100" dirty="0" smtClean="0"/>
          </a:p>
          <a:p>
            <a:pPr lvl="1"/>
            <a:r>
              <a:rPr lang="es-EC" dirty="0" smtClean="0"/>
              <a:t>Formulación, Diagnóstico y Planificación Estratégica.</a:t>
            </a:r>
            <a:endParaRPr lang="es-EC" sz="1100" dirty="0" smtClean="0"/>
          </a:p>
          <a:p>
            <a:pPr lvl="1"/>
            <a:r>
              <a:rPr lang="es-EC" dirty="0" smtClean="0"/>
              <a:t>Control de Gestión y medición.</a:t>
            </a:r>
            <a:endParaRPr lang="es-EC" sz="1100" dirty="0" smtClean="0"/>
          </a:p>
          <a:p>
            <a:pPr lvl="0"/>
            <a:r>
              <a:rPr lang="es-EC" b="1" dirty="0" smtClean="0"/>
              <a:t>Administración de Recursos Empresariales, </a:t>
            </a:r>
            <a:endParaRPr lang="es-EC" sz="1100" dirty="0" smtClean="0"/>
          </a:p>
          <a:p>
            <a:pPr lvl="1"/>
            <a:r>
              <a:rPr lang="es-EC" dirty="0" smtClean="0"/>
              <a:t>Gestión de Finanzas</a:t>
            </a:r>
            <a:endParaRPr lang="es-EC" sz="1100" dirty="0" smtClean="0"/>
          </a:p>
          <a:p>
            <a:pPr lvl="1"/>
            <a:r>
              <a:rPr lang="es-EC" dirty="0" smtClean="0"/>
              <a:t>Gestión de Talento Humano</a:t>
            </a:r>
            <a:endParaRPr lang="es-EC" sz="1100" dirty="0" smtClean="0"/>
          </a:p>
          <a:p>
            <a:pPr lvl="1"/>
            <a:r>
              <a:rPr lang="es-EC" dirty="0" smtClean="0"/>
              <a:t>Gestión de Infraestructura Física</a:t>
            </a:r>
            <a:endParaRPr lang="es-EC" sz="1100" dirty="0" smtClean="0"/>
          </a:p>
          <a:p>
            <a:pPr lvl="1"/>
            <a:r>
              <a:rPr lang="es-EC" dirty="0" smtClean="0"/>
              <a:t>Gestión de Servicios empresariales</a:t>
            </a:r>
            <a:endParaRPr lang="es-EC" sz="1100" dirty="0" smtClean="0"/>
          </a:p>
          <a:p>
            <a:pPr lvl="0"/>
            <a:r>
              <a:rPr lang="es-EC" b="1" dirty="0" smtClean="0"/>
              <a:t>Gestión de Tecnologías de la información y la comunicación.</a:t>
            </a:r>
            <a:endParaRPr lang="es-EC" sz="1100" dirty="0" smtClean="0"/>
          </a:p>
          <a:p>
            <a:pPr lvl="1"/>
            <a:r>
              <a:rPr lang="es-EC" dirty="0" smtClean="0"/>
              <a:t>Gestión Estratégica de TI</a:t>
            </a:r>
            <a:endParaRPr lang="es-EC" sz="1100" dirty="0" smtClean="0"/>
          </a:p>
          <a:p>
            <a:pPr lvl="1"/>
            <a:r>
              <a:rPr lang="es-EC" dirty="0" smtClean="0"/>
              <a:t>Gestión de Recursos de TI </a:t>
            </a:r>
            <a:endParaRPr lang="es-EC" sz="1100" dirty="0" smtClean="0"/>
          </a:p>
          <a:p>
            <a:pPr lvl="1"/>
            <a:r>
              <a:rPr lang="es-EC" dirty="0" smtClean="0"/>
              <a:t>Gestión de Operaciones de Servicios de TI</a:t>
            </a:r>
            <a:endParaRPr lang="es-EC" sz="1100" dirty="0" smtClean="0"/>
          </a:p>
          <a:p>
            <a:pPr lvl="1"/>
            <a:r>
              <a:rPr lang="es-EC" dirty="0" smtClean="0"/>
              <a:t>Gestión de la cadena de Suministros de TI</a:t>
            </a:r>
            <a:endParaRPr lang="es-EC" sz="1100" dirty="0" smtClean="0"/>
          </a:p>
          <a:p>
            <a:pPr lvl="1"/>
            <a:r>
              <a:rPr lang="es-EC" dirty="0" smtClean="0"/>
              <a:t>Administración de las relaciones con el cliente de TI</a:t>
            </a:r>
            <a:endParaRPr lang="es-EC" sz="1100" dirty="0" smtClean="0"/>
          </a:p>
          <a:p>
            <a:endParaRPr lang="es-EC" dirty="0"/>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12</a:t>
            </a:fld>
            <a:endParaRPr lang="es-EC"/>
          </a:p>
        </p:txBody>
      </p:sp>
    </p:spTree>
    <p:extLst>
      <p:ext uri="{BB962C8B-B14F-4D97-AF65-F5344CB8AC3E}">
        <p14:creationId xmlns:p14="http://schemas.microsoft.com/office/powerpoint/2010/main" val="2589819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err="1" smtClean="0"/>
              <a:t>Cuadro</a:t>
            </a:r>
            <a:r>
              <a:rPr lang="en-US" dirty="0" smtClean="0"/>
              <a:t> de </a:t>
            </a:r>
            <a:r>
              <a:rPr lang="en-US" dirty="0" err="1" smtClean="0"/>
              <a:t>mando</a:t>
            </a:r>
            <a:r>
              <a:rPr lang="en-US" baseline="0" dirty="0" smtClean="0"/>
              <a:t> </a:t>
            </a:r>
            <a:r>
              <a:rPr lang="en-US" baseline="0" dirty="0" err="1" smtClean="0"/>
              <a:t>para</a:t>
            </a:r>
            <a:r>
              <a:rPr lang="en-US" baseline="0" dirty="0" smtClean="0"/>
              <a:t> </a:t>
            </a:r>
            <a:r>
              <a:rPr lang="es-EC" dirty="0" smtClean="0"/>
              <a:t>resultados operacionales y financieros de las empresas</a:t>
            </a:r>
          </a:p>
          <a:p>
            <a:r>
              <a:rPr lang="es-EC" dirty="0" smtClean="0"/>
              <a:t>identificar cuáles son las estrategias que se deben seguir para alcanzar la Visión de empresa (un alto desempeño), y por el otro expresar dichas estrategias en objetivos específicos cuyo logro sea medible a través de un conjunto de indicadores de desempeño del negocio. </a:t>
            </a:r>
          </a:p>
          <a:p>
            <a:pPr defTabSz="931774">
              <a:defRPr/>
            </a:pPr>
            <a:r>
              <a:rPr lang="es-EC" dirty="0" smtClean="0"/>
              <a:t>En el año de 1992, los profesores de la Universidad de Harvard, Robert Kaplan y David Norton, dieron a conocer un método de gerencia y control, al cual bautizaron con el nombre de “El Cuadro de Mando Integral” y mediante el cual buscaron integrar en un solo procedimiento tanto los factores financieros como los no financieros obtenidos en desarrollo de la operación de una empresa, con el propósito de lograr alcanzar, por parte de los directivos, una rápida pero integral Visión de la marcha de los negocios.</a:t>
            </a:r>
          </a:p>
          <a:p>
            <a:endParaRPr lang="es-EC" dirty="0"/>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13</a:t>
            </a:fld>
            <a:endParaRPr lang="es-EC"/>
          </a:p>
        </p:txBody>
      </p:sp>
    </p:spTree>
    <p:extLst>
      <p:ext uri="{BB962C8B-B14F-4D97-AF65-F5344CB8AC3E}">
        <p14:creationId xmlns:p14="http://schemas.microsoft.com/office/powerpoint/2010/main" val="419709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r>
              <a:rPr lang="es-EC" dirty="0" smtClean="0"/>
              <a:t> </a:t>
            </a:r>
            <a:r>
              <a:rPr lang="es-EC" b="1" dirty="0" smtClean="0"/>
              <a:t>Módulo de Configuración.</a:t>
            </a:r>
          </a:p>
          <a:p>
            <a:r>
              <a:rPr lang="es-EC" dirty="0" smtClean="0"/>
              <a:t> </a:t>
            </a:r>
            <a:r>
              <a:rPr lang="es-EC" b="1" dirty="0" smtClean="0"/>
              <a:t>MC-R1</a:t>
            </a:r>
            <a:r>
              <a:rPr lang="es-EC" dirty="0" smtClean="0"/>
              <a:t> Administrar Empresa.</a:t>
            </a:r>
          </a:p>
          <a:p>
            <a:r>
              <a:rPr lang="es-EC" b="1" dirty="0" smtClean="0"/>
              <a:t>MC-R2</a:t>
            </a:r>
            <a:r>
              <a:rPr lang="es-EC" dirty="0" smtClean="0"/>
              <a:t> Administrar Perspectivas con sus respectivos pesos.</a:t>
            </a:r>
          </a:p>
          <a:p>
            <a:r>
              <a:rPr lang="es-EC" b="1" dirty="0" smtClean="0"/>
              <a:t>MC-R3</a:t>
            </a:r>
            <a:r>
              <a:rPr lang="es-EC" dirty="0" smtClean="0"/>
              <a:t> Administrar Objetivos con sus respectivos pesos.</a:t>
            </a:r>
          </a:p>
          <a:p>
            <a:r>
              <a:rPr lang="es-EC" b="1" dirty="0" smtClean="0"/>
              <a:t>MC-R4</a:t>
            </a:r>
            <a:r>
              <a:rPr lang="es-EC" dirty="0" smtClean="0"/>
              <a:t> Administrar Indicadores con sus respectivos pesos.</a:t>
            </a:r>
          </a:p>
          <a:p>
            <a:r>
              <a:rPr lang="es-EC" b="1" dirty="0" smtClean="0"/>
              <a:t>MC-R5</a:t>
            </a:r>
            <a:r>
              <a:rPr lang="es-EC" dirty="0" smtClean="0"/>
              <a:t> Crear variables.</a:t>
            </a:r>
          </a:p>
          <a:p>
            <a:r>
              <a:rPr lang="es-EC" b="1" dirty="0" smtClean="0"/>
              <a:t>MC-R6 </a:t>
            </a:r>
            <a:r>
              <a:rPr lang="es-EC" dirty="0" smtClean="0"/>
              <a:t>Administrar fórmulas con las variables creadas para cada Indicador.</a:t>
            </a:r>
          </a:p>
          <a:p>
            <a:endParaRPr lang="es-ES" dirty="0" smtClean="0"/>
          </a:p>
          <a:p>
            <a:r>
              <a:rPr lang="es-EC" b="1" dirty="0" smtClean="0"/>
              <a:t>Módulo de Seguridad.</a:t>
            </a:r>
          </a:p>
          <a:p>
            <a:r>
              <a:rPr lang="es-EC" dirty="0" smtClean="0"/>
              <a:t> </a:t>
            </a:r>
            <a:r>
              <a:rPr lang="es-EC" b="1" dirty="0" smtClean="0"/>
              <a:t>MS-R1 </a:t>
            </a:r>
            <a:r>
              <a:rPr lang="es-EC" dirty="0" smtClean="0"/>
              <a:t>Asignar perfiles a usuarios de tal manera que se controle el acceso a las diferentes partes del sistema.</a:t>
            </a:r>
          </a:p>
          <a:p>
            <a:r>
              <a:rPr lang="es-EC" b="1" dirty="0" smtClean="0"/>
              <a:t>MS-R2 </a:t>
            </a:r>
            <a:r>
              <a:rPr lang="es-EC" dirty="0" smtClean="0"/>
              <a:t>Manejar permisos que regulen los accesos a la información de los casos (nivel de usuarios).</a:t>
            </a:r>
          </a:p>
          <a:p>
            <a:r>
              <a:rPr lang="es-EC" b="1" dirty="0" smtClean="0"/>
              <a:t>MS-R3 </a:t>
            </a:r>
            <a:r>
              <a:rPr lang="es-EC" dirty="0" smtClean="0"/>
              <a:t>Cambiar contraseña a los usuarios al ingresar al Sistema.</a:t>
            </a:r>
          </a:p>
          <a:p>
            <a:r>
              <a:rPr lang="es-EC" b="1" dirty="0" smtClean="0"/>
              <a:t>MS-R4 </a:t>
            </a:r>
            <a:r>
              <a:rPr lang="es-EC" dirty="0" smtClean="0"/>
              <a:t>Solicitar Acceso al Sistema.</a:t>
            </a:r>
          </a:p>
          <a:p>
            <a:r>
              <a:rPr lang="es-EC" b="1" dirty="0" smtClean="0"/>
              <a:t>MS-R5 </a:t>
            </a:r>
            <a:r>
              <a:rPr lang="es-EC" dirty="0" smtClean="0"/>
              <a:t>Buscar Usuarios.</a:t>
            </a:r>
          </a:p>
          <a:p>
            <a:r>
              <a:rPr lang="es-EC" b="1" dirty="0" smtClean="0"/>
              <a:t>MS-R6 </a:t>
            </a:r>
            <a:r>
              <a:rPr lang="es-EC" dirty="0" smtClean="0"/>
              <a:t>Crear Usuarios.</a:t>
            </a:r>
          </a:p>
          <a:p>
            <a:r>
              <a:rPr lang="es-EC" b="1" dirty="0" smtClean="0"/>
              <a:t>MS-R7 </a:t>
            </a:r>
            <a:r>
              <a:rPr lang="es-EC" dirty="0" smtClean="0"/>
              <a:t>Eliminar Usuarios.</a:t>
            </a:r>
          </a:p>
          <a:p>
            <a:r>
              <a:rPr lang="es-EC" b="1" dirty="0" smtClean="0"/>
              <a:t>MS-R8 </a:t>
            </a:r>
            <a:r>
              <a:rPr lang="es-EC" dirty="0" smtClean="0"/>
              <a:t>Dar acceso al Sistema.</a:t>
            </a:r>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22</a:t>
            </a:fld>
            <a:endParaRPr lang="es-EC"/>
          </a:p>
        </p:txBody>
      </p:sp>
    </p:spTree>
    <p:extLst>
      <p:ext uri="{BB962C8B-B14F-4D97-AF65-F5344CB8AC3E}">
        <p14:creationId xmlns:p14="http://schemas.microsoft.com/office/powerpoint/2010/main" val="3983411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C" b="1" dirty="0" smtClean="0"/>
              <a:t>Módulo de Despliegue del BSC y presentación de Resultados.</a:t>
            </a:r>
          </a:p>
          <a:p>
            <a:r>
              <a:rPr lang="es-EC" dirty="0" smtClean="0"/>
              <a:t> </a:t>
            </a:r>
            <a:r>
              <a:rPr lang="es-EC" b="1" dirty="0" smtClean="0"/>
              <a:t>MD-R1</a:t>
            </a:r>
            <a:r>
              <a:rPr lang="es-EC" dirty="0" smtClean="0"/>
              <a:t>  Registrar los valores a las variables para el cálculo de las fórmulas para los indicadores de gestión.</a:t>
            </a:r>
          </a:p>
          <a:p>
            <a:r>
              <a:rPr lang="es-EC" b="1" dirty="0" smtClean="0"/>
              <a:t>MD-R2 </a:t>
            </a:r>
            <a:r>
              <a:rPr lang="es-EC" dirty="0" smtClean="0"/>
              <a:t>Consultar resultados de las formulas por cada Indicador.</a:t>
            </a:r>
          </a:p>
          <a:p>
            <a:r>
              <a:rPr lang="es-EC" b="1" dirty="0" smtClean="0"/>
              <a:t>MD-R3 </a:t>
            </a:r>
            <a:r>
              <a:rPr lang="es-EC" dirty="0" smtClean="0"/>
              <a:t>Consultar las metas obtenidas por cada Indicador.</a:t>
            </a:r>
          </a:p>
          <a:p>
            <a:r>
              <a:rPr lang="es-EC" b="1" dirty="0" smtClean="0"/>
              <a:t>MD-R4 </a:t>
            </a:r>
            <a:r>
              <a:rPr lang="es-EC" dirty="0" smtClean="0"/>
              <a:t>Consultar las metas obtenidas por cada Objetivo.</a:t>
            </a:r>
          </a:p>
          <a:p>
            <a:r>
              <a:rPr lang="es-EC" b="1" dirty="0" smtClean="0"/>
              <a:t>MD-R5 </a:t>
            </a:r>
            <a:r>
              <a:rPr lang="es-EC" dirty="0" smtClean="0"/>
              <a:t>Consultar las metas obtenidas por cada Perspectiva.</a:t>
            </a:r>
          </a:p>
          <a:p>
            <a:r>
              <a:rPr lang="es-EC" b="1" dirty="0" smtClean="0"/>
              <a:t>MD-R6 </a:t>
            </a:r>
            <a:r>
              <a:rPr lang="es-EC" dirty="0" smtClean="0"/>
              <a:t>Consultar las metas obtenidas por la Empresa.</a:t>
            </a:r>
          </a:p>
          <a:p>
            <a:endParaRPr lang="es-ES" dirty="0" smtClean="0"/>
          </a:p>
          <a:p>
            <a:r>
              <a:rPr lang="es-EC" b="1" dirty="0" smtClean="0"/>
              <a:t>Módulo de Reportes. </a:t>
            </a:r>
            <a:endParaRPr lang="es-EC" dirty="0" smtClean="0"/>
          </a:p>
          <a:p>
            <a:r>
              <a:rPr lang="es-EC" b="1" dirty="0" smtClean="0"/>
              <a:t>MR-R1 </a:t>
            </a:r>
            <a:r>
              <a:rPr lang="es-EC" dirty="0" smtClean="0"/>
              <a:t>Elaborar un reporte con los valores de cada Empresa.</a:t>
            </a:r>
          </a:p>
          <a:p>
            <a:r>
              <a:rPr lang="es-EC" b="1" dirty="0" smtClean="0"/>
              <a:t>MR-R2 </a:t>
            </a:r>
            <a:r>
              <a:rPr lang="es-EC" dirty="0" smtClean="0"/>
              <a:t>Elaborar un reporte con los valores de cada Perspectiva.</a:t>
            </a:r>
          </a:p>
          <a:p>
            <a:r>
              <a:rPr lang="es-EC" b="1" dirty="0" smtClean="0"/>
              <a:t>MR-R3 </a:t>
            </a:r>
            <a:r>
              <a:rPr lang="es-EC" dirty="0" smtClean="0"/>
              <a:t>Elaborar un reporte con los valores de cada Objetivo.</a:t>
            </a:r>
          </a:p>
          <a:p>
            <a:r>
              <a:rPr lang="es-EC" b="1" dirty="0" smtClean="0"/>
              <a:t>MR-R4 </a:t>
            </a:r>
            <a:r>
              <a:rPr lang="es-EC" dirty="0" smtClean="0"/>
              <a:t>Elaborar un reporte de los valores de cada Indicador.</a:t>
            </a:r>
          </a:p>
          <a:p>
            <a:r>
              <a:rPr lang="es-EC" b="1" dirty="0" smtClean="0"/>
              <a:t>MR-R5 </a:t>
            </a:r>
            <a:r>
              <a:rPr lang="es-EC" dirty="0" smtClean="0"/>
              <a:t>Elaborar un reporte General que obtiene todo el Proceso del BSC el cual obtendrá las metas de Empresa, Perspectiva, Objetivo e Indicadores.</a:t>
            </a:r>
            <a:r>
              <a:rPr lang="es-EC" b="1" dirty="0" smtClean="0"/>
              <a:t> </a:t>
            </a:r>
            <a:endParaRPr lang="es-EC" dirty="0" smtClean="0"/>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23</a:t>
            </a:fld>
            <a:endParaRPr lang="es-EC"/>
          </a:p>
        </p:txBody>
      </p:sp>
    </p:spTree>
    <p:extLst>
      <p:ext uri="{BB962C8B-B14F-4D97-AF65-F5344CB8AC3E}">
        <p14:creationId xmlns:p14="http://schemas.microsoft.com/office/powerpoint/2010/main" val="4276220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C" b="1" dirty="0" smtClean="0"/>
              <a:t>Desempeño</a:t>
            </a:r>
          </a:p>
          <a:p>
            <a:r>
              <a:rPr lang="es-EC" dirty="0" smtClean="0"/>
              <a:t>El tiempo máximo de respuesta será aproximadamente entre 4 a 8 segundos para la inserción y eliminación de datos.</a:t>
            </a:r>
          </a:p>
          <a:p>
            <a:endParaRPr lang="es-EC" b="1" dirty="0" smtClean="0"/>
          </a:p>
          <a:p>
            <a:r>
              <a:rPr lang="es-EC" b="1" dirty="0" smtClean="0"/>
              <a:t>Seguridad</a:t>
            </a:r>
          </a:p>
          <a:p>
            <a:r>
              <a:rPr lang="es-EC" dirty="0" smtClean="0"/>
              <a:t>Las contraseñas de los usuarios se encontrarán </a:t>
            </a:r>
            <a:r>
              <a:rPr lang="es-EC" dirty="0" err="1" smtClean="0"/>
              <a:t>encriptadas</a:t>
            </a:r>
            <a:r>
              <a:rPr lang="es-EC" dirty="0" smtClean="0"/>
              <a:t> con el algoritmo de encriptación MD5.</a:t>
            </a:r>
          </a:p>
          <a:p>
            <a:endParaRPr lang="es-EC" b="1" dirty="0" smtClean="0"/>
          </a:p>
          <a:p>
            <a:r>
              <a:rPr lang="es-EC" b="1" dirty="0" smtClean="0"/>
              <a:t>Disponibilidad</a:t>
            </a:r>
          </a:p>
          <a:p>
            <a:r>
              <a:rPr lang="es-EC" dirty="0" smtClean="0"/>
              <a:t>El sistema estará disponible salvo condiciones eventuales.</a:t>
            </a:r>
          </a:p>
          <a:p>
            <a:endParaRPr lang="es-EC" b="1" dirty="0" smtClean="0"/>
          </a:p>
          <a:p>
            <a:r>
              <a:rPr lang="es-EC" b="1" dirty="0" smtClean="0"/>
              <a:t>Mantenibilidad</a:t>
            </a:r>
          </a:p>
          <a:p>
            <a:r>
              <a:rPr lang="es-EC" dirty="0" smtClean="0"/>
              <a:t>El sistema debe permitir un mantenimiento continuo para poder adaptar, modificar, corregir e incrementar si hace falta alguna funcionalidad.</a:t>
            </a:r>
          </a:p>
          <a:p>
            <a:endParaRPr lang="es-EC" dirty="0"/>
          </a:p>
        </p:txBody>
      </p:sp>
      <p:sp>
        <p:nvSpPr>
          <p:cNvPr id="4" name="3 Marcador de número de diapositiva"/>
          <p:cNvSpPr>
            <a:spLocks noGrp="1"/>
          </p:cNvSpPr>
          <p:nvPr>
            <p:ph type="sldNum" sz="quarter" idx="10"/>
          </p:nvPr>
        </p:nvSpPr>
        <p:spPr/>
        <p:txBody>
          <a:bodyPr/>
          <a:lstStyle/>
          <a:p>
            <a:fld id="{6EE834D7-7FBF-4EAE-B850-492BAEE0AFCA}" type="slidenum">
              <a:rPr lang="es-EC" smtClean="0"/>
              <a:pPr/>
              <a:t>24</a:t>
            </a:fld>
            <a:endParaRPr lang="es-EC"/>
          </a:p>
        </p:txBody>
      </p:sp>
    </p:spTree>
    <p:extLst>
      <p:ext uri="{BB962C8B-B14F-4D97-AF65-F5344CB8AC3E}">
        <p14:creationId xmlns:p14="http://schemas.microsoft.com/office/powerpoint/2010/main" val="1397607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C059A2D-DB99-45F7-A32B-45E2A37FF84E}" type="datetimeFigureOut">
              <a:rPr lang="es-EC" smtClean="0"/>
              <a:pPr/>
              <a:t>24/06/2013</a:t>
            </a:fld>
            <a:endParaRPr lang="es-EC"/>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C"/>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E17FA57-4FC8-4710-869A-4DFEAD588B22}" type="slidenum">
              <a:rPr lang="es-EC" smtClean="0"/>
              <a:pPr/>
              <a:t>‹Nº›</a:t>
            </a:fld>
            <a:endParaRPr lang="es-EC"/>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C059A2D-DB99-45F7-A32B-45E2A37FF84E}" type="datetimeFigureOut">
              <a:rPr lang="es-EC" smtClean="0"/>
              <a:pPr/>
              <a:t>24/06/2013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E17FA57-4FC8-4710-869A-4DFEAD588B22}"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C059A2D-DB99-45F7-A32B-45E2A37FF84E}" type="datetimeFigureOut">
              <a:rPr lang="es-EC" smtClean="0"/>
              <a:pPr/>
              <a:t>24/06/2013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E17FA57-4FC8-4710-869A-4DFEAD588B22}"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C059A2D-DB99-45F7-A32B-45E2A37FF84E}" type="datetimeFigureOut">
              <a:rPr lang="es-EC" smtClean="0"/>
              <a:pPr/>
              <a:t>24/06/2013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E17FA57-4FC8-4710-869A-4DFEAD588B22}"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C059A2D-DB99-45F7-A32B-45E2A37FF84E}" type="datetimeFigureOut">
              <a:rPr lang="es-EC" smtClean="0"/>
              <a:pPr/>
              <a:t>24/06/2013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E17FA57-4FC8-4710-869A-4DFEAD588B22}"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1C059A2D-DB99-45F7-A32B-45E2A37FF84E}" type="datetimeFigureOut">
              <a:rPr lang="es-EC" smtClean="0"/>
              <a:pPr/>
              <a:t>24/06/2013</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E17FA57-4FC8-4710-869A-4DFEAD588B22}" type="slidenum">
              <a:rPr lang="es-EC" smtClean="0"/>
              <a:pPr/>
              <a:t>‹Nº›</a:t>
            </a:fld>
            <a:endParaRPr lang="es-EC"/>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C059A2D-DB99-45F7-A32B-45E2A37FF84E}" type="datetimeFigureOut">
              <a:rPr lang="es-EC" smtClean="0"/>
              <a:pPr/>
              <a:t>24/06/2013</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3E17FA57-4FC8-4710-869A-4DFEAD588B22}"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C059A2D-DB99-45F7-A32B-45E2A37FF84E}" type="datetimeFigureOut">
              <a:rPr lang="es-EC" smtClean="0"/>
              <a:pPr/>
              <a:t>24/06/2013</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3E17FA57-4FC8-4710-869A-4DFEAD588B22}"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59A2D-DB99-45F7-A32B-45E2A37FF84E}" type="datetimeFigureOut">
              <a:rPr lang="es-EC" smtClean="0"/>
              <a:pPr/>
              <a:t>24/06/2013</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3E17FA57-4FC8-4710-869A-4DFEAD588B22}"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C059A2D-DB99-45F7-A32B-45E2A37FF84E}" type="datetimeFigureOut">
              <a:rPr lang="es-EC" smtClean="0"/>
              <a:pPr/>
              <a:t>24/06/2013</a:t>
            </a:fld>
            <a:endParaRPr lang="es-EC"/>
          </a:p>
        </p:txBody>
      </p:sp>
      <p:sp>
        <p:nvSpPr>
          <p:cNvPr id="7" name="Slide Number Placeholder 6"/>
          <p:cNvSpPr>
            <a:spLocks noGrp="1"/>
          </p:cNvSpPr>
          <p:nvPr>
            <p:ph type="sldNum" sz="quarter" idx="12"/>
          </p:nvPr>
        </p:nvSpPr>
        <p:spPr/>
        <p:txBody>
          <a:bodyPr/>
          <a:lstStyle/>
          <a:p>
            <a:fld id="{3E17FA57-4FC8-4710-869A-4DFEAD588B22}" type="slidenum">
              <a:rPr lang="es-EC" smtClean="0"/>
              <a:pPr/>
              <a:t>‹Nº›</a:t>
            </a:fld>
            <a:endParaRPr lang="es-EC"/>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C"/>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C059A2D-DB99-45F7-A32B-45E2A37FF84E}" type="datetimeFigureOut">
              <a:rPr lang="es-EC" smtClean="0"/>
              <a:pPr/>
              <a:t>24/06/2013</a:t>
            </a:fld>
            <a:endParaRPr lang="es-EC"/>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C"/>
          </a:p>
        </p:txBody>
      </p:sp>
      <p:sp>
        <p:nvSpPr>
          <p:cNvPr id="7" name="Slide Number Placeholder 6"/>
          <p:cNvSpPr>
            <a:spLocks noGrp="1"/>
          </p:cNvSpPr>
          <p:nvPr>
            <p:ph type="sldNum" sz="quarter" idx="12"/>
          </p:nvPr>
        </p:nvSpPr>
        <p:spPr/>
        <p:txBody>
          <a:bodyPr/>
          <a:lstStyle/>
          <a:p>
            <a:fld id="{3E17FA57-4FC8-4710-869A-4DFEAD588B22}"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C059A2D-DB99-45F7-A32B-45E2A37FF84E}" type="datetimeFigureOut">
              <a:rPr lang="es-EC" smtClean="0"/>
              <a:pPr/>
              <a:t>24/06/2013</a:t>
            </a:fld>
            <a:endParaRPr lang="es-EC"/>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C"/>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E17FA57-4FC8-4710-869A-4DFEAD588B22}"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file:///C:\Program%20Files%20(x86)\PostgreSQL\9.0\bin\pgAdmin3.exe"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27.xml.rels><?xml version="1.0" encoding="UTF-8" standalone="yes"?>
<Relationships xmlns="http://schemas.openxmlformats.org/package/2006/relationships"><Relationship Id="rId3" Type="http://schemas.openxmlformats.org/officeDocument/2006/relationships/hyperlink" Target="file:///C:\eclipse%20-%20copia\eclipse\eclipse.exe"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hyperlink" Target="file:///C:\Program%20Files%20(x86)\Mozilla%20Firefox\firefox.exe"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1.gif"/></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hyperlink" Target="file:///C:\Program%20Files%20(x86)\Mozilla%20Firefox\firefox.exe"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file:///C:\Users\David\Documents\TESIS\bsc%20diseo.xlsx" TargetMode="Externa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a:bodyPr>
          <a:lstStyle/>
          <a:p>
            <a:r>
              <a:rPr lang="es-ES" noProof="0" smtClean="0"/>
              <a:t>Elaborado por:</a:t>
            </a:r>
          </a:p>
          <a:p>
            <a:r>
              <a:rPr lang="es-ES" noProof="0" smtClean="0"/>
              <a:t>Andrés Palán</a:t>
            </a:r>
          </a:p>
          <a:p>
            <a:r>
              <a:rPr lang="es-ES" noProof="0" smtClean="0"/>
              <a:t>David Jara</a:t>
            </a:r>
          </a:p>
          <a:p>
            <a:endParaRPr lang="es-ES" noProof="0"/>
          </a:p>
        </p:txBody>
      </p:sp>
      <p:sp>
        <p:nvSpPr>
          <p:cNvPr id="4" name="3 Título"/>
          <p:cNvSpPr txBox="1">
            <a:spLocks/>
          </p:cNvSpPr>
          <p:nvPr/>
        </p:nvSpPr>
        <p:spPr>
          <a:xfrm>
            <a:off x="1043490" y="1027664"/>
            <a:ext cx="7024744" cy="1143000"/>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s-EC" dirty="0"/>
          </a:p>
        </p:txBody>
      </p:sp>
      <p:sp>
        <p:nvSpPr>
          <p:cNvPr id="5" name="1 Título"/>
          <p:cNvSpPr>
            <a:spLocks noGrp="1"/>
          </p:cNvSpPr>
          <p:nvPr>
            <p:ph type="ctrTitle"/>
          </p:nvPr>
        </p:nvSpPr>
        <p:spPr>
          <a:xfrm>
            <a:off x="323528" y="2348880"/>
            <a:ext cx="7744706" cy="2088232"/>
          </a:xfrm>
          <a:solidFill>
            <a:schemeClr val="bg1">
              <a:lumMod val="95000"/>
            </a:schemeClr>
          </a:solidFill>
        </p:spPr>
        <p:txBody>
          <a:bodyPr>
            <a:noAutofit/>
          </a:bodyPr>
          <a:lstStyle/>
          <a:p>
            <a:r>
              <a:rPr lang="es-ES" sz="2500" b="1" noProof="0" dirty="0" smtClean="0"/>
              <a:t>DESARROLLO DE UN SISTEMA DE CUADRO DE MANDO INTEGRAL PARA LA GESTIÓN DE TECNOLOGÍAS DE LA INFORMACIÓN Y COMUNICACIÓN EN EMPRESAS DE DESARROLLO DE SOFTWARE</a:t>
            </a:r>
            <a:endParaRPr lang="es-ES" sz="2500" noProof="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59628" y="476672"/>
            <a:ext cx="7024744" cy="792088"/>
          </a:xfrm>
        </p:spPr>
        <p:txBody>
          <a:bodyPr>
            <a:noAutofit/>
          </a:bodyPr>
          <a:lstStyle/>
          <a:p>
            <a:pPr algn="just"/>
            <a:r>
              <a:rPr lang="es-ES" sz="2400" noProof="0" smtClean="0"/>
              <a:t>Cadena de Valor de los procesos de una empresa de desarrollo de software </a:t>
            </a:r>
            <a:endParaRPr lang="es-ES" sz="2400" noProof="0"/>
          </a:p>
        </p:txBody>
      </p:sp>
      <p:sp>
        <p:nvSpPr>
          <p:cNvPr id="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100" b="0" i="0" u="none" strike="noStrike" cap="none" normalizeH="0" baseline="0" smtClean="0">
                <a:ln>
                  <a:noFill/>
                </a:ln>
                <a:solidFill>
                  <a:srgbClr val="000000"/>
                </a:solidFill>
                <a:effectLst/>
                <a:latin typeface="Arial" pitchFamily="34" charset="0"/>
                <a:ea typeface="Arial" pitchFamily="34" charset="0"/>
                <a:cs typeface="Arial" pitchFamily="34" charset="0"/>
              </a:rPr>
              <a:t> </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3" name="12 Diagrama"/>
          <p:cNvGraphicFramePr/>
          <p:nvPr>
            <p:extLst>
              <p:ext uri="{D42A27DB-BD31-4B8C-83A1-F6EECF244321}">
                <p14:modId xmlns:p14="http://schemas.microsoft.com/office/powerpoint/2010/main" val="3744358449"/>
              </p:ext>
            </p:extLst>
          </p:nvPr>
        </p:nvGraphicFramePr>
        <p:xfrm>
          <a:off x="1979712" y="1237643"/>
          <a:ext cx="5614670" cy="720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a:spLocks noChangeArrowheads="1"/>
          </p:cNvSpPr>
          <p:nvPr/>
        </p:nvSpPr>
        <p:spPr bwMode="auto">
          <a:xfrm>
            <a:off x="0" y="7219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800" b="0" i="0" u="none" strike="noStrike" cap="none" normalizeH="0" baseline="0" smtClean="0">
                <a:ln>
                  <a:noFill/>
                </a:ln>
                <a:solidFill>
                  <a:schemeClr val="tx1"/>
                </a:solidFill>
                <a:effectLst/>
                <a:latin typeface="Arial" pitchFamily="34" charset="0"/>
                <a:cs typeface="Arial" pitchFamily="34" charset="0"/>
              </a:rPr>
              <a:t> </a:t>
            </a: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7 Rectángulo redondeado"/>
          <p:cNvSpPr>
            <a:spLocks/>
          </p:cNvSpPr>
          <p:nvPr/>
        </p:nvSpPr>
        <p:spPr>
          <a:xfrm>
            <a:off x="1979712" y="1196752"/>
            <a:ext cx="5610225" cy="3556194"/>
          </a:xfrm>
          <a:prstGeom prst="roundRect">
            <a:avLst/>
          </a:prstGeom>
          <a:solidFill>
            <a:schemeClr val="accent4">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s-ES" sz="1100">
                <a:solidFill>
                  <a:srgbClr val="000000"/>
                </a:solidFill>
                <a:effectLst/>
                <a:latin typeface="Arial"/>
                <a:ea typeface="Arial"/>
              </a:rPr>
              <a:t>PROCESOS SECUNDARIOS, SOPORTE O APOYO</a:t>
            </a:r>
            <a:endParaRPr lang="es-EC" sz="1100">
              <a:solidFill>
                <a:srgbClr val="000000"/>
              </a:solidFill>
              <a:effectLst/>
              <a:latin typeface="Arial"/>
              <a:ea typeface="Arial"/>
            </a:endParaRPr>
          </a:p>
        </p:txBody>
      </p:sp>
      <p:sp>
        <p:nvSpPr>
          <p:cNvPr id="9" name="8 Rectángulo redondeado"/>
          <p:cNvSpPr>
            <a:spLocks/>
          </p:cNvSpPr>
          <p:nvPr/>
        </p:nvSpPr>
        <p:spPr>
          <a:xfrm>
            <a:off x="1970232" y="4793837"/>
            <a:ext cx="5610225" cy="2064163"/>
          </a:xfrm>
          <a:prstGeom prst="roundRect">
            <a:avLst/>
          </a:prstGeom>
          <a:solidFill>
            <a:schemeClr val="accent4">
              <a:lumMod val="20000"/>
              <a:lumOff val="8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s-ES" sz="1100">
                <a:solidFill>
                  <a:srgbClr val="000000"/>
                </a:solidFill>
                <a:effectLst/>
                <a:latin typeface="Arial"/>
                <a:ea typeface="Arial"/>
              </a:rPr>
              <a:t>PROCESOS PRIMARIOS O PRINCIPALES</a:t>
            </a:r>
            <a:endParaRPr lang="es-EC" sz="1100">
              <a:solidFill>
                <a:srgbClr val="000000"/>
              </a:solidFill>
              <a:effectLst/>
              <a:latin typeface="Arial"/>
              <a:ea typeface="Arial"/>
            </a:endParaRPr>
          </a:p>
          <a:p>
            <a:pPr>
              <a:lnSpc>
                <a:spcPct val="115000"/>
              </a:lnSpc>
              <a:spcAft>
                <a:spcPts val="0"/>
              </a:spcAft>
            </a:pPr>
            <a:r>
              <a:rPr lang="es-EC" sz="1100">
                <a:solidFill>
                  <a:srgbClr val="000000"/>
                </a:solidFill>
                <a:effectLst/>
                <a:latin typeface="Arial"/>
                <a:ea typeface="Arial"/>
              </a:rPr>
              <a:t> </a:t>
            </a:r>
          </a:p>
        </p:txBody>
      </p:sp>
    </p:spTree>
    <p:extLst>
      <p:ext uri="{BB962C8B-B14F-4D97-AF65-F5344CB8AC3E}">
        <p14:creationId xmlns:p14="http://schemas.microsoft.com/office/powerpoint/2010/main" val="3567073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noProof="0" smtClean="0"/>
              <a:t>PROCESOS DE LA CADENA PRINCIPAL</a:t>
            </a:r>
            <a:endParaRPr lang="es-ES" noProof="0"/>
          </a:p>
        </p:txBody>
      </p:sp>
      <p:graphicFrame>
        <p:nvGraphicFramePr>
          <p:cNvPr id="6" name="5 Diagrama"/>
          <p:cNvGraphicFramePr/>
          <p:nvPr>
            <p:extLst>
              <p:ext uri="{D42A27DB-BD31-4B8C-83A1-F6EECF244321}">
                <p14:modId xmlns:p14="http://schemas.microsoft.com/office/powerpoint/2010/main" val="1489227891"/>
              </p:ext>
            </p:extLst>
          </p:nvPr>
        </p:nvGraphicFramePr>
        <p:xfrm>
          <a:off x="1115616" y="2348880"/>
          <a:ext cx="6768752" cy="3586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6148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noProof="0" smtClean="0"/>
              <a:t>PROCESOS DE SOPORTE O APOYO</a:t>
            </a:r>
            <a:endParaRPr lang="es-ES" noProof="0"/>
          </a:p>
        </p:txBody>
      </p:sp>
      <p:sp>
        <p:nvSpPr>
          <p:cNvPr id="3" name="2 Marcador de contenido"/>
          <p:cNvSpPr>
            <a:spLocks noGrp="1"/>
          </p:cNvSpPr>
          <p:nvPr>
            <p:ph idx="1"/>
          </p:nvPr>
        </p:nvSpPr>
        <p:spPr/>
        <p:txBody>
          <a:bodyPr/>
          <a:lstStyle/>
          <a:p>
            <a:endParaRPr lang="es-EC"/>
          </a:p>
        </p:txBody>
      </p:sp>
      <p:graphicFrame>
        <p:nvGraphicFramePr>
          <p:cNvPr id="5" name="4 Diagrama"/>
          <p:cNvGraphicFramePr/>
          <p:nvPr>
            <p:extLst>
              <p:ext uri="{D42A27DB-BD31-4B8C-83A1-F6EECF244321}">
                <p14:modId xmlns:p14="http://schemas.microsoft.com/office/powerpoint/2010/main" val="4201975466"/>
              </p:ext>
            </p:extLst>
          </p:nvPr>
        </p:nvGraphicFramePr>
        <p:xfrm>
          <a:off x="827584" y="2132856"/>
          <a:ext cx="7200800"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0369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pPr algn="just"/>
            <a:r>
              <a:rPr lang="es-ES" noProof="0" smtClean="0"/>
              <a:t>El Cuadro de Mando Integral</a:t>
            </a:r>
            <a:endParaRPr lang="es-ES" noProof="0"/>
          </a:p>
        </p:txBody>
      </p:sp>
      <p:sp>
        <p:nvSpPr>
          <p:cNvPr id="5" name="4 Marcador de contenido"/>
          <p:cNvSpPr>
            <a:spLocks noGrp="1"/>
          </p:cNvSpPr>
          <p:nvPr>
            <p:ph idx="1"/>
          </p:nvPr>
        </p:nvSpPr>
        <p:spPr/>
        <p:txBody>
          <a:bodyPr>
            <a:normAutofit/>
          </a:bodyPr>
          <a:lstStyle/>
          <a:p>
            <a:pPr marL="68580" indent="0" algn="just">
              <a:buNone/>
            </a:pPr>
            <a:r>
              <a:rPr lang="es-ES" noProof="0" smtClean="0"/>
              <a:t>Su filosofía parte del principio de que la estrategia y la Visión de una organización pueden ser enlazadas a cuatro medidas de desempeño, cuyo comportamiento permitirá evaluar la forma como se están cumpliendo los objetivos.</a:t>
            </a:r>
            <a:endParaRPr lang="es-ES" noProof="0"/>
          </a:p>
        </p:txBody>
      </p:sp>
    </p:spTree>
    <p:extLst>
      <p:ext uri="{BB962C8B-B14F-4D97-AF65-F5344CB8AC3E}">
        <p14:creationId xmlns:p14="http://schemas.microsoft.com/office/powerpoint/2010/main" val="1228135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124913" y="836712"/>
            <a:ext cx="2233304" cy="323165"/>
          </a:xfrm>
          <a:prstGeom prst="rect">
            <a:avLst/>
          </a:prstGeom>
          <a:noFill/>
        </p:spPr>
        <p:txBody>
          <a:bodyPr wrap="none" lIns="91440" tIns="45720" rIns="91440" bIns="45720">
            <a:spAutoFit/>
          </a:bodyPr>
          <a:lstStyle/>
          <a:p>
            <a:pPr algn="ctr"/>
            <a:r>
              <a:rPr lang="es-ES" sz="15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Estrategia Empresarial</a:t>
            </a:r>
            <a:endParaRPr lang="es-ES" sz="15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5 CuadroTexto"/>
          <p:cNvSpPr txBox="1"/>
          <p:nvPr/>
        </p:nvSpPr>
        <p:spPr>
          <a:xfrm>
            <a:off x="3548947" y="1216661"/>
            <a:ext cx="1184097" cy="184665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200" b="1" dirty="0" err="1" smtClean="0"/>
              <a:t>Visión</a:t>
            </a:r>
            <a:r>
              <a:rPr lang="en-US" sz="1200" b="1" dirty="0" smtClean="0"/>
              <a:t> </a:t>
            </a:r>
          </a:p>
          <a:p>
            <a:r>
              <a:rPr lang="en-US" sz="1200" b="1" dirty="0" err="1" smtClean="0"/>
              <a:t>Mision</a:t>
            </a:r>
            <a:endParaRPr lang="en-US" sz="1200" b="1" dirty="0" smtClean="0"/>
          </a:p>
          <a:p>
            <a:r>
              <a:rPr lang="en-US" sz="1200" b="1" dirty="0" err="1" smtClean="0"/>
              <a:t>Principios</a:t>
            </a:r>
            <a:endParaRPr lang="en-US" sz="1200" b="1" dirty="0" smtClean="0"/>
          </a:p>
          <a:p>
            <a:r>
              <a:rPr lang="en-US" sz="1200" b="1" dirty="0" err="1" smtClean="0"/>
              <a:t>Valores</a:t>
            </a:r>
            <a:endParaRPr lang="en-US" sz="1200" b="1" dirty="0" smtClean="0"/>
          </a:p>
          <a:p>
            <a:r>
              <a:rPr lang="en-US" sz="1200" b="1" dirty="0" err="1" smtClean="0"/>
              <a:t>Objetivos</a:t>
            </a:r>
            <a:r>
              <a:rPr lang="en-US" sz="1200" b="1" dirty="0" smtClean="0"/>
              <a:t> </a:t>
            </a:r>
          </a:p>
          <a:p>
            <a:r>
              <a:rPr lang="en-US" sz="1200" b="1" dirty="0" err="1" smtClean="0"/>
              <a:t>Estrategias</a:t>
            </a:r>
            <a:endParaRPr lang="en-US" sz="1200" b="1" dirty="0" smtClean="0"/>
          </a:p>
          <a:p>
            <a:r>
              <a:rPr lang="en-US" sz="1200" b="1" dirty="0" err="1" smtClean="0"/>
              <a:t>Proyectos</a:t>
            </a:r>
            <a:endParaRPr lang="en-US" sz="1200" b="1" dirty="0" smtClean="0"/>
          </a:p>
          <a:p>
            <a:r>
              <a:rPr lang="en-US" sz="1200" b="1" dirty="0" err="1" smtClean="0"/>
              <a:t>Acciones</a:t>
            </a:r>
            <a:endParaRPr lang="en-US" sz="1200" b="1" dirty="0" smtClean="0"/>
          </a:p>
          <a:p>
            <a:endParaRPr lang="es-EC" dirty="0"/>
          </a:p>
        </p:txBody>
      </p:sp>
      <p:sp>
        <p:nvSpPr>
          <p:cNvPr id="8" name="7 Elipse"/>
          <p:cNvSpPr/>
          <p:nvPr/>
        </p:nvSpPr>
        <p:spPr>
          <a:xfrm>
            <a:off x="3465210" y="1348318"/>
            <a:ext cx="1385235" cy="324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t>Misión</a:t>
            </a:r>
            <a:endParaRPr lang="es-EC" sz="1200" dirty="0"/>
          </a:p>
        </p:txBody>
      </p:sp>
      <p:sp>
        <p:nvSpPr>
          <p:cNvPr id="9" name="8 CuadroTexto"/>
          <p:cNvSpPr txBox="1"/>
          <p:nvPr/>
        </p:nvSpPr>
        <p:spPr>
          <a:xfrm>
            <a:off x="479886" y="1644081"/>
            <a:ext cx="891591" cy="369332"/>
          </a:xfrm>
          <a:prstGeom prst="rect">
            <a:avLst/>
          </a:prstGeom>
          <a:noFill/>
        </p:spPr>
        <p:txBody>
          <a:bodyPr wrap="none" rtlCol="0">
            <a:spAutoFit/>
          </a:bodyPr>
          <a:lstStyle/>
          <a:p>
            <a:r>
              <a:rPr lang="es-ES" b="1" dirty="0" smtClean="0"/>
              <a:t>Misión</a:t>
            </a:r>
          </a:p>
        </p:txBody>
      </p:sp>
      <p:sp>
        <p:nvSpPr>
          <p:cNvPr id="10" name="9 CuadroTexto"/>
          <p:cNvSpPr txBox="1"/>
          <p:nvPr/>
        </p:nvSpPr>
        <p:spPr>
          <a:xfrm>
            <a:off x="479886" y="2021870"/>
            <a:ext cx="2148345" cy="338554"/>
          </a:xfrm>
          <a:prstGeom prst="rect">
            <a:avLst/>
          </a:prstGeom>
          <a:noFill/>
        </p:spPr>
        <p:txBody>
          <a:bodyPr wrap="none" rtlCol="0">
            <a:spAutoFit/>
          </a:bodyPr>
          <a:lstStyle/>
          <a:p>
            <a:pPr marL="285750" indent="-285750">
              <a:buFont typeface="Arial" pitchFamily="34" charset="0"/>
              <a:buChar char="•"/>
            </a:pPr>
            <a:r>
              <a:rPr lang="en-US" sz="1600" dirty="0" smtClean="0"/>
              <a:t>¿</a:t>
            </a:r>
            <a:r>
              <a:rPr lang="en-US" sz="1600" dirty="0" err="1" smtClean="0"/>
              <a:t>Qué</a:t>
            </a:r>
            <a:r>
              <a:rPr lang="en-US" sz="1600" dirty="0" smtClean="0"/>
              <a:t> </a:t>
            </a:r>
            <a:r>
              <a:rPr lang="en-US" sz="1600" dirty="0" err="1" smtClean="0"/>
              <a:t>hacemos</a:t>
            </a:r>
            <a:r>
              <a:rPr lang="en-US" sz="1600" dirty="0" smtClean="0"/>
              <a:t>?</a:t>
            </a:r>
            <a:endParaRPr lang="es-EC" sz="1600" dirty="0"/>
          </a:p>
        </p:txBody>
      </p:sp>
      <p:sp>
        <p:nvSpPr>
          <p:cNvPr id="11" name="10 CuadroTexto"/>
          <p:cNvSpPr txBox="1"/>
          <p:nvPr/>
        </p:nvSpPr>
        <p:spPr>
          <a:xfrm>
            <a:off x="3748415" y="3429000"/>
            <a:ext cx="1184097" cy="122413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s-EC" dirty="0"/>
          </a:p>
        </p:txBody>
      </p:sp>
      <p:sp>
        <p:nvSpPr>
          <p:cNvPr id="12" name="11 CuadroTexto"/>
          <p:cNvSpPr txBox="1"/>
          <p:nvPr/>
        </p:nvSpPr>
        <p:spPr>
          <a:xfrm>
            <a:off x="1538799" y="3429000"/>
            <a:ext cx="1270055" cy="122413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s-EC" dirty="0"/>
          </a:p>
        </p:txBody>
      </p:sp>
      <p:cxnSp>
        <p:nvCxnSpPr>
          <p:cNvPr id="14" name="13 Conector recto de flecha"/>
          <p:cNvCxnSpPr>
            <a:stCxn id="11" idx="1"/>
            <a:endCxn id="12" idx="3"/>
          </p:cNvCxnSpPr>
          <p:nvPr/>
        </p:nvCxnSpPr>
        <p:spPr>
          <a:xfrm flipH="1">
            <a:off x="2808854" y="4041068"/>
            <a:ext cx="939561"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2908188" y="3667744"/>
            <a:ext cx="841897" cy="276999"/>
          </a:xfrm>
          <a:prstGeom prst="rect">
            <a:avLst/>
          </a:prstGeom>
          <a:noFill/>
        </p:spPr>
        <p:txBody>
          <a:bodyPr wrap="none" rtlCol="0">
            <a:spAutoFit/>
          </a:bodyPr>
          <a:lstStyle/>
          <a:p>
            <a:r>
              <a:rPr lang="en-US" sz="1200" dirty="0" err="1" smtClean="0"/>
              <a:t>Procesos</a:t>
            </a:r>
            <a:endParaRPr lang="es-EC" sz="1200" dirty="0"/>
          </a:p>
        </p:txBody>
      </p:sp>
      <p:sp>
        <p:nvSpPr>
          <p:cNvPr id="16" name="15 CuadroTexto"/>
          <p:cNvSpPr txBox="1"/>
          <p:nvPr/>
        </p:nvSpPr>
        <p:spPr>
          <a:xfrm>
            <a:off x="2908188" y="4149080"/>
            <a:ext cx="813043" cy="276999"/>
          </a:xfrm>
          <a:prstGeom prst="rect">
            <a:avLst/>
          </a:prstGeom>
          <a:noFill/>
        </p:spPr>
        <p:txBody>
          <a:bodyPr wrap="none" rtlCol="0">
            <a:spAutoFit/>
          </a:bodyPr>
          <a:lstStyle/>
          <a:p>
            <a:r>
              <a:rPr lang="en-US" sz="1200" dirty="0" err="1" smtClean="0"/>
              <a:t>Servicios</a:t>
            </a:r>
            <a:endParaRPr lang="es-EC" sz="1200" dirty="0"/>
          </a:p>
        </p:txBody>
      </p:sp>
      <p:sp>
        <p:nvSpPr>
          <p:cNvPr id="18" name="17 CuadroTexto"/>
          <p:cNvSpPr txBox="1"/>
          <p:nvPr/>
        </p:nvSpPr>
        <p:spPr>
          <a:xfrm>
            <a:off x="479886" y="2390422"/>
            <a:ext cx="3026791" cy="338554"/>
          </a:xfrm>
          <a:prstGeom prst="rect">
            <a:avLst/>
          </a:prstGeom>
          <a:noFill/>
        </p:spPr>
        <p:txBody>
          <a:bodyPr wrap="none" rtlCol="0">
            <a:spAutoFit/>
          </a:bodyPr>
          <a:lstStyle/>
          <a:p>
            <a:pPr marL="285750" indent="-285750">
              <a:buFont typeface="Arial" pitchFamily="34" charset="0"/>
              <a:buChar char="•"/>
            </a:pPr>
            <a:r>
              <a:rPr lang="en-US" sz="1600" dirty="0" smtClean="0"/>
              <a:t>¿Para </a:t>
            </a:r>
            <a:r>
              <a:rPr lang="en-US" sz="1600" dirty="0" err="1" smtClean="0"/>
              <a:t>quién</a:t>
            </a:r>
            <a:r>
              <a:rPr lang="en-US" sz="1600" dirty="0" smtClean="0"/>
              <a:t> lo </a:t>
            </a:r>
            <a:r>
              <a:rPr lang="en-US" sz="1600" dirty="0" err="1" smtClean="0"/>
              <a:t>hacemos</a:t>
            </a:r>
            <a:r>
              <a:rPr lang="en-US" sz="1600" dirty="0" smtClean="0"/>
              <a:t>?</a:t>
            </a:r>
            <a:endParaRPr lang="es-EC" sz="1600" dirty="0"/>
          </a:p>
        </p:txBody>
      </p:sp>
      <p:sp>
        <p:nvSpPr>
          <p:cNvPr id="19" name="18 Rectángulo"/>
          <p:cNvSpPr/>
          <p:nvPr/>
        </p:nvSpPr>
        <p:spPr>
          <a:xfrm>
            <a:off x="1707191" y="3069179"/>
            <a:ext cx="933269" cy="323165"/>
          </a:xfrm>
          <a:prstGeom prst="rect">
            <a:avLst/>
          </a:prstGeom>
          <a:noFill/>
        </p:spPr>
        <p:txBody>
          <a:bodyPr wrap="none" lIns="91440" tIns="45720" rIns="91440" bIns="45720">
            <a:spAutoFit/>
          </a:bodyPr>
          <a:lstStyle/>
          <a:p>
            <a:pPr algn="ctr"/>
            <a:r>
              <a:rPr lang="es-ES" sz="15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Clientes</a:t>
            </a:r>
            <a:endParaRPr lang="es-ES" sz="15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0" name="19 Rectángulo"/>
          <p:cNvSpPr/>
          <p:nvPr/>
        </p:nvSpPr>
        <p:spPr>
          <a:xfrm>
            <a:off x="3833820" y="3069178"/>
            <a:ext cx="1016625" cy="323165"/>
          </a:xfrm>
          <a:prstGeom prst="rect">
            <a:avLst/>
          </a:prstGeom>
          <a:noFill/>
        </p:spPr>
        <p:txBody>
          <a:bodyPr wrap="none" lIns="91440" tIns="45720" rIns="91440" bIns="45720">
            <a:spAutoFit/>
          </a:bodyPr>
          <a:lstStyle/>
          <a:p>
            <a:pPr algn="ctr"/>
            <a:r>
              <a:rPr lang="es-ES" sz="15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Procesos</a:t>
            </a:r>
            <a:endParaRPr lang="es-ES" sz="15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20 CuadroTexto"/>
          <p:cNvSpPr txBox="1"/>
          <p:nvPr/>
        </p:nvSpPr>
        <p:spPr>
          <a:xfrm>
            <a:off x="5724128" y="3533236"/>
            <a:ext cx="1184097"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200" dirty="0" smtClean="0"/>
              <a:t>Mano de </a:t>
            </a:r>
            <a:r>
              <a:rPr lang="en-US" sz="1200" dirty="0" err="1" smtClean="0"/>
              <a:t>Obra</a:t>
            </a:r>
            <a:endParaRPr lang="en-US" sz="1200" dirty="0" smtClean="0"/>
          </a:p>
          <a:p>
            <a:r>
              <a:rPr lang="en-US" sz="1200" dirty="0" err="1" smtClean="0"/>
              <a:t>Maquinaria</a:t>
            </a:r>
            <a:endParaRPr lang="en-US" sz="1200" dirty="0" smtClean="0"/>
          </a:p>
          <a:p>
            <a:r>
              <a:rPr lang="en-US" sz="1200" dirty="0" err="1" smtClean="0"/>
              <a:t>Materiales</a:t>
            </a:r>
            <a:endParaRPr lang="en-US" sz="1200" dirty="0" smtClean="0"/>
          </a:p>
          <a:p>
            <a:r>
              <a:rPr lang="en-US" sz="1200" dirty="0" err="1" smtClean="0"/>
              <a:t>Moneda</a:t>
            </a:r>
            <a:endParaRPr lang="es-EC" sz="1200" dirty="0"/>
          </a:p>
        </p:txBody>
      </p:sp>
      <p:sp>
        <p:nvSpPr>
          <p:cNvPr id="22" name="21 CuadroTexto"/>
          <p:cNvSpPr txBox="1"/>
          <p:nvPr/>
        </p:nvSpPr>
        <p:spPr>
          <a:xfrm>
            <a:off x="5724127" y="5119518"/>
            <a:ext cx="1184097"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200" dirty="0" err="1" smtClean="0"/>
              <a:t>Finanzas</a:t>
            </a:r>
            <a:endParaRPr lang="es-EC" sz="1200" dirty="0"/>
          </a:p>
        </p:txBody>
      </p:sp>
      <p:sp>
        <p:nvSpPr>
          <p:cNvPr id="23" name="22 CuadroTexto"/>
          <p:cNvSpPr txBox="1"/>
          <p:nvPr/>
        </p:nvSpPr>
        <p:spPr>
          <a:xfrm>
            <a:off x="3548947" y="5119517"/>
            <a:ext cx="1650313"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171450" indent="-171450">
              <a:buFont typeface="Arial" pitchFamily="34" charset="0"/>
              <a:buChar char="•"/>
            </a:pPr>
            <a:r>
              <a:rPr lang="en-US" sz="1200" dirty="0" err="1" smtClean="0"/>
              <a:t>Sistemas</a:t>
            </a:r>
            <a:r>
              <a:rPr lang="en-US" sz="1200" dirty="0" smtClean="0"/>
              <a:t> de </a:t>
            </a:r>
            <a:r>
              <a:rPr lang="en-US" sz="1200" dirty="0" err="1" smtClean="0"/>
              <a:t>Información</a:t>
            </a:r>
            <a:endParaRPr lang="en-US" sz="1200" dirty="0" smtClean="0"/>
          </a:p>
          <a:p>
            <a:pPr marL="171450" indent="-171450">
              <a:buFont typeface="Arial" pitchFamily="34" charset="0"/>
              <a:buChar char="•"/>
            </a:pPr>
            <a:r>
              <a:rPr lang="en-US" sz="1200" dirty="0" err="1" smtClean="0"/>
              <a:t>Sistemas</a:t>
            </a:r>
            <a:r>
              <a:rPr lang="en-US" sz="1200" dirty="0" smtClean="0"/>
              <a:t> de </a:t>
            </a:r>
            <a:r>
              <a:rPr lang="en-US" sz="1200" dirty="0" err="1" smtClean="0"/>
              <a:t>Comunicación</a:t>
            </a:r>
            <a:endParaRPr lang="en-US" sz="1200" dirty="0" smtClean="0"/>
          </a:p>
          <a:p>
            <a:pPr marL="171450" indent="-171450">
              <a:buFont typeface="Arial" pitchFamily="34" charset="0"/>
              <a:buChar char="•"/>
            </a:pPr>
            <a:r>
              <a:rPr lang="en-US" sz="1200" dirty="0" err="1" smtClean="0"/>
              <a:t>Sistemas</a:t>
            </a:r>
            <a:r>
              <a:rPr lang="en-US" sz="1200" dirty="0" smtClean="0"/>
              <a:t> de </a:t>
            </a:r>
            <a:r>
              <a:rPr lang="en-US" sz="1200" dirty="0" err="1" smtClean="0"/>
              <a:t>datos</a:t>
            </a:r>
            <a:endParaRPr lang="es-EC" sz="1200" dirty="0"/>
          </a:p>
        </p:txBody>
      </p:sp>
      <p:sp>
        <p:nvSpPr>
          <p:cNvPr id="24" name="23 CuadroTexto"/>
          <p:cNvSpPr txBox="1"/>
          <p:nvPr/>
        </p:nvSpPr>
        <p:spPr>
          <a:xfrm>
            <a:off x="5753172" y="1238183"/>
            <a:ext cx="1699148"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itchFamily="34" charset="0"/>
              <a:buChar char="•"/>
            </a:pPr>
            <a:r>
              <a:rPr lang="en-US" sz="1400" dirty="0" err="1" smtClean="0"/>
              <a:t>Financiera</a:t>
            </a:r>
            <a:endParaRPr lang="en-US" sz="1400" dirty="0" smtClean="0"/>
          </a:p>
        </p:txBody>
      </p:sp>
      <p:sp>
        <p:nvSpPr>
          <p:cNvPr id="25" name="24 Rectángulo"/>
          <p:cNvSpPr/>
          <p:nvPr/>
        </p:nvSpPr>
        <p:spPr>
          <a:xfrm>
            <a:off x="5809467" y="3069179"/>
            <a:ext cx="1013419" cy="323165"/>
          </a:xfrm>
          <a:prstGeom prst="rect">
            <a:avLst/>
          </a:prstGeom>
          <a:noFill/>
        </p:spPr>
        <p:txBody>
          <a:bodyPr wrap="none" lIns="91440" tIns="45720" rIns="91440" bIns="45720">
            <a:spAutoFit/>
          </a:bodyPr>
          <a:lstStyle/>
          <a:p>
            <a:pPr algn="ctr"/>
            <a:r>
              <a:rPr lang="es-ES" sz="15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Recursos</a:t>
            </a:r>
            <a:endParaRPr lang="es-ES" sz="15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6" name="25 Rectángulo"/>
          <p:cNvSpPr/>
          <p:nvPr/>
        </p:nvSpPr>
        <p:spPr>
          <a:xfrm>
            <a:off x="3548947" y="4796353"/>
            <a:ext cx="1220206" cy="323165"/>
          </a:xfrm>
          <a:prstGeom prst="rect">
            <a:avLst/>
          </a:prstGeom>
          <a:noFill/>
        </p:spPr>
        <p:txBody>
          <a:bodyPr wrap="none" lIns="91440" tIns="45720" rIns="91440" bIns="45720">
            <a:spAutoFit/>
          </a:bodyPr>
          <a:lstStyle/>
          <a:p>
            <a:pPr algn="ctr"/>
            <a:r>
              <a:rPr lang="es-ES" sz="15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Tecnología</a:t>
            </a:r>
            <a:endParaRPr lang="es-ES" sz="15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7" name="26 Rectángulo"/>
          <p:cNvSpPr/>
          <p:nvPr/>
        </p:nvSpPr>
        <p:spPr>
          <a:xfrm>
            <a:off x="5953735" y="4796352"/>
            <a:ext cx="724878" cy="323165"/>
          </a:xfrm>
          <a:prstGeom prst="rect">
            <a:avLst/>
          </a:prstGeom>
          <a:noFill/>
        </p:spPr>
        <p:txBody>
          <a:bodyPr wrap="none" lIns="91440" tIns="45720" rIns="91440" bIns="45720">
            <a:spAutoFit/>
          </a:bodyPr>
          <a:lstStyle/>
          <a:p>
            <a:pPr algn="ctr"/>
            <a:r>
              <a:rPr lang="es-ES" sz="15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Costo</a:t>
            </a:r>
            <a:endParaRPr lang="es-ES" sz="15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 name="27 CuadroTexto"/>
          <p:cNvSpPr txBox="1"/>
          <p:nvPr/>
        </p:nvSpPr>
        <p:spPr>
          <a:xfrm>
            <a:off x="479886" y="2773675"/>
            <a:ext cx="2571538" cy="338554"/>
          </a:xfrm>
          <a:prstGeom prst="rect">
            <a:avLst/>
          </a:prstGeom>
          <a:noFill/>
        </p:spPr>
        <p:txBody>
          <a:bodyPr wrap="none" rtlCol="0">
            <a:spAutoFit/>
          </a:bodyPr>
          <a:lstStyle/>
          <a:p>
            <a:pPr marL="285750" indent="-285750">
              <a:buFont typeface="Arial" pitchFamily="34" charset="0"/>
              <a:buChar char="•"/>
            </a:pPr>
            <a:r>
              <a:rPr lang="en-US" sz="1600" dirty="0" smtClean="0"/>
              <a:t>¿</a:t>
            </a:r>
            <a:r>
              <a:rPr lang="en-US" sz="1600" dirty="0" err="1" smtClean="0"/>
              <a:t>Cómo</a:t>
            </a:r>
            <a:r>
              <a:rPr lang="en-US" sz="1600" dirty="0" smtClean="0"/>
              <a:t> lo </a:t>
            </a:r>
            <a:r>
              <a:rPr lang="en-US" sz="1600" dirty="0" err="1" smtClean="0"/>
              <a:t>hacemos</a:t>
            </a:r>
            <a:r>
              <a:rPr lang="en-US" sz="1600" dirty="0" smtClean="0"/>
              <a:t>?</a:t>
            </a:r>
            <a:endParaRPr lang="es-EC" sz="1600" dirty="0"/>
          </a:p>
        </p:txBody>
      </p:sp>
      <p:cxnSp>
        <p:nvCxnSpPr>
          <p:cNvPr id="30" name="29 Conector recto de flecha"/>
          <p:cNvCxnSpPr>
            <a:stCxn id="11" idx="3"/>
            <a:endCxn id="21" idx="1"/>
          </p:cNvCxnSpPr>
          <p:nvPr/>
        </p:nvCxnSpPr>
        <p:spPr>
          <a:xfrm>
            <a:off x="4932512" y="4041068"/>
            <a:ext cx="791616"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p:nvPr/>
        </p:nvCxnSpPr>
        <p:spPr>
          <a:xfrm flipH="1">
            <a:off x="6808598" y="4548899"/>
            <a:ext cx="3" cy="57061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a:off x="4850445" y="4653136"/>
            <a:ext cx="0" cy="46638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6" name="35 Rectángulo"/>
          <p:cNvSpPr/>
          <p:nvPr/>
        </p:nvSpPr>
        <p:spPr>
          <a:xfrm>
            <a:off x="5870521" y="721295"/>
            <a:ext cx="938077" cy="553998"/>
          </a:xfrm>
          <a:prstGeom prst="rect">
            <a:avLst/>
          </a:prstGeom>
          <a:noFill/>
        </p:spPr>
        <p:txBody>
          <a:bodyPr wrap="none" lIns="91440" tIns="45720" rIns="91440" bIns="45720">
            <a:spAutoFit/>
          </a:bodyPr>
          <a:lstStyle/>
          <a:p>
            <a:pPr algn="ctr"/>
            <a:r>
              <a:rPr lang="es-ES" sz="3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CMI</a:t>
            </a:r>
            <a:endParaRPr lang="es-ES" sz="3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44" name="43 CuadroTexto"/>
          <p:cNvSpPr txBox="1"/>
          <p:nvPr/>
        </p:nvSpPr>
        <p:spPr>
          <a:xfrm>
            <a:off x="5753172" y="1564943"/>
            <a:ext cx="1699148"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itchFamily="34" charset="0"/>
              <a:buChar char="•"/>
            </a:pPr>
            <a:r>
              <a:rPr lang="en-US" sz="1400" dirty="0" err="1" smtClean="0"/>
              <a:t>Cliente</a:t>
            </a:r>
            <a:endParaRPr lang="en-US" sz="1400" dirty="0" smtClean="0"/>
          </a:p>
        </p:txBody>
      </p:sp>
      <p:sp>
        <p:nvSpPr>
          <p:cNvPr id="45" name="44 CuadroTexto"/>
          <p:cNvSpPr txBox="1"/>
          <p:nvPr/>
        </p:nvSpPr>
        <p:spPr>
          <a:xfrm>
            <a:off x="5753172" y="1867981"/>
            <a:ext cx="1699148"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itchFamily="34" charset="0"/>
              <a:buChar char="•"/>
            </a:pPr>
            <a:r>
              <a:rPr lang="en-US" sz="1400" dirty="0" err="1" smtClean="0"/>
              <a:t>Proceso</a:t>
            </a:r>
            <a:endParaRPr lang="en-US" sz="1400" dirty="0" smtClean="0"/>
          </a:p>
        </p:txBody>
      </p:sp>
      <p:sp>
        <p:nvSpPr>
          <p:cNvPr id="46" name="45 CuadroTexto"/>
          <p:cNvSpPr txBox="1"/>
          <p:nvPr/>
        </p:nvSpPr>
        <p:spPr>
          <a:xfrm>
            <a:off x="5753172" y="2206536"/>
            <a:ext cx="169914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itchFamily="34" charset="0"/>
              <a:buChar char="•"/>
            </a:pPr>
            <a:r>
              <a:rPr lang="en-US" sz="1400" dirty="0" err="1" smtClean="0"/>
              <a:t>Aprendizaje</a:t>
            </a:r>
            <a:r>
              <a:rPr lang="en-US" sz="1400" dirty="0" smtClean="0"/>
              <a:t> y </a:t>
            </a:r>
            <a:r>
              <a:rPr lang="en-US" sz="1400" dirty="0" err="1" smtClean="0"/>
              <a:t>Crecimiento</a:t>
            </a:r>
            <a:endParaRPr lang="en-US" sz="1400" dirty="0" smtClean="0"/>
          </a:p>
        </p:txBody>
      </p:sp>
      <p:cxnSp>
        <p:nvCxnSpPr>
          <p:cNvPr id="48" name="47 Conector angular"/>
          <p:cNvCxnSpPr>
            <a:stCxn id="24" idx="3"/>
            <a:endCxn id="22" idx="3"/>
          </p:cNvCxnSpPr>
          <p:nvPr/>
        </p:nvCxnSpPr>
        <p:spPr>
          <a:xfrm flipH="1">
            <a:off x="6908224" y="1392072"/>
            <a:ext cx="544096" cy="3865946"/>
          </a:xfrm>
          <a:prstGeom prst="bentConnector3">
            <a:avLst>
              <a:gd name="adj1" fmla="val -42015"/>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49 Conector angular"/>
          <p:cNvCxnSpPr>
            <a:stCxn id="44" idx="3"/>
            <a:endCxn id="12" idx="2"/>
          </p:cNvCxnSpPr>
          <p:nvPr/>
        </p:nvCxnSpPr>
        <p:spPr>
          <a:xfrm flipH="1">
            <a:off x="2173827" y="1718832"/>
            <a:ext cx="5278493" cy="2934304"/>
          </a:xfrm>
          <a:prstGeom prst="bentConnector4">
            <a:avLst>
              <a:gd name="adj1" fmla="val -10994"/>
              <a:gd name="adj2" fmla="val 15992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56 Conector angular"/>
          <p:cNvCxnSpPr>
            <a:stCxn id="45" idx="1"/>
          </p:cNvCxnSpPr>
          <p:nvPr/>
        </p:nvCxnSpPr>
        <p:spPr>
          <a:xfrm rot="10800000" flipV="1">
            <a:off x="4850446" y="2021870"/>
            <a:ext cx="902726" cy="140713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59 Conector angular"/>
          <p:cNvCxnSpPr>
            <a:stCxn id="46" idx="3"/>
            <a:endCxn id="21" idx="3"/>
          </p:cNvCxnSpPr>
          <p:nvPr/>
        </p:nvCxnSpPr>
        <p:spPr>
          <a:xfrm flipH="1">
            <a:off x="6908225" y="2468146"/>
            <a:ext cx="544095" cy="1572922"/>
          </a:xfrm>
          <a:prstGeom prst="bentConnector3">
            <a:avLst>
              <a:gd name="adj1" fmla="val -177755"/>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62 Conector angular"/>
          <p:cNvCxnSpPr>
            <a:stCxn id="46" idx="3"/>
          </p:cNvCxnSpPr>
          <p:nvPr/>
        </p:nvCxnSpPr>
        <p:spPr>
          <a:xfrm flipH="1">
            <a:off x="5199260" y="2468146"/>
            <a:ext cx="2253060" cy="3553142"/>
          </a:xfrm>
          <a:prstGeom prst="bentConnector4">
            <a:avLst>
              <a:gd name="adj1" fmla="val -49170"/>
              <a:gd name="adj2" fmla="val 99707"/>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48557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down)">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circle(in)">
                                      <p:cBhvr>
                                        <p:cTn id="35" dur="2000"/>
                                        <p:tgtEl>
                                          <p:spTgt spid="12"/>
                                        </p:tgtEl>
                                      </p:cBhvr>
                                    </p:animEffect>
                                  </p:childTnLst>
                                </p:cTn>
                              </p:par>
                              <p:par>
                                <p:cTn id="36" presetID="6" presetClass="entr" presetSubtype="16" fill="hold"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circle(in)">
                                      <p:cBhvr>
                                        <p:cTn id="38" dur="2000"/>
                                        <p:tgtEl>
                                          <p:spTgt spid="14"/>
                                        </p:tgtEl>
                                      </p:cBhvr>
                                    </p:animEffect>
                                  </p:childTnLst>
                                </p:cTn>
                              </p:par>
                              <p:par>
                                <p:cTn id="39" presetID="6" presetClass="entr" presetSubtype="16"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circle(in)">
                                      <p:cBhvr>
                                        <p:cTn id="41" dur="2000"/>
                                        <p:tgtEl>
                                          <p:spTgt spid="15"/>
                                        </p:tgtEl>
                                      </p:cBhvr>
                                    </p:animEffect>
                                  </p:childTnLst>
                                </p:cTn>
                              </p:par>
                              <p:par>
                                <p:cTn id="42" presetID="6" presetClass="entr" presetSubtype="16"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circle(in)">
                                      <p:cBhvr>
                                        <p:cTn id="44" dur="2000"/>
                                        <p:tgtEl>
                                          <p:spTgt spid="16"/>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ircle(in)">
                                      <p:cBhvr>
                                        <p:cTn id="47" dur="20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1000"/>
                                        <p:tgtEl>
                                          <p:spTgt spid="18"/>
                                        </p:tgtEl>
                                      </p:cBhvr>
                                    </p:animEffect>
                                    <p:anim calcmode="lin" valueType="num">
                                      <p:cBhvr>
                                        <p:cTn id="53" dur="1000" fill="hold"/>
                                        <p:tgtEl>
                                          <p:spTgt spid="18"/>
                                        </p:tgtEl>
                                        <p:attrNameLst>
                                          <p:attrName>ppt_x</p:attrName>
                                        </p:attrNameLst>
                                      </p:cBhvr>
                                      <p:tavLst>
                                        <p:tav tm="0">
                                          <p:val>
                                            <p:strVal val="#ppt_x"/>
                                          </p:val>
                                        </p:tav>
                                        <p:tav tm="100000">
                                          <p:val>
                                            <p:strVal val="#ppt_x"/>
                                          </p:val>
                                        </p:tav>
                                      </p:tavLst>
                                    </p:anim>
                                    <p:anim calcmode="lin" valueType="num">
                                      <p:cBhvr>
                                        <p:cTn id="5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1000"/>
                                        <p:tgtEl>
                                          <p:spTgt spid="19"/>
                                        </p:tgtEl>
                                      </p:cBhvr>
                                    </p:animEffect>
                                    <p:anim calcmode="lin" valueType="num">
                                      <p:cBhvr>
                                        <p:cTn id="60" dur="1000" fill="hold"/>
                                        <p:tgtEl>
                                          <p:spTgt spid="19"/>
                                        </p:tgtEl>
                                        <p:attrNameLst>
                                          <p:attrName>ppt_x</p:attrName>
                                        </p:attrNameLst>
                                      </p:cBhvr>
                                      <p:tavLst>
                                        <p:tav tm="0">
                                          <p:val>
                                            <p:strVal val="#ppt_x"/>
                                          </p:val>
                                        </p:tav>
                                        <p:tav tm="100000">
                                          <p:val>
                                            <p:strVal val="#ppt_x"/>
                                          </p:val>
                                        </p:tav>
                                      </p:tavLst>
                                    </p:anim>
                                    <p:anim calcmode="lin" valueType="num">
                                      <p:cBhvr>
                                        <p:cTn id="61"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4" presetClass="entr" presetSubtype="10" fill="hold" grpId="0" nodeType="click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randombar(horizontal)">
                                      <p:cBhvr>
                                        <p:cTn id="66" dur="500"/>
                                        <p:tgtEl>
                                          <p:spTgt spid="28"/>
                                        </p:tgtEl>
                                      </p:cBhvr>
                                    </p:animEffect>
                                  </p:childTnLst>
                                </p:cTn>
                              </p:par>
                            </p:childTnLst>
                          </p:cTn>
                        </p:par>
                      </p:childTnLst>
                    </p:cTn>
                  </p:par>
                  <p:par>
                    <p:cTn id="67" fill="hold">
                      <p:stCondLst>
                        <p:cond delay="indefinite"/>
                      </p:stCondLst>
                      <p:childTnLst>
                        <p:par>
                          <p:cTn id="68" fill="hold">
                            <p:stCondLst>
                              <p:cond delay="0"/>
                            </p:stCondLst>
                            <p:childTnLst>
                              <p:par>
                                <p:cTn id="69" presetID="45" presetClass="entr" presetSubtype="0"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fade">
                                      <p:cBhvr>
                                        <p:cTn id="71" dur="2000"/>
                                        <p:tgtEl>
                                          <p:spTgt spid="20"/>
                                        </p:tgtEl>
                                      </p:cBhvr>
                                    </p:animEffect>
                                    <p:anim calcmode="lin" valueType="num">
                                      <p:cBhvr>
                                        <p:cTn id="72" dur="2000" fill="hold"/>
                                        <p:tgtEl>
                                          <p:spTgt spid="20"/>
                                        </p:tgtEl>
                                        <p:attrNameLst>
                                          <p:attrName>ppt_w</p:attrName>
                                        </p:attrNameLst>
                                      </p:cBhvr>
                                      <p:tavLst>
                                        <p:tav tm="0" fmla="#ppt_w*sin(2.5*pi*$)">
                                          <p:val>
                                            <p:fltVal val="0"/>
                                          </p:val>
                                        </p:tav>
                                        <p:tav tm="100000">
                                          <p:val>
                                            <p:fltVal val="1"/>
                                          </p:val>
                                        </p:tav>
                                      </p:tavLst>
                                    </p:anim>
                                    <p:anim calcmode="lin" valueType="num">
                                      <p:cBhvr>
                                        <p:cTn id="73" dur="2000" fill="hold"/>
                                        <p:tgtEl>
                                          <p:spTgt spid="20"/>
                                        </p:tgtEl>
                                        <p:attrNameLst>
                                          <p:attrName>ppt_h</p:attrName>
                                        </p:attrNameLst>
                                      </p:cBhvr>
                                      <p:tavLst>
                                        <p:tav tm="0">
                                          <p:val>
                                            <p:strVal val="#ppt_h"/>
                                          </p:val>
                                        </p:tav>
                                        <p:tav tm="100000">
                                          <p:val>
                                            <p:strVal val="#ppt_h"/>
                                          </p:val>
                                        </p:tav>
                                      </p:tavLst>
                                    </p:anim>
                                  </p:childTnLst>
                                </p:cTn>
                              </p:par>
                              <p:par>
                                <p:cTn id="74" presetID="45" presetClass="entr" presetSubtype="0" fill="hold" grpId="0" nodeType="withEffect">
                                  <p:stCondLst>
                                    <p:cond delay="0"/>
                                  </p:stCondLst>
                                  <p:childTnLst>
                                    <p:set>
                                      <p:cBhvr>
                                        <p:cTn id="75" dur="1" fill="hold">
                                          <p:stCondLst>
                                            <p:cond delay="0"/>
                                          </p:stCondLst>
                                        </p:cTn>
                                        <p:tgtEl>
                                          <p:spTgt spid="25"/>
                                        </p:tgtEl>
                                        <p:attrNameLst>
                                          <p:attrName>style.visibility</p:attrName>
                                        </p:attrNameLst>
                                      </p:cBhvr>
                                      <p:to>
                                        <p:strVal val="visible"/>
                                      </p:to>
                                    </p:set>
                                    <p:animEffect transition="in" filter="fade">
                                      <p:cBhvr>
                                        <p:cTn id="76" dur="2000"/>
                                        <p:tgtEl>
                                          <p:spTgt spid="25"/>
                                        </p:tgtEl>
                                      </p:cBhvr>
                                    </p:animEffect>
                                    <p:anim calcmode="lin" valueType="num">
                                      <p:cBhvr>
                                        <p:cTn id="77" dur="2000" fill="hold"/>
                                        <p:tgtEl>
                                          <p:spTgt spid="25"/>
                                        </p:tgtEl>
                                        <p:attrNameLst>
                                          <p:attrName>ppt_w</p:attrName>
                                        </p:attrNameLst>
                                      </p:cBhvr>
                                      <p:tavLst>
                                        <p:tav tm="0" fmla="#ppt_w*sin(2.5*pi*$)">
                                          <p:val>
                                            <p:fltVal val="0"/>
                                          </p:val>
                                        </p:tav>
                                        <p:tav tm="100000">
                                          <p:val>
                                            <p:fltVal val="1"/>
                                          </p:val>
                                        </p:tav>
                                      </p:tavLst>
                                    </p:anim>
                                    <p:anim calcmode="lin" valueType="num">
                                      <p:cBhvr>
                                        <p:cTn id="78" dur="2000" fill="hold"/>
                                        <p:tgtEl>
                                          <p:spTgt spid="25"/>
                                        </p:tgtEl>
                                        <p:attrNameLst>
                                          <p:attrName>ppt_h</p:attrName>
                                        </p:attrNameLst>
                                      </p:cBhvr>
                                      <p:tavLst>
                                        <p:tav tm="0">
                                          <p:val>
                                            <p:strVal val="#ppt_h"/>
                                          </p:val>
                                        </p:tav>
                                        <p:tav tm="100000">
                                          <p:val>
                                            <p:strVal val="#ppt_h"/>
                                          </p:val>
                                        </p:tav>
                                      </p:tavLst>
                                    </p:anim>
                                  </p:childTnLst>
                                </p:cTn>
                              </p:par>
                              <p:par>
                                <p:cTn id="79" presetID="45" presetClass="entr" presetSubtype="0" fill="hold" grpId="0" nodeType="with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fade">
                                      <p:cBhvr>
                                        <p:cTn id="81" dur="2000"/>
                                        <p:tgtEl>
                                          <p:spTgt spid="21"/>
                                        </p:tgtEl>
                                      </p:cBhvr>
                                    </p:animEffect>
                                    <p:anim calcmode="lin" valueType="num">
                                      <p:cBhvr>
                                        <p:cTn id="82" dur="2000" fill="hold"/>
                                        <p:tgtEl>
                                          <p:spTgt spid="21"/>
                                        </p:tgtEl>
                                        <p:attrNameLst>
                                          <p:attrName>ppt_w</p:attrName>
                                        </p:attrNameLst>
                                      </p:cBhvr>
                                      <p:tavLst>
                                        <p:tav tm="0" fmla="#ppt_w*sin(2.5*pi*$)">
                                          <p:val>
                                            <p:fltVal val="0"/>
                                          </p:val>
                                        </p:tav>
                                        <p:tav tm="100000">
                                          <p:val>
                                            <p:fltVal val="1"/>
                                          </p:val>
                                        </p:tav>
                                      </p:tavLst>
                                    </p:anim>
                                    <p:anim calcmode="lin" valueType="num">
                                      <p:cBhvr>
                                        <p:cTn id="83" dur="2000" fill="hold"/>
                                        <p:tgtEl>
                                          <p:spTgt spid="21"/>
                                        </p:tgtEl>
                                        <p:attrNameLst>
                                          <p:attrName>ppt_h</p:attrName>
                                        </p:attrNameLst>
                                      </p:cBhvr>
                                      <p:tavLst>
                                        <p:tav tm="0">
                                          <p:val>
                                            <p:strVal val="#ppt_h"/>
                                          </p:val>
                                        </p:tav>
                                        <p:tav tm="100000">
                                          <p:val>
                                            <p:strVal val="#ppt_h"/>
                                          </p:val>
                                        </p:tav>
                                      </p:tavLst>
                                    </p:anim>
                                  </p:childTnLst>
                                </p:cTn>
                              </p:par>
                              <p:par>
                                <p:cTn id="84" presetID="45" presetClass="entr" presetSubtype="0"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fade">
                                      <p:cBhvr>
                                        <p:cTn id="86" dur="2000"/>
                                        <p:tgtEl>
                                          <p:spTgt spid="27"/>
                                        </p:tgtEl>
                                      </p:cBhvr>
                                    </p:animEffect>
                                    <p:anim calcmode="lin" valueType="num">
                                      <p:cBhvr>
                                        <p:cTn id="87" dur="2000" fill="hold"/>
                                        <p:tgtEl>
                                          <p:spTgt spid="27"/>
                                        </p:tgtEl>
                                        <p:attrNameLst>
                                          <p:attrName>ppt_w</p:attrName>
                                        </p:attrNameLst>
                                      </p:cBhvr>
                                      <p:tavLst>
                                        <p:tav tm="0" fmla="#ppt_w*sin(2.5*pi*$)">
                                          <p:val>
                                            <p:fltVal val="0"/>
                                          </p:val>
                                        </p:tav>
                                        <p:tav tm="100000">
                                          <p:val>
                                            <p:fltVal val="1"/>
                                          </p:val>
                                        </p:tav>
                                      </p:tavLst>
                                    </p:anim>
                                    <p:anim calcmode="lin" valueType="num">
                                      <p:cBhvr>
                                        <p:cTn id="88" dur="2000" fill="hold"/>
                                        <p:tgtEl>
                                          <p:spTgt spid="27"/>
                                        </p:tgtEl>
                                        <p:attrNameLst>
                                          <p:attrName>ppt_h</p:attrName>
                                        </p:attrNameLst>
                                      </p:cBhvr>
                                      <p:tavLst>
                                        <p:tav tm="0">
                                          <p:val>
                                            <p:strVal val="#ppt_h"/>
                                          </p:val>
                                        </p:tav>
                                        <p:tav tm="100000">
                                          <p:val>
                                            <p:strVal val="#ppt_h"/>
                                          </p:val>
                                        </p:tav>
                                      </p:tavLst>
                                    </p:anim>
                                  </p:childTnLst>
                                </p:cTn>
                              </p:par>
                              <p:par>
                                <p:cTn id="89" presetID="45" presetClass="entr" presetSubtype="0" fill="hold" grpId="0" nodeType="withEffect">
                                  <p:stCondLst>
                                    <p:cond delay="0"/>
                                  </p:stCondLst>
                                  <p:childTnLst>
                                    <p:set>
                                      <p:cBhvr>
                                        <p:cTn id="90" dur="1" fill="hold">
                                          <p:stCondLst>
                                            <p:cond delay="0"/>
                                          </p:stCondLst>
                                        </p:cTn>
                                        <p:tgtEl>
                                          <p:spTgt spid="22"/>
                                        </p:tgtEl>
                                        <p:attrNameLst>
                                          <p:attrName>style.visibility</p:attrName>
                                        </p:attrNameLst>
                                      </p:cBhvr>
                                      <p:to>
                                        <p:strVal val="visible"/>
                                      </p:to>
                                    </p:set>
                                    <p:animEffect transition="in" filter="fade">
                                      <p:cBhvr>
                                        <p:cTn id="91" dur="2000"/>
                                        <p:tgtEl>
                                          <p:spTgt spid="22"/>
                                        </p:tgtEl>
                                      </p:cBhvr>
                                    </p:animEffect>
                                    <p:anim calcmode="lin" valueType="num">
                                      <p:cBhvr>
                                        <p:cTn id="92" dur="2000" fill="hold"/>
                                        <p:tgtEl>
                                          <p:spTgt spid="22"/>
                                        </p:tgtEl>
                                        <p:attrNameLst>
                                          <p:attrName>ppt_w</p:attrName>
                                        </p:attrNameLst>
                                      </p:cBhvr>
                                      <p:tavLst>
                                        <p:tav tm="0" fmla="#ppt_w*sin(2.5*pi*$)">
                                          <p:val>
                                            <p:fltVal val="0"/>
                                          </p:val>
                                        </p:tav>
                                        <p:tav tm="100000">
                                          <p:val>
                                            <p:fltVal val="1"/>
                                          </p:val>
                                        </p:tav>
                                      </p:tavLst>
                                    </p:anim>
                                    <p:anim calcmode="lin" valueType="num">
                                      <p:cBhvr>
                                        <p:cTn id="93" dur="2000" fill="hold"/>
                                        <p:tgtEl>
                                          <p:spTgt spid="22"/>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26"/>
                                        </p:tgtEl>
                                        <p:attrNameLst>
                                          <p:attrName>style.visibility</p:attrName>
                                        </p:attrNameLst>
                                      </p:cBhvr>
                                      <p:to>
                                        <p:strVal val="visible"/>
                                      </p:to>
                                    </p:set>
                                    <p:animEffect transition="in" filter="fade">
                                      <p:cBhvr>
                                        <p:cTn id="96" dur="2000"/>
                                        <p:tgtEl>
                                          <p:spTgt spid="26"/>
                                        </p:tgtEl>
                                      </p:cBhvr>
                                    </p:animEffect>
                                    <p:anim calcmode="lin" valueType="num">
                                      <p:cBhvr>
                                        <p:cTn id="97" dur="2000" fill="hold"/>
                                        <p:tgtEl>
                                          <p:spTgt spid="26"/>
                                        </p:tgtEl>
                                        <p:attrNameLst>
                                          <p:attrName>ppt_w</p:attrName>
                                        </p:attrNameLst>
                                      </p:cBhvr>
                                      <p:tavLst>
                                        <p:tav tm="0" fmla="#ppt_w*sin(2.5*pi*$)">
                                          <p:val>
                                            <p:fltVal val="0"/>
                                          </p:val>
                                        </p:tav>
                                        <p:tav tm="100000">
                                          <p:val>
                                            <p:fltVal val="1"/>
                                          </p:val>
                                        </p:tav>
                                      </p:tavLst>
                                    </p:anim>
                                    <p:anim calcmode="lin" valueType="num">
                                      <p:cBhvr>
                                        <p:cTn id="98" dur="2000" fill="hold"/>
                                        <p:tgtEl>
                                          <p:spTgt spid="26"/>
                                        </p:tgtEl>
                                        <p:attrNameLst>
                                          <p:attrName>ppt_h</p:attrName>
                                        </p:attrNameLst>
                                      </p:cBhvr>
                                      <p:tavLst>
                                        <p:tav tm="0">
                                          <p:val>
                                            <p:strVal val="#ppt_h"/>
                                          </p:val>
                                        </p:tav>
                                        <p:tav tm="100000">
                                          <p:val>
                                            <p:strVal val="#ppt_h"/>
                                          </p:val>
                                        </p:tav>
                                      </p:tavLst>
                                    </p:anim>
                                  </p:childTnLst>
                                </p:cTn>
                              </p:par>
                              <p:par>
                                <p:cTn id="99" presetID="45" presetClass="entr" presetSubtype="0" fill="hold" grpId="0" nodeType="withEffect">
                                  <p:stCondLst>
                                    <p:cond delay="0"/>
                                  </p:stCondLst>
                                  <p:childTnLst>
                                    <p:set>
                                      <p:cBhvr>
                                        <p:cTn id="100" dur="1" fill="hold">
                                          <p:stCondLst>
                                            <p:cond delay="0"/>
                                          </p:stCondLst>
                                        </p:cTn>
                                        <p:tgtEl>
                                          <p:spTgt spid="23"/>
                                        </p:tgtEl>
                                        <p:attrNameLst>
                                          <p:attrName>style.visibility</p:attrName>
                                        </p:attrNameLst>
                                      </p:cBhvr>
                                      <p:to>
                                        <p:strVal val="visible"/>
                                      </p:to>
                                    </p:set>
                                    <p:animEffect transition="in" filter="fade">
                                      <p:cBhvr>
                                        <p:cTn id="101" dur="2000"/>
                                        <p:tgtEl>
                                          <p:spTgt spid="23"/>
                                        </p:tgtEl>
                                      </p:cBhvr>
                                    </p:animEffect>
                                    <p:anim calcmode="lin" valueType="num">
                                      <p:cBhvr>
                                        <p:cTn id="102" dur="2000" fill="hold"/>
                                        <p:tgtEl>
                                          <p:spTgt spid="23"/>
                                        </p:tgtEl>
                                        <p:attrNameLst>
                                          <p:attrName>ppt_w</p:attrName>
                                        </p:attrNameLst>
                                      </p:cBhvr>
                                      <p:tavLst>
                                        <p:tav tm="0" fmla="#ppt_w*sin(2.5*pi*$)">
                                          <p:val>
                                            <p:fltVal val="0"/>
                                          </p:val>
                                        </p:tav>
                                        <p:tav tm="100000">
                                          <p:val>
                                            <p:fltVal val="1"/>
                                          </p:val>
                                        </p:tav>
                                      </p:tavLst>
                                    </p:anim>
                                    <p:anim calcmode="lin" valueType="num">
                                      <p:cBhvr>
                                        <p:cTn id="103" dur="20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04" fill="hold">
                      <p:stCondLst>
                        <p:cond delay="indefinite"/>
                      </p:stCondLst>
                      <p:childTnLst>
                        <p:par>
                          <p:cTn id="105" fill="hold">
                            <p:stCondLst>
                              <p:cond delay="0"/>
                            </p:stCondLst>
                            <p:childTnLst>
                              <p:par>
                                <p:cTn id="106" presetID="42" presetClass="entr" presetSubtype="0" fill="hold" nodeType="clickEffect">
                                  <p:stCondLst>
                                    <p:cond delay="0"/>
                                  </p:stCondLst>
                                  <p:childTnLst>
                                    <p:set>
                                      <p:cBhvr>
                                        <p:cTn id="107" dur="1" fill="hold">
                                          <p:stCondLst>
                                            <p:cond delay="0"/>
                                          </p:stCondLst>
                                        </p:cTn>
                                        <p:tgtEl>
                                          <p:spTgt spid="30"/>
                                        </p:tgtEl>
                                        <p:attrNameLst>
                                          <p:attrName>style.visibility</p:attrName>
                                        </p:attrNameLst>
                                      </p:cBhvr>
                                      <p:to>
                                        <p:strVal val="visible"/>
                                      </p:to>
                                    </p:set>
                                    <p:animEffect transition="in" filter="fade">
                                      <p:cBhvr>
                                        <p:cTn id="108" dur="1000"/>
                                        <p:tgtEl>
                                          <p:spTgt spid="30"/>
                                        </p:tgtEl>
                                      </p:cBhvr>
                                    </p:animEffect>
                                    <p:anim calcmode="lin" valueType="num">
                                      <p:cBhvr>
                                        <p:cTn id="109" dur="1000" fill="hold"/>
                                        <p:tgtEl>
                                          <p:spTgt spid="30"/>
                                        </p:tgtEl>
                                        <p:attrNameLst>
                                          <p:attrName>ppt_x</p:attrName>
                                        </p:attrNameLst>
                                      </p:cBhvr>
                                      <p:tavLst>
                                        <p:tav tm="0">
                                          <p:val>
                                            <p:strVal val="#ppt_x"/>
                                          </p:val>
                                        </p:tav>
                                        <p:tav tm="100000">
                                          <p:val>
                                            <p:strVal val="#ppt_x"/>
                                          </p:val>
                                        </p:tav>
                                      </p:tavLst>
                                    </p:anim>
                                    <p:anim calcmode="lin" valueType="num">
                                      <p:cBhvr>
                                        <p:cTn id="110"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nodeType="clickEffect">
                                  <p:stCondLst>
                                    <p:cond delay="0"/>
                                  </p:stCondLst>
                                  <p:childTnLst>
                                    <p:set>
                                      <p:cBhvr>
                                        <p:cTn id="114" dur="1" fill="hold">
                                          <p:stCondLst>
                                            <p:cond delay="0"/>
                                          </p:stCondLst>
                                        </p:cTn>
                                        <p:tgtEl>
                                          <p:spTgt spid="33"/>
                                        </p:tgtEl>
                                        <p:attrNameLst>
                                          <p:attrName>style.visibility</p:attrName>
                                        </p:attrNameLst>
                                      </p:cBhvr>
                                      <p:to>
                                        <p:strVal val="visible"/>
                                      </p:to>
                                    </p:set>
                                    <p:animEffect transition="in" filter="fade">
                                      <p:cBhvr>
                                        <p:cTn id="115" dur="500"/>
                                        <p:tgtEl>
                                          <p:spTgt spid="33"/>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nodeType="clickEffect">
                                  <p:stCondLst>
                                    <p:cond delay="0"/>
                                  </p:stCondLst>
                                  <p:childTnLst>
                                    <p:set>
                                      <p:cBhvr>
                                        <p:cTn id="119" dur="1" fill="hold">
                                          <p:stCondLst>
                                            <p:cond delay="0"/>
                                          </p:stCondLst>
                                        </p:cTn>
                                        <p:tgtEl>
                                          <p:spTgt spid="35"/>
                                        </p:tgtEl>
                                        <p:attrNameLst>
                                          <p:attrName>style.visibility</p:attrName>
                                        </p:attrNameLst>
                                      </p:cBhvr>
                                      <p:to>
                                        <p:strVal val="visible"/>
                                      </p:to>
                                    </p:set>
                                    <p:animEffect transition="in" filter="wipe(down)">
                                      <p:cBhvr>
                                        <p:cTn id="120" dur="500"/>
                                        <p:tgtEl>
                                          <p:spTgt spid="35"/>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4" fill="hold" grpId="0" nodeType="clickEffect">
                                  <p:stCondLst>
                                    <p:cond delay="0"/>
                                  </p:stCondLst>
                                  <p:childTnLst>
                                    <p:set>
                                      <p:cBhvr>
                                        <p:cTn id="124" dur="1" fill="hold">
                                          <p:stCondLst>
                                            <p:cond delay="0"/>
                                          </p:stCondLst>
                                        </p:cTn>
                                        <p:tgtEl>
                                          <p:spTgt spid="36"/>
                                        </p:tgtEl>
                                        <p:attrNameLst>
                                          <p:attrName>style.visibility</p:attrName>
                                        </p:attrNameLst>
                                      </p:cBhvr>
                                      <p:to>
                                        <p:strVal val="visible"/>
                                      </p:to>
                                    </p:set>
                                    <p:animEffect transition="in" filter="wipe(down)">
                                      <p:cBhvr>
                                        <p:cTn id="125" dur="500"/>
                                        <p:tgtEl>
                                          <p:spTgt spid="36"/>
                                        </p:tgtEl>
                                      </p:cBhvr>
                                    </p:animEffect>
                                  </p:childTnLst>
                                </p:cTn>
                              </p:par>
                              <p:par>
                                <p:cTn id="126" presetID="22" presetClass="entr" presetSubtype="4" fill="hold" grpId="0" nodeType="withEffect">
                                  <p:stCondLst>
                                    <p:cond delay="0"/>
                                  </p:stCondLst>
                                  <p:childTnLst>
                                    <p:set>
                                      <p:cBhvr>
                                        <p:cTn id="127" dur="1" fill="hold">
                                          <p:stCondLst>
                                            <p:cond delay="0"/>
                                          </p:stCondLst>
                                        </p:cTn>
                                        <p:tgtEl>
                                          <p:spTgt spid="24"/>
                                        </p:tgtEl>
                                        <p:attrNameLst>
                                          <p:attrName>style.visibility</p:attrName>
                                        </p:attrNameLst>
                                      </p:cBhvr>
                                      <p:to>
                                        <p:strVal val="visible"/>
                                      </p:to>
                                    </p:set>
                                    <p:animEffect transition="in" filter="wipe(down)">
                                      <p:cBhvr>
                                        <p:cTn id="128" dur="500"/>
                                        <p:tgtEl>
                                          <p:spTgt spid="24"/>
                                        </p:tgtEl>
                                      </p:cBhvr>
                                    </p:animEffect>
                                  </p:childTnLst>
                                </p:cTn>
                              </p:par>
                              <p:par>
                                <p:cTn id="129" presetID="22" presetClass="entr" presetSubtype="4" fill="hold" grpId="0" nodeType="withEffect">
                                  <p:stCondLst>
                                    <p:cond delay="0"/>
                                  </p:stCondLst>
                                  <p:childTnLst>
                                    <p:set>
                                      <p:cBhvr>
                                        <p:cTn id="130" dur="1" fill="hold">
                                          <p:stCondLst>
                                            <p:cond delay="0"/>
                                          </p:stCondLst>
                                        </p:cTn>
                                        <p:tgtEl>
                                          <p:spTgt spid="44"/>
                                        </p:tgtEl>
                                        <p:attrNameLst>
                                          <p:attrName>style.visibility</p:attrName>
                                        </p:attrNameLst>
                                      </p:cBhvr>
                                      <p:to>
                                        <p:strVal val="visible"/>
                                      </p:to>
                                    </p:set>
                                    <p:animEffect transition="in" filter="wipe(down)">
                                      <p:cBhvr>
                                        <p:cTn id="131" dur="500"/>
                                        <p:tgtEl>
                                          <p:spTgt spid="44"/>
                                        </p:tgtEl>
                                      </p:cBhvr>
                                    </p:animEffect>
                                  </p:childTnLst>
                                </p:cTn>
                              </p:par>
                              <p:par>
                                <p:cTn id="132" presetID="22" presetClass="entr" presetSubtype="4" fill="hold" grpId="0" nodeType="withEffect">
                                  <p:stCondLst>
                                    <p:cond delay="0"/>
                                  </p:stCondLst>
                                  <p:childTnLst>
                                    <p:set>
                                      <p:cBhvr>
                                        <p:cTn id="133" dur="1" fill="hold">
                                          <p:stCondLst>
                                            <p:cond delay="0"/>
                                          </p:stCondLst>
                                        </p:cTn>
                                        <p:tgtEl>
                                          <p:spTgt spid="45"/>
                                        </p:tgtEl>
                                        <p:attrNameLst>
                                          <p:attrName>style.visibility</p:attrName>
                                        </p:attrNameLst>
                                      </p:cBhvr>
                                      <p:to>
                                        <p:strVal val="visible"/>
                                      </p:to>
                                    </p:set>
                                    <p:animEffect transition="in" filter="wipe(down)">
                                      <p:cBhvr>
                                        <p:cTn id="134" dur="500"/>
                                        <p:tgtEl>
                                          <p:spTgt spid="45"/>
                                        </p:tgtEl>
                                      </p:cBhvr>
                                    </p:animEffect>
                                  </p:childTnLst>
                                </p:cTn>
                              </p:par>
                              <p:par>
                                <p:cTn id="135" presetID="22" presetClass="entr" presetSubtype="4" fill="hold" grpId="0" nodeType="withEffect">
                                  <p:stCondLst>
                                    <p:cond delay="0"/>
                                  </p:stCondLst>
                                  <p:childTnLst>
                                    <p:set>
                                      <p:cBhvr>
                                        <p:cTn id="136" dur="1" fill="hold">
                                          <p:stCondLst>
                                            <p:cond delay="0"/>
                                          </p:stCondLst>
                                        </p:cTn>
                                        <p:tgtEl>
                                          <p:spTgt spid="46"/>
                                        </p:tgtEl>
                                        <p:attrNameLst>
                                          <p:attrName>style.visibility</p:attrName>
                                        </p:attrNameLst>
                                      </p:cBhvr>
                                      <p:to>
                                        <p:strVal val="visible"/>
                                      </p:to>
                                    </p:set>
                                    <p:animEffect transition="in" filter="wipe(down)">
                                      <p:cBhvr>
                                        <p:cTn id="137" dur="500"/>
                                        <p:tgtEl>
                                          <p:spTgt spid="46"/>
                                        </p:tgtEl>
                                      </p:cBhvr>
                                    </p:animEffect>
                                  </p:childTnLst>
                                </p:cTn>
                              </p:par>
                            </p:childTnLst>
                          </p:cTn>
                        </p:par>
                      </p:childTnLst>
                    </p:cTn>
                  </p:par>
                  <p:par>
                    <p:cTn id="138" fill="hold">
                      <p:stCondLst>
                        <p:cond delay="indefinite"/>
                      </p:stCondLst>
                      <p:childTnLst>
                        <p:par>
                          <p:cTn id="139" fill="hold">
                            <p:stCondLst>
                              <p:cond delay="0"/>
                            </p:stCondLst>
                            <p:childTnLst>
                              <p:par>
                                <p:cTn id="140" presetID="6" presetClass="entr" presetSubtype="16" fill="hold" nodeType="clickEffect">
                                  <p:stCondLst>
                                    <p:cond delay="0"/>
                                  </p:stCondLst>
                                  <p:childTnLst>
                                    <p:set>
                                      <p:cBhvr>
                                        <p:cTn id="141" dur="1" fill="hold">
                                          <p:stCondLst>
                                            <p:cond delay="0"/>
                                          </p:stCondLst>
                                        </p:cTn>
                                        <p:tgtEl>
                                          <p:spTgt spid="48"/>
                                        </p:tgtEl>
                                        <p:attrNameLst>
                                          <p:attrName>style.visibility</p:attrName>
                                        </p:attrNameLst>
                                      </p:cBhvr>
                                      <p:to>
                                        <p:strVal val="visible"/>
                                      </p:to>
                                    </p:set>
                                    <p:animEffect transition="in" filter="circle(in)">
                                      <p:cBhvr>
                                        <p:cTn id="142" dur="2000"/>
                                        <p:tgtEl>
                                          <p:spTgt spid="48"/>
                                        </p:tgtEl>
                                      </p:cBhvr>
                                    </p:animEffect>
                                  </p:childTnLst>
                                </p:cTn>
                              </p:par>
                            </p:childTnLst>
                          </p:cTn>
                        </p:par>
                      </p:childTnLst>
                    </p:cTn>
                  </p:par>
                  <p:par>
                    <p:cTn id="143" fill="hold">
                      <p:stCondLst>
                        <p:cond delay="indefinite"/>
                      </p:stCondLst>
                      <p:childTnLst>
                        <p:par>
                          <p:cTn id="144" fill="hold">
                            <p:stCondLst>
                              <p:cond delay="0"/>
                            </p:stCondLst>
                            <p:childTnLst>
                              <p:par>
                                <p:cTn id="145" presetID="6" presetClass="entr" presetSubtype="16" fill="hold" nodeType="clickEffect">
                                  <p:stCondLst>
                                    <p:cond delay="0"/>
                                  </p:stCondLst>
                                  <p:childTnLst>
                                    <p:set>
                                      <p:cBhvr>
                                        <p:cTn id="146" dur="1" fill="hold">
                                          <p:stCondLst>
                                            <p:cond delay="0"/>
                                          </p:stCondLst>
                                        </p:cTn>
                                        <p:tgtEl>
                                          <p:spTgt spid="50"/>
                                        </p:tgtEl>
                                        <p:attrNameLst>
                                          <p:attrName>style.visibility</p:attrName>
                                        </p:attrNameLst>
                                      </p:cBhvr>
                                      <p:to>
                                        <p:strVal val="visible"/>
                                      </p:to>
                                    </p:set>
                                    <p:animEffect transition="in" filter="circle(in)">
                                      <p:cBhvr>
                                        <p:cTn id="147" dur="2000"/>
                                        <p:tgtEl>
                                          <p:spTgt spid="50"/>
                                        </p:tgtEl>
                                      </p:cBhvr>
                                    </p:animEffect>
                                  </p:childTnLst>
                                </p:cTn>
                              </p:par>
                            </p:childTnLst>
                          </p:cTn>
                        </p:par>
                      </p:childTnLst>
                    </p:cTn>
                  </p:par>
                  <p:par>
                    <p:cTn id="148" fill="hold">
                      <p:stCondLst>
                        <p:cond delay="indefinite"/>
                      </p:stCondLst>
                      <p:childTnLst>
                        <p:par>
                          <p:cTn id="149" fill="hold">
                            <p:stCondLst>
                              <p:cond delay="0"/>
                            </p:stCondLst>
                            <p:childTnLst>
                              <p:par>
                                <p:cTn id="150" presetID="6" presetClass="entr" presetSubtype="16" fill="hold" nodeType="clickEffect">
                                  <p:stCondLst>
                                    <p:cond delay="0"/>
                                  </p:stCondLst>
                                  <p:childTnLst>
                                    <p:set>
                                      <p:cBhvr>
                                        <p:cTn id="151" dur="1" fill="hold">
                                          <p:stCondLst>
                                            <p:cond delay="0"/>
                                          </p:stCondLst>
                                        </p:cTn>
                                        <p:tgtEl>
                                          <p:spTgt spid="57"/>
                                        </p:tgtEl>
                                        <p:attrNameLst>
                                          <p:attrName>style.visibility</p:attrName>
                                        </p:attrNameLst>
                                      </p:cBhvr>
                                      <p:to>
                                        <p:strVal val="visible"/>
                                      </p:to>
                                    </p:set>
                                    <p:animEffect transition="in" filter="circle(in)">
                                      <p:cBhvr>
                                        <p:cTn id="152" dur="2000"/>
                                        <p:tgtEl>
                                          <p:spTgt spid="57"/>
                                        </p:tgtEl>
                                      </p:cBhvr>
                                    </p:animEffect>
                                  </p:childTnLst>
                                </p:cTn>
                              </p:par>
                            </p:childTnLst>
                          </p:cTn>
                        </p:par>
                      </p:childTnLst>
                    </p:cTn>
                  </p:par>
                  <p:par>
                    <p:cTn id="153" fill="hold">
                      <p:stCondLst>
                        <p:cond delay="indefinite"/>
                      </p:stCondLst>
                      <p:childTnLst>
                        <p:par>
                          <p:cTn id="154" fill="hold">
                            <p:stCondLst>
                              <p:cond delay="0"/>
                            </p:stCondLst>
                            <p:childTnLst>
                              <p:par>
                                <p:cTn id="155" presetID="6" presetClass="entr" presetSubtype="16" fill="hold" nodeType="clickEffect">
                                  <p:stCondLst>
                                    <p:cond delay="0"/>
                                  </p:stCondLst>
                                  <p:childTnLst>
                                    <p:set>
                                      <p:cBhvr>
                                        <p:cTn id="156" dur="1" fill="hold">
                                          <p:stCondLst>
                                            <p:cond delay="0"/>
                                          </p:stCondLst>
                                        </p:cTn>
                                        <p:tgtEl>
                                          <p:spTgt spid="60"/>
                                        </p:tgtEl>
                                        <p:attrNameLst>
                                          <p:attrName>style.visibility</p:attrName>
                                        </p:attrNameLst>
                                      </p:cBhvr>
                                      <p:to>
                                        <p:strVal val="visible"/>
                                      </p:to>
                                    </p:set>
                                    <p:animEffect transition="in" filter="circle(in)">
                                      <p:cBhvr>
                                        <p:cTn id="157" dur="2000"/>
                                        <p:tgtEl>
                                          <p:spTgt spid="60"/>
                                        </p:tgtEl>
                                      </p:cBhvr>
                                    </p:animEffect>
                                  </p:childTnLst>
                                </p:cTn>
                              </p:par>
                              <p:par>
                                <p:cTn id="158" presetID="6" presetClass="entr" presetSubtype="16" fill="hold" nodeType="withEffect">
                                  <p:stCondLst>
                                    <p:cond delay="0"/>
                                  </p:stCondLst>
                                  <p:childTnLst>
                                    <p:set>
                                      <p:cBhvr>
                                        <p:cTn id="159" dur="1" fill="hold">
                                          <p:stCondLst>
                                            <p:cond delay="0"/>
                                          </p:stCondLst>
                                        </p:cTn>
                                        <p:tgtEl>
                                          <p:spTgt spid="63"/>
                                        </p:tgtEl>
                                        <p:attrNameLst>
                                          <p:attrName>style.visibility</p:attrName>
                                        </p:attrNameLst>
                                      </p:cBhvr>
                                      <p:to>
                                        <p:strVal val="visible"/>
                                      </p:to>
                                    </p:set>
                                    <p:animEffect transition="in" filter="circle(in)">
                                      <p:cBhvr>
                                        <p:cTn id="160" dur="2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8" grpId="0" animBg="1"/>
      <p:bldP spid="9" grpId="0"/>
      <p:bldP spid="10" grpId="0"/>
      <p:bldP spid="11" grpId="0" animBg="1"/>
      <p:bldP spid="12" grpId="0" animBg="1"/>
      <p:bldP spid="15" grpId="0"/>
      <p:bldP spid="16" grpId="0"/>
      <p:bldP spid="18" grpId="0"/>
      <p:bldP spid="19" grpId="0"/>
      <p:bldP spid="20" grpId="0"/>
      <p:bldP spid="21" grpId="0" animBg="1"/>
      <p:bldP spid="22" grpId="0" animBg="1"/>
      <p:bldP spid="23" grpId="0" animBg="1"/>
      <p:bldP spid="24" grpId="0" animBg="1"/>
      <p:bldP spid="25" grpId="0"/>
      <p:bldP spid="26" grpId="0"/>
      <p:bldP spid="27" grpId="0"/>
      <p:bldP spid="28" grpId="0"/>
      <p:bldP spid="36" grpId="0"/>
      <p:bldP spid="44" grpId="0" animBg="1"/>
      <p:bldP spid="45" grpId="0" animBg="1"/>
      <p:bldP spid="4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noProof="0" smtClean="0"/>
              <a:t>Beneficios del Cuadro de Mando Integral</a:t>
            </a:r>
            <a:endParaRPr lang="es-ES" noProof="0"/>
          </a:p>
        </p:txBody>
      </p:sp>
      <p:sp>
        <p:nvSpPr>
          <p:cNvPr id="3" name="2 Marcador de contenido"/>
          <p:cNvSpPr>
            <a:spLocks noGrp="1"/>
          </p:cNvSpPr>
          <p:nvPr>
            <p:ph idx="1"/>
          </p:nvPr>
        </p:nvSpPr>
        <p:spPr/>
        <p:txBody>
          <a:bodyPr>
            <a:normAutofit fontScale="77500" lnSpcReduction="20000"/>
          </a:bodyPr>
          <a:lstStyle/>
          <a:p>
            <a:pPr lvl="0" algn="just"/>
            <a:r>
              <a:rPr lang="es-ES" noProof="0" dirty="0" smtClean="0"/>
              <a:t>Medio ideal para comunicar la Visión y la estrategia de la organización.</a:t>
            </a:r>
          </a:p>
          <a:p>
            <a:pPr lvl="0" algn="just"/>
            <a:r>
              <a:rPr lang="es-ES" noProof="0" dirty="0" smtClean="0"/>
              <a:t>Permite traducir objetivos, políticas y planes estratégicos en medidas independientes de rendimiento y productividad.</a:t>
            </a:r>
          </a:p>
          <a:p>
            <a:pPr lvl="0" algn="just"/>
            <a:r>
              <a:rPr lang="es-ES" noProof="0" dirty="0" smtClean="0"/>
              <a:t>Otorga a los empleados la oportunidad de contribuir al logro de los objetivos establecidos.</a:t>
            </a:r>
          </a:p>
          <a:p>
            <a:pPr lvl="0" algn="just"/>
            <a:r>
              <a:rPr lang="es-ES" noProof="0" dirty="0" smtClean="0"/>
              <a:t>Conecta los procesos desarrollados con los resultados obtenidos.</a:t>
            </a:r>
          </a:p>
          <a:p>
            <a:pPr lvl="0" algn="just"/>
            <a:r>
              <a:rPr lang="es-ES" noProof="0" dirty="0" smtClean="0"/>
              <a:t>Identifica los recursos requeridos para alcanzar los objetivos propuestos.</a:t>
            </a:r>
          </a:p>
          <a:p>
            <a:pPr lvl="0" algn="just"/>
            <a:r>
              <a:rPr lang="es-ES" noProof="0" dirty="0" smtClean="0"/>
              <a:t>Maximiza los niveles de servicio y calidad a clientes internos y externos.</a:t>
            </a:r>
            <a:endParaRPr lang="es-ES" noProof="0" dirty="0"/>
          </a:p>
        </p:txBody>
      </p:sp>
    </p:spTree>
    <p:extLst>
      <p:ext uri="{BB962C8B-B14F-4D97-AF65-F5344CB8AC3E}">
        <p14:creationId xmlns:p14="http://schemas.microsoft.com/office/powerpoint/2010/main" val="3047824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196752"/>
            <a:ext cx="7024744" cy="1143000"/>
          </a:xfrm>
        </p:spPr>
        <p:txBody>
          <a:bodyPr>
            <a:normAutofit fontScale="90000"/>
          </a:bodyPr>
          <a:lstStyle/>
          <a:p>
            <a:pPr algn="just"/>
            <a:r>
              <a:rPr lang="es-ES" noProof="0" smtClean="0"/>
              <a:t>Propuesta metodológica para construir un Cuadro de Mando Integral </a:t>
            </a:r>
            <a:endParaRPr lang="es-ES" noProof="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noProof="0" dirty="0" smtClean="0"/>
              <a:t>La recomendación es que antes de implementar la propuesta metodológica se estudie la información necesaria para proyectar el Cuadro de Mando Integral. Los pasos recomendados son los siguientes: </a:t>
            </a:r>
          </a:p>
          <a:p>
            <a:pPr algn="just"/>
            <a:r>
              <a:rPr lang="es-ES" noProof="0" dirty="0" smtClean="0"/>
              <a:t> Análisis del </a:t>
            </a:r>
            <a:r>
              <a:rPr lang="es-ES" noProof="0" dirty="0" err="1" smtClean="0"/>
              <a:t>Macroambiente</a:t>
            </a:r>
            <a:r>
              <a:rPr lang="es-ES" noProof="0" dirty="0" smtClean="0"/>
              <a:t> y el entorno cercano.</a:t>
            </a:r>
          </a:p>
          <a:p>
            <a:pPr lvl="0" algn="just"/>
            <a:r>
              <a:rPr lang="es-ES" noProof="0" dirty="0" smtClean="0"/>
              <a:t>Declaración de la Visión.</a:t>
            </a:r>
          </a:p>
          <a:p>
            <a:pPr lvl="0" algn="just"/>
            <a:r>
              <a:rPr lang="es-ES" noProof="0" dirty="0" smtClean="0"/>
              <a:t>Formulación de la Misión.</a:t>
            </a:r>
          </a:p>
          <a:p>
            <a:pPr lvl="0" algn="just"/>
            <a:r>
              <a:rPr lang="es-ES" noProof="0" dirty="0" smtClean="0"/>
              <a:t>Declaración de los Valores corporativos.</a:t>
            </a:r>
          </a:p>
        </p:txBody>
      </p:sp>
    </p:spTree>
    <p:extLst>
      <p:ext uri="{BB962C8B-B14F-4D97-AF65-F5344CB8AC3E}">
        <p14:creationId xmlns:p14="http://schemas.microsoft.com/office/powerpoint/2010/main" val="14255643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196752"/>
            <a:ext cx="7024744" cy="1143000"/>
          </a:xfrm>
        </p:spPr>
        <p:txBody>
          <a:bodyPr>
            <a:normAutofit fontScale="90000"/>
          </a:bodyPr>
          <a:lstStyle/>
          <a:p>
            <a:pPr algn="just"/>
            <a:r>
              <a:rPr lang="es-ES" noProof="0" smtClean="0"/>
              <a:t>Propuesta metodológica para construir un Cuadro de Mando Integral </a:t>
            </a:r>
            <a:endParaRPr lang="es-ES" noProof="0"/>
          </a:p>
        </p:txBody>
      </p:sp>
      <p:sp>
        <p:nvSpPr>
          <p:cNvPr id="3" name="2 Marcador de contenido"/>
          <p:cNvSpPr>
            <a:spLocks noGrp="1"/>
          </p:cNvSpPr>
          <p:nvPr>
            <p:ph idx="1"/>
          </p:nvPr>
        </p:nvSpPr>
        <p:spPr/>
        <p:txBody>
          <a:bodyPr>
            <a:normAutofit fontScale="70000" lnSpcReduction="20000"/>
          </a:bodyPr>
          <a:lstStyle/>
          <a:p>
            <a:pPr marL="0" indent="0" algn="just">
              <a:buNone/>
            </a:pPr>
            <a:r>
              <a:rPr lang="es-ES" noProof="0" dirty="0" smtClean="0"/>
              <a:t>Las siguientes etapas para la formulación del Cuadro de Mando Integral:  </a:t>
            </a:r>
          </a:p>
          <a:p>
            <a:pPr lvl="0" algn="just"/>
            <a:r>
              <a:rPr lang="es-ES" noProof="0" dirty="0" smtClean="0"/>
              <a:t>Formulación de objetivos estratégicos (Financieros / Cliente o mercado / Procesos / Aprendizaje y Crecimiento [Personas, Tecnología]).</a:t>
            </a:r>
          </a:p>
          <a:p>
            <a:pPr lvl="0" algn="just"/>
            <a:r>
              <a:rPr lang="es-ES" noProof="0" dirty="0" smtClean="0"/>
              <a:t>Construcción de indicadores de medición asociados a cada objetivo.</a:t>
            </a:r>
          </a:p>
          <a:p>
            <a:pPr lvl="0" algn="just"/>
            <a:r>
              <a:rPr lang="es-ES" noProof="0" dirty="0" smtClean="0"/>
              <a:t>Definición de las variables por cada indicador.</a:t>
            </a:r>
          </a:p>
          <a:p>
            <a:pPr lvl="0" algn="just"/>
            <a:r>
              <a:rPr lang="es-ES" noProof="0" dirty="0" smtClean="0"/>
              <a:t>Búsqueda del valor actual de los indicadores.</a:t>
            </a:r>
          </a:p>
          <a:p>
            <a:pPr lvl="0" algn="just"/>
            <a:r>
              <a:rPr lang="es-ES" noProof="0" dirty="0" smtClean="0"/>
              <a:t>Proyección del valor de los indicadores.</a:t>
            </a:r>
          </a:p>
          <a:p>
            <a:pPr lvl="0" algn="just"/>
            <a:r>
              <a:rPr lang="es-ES" noProof="0" dirty="0" smtClean="0"/>
              <a:t>Definición de las acciones asociadas a cada objetivo para movilizar los indicadores.</a:t>
            </a:r>
          </a:p>
          <a:p>
            <a:pPr lvl="0" algn="just"/>
            <a:r>
              <a:rPr lang="es-ES" noProof="0" dirty="0" smtClean="0"/>
              <a:t>Implementación de tecnología para monitorear el comportamiento de los indicadores.</a:t>
            </a:r>
            <a:endParaRPr lang="es-ES" noProof="0" dirty="0"/>
          </a:p>
        </p:txBody>
      </p:sp>
    </p:spTree>
    <p:extLst>
      <p:ext uri="{BB962C8B-B14F-4D97-AF65-F5344CB8AC3E}">
        <p14:creationId xmlns:p14="http://schemas.microsoft.com/office/powerpoint/2010/main" val="2003700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noProof="0" dirty="0" smtClean="0"/>
              <a:t>RUP ÁGIL. DEFINICIÓN Y CARCATERÍSTICAS</a:t>
            </a:r>
            <a:endParaRPr lang="es-ES" noProof="0" dirty="0"/>
          </a:p>
        </p:txBody>
      </p:sp>
      <p:sp>
        <p:nvSpPr>
          <p:cNvPr id="3" name="2 Marcador de contenido"/>
          <p:cNvSpPr>
            <a:spLocks noGrp="1"/>
          </p:cNvSpPr>
          <p:nvPr>
            <p:ph idx="1"/>
          </p:nvPr>
        </p:nvSpPr>
        <p:spPr/>
        <p:txBody>
          <a:bodyPr>
            <a:normAutofit fontScale="77500" lnSpcReduction="20000"/>
          </a:bodyPr>
          <a:lstStyle/>
          <a:p>
            <a:pPr algn="just"/>
            <a:r>
              <a:rPr lang="es-ES" noProof="0" dirty="0" smtClean="0"/>
              <a:t>Es una metodología de desarrollo de software que está basado en componentes e interfaces bien definidas y constituye una metodología estándar más utilizada para el análisis, implementación y documentación de sistemas.</a:t>
            </a:r>
          </a:p>
          <a:p>
            <a:pPr algn="just"/>
            <a:endParaRPr lang="es-ES" noProof="0" dirty="0" smtClean="0"/>
          </a:p>
          <a:p>
            <a:pPr lvl="0" algn="just"/>
            <a:r>
              <a:rPr lang="es-ES" noProof="0" dirty="0" smtClean="0"/>
              <a:t>Unifica los mejores elementos de metodologías anteriores.</a:t>
            </a:r>
          </a:p>
          <a:p>
            <a:pPr lvl="0" algn="just"/>
            <a:r>
              <a:rPr lang="es-ES" noProof="0" dirty="0" smtClean="0"/>
              <a:t>Preparado para desarrollar grandes y complejos proyectos.</a:t>
            </a:r>
          </a:p>
          <a:p>
            <a:pPr lvl="0" algn="just"/>
            <a:r>
              <a:rPr lang="es-ES" noProof="0" dirty="0" smtClean="0"/>
              <a:t>Orientado a Objetos.</a:t>
            </a:r>
          </a:p>
          <a:p>
            <a:pPr lvl="0" algn="just"/>
            <a:r>
              <a:rPr lang="es-ES" noProof="0" dirty="0" smtClean="0"/>
              <a:t>Utiliza el </a:t>
            </a:r>
            <a:r>
              <a:rPr lang="es-ES" noProof="0" dirty="0" err="1" smtClean="0"/>
              <a:t>UML</a:t>
            </a:r>
            <a:r>
              <a:rPr lang="es-ES" noProof="0" dirty="0" smtClean="0"/>
              <a:t> como lenguaje de representación visual. </a:t>
            </a:r>
          </a:p>
        </p:txBody>
      </p:sp>
    </p:spTree>
    <p:extLst>
      <p:ext uri="{BB962C8B-B14F-4D97-AF65-F5344CB8AC3E}">
        <p14:creationId xmlns:p14="http://schemas.microsoft.com/office/powerpoint/2010/main" val="39130022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noProof="0" dirty="0" smtClean="0"/>
              <a:t>Ventajas y Justificación de RUP </a:t>
            </a:r>
            <a:r>
              <a:rPr lang="es-ES" dirty="0" smtClean="0"/>
              <a:t>Á</a:t>
            </a:r>
            <a:r>
              <a:rPr lang="es-ES" noProof="0" dirty="0" smtClean="0"/>
              <a:t>GIL</a:t>
            </a:r>
            <a:endParaRPr lang="es-ES" noProof="0" dirty="0"/>
          </a:p>
        </p:txBody>
      </p:sp>
      <p:sp>
        <p:nvSpPr>
          <p:cNvPr id="3" name="2 Marcador de contenido"/>
          <p:cNvSpPr>
            <a:spLocks noGrp="1"/>
          </p:cNvSpPr>
          <p:nvPr>
            <p:ph idx="1"/>
          </p:nvPr>
        </p:nvSpPr>
        <p:spPr/>
        <p:txBody>
          <a:bodyPr/>
          <a:lstStyle/>
          <a:p>
            <a:pPr lvl="0" algn="just"/>
            <a:r>
              <a:rPr lang="es-ES" noProof="0" dirty="0" smtClean="0"/>
              <a:t>Coste del riesgo a un solo incremento.</a:t>
            </a:r>
          </a:p>
          <a:p>
            <a:pPr lvl="0" algn="just"/>
            <a:r>
              <a:rPr lang="es-ES" noProof="0" dirty="0" smtClean="0"/>
              <a:t>Reduce el riesgo de no sacar el producto en el calendario previsto.</a:t>
            </a:r>
          </a:p>
          <a:p>
            <a:pPr lvl="0" algn="just"/>
            <a:r>
              <a:rPr lang="es-ES" noProof="0" dirty="0" smtClean="0"/>
              <a:t>Acelera el ritmo de desarrollo.</a:t>
            </a:r>
          </a:p>
          <a:p>
            <a:pPr lvl="0" algn="just"/>
            <a:r>
              <a:rPr lang="es-ES" noProof="0" dirty="0" smtClean="0"/>
              <a:t>Se adapta mejor a las necesidades del cliente.</a:t>
            </a:r>
          </a:p>
          <a:p>
            <a:pPr lvl="0" algn="just"/>
            <a:r>
              <a:rPr lang="es-ES" dirty="0" smtClean="0"/>
              <a:t>Se concentra en la construcción (codificación) del software.</a:t>
            </a:r>
            <a:endParaRPr lang="es-ES" noProof="0" dirty="0" smtClean="0"/>
          </a:p>
        </p:txBody>
      </p:sp>
    </p:spTree>
    <p:extLst>
      <p:ext uri="{BB962C8B-B14F-4D97-AF65-F5344CB8AC3E}">
        <p14:creationId xmlns:p14="http://schemas.microsoft.com/office/powerpoint/2010/main" val="1479173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Contenido</a:t>
            </a:r>
            <a:endParaRPr lang="es-ES" dirty="0"/>
          </a:p>
        </p:txBody>
      </p:sp>
      <p:sp>
        <p:nvSpPr>
          <p:cNvPr id="3" name="2 Marcador de contenido"/>
          <p:cNvSpPr>
            <a:spLocks noGrp="1"/>
          </p:cNvSpPr>
          <p:nvPr>
            <p:ph idx="1"/>
          </p:nvPr>
        </p:nvSpPr>
        <p:spPr/>
        <p:txBody>
          <a:bodyPr>
            <a:normAutofit fontScale="92500" lnSpcReduction="10000"/>
          </a:bodyPr>
          <a:lstStyle/>
          <a:p>
            <a:r>
              <a:rPr lang="es-ES" smtClean="0"/>
              <a:t>Introducción</a:t>
            </a:r>
          </a:p>
          <a:p>
            <a:r>
              <a:rPr lang="es-ES" smtClean="0"/>
              <a:t>Objetivo General</a:t>
            </a:r>
          </a:p>
          <a:p>
            <a:r>
              <a:rPr lang="es-ES" smtClean="0"/>
              <a:t>Objetivos Específicos</a:t>
            </a:r>
          </a:p>
          <a:p>
            <a:r>
              <a:rPr lang="es-ES" smtClean="0"/>
              <a:t>Alcance</a:t>
            </a:r>
          </a:p>
          <a:p>
            <a:r>
              <a:rPr lang="es-ES" smtClean="0"/>
              <a:t>La industria del Software</a:t>
            </a:r>
          </a:p>
          <a:p>
            <a:r>
              <a:rPr lang="es-ES" smtClean="0"/>
              <a:t>El problema: Cuadro de Mando Integral</a:t>
            </a:r>
          </a:p>
          <a:p>
            <a:r>
              <a:rPr lang="es-ES" smtClean="0"/>
              <a:t>La solución: Producto de Software para Cuadro de Mando Integral</a:t>
            </a:r>
          </a:p>
          <a:p>
            <a:r>
              <a:rPr lang="es-ES" smtClean="0"/>
              <a:t>Conclusiones y Recomendaciones</a:t>
            </a:r>
          </a:p>
          <a:p>
            <a:endParaRPr lang="es-ES" smtClean="0"/>
          </a:p>
          <a:p>
            <a:endParaRPr lang="es-ES" smtClean="0"/>
          </a:p>
          <a:p>
            <a:endParaRPr lang="es-ES" dirty="0"/>
          </a:p>
        </p:txBody>
      </p:sp>
    </p:spTree>
    <p:extLst>
      <p:ext uri="{BB962C8B-B14F-4D97-AF65-F5344CB8AC3E}">
        <p14:creationId xmlns:p14="http://schemas.microsoft.com/office/powerpoint/2010/main" val="907571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692696"/>
            <a:ext cx="7024744" cy="648072"/>
          </a:xfrm>
        </p:spPr>
        <p:txBody>
          <a:bodyPr>
            <a:normAutofit fontScale="90000"/>
          </a:bodyPr>
          <a:lstStyle/>
          <a:p>
            <a:pPr algn="just"/>
            <a:r>
              <a:rPr lang="es-ES" noProof="0" smtClean="0"/>
              <a:t>Ciclo de Desarrollo</a:t>
            </a:r>
            <a:endParaRPr lang="es-ES" noProof="0"/>
          </a:p>
        </p:txBody>
      </p:sp>
      <p:sp>
        <p:nvSpPr>
          <p:cNvPr id="6" name="5 Marcador de contenido"/>
          <p:cNvSpPr>
            <a:spLocks noGrp="1"/>
          </p:cNvSpPr>
          <p:nvPr>
            <p:ph idx="1"/>
          </p:nvPr>
        </p:nvSpPr>
        <p:spPr/>
        <p:txBody>
          <a:bodyPr/>
          <a:lstStyle/>
          <a:p>
            <a:endParaRPr lang="es-ES"/>
          </a:p>
        </p:txBody>
      </p:sp>
      <p:pic>
        <p:nvPicPr>
          <p:cNvPr id="4" name="3 Imagen" descr="http://upload.wikimedia.org/wikipedia/commons/4/4d/Rup_espanol.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340768"/>
            <a:ext cx="8208912" cy="5040560"/>
          </a:xfrm>
          <a:prstGeom prst="rect">
            <a:avLst/>
          </a:prstGeom>
          <a:noFill/>
          <a:ln>
            <a:noFill/>
          </a:ln>
        </p:spPr>
      </p:pic>
    </p:spTree>
    <p:extLst>
      <p:ext uri="{BB962C8B-B14F-4D97-AF65-F5344CB8AC3E}">
        <p14:creationId xmlns:p14="http://schemas.microsoft.com/office/powerpoint/2010/main" val="38929263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noProof="0" smtClean="0"/>
              <a:t>La solución </a:t>
            </a:r>
            <a:endParaRPr lang="es-ES" noProof="0"/>
          </a:p>
        </p:txBody>
      </p:sp>
      <p:sp>
        <p:nvSpPr>
          <p:cNvPr id="5" name="4 Marcador de texto"/>
          <p:cNvSpPr>
            <a:spLocks noGrp="1"/>
          </p:cNvSpPr>
          <p:nvPr>
            <p:ph type="body" idx="1"/>
          </p:nvPr>
        </p:nvSpPr>
        <p:spPr/>
        <p:txBody>
          <a:bodyPr/>
          <a:lstStyle/>
          <a:p>
            <a:r>
              <a:rPr lang="es-ES" noProof="0" smtClean="0"/>
              <a:t>Ingeniería del producto de software</a:t>
            </a:r>
            <a:endParaRPr lang="es-ES" noProof="0"/>
          </a:p>
        </p:txBody>
      </p:sp>
    </p:spTree>
    <p:extLst>
      <p:ext uri="{BB962C8B-B14F-4D97-AF65-F5344CB8AC3E}">
        <p14:creationId xmlns:p14="http://schemas.microsoft.com/office/powerpoint/2010/main" val="272889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noProof="0" smtClean="0"/>
              <a:t>Requerimientos Funcionales</a:t>
            </a:r>
            <a:endParaRPr lang="es-ES" noProof="0"/>
          </a:p>
        </p:txBody>
      </p:sp>
      <p:sp>
        <p:nvSpPr>
          <p:cNvPr id="3" name="2 Marcador de contenido"/>
          <p:cNvSpPr>
            <a:spLocks noGrp="1"/>
          </p:cNvSpPr>
          <p:nvPr>
            <p:ph idx="1"/>
          </p:nvPr>
        </p:nvSpPr>
        <p:spPr>
          <a:xfrm>
            <a:off x="1043493" y="2323652"/>
            <a:ext cx="4536619" cy="3508977"/>
          </a:xfrm>
        </p:spPr>
        <p:txBody>
          <a:bodyPr>
            <a:normAutofit fontScale="92500" lnSpcReduction="20000"/>
          </a:bodyPr>
          <a:lstStyle/>
          <a:p>
            <a:pPr lvl="0"/>
            <a:r>
              <a:rPr lang="es-ES" noProof="0" dirty="0" smtClean="0"/>
              <a:t>Módulo de Configuración</a:t>
            </a:r>
          </a:p>
          <a:p>
            <a:pPr lvl="1"/>
            <a:r>
              <a:rPr lang="es-ES" noProof="0" dirty="0" smtClean="0"/>
              <a:t>Configuración CMI</a:t>
            </a:r>
          </a:p>
          <a:p>
            <a:pPr lvl="1"/>
            <a:r>
              <a:rPr lang="es-ES" noProof="0" dirty="0" smtClean="0"/>
              <a:t>Carga de datos</a:t>
            </a:r>
          </a:p>
          <a:p>
            <a:pPr lvl="2"/>
            <a:r>
              <a:rPr lang="es-ES" noProof="0" dirty="0" smtClean="0"/>
              <a:t>Forma Manual</a:t>
            </a:r>
          </a:p>
          <a:p>
            <a:pPr lvl="2"/>
            <a:r>
              <a:rPr lang="es-ES" noProof="0" dirty="0" smtClean="0"/>
              <a:t>Forma Automática (Archivo Excel)</a:t>
            </a:r>
          </a:p>
          <a:p>
            <a:pPr lvl="0"/>
            <a:r>
              <a:rPr lang="es-ES" noProof="0" dirty="0" smtClean="0"/>
              <a:t>Módulo de Seguridad</a:t>
            </a:r>
          </a:p>
          <a:p>
            <a:pPr lvl="1"/>
            <a:r>
              <a:rPr lang="es-ES" noProof="0" dirty="0" smtClean="0"/>
              <a:t>Recuperación de Contraseñas</a:t>
            </a:r>
          </a:p>
          <a:p>
            <a:pPr lvl="1"/>
            <a:r>
              <a:rPr lang="es-ES" noProof="0" dirty="0" smtClean="0"/>
              <a:t>Gestión de Accesos</a:t>
            </a:r>
          </a:p>
          <a:p>
            <a:pPr lvl="1"/>
            <a:r>
              <a:rPr lang="es-ES" noProof="0" dirty="0" smtClean="0"/>
              <a:t>Administración de Usuarios</a:t>
            </a:r>
          </a:p>
        </p:txBody>
      </p:sp>
      <p:pic>
        <p:nvPicPr>
          <p:cNvPr id="23554" name="Picture 2" descr="http://ec.l.thumbs.canstockphoto.com/canstock6281421.jpg"/>
          <p:cNvPicPr>
            <a:picLocks noChangeAspect="1" noChangeArrowheads="1"/>
          </p:cNvPicPr>
          <p:nvPr/>
        </p:nvPicPr>
        <p:blipFill>
          <a:blip r:embed="rId3" cstate="print"/>
          <a:srcRect/>
          <a:stretch>
            <a:fillRect/>
          </a:stretch>
        </p:blipFill>
        <p:spPr bwMode="auto">
          <a:xfrm>
            <a:off x="6156176" y="2204864"/>
            <a:ext cx="2367136" cy="295892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noProof="0" smtClean="0"/>
              <a:t>Requerimientos Funcionales</a:t>
            </a:r>
            <a:endParaRPr lang="es-ES" noProof="0"/>
          </a:p>
        </p:txBody>
      </p:sp>
      <p:sp>
        <p:nvSpPr>
          <p:cNvPr id="3" name="2 Marcador de contenido"/>
          <p:cNvSpPr>
            <a:spLocks noGrp="1"/>
          </p:cNvSpPr>
          <p:nvPr>
            <p:ph idx="1"/>
          </p:nvPr>
        </p:nvSpPr>
        <p:spPr>
          <a:xfrm>
            <a:off x="1043493" y="2323652"/>
            <a:ext cx="4320595" cy="3508977"/>
          </a:xfrm>
        </p:spPr>
        <p:txBody>
          <a:bodyPr>
            <a:normAutofit fontScale="92500" lnSpcReduction="10000"/>
          </a:bodyPr>
          <a:lstStyle/>
          <a:p>
            <a:pPr lvl="0"/>
            <a:r>
              <a:rPr lang="es-ES" noProof="0" dirty="0" smtClean="0"/>
              <a:t>Módulo de Despliegue del CMI y presentación de resultados </a:t>
            </a:r>
          </a:p>
          <a:p>
            <a:pPr lvl="1"/>
            <a:r>
              <a:rPr lang="es-ES" noProof="0" dirty="0" smtClean="0"/>
              <a:t>Ingreso de Medidas</a:t>
            </a:r>
          </a:p>
          <a:p>
            <a:pPr lvl="1"/>
            <a:r>
              <a:rPr lang="es-ES" noProof="0" dirty="0" smtClean="0"/>
              <a:t>Ingreso de Metas</a:t>
            </a:r>
          </a:p>
          <a:p>
            <a:pPr lvl="1"/>
            <a:r>
              <a:rPr lang="es-ES" noProof="0" dirty="0" smtClean="0"/>
              <a:t>Despliegue de Medidas y metas</a:t>
            </a:r>
          </a:p>
          <a:p>
            <a:pPr lvl="0"/>
            <a:r>
              <a:rPr lang="es-ES" noProof="0" dirty="0" smtClean="0"/>
              <a:t>Módulo de Reportes</a:t>
            </a:r>
          </a:p>
          <a:p>
            <a:pPr lvl="1"/>
            <a:r>
              <a:rPr lang="es-ES" noProof="0" dirty="0" smtClean="0"/>
              <a:t>Entrega de Reportes por Niveles</a:t>
            </a:r>
          </a:p>
        </p:txBody>
      </p:sp>
      <p:pic>
        <p:nvPicPr>
          <p:cNvPr id="12290" name="Picture 2" descr="http://ec.l.thumbs.canstockphoto.com/canstock4236112.jpg"/>
          <p:cNvPicPr>
            <a:picLocks noChangeAspect="1" noChangeArrowheads="1"/>
          </p:cNvPicPr>
          <p:nvPr/>
        </p:nvPicPr>
        <p:blipFill>
          <a:blip r:embed="rId3" cstate="print"/>
          <a:srcRect/>
          <a:stretch>
            <a:fillRect/>
          </a:stretch>
        </p:blipFill>
        <p:spPr bwMode="auto">
          <a:xfrm>
            <a:off x="5580112" y="2708920"/>
            <a:ext cx="2520280" cy="252028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692696"/>
            <a:ext cx="7293709" cy="720080"/>
          </a:xfrm>
        </p:spPr>
        <p:txBody>
          <a:bodyPr>
            <a:normAutofit fontScale="90000"/>
          </a:bodyPr>
          <a:lstStyle/>
          <a:p>
            <a:pPr algn="just"/>
            <a:r>
              <a:rPr lang="es-ES" noProof="0" smtClean="0"/>
              <a:t>Requerimientos No Funcionales</a:t>
            </a:r>
          </a:p>
        </p:txBody>
      </p:sp>
      <p:sp>
        <p:nvSpPr>
          <p:cNvPr id="3" name="2 Marcador de contenido"/>
          <p:cNvSpPr>
            <a:spLocks noGrp="1"/>
          </p:cNvSpPr>
          <p:nvPr>
            <p:ph idx="1"/>
          </p:nvPr>
        </p:nvSpPr>
        <p:spPr>
          <a:xfrm>
            <a:off x="755576" y="1556792"/>
            <a:ext cx="4546848" cy="4525963"/>
          </a:xfrm>
        </p:spPr>
        <p:txBody>
          <a:bodyPr>
            <a:normAutofit/>
          </a:bodyPr>
          <a:lstStyle/>
          <a:p>
            <a:pPr>
              <a:buNone/>
            </a:pPr>
            <a:r>
              <a:rPr lang="es-ES" sz="2000" noProof="0" dirty="0" smtClean="0"/>
              <a:t>Se establecieron los siguientes requerimientos no funcionales considerando que la aplicación puede ser subida a la nube y ser utilizada por varias empresas</a:t>
            </a:r>
          </a:p>
          <a:p>
            <a:pPr>
              <a:buNone/>
            </a:pPr>
            <a:endParaRPr lang="es-ES" sz="2000" noProof="0" dirty="0" smtClean="0"/>
          </a:p>
          <a:p>
            <a:r>
              <a:rPr lang="es-ES" sz="2000" noProof="0" dirty="0" smtClean="0"/>
              <a:t>Desempeño</a:t>
            </a:r>
          </a:p>
          <a:p>
            <a:r>
              <a:rPr lang="es-ES" sz="2000" noProof="0" dirty="0" smtClean="0"/>
              <a:t>Seguridad</a:t>
            </a:r>
          </a:p>
          <a:p>
            <a:r>
              <a:rPr lang="es-ES" sz="2000" noProof="0" dirty="0" smtClean="0"/>
              <a:t>Disponibilidad</a:t>
            </a:r>
          </a:p>
          <a:p>
            <a:r>
              <a:rPr lang="es-ES" sz="2000" noProof="0" dirty="0" smtClean="0"/>
              <a:t>Mantenibilidad</a:t>
            </a:r>
          </a:p>
          <a:p>
            <a:r>
              <a:rPr lang="es-ES" sz="2000" dirty="0" smtClean="0"/>
              <a:t>Flexibilidad</a:t>
            </a:r>
            <a:endParaRPr lang="es-ES" sz="2000" noProof="0" dirty="0"/>
          </a:p>
        </p:txBody>
      </p:sp>
      <p:pic>
        <p:nvPicPr>
          <p:cNvPr id="1026" name="Picture 2" descr="http://www.multyshades.com/wp-content/uploads/2010/10/210.jpg"/>
          <p:cNvPicPr>
            <a:picLocks noChangeAspect="1" noChangeArrowheads="1"/>
          </p:cNvPicPr>
          <p:nvPr/>
        </p:nvPicPr>
        <p:blipFill>
          <a:blip r:embed="rId3" cstate="print"/>
          <a:srcRect/>
          <a:stretch>
            <a:fillRect/>
          </a:stretch>
        </p:blipFill>
        <p:spPr bwMode="auto">
          <a:xfrm>
            <a:off x="5652120" y="2204864"/>
            <a:ext cx="2397165" cy="34290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59627" y="744791"/>
            <a:ext cx="7024744" cy="812001"/>
          </a:xfrm>
        </p:spPr>
        <p:txBody>
          <a:bodyPr/>
          <a:lstStyle/>
          <a:p>
            <a:pPr algn="just"/>
            <a:r>
              <a:rPr lang="es-ES" noProof="0" smtClean="0"/>
              <a:t>Arquitectura</a:t>
            </a:r>
            <a:endParaRPr lang="es-ES" noProof="0"/>
          </a:p>
        </p:txBody>
      </p:sp>
      <p:sp>
        <p:nvSpPr>
          <p:cNvPr id="5" name="4 Marcador de contenido"/>
          <p:cNvSpPr>
            <a:spLocks noGrp="1"/>
          </p:cNvSpPr>
          <p:nvPr>
            <p:ph idx="1"/>
          </p:nvPr>
        </p:nvSpPr>
        <p:spPr/>
        <p:txBody>
          <a:bodyPr/>
          <a:lstStyle/>
          <a:p>
            <a:endParaRPr lang="es-ES"/>
          </a:p>
        </p:txBody>
      </p:sp>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1700808"/>
            <a:ext cx="7920880" cy="4464496"/>
          </a:xfrm>
          <a:prstGeom prst="rect">
            <a:avLst/>
          </a:prstGeom>
        </p:spPr>
      </p:pic>
      <p:sp>
        <p:nvSpPr>
          <p:cNvPr id="8" name="CuadroTexto 7"/>
          <p:cNvSpPr txBox="1"/>
          <p:nvPr/>
        </p:nvSpPr>
        <p:spPr>
          <a:xfrm>
            <a:off x="4571999" y="3493931"/>
            <a:ext cx="2520280" cy="369332"/>
          </a:xfrm>
          <a:prstGeom prst="rect">
            <a:avLst/>
          </a:prstGeom>
          <a:noFill/>
        </p:spPr>
        <p:txBody>
          <a:bodyPr wrap="square" rtlCol="0">
            <a:spAutoFit/>
          </a:bodyPr>
          <a:lstStyle/>
          <a:p>
            <a:r>
              <a:rPr lang="en-US" dirty="0" smtClean="0"/>
              <a:t>Capa de presentación</a:t>
            </a:r>
            <a:endParaRPr lang="es-ES" dirty="0"/>
          </a:p>
        </p:txBody>
      </p:sp>
      <p:sp>
        <p:nvSpPr>
          <p:cNvPr id="10" name="CuadroTexto 9"/>
          <p:cNvSpPr txBox="1"/>
          <p:nvPr/>
        </p:nvSpPr>
        <p:spPr>
          <a:xfrm>
            <a:off x="2051719" y="1724720"/>
            <a:ext cx="2520280" cy="369332"/>
          </a:xfrm>
          <a:prstGeom prst="rect">
            <a:avLst/>
          </a:prstGeom>
          <a:noFill/>
        </p:spPr>
        <p:txBody>
          <a:bodyPr wrap="square" rtlCol="0">
            <a:spAutoFit/>
          </a:bodyPr>
          <a:lstStyle/>
          <a:p>
            <a:r>
              <a:rPr lang="en-US" dirty="0" smtClean="0"/>
              <a:t>Capa de Negocios</a:t>
            </a:r>
            <a:endParaRPr lang="es-ES" dirty="0"/>
          </a:p>
        </p:txBody>
      </p:sp>
      <p:sp>
        <p:nvSpPr>
          <p:cNvPr id="11" name="CuadroTexto 10"/>
          <p:cNvSpPr txBox="1"/>
          <p:nvPr/>
        </p:nvSpPr>
        <p:spPr>
          <a:xfrm>
            <a:off x="1835696" y="5517232"/>
            <a:ext cx="2016224" cy="369332"/>
          </a:xfrm>
          <a:prstGeom prst="rect">
            <a:avLst/>
          </a:prstGeom>
          <a:noFill/>
        </p:spPr>
        <p:txBody>
          <a:bodyPr wrap="square" rtlCol="0">
            <a:spAutoFit/>
          </a:bodyPr>
          <a:lstStyle/>
          <a:p>
            <a:r>
              <a:rPr lang="en-US" dirty="0" smtClean="0"/>
              <a:t>Capa de </a:t>
            </a:r>
            <a:r>
              <a:rPr lang="en-US" dirty="0" err="1" smtClean="0"/>
              <a:t>Datos</a:t>
            </a:r>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745152"/>
          </a:xfrm>
        </p:spPr>
        <p:txBody>
          <a:bodyPr>
            <a:normAutofit fontScale="90000"/>
          </a:bodyPr>
          <a:lstStyle/>
          <a:p>
            <a:pPr algn="just"/>
            <a:r>
              <a:rPr lang="es-ES" noProof="0" smtClean="0"/>
              <a:t>Arquitectura. Capa de datos</a:t>
            </a:r>
            <a:endParaRPr lang="es-ES" noProof="0"/>
          </a:p>
        </p:txBody>
      </p:sp>
      <p:sp>
        <p:nvSpPr>
          <p:cNvPr id="3" name="2 Marcador de contenido"/>
          <p:cNvSpPr>
            <a:spLocks noGrp="1"/>
          </p:cNvSpPr>
          <p:nvPr>
            <p:ph sz="quarter" idx="13"/>
          </p:nvPr>
        </p:nvSpPr>
        <p:spPr/>
        <p:txBody>
          <a:bodyPr>
            <a:normAutofit lnSpcReduction="10000"/>
          </a:bodyPr>
          <a:lstStyle/>
          <a:p>
            <a:r>
              <a:rPr lang="es-ES" noProof="0" dirty="0" smtClean="0"/>
              <a:t>Residencia y acceso a Datos.</a:t>
            </a:r>
          </a:p>
          <a:p>
            <a:r>
              <a:rPr lang="es-ES" noProof="0" dirty="0" smtClean="0"/>
              <a:t>Recibe solicitudes de almacenamiento o recuperación desde la Capa de Negocio.</a:t>
            </a:r>
          </a:p>
          <a:p>
            <a:r>
              <a:rPr lang="es-ES" noProof="0" dirty="0" smtClean="0"/>
              <a:t>Uno o varios DBMS.</a:t>
            </a:r>
          </a:p>
        </p:txBody>
      </p:sp>
      <p:pic>
        <p:nvPicPr>
          <p:cNvPr id="33796" name="Picture 4" descr="http://www.scconline.nl/images/shutterstock_108258875%20with%20server.jpg">
            <a:hlinkClick r:id="rId3" action="ppaction://program"/>
          </p:cNvPr>
          <p:cNvPicPr>
            <a:picLocks noChangeAspect="1" noChangeArrowheads="1"/>
          </p:cNvPicPr>
          <p:nvPr/>
        </p:nvPicPr>
        <p:blipFill>
          <a:blip r:embed="rId4" cstate="print"/>
          <a:srcRect/>
          <a:stretch>
            <a:fillRect/>
          </a:stretch>
        </p:blipFill>
        <p:spPr bwMode="auto">
          <a:xfrm>
            <a:off x="5076056" y="2276872"/>
            <a:ext cx="2785605" cy="3024336"/>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noProof="0" dirty="0" smtClean="0"/>
              <a:t>Arquitectura. Capa de negocio</a:t>
            </a:r>
            <a:endParaRPr lang="es-ES" noProof="0" dirty="0"/>
          </a:p>
        </p:txBody>
      </p:sp>
      <p:sp>
        <p:nvSpPr>
          <p:cNvPr id="3" name="2 Marcador de contenido"/>
          <p:cNvSpPr>
            <a:spLocks noGrp="1"/>
          </p:cNvSpPr>
          <p:nvPr>
            <p:ph sz="quarter" idx="13"/>
          </p:nvPr>
        </p:nvSpPr>
        <p:spPr>
          <a:xfrm>
            <a:off x="1042416" y="2492896"/>
            <a:ext cx="3419856" cy="3313544"/>
          </a:xfrm>
        </p:spPr>
        <p:txBody>
          <a:bodyPr>
            <a:normAutofit fontScale="55000" lnSpcReduction="20000"/>
          </a:bodyPr>
          <a:lstStyle/>
          <a:p>
            <a:r>
              <a:rPr lang="es-ES" sz="3200" noProof="0" dirty="0" smtClean="0"/>
              <a:t>Servidor de Aplicaciones.</a:t>
            </a:r>
          </a:p>
          <a:p>
            <a:r>
              <a:rPr lang="es-ES" sz="3200" noProof="0" dirty="0" smtClean="0"/>
              <a:t>Residencia de los programas que se ejecutan: reciben peticiones/envían respuestas.</a:t>
            </a:r>
          </a:p>
          <a:p>
            <a:r>
              <a:rPr lang="es-ES" sz="3200" noProof="0" dirty="0" smtClean="0"/>
              <a:t>Establecimiento de las reglas que deben cumplirse (Lógica de Negocio).</a:t>
            </a:r>
          </a:p>
          <a:p>
            <a:r>
              <a:rPr lang="es-ES" sz="3200" noProof="0" dirty="0" smtClean="0"/>
              <a:t>Comunicación con la Base de Datos y con las Terminales de Usuario.</a:t>
            </a:r>
          </a:p>
          <a:p>
            <a:pPr algn="just"/>
            <a:endParaRPr lang="es-ES" noProof="0" dirty="0" smtClean="0"/>
          </a:p>
        </p:txBody>
      </p:sp>
      <p:pic>
        <p:nvPicPr>
          <p:cNvPr id="29700" name="Picture 4" descr="http://www.pronet-it.de/wp-content/uploads/2013/03/NAS.png">
            <a:hlinkClick r:id="rId3" action="ppaction://program"/>
          </p:cNvPr>
          <p:cNvPicPr>
            <a:picLocks noChangeAspect="1" noChangeArrowheads="1"/>
          </p:cNvPicPr>
          <p:nvPr/>
        </p:nvPicPr>
        <p:blipFill>
          <a:blip r:embed="rId4" cstate="print"/>
          <a:srcRect/>
          <a:stretch>
            <a:fillRect/>
          </a:stretch>
        </p:blipFill>
        <p:spPr bwMode="auto">
          <a:xfrm>
            <a:off x="5148064" y="2132856"/>
            <a:ext cx="2812733" cy="3096344"/>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noProof="0" smtClean="0"/>
              <a:t>Arquitectura. Capa de presentación</a:t>
            </a:r>
            <a:endParaRPr lang="es-ES" noProof="0"/>
          </a:p>
        </p:txBody>
      </p:sp>
      <p:sp>
        <p:nvSpPr>
          <p:cNvPr id="3" name="2 Marcador de contenido"/>
          <p:cNvSpPr>
            <a:spLocks noGrp="1"/>
          </p:cNvSpPr>
          <p:nvPr>
            <p:ph sz="quarter" idx="13"/>
          </p:nvPr>
        </p:nvSpPr>
        <p:spPr/>
        <p:txBody>
          <a:bodyPr>
            <a:normAutofit lnSpcReduction="10000"/>
          </a:bodyPr>
          <a:lstStyle/>
          <a:p>
            <a:r>
              <a:rPr lang="es-ES" noProof="0" dirty="0" smtClean="0"/>
              <a:t>Presentación del sistema al Usuario</a:t>
            </a:r>
          </a:p>
          <a:p>
            <a:r>
              <a:rPr lang="es-ES" noProof="0" dirty="0" smtClean="0"/>
              <a:t>Validaciones de Formato</a:t>
            </a:r>
          </a:p>
          <a:p>
            <a:r>
              <a:rPr lang="es-ES" noProof="0" dirty="0" smtClean="0"/>
              <a:t>Interfaz gráfica “Amigable”</a:t>
            </a:r>
          </a:p>
          <a:p>
            <a:r>
              <a:rPr lang="es-ES" noProof="0" dirty="0" smtClean="0"/>
              <a:t>Envía peticiones a la Capa de Negocio</a:t>
            </a:r>
          </a:p>
        </p:txBody>
      </p:sp>
      <p:pic>
        <p:nvPicPr>
          <p:cNvPr id="31748" name="Picture 4" descr="http://a-maslennikov.ru/images/c_3d_small_people_with_tablet_pc.gif">
            <a:hlinkClick r:id="rId3" action="ppaction://program"/>
          </p:cNvPr>
          <p:cNvPicPr>
            <a:picLocks noChangeAspect="1" noChangeArrowheads="1"/>
          </p:cNvPicPr>
          <p:nvPr/>
        </p:nvPicPr>
        <p:blipFill>
          <a:blip r:embed="rId4" cstate="print"/>
          <a:srcRect/>
          <a:stretch>
            <a:fillRect/>
          </a:stretch>
        </p:blipFill>
        <p:spPr bwMode="auto">
          <a:xfrm>
            <a:off x="5220072" y="2564904"/>
            <a:ext cx="2664294" cy="252028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noProof="0" dirty="0" smtClean="0"/>
              <a:t>Tecnologías y Herramientas Utilizadas</a:t>
            </a:r>
            <a:endParaRPr lang="es-ES" noProof="0" dirty="0"/>
          </a:p>
        </p:txBody>
      </p:sp>
      <p:sp>
        <p:nvSpPr>
          <p:cNvPr id="3" name="2 Marcador de contenido"/>
          <p:cNvSpPr>
            <a:spLocks noGrp="1"/>
          </p:cNvSpPr>
          <p:nvPr>
            <p:ph idx="1"/>
          </p:nvPr>
        </p:nvSpPr>
        <p:spPr/>
        <p:txBody>
          <a:bodyPr>
            <a:normAutofit fontScale="92500" lnSpcReduction="10000"/>
          </a:bodyPr>
          <a:lstStyle/>
          <a:p>
            <a:pPr algn="just"/>
            <a:r>
              <a:rPr lang="es-ES" noProof="0" dirty="0" smtClean="0"/>
              <a:t>JAVA (JDK 7, JRE 7).</a:t>
            </a:r>
          </a:p>
          <a:p>
            <a:pPr algn="just"/>
            <a:r>
              <a:rPr lang="es-ES" noProof="0" dirty="0" smtClean="0"/>
              <a:t>DBMS: PostgreSQL 9.0, PgAdmin III.</a:t>
            </a:r>
          </a:p>
          <a:p>
            <a:pPr algn="just"/>
            <a:r>
              <a:rPr lang="es-ES" noProof="0" dirty="0" smtClean="0"/>
              <a:t>Spring Security.</a:t>
            </a:r>
          </a:p>
          <a:p>
            <a:pPr algn="just"/>
            <a:r>
              <a:rPr lang="es-ES" noProof="0" dirty="0" smtClean="0"/>
              <a:t>Java Persistence API (JPQL).</a:t>
            </a:r>
          </a:p>
          <a:p>
            <a:pPr algn="just"/>
            <a:r>
              <a:rPr lang="es-ES" noProof="0" dirty="0" err="1" smtClean="0"/>
              <a:t>JBoss</a:t>
            </a:r>
            <a:r>
              <a:rPr lang="es-ES" noProof="0" dirty="0" smtClean="0"/>
              <a:t> AS 7.1.1</a:t>
            </a:r>
          </a:p>
          <a:p>
            <a:pPr algn="just"/>
            <a:r>
              <a:rPr lang="es-ES" noProof="0" dirty="0" smtClean="0"/>
              <a:t>EJB 3.0.</a:t>
            </a:r>
          </a:p>
          <a:p>
            <a:pPr algn="just"/>
            <a:r>
              <a:rPr lang="es-ES" noProof="0" dirty="0" smtClean="0"/>
              <a:t>IDE: Eclipse Indigo.</a:t>
            </a:r>
          </a:p>
          <a:p>
            <a:pPr algn="just"/>
            <a:r>
              <a:rPr lang="es-ES" dirty="0" smtClean="0"/>
              <a:t>JSF 2.1</a:t>
            </a:r>
          </a:p>
          <a:p>
            <a:pPr algn="just"/>
            <a:r>
              <a:rPr lang="es-ES" dirty="0" err="1" smtClean="0"/>
              <a:t>RichFaces</a:t>
            </a:r>
            <a:r>
              <a:rPr lang="es-ES" dirty="0" smtClean="0"/>
              <a:t> 4.2</a:t>
            </a:r>
          </a:p>
          <a:p>
            <a:pPr algn="just"/>
            <a:endParaRPr lang="es-ES" noProof="0" dirty="0" smtClean="0"/>
          </a:p>
          <a:p>
            <a:pPr algn="just"/>
            <a:endParaRPr lang="es-ES" noProof="0" dirty="0"/>
          </a:p>
        </p:txBody>
      </p:sp>
      <p:pic>
        <p:nvPicPr>
          <p:cNvPr id="27650" name="Picture 2" descr="http://l.thumbs.canstockphoto.com/canstock4234626.jpg"/>
          <p:cNvPicPr>
            <a:picLocks noChangeAspect="1" noChangeArrowheads="1"/>
          </p:cNvPicPr>
          <p:nvPr/>
        </p:nvPicPr>
        <p:blipFill>
          <a:blip r:embed="rId3" cstate="print"/>
          <a:srcRect/>
          <a:stretch>
            <a:fillRect/>
          </a:stretch>
        </p:blipFill>
        <p:spPr bwMode="auto">
          <a:xfrm>
            <a:off x="5796136" y="3861048"/>
            <a:ext cx="2652886" cy="219305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ES" noProof="0" smtClean="0"/>
              <a:t>Introducción</a:t>
            </a:r>
            <a:endParaRPr lang="es-ES" noProof="0"/>
          </a:p>
        </p:txBody>
      </p:sp>
      <p:sp>
        <p:nvSpPr>
          <p:cNvPr id="3" name="2 Marcador de contenido"/>
          <p:cNvSpPr>
            <a:spLocks noGrp="1"/>
          </p:cNvSpPr>
          <p:nvPr>
            <p:ph idx="1"/>
          </p:nvPr>
        </p:nvSpPr>
        <p:spPr/>
        <p:txBody>
          <a:bodyPr>
            <a:normAutofit fontScale="85000" lnSpcReduction="10000"/>
          </a:bodyPr>
          <a:lstStyle/>
          <a:p>
            <a:pPr algn="just"/>
            <a:r>
              <a:rPr lang="es-ES" noProof="0" dirty="0" smtClean="0"/>
              <a:t>En la actualidad muchos de los problemas que se dan en las empresas de desarrollo de software ocurren porque se hace énfasis en la parte técnica del desarrollo y no en una gestión integrada de los componentes de la empresa, especialmente en la parte de uso de las TICs.</a:t>
            </a:r>
          </a:p>
          <a:p>
            <a:pPr algn="just"/>
            <a:r>
              <a:rPr lang="es-ES" noProof="0" dirty="0" smtClean="0"/>
              <a:t>La investigación del proyecto de titulación establece que un sistema de Cuadro de Mando Integral puede ayudar a mejorar la gestión en empresas de desarrollo de software, con un enfoque orientado al uso de TICs.</a:t>
            </a:r>
            <a:endParaRPr lang="es-ES" noProof="0" dirty="0"/>
          </a:p>
        </p:txBody>
      </p:sp>
    </p:spTree>
    <p:extLst>
      <p:ext uri="{BB962C8B-B14F-4D97-AF65-F5344CB8AC3E}">
        <p14:creationId xmlns:p14="http://schemas.microsoft.com/office/powerpoint/2010/main" val="18628669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noProof="0" smtClean="0"/>
              <a:t>Preparación de la información del caso de estudio</a:t>
            </a:r>
            <a:endParaRPr lang="es-ES" noProof="0"/>
          </a:p>
        </p:txBody>
      </p:sp>
      <p:sp>
        <p:nvSpPr>
          <p:cNvPr id="3" name="2 Marcador de contenido"/>
          <p:cNvSpPr>
            <a:spLocks noGrp="1"/>
          </p:cNvSpPr>
          <p:nvPr>
            <p:ph idx="1"/>
          </p:nvPr>
        </p:nvSpPr>
        <p:spPr/>
        <p:txBody>
          <a:bodyPr>
            <a:normAutofit fontScale="85000" lnSpcReduction="20000"/>
          </a:bodyPr>
          <a:lstStyle/>
          <a:p>
            <a:pPr algn="just"/>
            <a:r>
              <a:rPr lang="es-ES" noProof="0" dirty="0" smtClean="0"/>
              <a:t>Proyecciones del macro ambiente y el entorno cercano.</a:t>
            </a:r>
          </a:p>
          <a:p>
            <a:pPr lvl="0" algn="just"/>
            <a:r>
              <a:rPr lang="es-ES" noProof="0" dirty="0" smtClean="0"/>
              <a:t>Caracterización de la Industria.</a:t>
            </a:r>
          </a:p>
          <a:p>
            <a:pPr lvl="0" algn="just"/>
            <a:r>
              <a:rPr lang="es-ES" noProof="0" dirty="0" smtClean="0"/>
              <a:t>Nº de empresas en la Industria.</a:t>
            </a:r>
          </a:p>
          <a:p>
            <a:pPr lvl="0" algn="just"/>
            <a:r>
              <a:rPr lang="es-ES" noProof="0" dirty="0" smtClean="0"/>
              <a:t>Participación de la Industria en la economía de la región y/o del País.</a:t>
            </a:r>
          </a:p>
          <a:p>
            <a:pPr lvl="0" algn="just"/>
            <a:r>
              <a:rPr lang="es-ES" noProof="0" dirty="0" smtClean="0"/>
              <a:t>Volumen de exportaciones del sector.</a:t>
            </a:r>
          </a:p>
          <a:p>
            <a:pPr lvl="0" algn="just"/>
            <a:r>
              <a:rPr lang="es-ES" noProof="0" dirty="0" smtClean="0"/>
              <a:t>Ambiente Macroeconómico.</a:t>
            </a:r>
          </a:p>
          <a:p>
            <a:pPr lvl="0" algn="just"/>
            <a:r>
              <a:rPr lang="es-ES" noProof="0" dirty="0" smtClean="0"/>
              <a:t>Tasa de Crecimiento de la economía.</a:t>
            </a:r>
          </a:p>
          <a:p>
            <a:pPr lvl="0" algn="just"/>
            <a:r>
              <a:rPr lang="es-ES" noProof="0" dirty="0" smtClean="0"/>
              <a:t>Crecimiento y Decrecimiento.</a:t>
            </a:r>
          </a:p>
          <a:p>
            <a:pPr lvl="0" algn="just"/>
            <a:r>
              <a:rPr lang="es-ES" noProof="0" dirty="0" smtClean="0"/>
              <a:t>Nivel de las Tasas de Interés.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noProof="0" dirty="0" smtClean="0"/>
              <a:t>Formulación de PERSPECTIVAS ESTRATÉGICAS</a:t>
            </a:r>
            <a:endParaRPr lang="es-ES" noProof="0" dirty="0"/>
          </a:p>
        </p:txBody>
      </p:sp>
      <p:sp>
        <p:nvSpPr>
          <p:cNvPr id="3" name="2 Marcador de contenido"/>
          <p:cNvSpPr>
            <a:spLocks noGrp="1"/>
          </p:cNvSpPr>
          <p:nvPr>
            <p:ph idx="1"/>
          </p:nvPr>
        </p:nvSpPr>
        <p:spPr/>
        <p:txBody>
          <a:bodyPr/>
          <a:lstStyle/>
          <a:p>
            <a:pPr algn="just"/>
            <a:r>
              <a:rPr lang="es-ES" noProof="0" dirty="0" smtClean="0"/>
              <a:t>Perspectiva Financiera.</a:t>
            </a:r>
          </a:p>
          <a:p>
            <a:pPr algn="just"/>
            <a:r>
              <a:rPr lang="es-ES" noProof="0" dirty="0" smtClean="0"/>
              <a:t>Perspectiva Cliente.</a:t>
            </a:r>
          </a:p>
          <a:p>
            <a:pPr algn="just"/>
            <a:r>
              <a:rPr lang="es-ES" noProof="0" dirty="0" smtClean="0"/>
              <a:t>Perspectiva de Procesos Internos.</a:t>
            </a:r>
          </a:p>
          <a:p>
            <a:pPr algn="just"/>
            <a:r>
              <a:rPr lang="es-ES" noProof="0" dirty="0" smtClean="0"/>
              <a:t>Perspectiva de Crecimiento y Aprendizaje.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692696"/>
            <a:ext cx="7024744" cy="638944"/>
          </a:xfrm>
        </p:spPr>
        <p:txBody>
          <a:bodyPr>
            <a:normAutofit fontScale="90000"/>
          </a:bodyPr>
          <a:lstStyle/>
          <a:p>
            <a:r>
              <a:rPr lang="es-ES" noProof="0" dirty="0" smtClean="0"/>
              <a:t>Configurar Cuadro de Mando</a:t>
            </a:r>
            <a:endParaRPr lang="es-ES" noProof="0"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917344910"/>
              </p:ext>
            </p:extLst>
          </p:nvPr>
        </p:nvGraphicFramePr>
        <p:xfrm>
          <a:off x="467541" y="1484784"/>
          <a:ext cx="8208914" cy="5102313"/>
        </p:xfrm>
        <a:graphic>
          <a:graphicData uri="http://schemas.openxmlformats.org/drawingml/2006/table">
            <a:tbl>
              <a:tblPr>
                <a:tableStyleId>{D7AC3CCA-C797-4891-BE02-D94E43425B78}</a:tableStyleId>
              </a:tblPr>
              <a:tblGrid>
                <a:gridCol w="638735"/>
                <a:gridCol w="1622389"/>
                <a:gridCol w="281751"/>
                <a:gridCol w="1792810"/>
                <a:gridCol w="284245"/>
                <a:gridCol w="1448763"/>
                <a:gridCol w="284245"/>
                <a:gridCol w="321948"/>
                <a:gridCol w="216308"/>
                <a:gridCol w="523164"/>
                <a:gridCol w="382311"/>
                <a:gridCol w="412245"/>
              </a:tblGrid>
              <a:tr h="261309">
                <a:tc>
                  <a:txBody>
                    <a:bodyPr/>
                    <a:lstStyle/>
                    <a:p>
                      <a:pPr algn="ctr" fontAlgn="b"/>
                      <a:r>
                        <a:rPr lang="es-EC" sz="800" b="1" u="none" strike="noStrike" dirty="0">
                          <a:effectLst/>
                        </a:rPr>
                        <a:t>EMPRESA</a:t>
                      </a:r>
                      <a:endParaRPr lang="es-EC" sz="800" b="1" i="0" u="none" strike="noStrike" dirty="0">
                        <a:solidFill>
                          <a:srgbClr val="000000"/>
                        </a:solidFill>
                        <a:effectLst/>
                        <a:latin typeface="Calibri"/>
                      </a:endParaRPr>
                    </a:p>
                  </a:txBody>
                  <a:tcPr marL="4139" marR="4139" marT="4139" marB="0" anchor="b">
                    <a:solidFill>
                      <a:schemeClr val="bg1"/>
                    </a:solidFill>
                  </a:tcPr>
                </a:tc>
                <a:tc>
                  <a:txBody>
                    <a:bodyPr/>
                    <a:lstStyle/>
                    <a:p>
                      <a:pPr algn="l" fontAlgn="b"/>
                      <a:r>
                        <a:rPr lang="es-EC" sz="800" b="1" u="none" strike="noStrike" dirty="0" smtClean="0">
                          <a:effectLst/>
                        </a:rPr>
                        <a:t>PERSPECTIVA</a:t>
                      </a:r>
                      <a:endParaRPr lang="es-EC" sz="800" b="1"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b="1" u="none" strike="noStrike" dirty="0">
                          <a:effectLst/>
                        </a:rPr>
                        <a:t>PESO</a:t>
                      </a:r>
                      <a:endParaRPr lang="es-EC" sz="800" b="1" i="0" u="none" strike="noStrike" dirty="0">
                        <a:solidFill>
                          <a:srgbClr val="000000"/>
                        </a:solidFill>
                        <a:effectLst/>
                        <a:latin typeface="Calibri"/>
                      </a:endParaRPr>
                    </a:p>
                  </a:txBody>
                  <a:tcPr marL="4139" marR="4139" marT="4139" marB="0" anchor="b">
                    <a:solidFill>
                      <a:schemeClr val="bg1"/>
                    </a:solidFill>
                  </a:tcPr>
                </a:tc>
                <a:tc>
                  <a:txBody>
                    <a:bodyPr/>
                    <a:lstStyle/>
                    <a:p>
                      <a:pPr algn="l" fontAlgn="b"/>
                      <a:r>
                        <a:rPr lang="es-EC" sz="800" b="1" u="none" strike="noStrike" dirty="0" smtClean="0">
                          <a:effectLst/>
                        </a:rPr>
                        <a:t>OBJETIVO</a:t>
                      </a:r>
                      <a:endParaRPr lang="es-EC" sz="800" b="1"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b="1" u="none" strike="noStrike" dirty="0">
                          <a:effectLst/>
                        </a:rPr>
                        <a:t>PESO</a:t>
                      </a:r>
                      <a:endParaRPr lang="es-EC" sz="800" b="1" i="0" u="none" strike="noStrike" dirty="0">
                        <a:solidFill>
                          <a:srgbClr val="000000"/>
                        </a:solidFill>
                        <a:effectLst/>
                        <a:latin typeface="Calibri"/>
                      </a:endParaRPr>
                    </a:p>
                  </a:txBody>
                  <a:tcPr marL="4139" marR="4139" marT="4139" marB="0" anchor="b">
                    <a:solidFill>
                      <a:schemeClr val="bg1"/>
                    </a:solidFill>
                  </a:tcPr>
                </a:tc>
                <a:tc>
                  <a:txBody>
                    <a:bodyPr/>
                    <a:lstStyle/>
                    <a:p>
                      <a:pPr algn="l" fontAlgn="b"/>
                      <a:r>
                        <a:rPr lang="es-EC" sz="800" b="1" u="none" strike="noStrike">
                          <a:effectLst/>
                        </a:rPr>
                        <a:t>INDICADOR</a:t>
                      </a:r>
                      <a:endParaRPr lang="es-EC" sz="800" b="1"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b="1" u="none" strike="noStrike" dirty="0">
                          <a:effectLst/>
                        </a:rPr>
                        <a:t>PESO</a:t>
                      </a:r>
                      <a:endParaRPr lang="es-EC" sz="800" b="1"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b="1" u="none" strike="noStrike" dirty="0" smtClean="0">
                          <a:effectLst/>
                        </a:rPr>
                        <a:t>MÁXIMO</a:t>
                      </a:r>
                      <a:endParaRPr lang="es-EC" sz="800" b="1"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b="1" u="none" strike="noStrike" dirty="0" smtClean="0">
                          <a:effectLst/>
                        </a:rPr>
                        <a:t>ME</a:t>
                      </a:r>
                    </a:p>
                    <a:p>
                      <a:pPr algn="r" fontAlgn="b"/>
                      <a:r>
                        <a:rPr lang="es-EC" sz="800" b="1" u="none" strike="noStrike" dirty="0" smtClean="0">
                          <a:effectLst/>
                        </a:rPr>
                        <a:t>TA</a:t>
                      </a:r>
                      <a:endParaRPr lang="es-EC" sz="800" b="1"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b="1" u="none" strike="noStrike" dirty="0" smtClean="0">
                          <a:effectLst/>
                        </a:rPr>
                        <a:t>SATISFAC</a:t>
                      </a:r>
                    </a:p>
                    <a:p>
                      <a:pPr algn="r" fontAlgn="b"/>
                      <a:r>
                        <a:rPr lang="es-EC" sz="800" b="1" u="none" strike="noStrike" dirty="0" smtClean="0">
                          <a:effectLst/>
                        </a:rPr>
                        <a:t>TORIO</a:t>
                      </a:r>
                      <a:endParaRPr lang="es-EC" sz="800" b="1"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b="1" u="none" strike="noStrike" dirty="0" smtClean="0">
                          <a:effectLst/>
                        </a:rPr>
                        <a:t>ACEPTABLE</a:t>
                      </a:r>
                      <a:endParaRPr lang="es-EC" sz="800" b="1"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b="1" u="none" strike="noStrike" dirty="0" smtClean="0">
                          <a:effectLst/>
                        </a:rPr>
                        <a:t>MÍNIMO</a:t>
                      </a:r>
                      <a:endParaRPr lang="es-EC" sz="800" b="1" i="0" u="none" strike="noStrike" dirty="0">
                        <a:solidFill>
                          <a:srgbClr val="000000"/>
                        </a:solidFill>
                        <a:effectLst/>
                        <a:latin typeface="Calibri"/>
                      </a:endParaRPr>
                    </a:p>
                  </a:txBody>
                  <a:tcPr marL="4139" marR="4139" marT="4139" marB="0" anchor="b">
                    <a:solidFill>
                      <a:schemeClr val="bg1"/>
                    </a:solidFill>
                  </a:tcPr>
                </a:tc>
              </a:tr>
              <a:tr h="290190">
                <a:tc>
                  <a:txBody>
                    <a:bodyPr/>
                    <a:lstStyle/>
                    <a:p>
                      <a:pPr algn="ctr" fontAlgn="b"/>
                      <a:r>
                        <a:rPr lang="es-EC" sz="800" u="none" strike="noStrike" dirty="0" err="1">
                          <a:effectLst/>
                        </a:rPr>
                        <a:t>VIMEWORKS</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dirty="0">
                          <a:effectLst/>
                        </a:rPr>
                        <a:t>PERSPECTIVA FINANCIERA</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0,3</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a:effectLst/>
                        </a:rPr>
                        <a:t>Crecimiento en ventas en desarrollo de aplicaciones.</a:t>
                      </a:r>
                      <a:endParaRPr lang="es-EC" sz="800" b="0" i="0" u="none" strike="noStrike">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0,3</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Tasa de crecimiento en ventas</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1</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80</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70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60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55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50</a:t>
                      </a:r>
                      <a:endParaRPr lang="es-EC" sz="800" b="0" i="0" u="none" strike="noStrike">
                        <a:solidFill>
                          <a:srgbClr val="000000"/>
                        </a:solidFill>
                        <a:effectLst/>
                        <a:latin typeface="Calibri"/>
                      </a:endParaRPr>
                    </a:p>
                  </a:txBody>
                  <a:tcPr marL="4139" marR="4139" marT="4139" marB="0" anchor="b">
                    <a:solidFill>
                      <a:schemeClr val="bg1"/>
                    </a:solidFill>
                  </a:tcPr>
                </a:tc>
              </a:tr>
              <a:tr h="272226">
                <a:tc>
                  <a:txBody>
                    <a:bodyPr/>
                    <a:lstStyle/>
                    <a:p>
                      <a:pPr algn="ctr" fontAlgn="b"/>
                      <a:r>
                        <a:rPr lang="es-EC" sz="800" u="none" strike="noStrike" dirty="0">
                          <a:effectLst/>
                        </a:rPr>
                        <a:t> </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dirty="0">
                          <a:effectLst/>
                        </a:rPr>
                        <a:t> </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dirty="0">
                          <a:effectLst/>
                        </a:rPr>
                        <a:t> </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Incrementar la rentabilidad sobre la inversión.</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dirty="0">
                          <a:effectLst/>
                        </a:rPr>
                        <a:t>0,5</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Rentabilidad Económica (ROE)</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dirty="0">
                          <a:effectLst/>
                        </a:rPr>
                        <a:t>0,6</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40</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35</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30</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25</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20</a:t>
                      </a:r>
                      <a:endParaRPr lang="es-EC" sz="800" b="0" i="0" u="none" strike="noStrike" dirty="0">
                        <a:solidFill>
                          <a:srgbClr val="000000"/>
                        </a:solidFill>
                        <a:effectLst/>
                        <a:latin typeface="Calibri"/>
                      </a:endParaRPr>
                    </a:p>
                  </a:txBody>
                  <a:tcPr marL="4139" marR="4139" marT="4139" marB="0" anchor="b">
                    <a:solidFill>
                      <a:schemeClr val="bg1"/>
                    </a:solidFill>
                  </a:tcPr>
                </a:tc>
              </a:tr>
              <a:tr h="145095">
                <a:tc>
                  <a:txBody>
                    <a:bodyPr/>
                    <a:lstStyle/>
                    <a:p>
                      <a:pPr algn="ctr"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 </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Rentabilidad </a:t>
                      </a:r>
                      <a:r>
                        <a:rPr lang="es-EC" sz="800" u="none" strike="noStrike" dirty="0" smtClean="0">
                          <a:effectLst/>
                        </a:rPr>
                        <a:t>Inversión </a:t>
                      </a:r>
                      <a:r>
                        <a:rPr lang="es-EC" sz="800" u="none" strike="noStrike" dirty="0">
                          <a:effectLst/>
                        </a:rPr>
                        <a:t>(ROI)</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0,4</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40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35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30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25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20</a:t>
                      </a:r>
                      <a:endParaRPr lang="es-EC" sz="800" b="0" i="0" u="none" strike="noStrike" dirty="0">
                        <a:solidFill>
                          <a:srgbClr val="000000"/>
                        </a:solidFill>
                        <a:effectLst/>
                        <a:latin typeface="Calibri"/>
                      </a:endParaRPr>
                    </a:p>
                  </a:txBody>
                  <a:tcPr marL="4139" marR="4139" marT="4139" marB="0" anchor="b">
                    <a:solidFill>
                      <a:schemeClr val="bg1"/>
                    </a:solidFill>
                  </a:tcPr>
                </a:tc>
              </a:tr>
              <a:tr h="261309">
                <a:tc>
                  <a:txBody>
                    <a:bodyPr/>
                    <a:lstStyle/>
                    <a:p>
                      <a:pPr algn="ctr"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Disminuir los costos operativos</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0,2</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Tasa de Reducción de Gastos generales </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1</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45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40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35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30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25</a:t>
                      </a:r>
                      <a:endParaRPr lang="es-EC" sz="800" b="0" i="0" u="none" strike="noStrike" dirty="0">
                        <a:solidFill>
                          <a:srgbClr val="000000"/>
                        </a:solidFill>
                        <a:effectLst/>
                        <a:latin typeface="Calibri"/>
                      </a:endParaRPr>
                    </a:p>
                  </a:txBody>
                  <a:tcPr marL="4139" marR="4139" marT="4139" marB="0" anchor="b">
                    <a:solidFill>
                      <a:schemeClr val="bg1"/>
                    </a:solidFill>
                  </a:tcPr>
                </a:tc>
              </a:tr>
              <a:tr h="145095">
                <a:tc>
                  <a:txBody>
                    <a:bodyPr/>
                    <a:lstStyle/>
                    <a:p>
                      <a:pPr algn="ctr"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PERSPECTIVA DE CLIENTES</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0,3</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a:effectLst/>
                        </a:rPr>
                        <a:t>Fidelizar la cartera de clientes.</a:t>
                      </a:r>
                      <a:endParaRPr lang="es-EC" sz="800" b="0" i="0" u="none" strike="noStrike">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dirty="0">
                          <a:effectLst/>
                        </a:rPr>
                        <a:t>0,1</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Lealtad de Clientes</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1</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100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98</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95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92</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90</a:t>
                      </a:r>
                      <a:endParaRPr lang="es-EC" sz="800" b="0" i="0" u="none" strike="noStrike" dirty="0">
                        <a:solidFill>
                          <a:srgbClr val="000000"/>
                        </a:solidFill>
                        <a:effectLst/>
                        <a:latin typeface="Calibri"/>
                      </a:endParaRPr>
                    </a:p>
                  </a:txBody>
                  <a:tcPr marL="4139" marR="4139" marT="4139" marB="0" anchor="b">
                    <a:solidFill>
                      <a:schemeClr val="bg1"/>
                    </a:solidFill>
                  </a:tcPr>
                </a:tc>
              </a:tr>
              <a:tr h="145095">
                <a:tc>
                  <a:txBody>
                    <a:bodyPr/>
                    <a:lstStyle/>
                    <a:p>
                      <a:pPr algn="ctr"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a:effectLst/>
                        </a:rPr>
                        <a:t>Penetrar en nuevos mercados</a:t>
                      </a:r>
                      <a:endParaRPr lang="es-EC" sz="800" b="0" i="0" u="none" strike="noStrike">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0,2</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Crecimiento en la cuota de mercado</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1</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50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45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40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38</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35</a:t>
                      </a:r>
                      <a:endParaRPr lang="es-EC" sz="800" b="0" i="0" u="none" strike="noStrike" dirty="0">
                        <a:solidFill>
                          <a:srgbClr val="000000"/>
                        </a:solidFill>
                        <a:effectLst/>
                        <a:latin typeface="Calibri"/>
                      </a:endParaRPr>
                    </a:p>
                  </a:txBody>
                  <a:tcPr marL="4139" marR="4139" marT="4139" marB="0" anchor="b">
                    <a:solidFill>
                      <a:schemeClr val="bg1"/>
                    </a:solidFill>
                  </a:tcPr>
                </a:tc>
              </a:tr>
              <a:tr h="261309">
                <a:tc>
                  <a:txBody>
                    <a:bodyPr/>
                    <a:lstStyle/>
                    <a:p>
                      <a:pPr algn="ctr"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a:effectLst/>
                        </a:rPr>
                        <a:t>Crecimiento de la cartera de clientes</a:t>
                      </a:r>
                      <a:endParaRPr lang="es-EC" sz="800" b="0" i="0" u="none" strike="noStrike">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0,4</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Tasa de crecimiento de clientes</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1</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50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45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40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38</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35</a:t>
                      </a:r>
                      <a:endParaRPr lang="es-EC" sz="800" b="0" i="0" u="none" strike="noStrike" dirty="0">
                        <a:solidFill>
                          <a:srgbClr val="000000"/>
                        </a:solidFill>
                        <a:effectLst/>
                        <a:latin typeface="Calibri"/>
                      </a:endParaRPr>
                    </a:p>
                  </a:txBody>
                  <a:tcPr marL="4139" marR="4139" marT="4139" marB="0" anchor="b">
                    <a:solidFill>
                      <a:schemeClr val="bg1"/>
                    </a:solidFill>
                  </a:tcPr>
                </a:tc>
              </a:tr>
              <a:tr h="145095">
                <a:tc>
                  <a:txBody>
                    <a:bodyPr/>
                    <a:lstStyle/>
                    <a:p>
                      <a:pPr algn="ctr"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a:effectLst/>
                        </a:rPr>
                        <a:t>Mejorar la satisfacción del cliente</a:t>
                      </a:r>
                      <a:endParaRPr lang="es-EC" sz="800" b="0" i="0" u="none" strike="noStrike">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0,2</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Satisfacción del cliente</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1</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100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98</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95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92</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90</a:t>
                      </a:r>
                      <a:endParaRPr lang="es-EC" sz="800" b="0" i="0" u="none" strike="noStrike" dirty="0">
                        <a:solidFill>
                          <a:srgbClr val="000000"/>
                        </a:solidFill>
                        <a:effectLst/>
                        <a:latin typeface="Calibri"/>
                      </a:endParaRPr>
                    </a:p>
                  </a:txBody>
                  <a:tcPr marL="4139" marR="4139" marT="4139" marB="0" anchor="b">
                    <a:solidFill>
                      <a:schemeClr val="bg1"/>
                    </a:solidFill>
                  </a:tcPr>
                </a:tc>
              </a:tr>
              <a:tr h="290190">
                <a:tc>
                  <a:txBody>
                    <a:bodyPr/>
                    <a:lstStyle/>
                    <a:p>
                      <a:pPr algn="ctr"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a:effectLst/>
                        </a:rPr>
                        <a:t>Desarrollar nuevos productos de software a la medida del cliente.</a:t>
                      </a:r>
                      <a:endParaRPr lang="es-EC" sz="800" b="0" i="0" u="none" strike="noStrike">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0,1</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Nuevos productos</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dirty="0">
                          <a:effectLst/>
                        </a:rPr>
                        <a:t>1</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25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22</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20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18</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15</a:t>
                      </a:r>
                      <a:endParaRPr lang="es-EC" sz="800" b="0" i="0" u="none" strike="noStrike" dirty="0">
                        <a:solidFill>
                          <a:srgbClr val="000000"/>
                        </a:solidFill>
                        <a:effectLst/>
                        <a:latin typeface="Calibri"/>
                      </a:endParaRPr>
                    </a:p>
                  </a:txBody>
                  <a:tcPr marL="4139" marR="4139" marT="4139" marB="0" anchor="b">
                    <a:solidFill>
                      <a:schemeClr val="bg1"/>
                    </a:solidFill>
                  </a:tcPr>
                </a:tc>
              </a:tr>
              <a:tr h="145095">
                <a:tc>
                  <a:txBody>
                    <a:bodyPr/>
                    <a:lstStyle/>
                    <a:p>
                      <a:pPr algn="ctr"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PERSPECTIVA DE PROCESO INTERNO</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0,2</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a:effectLst/>
                        </a:rPr>
                        <a:t>Mejorar la calidad de los servicios</a:t>
                      </a:r>
                      <a:endParaRPr lang="es-EC" sz="800" b="0" i="0" u="none" strike="noStrike">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0,5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Eficacia en el desarrollo</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dirty="0">
                          <a:effectLst/>
                        </a:rPr>
                        <a:t>0,5</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100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98</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95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92</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90</a:t>
                      </a:r>
                      <a:endParaRPr lang="es-EC" sz="800" b="0" i="0" u="none" strike="noStrike" dirty="0">
                        <a:solidFill>
                          <a:srgbClr val="000000"/>
                        </a:solidFill>
                        <a:effectLst/>
                        <a:latin typeface="Calibri"/>
                      </a:endParaRPr>
                    </a:p>
                  </a:txBody>
                  <a:tcPr marL="4139" marR="4139" marT="4139" marB="0" anchor="b">
                    <a:solidFill>
                      <a:schemeClr val="bg1"/>
                    </a:solidFill>
                  </a:tcPr>
                </a:tc>
              </a:tr>
              <a:tr h="145095">
                <a:tc>
                  <a:txBody>
                    <a:bodyPr/>
                    <a:lstStyle/>
                    <a:p>
                      <a:pPr algn="ctr"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a:effectLst/>
                        </a:rPr>
                        <a:t> </a:t>
                      </a:r>
                      <a:endParaRPr lang="es-EC" sz="800" b="0" i="0" u="none" strike="noStrike">
                        <a:solidFill>
                          <a:srgbClr val="000000"/>
                        </a:solidFill>
                        <a:effectLst/>
                        <a:latin typeface="Calibri"/>
                      </a:endParaRPr>
                    </a:p>
                  </a:txBody>
                  <a:tcPr marL="4139" marR="4139" marT="4139" marB="0">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Tasa de Reclamos</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dirty="0">
                          <a:effectLst/>
                        </a:rPr>
                        <a:t>0,5</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20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18</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17</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15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13</a:t>
                      </a:r>
                      <a:endParaRPr lang="es-EC" sz="800" b="0" i="0" u="none" strike="noStrike" dirty="0">
                        <a:solidFill>
                          <a:srgbClr val="000000"/>
                        </a:solidFill>
                        <a:effectLst/>
                        <a:latin typeface="Calibri"/>
                      </a:endParaRPr>
                    </a:p>
                  </a:txBody>
                  <a:tcPr marL="4139" marR="4139" marT="4139" marB="0" anchor="b">
                    <a:solidFill>
                      <a:schemeClr val="bg1"/>
                    </a:solidFill>
                  </a:tcPr>
                </a:tc>
              </a:tr>
              <a:tr h="388509">
                <a:tc>
                  <a:txBody>
                    <a:bodyPr/>
                    <a:lstStyle/>
                    <a:p>
                      <a:pPr algn="ctr"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Innovación de procesos de acuerdo al proyecto de desarrollo.</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0,2</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Tasa de </a:t>
                      </a:r>
                      <a:r>
                        <a:rPr lang="es-EC" sz="800" u="none" strike="noStrike" dirty="0" smtClean="0">
                          <a:effectLst/>
                        </a:rPr>
                        <a:t>innovación </a:t>
                      </a:r>
                      <a:r>
                        <a:rPr lang="es-EC" sz="800" u="none" strike="noStrike" dirty="0">
                          <a:effectLst/>
                        </a:rPr>
                        <a:t>en el proceso</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1</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25</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20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18</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16</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15</a:t>
                      </a:r>
                      <a:endParaRPr lang="es-EC" sz="800" b="0" i="0" u="none" strike="noStrike" dirty="0">
                        <a:solidFill>
                          <a:srgbClr val="000000"/>
                        </a:solidFill>
                        <a:effectLst/>
                        <a:latin typeface="Calibri"/>
                      </a:endParaRPr>
                    </a:p>
                  </a:txBody>
                  <a:tcPr marL="4139" marR="4139" marT="4139" marB="0" anchor="b">
                    <a:solidFill>
                      <a:schemeClr val="bg1"/>
                    </a:solidFill>
                  </a:tcPr>
                </a:tc>
              </a:tr>
              <a:tr h="290190">
                <a:tc>
                  <a:txBody>
                    <a:bodyPr/>
                    <a:lstStyle/>
                    <a:p>
                      <a:pPr algn="ctr"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dirty="0">
                          <a:effectLst/>
                        </a:rPr>
                        <a:t> </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a:effectLst/>
                        </a:rPr>
                        <a:t>Eficiencia en el uso de recursos en los procesos</a:t>
                      </a:r>
                      <a:endParaRPr lang="es-EC" sz="800" b="0" i="0" u="none" strike="noStrike">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0,3</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Eficiencia del proceso</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1</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100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98</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95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92</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90</a:t>
                      </a:r>
                      <a:endParaRPr lang="es-EC" sz="800" b="0" i="0" u="none" strike="noStrike" dirty="0">
                        <a:solidFill>
                          <a:srgbClr val="000000"/>
                        </a:solidFill>
                        <a:effectLst/>
                        <a:latin typeface="Calibri"/>
                      </a:endParaRPr>
                    </a:p>
                  </a:txBody>
                  <a:tcPr marL="4139" marR="4139" marT="4139" marB="0" anchor="b">
                    <a:solidFill>
                      <a:schemeClr val="bg1"/>
                    </a:solidFill>
                  </a:tcPr>
                </a:tc>
              </a:tr>
              <a:tr h="580381">
                <a:tc>
                  <a:txBody>
                    <a:bodyPr/>
                    <a:lstStyle/>
                    <a:p>
                      <a:pPr algn="ctr"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dirty="0">
                          <a:effectLst/>
                        </a:rPr>
                        <a:t>PERSPECTIVA DE APRENDIZAJE Y CRECIMIENTO</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0,2</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a:effectLst/>
                        </a:rPr>
                        <a:t>Mejorar las competencias, capacidades, conocimientos, habilidades y destrezas de las personas</a:t>
                      </a:r>
                      <a:endParaRPr lang="es-EC" sz="800" b="0" i="0" u="none" strike="noStrike">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0,2</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Tasa de </a:t>
                      </a:r>
                      <a:r>
                        <a:rPr lang="es-EC" sz="800" u="none" strike="noStrike" dirty="0" smtClean="0">
                          <a:effectLst/>
                        </a:rPr>
                        <a:t>formación </a:t>
                      </a:r>
                      <a:r>
                        <a:rPr lang="es-EC" sz="800" u="none" strike="noStrike" dirty="0">
                          <a:effectLst/>
                        </a:rPr>
                        <a:t>de personal</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1</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80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70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60</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55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50</a:t>
                      </a:r>
                      <a:endParaRPr lang="es-EC" sz="800" b="0" i="0" u="none" strike="noStrike" dirty="0">
                        <a:solidFill>
                          <a:srgbClr val="000000"/>
                        </a:solidFill>
                        <a:effectLst/>
                        <a:latin typeface="Calibri"/>
                      </a:endParaRPr>
                    </a:p>
                  </a:txBody>
                  <a:tcPr marL="4139" marR="4139" marT="4139" marB="0" anchor="b">
                    <a:solidFill>
                      <a:schemeClr val="bg1"/>
                    </a:solidFill>
                  </a:tcPr>
                </a:tc>
              </a:tr>
              <a:tr h="290190">
                <a:tc>
                  <a:txBody>
                    <a:bodyPr/>
                    <a:lstStyle/>
                    <a:p>
                      <a:pPr algn="ctr"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a:effectLst/>
                        </a:rPr>
                        <a:t>Mejorar el Clima Laboral y la comunicación interna.</a:t>
                      </a:r>
                      <a:endParaRPr lang="es-EC" sz="800" b="0" i="0" u="none" strike="noStrike">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0,4</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Grado de satisfacción de los empleados </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0,5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100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98</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95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92</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90</a:t>
                      </a:r>
                      <a:endParaRPr lang="es-EC" sz="800" b="0" i="0" u="none" strike="noStrike" dirty="0">
                        <a:solidFill>
                          <a:srgbClr val="000000"/>
                        </a:solidFill>
                        <a:effectLst/>
                        <a:latin typeface="Calibri"/>
                      </a:endParaRPr>
                    </a:p>
                  </a:txBody>
                  <a:tcPr marL="4139" marR="4139" marT="4139" marB="0" anchor="b">
                    <a:solidFill>
                      <a:schemeClr val="bg1"/>
                    </a:solidFill>
                  </a:tcPr>
                </a:tc>
              </a:tr>
              <a:tr h="145095">
                <a:tc>
                  <a:txBody>
                    <a:bodyPr/>
                    <a:lstStyle/>
                    <a:p>
                      <a:pPr algn="ctr"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Tasa rotación personal </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0,5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25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20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18</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16</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15</a:t>
                      </a:r>
                      <a:endParaRPr lang="es-EC" sz="800" b="0" i="0" u="none" strike="noStrike" dirty="0">
                        <a:solidFill>
                          <a:srgbClr val="000000"/>
                        </a:solidFill>
                        <a:effectLst/>
                        <a:latin typeface="Calibri"/>
                      </a:endParaRPr>
                    </a:p>
                  </a:txBody>
                  <a:tcPr marL="4139" marR="4139" marT="4139" marB="0" anchor="b">
                    <a:solidFill>
                      <a:schemeClr val="bg1"/>
                    </a:solidFill>
                  </a:tcPr>
                </a:tc>
              </a:tr>
              <a:tr h="404887">
                <a:tc>
                  <a:txBody>
                    <a:bodyPr/>
                    <a:lstStyle/>
                    <a:p>
                      <a:pPr algn="ctr"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a:effectLst/>
                        </a:rPr>
                        <a:t>Adaptar e innovar la Tecnología a las necesidades de los proyectos de desarrollo</a:t>
                      </a:r>
                      <a:endParaRPr lang="es-EC" sz="800" b="0" i="0" u="none" strike="noStrike">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0,4</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Tasa de </a:t>
                      </a:r>
                      <a:r>
                        <a:rPr lang="es-EC" sz="800" u="none" strike="noStrike" dirty="0" smtClean="0">
                          <a:effectLst/>
                        </a:rPr>
                        <a:t>automatización </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a:effectLst/>
                        </a:rPr>
                        <a:t>0,4</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25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20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18</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16</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15</a:t>
                      </a:r>
                      <a:endParaRPr lang="es-EC" sz="800" b="0" i="0" u="none" strike="noStrike" dirty="0">
                        <a:solidFill>
                          <a:srgbClr val="000000"/>
                        </a:solidFill>
                        <a:effectLst/>
                        <a:latin typeface="Calibri"/>
                      </a:endParaRPr>
                    </a:p>
                  </a:txBody>
                  <a:tcPr marL="4139" marR="4139" marT="4139" marB="0" anchor="b">
                    <a:solidFill>
                      <a:schemeClr val="bg1"/>
                    </a:solidFill>
                  </a:tcPr>
                </a:tc>
              </a:tr>
              <a:tr h="145095">
                <a:tc>
                  <a:txBody>
                    <a:bodyPr/>
                    <a:lstStyle/>
                    <a:p>
                      <a:pPr algn="ctr"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Í</a:t>
                      </a:r>
                      <a:r>
                        <a:rPr lang="es-EC" sz="800" u="none" strike="noStrike" dirty="0" smtClean="0">
                          <a:effectLst/>
                        </a:rPr>
                        <a:t>ndice </a:t>
                      </a:r>
                      <a:r>
                        <a:rPr lang="es-EC" sz="800" u="none" strike="noStrike" dirty="0">
                          <a:effectLst/>
                        </a:rPr>
                        <a:t>de Formación en TI</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dirty="0">
                          <a:effectLst/>
                        </a:rPr>
                        <a:t>0,3</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30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25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20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18</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15</a:t>
                      </a:r>
                      <a:endParaRPr lang="es-EC" sz="800" b="0" i="0" u="none" strike="noStrike" dirty="0">
                        <a:solidFill>
                          <a:srgbClr val="000000"/>
                        </a:solidFill>
                        <a:effectLst/>
                        <a:latin typeface="Calibri"/>
                      </a:endParaRPr>
                    </a:p>
                  </a:txBody>
                  <a:tcPr marL="4139" marR="4139" marT="4139" marB="0" anchor="b">
                    <a:solidFill>
                      <a:schemeClr val="bg1"/>
                    </a:solidFill>
                  </a:tcPr>
                </a:tc>
              </a:tr>
              <a:tr h="145095">
                <a:tc>
                  <a:txBody>
                    <a:bodyPr/>
                    <a:lstStyle/>
                    <a:p>
                      <a:pPr algn="ctr" fontAlgn="b"/>
                      <a:r>
                        <a:rPr lang="es-EC" sz="800" u="none" strike="noStrike" dirty="0">
                          <a:effectLst/>
                        </a:rPr>
                        <a:t> </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dirty="0">
                          <a:effectLst/>
                        </a:rPr>
                        <a:t> </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l" fontAlgn="b"/>
                      <a:r>
                        <a:rPr lang="es-EC" sz="800" u="none" strike="noStrike">
                          <a:effectLst/>
                        </a:rPr>
                        <a:t> </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l" fontAlgn="t"/>
                      <a:r>
                        <a:rPr lang="es-EC" sz="800" u="none" strike="noStrike" dirty="0">
                          <a:effectLst/>
                        </a:rPr>
                        <a:t>Í</a:t>
                      </a:r>
                      <a:r>
                        <a:rPr lang="es-EC" sz="800" u="none" strike="noStrike" dirty="0" smtClean="0">
                          <a:effectLst/>
                        </a:rPr>
                        <a:t>ndice </a:t>
                      </a:r>
                      <a:r>
                        <a:rPr lang="es-EC" sz="800" u="none" strike="noStrike" dirty="0">
                          <a:effectLst/>
                        </a:rPr>
                        <a:t>Estructura de TI</a:t>
                      </a:r>
                      <a:endParaRPr lang="es-EC" sz="800" b="0" i="0" u="none" strike="noStrike" dirty="0">
                        <a:solidFill>
                          <a:srgbClr val="000000"/>
                        </a:solidFill>
                        <a:effectLst/>
                        <a:latin typeface="Calibri"/>
                      </a:endParaRPr>
                    </a:p>
                  </a:txBody>
                  <a:tcPr marL="4139" marR="4139" marT="4139" marB="0">
                    <a:solidFill>
                      <a:schemeClr val="bg1"/>
                    </a:solidFill>
                  </a:tcPr>
                </a:tc>
                <a:tc>
                  <a:txBody>
                    <a:bodyPr/>
                    <a:lstStyle/>
                    <a:p>
                      <a:pPr algn="r" fontAlgn="b"/>
                      <a:r>
                        <a:rPr lang="es-EC" sz="800" u="none" strike="noStrike" dirty="0">
                          <a:effectLst/>
                        </a:rPr>
                        <a:t>0,3</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30</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25</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a:effectLst/>
                        </a:rPr>
                        <a:t>20</a:t>
                      </a:r>
                      <a:endParaRPr lang="es-EC" sz="800" b="0" i="0" u="none" strike="noStrike">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18</a:t>
                      </a:r>
                      <a:endParaRPr lang="es-EC" sz="800" b="0" i="0" u="none" strike="noStrike" dirty="0">
                        <a:solidFill>
                          <a:srgbClr val="000000"/>
                        </a:solidFill>
                        <a:effectLst/>
                        <a:latin typeface="Calibri"/>
                      </a:endParaRPr>
                    </a:p>
                  </a:txBody>
                  <a:tcPr marL="4139" marR="4139" marT="4139" marB="0" anchor="b">
                    <a:solidFill>
                      <a:schemeClr val="bg1"/>
                    </a:solidFill>
                  </a:tcPr>
                </a:tc>
                <a:tc>
                  <a:txBody>
                    <a:bodyPr/>
                    <a:lstStyle/>
                    <a:p>
                      <a:pPr algn="r" fontAlgn="b"/>
                      <a:r>
                        <a:rPr lang="es-EC" sz="800" u="none" strike="noStrike" dirty="0">
                          <a:effectLst/>
                        </a:rPr>
                        <a:t>15</a:t>
                      </a:r>
                      <a:endParaRPr lang="es-EC" sz="800" b="0" i="0" u="none" strike="noStrike" dirty="0">
                        <a:solidFill>
                          <a:srgbClr val="000000"/>
                        </a:solidFill>
                        <a:effectLst/>
                        <a:latin typeface="Calibri"/>
                      </a:endParaRPr>
                    </a:p>
                  </a:txBody>
                  <a:tcPr marL="4139" marR="4139" marT="4139" marB="0" anchor="b">
                    <a:solidFill>
                      <a:schemeClr val="bg1"/>
                    </a:solidFill>
                  </a:tcPr>
                </a:tc>
              </a:tr>
            </a:tbl>
          </a:graphicData>
        </a:graphic>
      </p:graphicFrame>
    </p:spTree>
    <p:extLst>
      <p:ext uri="{BB962C8B-B14F-4D97-AF65-F5344CB8AC3E}">
        <p14:creationId xmlns:p14="http://schemas.microsoft.com/office/powerpoint/2010/main" val="18856008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620688"/>
            <a:ext cx="7024744" cy="1008112"/>
          </a:xfrm>
        </p:spPr>
        <p:txBody>
          <a:bodyPr>
            <a:normAutofit fontScale="90000"/>
          </a:bodyPr>
          <a:lstStyle/>
          <a:p>
            <a:pPr algn="just"/>
            <a:r>
              <a:rPr lang="es-ES" sz="3400" noProof="0" smtClean="0"/>
              <a:t>Variables de Control para indicadores</a:t>
            </a:r>
            <a:endParaRPr lang="es-ES" sz="3400" noProof="0"/>
          </a:p>
        </p:txBody>
      </p:sp>
      <p:graphicFrame>
        <p:nvGraphicFramePr>
          <p:cNvPr id="4" name="3 Marcador de contenido"/>
          <p:cNvGraphicFramePr>
            <a:graphicFrameLocks noGrp="1"/>
          </p:cNvGraphicFramePr>
          <p:nvPr>
            <p:ph idx="1"/>
          </p:nvPr>
        </p:nvGraphicFramePr>
        <p:xfrm>
          <a:off x="683568" y="1628800"/>
          <a:ext cx="7992888" cy="4752527"/>
        </p:xfrm>
        <a:graphic>
          <a:graphicData uri="http://schemas.openxmlformats.org/drawingml/2006/table">
            <a:tbl>
              <a:tblPr/>
              <a:tblGrid>
                <a:gridCol w="2664296"/>
                <a:gridCol w="1332148"/>
                <a:gridCol w="2772308"/>
                <a:gridCol w="1224136"/>
              </a:tblGrid>
              <a:tr h="250133">
                <a:tc>
                  <a:txBody>
                    <a:bodyPr/>
                    <a:lstStyle/>
                    <a:p>
                      <a:pPr algn="r">
                        <a:lnSpc>
                          <a:spcPct val="115000"/>
                        </a:lnSpc>
                        <a:spcAft>
                          <a:spcPts val="0"/>
                        </a:spcAft>
                      </a:pPr>
                      <a:r>
                        <a:rPr lang="es-ES" sz="1050" b="1" dirty="0">
                          <a:solidFill>
                            <a:srgbClr val="000000"/>
                          </a:solidFill>
                          <a:latin typeface="Arial"/>
                          <a:ea typeface="Arial"/>
                        </a:rPr>
                        <a:t>VARIABLES</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b="1" dirty="0" smtClean="0">
                          <a:solidFill>
                            <a:srgbClr val="000000"/>
                          </a:solidFill>
                          <a:latin typeface="Arial"/>
                          <a:ea typeface="Arial"/>
                        </a:rPr>
                        <a:t>ACRÓNIMO</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b="1" dirty="0">
                          <a:solidFill>
                            <a:srgbClr val="000000"/>
                          </a:solidFill>
                          <a:latin typeface="Arial"/>
                          <a:ea typeface="Arial"/>
                        </a:rPr>
                        <a:t>VARIABLES</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b="1" dirty="0" smtClean="0">
                          <a:solidFill>
                            <a:srgbClr val="000000"/>
                          </a:solidFill>
                          <a:latin typeface="Arial"/>
                          <a:ea typeface="Arial"/>
                        </a:rPr>
                        <a:t>ACRÓNIMO</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dirty="0">
                          <a:solidFill>
                            <a:srgbClr val="000000"/>
                          </a:solidFill>
                          <a:latin typeface="Arial"/>
                          <a:ea typeface="Arial"/>
                        </a:rPr>
                        <a:t>Cuota ventas periodo N+1</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dirty="0">
                          <a:solidFill>
                            <a:srgbClr val="000000"/>
                          </a:solidFill>
                          <a:latin typeface="Arial"/>
                          <a:ea typeface="Arial"/>
                        </a:rPr>
                        <a:t>CPN+1</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 desarrollos a tiempo</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dirty="0">
                          <a:solidFill>
                            <a:srgbClr val="000000"/>
                          </a:solidFill>
                          <a:latin typeface="Arial"/>
                          <a:ea typeface="Arial"/>
                        </a:rPr>
                        <a:t>DAT</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a:solidFill>
                            <a:srgbClr val="000000"/>
                          </a:solidFill>
                          <a:latin typeface="Arial"/>
                          <a:ea typeface="Arial"/>
                        </a:rPr>
                        <a:t>Cuota ventas periodo N</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dirty="0">
                          <a:solidFill>
                            <a:srgbClr val="000000"/>
                          </a:solidFill>
                          <a:latin typeface="Arial"/>
                          <a:ea typeface="Arial"/>
                        </a:rPr>
                        <a:t>CVPN</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 desarrollos totales</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DT</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a:solidFill>
                            <a:srgbClr val="000000"/>
                          </a:solidFill>
                          <a:latin typeface="Arial"/>
                          <a:ea typeface="Arial"/>
                        </a:rPr>
                        <a:t>Beneficio neto</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BN</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 de reclamos</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DR</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a:solidFill>
                            <a:srgbClr val="000000"/>
                          </a:solidFill>
                          <a:latin typeface="Arial"/>
                          <a:ea typeface="Arial"/>
                        </a:rPr>
                        <a:t>recursos propios</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RP</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 total de proyectos</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TDP</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a:solidFill>
                            <a:srgbClr val="000000"/>
                          </a:solidFill>
                          <a:latin typeface="Arial"/>
                          <a:ea typeface="Arial"/>
                        </a:rPr>
                        <a:t>Beneficios antes de intereses e impuestos </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NADIEI</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Numero de cambios en el proceso</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NDCEEP</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a:solidFill>
                            <a:srgbClr val="000000"/>
                          </a:solidFill>
                          <a:latin typeface="Arial"/>
                          <a:ea typeface="Arial"/>
                        </a:rPr>
                        <a:t>Activo total</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AT</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total de procesos</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dirty="0">
                          <a:solidFill>
                            <a:srgbClr val="000000"/>
                          </a:solidFill>
                          <a:latin typeface="Arial"/>
                          <a:ea typeface="Arial"/>
                        </a:rPr>
                        <a:t>TDP</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a:solidFill>
                            <a:srgbClr val="000000"/>
                          </a:solidFill>
                          <a:latin typeface="Arial"/>
                          <a:ea typeface="Arial"/>
                        </a:rPr>
                        <a:t>Total de gastos Periodo N</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TDGPN</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Número de proyectos</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NDP</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a:solidFill>
                            <a:srgbClr val="000000"/>
                          </a:solidFill>
                          <a:latin typeface="Arial"/>
                          <a:ea typeface="Arial"/>
                        </a:rPr>
                        <a:t>Total de Gastos Periodo N+1</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TDGPN+1</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recursos consumidos</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RCP</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a:solidFill>
                            <a:srgbClr val="000000"/>
                          </a:solidFill>
                          <a:latin typeface="Arial"/>
                          <a:ea typeface="Arial"/>
                        </a:rPr>
                        <a:t>Recontratos Clientes Periodo</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dirty="0">
                          <a:solidFill>
                            <a:srgbClr val="000000"/>
                          </a:solidFill>
                          <a:latin typeface="Arial"/>
                          <a:ea typeface="Arial"/>
                        </a:rPr>
                        <a:t>RCP</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Personal Capacitado</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PC</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a:solidFill>
                            <a:srgbClr val="000000"/>
                          </a:solidFill>
                          <a:latin typeface="Arial"/>
                          <a:ea typeface="Arial"/>
                        </a:rPr>
                        <a:t>Clientes Periodo</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dirty="0">
                          <a:solidFill>
                            <a:srgbClr val="000000"/>
                          </a:solidFill>
                          <a:latin typeface="Arial"/>
                          <a:ea typeface="Arial"/>
                        </a:rPr>
                        <a:t>CP</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Personal total</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PT</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a:solidFill>
                            <a:srgbClr val="000000"/>
                          </a:solidFill>
                          <a:latin typeface="Arial"/>
                          <a:ea typeface="Arial"/>
                        </a:rPr>
                        <a:t>Proyectos nuevos</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dirty="0">
                          <a:solidFill>
                            <a:srgbClr val="000000"/>
                          </a:solidFill>
                          <a:latin typeface="Arial"/>
                          <a:ea typeface="Arial"/>
                        </a:rPr>
                        <a:t>PN</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Empleados satisfechos</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ES</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a:solidFill>
                            <a:srgbClr val="000000"/>
                          </a:solidFill>
                          <a:latin typeface="Arial"/>
                          <a:ea typeface="Arial"/>
                        </a:rPr>
                        <a:t>Proyectos Totales</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PT</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Personal Egresado</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PE</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a:solidFill>
                            <a:srgbClr val="000000"/>
                          </a:solidFill>
                          <a:latin typeface="Arial"/>
                          <a:ea typeface="Arial"/>
                        </a:rPr>
                        <a:t>Clientes año N+1</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CAN+1</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Actividades Automatizadas</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AA</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a:solidFill>
                            <a:srgbClr val="000000"/>
                          </a:solidFill>
                          <a:latin typeface="Arial"/>
                          <a:ea typeface="Arial"/>
                        </a:rPr>
                        <a:t>clientes perdidos</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CPE</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Actividades Totales</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AT</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a:solidFill>
                            <a:srgbClr val="000000"/>
                          </a:solidFill>
                          <a:latin typeface="Arial"/>
                          <a:ea typeface="Arial"/>
                        </a:rPr>
                        <a:t># clientes satisfechos</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CS</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Personas capacitadas en TI</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PCETI</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a:solidFill>
                            <a:srgbClr val="000000"/>
                          </a:solidFill>
                          <a:latin typeface="Arial"/>
                          <a:ea typeface="Arial"/>
                        </a:rPr>
                        <a:t># total de clientes</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TDC</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Total Técnicos en desarrollo</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TTED</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a:solidFill>
                            <a:srgbClr val="000000"/>
                          </a:solidFill>
                          <a:latin typeface="Arial"/>
                          <a:ea typeface="Arial"/>
                        </a:rPr>
                        <a:t>Sistemas nuevos</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a:solidFill>
                            <a:srgbClr val="000000"/>
                          </a:solidFill>
                          <a:latin typeface="Arial"/>
                          <a:ea typeface="Arial"/>
                        </a:rPr>
                        <a:t>SN</a:t>
                      </a: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050" dirty="0">
                          <a:solidFill>
                            <a:srgbClr val="000000"/>
                          </a:solidFill>
                          <a:latin typeface="Arial"/>
                          <a:ea typeface="Arial"/>
                        </a:rPr>
                        <a:t>Número de personas en TI</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dirty="0">
                          <a:solidFill>
                            <a:srgbClr val="000000"/>
                          </a:solidFill>
                          <a:latin typeface="Arial"/>
                          <a:ea typeface="Arial"/>
                        </a:rPr>
                        <a:t>NDPETI</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133">
                <a:tc>
                  <a:txBody>
                    <a:bodyPr/>
                    <a:lstStyle/>
                    <a:p>
                      <a:pPr algn="r">
                        <a:lnSpc>
                          <a:spcPct val="115000"/>
                        </a:lnSpc>
                        <a:spcAft>
                          <a:spcPts val="0"/>
                        </a:spcAft>
                      </a:pPr>
                      <a:r>
                        <a:rPr lang="es-ES" sz="1050" dirty="0">
                          <a:solidFill>
                            <a:srgbClr val="000000"/>
                          </a:solidFill>
                          <a:latin typeface="Arial"/>
                          <a:ea typeface="Arial"/>
                        </a:rPr>
                        <a:t>Total Sistemas Desarrollados</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S" sz="1050" dirty="0">
                          <a:solidFill>
                            <a:srgbClr val="000000"/>
                          </a:solidFill>
                          <a:latin typeface="Arial"/>
                          <a:ea typeface="Arial"/>
                        </a:rPr>
                        <a:t>TSD</a:t>
                      </a: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EC" sz="105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s-EC" sz="1050" dirty="0">
                        <a:solidFill>
                          <a:srgbClr val="000000"/>
                        </a:solidFill>
                        <a:latin typeface="Arial"/>
                        <a:ea typeface="Arial"/>
                      </a:endParaRPr>
                    </a:p>
                  </a:txBody>
                  <a:tcPr marL="28987" marR="2898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259632" y="908720"/>
            <a:ext cx="6637468" cy="1362075"/>
          </a:xfrm>
        </p:spPr>
        <p:txBody>
          <a:bodyPr/>
          <a:lstStyle/>
          <a:p>
            <a:r>
              <a:rPr lang="es-ES" noProof="0" dirty="0" smtClean="0"/>
              <a:t>Demostración del Sistema</a:t>
            </a:r>
            <a:endParaRPr lang="es-ES" noProof="0" dirty="0"/>
          </a:p>
        </p:txBody>
      </p:sp>
      <p:sp>
        <p:nvSpPr>
          <p:cNvPr id="5" name="4 Marcador de texto"/>
          <p:cNvSpPr>
            <a:spLocks noGrp="1"/>
          </p:cNvSpPr>
          <p:nvPr>
            <p:ph type="body" idx="1"/>
          </p:nvPr>
        </p:nvSpPr>
        <p:spPr>
          <a:xfrm>
            <a:off x="1259632" y="2348880"/>
            <a:ext cx="6637467" cy="1520413"/>
          </a:xfrm>
        </p:spPr>
        <p:txBody>
          <a:bodyPr/>
          <a:lstStyle/>
          <a:p>
            <a:r>
              <a:rPr lang="es-ES" noProof="0" dirty="0" smtClean="0"/>
              <a:t>Caso de Estudio Vimeworks </a:t>
            </a:r>
            <a:r>
              <a:rPr lang="es-ES" noProof="0" dirty="0" err="1" smtClean="0"/>
              <a:t>Cia</a:t>
            </a:r>
            <a:r>
              <a:rPr lang="es-ES" noProof="0" dirty="0" smtClean="0"/>
              <a:t>. Ltda.</a:t>
            </a:r>
            <a:endParaRPr lang="es-ES" noProof="0" dirty="0"/>
          </a:p>
        </p:txBody>
      </p:sp>
      <p:pic>
        <p:nvPicPr>
          <p:cNvPr id="6" name="Picture 4" descr="http://a-maslennikov.ru/images/c_3d_small_people_with_tablet_pc.gif">
            <a:hlinkClick r:id="rId2" action="ppaction://program"/>
          </p:cNvPr>
          <p:cNvPicPr>
            <a:picLocks noChangeAspect="1" noChangeArrowheads="1"/>
          </p:cNvPicPr>
          <p:nvPr/>
        </p:nvPicPr>
        <p:blipFill>
          <a:blip r:embed="rId3" cstate="print"/>
          <a:srcRect/>
          <a:stretch>
            <a:fillRect/>
          </a:stretch>
        </p:blipFill>
        <p:spPr bwMode="auto">
          <a:xfrm>
            <a:off x="3347864" y="3356992"/>
            <a:ext cx="2664294" cy="2520280"/>
          </a:xfrm>
          <a:prstGeom prst="rect">
            <a:avLst/>
          </a:prstGeom>
          <a:noFill/>
        </p:spPr>
      </p:pic>
    </p:spTree>
    <p:extLst>
      <p:ext uri="{BB962C8B-B14F-4D97-AF65-F5344CB8AC3E}">
        <p14:creationId xmlns:p14="http://schemas.microsoft.com/office/powerpoint/2010/main" val="19851951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noProof="0" smtClean="0"/>
              <a:t>Modelo de cálculo</a:t>
            </a:r>
            <a:endParaRPr lang="es-ES" noProof="0"/>
          </a:p>
        </p:txBody>
      </p:sp>
      <p:sp>
        <p:nvSpPr>
          <p:cNvPr id="4" name="3 Botón de acción: Documento">
            <a:hlinkClick r:id="rId2" action="ppaction://program" highlightClick="1"/>
          </p:cNvPr>
          <p:cNvSpPr/>
          <p:nvPr/>
        </p:nvSpPr>
        <p:spPr>
          <a:xfrm>
            <a:off x="3851920" y="3212976"/>
            <a:ext cx="1042416" cy="1042416"/>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6486988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764704"/>
            <a:ext cx="7024744" cy="685880"/>
          </a:xfrm>
        </p:spPr>
        <p:txBody>
          <a:bodyPr>
            <a:normAutofit fontScale="90000"/>
          </a:bodyPr>
          <a:lstStyle/>
          <a:p>
            <a:pPr algn="just"/>
            <a:r>
              <a:rPr lang="es-ES" noProof="0" smtClean="0"/>
              <a:t>Conclusiones</a:t>
            </a:r>
            <a:endParaRPr lang="es-ES" noProof="0"/>
          </a:p>
        </p:txBody>
      </p:sp>
      <p:sp>
        <p:nvSpPr>
          <p:cNvPr id="3" name="2 Marcador de contenido"/>
          <p:cNvSpPr>
            <a:spLocks noGrp="1"/>
          </p:cNvSpPr>
          <p:nvPr>
            <p:ph idx="1"/>
          </p:nvPr>
        </p:nvSpPr>
        <p:spPr>
          <a:xfrm>
            <a:off x="1043608" y="1556792"/>
            <a:ext cx="6777317" cy="3508977"/>
          </a:xfrm>
        </p:spPr>
        <p:txBody>
          <a:bodyPr>
            <a:noAutofit/>
          </a:bodyPr>
          <a:lstStyle/>
          <a:p>
            <a:pPr lvl="0" algn="just">
              <a:lnSpc>
                <a:spcPct val="110000"/>
              </a:lnSpc>
            </a:pPr>
            <a:r>
              <a:rPr lang="es-ES" sz="2000" noProof="0" dirty="0" smtClean="0"/>
              <a:t>El Cuadro de Mando Integral es una alternativa para controlar la ejecución de la estrategia de la empresa y por tanto obtener información adecuada para la toma de decisiones y el mejoramiento continuo de consecución de las metas.</a:t>
            </a:r>
          </a:p>
          <a:p>
            <a:pPr lvl="0" algn="just">
              <a:lnSpc>
                <a:spcPct val="110000"/>
              </a:lnSpc>
            </a:pPr>
            <a:r>
              <a:rPr lang="es-ES" sz="2000" noProof="0" dirty="0" smtClean="0"/>
              <a:t>El uso de la metodología Agile RUP  (RUP DX) genera gran expectativa de aplicación, por el alto nivel de calidad de proceso y la documentación asociada</a:t>
            </a:r>
          </a:p>
          <a:p>
            <a:pPr algn="just">
              <a:lnSpc>
                <a:spcPct val="110000"/>
              </a:lnSpc>
            </a:pPr>
            <a:r>
              <a:rPr lang="es-ES" sz="2000" noProof="0" dirty="0" smtClean="0"/>
              <a:t>El sistema fue construido en Software Libre, para que pueda ser utilizado en empresas del estado cumpliendo con el decreto 1014 establecido por el actual gobierno el 10 de abril de 2008.</a:t>
            </a:r>
            <a:endParaRPr lang="es-ES" sz="2000" noProof="0" dirty="0"/>
          </a:p>
        </p:txBody>
      </p:sp>
    </p:spTree>
    <p:extLst>
      <p:ext uri="{BB962C8B-B14F-4D97-AF65-F5344CB8AC3E}">
        <p14:creationId xmlns:p14="http://schemas.microsoft.com/office/powerpoint/2010/main" val="11975802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ES" noProof="0" smtClean="0"/>
              <a:t>Recomendaciones</a:t>
            </a:r>
            <a:endParaRPr lang="es-ES" noProof="0"/>
          </a:p>
        </p:txBody>
      </p:sp>
      <p:sp>
        <p:nvSpPr>
          <p:cNvPr id="3" name="2 Marcador de contenido"/>
          <p:cNvSpPr>
            <a:spLocks noGrp="1"/>
          </p:cNvSpPr>
          <p:nvPr>
            <p:ph idx="1"/>
          </p:nvPr>
        </p:nvSpPr>
        <p:spPr/>
        <p:txBody>
          <a:bodyPr>
            <a:normAutofit fontScale="85000" lnSpcReduction="10000"/>
          </a:bodyPr>
          <a:lstStyle/>
          <a:p>
            <a:pPr lvl="0" algn="just"/>
            <a:r>
              <a:rPr lang="es-ES" noProof="0" dirty="0" smtClean="0"/>
              <a:t>El seguimiento de la información que genera el sistema en las empresas debe ser continuo, caso contrario no se pueden evaluar las expectativas estratégicas para cumplir con las metas</a:t>
            </a:r>
          </a:p>
          <a:p>
            <a:pPr algn="just"/>
            <a:r>
              <a:rPr lang="es-ES" noProof="0" dirty="0" smtClean="0"/>
              <a:t>Se recomienda seguir los pasos de la propuesta en esta guía de implementación de un Cuadro de Mando Integral</a:t>
            </a:r>
          </a:p>
          <a:p>
            <a:pPr lvl="0" algn="just"/>
            <a:r>
              <a:rPr lang="es-ES" noProof="0" dirty="0" smtClean="0"/>
              <a:t>Utilizar RUP Ágil, por su versatilidad; el establecimiento claro de sus entregables, las iteraciones permiten completar funcionalidades realizando pruebas sobre la marcha.</a:t>
            </a:r>
          </a:p>
          <a:p>
            <a:endParaRPr lang="es-ES" noProof="0" dirty="0"/>
          </a:p>
        </p:txBody>
      </p:sp>
    </p:spTree>
    <p:extLst>
      <p:ext uri="{BB962C8B-B14F-4D97-AF65-F5344CB8AC3E}">
        <p14:creationId xmlns:p14="http://schemas.microsoft.com/office/powerpoint/2010/main" val="30150651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Gracias por su atención</a:t>
            </a:r>
            <a:endParaRPr lang="es-EC"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ES" noProof="0" smtClean="0"/>
              <a:t>Objetivo GENERAL</a:t>
            </a:r>
            <a:endParaRPr lang="es-ES" noProof="0"/>
          </a:p>
        </p:txBody>
      </p:sp>
      <p:sp>
        <p:nvSpPr>
          <p:cNvPr id="3" name="2 Marcador de contenido"/>
          <p:cNvSpPr>
            <a:spLocks noGrp="1"/>
          </p:cNvSpPr>
          <p:nvPr>
            <p:ph idx="1"/>
          </p:nvPr>
        </p:nvSpPr>
        <p:spPr/>
        <p:txBody>
          <a:bodyPr/>
          <a:lstStyle/>
          <a:p>
            <a:pPr algn="just"/>
            <a:r>
              <a:rPr lang="es-ES" noProof="0" smtClean="0"/>
              <a:t>Desarrollar un Sistema de Cuadro de Mando Integral para empresas de desarrollo de software con el fin de recolectar métricas, procesarlas y generar información  que permita el mejoramiento continuo de la empresa.</a:t>
            </a:r>
          </a:p>
          <a:p>
            <a:pPr algn="just"/>
            <a:endParaRPr lang="es-ES" noProof="0" smtClean="0"/>
          </a:p>
          <a:p>
            <a:pPr algn="just"/>
            <a:endParaRPr lang="es-ES" noProof="0"/>
          </a:p>
        </p:txBody>
      </p:sp>
    </p:spTree>
    <p:extLst>
      <p:ext uri="{BB962C8B-B14F-4D97-AF65-F5344CB8AC3E}">
        <p14:creationId xmlns:p14="http://schemas.microsoft.com/office/powerpoint/2010/main" val="2338179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ES" noProof="0" smtClean="0"/>
              <a:t>Objetivos ESPECÍFICOS</a:t>
            </a:r>
            <a:endParaRPr lang="es-ES" noProof="0"/>
          </a:p>
        </p:txBody>
      </p:sp>
      <p:sp>
        <p:nvSpPr>
          <p:cNvPr id="3" name="2 Marcador de contenido"/>
          <p:cNvSpPr>
            <a:spLocks noGrp="1"/>
          </p:cNvSpPr>
          <p:nvPr>
            <p:ph idx="1"/>
          </p:nvPr>
        </p:nvSpPr>
        <p:spPr/>
        <p:txBody>
          <a:bodyPr>
            <a:normAutofit/>
          </a:bodyPr>
          <a:lstStyle/>
          <a:p>
            <a:pPr algn="just"/>
            <a:r>
              <a:rPr lang="es-ES" noProof="0" dirty="0" smtClean="0"/>
              <a:t>Estudiar las características de las empresas de desarrollo de software.</a:t>
            </a:r>
          </a:p>
          <a:p>
            <a:pPr algn="just"/>
            <a:r>
              <a:rPr lang="es-ES" noProof="0" dirty="0" smtClean="0"/>
              <a:t>Definir el modelo y desarrollar el sistema Cuadro de Mando Integral cumpliendo los requerimientos para su desarrollo.</a:t>
            </a:r>
          </a:p>
          <a:p>
            <a:pPr algn="just"/>
            <a:r>
              <a:rPr lang="es-ES" dirty="0" smtClean="0"/>
              <a:t>Evaluar el sistema en el caso de estudio en la empresa VIMEWORKS. CIA. LTDA.</a:t>
            </a:r>
          </a:p>
        </p:txBody>
      </p:sp>
    </p:spTree>
    <p:extLst>
      <p:ext uri="{BB962C8B-B14F-4D97-AF65-F5344CB8AC3E}">
        <p14:creationId xmlns:p14="http://schemas.microsoft.com/office/powerpoint/2010/main" val="3512608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ES" noProof="0" smtClean="0"/>
              <a:t>Alcance</a:t>
            </a:r>
            <a:endParaRPr lang="es-ES" noProof="0"/>
          </a:p>
        </p:txBody>
      </p:sp>
      <p:sp>
        <p:nvSpPr>
          <p:cNvPr id="3" name="2 Marcador de contenido"/>
          <p:cNvSpPr>
            <a:spLocks noGrp="1"/>
          </p:cNvSpPr>
          <p:nvPr>
            <p:ph idx="1"/>
          </p:nvPr>
        </p:nvSpPr>
        <p:spPr/>
        <p:txBody>
          <a:bodyPr>
            <a:normAutofit lnSpcReduction="10000"/>
          </a:bodyPr>
          <a:lstStyle/>
          <a:p>
            <a:pPr algn="just"/>
            <a:r>
              <a:rPr lang="es-ES" noProof="0" smtClean="0"/>
              <a:t>Investigar la filosofía y estrategia empresarial de las organizaciones dedicadas al desarrollo de software, determinar una estructura organizacional común, mediante el establecimiento de los procesos de su cadena de valor, la identificación de los recursos de tecnología que utiliza, y las medidas necesarias para evaluación de comportamiento.</a:t>
            </a:r>
            <a:endParaRPr lang="es-ES" noProof="0"/>
          </a:p>
        </p:txBody>
      </p:sp>
    </p:spTree>
    <p:extLst>
      <p:ext uri="{BB962C8B-B14F-4D97-AF65-F5344CB8AC3E}">
        <p14:creationId xmlns:p14="http://schemas.microsoft.com/office/powerpoint/2010/main" val="1249661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Diseño Organizacional de las empresas de desarrollo de software</a:t>
            </a:r>
            <a:endParaRPr lang="es-EC" dirty="0"/>
          </a:p>
        </p:txBody>
      </p:sp>
      <p:sp>
        <p:nvSpPr>
          <p:cNvPr id="3" name="2 Marcador de contenido"/>
          <p:cNvSpPr>
            <a:spLocks noGrp="1"/>
          </p:cNvSpPr>
          <p:nvPr>
            <p:ph idx="1"/>
          </p:nvPr>
        </p:nvSpPr>
        <p:spPr/>
        <p:txBody>
          <a:bodyPr/>
          <a:lstStyle/>
          <a:p>
            <a:r>
              <a:rPr lang="es-EC" dirty="0" smtClean="0"/>
              <a:t>En la siguiente Figura se presenta </a:t>
            </a:r>
            <a:r>
              <a:rPr lang="es-EC" dirty="0"/>
              <a:t>una generalización vigente de la estructura organizacional de las empresas de desarrollo de software, de acuerdo con la experiencia laboral adquirida. Cada empresa se organiza de acuerdo a su tamaño y cambia en su estructura, número de personas, perfiles y roles que desempeñan cada una de ellas.</a:t>
            </a:r>
          </a:p>
          <a:p>
            <a:endParaRPr lang="es-EC" dirty="0"/>
          </a:p>
        </p:txBody>
      </p:sp>
    </p:spTree>
    <p:extLst>
      <p:ext uri="{BB962C8B-B14F-4D97-AF65-F5344CB8AC3E}">
        <p14:creationId xmlns:p14="http://schemas.microsoft.com/office/powerpoint/2010/main" val="217243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lgn="just"/>
            <a:r>
              <a:rPr lang="es-ES" dirty="0" smtClean="0"/>
              <a:t>Diseño Organizacional de las empresas de desarrollo de software.</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024990143"/>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5 Conector recto de flecha"/>
          <p:cNvCxnSpPr/>
          <p:nvPr/>
        </p:nvCxnSpPr>
        <p:spPr>
          <a:xfrm flipH="1">
            <a:off x="899592" y="2276872"/>
            <a:ext cx="3096344" cy="33123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rot="18799806">
            <a:off x="1318268" y="3981582"/>
            <a:ext cx="1370888" cy="369332"/>
          </a:xfrm>
          <a:prstGeom prst="rect">
            <a:avLst/>
          </a:prstGeom>
          <a:noFill/>
        </p:spPr>
        <p:txBody>
          <a:bodyPr wrap="none" rtlCol="0">
            <a:spAutoFit/>
          </a:bodyPr>
          <a:lstStyle/>
          <a:p>
            <a:r>
              <a:rPr lang="en-US" dirty="0" err="1" smtClean="0"/>
              <a:t>Decisiones</a:t>
            </a:r>
            <a:endParaRPr lang="es-EC" dirty="0"/>
          </a:p>
        </p:txBody>
      </p:sp>
      <p:cxnSp>
        <p:nvCxnSpPr>
          <p:cNvPr id="10" name="9 Conector recto de flecha"/>
          <p:cNvCxnSpPr/>
          <p:nvPr/>
        </p:nvCxnSpPr>
        <p:spPr>
          <a:xfrm flipH="1" flipV="1">
            <a:off x="4932040" y="2276872"/>
            <a:ext cx="3096344" cy="33123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rot="2809139">
            <a:off x="6049139" y="3748389"/>
            <a:ext cx="1531188" cy="369332"/>
          </a:xfrm>
          <a:prstGeom prst="rect">
            <a:avLst/>
          </a:prstGeom>
          <a:noFill/>
        </p:spPr>
        <p:txBody>
          <a:bodyPr wrap="none" rtlCol="0">
            <a:spAutoFit/>
          </a:bodyPr>
          <a:lstStyle/>
          <a:p>
            <a:r>
              <a:rPr lang="en-US" dirty="0" err="1" smtClean="0"/>
              <a:t>Información</a:t>
            </a:r>
            <a:endParaRPr lang="es-EC" dirty="0"/>
          </a:p>
        </p:txBody>
      </p:sp>
      <p:pic>
        <p:nvPicPr>
          <p:cNvPr id="13" name="6 Marcador de contenido"/>
          <p:cNvPicPr>
            <a:picLocks/>
          </p:cNvPicPr>
          <p:nvPr/>
        </p:nvPicPr>
        <p:blipFill rotWithShape="1">
          <a:blip r:embed="rId7" cstate="print">
            <a:extLst>
              <a:ext uri="{28A0092B-C50C-407E-A947-70E740481C1C}">
                <a14:useLocalDpi xmlns:a14="http://schemas.microsoft.com/office/drawing/2010/main" val="0"/>
              </a:ext>
            </a:extLst>
          </a:blip>
          <a:srcRect l="12148" r="2641" b="39946"/>
          <a:stretch/>
        </p:blipFill>
        <p:spPr bwMode="auto">
          <a:xfrm>
            <a:off x="545422" y="2060848"/>
            <a:ext cx="8064896" cy="4464496"/>
          </a:xfrm>
          <a:prstGeom prst="rect">
            <a:avLst/>
          </a:prstGeom>
          <a:noFill/>
          <a:ln>
            <a:noFill/>
          </a:ln>
          <a:extLst>
            <a:ext uri="{53640926-AAD7-44D8-BBD7-CCE9431645EC}">
              <a14:shadowObscured xmlns:a14="http://schemas.microsoft.com/office/drawing/2010/main"/>
            </a:ext>
          </a:extLst>
        </p:spPr>
      </p:pic>
      <p:sp>
        <p:nvSpPr>
          <p:cNvPr id="14" name="13 CuadroTexto"/>
          <p:cNvSpPr txBox="1"/>
          <p:nvPr/>
        </p:nvSpPr>
        <p:spPr>
          <a:xfrm>
            <a:off x="7020272" y="2276872"/>
            <a:ext cx="1205779" cy="369332"/>
          </a:xfrm>
          <a:prstGeom prst="rect">
            <a:avLst/>
          </a:prstGeom>
          <a:noFill/>
        </p:spPr>
        <p:txBody>
          <a:bodyPr wrap="none" rtlCol="0">
            <a:spAutoFit/>
          </a:bodyPr>
          <a:lstStyle/>
          <a:p>
            <a:r>
              <a:rPr lang="en-US" b="1" dirty="0" err="1" smtClean="0"/>
              <a:t>Ejecutiva</a:t>
            </a:r>
            <a:endParaRPr lang="es-EC" b="1" dirty="0"/>
          </a:p>
        </p:txBody>
      </p:sp>
      <p:cxnSp>
        <p:nvCxnSpPr>
          <p:cNvPr id="17" name="16 Conector recto de flecha"/>
          <p:cNvCxnSpPr>
            <a:endCxn id="14" idx="1"/>
          </p:cNvCxnSpPr>
          <p:nvPr/>
        </p:nvCxnSpPr>
        <p:spPr>
          <a:xfrm>
            <a:off x="4427984" y="2461538"/>
            <a:ext cx="25922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a:off x="1399031" y="3248419"/>
            <a:ext cx="10487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a:off x="3275856" y="3248419"/>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5019999" y="3220238"/>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6814733" y="3220238"/>
            <a:ext cx="808428"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24 CuadroTexto"/>
          <p:cNvSpPr txBox="1"/>
          <p:nvPr/>
        </p:nvSpPr>
        <p:spPr>
          <a:xfrm>
            <a:off x="8226051" y="3035572"/>
            <a:ext cx="1005403" cy="369332"/>
          </a:xfrm>
          <a:prstGeom prst="rect">
            <a:avLst/>
          </a:prstGeom>
          <a:noFill/>
        </p:spPr>
        <p:txBody>
          <a:bodyPr wrap="none" rtlCol="0">
            <a:spAutoFit/>
          </a:bodyPr>
          <a:lstStyle/>
          <a:p>
            <a:r>
              <a:rPr lang="en-US" b="1" dirty="0" err="1" smtClean="0"/>
              <a:t>Táctica</a:t>
            </a:r>
            <a:endParaRPr lang="es-EC" b="1" dirty="0"/>
          </a:p>
        </p:txBody>
      </p:sp>
      <p:sp>
        <p:nvSpPr>
          <p:cNvPr id="26" name="25 Abrir llave"/>
          <p:cNvSpPr/>
          <p:nvPr/>
        </p:nvSpPr>
        <p:spPr>
          <a:xfrm>
            <a:off x="539552" y="3540929"/>
            <a:ext cx="45719" cy="298441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27" name="26 Cerrar llave"/>
          <p:cNvSpPr/>
          <p:nvPr/>
        </p:nvSpPr>
        <p:spPr>
          <a:xfrm>
            <a:off x="8460432" y="3540929"/>
            <a:ext cx="144016" cy="298441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
        <p:nvSpPr>
          <p:cNvPr id="29" name="28 CuadroTexto"/>
          <p:cNvSpPr txBox="1"/>
          <p:nvPr/>
        </p:nvSpPr>
        <p:spPr>
          <a:xfrm>
            <a:off x="6554342" y="6045278"/>
            <a:ext cx="1329210" cy="369332"/>
          </a:xfrm>
          <a:prstGeom prst="rect">
            <a:avLst/>
          </a:prstGeom>
          <a:noFill/>
        </p:spPr>
        <p:txBody>
          <a:bodyPr wrap="none" rtlCol="0">
            <a:spAutoFit/>
          </a:bodyPr>
          <a:lstStyle/>
          <a:p>
            <a:r>
              <a:rPr lang="en-US" b="1" dirty="0" err="1" smtClean="0"/>
              <a:t>Operativa</a:t>
            </a:r>
            <a:endParaRPr lang="es-EC" b="1" dirty="0"/>
          </a:p>
        </p:txBody>
      </p:sp>
    </p:spTree>
    <p:extLst>
      <p:ext uri="{BB962C8B-B14F-4D97-AF65-F5344CB8AC3E}">
        <p14:creationId xmlns:p14="http://schemas.microsoft.com/office/powerpoint/2010/main" val="364926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ircle(in)">
                                      <p:cBhvr>
                                        <p:cTn id="13" dur="2000"/>
                                        <p:tgtEl>
                                          <p:spTgt spid="8"/>
                                        </p:tgtEl>
                                      </p:cBhvr>
                                    </p:animEffect>
                                  </p:childTnLst>
                                </p:cTn>
                              </p:par>
                              <p:par>
                                <p:cTn id="14" presetID="6" presetClass="entr" presetSubtype="16"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ircle(in)">
                                      <p:cBhvr>
                                        <p:cTn id="16" dur="2000"/>
                                        <p:tgtEl>
                                          <p:spTgt spid="10"/>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ircle(in)">
                                      <p:cBhvr>
                                        <p:cTn id="19" dur="20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arn(inVertical)">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randombar(horizontal)">
                                      <p:cBhvr>
                                        <p:cTn id="29" dur="500"/>
                                        <p:tgtEl>
                                          <p:spTgt spid="17"/>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randombar(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randombar(horizontal)">
                                      <p:cBhvr>
                                        <p:cTn id="37" dur="500"/>
                                        <p:tgtEl>
                                          <p:spTgt spid="19"/>
                                        </p:tgtEl>
                                      </p:cBhvr>
                                    </p:animEffect>
                                  </p:childTnLst>
                                </p:cTn>
                              </p:par>
                              <p:par>
                                <p:cTn id="38" presetID="14" presetClass="entr" presetSubtype="10" fill="hold"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randombar(horizontal)">
                                      <p:cBhvr>
                                        <p:cTn id="40" dur="500"/>
                                        <p:tgtEl>
                                          <p:spTgt spid="21"/>
                                        </p:tgtEl>
                                      </p:cBhvr>
                                    </p:animEffect>
                                  </p:childTnLst>
                                </p:cTn>
                              </p:par>
                              <p:par>
                                <p:cTn id="41" presetID="14" presetClass="entr" presetSubtype="10"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randombar(horizontal)">
                                      <p:cBhvr>
                                        <p:cTn id="43" dur="500"/>
                                        <p:tgtEl>
                                          <p:spTgt spid="22"/>
                                        </p:tgtEl>
                                      </p:cBhvr>
                                    </p:animEffect>
                                  </p:childTnLst>
                                </p:cTn>
                              </p:par>
                              <p:par>
                                <p:cTn id="44" presetID="14" presetClass="entr" presetSubtype="10" fill="hold"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randombar(horizontal)">
                                      <p:cBhvr>
                                        <p:cTn id="46" dur="500"/>
                                        <p:tgtEl>
                                          <p:spTgt spid="23"/>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randombar(horizontal)">
                                      <p:cBhvr>
                                        <p:cTn id="49" dur="500"/>
                                        <p:tgtEl>
                                          <p:spTgt spid="25"/>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randombar(horizontal)">
                                      <p:cBhvr>
                                        <p:cTn id="54" dur="500"/>
                                        <p:tgtEl>
                                          <p:spTgt spid="29"/>
                                        </p:tgtEl>
                                      </p:cBhvr>
                                    </p:animEffect>
                                  </p:childTnLst>
                                </p:cTn>
                              </p:par>
                              <p:par>
                                <p:cTn id="55" presetID="14" presetClass="entr" presetSubtype="10"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randombar(horizontal)">
                                      <p:cBhvr>
                                        <p:cTn id="57" dur="500"/>
                                        <p:tgtEl>
                                          <p:spTgt spid="27"/>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randombar(horizontal)">
                                      <p:cBhvr>
                                        <p:cTn id="6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8" grpId="0"/>
      <p:bldP spid="11" grpId="0"/>
      <p:bldP spid="14" grpId="0"/>
      <p:bldP spid="25" grpId="0"/>
      <p:bldP spid="26" grpId="0" animBg="1"/>
      <p:bldP spid="27" grpId="0" animBg="1"/>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 noProof="0" smtClean="0"/>
              <a:t>Equipo de desarrollo por Proyectos</a:t>
            </a:r>
            <a:endParaRPr lang="es-ES" noProof="0"/>
          </a:p>
        </p:txBody>
      </p:sp>
      <p:pic>
        <p:nvPicPr>
          <p:cNvPr id="5" name="4 Marcador de contenido"/>
          <p:cNvPicPr>
            <a:picLocks noGrp="1"/>
          </p:cNvPicPr>
          <p:nvPr>
            <p:ph idx="1"/>
          </p:nvPr>
        </p:nvPicPr>
        <p:blipFill rotWithShape="1">
          <a:blip r:embed="rId2" cstate="print">
            <a:extLst>
              <a:ext uri="{28A0092B-C50C-407E-A947-70E740481C1C}">
                <a14:useLocalDpi xmlns:a14="http://schemas.microsoft.com/office/drawing/2010/main" val="0"/>
              </a:ext>
            </a:extLst>
          </a:blip>
          <a:srcRect l="27347" r="26834"/>
          <a:stretch/>
        </p:blipFill>
        <p:spPr>
          <a:xfrm>
            <a:off x="1835696" y="2132856"/>
            <a:ext cx="5040559" cy="4392488"/>
          </a:xfrm>
        </p:spPr>
      </p:pic>
    </p:spTree>
    <p:extLst>
      <p:ext uri="{BB962C8B-B14F-4D97-AF65-F5344CB8AC3E}">
        <p14:creationId xmlns:p14="http://schemas.microsoft.com/office/powerpoint/2010/main" val="19739905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1825</TotalTime>
  <Words>3115</Words>
  <Application>Microsoft Office PowerPoint</Application>
  <PresentationFormat>Presentación en pantalla (4:3)</PresentationFormat>
  <Paragraphs>750</Paragraphs>
  <Slides>38</Slides>
  <Notes>18</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Austin</vt:lpstr>
      <vt:lpstr>DESARROLLO DE UN SISTEMA DE CUADRO DE MANDO INTEGRAL PARA LA GESTIÓN DE TECNOLOGÍAS DE LA INFORMACIÓN Y COMUNICACIÓN EN EMPRESAS DE DESARROLLO DE SOFTWARE</vt:lpstr>
      <vt:lpstr>Contenido</vt:lpstr>
      <vt:lpstr>Introducción</vt:lpstr>
      <vt:lpstr>Objetivo GENERAL</vt:lpstr>
      <vt:lpstr>Objetivos ESPECÍFICOS</vt:lpstr>
      <vt:lpstr>Alcance</vt:lpstr>
      <vt:lpstr>Diseño Organizacional de las empresas de desarrollo de software</vt:lpstr>
      <vt:lpstr>Diseño Organizacional de las empresas de desarrollo de software.</vt:lpstr>
      <vt:lpstr>Equipo de desarrollo por Proyectos</vt:lpstr>
      <vt:lpstr>Cadena de Valor de los procesos de una empresa de desarrollo de software </vt:lpstr>
      <vt:lpstr>PROCESOS DE LA CADENA PRINCIPAL</vt:lpstr>
      <vt:lpstr>PROCESOS DE SOPORTE O APOYO</vt:lpstr>
      <vt:lpstr>El Cuadro de Mando Integral</vt:lpstr>
      <vt:lpstr>Presentación de PowerPoint</vt:lpstr>
      <vt:lpstr>Beneficios del Cuadro de Mando Integral</vt:lpstr>
      <vt:lpstr>Propuesta metodológica para construir un Cuadro de Mando Integral </vt:lpstr>
      <vt:lpstr>Propuesta metodológica para construir un Cuadro de Mando Integral </vt:lpstr>
      <vt:lpstr>RUP ÁGIL. DEFINICIÓN Y CARCATERÍSTICAS</vt:lpstr>
      <vt:lpstr>Ventajas y Justificación de RUP ÁGIL</vt:lpstr>
      <vt:lpstr>Ciclo de Desarrollo</vt:lpstr>
      <vt:lpstr>La solución </vt:lpstr>
      <vt:lpstr>Requerimientos Funcionales</vt:lpstr>
      <vt:lpstr>Requerimientos Funcionales</vt:lpstr>
      <vt:lpstr>Requerimientos No Funcionales</vt:lpstr>
      <vt:lpstr>Arquitectura</vt:lpstr>
      <vt:lpstr>Arquitectura. Capa de datos</vt:lpstr>
      <vt:lpstr>Arquitectura. Capa de negocio</vt:lpstr>
      <vt:lpstr>Arquitectura. Capa de presentación</vt:lpstr>
      <vt:lpstr>Tecnologías y Herramientas Utilizadas</vt:lpstr>
      <vt:lpstr>Preparación de la información del caso de estudio</vt:lpstr>
      <vt:lpstr>Formulación de PERSPECTIVAS ESTRATÉGICAS</vt:lpstr>
      <vt:lpstr>Configurar Cuadro de Mando</vt:lpstr>
      <vt:lpstr>Variables de Control para indicadores</vt:lpstr>
      <vt:lpstr>Demostración del Sistema</vt:lpstr>
      <vt:lpstr>Modelo de cálculo</vt:lpstr>
      <vt:lpstr>Conclusiones</vt:lpstr>
      <vt:lpstr>Recomendaciones</vt:lpstr>
      <vt:lpstr>Gracias por su atención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David</dc:creator>
  <cp:lastModifiedBy>HP</cp:lastModifiedBy>
  <cp:revision>380</cp:revision>
  <dcterms:created xsi:type="dcterms:W3CDTF">2013-06-11T01:23:09Z</dcterms:created>
  <dcterms:modified xsi:type="dcterms:W3CDTF">2013-06-24T23:04:13Z</dcterms:modified>
</cp:coreProperties>
</file>