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9" r:id="rId5"/>
    <p:sldId id="280" r:id="rId6"/>
    <p:sldId id="259" r:id="rId7"/>
    <p:sldId id="260" r:id="rId8"/>
    <p:sldId id="264" r:id="rId9"/>
    <p:sldId id="265" r:id="rId10"/>
    <p:sldId id="261" r:id="rId11"/>
    <p:sldId id="262" r:id="rId12"/>
    <p:sldId id="282" r:id="rId13"/>
    <p:sldId id="267" r:id="rId14"/>
    <p:sldId id="269" r:id="rId15"/>
    <p:sldId id="276" r:id="rId16"/>
    <p:sldId id="277" r:id="rId17"/>
    <p:sldId id="278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>
        <p:scale>
          <a:sx n="94" d="100"/>
          <a:sy n="94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slide" Target="../slides/slide11.xml"/><Relationship Id="rId1" Type="http://schemas.openxmlformats.org/officeDocument/2006/relationships/slide" Target="../slides/slide8.xml"/><Relationship Id="rId4" Type="http://schemas.openxmlformats.org/officeDocument/2006/relationships/slide" Target="../slides/slide15.xm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931A76-E2B2-4F16-80F9-B2595939D78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E04A732-C2F8-4ED5-9B5E-5781A9EAA478}">
      <dgm:prSet/>
      <dgm:spPr/>
      <dgm:t>
        <a:bodyPr/>
        <a:lstStyle/>
        <a:p>
          <a:pPr algn="just" rtl="0"/>
          <a:r>
            <a:rPr lang="es-EC" dirty="0" smtClean="0"/>
            <a:t>Es una organización sin fines de lucro, que lucha en beneficio de los adolescentes con cáncer. </a:t>
          </a:r>
          <a:endParaRPr lang="en-US" dirty="0"/>
        </a:p>
      </dgm:t>
    </dgm:pt>
    <dgm:pt modelId="{F1A96404-9EF2-48AD-933B-3980D63D1207}" type="parTrans" cxnId="{7E1EC832-25F7-41A5-A7F1-1B6927BB50ED}">
      <dgm:prSet/>
      <dgm:spPr/>
      <dgm:t>
        <a:bodyPr/>
        <a:lstStyle/>
        <a:p>
          <a:endParaRPr lang="en-US"/>
        </a:p>
      </dgm:t>
    </dgm:pt>
    <dgm:pt modelId="{ECC11264-EF36-4223-942C-E63012CB8D17}" type="sibTrans" cxnId="{7E1EC832-25F7-41A5-A7F1-1B6927BB50ED}">
      <dgm:prSet/>
      <dgm:spPr/>
      <dgm:t>
        <a:bodyPr/>
        <a:lstStyle/>
        <a:p>
          <a:endParaRPr lang="en-US"/>
        </a:p>
      </dgm:t>
    </dgm:pt>
    <dgm:pt modelId="{A73515DE-3740-4CF7-B5E3-3FCD990086FE}">
      <dgm:prSet/>
      <dgm:spPr/>
      <dgm:t>
        <a:bodyPr/>
        <a:lstStyle/>
        <a:p>
          <a:pPr algn="just" rtl="0"/>
          <a:r>
            <a:rPr lang="es-EC" smtClean="0"/>
            <a:t>Se suscribe bajo el Acuerdo Ministerial 0009 del Ministerio de Inclusión Económica y Social (MIES) el 12 de septiembre del año 2007, y se encuentra ubicada en la calle Yugoeslavia N35-170 y Azuay (Quito-Ecuador).</a:t>
          </a:r>
          <a:endParaRPr lang="en-US"/>
        </a:p>
      </dgm:t>
    </dgm:pt>
    <dgm:pt modelId="{D202B02C-7B9D-4193-A126-6D1CC500B5B0}" type="parTrans" cxnId="{A4A100A0-430C-43E5-8687-D39D0073B54F}">
      <dgm:prSet/>
      <dgm:spPr/>
      <dgm:t>
        <a:bodyPr/>
        <a:lstStyle/>
        <a:p>
          <a:endParaRPr lang="en-US"/>
        </a:p>
      </dgm:t>
    </dgm:pt>
    <dgm:pt modelId="{6A3B0AE8-9CC1-466C-A584-09428FA28F1B}" type="sibTrans" cxnId="{A4A100A0-430C-43E5-8687-D39D0073B54F}">
      <dgm:prSet/>
      <dgm:spPr/>
      <dgm:t>
        <a:bodyPr/>
        <a:lstStyle/>
        <a:p>
          <a:endParaRPr lang="en-US"/>
        </a:p>
      </dgm:t>
    </dgm:pt>
    <dgm:pt modelId="{80BD3077-6FCD-4ED1-8C89-91DC2E537BE9}" type="pres">
      <dgm:prSet presAssocID="{07931A76-E2B2-4F16-80F9-B2595939D7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04EE9129-0649-4BF2-BFA9-5C4AE2B9AEA3}" type="pres">
      <dgm:prSet presAssocID="{9E04A732-C2F8-4ED5-9B5E-5781A9EAA47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98D1B52-14DE-4450-AD3B-A6472AB1FD9D}" type="pres">
      <dgm:prSet presAssocID="{ECC11264-EF36-4223-942C-E63012CB8D17}" presName="spacer" presStyleCnt="0"/>
      <dgm:spPr/>
    </dgm:pt>
    <dgm:pt modelId="{918CF7F8-BE6F-402E-9720-4861B7EB0768}" type="pres">
      <dgm:prSet presAssocID="{A73515DE-3740-4CF7-B5E3-3FCD990086F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7E1EC832-25F7-41A5-A7F1-1B6927BB50ED}" srcId="{07931A76-E2B2-4F16-80F9-B2595939D787}" destId="{9E04A732-C2F8-4ED5-9B5E-5781A9EAA478}" srcOrd="0" destOrd="0" parTransId="{F1A96404-9EF2-48AD-933B-3980D63D1207}" sibTransId="{ECC11264-EF36-4223-942C-E63012CB8D17}"/>
    <dgm:cxn modelId="{26B8E0E1-03AF-4582-9AC6-7DB20A9E0466}" type="presOf" srcId="{9E04A732-C2F8-4ED5-9B5E-5781A9EAA478}" destId="{04EE9129-0649-4BF2-BFA9-5C4AE2B9AEA3}" srcOrd="0" destOrd="0" presId="urn:microsoft.com/office/officeart/2005/8/layout/vList2"/>
    <dgm:cxn modelId="{A4A100A0-430C-43E5-8687-D39D0073B54F}" srcId="{07931A76-E2B2-4F16-80F9-B2595939D787}" destId="{A73515DE-3740-4CF7-B5E3-3FCD990086FE}" srcOrd="1" destOrd="0" parTransId="{D202B02C-7B9D-4193-A126-6D1CC500B5B0}" sibTransId="{6A3B0AE8-9CC1-466C-A584-09428FA28F1B}"/>
    <dgm:cxn modelId="{ECCE49A4-90AC-427B-8C7E-3615BD8FD178}" type="presOf" srcId="{07931A76-E2B2-4F16-80F9-B2595939D787}" destId="{80BD3077-6FCD-4ED1-8C89-91DC2E537BE9}" srcOrd="0" destOrd="0" presId="urn:microsoft.com/office/officeart/2005/8/layout/vList2"/>
    <dgm:cxn modelId="{46102848-2017-4006-9897-D462713159D2}" type="presOf" srcId="{A73515DE-3740-4CF7-B5E3-3FCD990086FE}" destId="{918CF7F8-BE6F-402E-9720-4861B7EB0768}" srcOrd="0" destOrd="0" presId="urn:microsoft.com/office/officeart/2005/8/layout/vList2"/>
    <dgm:cxn modelId="{F5EE667A-430D-4BF9-AD7A-B7F0584DB65B}" type="presParOf" srcId="{80BD3077-6FCD-4ED1-8C89-91DC2E537BE9}" destId="{04EE9129-0649-4BF2-BFA9-5C4AE2B9AEA3}" srcOrd="0" destOrd="0" presId="urn:microsoft.com/office/officeart/2005/8/layout/vList2"/>
    <dgm:cxn modelId="{D488314F-CCAA-453C-BCB3-1BE1F3B39EF0}" type="presParOf" srcId="{80BD3077-6FCD-4ED1-8C89-91DC2E537BE9}" destId="{C98D1B52-14DE-4450-AD3B-A6472AB1FD9D}" srcOrd="1" destOrd="0" presId="urn:microsoft.com/office/officeart/2005/8/layout/vList2"/>
    <dgm:cxn modelId="{582EC2DF-8436-4EA2-9893-6196B81ED679}" type="presParOf" srcId="{80BD3077-6FCD-4ED1-8C89-91DC2E537BE9}" destId="{918CF7F8-BE6F-402E-9720-4861B7EB076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B2C5556-A915-4D14-A975-7CE74EA9C804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63D27FDB-EB8A-46AA-891B-07A402621202}">
      <dgm:prSet/>
      <dgm:spPr/>
      <dgm:t>
        <a:bodyPr/>
        <a:lstStyle/>
        <a:p>
          <a:pPr algn="just" rtl="0"/>
          <a:r>
            <a:rPr lang="es-EC" dirty="0" smtClean="0"/>
            <a:t>En la ESPE se debería dedicar una materia para enseñar metodologías agiles de desarrollo, entre ellas XP, ya que desde el año 2012 han tomado fuerza y se están volviendo tendencia debido </a:t>
          </a:r>
          <a:br>
            <a:rPr lang="es-EC" dirty="0" smtClean="0"/>
          </a:br>
          <a:r>
            <a:rPr lang="es-EC" dirty="0" smtClean="0"/>
            <a:t>a que el usuario desea ver un producto parcial con carácter de producción lo antes posible, permitiéndole detectar errores y posibles cambios, mismos que pueden ser visibles solo con el software en funcionamiento.</a:t>
          </a:r>
          <a:endParaRPr lang="en-US" dirty="0"/>
        </a:p>
      </dgm:t>
    </dgm:pt>
    <dgm:pt modelId="{36D24273-E81B-46FD-8844-CEE16D0A1F61}" type="parTrans" cxnId="{69264766-0328-4DFC-B7BE-C230570B88C8}">
      <dgm:prSet/>
      <dgm:spPr/>
      <dgm:t>
        <a:bodyPr/>
        <a:lstStyle/>
        <a:p>
          <a:pPr algn="just"/>
          <a:endParaRPr lang="en-US"/>
        </a:p>
      </dgm:t>
    </dgm:pt>
    <dgm:pt modelId="{0DDAB8E2-AD66-4432-B1A3-8FEE6A7382AA}" type="sibTrans" cxnId="{69264766-0328-4DFC-B7BE-C230570B88C8}">
      <dgm:prSet/>
      <dgm:spPr/>
      <dgm:t>
        <a:bodyPr/>
        <a:lstStyle/>
        <a:p>
          <a:pPr algn="just"/>
          <a:endParaRPr lang="en-US"/>
        </a:p>
      </dgm:t>
    </dgm:pt>
    <dgm:pt modelId="{86D42996-508D-4074-B643-249E7F4248BA}">
      <dgm:prSet/>
      <dgm:spPr/>
      <dgm:t>
        <a:bodyPr/>
        <a:lstStyle/>
        <a:p>
          <a:pPr algn="just" rtl="0"/>
          <a:r>
            <a:rPr lang="es-EC" dirty="0" smtClean="0"/>
            <a:t>En un ambiente donde los requerimientos cambian constantemente o cuando el usuario no tiene claro lo que desea que haga el sistema se recomienda utilizar la metodología Extreme </a:t>
          </a:r>
          <a:r>
            <a:rPr lang="es-EC" dirty="0" err="1" smtClean="0"/>
            <a:t>Programming</a:t>
          </a:r>
          <a:r>
            <a:rPr lang="es-EC" dirty="0" smtClean="0"/>
            <a:t> (XP), ya que permite que el impacto de dichos cambios sea bajo debido a las entregas parciales de software que se hacen al cliente.</a:t>
          </a:r>
          <a:endParaRPr lang="en-US" dirty="0"/>
        </a:p>
      </dgm:t>
    </dgm:pt>
    <dgm:pt modelId="{11402A5D-A227-4C83-A176-D03E01C4AB86}" type="parTrans" cxnId="{661BF4F1-B4F8-4696-A09E-93FF119BE506}">
      <dgm:prSet/>
      <dgm:spPr/>
      <dgm:t>
        <a:bodyPr/>
        <a:lstStyle/>
        <a:p>
          <a:pPr algn="just"/>
          <a:endParaRPr lang="en-US"/>
        </a:p>
      </dgm:t>
    </dgm:pt>
    <dgm:pt modelId="{38078280-81B1-4DFE-95A2-8E201CB01362}" type="sibTrans" cxnId="{661BF4F1-B4F8-4696-A09E-93FF119BE506}">
      <dgm:prSet/>
      <dgm:spPr/>
      <dgm:t>
        <a:bodyPr/>
        <a:lstStyle/>
        <a:p>
          <a:pPr algn="just"/>
          <a:endParaRPr lang="en-US"/>
        </a:p>
      </dgm:t>
    </dgm:pt>
    <dgm:pt modelId="{8DE4BB0C-22DB-4D22-83B4-20C0EA2777C9}">
      <dgm:prSet/>
      <dgm:spPr/>
      <dgm:t>
        <a:bodyPr/>
        <a:lstStyle/>
        <a:p>
          <a:pPr algn="just" rtl="0"/>
          <a:r>
            <a:rPr lang="es-EC" smtClean="0"/>
            <a:t>En proyectos que son desarrollados por un grupo de personas es vital el contar con un repositorio de código como por ejemplo CVS, SVN que permita a los desarrolladores unificar los avances hechos por cada uno, permitiéndoles a todos trabajar sobre la última actualizada del proyecto.</a:t>
          </a:r>
          <a:endParaRPr lang="en-US"/>
        </a:p>
      </dgm:t>
    </dgm:pt>
    <dgm:pt modelId="{0296B947-109A-4824-B89F-90FA4308E265}" type="parTrans" cxnId="{86584072-4CC2-4E2B-A350-E13FE1AE3F34}">
      <dgm:prSet/>
      <dgm:spPr/>
      <dgm:t>
        <a:bodyPr/>
        <a:lstStyle/>
        <a:p>
          <a:pPr algn="just"/>
          <a:endParaRPr lang="en-US"/>
        </a:p>
      </dgm:t>
    </dgm:pt>
    <dgm:pt modelId="{39785EB7-004B-47B6-A216-88D8EFF9357A}" type="sibTrans" cxnId="{86584072-4CC2-4E2B-A350-E13FE1AE3F34}">
      <dgm:prSet/>
      <dgm:spPr/>
      <dgm:t>
        <a:bodyPr/>
        <a:lstStyle/>
        <a:p>
          <a:pPr algn="just"/>
          <a:endParaRPr lang="en-US"/>
        </a:p>
      </dgm:t>
    </dgm:pt>
    <dgm:pt modelId="{EFF95D6D-EDB6-4B82-9D3B-F5BBDA1E4948}" type="pres">
      <dgm:prSet presAssocID="{1B2C5556-A915-4D14-A975-7CE74EA9C8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8B74D062-00A6-4ED3-97E7-320D24E64EB6}" type="pres">
      <dgm:prSet presAssocID="{63D27FDB-EB8A-46AA-891B-07A40262120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628BCDC-B459-43C6-8F19-C50933C3398E}" type="pres">
      <dgm:prSet presAssocID="{0DDAB8E2-AD66-4432-B1A3-8FEE6A7382AA}" presName="spacer" presStyleCnt="0"/>
      <dgm:spPr/>
    </dgm:pt>
    <dgm:pt modelId="{764B3B16-6CF3-4F6D-B079-518930D4BE38}" type="pres">
      <dgm:prSet presAssocID="{86D42996-508D-4074-B643-249E7F4248B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FAA2BFD-90F4-4840-A02C-72EEB74F9859}" type="pres">
      <dgm:prSet presAssocID="{38078280-81B1-4DFE-95A2-8E201CB01362}" presName="spacer" presStyleCnt="0"/>
      <dgm:spPr/>
    </dgm:pt>
    <dgm:pt modelId="{F275B63E-BE5C-4816-940A-3686FC7926EF}" type="pres">
      <dgm:prSet presAssocID="{8DE4BB0C-22DB-4D22-83B4-20C0EA2777C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D31CB85C-C028-4087-B7D0-47FD8A0E52CB}" type="presOf" srcId="{86D42996-508D-4074-B643-249E7F4248BA}" destId="{764B3B16-6CF3-4F6D-B079-518930D4BE38}" srcOrd="0" destOrd="0" presId="urn:microsoft.com/office/officeart/2005/8/layout/vList2"/>
    <dgm:cxn modelId="{86584072-4CC2-4E2B-A350-E13FE1AE3F34}" srcId="{1B2C5556-A915-4D14-A975-7CE74EA9C804}" destId="{8DE4BB0C-22DB-4D22-83B4-20C0EA2777C9}" srcOrd="2" destOrd="0" parTransId="{0296B947-109A-4824-B89F-90FA4308E265}" sibTransId="{39785EB7-004B-47B6-A216-88D8EFF9357A}"/>
    <dgm:cxn modelId="{8D3669BE-7C7E-41A0-B414-F9C45041B6AF}" type="presOf" srcId="{1B2C5556-A915-4D14-A975-7CE74EA9C804}" destId="{EFF95D6D-EDB6-4B82-9D3B-F5BBDA1E4948}" srcOrd="0" destOrd="0" presId="urn:microsoft.com/office/officeart/2005/8/layout/vList2"/>
    <dgm:cxn modelId="{69AC8F27-DDFA-4E4B-845C-62EEA7E85CF6}" type="presOf" srcId="{63D27FDB-EB8A-46AA-891B-07A402621202}" destId="{8B74D062-00A6-4ED3-97E7-320D24E64EB6}" srcOrd="0" destOrd="0" presId="urn:microsoft.com/office/officeart/2005/8/layout/vList2"/>
    <dgm:cxn modelId="{69264766-0328-4DFC-B7BE-C230570B88C8}" srcId="{1B2C5556-A915-4D14-A975-7CE74EA9C804}" destId="{63D27FDB-EB8A-46AA-891B-07A402621202}" srcOrd="0" destOrd="0" parTransId="{36D24273-E81B-46FD-8844-CEE16D0A1F61}" sibTransId="{0DDAB8E2-AD66-4432-B1A3-8FEE6A7382AA}"/>
    <dgm:cxn modelId="{027EABEF-4BC0-4BEA-B8CD-9640D1F6994A}" type="presOf" srcId="{8DE4BB0C-22DB-4D22-83B4-20C0EA2777C9}" destId="{F275B63E-BE5C-4816-940A-3686FC7926EF}" srcOrd="0" destOrd="0" presId="urn:microsoft.com/office/officeart/2005/8/layout/vList2"/>
    <dgm:cxn modelId="{661BF4F1-B4F8-4696-A09E-93FF119BE506}" srcId="{1B2C5556-A915-4D14-A975-7CE74EA9C804}" destId="{86D42996-508D-4074-B643-249E7F4248BA}" srcOrd="1" destOrd="0" parTransId="{11402A5D-A227-4C83-A176-D03E01C4AB86}" sibTransId="{38078280-81B1-4DFE-95A2-8E201CB01362}"/>
    <dgm:cxn modelId="{BA36F296-5396-4373-B5DE-9DEC7E2D3230}" type="presParOf" srcId="{EFF95D6D-EDB6-4B82-9D3B-F5BBDA1E4948}" destId="{8B74D062-00A6-4ED3-97E7-320D24E64EB6}" srcOrd="0" destOrd="0" presId="urn:microsoft.com/office/officeart/2005/8/layout/vList2"/>
    <dgm:cxn modelId="{148D159A-CA44-4AD3-8B14-C7A564D69DA3}" type="presParOf" srcId="{EFF95D6D-EDB6-4B82-9D3B-F5BBDA1E4948}" destId="{E628BCDC-B459-43C6-8F19-C50933C3398E}" srcOrd="1" destOrd="0" presId="urn:microsoft.com/office/officeart/2005/8/layout/vList2"/>
    <dgm:cxn modelId="{DE12BBA2-445E-4978-85F6-681F567D818D}" type="presParOf" srcId="{EFF95D6D-EDB6-4B82-9D3B-F5BBDA1E4948}" destId="{764B3B16-6CF3-4F6D-B079-518930D4BE38}" srcOrd="2" destOrd="0" presId="urn:microsoft.com/office/officeart/2005/8/layout/vList2"/>
    <dgm:cxn modelId="{951C6BB2-4226-4250-BB34-2567B2ADB33F}" type="presParOf" srcId="{EFF95D6D-EDB6-4B82-9D3B-F5BBDA1E4948}" destId="{BFAA2BFD-90F4-4840-A02C-72EEB74F9859}" srcOrd="3" destOrd="0" presId="urn:microsoft.com/office/officeart/2005/8/layout/vList2"/>
    <dgm:cxn modelId="{D9F89AA1-1DD7-4072-BBB5-1EC6698C6577}" type="presParOf" srcId="{EFF95D6D-EDB6-4B82-9D3B-F5BBDA1E4948}" destId="{F275B63E-BE5C-4816-940A-3686FC7926E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7969DB-841B-42E4-8D75-D004177CD190}" type="doc">
      <dgm:prSet loTypeId="urn:microsoft.com/office/officeart/2005/8/layout/lProcess3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F4A2FEA-1228-4927-863A-6A06CD7DD189}">
      <dgm:prSet/>
      <dgm:spPr/>
      <dgm:t>
        <a:bodyPr/>
        <a:lstStyle/>
        <a:p>
          <a:pPr rtl="0"/>
          <a:r>
            <a:rPr lang="es-ES" b="1" dirty="0" smtClean="0"/>
            <a:t>Misión</a:t>
          </a:r>
          <a:endParaRPr lang="en-US" dirty="0"/>
        </a:p>
      </dgm:t>
    </dgm:pt>
    <dgm:pt modelId="{14E836F0-E9D1-4DA6-A014-69D51F54832E}" type="parTrans" cxnId="{F0032FB4-C184-48B4-8E44-9EB049591C97}">
      <dgm:prSet/>
      <dgm:spPr/>
      <dgm:t>
        <a:bodyPr/>
        <a:lstStyle/>
        <a:p>
          <a:endParaRPr lang="en-US"/>
        </a:p>
      </dgm:t>
    </dgm:pt>
    <dgm:pt modelId="{E82B3CAE-DA13-4726-A8C2-C19C35C83E53}" type="sibTrans" cxnId="{F0032FB4-C184-48B4-8E44-9EB049591C97}">
      <dgm:prSet/>
      <dgm:spPr/>
      <dgm:t>
        <a:bodyPr/>
        <a:lstStyle/>
        <a:p>
          <a:endParaRPr lang="en-US"/>
        </a:p>
      </dgm:t>
    </dgm:pt>
    <dgm:pt modelId="{FDF32D00-4F78-4867-A77C-EABE68F446F2}">
      <dgm:prSet/>
      <dgm:spPr/>
      <dgm:t>
        <a:bodyPr/>
        <a:lstStyle/>
        <a:p>
          <a:pPr rtl="0"/>
          <a:r>
            <a:rPr lang="es-ES" dirty="0" smtClean="0"/>
            <a:t>Apoyar el crecimiento y formación académica, profesional y emocional de los jóvenes con cáncer de todo el Ecuador.</a:t>
          </a:r>
          <a:endParaRPr lang="en-US" dirty="0"/>
        </a:p>
      </dgm:t>
    </dgm:pt>
    <dgm:pt modelId="{61286CD9-1303-4FC8-BC99-46BC2CD20602}" type="parTrans" cxnId="{06D0ACA4-EAC9-4DA0-924E-295B0152E970}">
      <dgm:prSet/>
      <dgm:spPr/>
      <dgm:t>
        <a:bodyPr/>
        <a:lstStyle/>
        <a:p>
          <a:endParaRPr lang="en-US"/>
        </a:p>
      </dgm:t>
    </dgm:pt>
    <dgm:pt modelId="{1084FAF8-2092-4592-8B9A-0984F28AD15F}" type="sibTrans" cxnId="{06D0ACA4-EAC9-4DA0-924E-295B0152E970}">
      <dgm:prSet/>
      <dgm:spPr/>
      <dgm:t>
        <a:bodyPr/>
        <a:lstStyle/>
        <a:p>
          <a:endParaRPr lang="en-US"/>
        </a:p>
      </dgm:t>
    </dgm:pt>
    <dgm:pt modelId="{34D365A4-D31A-46D8-834D-DA0B005430D8}">
      <dgm:prSet/>
      <dgm:spPr/>
      <dgm:t>
        <a:bodyPr/>
        <a:lstStyle/>
        <a:p>
          <a:pPr rtl="0"/>
          <a:r>
            <a:rPr lang="es-ES" b="1" dirty="0" smtClean="0"/>
            <a:t>Visión</a:t>
          </a:r>
          <a:endParaRPr lang="en-US" dirty="0"/>
        </a:p>
      </dgm:t>
    </dgm:pt>
    <dgm:pt modelId="{94D6446B-E22C-4CF1-AF75-5FE3F5097E47}" type="parTrans" cxnId="{F70E3D59-91CE-4D5E-897C-31CDD0E210FA}">
      <dgm:prSet/>
      <dgm:spPr/>
      <dgm:t>
        <a:bodyPr/>
        <a:lstStyle/>
        <a:p>
          <a:endParaRPr lang="en-US"/>
        </a:p>
      </dgm:t>
    </dgm:pt>
    <dgm:pt modelId="{FD4D9D67-2CA1-4A95-ACE2-138A83CAE43E}" type="sibTrans" cxnId="{F70E3D59-91CE-4D5E-897C-31CDD0E210FA}">
      <dgm:prSet/>
      <dgm:spPr/>
      <dgm:t>
        <a:bodyPr/>
        <a:lstStyle/>
        <a:p>
          <a:endParaRPr lang="en-US"/>
        </a:p>
      </dgm:t>
    </dgm:pt>
    <dgm:pt modelId="{20992149-384D-47D3-A296-467C5A9F185E}">
      <dgm:prSet/>
      <dgm:spPr/>
      <dgm:t>
        <a:bodyPr/>
        <a:lstStyle/>
        <a:p>
          <a:pPr rtl="0"/>
          <a:r>
            <a:rPr lang="es-ES" smtClean="0"/>
            <a:t>Estar presente en todas las provincias beneficiando a más de 200 jóvenes con cáncer con óptimos tratamientos y excelente calidad de vida.</a:t>
          </a:r>
          <a:endParaRPr lang="en-US"/>
        </a:p>
      </dgm:t>
    </dgm:pt>
    <dgm:pt modelId="{B430822B-AF09-471A-AF85-64FB46E1FC53}" type="parTrans" cxnId="{9BD77D41-F4AB-45D1-8BB2-299B689CDFEE}">
      <dgm:prSet/>
      <dgm:spPr/>
      <dgm:t>
        <a:bodyPr/>
        <a:lstStyle/>
        <a:p>
          <a:endParaRPr lang="en-US"/>
        </a:p>
      </dgm:t>
    </dgm:pt>
    <dgm:pt modelId="{E68126E3-7A3D-49E6-B3F2-07EEDF666D96}" type="sibTrans" cxnId="{9BD77D41-F4AB-45D1-8BB2-299B689CDFEE}">
      <dgm:prSet/>
      <dgm:spPr/>
      <dgm:t>
        <a:bodyPr/>
        <a:lstStyle/>
        <a:p>
          <a:endParaRPr lang="en-US"/>
        </a:p>
      </dgm:t>
    </dgm:pt>
    <dgm:pt modelId="{5926F49F-CCBD-48D8-9097-CFB2BEC1EECB}" type="pres">
      <dgm:prSet presAssocID="{F37969DB-841B-42E4-8D75-D004177CD19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CEA686B3-0CC0-4751-91CC-8B694A985E71}" type="pres">
      <dgm:prSet presAssocID="{FF4A2FEA-1228-4927-863A-6A06CD7DD189}" presName="horFlow" presStyleCnt="0"/>
      <dgm:spPr/>
    </dgm:pt>
    <dgm:pt modelId="{92EB9639-0DA7-490B-AD07-F5C35D44B179}" type="pres">
      <dgm:prSet presAssocID="{FF4A2FEA-1228-4927-863A-6A06CD7DD189}" presName="bigChev" presStyleLbl="node1" presStyleIdx="0" presStyleCnt="2"/>
      <dgm:spPr/>
      <dgm:t>
        <a:bodyPr/>
        <a:lstStyle/>
        <a:p>
          <a:endParaRPr lang="es-EC"/>
        </a:p>
      </dgm:t>
    </dgm:pt>
    <dgm:pt modelId="{8F232B55-999F-4358-B50F-0CBC9ED3E984}" type="pres">
      <dgm:prSet presAssocID="{61286CD9-1303-4FC8-BC99-46BC2CD20602}" presName="parTrans" presStyleCnt="0"/>
      <dgm:spPr/>
    </dgm:pt>
    <dgm:pt modelId="{BB37460B-6D86-4A67-91A6-265650F8B66B}" type="pres">
      <dgm:prSet presAssocID="{FDF32D00-4F78-4867-A77C-EABE68F446F2}" presName="node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D204B9-B730-463B-8C58-577D6A144346}" type="pres">
      <dgm:prSet presAssocID="{FF4A2FEA-1228-4927-863A-6A06CD7DD189}" presName="vSp" presStyleCnt="0"/>
      <dgm:spPr/>
    </dgm:pt>
    <dgm:pt modelId="{CF02C069-0A36-4176-B0C8-D21B5A255962}" type="pres">
      <dgm:prSet presAssocID="{34D365A4-D31A-46D8-834D-DA0B005430D8}" presName="horFlow" presStyleCnt="0"/>
      <dgm:spPr/>
    </dgm:pt>
    <dgm:pt modelId="{32694E4A-CEEA-41BF-B480-51A6CD28CF7E}" type="pres">
      <dgm:prSet presAssocID="{34D365A4-D31A-46D8-834D-DA0B005430D8}" presName="bigChev" presStyleLbl="node1" presStyleIdx="1" presStyleCnt="2"/>
      <dgm:spPr/>
      <dgm:t>
        <a:bodyPr/>
        <a:lstStyle/>
        <a:p>
          <a:endParaRPr lang="es-EC"/>
        </a:p>
      </dgm:t>
    </dgm:pt>
    <dgm:pt modelId="{36482FC3-8A51-494F-8243-8F83C353917B}" type="pres">
      <dgm:prSet presAssocID="{B430822B-AF09-471A-AF85-64FB46E1FC53}" presName="parTrans" presStyleCnt="0"/>
      <dgm:spPr/>
    </dgm:pt>
    <dgm:pt modelId="{CB3386A3-963A-4251-A0AF-D6DD69BFC0AE}" type="pres">
      <dgm:prSet presAssocID="{20992149-384D-47D3-A296-467C5A9F185E}" presName="node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06D0ACA4-EAC9-4DA0-924E-295B0152E970}" srcId="{FF4A2FEA-1228-4927-863A-6A06CD7DD189}" destId="{FDF32D00-4F78-4867-A77C-EABE68F446F2}" srcOrd="0" destOrd="0" parTransId="{61286CD9-1303-4FC8-BC99-46BC2CD20602}" sibTransId="{1084FAF8-2092-4592-8B9A-0984F28AD15F}"/>
    <dgm:cxn modelId="{D8CC8880-68E7-466D-A99F-47B6B12174FE}" type="presOf" srcId="{FF4A2FEA-1228-4927-863A-6A06CD7DD189}" destId="{92EB9639-0DA7-490B-AD07-F5C35D44B179}" srcOrd="0" destOrd="0" presId="urn:microsoft.com/office/officeart/2005/8/layout/lProcess3"/>
    <dgm:cxn modelId="{3194852E-1168-447A-8FCF-2DAD0D3F3252}" type="presOf" srcId="{20992149-384D-47D3-A296-467C5A9F185E}" destId="{CB3386A3-963A-4251-A0AF-D6DD69BFC0AE}" srcOrd="0" destOrd="0" presId="urn:microsoft.com/office/officeart/2005/8/layout/lProcess3"/>
    <dgm:cxn modelId="{10EB1FDB-8495-4562-891F-2DF46C1A577A}" type="presOf" srcId="{FDF32D00-4F78-4867-A77C-EABE68F446F2}" destId="{BB37460B-6D86-4A67-91A6-265650F8B66B}" srcOrd="0" destOrd="0" presId="urn:microsoft.com/office/officeart/2005/8/layout/lProcess3"/>
    <dgm:cxn modelId="{F70E3D59-91CE-4D5E-897C-31CDD0E210FA}" srcId="{F37969DB-841B-42E4-8D75-D004177CD190}" destId="{34D365A4-D31A-46D8-834D-DA0B005430D8}" srcOrd="1" destOrd="0" parTransId="{94D6446B-E22C-4CF1-AF75-5FE3F5097E47}" sibTransId="{FD4D9D67-2CA1-4A95-ACE2-138A83CAE43E}"/>
    <dgm:cxn modelId="{F0032FB4-C184-48B4-8E44-9EB049591C97}" srcId="{F37969DB-841B-42E4-8D75-D004177CD190}" destId="{FF4A2FEA-1228-4927-863A-6A06CD7DD189}" srcOrd="0" destOrd="0" parTransId="{14E836F0-E9D1-4DA6-A014-69D51F54832E}" sibTransId="{E82B3CAE-DA13-4726-A8C2-C19C35C83E53}"/>
    <dgm:cxn modelId="{BFF93ED3-7F31-4ED2-ACF7-F9520DEEAAB4}" type="presOf" srcId="{34D365A4-D31A-46D8-834D-DA0B005430D8}" destId="{32694E4A-CEEA-41BF-B480-51A6CD28CF7E}" srcOrd="0" destOrd="0" presId="urn:microsoft.com/office/officeart/2005/8/layout/lProcess3"/>
    <dgm:cxn modelId="{E12F28AF-242B-424A-8C15-40746441A708}" type="presOf" srcId="{F37969DB-841B-42E4-8D75-D004177CD190}" destId="{5926F49F-CCBD-48D8-9097-CFB2BEC1EECB}" srcOrd="0" destOrd="0" presId="urn:microsoft.com/office/officeart/2005/8/layout/lProcess3"/>
    <dgm:cxn modelId="{9BD77D41-F4AB-45D1-8BB2-299B689CDFEE}" srcId="{34D365A4-D31A-46D8-834D-DA0B005430D8}" destId="{20992149-384D-47D3-A296-467C5A9F185E}" srcOrd="0" destOrd="0" parTransId="{B430822B-AF09-471A-AF85-64FB46E1FC53}" sibTransId="{E68126E3-7A3D-49E6-B3F2-07EEDF666D96}"/>
    <dgm:cxn modelId="{D61CF967-5823-481E-A45E-992DE85842F4}" type="presParOf" srcId="{5926F49F-CCBD-48D8-9097-CFB2BEC1EECB}" destId="{CEA686B3-0CC0-4751-91CC-8B694A985E71}" srcOrd="0" destOrd="0" presId="urn:microsoft.com/office/officeart/2005/8/layout/lProcess3"/>
    <dgm:cxn modelId="{E9A296CD-10BE-4BFA-82A9-FCFDE8C93961}" type="presParOf" srcId="{CEA686B3-0CC0-4751-91CC-8B694A985E71}" destId="{92EB9639-0DA7-490B-AD07-F5C35D44B179}" srcOrd="0" destOrd="0" presId="urn:microsoft.com/office/officeart/2005/8/layout/lProcess3"/>
    <dgm:cxn modelId="{8C2AC5B6-ED8F-4714-9393-9AE52E3BB40F}" type="presParOf" srcId="{CEA686B3-0CC0-4751-91CC-8B694A985E71}" destId="{8F232B55-999F-4358-B50F-0CBC9ED3E984}" srcOrd="1" destOrd="0" presId="urn:microsoft.com/office/officeart/2005/8/layout/lProcess3"/>
    <dgm:cxn modelId="{BCD0F42A-EB9F-4AB3-BA28-75FC2F742FF4}" type="presParOf" srcId="{CEA686B3-0CC0-4751-91CC-8B694A985E71}" destId="{BB37460B-6D86-4A67-91A6-265650F8B66B}" srcOrd="2" destOrd="0" presId="urn:microsoft.com/office/officeart/2005/8/layout/lProcess3"/>
    <dgm:cxn modelId="{059E9DA9-B55A-4417-A944-81269A28875C}" type="presParOf" srcId="{5926F49F-CCBD-48D8-9097-CFB2BEC1EECB}" destId="{0AD204B9-B730-463B-8C58-577D6A144346}" srcOrd="1" destOrd="0" presId="urn:microsoft.com/office/officeart/2005/8/layout/lProcess3"/>
    <dgm:cxn modelId="{02054C9F-D624-424D-88F8-3216AAE0A368}" type="presParOf" srcId="{5926F49F-CCBD-48D8-9097-CFB2BEC1EECB}" destId="{CF02C069-0A36-4176-B0C8-D21B5A255962}" srcOrd="2" destOrd="0" presId="urn:microsoft.com/office/officeart/2005/8/layout/lProcess3"/>
    <dgm:cxn modelId="{AEFFAB48-0FDC-479B-AA4F-20E990B41EE9}" type="presParOf" srcId="{CF02C069-0A36-4176-B0C8-D21B5A255962}" destId="{32694E4A-CEEA-41BF-B480-51A6CD28CF7E}" srcOrd="0" destOrd="0" presId="urn:microsoft.com/office/officeart/2005/8/layout/lProcess3"/>
    <dgm:cxn modelId="{A9F8248E-4DBB-4754-8982-A52170CC6BD8}" type="presParOf" srcId="{CF02C069-0A36-4176-B0C8-D21B5A255962}" destId="{36482FC3-8A51-494F-8243-8F83C353917B}" srcOrd="1" destOrd="0" presId="urn:microsoft.com/office/officeart/2005/8/layout/lProcess3"/>
    <dgm:cxn modelId="{B70F0E8A-C2E1-48A8-83DD-CD6548ED8DFC}" type="presParOf" srcId="{CF02C069-0A36-4176-B0C8-D21B5A255962}" destId="{CB3386A3-963A-4251-A0AF-D6DD69BFC0AE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D44759-F614-4958-A340-9A766DAED03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1E2734A-DBF9-45CA-807A-7B00DD007076}">
      <dgm:prSet/>
      <dgm:spPr/>
      <dgm:t>
        <a:bodyPr/>
        <a:lstStyle/>
        <a:p>
          <a:pPr algn="just" rtl="0"/>
          <a:r>
            <a:rPr lang="es-ES" dirty="0" smtClean="0"/>
            <a:t>Realizar el análisis, diseño e implementación de un sistema</a:t>
          </a:r>
          <a:r>
            <a:rPr lang="es-EC" dirty="0" smtClean="0"/>
            <a:t> de Gestión de Donaciones y Voluntariado para la “FUNDACIÓN JÓVENES CONTRA EL CÁNCER”, utilizando la arquitectura JEE6 sobre un servidor </a:t>
          </a:r>
          <a:r>
            <a:rPr lang="es-EC" dirty="0" err="1" smtClean="0"/>
            <a:t>Jboss</a:t>
          </a:r>
          <a:r>
            <a:rPr lang="es-EC" dirty="0" smtClean="0"/>
            <a:t> AS 7 aplicando la metodología Extreme </a:t>
          </a:r>
          <a:r>
            <a:rPr lang="es-EC" dirty="0" err="1" smtClean="0"/>
            <a:t>Programming</a:t>
          </a:r>
          <a:r>
            <a:rPr lang="es-EC" dirty="0" smtClean="0"/>
            <a:t>.</a:t>
          </a:r>
          <a:endParaRPr lang="en-US" dirty="0"/>
        </a:p>
      </dgm:t>
    </dgm:pt>
    <dgm:pt modelId="{FDCCD938-B92F-427A-A62D-53A36A2045EB}" type="parTrans" cxnId="{A95D3489-AE64-452E-9EF9-D145404BFBAD}">
      <dgm:prSet/>
      <dgm:spPr/>
      <dgm:t>
        <a:bodyPr/>
        <a:lstStyle/>
        <a:p>
          <a:endParaRPr lang="en-US"/>
        </a:p>
      </dgm:t>
    </dgm:pt>
    <dgm:pt modelId="{F797B295-3B89-4BB5-962F-3735A2BB39A5}" type="sibTrans" cxnId="{A95D3489-AE64-452E-9EF9-D145404BFBAD}">
      <dgm:prSet/>
      <dgm:spPr/>
      <dgm:t>
        <a:bodyPr/>
        <a:lstStyle/>
        <a:p>
          <a:endParaRPr lang="en-US"/>
        </a:p>
      </dgm:t>
    </dgm:pt>
    <dgm:pt modelId="{F25674AD-355D-4DF5-A0E2-2DFE128C1B78}" type="pres">
      <dgm:prSet presAssocID="{D8D44759-F614-4958-A340-9A766DAED03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68F16070-C65D-44B0-A161-309C7C4B0581}" type="pres">
      <dgm:prSet presAssocID="{C1E2734A-DBF9-45CA-807A-7B00DD00707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A95D3489-AE64-452E-9EF9-D145404BFBAD}" srcId="{D8D44759-F614-4958-A340-9A766DAED036}" destId="{C1E2734A-DBF9-45CA-807A-7B00DD007076}" srcOrd="0" destOrd="0" parTransId="{FDCCD938-B92F-427A-A62D-53A36A2045EB}" sibTransId="{F797B295-3B89-4BB5-962F-3735A2BB39A5}"/>
    <dgm:cxn modelId="{8E04F2C6-01CA-4FF1-A33D-4C709F4A4B90}" type="presOf" srcId="{C1E2734A-DBF9-45CA-807A-7B00DD007076}" destId="{68F16070-C65D-44B0-A161-309C7C4B0581}" srcOrd="0" destOrd="0" presId="urn:microsoft.com/office/officeart/2005/8/layout/vList2"/>
    <dgm:cxn modelId="{4F6B46D8-5722-47C6-B406-1ACEAC659BD8}" type="presOf" srcId="{D8D44759-F614-4958-A340-9A766DAED036}" destId="{F25674AD-355D-4DF5-A0E2-2DFE128C1B78}" srcOrd="0" destOrd="0" presId="urn:microsoft.com/office/officeart/2005/8/layout/vList2"/>
    <dgm:cxn modelId="{47B4793C-FC13-47B2-87C2-FBAADD0578FF}" type="presParOf" srcId="{F25674AD-355D-4DF5-A0E2-2DFE128C1B78}" destId="{68F16070-C65D-44B0-A161-309C7C4B058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4165D4-F57A-4FC2-9B6A-42E6ACBB2AB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35BDBFC-4413-4150-AFDD-54FA33070CE3}">
      <dgm:prSet/>
      <dgm:spPr/>
      <dgm:t>
        <a:bodyPr/>
        <a:lstStyle/>
        <a:p>
          <a:pPr algn="just" rtl="0"/>
          <a:r>
            <a:rPr lang="es-EC" dirty="0" smtClean="0"/>
            <a:t>Analizar con el cliente cada uno de los requerimientos que necesita el sistema para luego clasificarlos según su importancia y prioridad de acuerdo a la metodología escogida para el desarrollo del proyecto.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6C006EF6-5D5C-4AF4-961F-712C62B0A2DE}" type="parTrans" cxnId="{8AB55A82-5690-486F-90EF-8C2A69B39B57}">
      <dgm:prSet/>
      <dgm:spPr/>
      <dgm:t>
        <a:bodyPr/>
        <a:lstStyle/>
        <a:p>
          <a:pPr algn="just"/>
          <a:endParaRPr lang="en-US"/>
        </a:p>
      </dgm:t>
    </dgm:pt>
    <dgm:pt modelId="{44251F45-B423-4A80-ACDA-ED3799CE94E5}" type="sibTrans" cxnId="{8AB55A82-5690-486F-90EF-8C2A69B39B57}">
      <dgm:prSet/>
      <dgm:spPr/>
      <dgm:t>
        <a:bodyPr/>
        <a:lstStyle/>
        <a:p>
          <a:pPr algn="just"/>
          <a:endParaRPr lang="en-US"/>
        </a:p>
      </dgm:t>
    </dgm:pt>
    <dgm:pt modelId="{7F022A0D-5668-469C-B0BB-F67B25847499}">
      <dgm:prSet/>
      <dgm:spPr/>
      <dgm:t>
        <a:bodyPr/>
        <a:lstStyle/>
        <a:p>
          <a:pPr algn="just" rtl="0"/>
          <a:r>
            <a:rPr lang="es-EC" dirty="0" smtClean="0"/>
            <a:t>Diseñar con la ayuda de una herramienta CASE los diagramas útiles para el sistema y determinar estándares para un sistema </a:t>
          </a:r>
          <a:r>
            <a:rPr lang="es-EC" dirty="0" err="1" smtClean="0"/>
            <a:t>testeable</a:t>
          </a:r>
          <a:r>
            <a:rPr lang="es-EC" dirty="0" smtClean="0"/>
            <a:t>, entendible, explorable y explicable.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798E9C27-CDF6-440D-A7CE-1C1478503D85}" type="parTrans" cxnId="{7F0FB2CE-A624-49E4-9BB9-B5BB76EB8AAB}">
      <dgm:prSet/>
      <dgm:spPr/>
      <dgm:t>
        <a:bodyPr/>
        <a:lstStyle/>
        <a:p>
          <a:pPr algn="just"/>
          <a:endParaRPr lang="en-US"/>
        </a:p>
      </dgm:t>
    </dgm:pt>
    <dgm:pt modelId="{9A52C549-1A5F-4625-BF6C-47A17568149D}" type="sibTrans" cxnId="{7F0FB2CE-A624-49E4-9BB9-B5BB76EB8AAB}">
      <dgm:prSet/>
      <dgm:spPr/>
      <dgm:t>
        <a:bodyPr/>
        <a:lstStyle/>
        <a:p>
          <a:pPr algn="just"/>
          <a:endParaRPr lang="en-US"/>
        </a:p>
      </dgm:t>
    </dgm:pt>
    <dgm:pt modelId="{6023E95E-576D-4919-8EEB-FA5391C6F75B}">
      <dgm:prSet/>
      <dgm:spPr/>
      <dgm:t>
        <a:bodyPr/>
        <a:lstStyle/>
        <a:p>
          <a:pPr algn="just" rtl="0"/>
          <a:r>
            <a:rPr lang="es-EC" dirty="0" smtClean="0"/>
            <a:t>Implementar el sistema para la “FUNDACIÓN DE JÓVENES CONTRA EL CÁNCER” usando la metodología XP, las tecnologías de JEE6 descritas en el alcance del proyecto y un servidor de aplicaciones </a:t>
          </a:r>
          <a:r>
            <a:rPr lang="es-EC" dirty="0" err="1" smtClean="0"/>
            <a:t>jboss</a:t>
          </a:r>
          <a:r>
            <a:rPr lang="es-EC" dirty="0" smtClean="0"/>
            <a:t> as 7.1.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F5DE9E39-8A93-4187-A496-D16DE922F345}" type="parTrans" cxnId="{AE62DC6A-43E2-4227-8E47-E283DFDB0553}">
      <dgm:prSet/>
      <dgm:spPr/>
      <dgm:t>
        <a:bodyPr/>
        <a:lstStyle/>
        <a:p>
          <a:pPr algn="just"/>
          <a:endParaRPr lang="en-US"/>
        </a:p>
      </dgm:t>
    </dgm:pt>
    <dgm:pt modelId="{2C67E9AA-AEE5-440D-AE2C-2EFA4A2DFB89}" type="sibTrans" cxnId="{AE62DC6A-43E2-4227-8E47-E283DFDB0553}">
      <dgm:prSet/>
      <dgm:spPr/>
      <dgm:t>
        <a:bodyPr/>
        <a:lstStyle/>
        <a:p>
          <a:pPr algn="just"/>
          <a:endParaRPr lang="en-US"/>
        </a:p>
      </dgm:t>
    </dgm:pt>
    <dgm:pt modelId="{6CD6A38A-B776-4C5E-A538-F02F97D8D1FB}">
      <dgm:prSet/>
      <dgm:spPr/>
      <dgm:t>
        <a:bodyPr/>
        <a:lstStyle/>
        <a:p>
          <a:pPr algn="just" rtl="0"/>
          <a:r>
            <a:rPr lang="es-EC" dirty="0" smtClean="0"/>
            <a:t>Acoplar un módulo de auditoría al sistema de la “FUNDACIÓN DE JÓVENES CONTRA EL CÁNCER”, el cual permita al administrador conocer quien realizó las diferentes transacciones sobre el mismo.</a:t>
          </a:r>
          <a:r>
            <a:rPr lang="es-ES" dirty="0" smtClean="0"/>
            <a:t> 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CD2710F9-A848-4F64-9A5C-373FF77E21F4}" type="parTrans" cxnId="{8D535AF0-276B-45DD-BBAE-ADE0DB2E098F}">
      <dgm:prSet/>
      <dgm:spPr/>
      <dgm:t>
        <a:bodyPr/>
        <a:lstStyle/>
        <a:p>
          <a:pPr algn="just"/>
          <a:endParaRPr lang="en-US"/>
        </a:p>
      </dgm:t>
    </dgm:pt>
    <dgm:pt modelId="{9AD1EB83-6FAE-40AD-89C6-458C7306179A}" type="sibTrans" cxnId="{8D535AF0-276B-45DD-BBAE-ADE0DB2E098F}">
      <dgm:prSet/>
      <dgm:spPr/>
      <dgm:t>
        <a:bodyPr/>
        <a:lstStyle/>
        <a:p>
          <a:pPr algn="just"/>
          <a:endParaRPr lang="en-US"/>
        </a:p>
      </dgm:t>
    </dgm:pt>
    <dgm:pt modelId="{5DAF2737-DF60-46F7-B65E-1C4FE7E6D099}" type="pres">
      <dgm:prSet presAssocID="{A34165D4-F57A-4FC2-9B6A-42E6ACBB2A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C1FA1FAF-F7C9-4C44-B381-7224A2B9944C}" type="pres">
      <dgm:prSet presAssocID="{835BDBFC-4413-4150-AFDD-54FA33070CE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29A0ADF-887D-41C3-A3C8-658F6A8E4A07}" type="pres">
      <dgm:prSet presAssocID="{44251F45-B423-4A80-ACDA-ED3799CE94E5}" presName="spacer" presStyleCnt="0"/>
      <dgm:spPr/>
    </dgm:pt>
    <dgm:pt modelId="{3B55146C-728B-476C-8B54-D9B371165AE3}" type="pres">
      <dgm:prSet presAssocID="{7F022A0D-5668-469C-B0BB-F67B2584749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5A6CCA1-6627-4DA6-8848-2FA745D12694}" type="pres">
      <dgm:prSet presAssocID="{9A52C549-1A5F-4625-BF6C-47A17568149D}" presName="spacer" presStyleCnt="0"/>
      <dgm:spPr/>
    </dgm:pt>
    <dgm:pt modelId="{7BC87B15-F577-4AE6-93A3-ED057398527A}" type="pres">
      <dgm:prSet presAssocID="{6023E95E-576D-4919-8EEB-FA5391C6F75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4A741AB-1C48-4257-9F5B-2AAFA5B83E8C}" type="pres">
      <dgm:prSet presAssocID="{2C67E9AA-AEE5-440D-AE2C-2EFA4A2DFB89}" presName="spacer" presStyleCnt="0"/>
      <dgm:spPr/>
    </dgm:pt>
    <dgm:pt modelId="{6E5E5BB5-1227-402C-839A-17897E6C5C97}" type="pres">
      <dgm:prSet presAssocID="{6CD6A38A-B776-4C5E-A538-F02F97D8D1F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8AB55A82-5690-486F-90EF-8C2A69B39B57}" srcId="{A34165D4-F57A-4FC2-9B6A-42E6ACBB2ABA}" destId="{835BDBFC-4413-4150-AFDD-54FA33070CE3}" srcOrd="0" destOrd="0" parTransId="{6C006EF6-5D5C-4AF4-961F-712C62B0A2DE}" sibTransId="{44251F45-B423-4A80-ACDA-ED3799CE94E5}"/>
    <dgm:cxn modelId="{EDED6A83-D622-42C2-8784-7FDF3E13242A}" type="presOf" srcId="{6023E95E-576D-4919-8EEB-FA5391C6F75B}" destId="{7BC87B15-F577-4AE6-93A3-ED057398527A}" srcOrd="0" destOrd="0" presId="urn:microsoft.com/office/officeart/2005/8/layout/vList2"/>
    <dgm:cxn modelId="{6CE4C633-0EA1-4A8A-867A-D7B53D4E8E24}" type="presOf" srcId="{7F022A0D-5668-469C-B0BB-F67B25847499}" destId="{3B55146C-728B-476C-8B54-D9B371165AE3}" srcOrd="0" destOrd="0" presId="urn:microsoft.com/office/officeart/2005/8/layout/vList2"/>
    <dgm:cxn modelId="{C28B6F40-BBEA-4671-BA9A-8E03DD0B1BB3}" type="presOf" srcId="{A34165D4-F57A-4FC2-9B6A-42E6ACBB2ABA}" destId="{5DAF2737-DF60-46F7-B65E-1C4FE7E6D099}" srcOrd="0" destOrd="0" presId="urn:microsoft.com/office/officeart/2005/8/layout/vList2"/>
    <dgm:cxn modelId="{7F0FB2CE-A624-49E4-9BB9-B5BB76EB8AAB}" srcId="{A34165D4-F57A-4FC2-9B6A-42E6ACBB2ABA}" destId="{7F022A0D-5668-469C-B0BB-F67B25847499}" srcOrd="1" destOrd="0" parTransId="{798E9C27-CDF6-440D-A7CE-1C1478503D85}" sibTransId="{9A52C549-1A5F-4625-BF6C-47A17568149D}"/>
    <dgm:cxn modelId="{8ADDAE48-0264-4D62-86CB-919FA8DF7449}" type="presOf" srcId="{835BDBFC-4413-4150-AFDD-54FA33070CE3}" destId="{C1FA1FAF-F7C9-4C44-B381-7224A2B9944C}" srcOrd="0" destOrd="0" presId="urn:microsoft.com/office/officeart/2005/8/layout/vList2"/>
    <dgm:cxn modelId="{8D535AF0-276B-45DD-BBAE-ADE0DB2E098F}" srcId="{A34165D4-F57A-4FC2-9B6A-42E6ACBB2ABA}" destId="{6CD6A38A-B776-4C5E-A538-F02F97D8D1FB}" srcOrd="3" destOrd="0" parTransId="{CD2710F9-A848-4F64-9A5C-373FF77E21F4}" sibTransId="{9AD1EB83-6FAE-40AD-89C6-458C7306179A}"/>
    <dgm:cxn modelId="{F8104D33-0001-430E-B348-A57BE88FC52B}" type="presOf" srcId="{6CD6A38A-B776-4C5E-A538-F02F97D8D1FB}" destId="{6E5E5BB5-1227-402C-839A-17897E6C5C97}" srcOrd="0" destOrd="0" presId="urn:microsoft.com/office/officeart/2005/8/layout/vList2"/>
    <dgm:cxn modelId="{AE62DC6A-43E2-4227-8E47-E283DFDB0553}" srcId="{A34165D4-F57A-4FC2-9B6A-42E6ACBB2ABA}" destId="{6023E95E-576D-4919-8EEB-FA5391C6F75B}" srcOrd="2" destOrd="0" parTransId="{F5DE9E39-8A93-4187-A496-D16DE922F345}" sibTransId="{2C67E9AA-AEE5-440D-AE2C-2EFA4A2DFB89}"/>
    <dgm:cxn modelId="{0827E33A-2C34-446B-802B-B8ECA8AA5876}" type="presParOf" srcId="{5DAF2737-DF60-46F7-B65E-1C4FE7E6D099}" destId="{C1FA1FAF-F7C9-4C44-B381-7224A2B9944C}" srcOrd="0" destOrd="0" presId="urn:microsoft.com/office/officeart/2005/8/layout/vList2"/>
    <dgm:cxn modelId="{62A2BA2F-816C-404F-A3E4-CD894C8D5352}" type="presParOf" srcId="{5DAF2737-DF60-46F7-B65E-1C4FE7E6D099}" destId="{D29A0ADF-887D-41C3-A3C8-658F6A8E4A07}" srcOrd="1" destOrd="0" presId="urn:microsoft.com/office/officeart/2005/8/layout/vList2"/>
    <dgm:cxn modelId="{7ABE52A2-5326-4771-B80E-D305CCC4E035}" type="presParOf" srcId="{5DAF2737-DF60-46F7-B65E-1C4FE7E6D099}" destId="{3B55146C-728B-476C-8B54-D9B371165AE3}" srcOrd="2" destOrd="0" presId="urn:microsoft.com/office/officeart/2005/8/layout/vList2"/>
    <dgm:cxn modelId="{65F432EB-98C9-420E-96C4-F40BFC964482}" type="presParOf" srcId="{5DAF2737-DF60-46F7-B65E-1C4FE7E6D099}" destId="{F5A6CCA1-6627-4DA6-8848-2FA745D12694}" srcOrd="3" destOrd="0" presId="urn:microsoft.com/office/officeart/2005/8/layout/vList2"/>
    <dgm:cxn modelId="{94BB15C7-987C-4826-A711-F7EBD0B52233}" type="presParOf" srcId="{5DAF2737-DF60-46F7-B65E-1C4FE7E6D099}" destId="{7BC87B15-F577-4AE6-93A3-ED057398527A}" srcOrd="4" destOrd="0" presId="urn:microsoft.com/office/officeart/2005/8/layout/vList2"/>
    <dgm:cxn modelId="{4F4D883E-CF9F-415B-A9DE-85F3A6D43E1B}" type="presParOf" srcId="{5DAF2737-DF60-46F7-B65E-1C4FE7E6D099}" destId="{54A741AB-1C48-4257-9F5B-2AAFA5B83E8C}" srcOrd="5" destOrd="0" presId="urn:microsoft.com/office/officeart/2005/8/layout/vList2"/>
    <dgm:cxn modelId="{799F154D-6DCD-48C2-BD0C-A0A80E33EF4A}" type="presParOf" srcId="{5DAF2737-DF60-46F7-B65E-1C4FE7E6D099}" destId="{6E5E5BB5-1227-402C-839A-17897E6C5C9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F27A44-54EE-4631-9978-1FB255ECF7D6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E5D8E2F-9256-4C6D-87F8-289429903AD8}">
      <dgm:prSet/>
      <dgm:spPr/>
      <dgm:t>
        <a:bodyPr/>
        <a:lstStyle/>
        <a:p>
          <a:pPr algn="just" rtl="0"/>
          <a:r>
            <a:rPr lang="es-ES" dirty="0" smtClean="0"/>
            <a:t>31.1% es cancelado en algún punto durante el desarrollo del mismo</a:t>
          </a:r>
          <a:endParaRPr lang="en-US" dirty="0"/>
        </a:p>
      </dgm:t>
    </dgm:pt>
    <dgm:pt modelId="{50C20C4D-A749-4CA4-A924-8ACE5BB957AC}" type="parTrans" cxnId="{6F761273-E37C-403D-BFF3-960730FD3535}">
      <dgm:prSet/>
      <dgm:spPr/>
      <dgm:t>
        <a:bodyPr/>
        <a:lstStyle/>
        <a:p>
          <a:pPr algn="just"/>
          <a:endParaRPr lang="en-US"/>
        </a:p>
      </dgm:t>
    </dgm:pt>
    <dgm:pt modelId="{565A97AA-B559-46F6-AC0F-EF066D75B01A}" type="sibTrans" cxnId="{6F761273-E37C-403D-BFF3-960730FD3535}">
      <dgm:prSet/>
      <dgm:spPr/>
      <dgm:t>
        <a:bodyPr/>
        <a:lstStyle/>
        <a:p>
          <a:pPr algn="just"/>
          <a:endParaRPr lang="en-US"/>
        </a:p>
      </dgm:t>
    </dgm:pt>
    <dgm:pt modelId="{371A5B8A-D133-4A91-BD4E-391BD7653DBF}">
      <dgm:prSet/>
      <dgm:spPr/>
      <dgm:t>
        <a:bodyPr/>
        <a:lstStyle/>
        <a:p>
          <a:pPr algn="just" rtl="0"/>
          <a:r>
            <a:rPr lang="es-ES" dirty="0" smtClean="0"/>
            <a:t>52.7% es entregado con sobrecostos, en forma tardía o con menos funcionalidades de </a:t>
          </a:r>
          <a:r>
            <a:rPr lang="en-US" dirty="0" err="1" smtClean="0"/>
            <a:t>las</a:t>
          </a:r>
          <a:r>
            <a:rPr lang="en-US" dirty="0" smtClean="0"/>
            <a:t> </a:t>
          </a:r>
          <a:r>
            <a:rPr lang="en-US" dirty="0" err="1" smtClean="0"/>
            <a:t>inicialmente</a:t>
          </a:r>
          <a:r>
            <a:rPr lang="en-US" dirty="0" smtClean="0"/>
            <a:t> </a:t>
          </a:r>
          <a:r>
            <a:rPr lang="en-US" dirty="0" err="1" smtClean="0"/>
            <a:t>acordadas</a:t>
          </a:r>
          <a:endParaRPr lang="en-US" dirty="0"/>
        </a:p>
      </dgm:t>
    </dgm:pt>
    <dgm:pt modelId="{406A3634-DADF-4BB9-A3B8-427C018B3ADF}" type="parTrans" cxnId="{1BF508AD-6FE2-46A6-BAF2-78E344B6A87C}">
      <dgm:prSet/>
      <dgm:spPr/>
      <dgm:t>
        <a:bodyPr/>
        <a:lstStyle/>
        <a:p>
          <a:pPr algn="just"/>
          <a:endParaRPr lang="en-US"/>
        </a:p>
      </dgm:t>
    </dgm:pt>
    <dgm:pt modelId="{E34694B6-A580-4B08-BA9C-1F064E77CFF1}" type="sibTrans" cxnId="{1BF508AD-6FE2-46A6-BAF2-78E344B6A87C}">
      <dgm:prSet/>
      <dgm:spPr/>
      <dgm:t>
        <a:bodyPr/>
        <a:lstStyle/>
        <a:p>
          <a:pPr algn="just"/>
          <a:endParaRPr lang="en-US"/>
        </a:p>
      </dgm:t>
    </dgm:pt>
    <dgm:pt modelId="{FB315B7F-71D6-4348-B65C-BAAA3E82412A}">
      <dgm:prSet/>
      <dgm:spPr/>
      <dgm:t>
        <a:bodyPr/>
        <a:lstStyle/>
        <a:p>
          <a:pPr algn="just" rtl="0"/>
          <a:r>
            <a:rPr lang="es-ES" dirty="0" smtClean="0"/>
            <a:t>16.2% es entregado en tiempo, dentro de los costos y con las funcionalidades </a:t>
          </a:r>
          <a:r>
            <a:rPr lang="en-US" dirty="0" err="1" smtClean="0"/>
            <a:t>comprometidas</a:t>
          </a:r>
          <a:endParaRPr lang="en-US" dirty="0"/>
        </a:p>
      </dgm:t>
    </dgm:pt>
    <dgm:pt modelId="{763F39E7-89EC-44EC-AAF1-70B4A3CDD6DE}" type="parTrans" cxnId="{F6B64BDE-A12E-40CB-A6A5-C121D0974F5A}">
      <dgm:prSet/>
      <dgm:spPr/>
      <dgm:t>
        <a:bodyPr/>
        <a:lstStyle/>
        <a:p>
          <a:pPr algn="just"/>
          <a:endParaRPr lang="en-US"/>
        </a:p>
      </dgm:t>
    </dgm:pt>
    <dgm:pt modelId="{E8ABA03B-EACE-4798-A8A1-265ADF4B0D6F}" type="sibTrans" cxnId="{F6B64BDE-A12E-40CB-A6A5-C121D0974F5A}">
      <dgm:prSet/>
      <dgm:spPr/>
      <dgm:t>
        <a:bodyPr/>
        <a:lstStyle/>
        <a:p>
          <a:pPr algn="just"/>
          <a:endParaRPr lang="en-US"/>
        </a:p>
      </dgm:t>
    </dgm:pt>
    <dgm:pt modelId="{7B6767B3-6296-4931-BA10-0750FF0417F3}" type="pres">
      <dgm:prSet presAssocID="{02F27A44-54EE-4631-9978-1FB255ECF7D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86AAAD-C195-436E-BCA3-9965863704A0}" type="pres">
      <dgm:prSet presAssocID="{5E5D8E2F-9256-4C6D-87F8-289429903AD8}" presName="composite" presStyleCnt="0"/>
      <dgm:spPr/>
      <dgm:t>
        <a:bodyPr/>
        <a:lstStyle/>
        <a:p>
          <a:endParaRPr lang="en-US"/>
        </a:p>
      </dgm:t>
    </dgm:pt>
    <dgm:pt modelId="{B88B82DE-98CA-47D9-81A1-B2ACB9A449E0}" type="pres">
      <dgm:prSet presAssocID="{5E5D8E2F-9256-4C6D-87F8-289429903AD8}" presName="imgShp" presStyleLbl="fgImgPlace1" presStyleIdx="0" presStyleCnt="3"/>
      <dgm:spPr/>
      <dgm:t>
        <a:bodyPr/>
        <a:lstStyle/>
        <a:p>
          <a:endParaRPr lang="en-US"/>
        </a:p>
      </dgm:t>
    </dgm:pt>
    <dgm:pt modelId="{69CDAC73-15FB-4125-9FBC-E4ACDE261B26}" type="pres">
      <dgm:prSet presAssocID="{5E5D8E2F-9256-4C6D-87F8-289429903AD8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3F5446-CCB3-4723-BC2C-F392122C6A9E}" type="pres">
      <dgm:prSet presAssocID="{565A97AA-B559-46F6-AC0F-EF066D75B01A}" presName="spacing" presStyleCnt="0"/>
      <dgm:spPr/>
      <dgm:t>
        <a:bodyPr/>
        <a:lstStyle/>
        <a:p>
          <a:endParaRPr lang="en-US"/>
        </a:p>
      </dgm:t>
    </dgm:pt>
    <dgm:pt modelId="{9FDF4E23-88DD-4AFC-8899-B4C7983557B8}" type="pres">
      <dgm:prSet presAssocID="{371A5B8A-D133-4A91-BD4E-391BD7653DBF}" presName="composite" presStyleCnt="0"/>
      <dgm:spPr/>
      <dgm:t>
        <a:bodyPr/>
        <a:lstStyle/>
        <a:p>
          <a:endParaRPr lang="en-US"/>
        </a:p>
      </dgm:t>
    </dgm:pt>
    <dgm:pt modelId="{43FA9BA3-AD1C-419B-A3AD-6A8E171481FF}" type="pres">
      <dgm:prSet presAssocID="{371A5B8A-D133-4A91-BD4E-391BD7653DBF}" presName="imgShp" presStyleLbl="fgImgPlace1" presStyleIdx="1" presStyleCnt="3"/>
      <dgm:spPr/>
      <dgm:t>
        <a:bodyPr/>
        <a:lstStyle/>
        <a:p>
          <a:endParaRPr lang="en-US"/>
        </a:p>
      </dgm:t>
    </dgm:pt>
    <dgm:pt modelId="{D7BA7D09-307D-465C-88CC-B4776FC9B54F}" type="pres">
      <dgm:prSet presAssocID="{371A5B8A-D133-4A91-BD4E-391BD7653DBF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40A844-A42A-47E6-8827-40FA44A43561}" type="pres">
      <dgm:prSet presAssocID="{E34694B6-A580-4B08-BA9C-1F064E77CFF1}" presName="spacing" presStyleCnt="0"/>
      <dgm:spPr/>
      <dgm:t>
        <a:bodyPr/>
        <a:lstStyle/>
        <a:p>
          <a:endParaRPr lang="en-US"/>
        </a:p>
      </dgm:t>
    </dgm:pt>
    <dgm:pt modelId="{14AD82A9-0494-465B-BF99-9D2382F32998}" type="pres">
      <dgm:prSet presAssocID="{FB315B7F-71D6-4348-B65C-BAAA3E82412A}" presName="composite" presStyleCnt="0"/>
      <dgm:spPr/>
      <dgm:t>
        <a:bodyPr/>
        <a:lstStyle/>
        <a:p>
          <a:endParaRPr lang="en-US"/>
        </a:p>
      </dgm:t>
    </dgm:pt>
    <dgm:pt modelId="{F091D4DE-D260-4C37-9470-44D500E89CCD}" type="pres">
      <dgm:prSet presAssocID="{FB315B7F-71D6-4348-B65C-BAAA3E82412A}" presName="imgShp" presStyleLbl="fgImgPlace1" presStyleIdx="2" presStyleCnt="3"/>
      <dgm:spPr/>
      <dgm:t>
        <a:bodyPr/>
        <a:lstStyle/>
        <a:p>
          <a:endParaRPr lang="en-US"/>
        </a:p>
      </dgm:t>
    </dgm:pt>
    <dgm:pt modelId="{F545B442-00B5-49C1-859C-C9A93E2C9111}" type="pres">
      <dgm:prSet presAssocID="{FB315B7F-71D6-4348-B65C-BAAA3E82412A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761273-E37C-403D-BFF3-960730FD3535}" srcId="{02F27A44-54EE-4631-9978-1FB255ECF7D6}" destId="{5E5D8E2F-9256-4C6D-87F8-289429903AD8}" srcOrd="0" destOrd="0" parTransId="{50C20C4D-A749-4CA4-A924-8ACE5BB957AC}" sibTransId="{565A97AA-B559-46F6-AC0F-EF066D75B01A}"/>
    <dgm:cxn modelId="{E1186A4C-3AB1-4858-A139-E035AAAABF3C}" type="presOf" srcId="{FB315B7F-71D6-4348-B65C-BAAA3E82412A}" destId="{F545B442-00B5-49C1-859C-C9A93E2C9111}" srcOrd="0" destOrd="0" presId="urn:microsoft.com/office/officeart/2005/8/layout/vList3"/>
    <dgm:cxn modelId="{F6B64BDE-A12E-40CB-A6A5-C121D0974F5A}" srcId="{02F27A44-54EE-4631-9978-1FB255ECF7D6}" destId="{FB315B7F-71D6-4348-B65C-BAAA3E82412A}" srcOrd="2" destOrd="0" parTransId="{763F39E7-89EC-44EC-AAF1-70B4A3CDD6DE}" sibTransId="{E8ABA03B-EACE-4798-A8A1-265ADF4B0D6F}"/>
    <dgm:cxn modelId="{1BF508AD-6FE2-46A6-BAF2-78E344B6A87C}" srcId="{02F27A44-54EE-4631-9978-1FB255ECF7D6}" destId="{371A5B8A-D133-4A91-BD4E-391BD7653DBF}" srcOrd="1" destOrd="0" parTransId="{406A3634-DADF-4BB9-A3B8-427C018B3ADF}" sibTransId="{E34694B6-A580-4B08-BA9C-1F064E77CFF1}"/>
    <dgm:cxn modelId="{4635EAFF-20EE-4E73-B6EF-61A768281ADC}" type="presOf" srcId="{371A5B8A-D133-4A91-BD4E-391BD7653DBF}" destId="{D7BA7D09-307D-465C-88CC-B4776FC9B54F}" srcOrd="0" destOrd="0" presId="urn:microsoft.com/office/officeart/2005/8/layout/vList3"/>
    <dgm:cxn modelId="{933AC272-7C61-4267-9AA2-219BE34996A8}" type="presOf" srcId="{5E5D8E2F-9256-4C6D-87F8-289429903AD8}" destId="{69CDAC73-15FB-4125-9FBC-E4ACDE261B26}" srcOrd="0" destOrd="0" presId="urn:microsoft.com/office/officeart/2005/8/layout/vList3"/>
    <dgm:cxn modelId="{71EDA38B-21F5-473C-B0BC-8F5A6591CF27}" type="presOf" srcId="{02F27A44-54EE-4631-9978-1FB255ECF7D6}" destId="{7B6767B3-6296-4931-BA10-0750FF0417F3}" srcOrd="0" destOrd="0" presId="urn:microsoft.com/office/officeart/2005/8/layout/vList3"/>
    <dgm:cxn modelId="{534FCB19-FB83-4749-86E9-1A306421AD26}" type="presParOf" srcId="{7B6767B3-6296-4931-BA10-0750FF0417F3}" destId="{C686AAAD-C195-436E-BCA3-9965863704A0}" srcOrd="0" destOrd="0" presId="urn:microsoft.com/office/officeart/2005/8/layout/vList3"/>
    <dgm:cxn modelId="{6704E40A-8160-4BDB-8028-4D0437A44A09}" type="presParOf" srcId="{C686AAAD-C195-436E-BCA3-9965863704A0}" destId="{B88B82DE-98CA-47D9-81A1-B2ACB9A449E0}" srcOrd="0" destOrd="0" presId="urn:microsoft.com/office/officeart/2005/8/layout/vList3"/>
    <dgm:cxn modelId="{2277162F-E7BF-4C98-B390-562C6B4F10E2}" type="presParOf" srcId="{C686AAAD-C195-436E-BCA3-9965863704A0}" destId="{69CDAC73-15FB-4125-9FBC-E4ACDE261B26}" srcOrd="1" destOrd="0" presId="urn:microsoft.com/office/officeart/2005/8/layout/vList3"/>
    <dgm:cxn modelId="{D51D878C-3244-41D8-8691-FAD19AECDC4A}" type="presParOf" srcId="{7B6767B3-6296-4931-BA10-0750FF0417F3}" destId="{7D3F5446-CCB3-4723-BC2C-F392122C6A9E}" srcOrd="1" destOrd="0" presId="urn:microsoft.com/office/officeart/2005/8/layout/vList3"/>
    <dgm:cxn modelId="{40D86B63-E161-4FA1-87B5-51921B878E38}" type="presParOf" srcId="{7B6767B3-6296-4931-BA10-0750FF0417F3}" destId="{9FDF4E23-88DD-4AFC-8899-B4C7983557B8}" srcOrd="2" destOrd="0" presId="urn:microsoft.com/office/officeart/2005/8/layout/vList3"/>
    <dgm:cxn modelId="{44F0628E-FE13-434A-8FBA-5C49C3176FD9}" type="presParOf" srcId="{9FDF4E23-88DD-4AFC-8899-B4C7983557B8}" destId="{43FA9BA3-AD1C-419B-A3AD-6A8E171481FF}" srcOrd="0" destOrd="0" presId="urn:microsoft.com/office/officeart/2005/8/layout/vList3"/>
    <dgm:cxn modelId="{B2467649-F479-4CED-9BCB-0BB7738C9F79}" type="presParOf" srcId="{9FDF4E23-88DD-4AFC-8899-B4C7983557B8}" destId="{D7BA7D09-307D-465C-88CC-B4776FC9B54F}" srcOrd="1" destOrd="0" presId="urn:microsoft.com/office/officeart/2005/8/layout/vList3"/>
    <dgm:cxn modelId="{65935FAB-5CAC-4B20-8F06-32B50CB4E8BD}" type="presParOf" srcId="{7B6767B3-6296-4931-BA10-0750FF0417F3}" destId="{B740A844-A42A-47E6-8827-40FA44A43561}" srcOrd="3" destOrd="0" presId="urn:microsoft.com/office/officeart/2005/8/layout/vList3"/>
    <dgm:cxn modelId="{7589C3CB-4456-4C96-80AC-93755EE451ED}" type="presParOf" srcId="{7B6767B3-6296-4931-BA10-0750FF0417F3}" destId="{14AD82A9-0494-465B-BF99-9D2382F32998}" srcOrd="4" destOrd="0" presId="urn:microsoft.com/office/officeart/2005/8/layout/vList3"/>
    <dgm:cxn modelId="{811DEAA6-1A15-4889-8A0B-0F5408133361}" type="presParOf" srcId="{14AD82A9-0494-465B-BF99-9D2382F32998}" destId="{F091D4DE-D260-4C37-9470-44D500E89CCD}" srcOrd="0" destOrd="0" presId="urn:microsoft.com/office/officeart/2005/8/layout/vList3"/>
    <dgm:cxn modelId="{ABA254EF-1072-4012-BD18-2E385627DB68}" type="presParOf" srcId="{14AD82A9-0494-465B-BF99-9D2382F32998}" destId="{F545B442-00B5-49C1-859C-C9A93E2C911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861D39-5F4E-47A4-8059-EC72EEFC5784}" type="doc">
      <dgm:prSet loTypeId="urn:microsoft.com/office/officeart/2005/8/layout/radial1" loCatId="relationship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BD625D6-9E8B-4FFD-BA74-6D4EEE506168}">
      <dgm:prSet/>
      <dgm:spPr/>
      <dgm:t>
        <a:bodyPr/>
        <a:lstStyle/>
        <a:p>
          <a:pPr rtl="0"/>
          <a:r>
            <a:rPr lang="es-ES" dirty="0" smtClean="0"/>
            <a:t>JOVCAN</a:t>
          </a:r>
          <a:endParaRPr lang="en-US" dirty="0"/>
        </a:p>
      </dgm:t>
    </dgm:pt>
    <dgm:pt modelId="{51BEB119-5AF0-4FE2-9395-312C2462BD17}" type="parTrans" cxnId="{43E32847-0D7E-49C6-8593-A1EC5B35382D}">
      <dgm:prSet/>
      <dgm:spPr/>
      <dgm:t>
        <a:bodyPr/>
        <a:lstStyle/>
        <a:p>
          <a:endParaRPr lang="en-US"/>
        </a:p>
      </dgm:t>
    </dgm:pt>
    <dgm:pt modelId="{78A964D0-9EDC-407D-8F4E-4D06F016ADE5}" type="sibTrans" cxnId="{43E32847-0D7E-49C6-8593-A1EC5B35382D}">
      <dgm:prSet/>
      <dgm:spPr/>
      <dgm:t>
        <a:bodyPr/>
        <a:lstStyle/>
        <a:p>
          <a:endParaRPr lang="en-US"/>
        </a:p>
      </dgm:t>
    </dgm:pt>
    <dgm:pt modelId="{70F0B2A5-F2C8-4B13-8164-F42FECC29989}">
      <dgm:prSet/>
      <dgm:spPr/>
      <dgm:t>
        <a:bodyPr/>
        <a:lstStyle/>
        <a:p>
          <a:pPr rtl="0"/>
          <a:r>
            <a:rPr lang="es-ES" dirty="0" smtClean="0"/>
            <a:t>Módulo de Seguridad y Acceso</a:t>
          </a:r>
          <a:endParaRPr lang="en-US" dirty="0"/>
        </a:p>
      </dgm:t>
    </dgm:pt>
    <dgm:pt modelId="{FABAE52D-CC7B-4A0F-B97B-2B191ACB12A5}" type="parTrans" cxnId="{A361288E-BB35-4A03-A22D-C126AFE9BD26}">
      <dgm:prSet/>
      <dgm:spPr/>
      <dgm:t>
        <a:bodyPr/>
        <a:lstStyle/>
        <a:p>
          <a:endParaRPr lang="en-US"/>
        </a:p>
      </dgm:t>
    </dgm:pt>
    <dgm:pt modelId="{A16F8024-120B-4686-8776-95443FDC0A28}" type="sibTrans" cxnId="{A361288E-BB35-4A03-A22D-C126AFE9BD26}">
      <dgm:prSet/>
      <dgm:spPr/>
      <dgm:t>
        <a:bodyPr/>
        <a:lstStyle/>
        <a:p>
          <a:endParaRPr lang="en-US"/>
        </a:p>
      </dgm:t>
    </dgm:pt>
    <dgm:pt modelId="{30C719CA-DE5D-4F82-BE45-C0FD7AB5F6E3}">
      <dgm:prSet/>
      <dgm:spPr/>
      <dgm:t>
        <a:bodyPr/>
        <a:lstStyle/>
        <a:p>
          <a:pPr rtl="0"/>
          <a:r>
            <a:rPr lang="es-ES" dirty="0" smtClean="0"/>
            <a:t>Módulo de Gestión de Voluntarios y Donantes</a:t>
          </a:r>
          <a:endParaRPr lang="en-US" dirty="0"/>
        </a:p>
      </dgm:t>
    </dgm:pt>
    <dgm:pt modelId="{A2966B7A-238D-4F8A-A316-ED0D0F101A44}" type="parTrans" cxnId="{1DE61269-82B0-4029-9D3B-E11A9761F52C}">
      <dgm:prSet/>
      <dgm:spPr/>
      <dgm:t>
        <a:bodyPr/>
        <a:lstStyle/>
        <a:p>
          <a:endParaRPr lang="en-US"/>
        </a:p>
      </dgm:t>
    </dgm:pt>
    <dgm:pt modelId="{5A1F7498-BB0E-4E47-A6C6-E468B0850DB7}" type="sibTrans" cxnId="{1DE61269-82B0-4029-9D3B-E11A9761F52C}">
      <dgm:prSet/>
      <dgm:spPr/>
      <dgm:t>
        <a:bodyPr/>
        <a:lstStyle/>
        <a:p>
          <a:endParaRPr lang="en-US"/>
        </a:p>
      </dgm:t>
    </dgm:pt>
    <dgm:pt modelId="{D5BB8485-C8FC-4667-83AF-947FC4676E79}">
      <dgm:prSet/>
      <dgm:spPr/>
      <dgm:t>
        <a:bodyPr/>
        <a:lstStyle/>
        <a:p>
          <a:pPr rtl="0"/>
          <a:r>
            <a:rPr lang="es-ES" dirty="0" smtClean="0"/>
            <a:t>Módulo Gestión de Donaciones</a:t>
          </a:r>
          <a:endParaRPr lang="en-US" dirty="0"/>
        </a:p>
      </dgm:t>
    </dgm:pt>
    <dgm:pt modelId="{40871FD0-C7B1-425A-BA30-19B37C7AAA25}" type="parTrans" cxnId="{7BFE32BB-A394-470E-9D9C-E7CE27CE1E71}">
      <dgm:prSet/>
      <dgm:spPr/>
      <dgm:t>
        <a:bodyPr/>
        <a:lstStyle/>
        <a:p>
          <a:endParaRPr lang="en-US"/>
        </a:p>
      </dgm:t>
    </dgm:pt>
    <dgm:pt modelId="{90F25E4F-A740-42BD-98EE-789F359A2DE9}" type="sibTrans" cxnId="{7BFE32BB-A394-470E-9D9C-E7CE27CE1E71}">
      <dgm:prSet/>
      <dgm:spPr/>
      <dgm:t>
        <a:bodyPr/>
        <a:lstStyle/>
        <a:p>
          <a:endParaRPr lang="en-US"/>
        </a:p>
      </dgm:t>
    </dgm:pt>
    <dgm:pt modelId="{F9695B71-28D8-4A32-A068-5AE95196D3BA}">
      <dgm:prSet/>
      <dgm:spPr/>
      <dgm:t>
        <a:bodyPr/>
        <a:lstStyle/>
        <a:p>
          <a:pPr rtl="0"/>
          <a:r>
            <a:rPr lang="es-ES" dirty="0" smtClean="0"/>
            <a:t>Módulo para Gestión de Guerreros</a:t>
          </a:r>
          <a:endParaRPr lang="en-US" dirty="0"/>
        </a:p>
      </dgm:t>
    </dgm:pt>
    <dgm:pt modelId="{52FFA838-3FE0-451E-A0F7-293A3B029A81}" type="parTrans" cxnId="{C376626F-E580-4CC2-9DD2-7E79603817F8}">
      <dgm:prSet/>
      <dgm:spPr/>
      <dgm:t>
        <a:bodyPr/>
        <a:lstStyle/>
        <a:p>
          <a:endParaRPr lang="en-US"/>
        </a:p>
      </dgm:t>
    </dgm:pt>
    <dgm:pt modelId="{FF9AD1E1-DBC7-4F68-B844-E8B70DF5B6AD}" type="sibTrans" cxnId="{C376626F-E580-4CC2-9DD2-7E79603817F8}">
      <dgm:prSet/>
      <dgm:spPr/>
      <dgm:t>
        <a:bodyPr/>
        <a:lstStyle/>
        <a:p>
          <a:endParaRPr lang="en-US"/>
        </a:p>
      </dgm:t>
    </dgm:pt>
    <dgm:pt modelId="{D30E0403-E020-4D78-B41A-DFE30B375CE7}">
      <dgm:prSet/>
      <dgm:spPr/>
      <dgm:t>
        <a:bodyPr/>
        <a:lstStyle/>
        <a:p>
          <a:pPr rtl="0"/>
          <a:r>
            <a:rPr lang="es-ES" dirty="0" smtClean="0"/>
            <a:t>Módulo para la Administración y Aprobación de Eventos</a:t>
          </a:r>
          <a:endParaRPr lang="en-US" dirty="0"/>
        </a:p>
      </dgm:t>
    </dgm:pt>
    <dgm:pt modelId="{862140E7-3978-4766-A046-12F177CA5AD6}" type="parTrans" cxnId="{0623B3DF-3B95-4976-90A7-BC431AE910B8}">
      <dgm:prSet/>
      <dgm:spPr/>
      <dgm:t>
        <a:bodyPr/>
        <a:lstStyle/>
        <a:p>
          <a:endParaRPr lang="en-US"/>
        </a:p>
      </dgm:t>
    </dgm:pt>
    <dgm:pt modelId="{3C997AA5-FD08-4C5E-BB98-9D568C3188BC}" type="sibTrans" cxnId="{0623B3DF-3B95-4976-90A7-BC431AE910B8}">
      <dgm:prSet/>
      <dgm:spPr/>
      <dgm:t>
        <a:bodyPr/>
        <a:lstStyle/>
        <a:p>
          <a:endParaRPr lang="en-US"/>
        </a:p>
      </dgm:t>
    </dgm:pt>
    <dgm:pt modelId="{3A6F1236-8F46-4947-B182-AE90BCBB29A7}">
      <dgm:prSet/>
      <dgm:spPr/>
      <dgm:t>
        <a:bodyPr/>
        <a:lstStyle/>
        <a:p>
          <a:pPr rtl="0"/>
          <a:r>
            <a:rPr lang="es-ES" dirty="0" smtClean="0"/>
            <a:t>Módulo para la Asignación de Donaciones</a:t>
          </a:r>
          <a:endParaRPr lang="en-US" dirty="0"/>
        </a:p>
      </dgm:t>
    </dgm:pt>
    <dgm:pt modelId="{8B2991E0-D986-44B4-B010-F194F22B8205}" type="parTrans" cxnId="{8ACEA773-7300-4AFA-8E6F-A615541BDDD2}">
      <dgm:prSet/>
      <dgm:spPr/>
      <dgm:t>
        <a:bodyPr/>
        <a:lstStyle/>
        <a:p>
          <a:endParaRPr lang="en-US"/>
        </a:p>
      </dgm:t>
    </dgm:pt>
    <dgm:pt modelId="{CF995D8B-C16E-48DD-8DF5-7B836466E75B}" type="sibTrans" cxnId="{8ACEA773-7300-4AFA-8E6F-A615541BDDD2}">
      <dgm:prSet/>
      <dgm:spPr/>
      <dgm:t>
        <a:bodyPr/>
        <a:lstStyle/>
        <a:p>
          <a:endParaRPr lang="en-US"/>
        </a:p>
      </dgm:t>
    </dgm:pt>
    <dgm:pt modelId="{9B948730-8BED-4BA1-AE62-E03C2FC87D15}">
      <dgm:prSet/>
      <dgm:spPr/>
      <dgm:t>
        <a:bodyPr/>
        <a:lstStyle/>
        <a:p>
          <a:pPr rtl="0"/>
          <a:r>
            <a:rPr lang="es-ES" dirty="0" smtClean="0"/>
            <a:t>Módulo de Reportes Dinámicos</a:t>
          </a:r>
          <a:endParaRPr lang="en-US" dirty="0"/>
        </a:p>
      </dgm:t>
    </dgm:pt>
    <dgm:pt modelId="{2CD9F7F1-5CD8-4F16-B4D0-87E7E8CC5080}" type="parTrans" cxnId="{9649CB25-F6C7-42E3-AE06-234E246669BE}">
      <dgm:prSet/>
      <dgm:spPr/>
      <dgm:t>
        <a:bodyPr/>
        <a:lstStyle/>
        <a:p>
          <a:endParaRPr lang="en-US"/>
        </a:p>
      </dgm:t>
    </dgm:pt>
    <dgm:pt modelId="{5C6DA382-7AD3-44D3-BB0F-5A713C161B65}" type="sibTrans" cxnId="{9649CB25-F6C7-42E3-AE06-234E246669BE}">
      <dgm:prSet/>
      <dgm:spPr/>
      <dgm:t>
        <a:bodyPr/>
        <a:lstStyle/>
        <a:p>
          <a:endParaRPr lang="en-US"/>
        </a:p>
      </dgm:t>
    </dgm:pt>
    <dgm:pt modelId="{FE2DA9B2-F2EA-4404-AA81-AC18757D2994}">
      <dgm:prSet/>
      <dgm:spPr/>
      <dgm:t>
        <a:bodyPr/>
        <a:lstStyle/>
        <a:p>
          <a:pPr rtl="0"/>
          <a:r>
            <a:rPr lang="es-ES" dirty="0" smtClean="0"/>
            <a:t>Módulo de Administración de Catálogos</a:t>
          </a:r>
          <a:endParaRPr lang="en-US" dirty="0"/>
        </a:p>
      </dgm:t>
    </dgm:pt>
    <dgm:pt modelId="{82ACB950-17AE-4565-811C-EC3C8BECCA18}" type="parTrans" cxnId="{02774DFF-2F9C-44B1-8843-02447DB8F1E6}">
      <dgm:prSet/>
      <dgm:spPr/>
      <dgm:t>
        <a:bodyPr/>
        <a:lstStyle/>
        <a:p>
          <a:endParaRPr lang="en-US"/>
        </a:p>
      </dgm:t>
    </dgm:pt>
    <dgm:pt modelId="{39144598-F5EA-4189-B885-EEF3F1D5A1E9}" type="sibTrans" cxnId="{02774DFF-2F9C-44B1-8843-02447DB8F1E6}">
      <dgm:prSet/>
      <dgm:spPr/>
      <dgm:t>
        <a:bodyPr/>
        <a:lstStyle/>
        <a:p>
          <a:endParaRPr lang="en-US"/>
        </a:p>
      </dgm:t>
    </dgm:pt>
    <dgm:pt modelId="{40CDCE1D-B7C3-4915-8FE6-F32E12868D1D}">
      <dgm:prSet/>
      <dgm:spPr/>
      <dgm:t>
        <a:bodyPr/>
        <a:lstStyle/>
        <a:p>
          <a:pPr rtl="0"/>
          <a:endParaRPr lang="en-US" dirty="0"/>
        </a:p>
      </dgm:t>
    </dgm:pt>
    <dgm:pt modelId="{D4D08B2A-A2DA-4D42-831A-53667903F962}" type="parTrans" cxnId="{5D997491-7D5C-4AFA-99DC-62A9860C6BD8}">
      <dgm:prSet/>
      <dgm:spPr/>
      <dgm:t>
        <a:bodyPr/>
        <a:lstStyle/>
        <a:p>
          <a:endParaRPr lang="en-US"/>
        </a:p>
      </dgm:t>
    </dgm:pt>
    <dgm:pt modelId="{F7A08B17-1B51-4565-8D6D-8252C39FFD83}" type="sibTrans" cxnId="{5D997491-7D5C-4AFA-99DC-62A9860C6BD8}">
      <dgm:prSet/>
      <dgm:spPr/>
      <dgm:t>
        <a:bodyPr/>
        <a:lstStyle/>
        <a:p>
          <a:endParaRPr lang="en-US"/>
        </a:p>
      </dgm:t>
    </dgm:pt>
    <dgm:pt modelId="{B1704946-EDFE-4E5E-AC69-275CB5B35ECD}" type="pres">
      <dgm:prSet presAssocID="{BB861D39-5F4E-47A4-8059-EC72EEFC578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648BCC-A3A0-44CE-A9B2-5EA67CE27E4A}" type="pres">
      <dgm:prSet presAssocID="{0BD625D6-9E8B-4FFD-BA74-6D4EEE506168}" presName="centerShape" presStyleLbl="node0" presStyleIdx="0" presStyleCnt="1"/>
      <dgm:spPr/>
      <dgm:t>
        <a:bodyPr/>
        <a:lstStyle/>
        <a:p>
          <a:endParaRPr lang="en-US"/>
        </a:p>
      </dgm:t>
    </dgm:pt>
    <dgm:pt modelId="{BCC826DA-18A2-4EE6-A2F3-867C7961FB98}" type="pres">
      <dgm:prSet presAssocID="{FABAE52D-CC7B-4A0F-B97B-2B191ACB12A5}" presName="Name9" presStyleLbl="parChTrans1D2" presStyleIdx="0" presStyleCnt="8"/>
      <dgm:spPr/>
      <dgm:t>
        <a:bodyPr/>
        <a:lstStyle/>
        <a:p>
          <a:endParaRPr lang="en-US"/>
        </a:p>
      </dgm:t>
    </dgm:pt>
    <dgm:pt modelId="{48DE7DF4-D6FB-49E3-A807-A59F2B8596FC}" type="pres">
      <dgm:prSet presAssocID="{FABAE52D-CC7B-4A0F-B97B-2B191ACB12A5}" presName="connTx" presStyleLbl="parChTrans1D2" presStyleIdx="0" presStyleCnt="8"/>
      <dgm:spPr/>
      <dgm:t>
        <a:bodyPr/>
        <a:lstStyle/>
        <a:p>
          <a:endParaRPr lang="en-US"/>
        </a:p>
      </dgm:t>
    </dgm:pt>
    <dgm:pt modelId="{7C882432-5EE9-4B6A-83C2-8FCA0372E5D3}" type="pres">
      <dgm:prSet presAssocID="{70F0B2A5-F2C8-4B13-8164-F42FECC29989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765227-E847-4307-8C89-8709D691A890}" type="pres">
      <dgm:prSet presAssocID="{A2966B7A-238D-4F8A-A316-ED0D0F101A44}" presName="Name9" presStyleLbl="parChTrans1D2" presStyleIdx="1" presStyleCnt="8"/>
      <dgm:spPr/>
      <dgm:t>
        <a:bodyPr/>
        <a:lstStyle/>
        <a:p>
          <a:endParaRPr lang="en-US"/>
        </a:p>
      </dgm:t>
    </dgm:pt>
    <dgm:pt modelId="{9D0E089A-D39E-4746-9352-E5B800448C9D}" type="pres">
      <dgm:prSet presAssocID="{A2966B7A-238D-4F8A-A316-ED0D0F101A44}" presName="connTx" presStyleLbl="parChTrans1D2" presStyleIdx="1" presStyleCnt="8"/>
      <dgm:spPr/>
      <dgm:t>
        <a:bodyPr/>
        <a:lstStyle/>
        <a:p>
          <a:endParaRPr lang="en-US"/>
        </a:p>
      </dgm:t>
    </dgm:pt>
    <dgm:pt modelId="{B28474D3-F6CE-4947-A397-E36F8C355348}" type="pres">
      <dgm:prSet presAssocID="{30C719CA-DE5D-4F82-BE45-C0FD7AB5F6E3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263B9-5D70-4674-B1A1-83F71643CF03}" type="pres">
      <dgm:prSet presAssocID="{40871FD0-C7B1-425A-BA30-19B37C7AAA25}" presName="Name9" presStyleLbl="parChTrans1D2" presStyleIdx="2" presStyleCnt="8"/>
      <dgm:spPr/>
      <dgm:t>
        <a:bodyPr/>
        <a:lstStyle/>
        <a:p>
          <a:endParaRPr lang="en-US"/>
        </a:p>
      </dgm:t>
    </dgm:pt>
    <dgm:pt modelId="{383A662A-B42F-4C8F-9A64-6000F6120005}" type="pres">
      <dgm:prSet presAssocID="{40871FD0-C7B1-425A-BA30-19B37C7AAA25}" presName="connTx" presStyleLbl="parChTrans1D2" presStyleIdx="2" presStyleCnt="8"/>
      <dgm:spPr/>
      <dgm:t>
        <a:bodyPr/>
        <a:lstStyle/>
        <a:p>
          <a:endParaRPr lang="en-US"/>
        </a:p>
      </dgm:t>
    </dgm:pt>
    <dgm:pt modelId="{D4ED2090-6C30-494C-B60E-FCD321404746}" type="pres">
      <dgm:prSet presAssocID="{D5BB8485-C8FC-4667-83AF-947FC4676E79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3FC76B-4CF4-44F6-82A3-14900E50D668}" type="pres">
      <dgm:prSet presAssocID="{52FFA838-3FE0-451E-A0F7-293A3B029A81}" presName="Name9" presStyleLbl="parChTrans1D2" presStyleIdx="3" presStyleCnt="8"/>
      <dgm:spPr/>
      <dgm:t>
        <a:bodyPr/>
        <a:lstStyle/>
        <a:p>
          <a:endParaRPr lang="en-US"/>
        </a:p>
      </dgm:t>
    </dgm:pt>
    <dgm:pt modelId="{00459BC1-D4FD-4E05-9680-B4D4645526BD}" type="pres">
      <dgm:prSet presAssocID="{52FFA838-3FE0-451E-A0F7-293A3B029A81}" presName="connTx" presStyleLbl="parChTrans1D2" presStyleIdx="3" presStyleCnt="8"/>
      <dgm:spPr/>
      <dgm:t>
        <a:bodyPr/>
        <a:lstStyle/>
        <a:p>
          <a:endParaRPr lang="en-US"/>
        </a:p>
      </dgm:t>
    </dgm:pt>
    <dgm:pt modelId="{9859E7D2-F4DD-4911-9076-4A4C85143DEF}" type="pres">
      <dgm:prSet presAssocID="{F9695B71-28D8-4A32-A068-5AE95196D3BA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87448-8BD3-4046-9945-C16D2A450D4F}" type="pres">
      <dgm:prSet presAssocID="{862140E7-3978-4766-A046-12F177CA5AD6}" presName="Name9" presStyleLbl="parChTrans1D2" presStyleIdx="4" presStyleCnt="8"/>
      <dgm:spPr/>
      <dgm:t>
        <a:bodyPr/>
        <a:lstStyle/>
        <a:p>
          <a:endParaRPr lang="en-US"/>
        </a:p>
      </dgm:t>
    </dgm:pt>
    <dgm:pt modelId="{21BA47D6-E81E-4D97-AF9C-CAC4ADEFEDBD}" type="pres">
      <dgm:prSet presAssocID="{862140E7-3978-4766-A046-12F177CA5AD6}" presName="connTx" presStyleLbl="parChTrans1D2" presStyleIdx="4" presStyleCnt="8"/>
      <dgm:spPr/>
      <dgm:t>
        <a:bodyPr/>
        <a:lstStyle/>
        <a:p>
          <a:endParaRPr lang="en-US"/>
        </a:p>
      </dgm:t>
    </dgm:pt>
    <dgm:pt modelId="{BB546357-1E18-413F-A678-411140562E28}" type="pres">
      <dgm:prSet presAssocID="{D30E0403-E020-4D78-B41A-DFE30B375CE7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ACBEC1-A7EA-4B47-8406-2F92FF23488E}" type="pres">
      <dgm:prSet presAssocID="{8B2991E0-D986-44B4-B010-F194F22B8205}" presName="Name9" presStyleLbl="parChTrans1D2" presStyleIdx="5" presStyleCnt="8"/>
      <dgm:spPr/>
      <dgm:t>
        <a:bodyPr/>
        <a:lstStyle/>
        <a:p>
          <a:endParaRPr lang="en-US"/>
        </a:p>
      </dgm:t>
    </dgm:pt>
    <dgm:pt modelId="{15D071CF-9D52-440E-A861-AE15028B6025}" type="pres">
      <dgm:prSet presAssocID="{8B2991E0-D986-44B4-B010-F194F22B8205}" presName="connTx" presStyleLbl="parChTrans1D2" presStyleIdx="5" presStyleCnt="8"/>
      <dgm:spPr/>
      <dgm:t>
        <a:bodyPr/>
        <a:lstStyle/>
        <a:p>
          <a:endParaRPr lang="en-US"/>
        </a:p>
      </dgm:t>
    </dgm:pt>
    <dgm:pt modelId="{A462F618-6FA1-4C95-B9C6-E08AF7A17DC5}" type="pres">
      <dgm:prSet presAssocID="{3A6F1236-8F46-4947-B182-AE90BCBB29A7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E981D-D918-45B7-9F33-8A5530E2425D}" type="pres">
      <dgm:prSet presAssocID="{2CD9F7F1-5CD8-4F16-B4D0-87E7E8CC5080}" presName="Name9" presStyleLbl="parChTrans1D2" presStyleIdx="6" presStyleCnt="8"/>
      <dgm:spPr/>
      <dgm:t>
        <a:bodyPr/>
        <a:lstStyle/>
        <a:p>
          <a:endParaRPr lang="en-US"/>
        </a:p>
      </dgm:t>
    </dgm:pt>
    <dgm:pt modelId="{8B65BEBC-C193-46DC-A209-7A2FA848B868}" type="pres">
      <dgm:prSet presAssocID="{2CD9F7F1-5CD8-4F16-B4D0-87E7E8CC5080}" presName="connTx" presStyleLbl="parChTrans1D2" presStyleIdx="6" presStyleCnt="8"/>
      <dgm:spPr/>
      <dgm:t>
        <a:bodyPr/>
        <a:lstStyle/>
        <a:p>
          <a:endParaRPr lang="en-US"/>
        </a:p>
      </dgm:t>
    </dgm:pt>
    <dgm:pt modelId="{1FF08B51-1977-4EB5-83BA-D97C82349176}" type="pres">
      <dgm:prSet presAssocID="{9B948730-8BED-4BA1-AE62-E03C2FC87D15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E6C100-4830-4342-9505-712FA001E551}" type="pres">
      <dgm:prSet presAssocID="{82ACB950-17AE-4565-811C-EC3C8BECCA18}" presName="Name9" presStyleLbl="parChTrans1D2" presStyleIdx="7" presStyleCnt="8"/>
      <dgm:spPr/>
      <dgm:t>
        <a:bodyPr/>
        <a:lstStyle/>
        <a:p>
          <a:endParaRPr lang="en-US"/>
        </a:p>
      </dgm:t>
    </dgm:pt>
    <dgm:pt modelId="{4C76313E-2AE5-44E1-9C4F-DC8D2C71574C}" type="pres">
      <dgm:prSet presAssocID="{82ACB950-17AE-4565-811C-EC3C8BECCA18}" presName="connTx" presStyleLbl="parChTrans1D2" presStyleIdx="7" presStyleCnt="8"/>
      <dgm:spPr/>
      <dgm:t>
        <a:bodyPr/>
        <a:lstStyle/>
        <a:p>
          <a:endParaRPr lang="en-US"/>
        </a:p>
      </dgm:t>
    </dgm:pt>
    <dgm:pt modelId="{E55F30D8-4980-4DEE-A24F-E916C2925BB6}" type="pres">
      <dgm:prSet presAssocID="{FE2DA9B2-F2EA-4404-AA81-AC18757D2994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C6FE0A-FD8A-47E4-BFD7-FD78A1DAD9E9}" type="presOf" srcId="{9B948730-8BED-4BA1-AE62-E03C2FC87D15}" destId="{1FF08B51-1977-4EB5-83BA-D97C82349176}" srcOrd="0" destOrd="0" presId="urn:microsoft.com/office/officeart/2005/8/layout/radial1"/>
    <dgm:cxn modelId="{16AFEA50-57CB-441F-84CD-2EED75051CF4}" type="presOf" srcId="{82ACB950-17AE-4565-811C-EC3C8BECCA18}" destId="{4C76313E-2AE5-44E1-9C4F-DC8D2C71574C}" srcOrd="1" destOrd="0" presId="urn:microsoft.com/office/officeart/2005/8/layout/radial1"/>
    <dgm:cxn modelId="{CCA1D33F-3139-4901-A0F2-15228D670BDA}" type="presOf" srcId="{D30E0403-E020-4D78-B41A-DFE30B375CE7}" destId="{BB546357-1E18-413F-A678-411140562E28}" srcOrd="0" destOrd="0" presId="urn:microsoft.com/office/officeart/2005/8/layout/radial1"/>
    <dgm:cxn modelId="{14CB10FE-65D2-4E6D-AB75-ECF0A80D4460}" type="presOf" srcId="{A2966B7A-238D-4F8A-A316-ED0D0F101A44}" destId="{9D0E089A-D39E-4746-9352-E5B800448C9D}" srcOrd="1" destOrd="0" presId="urn:microsoft.com/office/officeart/2005/8/layout/radial1"/>
    <dgm:cxn modelId="{02774DFF-2F9C-44B1-8843-02447DB8F1E6}" srcId="{0BD625D6-9E8B-4FFD-BA74-6D4EEE506168}" destId="{FE2DA9B2-F2EA-4404-AA81-AC18757D2994}" srcOrd="7" destOrd="0" parTransId="{82ACB950-17AE-4565-811C-EC3C8BECCA18}" sibTransId="{39144598-F5EA-4189-B885-EEF3F1D5A1E9}"/>
    <dgm:cxn modelId="{8C2A4FF4-A796-4DBB-B483-F3A35B3B9347}" type="presOf" srcId="{52FFA838-3FE0-451E-A0F7-293A3B029A81}" destId="{953FC76B-4CF4-44F6-82A3-14900E50D668}" srcOrd="0" destOrd="0" presId="urn:microsoft.com/office/officeart/2005/8/layout/radial1"/>
    <dgm:cxn modelId="{1B570F91-25D6-4DB1-B273-29999B542AFB}" type="presOf" srcId="{70F0B2A5-F2C8-4B13-8164-F42FECC29989}" destId="{7C882432-5EE9-4B6A-83C2-8FCA0372E5D3}" srcOrd="0" destOrd="0" presId="urn:microsoft.com/office/officeart/2005/8/layout/radial1"/>
    <dgm:cxn modelId="{96A04693-D87F-422D-A685-A9B0968E5CDA}" type="presOf" srcId="{FABAE52D-CC7B-4A0F-B97B-2B191ACB12A5}" destId="{BCC826DA-18A2-4EE6-A2F3-867C7961FB98}" srcOrd="0" destOrd="0" presId="urn:microsoft.com/office/officeart/2005/8/layout/radial1"/>
    <dgm:cxn modelId="{DA5921B3-02B1-486F-87A7-4ABF182ED654}" type="presOf" srcId="{52FFA838-3FE0-451E-A0F7-293A3B029A81}" destId="{00459BC1-D4FD-4E05-9680-B4D4645526BD}" srcOrd="1" destOrd="0" presId="urn:microsoft.com/office/officeart/2005/8/layout/radial1"/>
    <dgm:cxn modelId="{96B0B2DC-78AD-4D17-8118-2C2092D6EB46}" type="presOf" srcId="{862140E7-3978-4766-A046-12F177CA5AD6}" destId="{09887448-8BD3-4046-9945-C16D2A450D4F}" srcOrd="0" destOrd="0" presId="urn:microsoft.com/office/officeart/2005/8/layout/radial1"/>
    <dgm:cxn modelId="{D0260076-054B-4EED-A6B4-E207F3A1E8F0}" type="presOf" srcId="{A2966B7A-238D-4F8A-A316-ED0D0F101A44}" destId="{10765227-E847-4307-8C89-8709D691A890}" srcOrd="0" destOrd="0" presId="urn:microsoft.com/office/officeart/2005/8/layout/radial1"/>
    <dgm:cxn modelId="{7BFE32BB-A394-470E-9D9C-E7CE27CE1E71}" srcId="{0BD625D6-9E8B-4FFD-BA74-6D4EEE506168}" destId="{D5BB8485-C8FC-4667-83AF-947FC4676E79}" srcOrd="2" destOrd="0" parTransId="{40871FD0-C7B1-425A-BA30-19B37C7AAA25}" sibTransId="{90F25E4F-A740-42BD-98EE-789F359A2DE9}"/>
    <dgm:cxn modelId="{9649CB25-F6C7-42E3-AE06-234E246669BE}" srcId="{0BD625D6-9E8B-4FFD-BA74-6D4EEE506168}" destId="{9B948730-8BED-4BA1-AE62-E03C2FC87D15}" srcOrd="6" destOrd="0" parTransId="{2CD9F7F1-5CD8-4F16-B4D0-87E7E8CC5080}" sibTransId="{5C6DA382-7AD3-44D3-BB0F-5A713C161B65}"/>
    <dgm:cxn modelId="{180C7269-7457-42C7-8F01-1CD256C785E2}" type="presOf" srcId="{F9695B71-28D8-4A32-A068-5AE95196D3BA}" destId="{9859E7D2-F4DD-4911-9076-4A4C85143DEF}" srcOrd="0" destOrd="0" presId="urn:microsoft.com/office/officeart/2005/8/layout/radial1"/>
    <dgm:cxn modelId="{7525BA16-7B23-419A-8549-93C53C23CBF0}" type="presOf" srcId="{0BD625D6-9E8B-4FFD-BA74-6D4EEE506168}" destId="{3B648BCC-A3A0-44CE-A9B2-5EA67CE27E4A}" srcOrd="0" destOrd="0" presId="urn:microsoft.com/office/officeart/2005/8/layout/radial1"/>
    <dgm:cxn modelId="{0AFE0601-5CCC-4465-86F5-59882350136C}" type="presOf" srcId="{40871FD0-C7B1-425A-BA30-19B37C7AAA25}" destId="{383A662A-B42F-4C8F-9A64-6000F6120005}" srcOrd="1" destOrd="0" presId="urn:microsoft.com/office/officeart/2005/8/layout/radial1"/>
    <dgm:cxn modelId="{7E23CB9A-CA16-43B4-BE48-2845B9217FEC}" type="presOf" srcId="{3A6F1236-8F46-4947-B182-AE90BCBB29A7}" destId="{A462F618-6FA1-4C95-B9C6-E08AF7A17DC5}" srcOrd="0" destOrd="0" presId="urn:microsoft.com/office/officeart/2005/8/layout/radial1"/>
    <dgm:cxn modelId="{5D997491-7D5C-4AFA-99DC-62A9860C6BD8}" srcId="{BB861D39-5F4E-47A4-8059-EC72EEFC5784}" destId="{40CDCE1D-B7C3-4915-8FE6-F32E12868D1D}" srcOrd="1" destOrd="0" parTransId="{D4D08B2A-A2DA-4D42-831A-53667903F962}" sibTransId="{F7A08B17-1B51-4565-8D6D-8252C39FFD83}"/>
    <dgm:cxn modelId="{B5A50DBE-1B54-41F0-BF34-D01B725BD185}" type="presOf" srcId="{862140E7-3978-4766-A046-12F177CA5AD6}" destId="{21BA47D6-E81E-4D97-AF9C-CAC4ADEFEDBD}" srcOrd="1" destOrd="0" presId="urn:microsoft.com/office/officeart/2005/8/layout/radial1"/>
    <dgm:cxn modelId="{6FCA08A9-C3D7-49EB-BEDB-90C4476F1A87}" type="presOf" srcId="{D5BB8485-C8FC-4667-83AF-947FC4676E79}" destId="{D4ED2090-6C30-494C-B60E-FCD321404746}" srcOrd="0" destOrd="0" presId="urn:microsoft.com/office/officeart/2005/8/layout/radial1"/>
    <dgm:cxn modelId="{F8C48B69-BB6D-48F9-A5AC-A073C6CFE5D5}" type="presOf" srcId="{FE2DA9B2-F2EA-4404-AA81-AC18757D2994}" destId="{E55F30D8-4980-4DEE-A24F-E916C2925BB6}" srcOrd="0" destOrd="0" presId="urn:microsoft.com/office/officeart/2005/8/layout/radial1"/>
    <dgm:cxn modelId="{29B75B7F-90C7-4175-9FEB-75BABC6E67D5}" type="presOf" srcId="{82ACB950-17AE-4565-811C-EC3C8BECCA18}" destId="{B0E6C100-4830-4342-9505-712FA001E551}" srcOrd="0" destOrd="0" presId="urn:microsoft.com/office/officeart/2005/8/layout/radial1"/>
    <dgm:cxn modelId="{6705BAAA-B7E2-42F5-881D-EC6263F24494}" type="presOf" srcId="{2CD9F7F1-5CD8-4F16-B4D0-87E7E8CC5080}" destId="{8B65BEBC-C193-46DC-A209-7A2FA848B868}" srcOrd="1" destOrd="0" presId="urn:microsoft.com/office/officeart/2005/8/layout/radial1"/>
    <dgm:cxn modelId="{8ACEA773-7300-4AFA-8E6F-A615541BDDD2}" srcId="{0BD625D6-9E8B-4FFD-BA74-6D4EEE506168}" destId="{3A6F1236-8F46-4947-B182-AE90BCBB29A7}" srcOrd="5" destOrd="0" parTransId="{8B2991E0-D986-44B4-B010-F194F22B8205}" sibTransId="{CF995D8B-C16E-48DD-8DF5-7B836466E75B}"/>
    <dgm:cxn modelId="{1DE61269-82B0-4029-9D3B-E11A9761F52C}" srcId="{0BD625D6-9E8B-4FFD-BA74-6D4EEE506168}" destId="{30C719CA-DE5D-4F82-BE45-C0FD7AB5F6E3}" srcOrd="1" destOrd="0" parTransId="{A2966B7A-238D-4F8A-A316-ED0D0F101A44}" sibTransId="{5A1F7498-BB0E-4E47-A6C6-E468B0850DB7}"/>
    <dgm:cxn modelId="{6C0D7F40-B388-460B-973C-C0523165063F}" type="presOf" srcId="{40871FD0-C7B1-425A-BA30-19B37C7AAA25}" destId="{99F263B9-5D70-4674-B1A1-83F71643CF03}" srcOrd="0" destOrd="0" presId="urn:microsoft.com/office/officeart/2005/8/layout/radial1"/>
    <dgm:cxn modelId="{C376626F-E580-4CC2-9DD2-7E79603817F8}" srcId="{0BD625D6-9E8B-4FFD-BA74-6D4EEE506168}" destId="{F9695B71-28D8-4A32-A068-5AE95196D3BA}" srcOrd="3" destOrd="0" parTransId="{52FFA838-3FE0-451E-A0F7-293A3B029A81}" sibTransId="{FF9AD1E1-DBC7-4F68-B844-E8B70DF5B6AD}"/>
    <dgm:cxn modelId="{434B7D89-CD4D-48A5-B038-F78890B0C217}" type="presOf" srcId="{BB861D39-5F4E-47A4-8059-EC72EEFC5784}" destId="{B1704946-EDFE-4E5E-AC69-275CB5B35ECD}" srcOrd="0" destOrd="0" presId="urn:microsoft.com/office/officeart/2005/8/layout/radial1"/>
    <dgm:cxn modelId="{828440FC-46F6-47D8-AD11-F03FBB4DA8D6}" type="presOf" srcId="{2CD9F7F1-5CD8-4F16-B4D0-87E7E8CC5080}" destId="{99EE981D-D918-45B7-9F33-8A5530E2425D}" srcOrd="0" destOrd="0" presId="urn:microsoft.com/office/officeart/2005/8/layout/radial1"/>
    <dgm:cxn modelId="{0623B3DF-3B95-4976-90A7-BC431AE910B8}" srcId="{0BD625D6-9E8B-4FFD-BA74-6D4EEE506168}" destId="{D30E0403-E020-4D78-B41A-DFE30B375CE7}" srcOrd="4" destOrd="0" parTransId="{862140E7-3978-4766-A046-12F177CA5AD6}" sibTransId="{3C997AA5-FD08-4C5E-BB98-9D568C3188BC}"/>
    <dgm:cxn modelId="{A361288E-BB35-4A03-A22D-C126AFE9BD26}" srcId="{0BD625D6-9E8B-4FFD-BA74-6D4EEE506168}" destId="{70F0B2A5-F2C8-4B13-8164-F42FECC29989}" srcOrd="0" destOrd="0" parTransId="{FABAE52D-CC7B-4A0F-B97B-2B191ACB12A5}" sibTransId="{A16F8024-120B-4686-8776-95443FDC0A28}"/>
    <dgm:cxn modelId="{3E354CB7-91DD-4357-8FA5-3FDBBB0C155E}" type="presOf" srcId="{8B2991E0-D986-44B4-B010-F194F22B8205}" destId="{15D071CF-9D52-440E-A861-AE15028B6025}" srcOrd="1" destOrd="0" presId="urn:microsoft.com/office/officeart/2005/8/layout/radial1"/>
    <dgm:cxn modelId="{434DF373-6DB5-48EE-B5C5-FE55F5B96D4B}" type="presOf" srcId="{30C719CA-DE5D-4F82-BE45-C0FD7AB5F6E3}" destId="{B28474D3-F6CE-4947-A397-E36F8C355348}" srcOrd="0" destOrd="0" presId="urn:microsoft.com/office/officeart/2005/8/layout/radial1"/>
    <dgm:cxn modelId="{54682A72-9C69-4F66-B0C6-0EE03DBC27FB}" type="presOf" srcId="{FABAE52D-CC7B-4A0F-B97B-2B191ACB12A5}" destId="{48DE7DF4-D6FB-49E3-A807-A59F2B8596FC}" srcOrd="1" destOrd="0" presId="urn:microsoft.com/office/officeart/2005/8/layout/radial1"/>
    <dgm:cxn modelId="{EF0643D8-53D0-4372-8E9E-F858A0F6E461}" type="presOf" srcId="{8B2991E0-D986-44B4-B010-F194F22B8205}" destId="{67ACBEC1-A7EA-4B47-8406-2F92FF23488E}" srcOrd="0" destOrd="0" presId="urn:microsoft.com/office/officeart/2005/8/layout/radial1"/>
    <dgm:cxn modelId="{43E32847-0D7E-49C6-8593-A1EC5B35382D}" srcId="{BB861D39-5F4E-47A4-8059-EC72EEFC5784}" destId="{0BD625D6-9E8B-4FFD-BA74-6D4EEE506168}" srcOrd="0" destOrd="0" parTransId="{51BEB119-5AF0-4FE2-9395-312C2462BD17}" sibTransId="{78A964D0-9EDC-407D-8F4E-4D06F016ADE5}"/>
    <dgm:cxn modelId="{57E20026-D5A5-41F4-8B99-FDFEDB0BA2D0}" type="presParOf" srcId="{B1704946-EDFE-4E5E-AC69-275CB5B35ECD}" destId="{3B648BCC-A3A0-44CE-A9B2-5EA67CE27E4A}" srcOrd="0" destOrd="0" presId="urn:microsoft.com/office/officeart/2005/8/layout/radial1"/>
    <dgm:cxn modelId="{3BC39812-F750-40C3-8B6C-41C79D218DCE}" type="presParOf" srcId="{B1704946-EDFE-4E5E-AC69-275CB5B35ECD}" destId="{BCC826DA-18A2-4EE6-A2F3-867C7961FB98}" srcOrd="1" destOrd="0" presId="urn:microsoft.com/office/officeart/2005/8/layout/radial1"/>
    <dgm:cxn modelId="{53F002E9-0122-4F7D-A2E2-5AB821EFE558}" type="presParOf" srcId="{BCC826DA-18A2-4EE6-A2F3-867C7961FB98}" destId="{48DE7DF4-D6FB-49E3-A807-A59F2B8596FC}" srcOrd="0" destOrd="0" presId="urn:microsoft.com/office/officeart/2005/8/layout/radial1"/>
    <dgm:cxn modelId="{635ECA4A-12ED-410A-A6E3-F8BC4A72DA6B}" type="presParOf" srcId="{B1704946-EDFE-4E5E-AC69-275CB5B35ECD}" destId="{7C882432-5EE9-4B6A-83C2-8FCA0372E5D3}" srcOrd="2" destOrd="0" presId="urn:microsoft.com/office/officeart/2005/8/layout/radial1"/>
    <dgm:cxn modelId="{164CC73B-D03D-49D5-8006-F4FC43FB1EC1}" type="presParOf" srcId="{B1704946-EDFE-4E5E-AC69-275CB5B35ECD}" destId="{10765227-E847-4307-8C89-8709D691A890}" srcOrd="3" destOrd="0" presId="urn:microsoft.com/office/officeart/2005/8/layout/radial1"/>
    <dgm:cxn modelId="{431CBCDA-9A1B-42C6-AC5B-F38D778DA543}" type="presParOf" srcId="{10765227-E847-4307-8C89-8709D691A890}" destId="{9D0E089A-D39E-4746-9352-E5B800448C9D}" srcOrd="0" destOrd="0" presId="urn:microsoft.com/office/officeart/2005/8/layout/radial1"/>
    <dgm:cxn modelId="{233E8BF6-DD78-4E55-AFB9-6A95137B098D}" type="presParOf" srcId="{B1704946-EDFE-4E5E-AC69-275CB5B35ECD}" destId="{B28474D3-F6CE-4947-A397-E36F8C355348}" srcOrd="4" destOrd="0" presId="urn:microsoft.com/office/officeart/2005/8/layout/radial1"/>
    <dgm:cxn modelId="{91D16572-59EB-4511-B197-CCC452510131}" type="presParOf" srcId="{B1704946-EDFE-4E5E-AC69-275CB5B35ECD}" destId="{99F263B9-5D70-4674-B1A1-83F71643CF03}" srcOrd="5" destOrd="0" presId="urn:microsoft.com/office/officeart/2005/8/layout/radial1"/>
    <dgm:cxn modelId="{F770BE3A-F0F7-4918-9DC5-ADF814374FC8}" type="presParOf" srcId="{99F263B9-5D70-4674-B1A1-83F71643CF03}" destId="{383A662A-B42F-4C8F-9A64-6000F6120005}" srcOrd="0" destOrd="0" presId="urn:microsoft.com/office/officeart/2005/8/layout/radial1"/>
    <dgm:cxn modelId="{3B7C2172-88D2-445B-937B-B52B74F0D7DA}" type="presParOf" srcId="{B1704946-EDFE-4E5E-AC69-275CB5B35ECD}" destId="{D4ED2090-6C30-494C-B60E-FCD321404746}" srcOrd="6" destOrd="0" presId="urn:microsoft.com/office/officeart/2005/8/layout/radial1"/>
    <dgm:cxn modelId="{AC0A7C9D-58A7-4CE1-8D7B-C1D5488E8584}" type="presParOf" srcId="{B1704946-EDFE-4E5E-AC69-275CB5B35ECD}" destId="{953FC76B-4CF4-44F6-82A3-14900E50D668}" srcOrd="7" destOrd="0" presId="urn:microsoft.com/office/officeart/2005/8/layout/radial1"/>
    <dgm:cxn modelId="{D2A813CA-5A5B-4361-8B15-0BA54E1B10F7}" type="presParOf" srcId="{953FC76B-4CF4-44F6-82A3-14900E50D668}" destId="{00459BC1-D4FD-4E05-9680-B4D4645526BD}" srcOrd="0" destOrd="0" presId="urn:microsoft.com/office/officeart/2005/8/layout/radial1"/>
    <dgm:cxn modelId="{FA7D01FE-61EF-4366-A9A6-AFC9B843E9EC}" type="presParOf" srcId="{B1704946-EDFE-4E5E-AC69-275CB5B35ECD}" destId="{9859E7D2-F4DD-4911-9076-4A4C85143DEF}" srcOrd="8" destOrd="0" presId="urn:microsoft.com/office/officeart/2005/8/layout/radial1"/>
    <dgm:cxn modelId="{9CE911A5-89A3-443B-B2B6-804FF813E958}" type="presParOf" srcId="{B1704946-EDFE-4E5E-AC69-275CB5B35ECD}" destId="{09887448-8BD3-4046-9945-C16D2A450D4F}" srcOrd="9" destOrd="0" presId="urn:microsoft.com/office/officeart/2005/8/layout/radial1"/>
    <dgm:cxn modelId="{34274E30-B194-4B88-9D63-E97315E029FC}" type="presParOf" srcId="{09887448-8BD3-4046-9945-C16D2A450D4F}" destId="{21BA47D6-E81E-4D97-AF9C-CAC4ADEFEDBD}" srcOrd="0" destOrd="0" presId="urn:microsoft.com/office/officeart/2005/8/layout/radial1"/>
    <dgm:cxn modelId="{1ECE435D-9D08-46E9-89E1-B04016D1FEEE}" type="presParOf" srcId="{B1704946-EDFE-4E5E-AC69-275CB5B35ECD}" destId="{BB546357-1E18-413F-A678-411140562E28}" srcOrd="10" destOrd="0" presId="urn:microsoft.com/office/officeart/2005/8/layout/radial1"/>
    <dgm:cxn modelId="{FCE0024D-6A4F-4BA3-968E-3036BE53903D}" type="presParOf" srcId="{B1704946-EDFE-4E5E-AC69-275CB5B35ECD}" destId="{67ACBEC1-A7EA-4B47-8406-2F92FF23488E}" srcOrd="11" destOrd="0" presId="urn:microsoft.com/office/officeart/2005/8/layout/radial1"/>
    <dgm:cxn modelId="{657544D7-6AD4-4C95-82CF-306E96017244}" type="presParOf" srcId="{67ACBEC1-A7EA-4B47-8406-2F92FF23488E}" destId="{15D071CF-9D52-440E-A861-AE15028B6025}" srcOrd="0" destOrd="0" presId="urn:microsoft.com/office/officeart/2005/8/layout/radial1"/>
    <dgm:cxn modelId="{25F16523-194A-4F5C-80F2-59AF7C793092}" type="presParOf" srcId="{B1704946-EDFE-4E5E-AC69-275CB5B35ECD}" destId="{A462F618-6FA1-4C95-B9C6-E08AF7A17DC5}" srcOrd="12" destOrd="0" presId="urn:microsoft.com/office/officeart/2005/8/layout/radial1"/>
    <dgm:cxn modelId="{7DF6CDEE-3699-4F75-BE1B-F68CC121EBF1}" type="presParOf" srcId="{B1704946-EDFE-4E5E-AC69-275CB5B35ECD}" destId="{99EE981D-D918-45B7-9F33-8A5530E2425D}" srcOrd="13" destOrd="0" presId="urn:microsoft.com/office/officeart/2005/8/layout/radial1"/>
    <dgm:cxn modelId="{7221C4FB-8DB5-4F83-8613-82F337FC4533}" type="presParOf" srcId="{99EE981D-D918-45B7-9F33-8A5530E2425D}" destId="{8B65BEBC-C193-46DC-A209-7A2FA848B868}" srcOrd="0" destOrd="0" presId="urn:microsoft.com/office/officeart/2005/8/layout/radial1"/>
    <dgm:cxn modelId="{BC195086-4079-40FD-A5E6-CF751C30C0DE}" type="presParOf" srcId="{B1704946-EDFE-4E5E-AC69-275CB5B35ECD}" destId="{1FF08B51-1977-4EB5-83BA-D97C82349176}" srcOrd="14" destOrd="0" presId="urn:microsoft.com/office/officeart/2005/8/layout/radial1"/>
    <dgm:cxn modelId="{11BFD4E8-A2AF-4C0B-B8A5-7B15C0EC33FB}" type="presParOf" srcId="{B1704946-EDFE-4E5E-AC69-275CB5B35ECD}" destId="{B0E6C100-4830-4342-9505-712FA001E551}" srcOrd="15" destOrd="0" presId="urn:microsoft.com/office/officeart/2005/8/layout/radial1"/>
    <dgm:cxn modelId="{04E3AE13-02C5-44D0-B3AD-B63D4FC50E6A}" type="presParOf" srcId="{B0E6C100-4830-4342-9505-712FA001E551}" destId="{4C76313E-2AE5-44E1-9C4F-DC8D2C71574C}" srcOrd="0" destOrd="0" presId="urn:microsoft.com/office/officeart/2005/8/layout/radial1"/>
    <dgm:cxn modelId="{963A7438-D5F2-443A-A630-8788DCCB83C5}" type="presParOf" srcId="{B1704946-EDFE-4E5E-AC69-275CB5B35ECD}" destId="{E55F30D8-4980-4DEE-A24F-E916C2925BB6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01CDF4A-5848-4559-A28A-95986B09C303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B34129F-7038-42E3-9F46-6465F77BD3F2}">
      <dgm:prSet/>
      <dgm:spPr/>
      <dgm:t>
        <a:bodyPr/>
        <a:lstStyle/>
        <a:p>
          <a:pPr rtl="0"/>
          <a:r>
            <a:rPr lang="es-EC" dirty="0" err="1" smtClean="0"/>
            <a:t>Maven</a:t>
          </a:r>
          <a:endParaRPr lang="en-US" dirty="0"/>
        </a:p>
      </dgm:t>
    </dgm:pt>
    <dgm:pt modelId="{3E847582-34BF-43BB-ADEB-78155B886F73}" type="parTrans" cxnId="{B2F82EDE-5AF2-4160-8BFA-7BF9C823BC85}">
      <dgm:prSet/>
      <dgm:spPr/>
      <dgm:t>
        <a:bodyPr/>
        <a:lstStyle/>
        <a:p>
          <a:endParaRPr lang="en-US"/>
        </a:p>
      </dgm:t>
    </dgm:pt>
    <dgm:pt modelId="{F2D3A137-2D8C-4800-9341-4ADE86D24659}" type="sibTrans" cxnId="{B2F82EDE-5AF2-4160-8BFA-7BF9C823BC85}">
      <dgm:prSet/>
      <dgm:spPr/>
      <dgm:t>
        <a:bodyPr/>
        <a:lstStyle/>
        <a:p>
          <a:endParaRPr lang="en-US"/>
        </a:p>
      </dgm:t>
    </dgm:pt>
    <dgm:pt modelId="{28676A7F-6C60-4ADC-A002-5D1A70E41539}">
      <dgm:prSet/>
      <dgm:spPr/>
      <dgm:t>
        <a:bodyPr/>
        <a:lstStyle/>
        <a:p>
          <a:pPr rtl="0"/>
          <a:r>
            <a:rPr lang="es-EC" dirty="0" err="1" smtClean="0"/>
            <a:t>Jboss</a:t>
          </a:r>
          <a:endParaRPr lang="en-US" dirty="0"/>
        </a:p>
      </dgm:t>
    </dgm:pt>
    <dgm:pt modelId="{1A494E4A-79E2-49EE-9BE0-999C85C664EC}" type="parTrans" cxnId="{9443B08F-205B-4F72-A7A0-C86FC7411CA7}">
      <dgm:prSet/>
      <dgm:spPr/>
      <dgm:t>
        <a:bodyPr/>
        <a:lstStyle/>
        <a:p>
          <a:endParaRPr lang="en-US"/>
        </a:p>
      </dgm:t>
    </dgm:pt>
    <dgm:pt modelId="{0F6CE60F-7647-4320-9EB5-52D02735681A}" type="sibTrans" cxnId="{9443B08F-205B-4F72-A7A0-C86FC7411CA7}">
      <dgm:prSet/>
      <dgm:spPr/>
      <dgm:t>
        <a:bodyPr/>
        <a:lstStyle/>
        <a:p>
          <a:endParaRPr lang="en-US"/>
        </a:p>
      </dgm:t>
    </dgm:pt>
    <dgm:pt modelId="{0275F549-4A63-489E-822A-AA8F343E30CF}">
      <dgm:prSet/>
      <dgm:spPr/>
      <dgm:t>
        <a:bodyPr/>
        <a:lstStyle/>
        <a:p>
          <a:pPr rtl="0"/>
          <a:r>
            <a:rPr lang="es-EC" dirty="0" err="1" smtClean="0"/>
            <a:t>Rich</a:t>
          </a:r>
          <a:r>
            <a:rPr lang="es-EC" dirty="0" smtClean="0"/>
            <a:t> Faces – JSF</a:t>
          </a:r>
          <a:endParaRPr lang="en-US" dirty="0"/>
        </a:p>
      </dgm:t>
    </dgm:pt>
    <dgm:pt modelId="{BE327E5B-7FA3-4E0D-A357-A589309EF899}" type="parTrans" cxnId="{C0249CCB-F995-493B-A3A5-AF401EEC286D}">
      <dgm:prSet/>
      <dgm:spPr/>
      <dgm:t>
        <a:bodyPr/>
        <a:lstStyle/>
        <a:p>
          <a:endParaRPr lang="en-US"/>
        </a:p>
      </dgm:t>
    </dgm:pt>
    <dgm:pt modelId="{8463F717-6247-4962-A1B7-DAAFE2A4AEFD}" type="sibTrans" cxnId="{C0249CCB-F995-493B-A3A5-AF401EEC286D}">
      <dgm:prSet/>
      <dgm:spPr/>
      <dgm:t>
        <a:bodyPr/>
        <a:lstStyle/>
        <a:p>
          <a:endParaRPr lang="en-US"/>
        </a:p>
      </dgm:t>
    </dgm:pt>
    <dgm:pt modelId="{CAA18E11-3A1A-4E9D-A78E-6EF21B24249F}">
      <dgm:prSet/>
      <dgm:spPr/>
      <dgm:t>
        <a:bodyPr/>
        <a:lstStyle/>
        <a:p>
          <a:pPr rtl="0"/>
          <a:r>
            <a:rPr lang="es-EC" dirty="0" err="1" smtClean="0"/>
            <a:t>Postgresql</a:t>
          </a:r>
          <a:endParaRPr lang="en-US" dirty="0"/>
        </a:p>
      </dgm:t>
    </dgm:pt>
    <dgm:pt modelId="{4DD6A8DD-AFB7-4BE4-92ED-19EEBD4B3626}" type="parTrans" cxnId="{69EA1448-1C40-4352-9CDE-55FE7AAB67F5}">
      <dgm:prSet/>
      <dgm:spPr/>
      <dgm:t>
        <a:bodyPr/>
        <a:lstStyle/>
        <a:p>
          <a:endParaRPr lang="en-US"/>
        </a:p>
      </dgm:t>
    </dgm:pt>
    <dgm:pt modelId="{AC742D30-F2D5-4D91-AA97-7978CAB42981}" type="sibTrans" cxnId="{69EA1448-1C40-4352-9CDE-55FE7AAB67F5}">
      <dgm:prSet/>
      <dgm:spPr/>
      <dgm:t>
        <a:bodyPr/>
        <a:lstStyle/>
        <a:p>
          <a:endParaRPr lang="en-US"/>
        </a:p>
      </dgm:t>
    </dgm:pt>
    <dgm:pt modelId="{0228B772-6B88-4877-B39F-ECF4E2688EAC}">
      <dgm:prSet/>
      <dgm:spPr/>
      <dgm:t>
        <a:bodyPr/>
        <a:lstStyle/>
        <a:p>
          <a:pPr rtl="0"/>
          <a:r>
            <a:rPr lang="es-EC" dirty="0" smtClean="0">
              <a:hlinkClick xmlns:r="http://schemas.openxmlformats.org/officeDocument/2006/relationships" r:id="rId1" action="ppaction://hlinksldjump"/>
            </a:rPr>
            <a:t>JEE6</a:t>
          </a:r>
          <a:endParaRPr lang="en-US" dirty="0"/>
        </a:p>
      </dgm:t>
    </dgm:pt>
    <dgm:pt modelId="{E9A72F23-66FB-45BC-9B05-AC92FFD1CB05}" type="parTrans" cxnId="{093962B7-5D9E-4668-8152-52348C2CE812}">
      <dgm:prSet/>
      <dgm:spPr/>
      <dgm:t>
        <a:bodyPr/>
        <a:lstStyle/>
        <a:p>
          <a:endParaRPr lang="en-US"/>
        </a:p>
      </dgm:t>
    </dgm:pt>
    <dgm:pt modelId="{F7DE0E16-DF0B-4DC3-865A-CD17738EE590}" type="sibTrans" cxnId="{093962B7-5D9E-4668-8152-52348C2CE812}">
      <dgm:prSet/>
      <dgm:spPr/>
      <dgm:t>
        <a:bodyPr/>
        <a:lstStyle/>
        <a:p>
          <a:endParaRPr lang="en-US"/>
        </a:p>
      </dgm:t>
    </dgm:pt>
    <dgm:pt modelId="{A62534AE-DBB3-436E-B7A5-4B4ADF2DCD35}" type="pres">
      <dgm:prSet presAssocID="{601CDF4A-5848-4559-A28A-95986B09C303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8CEBED62-C022-46EE-9198-F8C3DEC23405}" type="pres">
      <dgm:prSet presAssocID="{601CDF4A-5848-4559-A28A-95986B09C303}" presName="pyramid" presStyleLbl="node1" presStyleIdx="0" presStyleCnt="1"/>
      <dgm:spPr/>
      <dgm:t>
        <a:bodyPr/>
        <a:lstStyle/>
        <a:p>
          <a:endParaRPr lang="en-US"/>
        </a:p>
      </dgm:t>
    </dgm:pt>
    <dgm:pt modelId="{C5A30128-845D-4372-8EB0-E59CB28D747D}" type="pres">
      <dgm:prSet presAssocID="{601CDF4A-5848-4559-A28A-95986B09C303}" presName="theList" presStyleCnt="0"/>
      <dgm:spPr/>
      <dgm:t>
        <a:bodyPr/>
        <a:lstStyle/>
        <a:p>
          <a:endParaRPr lang="en-US"/>
        </a:p>
      </dgm:t>
    </dgm:pt>
    <dgm:pt modelId="{0FFD37EB-0473-45B6-B89E-58E2817D0B54}" type="pres">
      <dgm:prSet presAssocID="{0228B772-6B88-4877-B39F-ECF4E2688EAC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85D77C-05E4-45AF-9700-1D2019BC7A88}" type="pres">
      <dgm:prSet presAssocID="{0228B772-6B88-4877-B39F-ECF4E2688EAC}" presName="aSpace" presStyleCnt="0"/>
      <dgm:spPr/>
      <dgm:t>
        <a:bodyPr/>
        <a:lstStyle/>
        <a:p>
          <a:endParaRPr lang="en-US"/>
        </a:p>
      </dgm:t>
    </dgm:pt>
    <dgm:pt modelId="{7D23CBB9-5EB7-4059-97FE-F6FFFCFD5F2B}" type="pres">
      <dgm:prSet presAssocID="{AB34129F-7038-42E3-9F46-6465F77BD3F2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486D9F-7658-40FB-AD65-9C26CCD1AFCD}" type="pres">
      <dgm:prSet presAssocID="{AB34129F-7038-42E3-9F46-6465F77BD3F2}" presName="aSpace" presStyleCnt="0"/>
      <dgm:spPr/>
      <dgm:t>
        <a:bodyPr/>
        <a:lstStyle/>
        <a:p>
          <a:endParaRPr lang="en-US"/>
        </a:p>
      </dgm:t>
    </dgm:pt>
    <dgm:pt modelId="{AFD78D83-AB5C-4939-A3A9-7C58FCA043FF}" type="pres">
      <dgm:prSet presAssocID="{28676A7F-6C60-4ADC-A002-5D1A70E41539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06601A-38F7-4F00-819B-DC7DFB657ED5}" type="pres">
      <dgm:prSet presAssocID="{28676A7F-6C60-4ADC-A002-5D1A70E41539}" presName="aSpace" presStyleCnt="0"/>
      <dgm:spPr/>
      <dgm:t>
        <a:bodyPr/>
        <a:lstStyle/>
        <a:p>
          <a:endParaRPr lang="en-US"/>
        </a:p>
      </dgm:t>
    </dgm:pt>
    <dgm:pt modelId="{36335D47-B184-4D2D-B2F3-39B1801DCAF8}" type="pres">
      <dgm:prSet presAssocID="{0275F549-4A63-489E-822A-AA8F343E30CF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1265F9-C3B9-40FF-AFE3-98657AB7135A}" type="pres">
      <dgm:prSet presAssocID="{0275F549-4A63-489E-822A-AA8F343E30CF}" presName="aSpace" presStyleCnt="0"/>
      <dgm:spPr/>
      <dgm:t>
        <a:bodyPr/>
        <a:lstStyle/>
        <a:p>
          <a:endParaRPr lang="en-US"/>
        </a:p>
      </dgm:t>
    </dgm:pt>
    <dgm:pt modelId="{4BF7946B-475B-4552-A44C-3E6E195A3C4F}" type="pres">
      <dgm:prSet presAssocID="{CAA18E11-3A1A-4E9D-A78E-6EF21B24249F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743939-EF3E-42BA-9F15-B9D9B6CBCDF7}" type="pres">
      <dgm:prSet presAssocID="{CAA18E11-3A1A-4E9D-A78E-6EF21B24249F}" presName="aSpace" presStyleCnt="0"/>
      <dgm:spPr/>
      <dgm:t>
        <a:bodyPr/>
        <a:lstStyle/>
        <a:p>
          <a:endParaRPr lang="en-US"/>
        </a:p>
      </dgm:t>
    </dgm:pt>
  </dgm:ptLst>
  <dgm:cxnLst>
    <dgm:cxn modelId="{A9E14D32-4277-44AC-A1E9-EC72B2126DB5}" type="presOf" srcId="{AB34129F-7038-42E3-9F46-6465F77BD3F2}" destId="{7D23CBB9-5EB7-4059-97FE-F6FFFCFD5F2B}" srcOrd="0" destOrd="0" presId="urn:microsoft.com/office/officeart/2005/8/layout/pyramid2"/>
    <dgm:cxn modelId="{C0249CCB-F995-493B-A3A5-AF401EEC286D}" srcId="{601CDF4A-5848-4559-A28A-95986B09C303}" destId="{0275F549-4A63-489E-822A-AA8F343E30CF}" srcOrd="3" destOrd="0" parTransId="{BE327E5B-7FA3-4E0D-A357-A589309EF899}" sibTransId="{8463F717-6247-4962-A1B7-DAAFE2A4AEFD}"/>
    <dgm:cxn modelId="{FA723BCF-6287-4774-A266-2545E78642A0}" type="presOf" srcId="{CAA18E11-3A1A-4E9D-A78E-6EF21B24249F}" destId="{4BF7946B-475B-4552-A44C-3E6E195A3C4F}" srcOrd="0" destOrd="0" presId="urn:microsoft.com/office/officeart/2005/8/layout/pyramid2"/>
    <dgm:cxn modelId="{D3B9B5F4-95C1-427F-B26E-B0D072C113E6}" type="presOf" srcId="{28676A7F-6C60-4ADC-A002-5D1A70E41539}" destId="{AFD78D83-AB5C-4939-A3A9-7C58FCA043FF}" srcOrd="0" destOrd="0" presId="urn:microsoft.com/office/officeart/2005/8/layout/pyramid2"/>
    <dgm:cxn modelId="{54C5ED18-5EAF-4CF3-A3CC-CD115F1C23C8}" type="presOf" srcId="{0228B772-6B88-4877-B39F-ECF4E2688EAC}" destId="{0FFD37EB-0473-45B6-B89E-58E2817D0B54}" srcOrd="0" destOrd="0" presId="urn:microsoft.com/office/officeart/2005/8/layout/pyramid2"/>
    <dgm:cxn modelId="{093962B7-5D9E-4668-8152-52348C2CE812}" srcId="{601CDF4A-5848-4559-A28A-95986B09C303}" destId="{0228B772-6B88-4877-B39F-ECF4E2688EAC}" srcOrd="0" destOrd="0" parTransId="{E9A72F23-66FB-45BC-9B05-AC92FFD1CB05}" sibTransId="{F7DE0E16-DF0B-4DC3-865A-CD17738EE590}"/>
    <dgm:cxn modelId="{FEE7FC89-56B0-4DDC-91A4-C1AE59BE6183}" type="presOf" srcId="{0275F549-4A63-489E-822A-AA8F343E30CF}" destId="{36335D47-B184-4D2D-B2F3-39B1801DCAF8}" srcOrd="0" destOrd="0" presId="urn:microsoft.com/office/officeart/2005/8/layout/pyramid2"/>
    <dgm:cxn modelId="{9443B08F-205B-4F72-A7A0-C86FC7411CA7}" srcId="{601CDF4A-5848-4559-A28A-95986B09C303}" destId="{28676A7F-6C60-4ADC-A002-5D1A70E41539}" srcOrd="2" destOrd="0" parTransId="{1A494E4A-79E2-49EE-9BE0-999C85C664EC}" sibTransId="{0F6CE60F-7647-4320-9EB5-52D02735681A}"/>
    <dgm:cxn modelId="{A234751B-A580-4A02-BB54-E8FA6C056F47}" type="presOf" srcId="{601CDF4A-5848-4559-A28A-95986B09C303}" destId="{A62534AE-DBB3-436E-B7A5-4B4ADF2DCD35}" srcOrd="0" destOrd="0" presId="urn:microsoft.com/office/officeart/2005/8/layout/pyramid2"/>
    <dgm:cxn modelId="{69EA1448-1C40-4352-9CDE-55FE7AAB67F5}" srcId="{601CDF4A-5848-4559-A28A-95986B09C303}" destId="{CAA18E11-3A1A-4E9D-A78E-6EF21B24249F}" srcOrd="4" destOrd="0" parTransId="{4DD6A8DD-AFB7-4BE4-92ED-19EEBD4B3626}" sibTransId="{AC742D30-F2D5-4D91-AA97-7978CAB42981}"/>
    <dgm:cxn modelId="{B2F82EDE-5AF2-4160-8BFA-7BF9C823BC85}" srcId="{601CDF4A-5848-4559-A28A-95986B09C303}" destId="{AB34129F-7038-42E3-9F46-6465F77BD3F2}" srcOrd="1" destOrd="0" parTransId="{3E847582-34BF-43BB-ADEB-78155B886F73}" sibTransId="{F2D3A137-2D8C-4800-9341-4ADE86D24659}"/>
    <dgm:cxn modelId="{F486C3A8-121B-470F-9C02-D84B4AA5C7AD}" type="presParOf" srcId="{A62534AE-DBB3-436E-B7A5-4B4ADF2DCD35}" destId="{8CEBED62-C022-46EE-9198-F8C3DEC23405}" srcOrd="0" destOrd="0" presId="urn:microsoft.com/office/officeart/2005/8/layout/pyramid2"/>
    <dgm:cxn modelId="{884FFDB9-86AB-4DB8-9AE4-11809972A62B}" type="presParOf" srcId="{A62534AE-DBB3-436E-B7A5-4B4ADF2DCD35}" destId="{C5A30128-845D-4372-8EB0-E59CB28D747D}" srcOrd="1" destOrd="0" presId="urn:microsoft.com/office/officeart/2005/8/layout/pyramid2"/>
    <dgm:cxn modelId="{26FC594B-4A23-40F4-B6E3-DC10F9D5A192}" type="presParOf" srcId="{C5A30128-845D-4372-8EB0-E59CB28D747D}" destId="{0FFD37EB-0473-45B6-B89E-58E2817D0B54}" srcOrd="0" destOrd="0" presId="urn:microsoft.com/office/officeart/2005/8/layout/pyramid2"/>
    <dgm:cxn modelId="{E2BE053C-893A-429C-A8EA-0191CB13D4FA}" type="presParOf" srcId="{C5A30128-845D-4372-8EB0-E59CB28D747D}" destId="{CA85D77C-05E4-45AF-9700-1D2019BC7A88}" srcOrd="1" destOrd="0" presId="urn:microsoft.com/office/officeart/2005/8/layout/pyramid2"/>
    <dgm:cxn modelId="{AD35EA20-C558-4E19-836D-C40276F74C65}" type="presParOf" srcId="{C5A30128-845D-4372-8EB0-E59CB28D747D}" destId="{7D23CBB9-5EB7-4059-97FE-F6FFFCFD5F2B}" srcOrd="2" destOrd="0" presId="urn:microsoft.com/office/officeart/2005/8/layout/pyramid2"/>
    <dgm:cxn modelId="{17D0D6FB-F36A-4740-85D0-98A12621BCFC}" type="presParOf" srcId="{C5A30128-845D-4372-8EB0-E59CB28D747D}" destId="{2D486D9F-7658-40FB-AD65-9C26CCD1AFCD}" srcOrd="3" destOrd="0" presId="urn:microsoft.com/office/officeart/2005/8/layout/pyramid2"/>
    <dgm:cxn modelId="{42F187E8-5131-481B-8C12-8235F104EF00}" type="presParOf" srcId="{C5A30128-845D-4372-8EB0-E59CB28D747D}" destId="{AFD78D83-AB5C-4939-A3A9-7C58FCA043FF}" srcOrd="4" destOrd="0" presId="urn:microsoft.com/office/officeart/2005/8/layout/pyramid2"/>
    <dgm:cxn modelId="{1A4462E4-00B6-40FF-A163-DAD536C3CA56}" type="presParOf" srcId="{C5A30128-845D-4372-8EB0-E59CB28D747D}" destId="{B206601A-38F7-4F00-819B-DC7DFB657ED5}" srcOrd="5" destOrd="0" presId="urn:microsoft.com/office/officeart/2005/8/layout/pyramid2"/>
    <dgm:cxn modelId="{344DD221-70EA-4751-A08A-3177D6F2E5EF}" type="presParOf" srcId="{C5A30128-845D-4372-8EB0-E59CB28D747D}" destId="{36335D47-B184-4D2D-B2F3-39B1801DCAF8}" srcOrd="6" destOrd="0" presId="urn:microsoft.com/office/officeart/2005/8/layout/pyramid2"/>
    <dgm:cxn modelId="{FC897370-992A-4C6D-A19F-74FC72329796}" type="presParOf" srcId="{C5A30128-845D-4372-8EB0-E59CB28D747D}" destId="{F11265F9-C3B9-40FF-AFE3-98657AB7135A}" srcOrd="7" destOrd="0" presId="urn:microsoft.com/office/officeart/2005/8/layout/pyramid2"/>
    <dgm:cxn modelId="{7F07273F-AA27-4D79-B94C-DA5D4AA2FB25}" type="presParOf" srcId="{C5A30128-845D-4372-8EB0-E59CB28D747D}" destId="{4BF7946B-475B-4552-A44C-3E6E195A3C4F}" srcOrd="8" destOrd="0" presId="urn:microsoft.com/office/officeart/2005/8/layout/pyramid2"/>
    <dgm:cxn modelId="{03CA5A5F-64AB-4E49-8FFB-77CAC21DCF02}" type="presParOf" srcId="{C5A30128-845D-4372-8EB0-E59CB28D747D}" destId="{9C743939-EF3E-42BA-9F15-B9D9B6CBCDF7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D7D1158-FA9E-4C8A-83F3-6B9B40C43982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5F732E8-6CD6-497F-AB06-A88415AA7E33}">
      <dgm:prSet/>
      <dgm:spPr/>
      <dgm:t>
        <a:bodyPr/>
        <a:lstStyle/>
        <a:p>
          <a:pPr rtl="0"/>
          <a:r>
            <a:rPr lang="es-ES" dirty="0" smtClean="0"/>
            <a:t>JEE6</a:t>
          </a:r>
          <a:endParaRPr lang="en-US" dirty="0"/>
        </a:p>
      </dgm:t>
    </dgm:pt>
    <dgm:pt modelId="{DFAC34A5-73A0-47DB-8FBA-69B3F08236FF}" type="parTrans" cxnId="{EE37FE6A-2014-4804-B45B-F00C10DDE027}">
      <dgm:prSet/>
      <dgm:spPr/>
      <dgm:t>
        <a:bodyPr/>
        <a:lstStyle/>
        <a:p>
          <a:endParaRPr lang="en-US"/>
        </a:p>
      </dgm:t>
    </dgm:pt>
    <dgm:pt modelId="{B1E524CD-4D24-4D29-8577-8868C8EF3AB1}" type="sibTrans" cxnId="{EE37FE6A-2014-4804-B45B-F00C10DDE027}">
      <dgm:prSet/>
      <dgm:spPr/>
      <dgm:t>
        <a:bodyPr/>
        <a:lstStyle/>
        <a:p>
          <a:endParaRPr lang="en-US"/>
        </a:p>
      </dgm:t>
    </dgm:pt>
    <dgm:pt modelId="{A536920E-7F83-41A7-A775-1D6D2B34367B}">
      <dgm:prSet/>
      <dgm:spPr/>
      <dgm:t>
        <a:bodyPr/>
        <a:lstStyle/>
        <a:p>
          <a:pPr rtl="0"/>
          <a:r>
            <a:rPr lang="es-ES" b="1" dirty="0" err="1" smtClean="0"/>
            <a:t>BeanValidation</a:t>
          </a:r>
          <a:r>
            <a:rPr lang="es-ES" b="1" dirty="0" smtClean="0"/>
            <a:t> (JSR -303)</a:t>
          </a:r>
          <a:endParaRPr lang="es-ES" b="1" dirty="0"/>
        </a:p>
      </dgm:t>
    </dgm:pt>
    <dgm:pt modelId="{C05D00C0-1904-4CFF-8F5C-E171B84576F0}" type="parTrans" cxnId="{0D18B1EC-E6ED-4A96-BDFA-58EC6E13AC0C}">
      <dgm:prSet/>
      <dgm:spPr/>
      <dgm:t>
        <a:bodyPr/>
        <a:lstStyle/>
        <a:p>
          <a:endParaRPr lang="en-US"/>
        </a:p>
      </dgm:t>
    </dgm:pt>
    <dgm:pt modelId="{23137DE3-21EC-4242-896E-CE5FCB0D1178}" type="sibTrans" cxnId="{0D18B1EC-E6ED-4A96-BDFA-58EC6E13AC0C}">
      <dgm:prSet/>
      <dgm:spPr/>
      <dgm:t>
        <a:bodyPr/>
        <a:lstStyle/>
        <a:p>
          <a:endParaRPr lang="en-US"/>
        </a:p>
      </dgm:t>
    </dgm:pt>
    <dgm:pt modelId="{B35CC996-8BAF-4108-88B7-59A920DF376A}">
      <dgm:prSet/>
      <dgm:spPr/>
      <dgm:t>
        <a:bodyPr/>
        <a:lstStyle/>
        <a:p>
          <a:pPr rtl="0"/>
          <a:r>
            <a:rPr lang="es-ES" b="1" dirty="0" smtClean="0"/>
            <a:t>CDI(WELD)</a:t>
          </a:r>
          <a:endParaRPr lang="en-US" dirty="0"/>
        </a:p>
      </dgm:t>
    </dgm:pt>
    <dgm:pt modelId="{8815CB0D-71CB-4430-9FA5-F03486B894C9}" type="parTrans" cxnId="{BDC4046F-885F-40C3-B382-5C3C3873C049}">
      <dgm:prSet/>
      <dgm:spPr/>
      <dgm:t>
        <a:bodyPr/>
        <a:lstStyle/>
        <a:p>
          <a:endParaRPr lang="en-US"/>
        </a:p>
      </dgm:t>
    </dgm:pt>
    <dgm:pt modelId="{CCF3F23C-2CB8-4C06-A7A1-DDF291338B61}" type="sibTrans" cxnId="{BDC4046F-885F-40C3-B382-5C3C3873C049}">
      <dgm:prSet/>
      <dgm:spPr/>
      <dgm:t>
        <a:bodyPr/>
        <a:lstStyle/>
        <a:p>
          <a:endParaRPr lang="en-US"/>
        </a:p>
      </dgm:t>
    </dgm:pt>
    <dgm:pt modelId="{F3614C2B-D7C5-4ABB-82B8-E3191AA23D36}">
      <dgm:prSet/>
      <dgm:spPr/>
      <dgm:t>
        <a:bodyPr/>
        <a:lstStyle/>
        <a:p>
          <a:pPr rtl="0"/>
          <a:r>
            <a:rPr lang="es-ES" b="1" dirty="0" smtClean="0"/>
            <a:t>EJB</a:t>
          </a:r>
          <a:endParaRPr lang="en-US" dirty="0"/>
        </a:p>
      </dgm:t>
    </dgm:pt>
    <dgm:pt modelId="{10327930-6E21-459F-B1C6-C9F495D2C7F3}" type="parTrans" cxnId="{A6F7EEAE-8260-43E0-9DDE-E005D2A0B937}">
      <dgm:prSet/>
      <dgm:spPr/>
      <dgm:t>
        <a:bodyPr/>
        <a:lstStyle/>
        <a:p>
          <a:endParaRPr lang="en-US"/>
        </a:p>
      </dgm:t>
    </dgm:pt>
    <dgm:pt modelId="{D254AEBB-4B2B-4C1E-BE2C-FCFC1090E361}" type="sibTrans" cxnId="{A6F7EEAE-8260-43E0-9DDE-E005D2A0B937}">
      <dgm:prSet/>
      <dgm:spPr/>
      <dgm:t>
        <a:bodyPr/>
        <a:lstStyle/>
        <a:p>
          <a:endParaRPr lang="en-US"/>
        </a:p>
      </dgm:t>
    </dgm:pt>
    <dgm:pt modelId="{92618385-AF29-4322-8977-20070FC80495}">
      <dgm:prSet/>
      <dgm:spPr/>
      <dgm:t>
        <a:bodyPr/>
        <a:lstStyle/>
        <a:p>
          <a:pPr rtl="0"/>
          <a:r>
            <a:rPr lang="es-ES" b="1" dirty="0" smtClean="0"/>
            <a:t>JPA</a:t>
          </a:r>
          <a:endParaRPr lang="en-US" dirty="0"/>
        </a:p>
      </dgm:t>
    </dgm:pt>
    <dgm:pt modelId="{53B329B9-2E19-49B3-9AEA-D6EAEC7035EA}" type="parTrans" cxnId="{71385BD4-F164-4BBE-A841-AE35D3A24365}">
      <dgm:prSet/>
      <dgm:spPr/>
      <dgm:t>
        <a:bodyPr/>
        <a:lstStyle/>
        <a:p>
          <a:endParaRPr lang="en-US"/>
        </a:p>
      </dgm:t>
    </dgm:pt>
    <dgm:pt modelId="{E75CFF25-1BCF-4146-9D07-48CF21EAD385}" type="sibTrans" cxnId="{71385BD4-F164-4BBE-A841-AE35D3A24365}">
      <dgm:prSet/>
      <dgm:spPr/>
      <dgm:t>
        <a:bodyPr/>
        <a:lstStyle/>
        <a:p>
          <a:endParaRPr lang="en-US"/>
        </a:p>
      </dgm:t>
    </dgm:pt>
    <dgm:pt modelId="{B66EAB62-E6E0-4295-9D6F-04C2478F67B2}">
      <dgm:prSet/>
      <dgm:spPr/>
      <dgm:t>
        <a:bodyPr/>
        <a:lstStyle/>
        <a:p>
          <a:pPr rtl="0"/>
          <a:r>
            <a:rPr lang="es-ES" b="1" dirty="0" smtClean="0"/>
            <a:t>JSF2.0</a:t>
          </a:r>
          <a:endParaRPr lang="es-ES" dirty="0"/>
        </a:p>
      </dgm:t>
    </dgm:pt>
    <dgm:pt modelId="{D589DAD2-0F67-47C8-94F2-227B4A4B1488}" type="parTrans" cxnId="{EE2C2B9A-ADB5-4285-B52D-65D3B2749E58}">
      <dgm:prSet/>
      <dgm:spPr/>
      <dgm:t>
        <a:bodyPr/>
        <a:lstStyle/>
        <a:p>
          <a:endParaRPr lang="en-US"/>
        </a:p>
      </dgm:t>
    </dgm:pt>
    <dgm:pt modelId="{B11FAA1B-7137-4133-8784-0275A16BDBF2}" type="sibTrans" cxnId="{EE2C2B9A-ADB5-4285-B52D-65D3B2749E58}">
      <dgm:prSet/>
      <dgm:spPr/>
      <dgm:t>
        <a:bodyPr/>
        <a:lstStyle/>
        <a:p>
          <a:endParaRPr lang="en-US"/>
        </a:p>
      </dgm:t>
    </dgm:pt>
    <dgm:pt modelId="{E37763C9-961E-431F-AB12-AAF726318E50}">
      <dgm:prSet/>
      <dgm:spPr/>
      <dgm:t>
        <a:bodyPr/>
        <a:lstStyle/>
        <a:p>
          <a:pPr rtl="0"/>
          <a:r>
            <a:rPr lang="es-ES" dirty="0" smtClean="0"/>
            <a:t>SCOPES</a:t>
          </a:r>
          <a:endParaRPr lang="en-US" dirty="0"/>
        </a:p>
      </dgm:t>
    </dgm:pt>
    <dgm:pt modelId="{0F89F64F-238F-46E7-B810-B6041D3DF46A}" type="parTrans" cxnId="{2B1EC9FE-F61F-4B1C-AD85-734CF68CCA5C}">
      <dgm:prSet/>
      <dgm:spPr/>
      <dgm:t>
        <a:bodyPr/>
        <a:lstStyle/>
        <a:p>
          <a:endParaRPr lang="en-US"/>
        </a:p>
      </dgm:t>
    </dgm:pt>
    <dgm:pt modelId="{190CEAF5-6566-42DC-9929-151C3C4BC861}" type="sibTrans" cxnId="{2B1EC9FE-F61F-4B1C-AD85-734CF68CCA5C}">
      <dgm:prSet/>
      <dgm:spPr/>
      <dgm:t>
        <a:bodyPr/>
        <a:lstStyle/>
        <a:p>
          <a:endParaRPr lang="en-US"/>
        </a:p>
      </dgm:t>
    </dgm:pt>
    <dgm:pt modelId="{DB1F9E5B-DA78-4AB9-8614-490F5ABDA9E6}">
      <dgm:prSet/>
      <dgm:spPr/>
      <dgm:t>
        <a:bodyPr/>
        <a:lstStyle/>
        <a:p>
          <a:pPr rtl="0"/>
          <a:r>
            <a:rPr lang="es-ES" dirty="0" smtClean="0"/>
            <a:t>CONVERSATION</a:t>
          </a:r>
          <a:endParaRPr lang="en-US" dirty="0"/>
        </a:p>
      </dgm:t>
    </dgm:pt>
    <dgm:pt modelId="{B1B78177-175E-4550-948B-C5B37F31B0B3}" type="parTrans" cxnId="{B5FDB369-F37D-4384-A199-A19BA507C2DE}">
      <dgm:prSet/>
      <dgm:spPr/>
      <dgm:t>
        <a:bodyPr/>
        <a:lstStyle/>
        <a:p>
          <a:endParaRPr lang="en-US"/>
        </a:p>
      </dgm:t>
    </dgm:pt>
    <dgm:pt modelId="{E00731F1-F49A-4D50-93D1-00E9A9898FFE}" type="sibTrans" cxnId="{B5FDB369-F37D-4384-A199-A19BA507C2DE}">
      <dgm:prSet/>
      <dgm:spPr/>
      <dgm:t>
        <a:bodyPr/>
        <a:lstStyle/>
        <a:p>
          <a:endParaRPr lang="en-US"/>
        </a:p>
      </dgm:t>
    </dgm:pt>
    <dgm:pt modelId="{AA2A10FE-9112-441B-8185-C6ADEBC7BC88}">
      <dgm:prSet/>
      <dgm:spPr/>
      <dgm:t>
        <a:bodyPr/>
        <a:lstStyle/>
        <a:p>
          <a:pPr rtl="0"/>
          <a:r>
            <a:rPr lang="es-ES" dirty="0" smtClean="0"/>
            <a:t>SESSION</a:t>
          </a:r>
          <a:endParaRPr lang="en-US" dirty="0"/>
        </a:p>
      </dgm:t>
    </dgm:pt>
    <dgm:pt modelId="{6E00F3E5-BDBC-43E9-85C9-7048D68B255D}" type="parTrans" cxnId="{02729977-F7BC-4010-9FD6-79C4EC8B05DF}">
      <dgm:prSet/>
      <dgm:spPr/>
      <dgm:t>
        <a:bodyPr/>
        <a:lstStyle/>
        <a:p>
          <a:endParaRPr lang="en-US"/>
        </a:p>
      </dgm:t>
    </dgm:pt>
    <dgm:pt modelId="{B76E09D2-D2DC-4B28-90A4-05798731230F}" type="sibTrans" cxnId="{02729977-F7BC-4010-9FD6-79C4EC8B05DF}">
      <dgm:prSet/>
      <dgm:spPr/>
      <dgm:t>
        <a:bodyPr/>
        <a:lstStyle/>
        <a:p>
          <a:endParaRPr lang="en-US"/>
        </a:p>
      </dgm:t>
    </dgm:pt>
    <dgm:pt modelId="{07AE6486-3F68-4535-8607-B9B13E55073A}">
      <dgm:prSet/>
      <dgm:spPr/>
      <dgm:t>
        <a:bodyPr/>
        <a:lstStyle/>
        <a:p>
          <a:pPr rtl="0"/>
          <a:r>
            <a:rPr lang="es-ES" dirty="0" smtClean="0"/>
            <a:t>REQUEST</a:t>
          </a:r>
          <a:endParaRPr lang="en-US" dirty="0"/>
        </a:p>
      </dgm:t>
    </dgm:pt>
    <dgm:pt modelId="{71B6302E-08B5-4A59-8088-E7F49034F9F6}" type="parTrans" cxnId="{62277B08-4DA4-4F93-B0DF-5F8B5A5DFF84}">
      <dgm:prSet/>
      <dgm:spPr/>
      <dgm:t>
        <a:bodyPr/>
        <a:lstStyle/>
        <a:p>
          <a:endParaRPr lang="en-US"/>
        </a:p>
      </dgm:t>
    </dgm:pt>
    <dgm:pt modelId="{BD697CC0-D14A-4F2F-894F-F848BB2099B1}" type="sibTrans" cxnId="{62277B08-4DA4-4F93-B0DF-5F8B5A5DFF84}">
      <dgm:prSet/>
      <dgm:spPr/>
      <dgm:t>
        <a:bodyPr/>
        <a:lstStyle/>
        <a:p>
          <a:endParaRPr lang="en-US"/>
        </a:p>
      </dgm:t>
    </dgm:pt>
    <dgm:pt modelId="{FC074B23-0F1C-4D89-8B05-681DAE9A8842}">
      <dgm:prSet/>
      <dgm:spPr/>
      <dgm:t>
        <a:bodyPr/>
        <a:lstStyle/>
        <a:p>
          <a:pPr rtl="0"/>
          <a:r>
            <a:rPr lang="es-ES" dirty="0" smtClean="0"/>
            <a:t>APPLICATION</a:t>
          </a:r>
          <a:endParaRPr lang="en-US" dirty="0"/>
        </a:p>
      </dgm:t>
    </dgm:pt>
    <dgm:pt modelId="{5A93B064-B60A-413C-8922-35B88572E8BF}" type="parTrans" cxnId="{FCEDE996-6445-49FF-B5E2-3D6F5E48D8E2}">
      <dgm:prSet/>
      <dgm:spPr/>
      <dgm:t>
        <a:bodyPr/>
        <a:lstStyle/>
        <a:p>
          <a:endParaRPr lang="en-US"/>
        </a:p>
      </dgm:t>
    </dgm:pt>
    <dgm:pt modelId="{2C541756-581B-492E-BAF3-5DD76E992433}" type="sibTrans" cxnId="{FCEDE996-6445-49FF-B5E2-3D6F5E48D8E2}">
      <dgm:prSet/>
      <dgm:spPr/>
      <dgm:t>
        <a:bodyPr/>
        <a:lstStyle/>
        <a:p>
          <a:endParaRPr lang="en-US"/>
        </a:p>
      </dgm:t>
    </dgm:pt>
    <dgm:pt modelId="{E377C6A9-3951-4045-8D28-96DEAD79DE43}">
      <dgm:prSet/>
      <dgm:spPr/>
      <dgm:t>
        <a:bodyPr/>
        <a:lstStyle/>
        <a:p>
          <a:pPr rtl="0"/>
          <a:r>
            <a:rPr lang="es-ES" dirty="0" smtClean="0"/>
            <a:t>STATELESS</a:t>
          </a:r>
          <a:endParaRPr lang="en-US" dirty="0"/>
        </a:p>
      </dgm:t>
    </dgm:pt>
    <dgm:pt modelId="{5AADA8C0-F1ED-4E74-9200-E1DEC8024266}" type="parTrans" cxnId="{B074883C-213D-4BCE-9F00-05384A1D579F}">
      <dgm:prSet/>
      <dgm:spPr/>
      <dgm:t>
        <a:bodyPr/>
        <a:lstStyle/>
        <a:p>
          <a:endParaRPr lang="en-US"/>
        </a:p>
      </dgm:t>
    </dgm:pt>
    <dgm:pt modelId="{C2ABD47F-3DFE-4F15-BCF9-4895E6CD241A}" type="sibTrans" cxnId="{B074883C-213D-4BCE-9F00-05384A1D579F}">
      <dgm:prSet/>
      <dgm:spPr/>
      <dgm:t>
        <a:bodyPr/>
        <a:lstStyle/>
        <a:p>
          <a:endParaRPr lang="en-US"/>
        </a:p>
      </dgm:t>
    </dgm:pt>
    <dgm:pt modelId="{DBC181A5-BFC2-4643-9F5B-64F8B71B27CA}">
      <dgm:prSet/>
      <dgm:spPr/>
      <dgm:t>
        <a:bodyPr/>
        <a:lstStyle/>
        <a:p>
          <a:pPr rtl="0"/>
          <a:r>
            <a:rPr lang="es-ES" dirty="0" smtClean="0"/>
            <a:t>STATEFUL</a:t>
          </a:r>
          <a:endParaRPr lang="en-US" dirty="0"/>
        </a:p>
      </dgm:t>
    </dgm:pt>
    <dgm:pt modelId="{FD5739D5-AF37-46C5-823A-58D542061793}" type="parTrans" cxnId="{9DC65432-CAC2-4FEC-83E2-9A0E2373B45E}">
      <dgm:prSet/>
      <dgm:spPr/>
      <dgm:t>
        <a:bodyPr/>
        <a:lstStyle/>
        <a:p>
          <a:endParaRPr lang="en-US"/>
        </a:p>
      </dgm:t>
    </dgm:pt>
    <dgm:pt modelId="{0C3BDC27-7C4D-4BC0-91B1-A4F644000A9F}" type="sibTrans" cxnId="{9DC65432-CAC2-4FEC-83E2-9A0E2373B45E}">
      <dgm:prSet/>
      <dgm:spPr/>
      <dgm:t>
        <a:bodyPr/>
        <a:lstStyle/>
        <a:p>
          <a:endParaRPr lang="en-US"/>
        </a:p>
      </dgm:t>
    </dgm:pt>
    <dgm:pt modelId="{5FB7F037-15F5-4CB5-A4E5-0B841215E6CD}">
      <dgm:prSet/>
      <dgm:spPr/>
      <dgm:t>
        <a:bodyPr/>
        <a:lstStyle/>
        <a:p>
          <a:pPr rtl="0"/>
          <a:r>
            <a:rPr lang="es-ES" dirty="0" smtClean="0"/>
            <a:t>SINGLETON</a:t>
          </a:r>
          <a:endParaRPr lang="en-US" dirty="0"/>
        </a:p>
      </dgm:t>
    </dgm:pt>
    <dgm:pt modelId="{47C3B787-F4A8-45F7-9584-304EC2E58308}" type="parTrans" cxnId="{9CC6B98B-F3CC-4705-9E76-D5EF6514038C}">
      <dgm:prSet/>
      <dgm:spPr/>
      <dgm:t>
        <a:bodyPr/>
        <a:lstStyle/>
        <a:p>
          <a:endParaRPr lang="en-US"/>
        </a:p>
      </dgm:t>
    </dgm:pt>
    <dgm:pt modelId="{5F48062C-C884-4438-9EDA-4130C0EE424F}" type="sibTrans" cxnId="{9CC6B98B-F3CC-4705-9E76-D5EF6514038C}">
      <dgm:prSet/>
      <dgm:spPr/>
      <dgm:t>
        <a:bodyPr/>
        <a:lstStyle/>
        <a:p>
          <a:endParaRPr lang="en-US"/>
        </a:p>
      </dgm:t>
    </dgm:pt>
    <dgm:pt modelId="{5EE2598A-DAB9-4A08-B994-541CCB85AB32}">
      <dgm:prSet/>
      <dgm:spPr/>
      <dgm:t>
        <a:bodyPr/>
        <a:lstStyle/>
        <a:p>
          <a:pPr rtl="0"/>
          <a:r>
            <a:rPr lang="es-ES" dirty="0" smtClean="0"/>
            <a:t>MDB</a:t>
          </a:r>
          <a:endParaRPr lang="en-US" dirty="0"/>
        </a:p>
      </dgm:t>
    </dgm:pt>
    <dgm:pt modelId="{6EE15748-81D4-4C01-AD92-6E820F85EC69}" type="parTrans" cxnId="{A8911279-73EE-4699-91A4-663606D2659D}">
      <dgm:prSet/>
      <dgm:spPr/>
      <dgm:t>
        <a:bodyPr/>
        <a:lstStyle/>
        <a:p>
          <a:endParaRPr lang="en-US"/>
        </a:p>
      </dgm:t>
    </dgm:pt>
    <dgm:pt modelId="{A6ED160D-3FBC-4087-9F96-58059CFFD416}" type="sibTrans" cxnId="{A8911279-73EE-4699-91A4-663606D2659D}">
      <dgm:prSet/>
      <dgm:spPr/>
      <dgm:t>
        <a:bodyPr/>
        <a:lstStyle/>
        <a:p>
          <a:endParaRPr lang="en-US"/>
        </a:p>
      </dgm:t>
    </dgm:pt>
    <dgm:pt modelId="{E920AD1C-A07A-4FDE-8D59-0678CAB38920}">
      <dgm:prSet/>
      <dgm:spPr/>
      <dgm:t>
        <a:bodyPr/>
        <a:lstStyle/>
        <a:p>
          <a:pPr rtl="0"/>
          <a:r>
            <a:rPr lang="es-ES" dirty="0" smtClean="0"/>
            <a:t>SESSION</a:t>
          </a:r>
          <a:endParaRPr lang="en-US" dirty="0"/>
        </a:p>
      </dgm:t>
    </dgm:pt>
    <dgm:pt modelId="{DFF88EB1-F373-410E-8DF7-5173EB3756A6}" type="parTrans" cxnId="{D6876DA3-2A3D-4221-AE66-3EA8A781DB44}">
      <dgm:prSet/>
      <dgm:spPr/>
      <dgm:t>
        <a:bodyPr/>
        <a:lstStyle/>
        <a:p>
          <a:endParaRPr lang="en-US"/>
        </a:p>
      </dgm:t>
    </dgm:pt>
    <dgm:pt modelId="{D5520DDA-C2A7-42E8-B11A-99527B3A7500}" type="sibTrans" cxnId="{D6876DA3-2A3D-4221-AE66-3EA8A781DB44}">
      <dgm:prSet/>
      <dgm:spPr/>
      <dgm:t>
        <a:bodyPr/>
        <a:lstStyle/>
        <a:p>
          <a:endParaRPr lang="en-US"/>
        </a:p>
      </dgm:t>
    </dgm:pt>
    <dgm:pt modelId="{CBFAEAA5-F50D-4629-877E-324985076381}">
      <dgm:prSet/>
      <dgm:spPr/>
      <dgm:t>
        <a:bodyPr/>
        <a:lstStyle/>
        <a:p>
          <a:pPr rtl="0"/>
          <a:r>
            <a:rPr lang="es-ES" dirty="0" smtClean="0"/>
            <a:t>ENTITY</a:t>
          </a:r>
          <a:endParaRPr lang="en-US" dirty="0"/>
        </a:p>
      </dgm:t>
    </dgm:pt>
    <dgm:pt modelId="{77401F1A-ADD8-4782-9079-9164CD0BE215}" type="parTrans" cxnId="{B4C9873B-0326-4AA8-B41D-63071C61FB83}">
      <dgm:prSet/>
      <dgm:spPr/>
      <dgm:t>
        <a:bodyPr/>
        <a:lstStyle/>
        <a:p>
          <a:endParaRPr lang="en-US"/>
        </a:p>
      </dgm:t>
    </dgm:pt>
    <dgm:pt modelId="{2EE4C94F-EBF5-49B6-BBEF-BA4AC3922457}" type="sibTrans" cxnId="{B4C9873B-0326-4AA8-B41D-63071C61FB83}">
      <dgm:prSet/>
      <dgm:spPr/>
      <dgm:t>
        <a:bodyPr/>
        <a:lstStyle/>
        <a:p>
          <a:endParaRPr lang="en-US"/>
        </a:p>
      </dgm:t>
    </dgm:pt>
    <dgm:pt modelId="{DA003B26-754D-49F6-A874-BCF32933AE25}">
      <dgm:prSet/>
      <dgm:spPr/>
      <dgm:t>
        <a:bodyPr/>
        <a:lstStyle/>
        <a:p>
          <a:pPr rtl="0"/>
          <a:r>
            <a:rPr lang="es-ES" dirty="0" smtClean="0"/>
            <a:t>ENTITY MANAGER</a:t>
          </a:r>
          <a:endParaRPr lang="en-US" dirty="0"/>
        </a:p>
      </dgm:t>
    </dgm:pt>
    <dgm:pt modelId="{4DE987F6-AF7C-4F1D-A637-79D7B0C88EC6}" type="parTrans" cxnId="{466B0A31-3A52-4CE8-83E6-C688A2F59996}">
      <dgm:prSet/>
      <dgm:spPr/>
      <dgm:t>
        <a:bodyPr/>
        <a:lstStyle/>
        <a:p>
          <a:endParaRPr lang="en-US"/>
        </a:p>
      </dgm:t>
    </dgm:pt>
    <dgm:pt modelId="{B42A0A99-8FB7-485E-9EF8-C1ABD6792314}" type="sibTrans" cxnId="{466B0A31-3A52-4CE8-83E6-C688A2F59996}">
      <dgm:prSet/>
      <dgm:spPr/>
      <dgm:t>
        <a:bodyPr/>
        <a:lstStyle/>
        <a:p>
          <a:endParaRPr lang="en-US"/>
        </a:p>
      </dgm:t>
    </dgm:pt>
    <dgm:pt modelId="{92A4EDF7-E442-445A-A77F-C09AD17465FE}" type="pres">
      <dgm:prSet presAssocID="{2D7D1158-FA9E-4C8A-83F3-6B9B40C4398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9CEAC9-474B-475D-A8E6-8D774E95F175}" type="pres">
      <dgm:prSet presAssocID="{D5F732E8-6CD6-497F-AB06-A88415AA7E33}" presName="root1" presStyleCnt="0"/>
      <dgm:spPr/>
    </dgm:pt>
    <dgm:pt modelId="{C16E7E50-FE01-4334-8E41-F5DB22D7A753}" type="pres">
      <dgm:prSet presAssocID="{D5F732E8-6CD6-497F-AB06-A88415AA7E3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87253B-2252-4048-9116-FD130F2ACED7}" type="pres">
      <dgm:prSet presAssocID="{D5F732E8-6CD6-497F-AB06-A88415AA7E33}" presName="level2hierChild" presStyleCnt="0"/>
      <dgm:spPr/>
    </dgm:pt>
    <dgm:pt modelId="{3008C8CC-92AE-4EB8-8359-D065DD3AB521}" type="pres">
      <dgm:prSet presAssocID="{C05D00C0-1904-4CFF-8F5C-E171B84576F0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246A14AC-75FE-414F-AEB8-8E554CD4F9B2}" type="pres">
      <dgm:prSet presAssocID="{C05D00C0-1904-4CFF-8F5C-E171B84576F0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89164A6-444D-4120-B24C-B84654AFFCCD}" type="pres">
      <dgm:prSet presAssocID="{A536920E-7F83-41A7-A775-1D6D2B34367B}" presName="root2" presStyleCnt="0"/>
      <dgm:spPr/>
    </dgm:pt>
    <dgm:pt modelId="{AA5B0231-5A6F-45B3-B443-8EC1BCFF6EBC}" type="pres">
      <dgm:prSet presAssocID="{A536920E-7F83-41A7-A775-1D6D2B34367B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2DCA2B-4B30-4BCF-B6AE-D50DFECE187A}" type="pres">
      <dgm:prSet presAssocID="{A536920E-7F83-41A7-A775-1D6D2B34367B}" presName="level3hierChild" presStyleCnt="0"/>
      <dgm:spPr/>
    </dgm:pt>
    <dgm:pt modelId="{E6FF7764-95E6-4534-BBBF-D99E8BA6A627}" type="pres">
      <dgm:prSet presAssocID="{8815CB0D-71CB-4430-9FA5-F03486B894C9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00600707-438D-4636-8516-740BE9042FD8}" type="pres">
      <dgm:prSet presAssocID="{8815CB0D-71CB-4430-9FA5-F03486B894C9}" presName="connTx" presStyleLbl="parChTrans1D2" presStyleIdx="1" presStyleCnt="5"/>
      <dgm:spPr/>
      <dgm:t>
        <a:bodyPr/>
        <a:lstStyle/>
        <a:p>
          <a:endParaRPr lang="en-US"/>
        </a:p>
      </dgm:t>
    </dgm:pt>
    <dgm:pt modelId="{654FE5C2-A806-4812-A3B0-850D81C33D2B}" type="pres">
      <dgm:prSet presAssocID="{B35CC996-8BAF-4108-88B7-59A920DF376A}" presName="root2" presStyleCnt="0"/>
      <dgm:spPr/>
    </dgm:pt>
    <dgm:pt modelId="{AA514E70-B5C8-4BA3-873D-D29F7081D7F3}" type="pres">
      <dgm:prSet presAssocID="{B35CC996-8BAF-4108-88B7-59A920DF376A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84EB01-335F-491E-A351-0920A6D1F9C4}" type="pres">
      <dgm:prSet presAssocID="{B35CC996-8BAF-4108-88B7-59A920DF376A}" presName="level3hierChild" presStyleCnt="0"/>
      <dgm:spPr/>
    </dgm:pt>
    <dgm:pt modelId="{1A9ABC2C-2BEB-4096-9802-1F6186097106}" type="pres">
      <dgm:prSet presAssocID="{0F89F64F-238F-46E7-B810-B6041D3DF46A}" presName="conn2-1" presStyleLbl="parChTrans1D3" presStyleIdx="0" presStyleCnt="6"/>
      <dgm:spPr/>
      <dgm:t>
        <a:bodyPr/>
        <a:lstStyle/>
        <a:p>
          <a:endParaRPr lang="en-US"/>
        </a:p>
      </dgm:t>
    </dgm:pt>
    <dgm:pt modelId="{5EF159E0-C396-462A-8B57-3EC327667EB2}" type="pres">
      <dgm:prSet presAssocID="{0F89F64F-238F-46E7-B810-B6041D3DF46A}" presName="connTx" presStyleLbl="parChTrans1D3" presStyleIdx="0" presStyleCnt="6"/>
      <dgm:spPr/>
      <dgm:t>
        <a:bodyPr/>
        <a:lstStyle/>
        <a:p>
          <a:endParaRPr lang="en-US"/>
        </a:p>
      </dgm:t>
    </dgm:pt>
    <dgm:pt modelId="{68DBE3A7-F26C-483F-9971-90CCF88D4CFA}" type="pres">
      <dgm:prSet presAssocID="{E37763C9-961E-431F-AB12-AAF726318E50}" presName="root2" presStyleCnt="0"/>
      <dgm:spPr/>
    </dgm:pt>
    <dgm:pt modelId="{EE26806E-2BF3-4369-ADE3-743DE5C58ABF}" type="pres">
      <dgm:prSet presAssocID="{E37763C9-961E-431F-AB12-AAF726318E50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E8FD45-AE71-47A5-A775-8AA6332BA475}" type="pres">
      <dgm:prSet presAssocID="{E37763C9-961E-431F-AB12-AAF726318E50}" presName="level3hierChild" presStyleCnt="0"/>
      <dgm:spPr/>
    </dgm:pt>
    <dgm:pt modelId="{6FAEB21E-394D-4BC9-BB2F-D123EE35ADD3}" type="pres">
      <dgm:prSet presAssocID="{B1B78177-175E-4550-948B-C5B37F31B0B3}" presName="conn2-1" presStyleLbl="parChTrans1D4" presStyleIdx="0" presStyleCnt="6"/>
      <dgm:spPr/>
      <dgm:t>
        <a:bodyPr/>
        <a:lstStyle/>
        <a:p>
          <a:endParaRPr lang="en-US"/>
        </a:p>
      </dgm:t>
    </dgm:pt>
    <dgm:pt modelId="{A6D95FF3-10E7-4EA8-A0A3-17A1205533C9}" type="pres">
      <dgm:prSet presAssocID="{B1B78177-175E-4550-948B-C5B37F31B0B3}" presName="connTx" presStyleLbl="parChTrans1D4" presStyleIdx="0" presStyleCnt="6"/>
      <dgm:spPr/>
      <dgm:t>
        <a:bodyPr/>
        <a:lstStyle/>
        <a:p>
          <a:endParaRPr lang="en-US"/>
        </a:p>
      </dgm:t>
    </dgm:pt>
    <dgm:pt modelId="{A6DBA641-5DF6-419B-BFF4-76182256B4F6}" type="pres">
      <dgm:prSet presAssocID="{DB1F9E5B-DA78-4AB9-8614-490F5ABDA9E6}" presName="root2" presStyleCnt="0"/>
      <dgm:spPr/>
    </dgm:pt>
    <dgm:pt modelId="{05F6B0D0-A262-4196-ACF3-D9699391BA87}" type="pres">
      <dgm:prSet presAssocID="{DB1F9E5B-DA78-4AB9-8614-490F5ABDA9E6}" presName="LevelTwoTextNode" presStyleLbl="node4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82DC26-A0CB-40B6-9ECF-E51FA6B80D47}" type="pres">
      <dgm:prSet presAssocID="{DB1F9E5B-DA78-4AB9-8614-490F5ABDA9E6}" presName="level3hierChild" presStyleCnt="0"/>
      <dgm:spPr/>
    </dgm:pt>
    <dgm:pt modelId="{ACC1778A-2AA1-4443-B861-23721C767108}" type="pres">
      <dgm:prSet presAssocID="{6E00F3E5-BDBC-43E9-85C9-7048D68B255D}" presName="conn2-1" presStyleLbl="parChTrans1D4" presStyleIdx="1" presStyleCnt="6"/>
      <dgm:spPr/>
      <dgm:t>
        <a:bodyPr/>
        <a:lstStyle/>
        <a:p>
          <a:endParaRPr lang="en-US"/>
        </a:p>
      </dgm:t>
    </dgm:pt>
    <dgm:pt modelId="{204B7F1B-91D1-4864-B00B-2122582DDCFD}" type="pres">
      <dgm:prSet presAssocID="{6E00F3E5-BDBC-43E9-85C9-7048D68B255D}" presName="connTx" presStyleLbl="parChTrans1D4" presStyleIdx="1" presStyleCnt="6"/>
      <dgm:spPr/>
      <dgm:t>
        <a:bodyPr/>
        <a:lstStyle/>
        <a:p>
          <a:endParaRPr lang="en-US"/>
        </a:p>
      </dgm:t>
    </dgm:pt>
    <dgm:pt modelId="{E58647A6-DB8F-49D9-99C3-5D09C058C551}" type="pres">
      <dgm:prSet presAssocID="{AA2A10FE-9112-441B-8185-C6ADEBC7BC88}" presName="root2" presStyleCnt="0"/>
      <dgm:spPr/>
    </dgm:pt>
    <dgm:pt modelId="{E5FDBC3F-7A90-4F83-8072-7816658DA65D}" type="pres">
      <dgm:prSet presAssocID="{AA2A10FE-9112-441B-8185-C6ADEBC7BC88}" presName="LevelTwoTextNode" presStyleLbl="node4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F17F5A-C0C3-48F2-A370-09364B258C6F}" type="pres">
      <dgm:prSet presAssocID="{AA2A10FE-9112-441B-8185-C6ADEBC7BC88}" presName="level3hierChild" presStyleCnt="0"/>
      <dgm:spPr/>
    </dgm:pt>
    <dgm:pt modelId="{3AD32314-E11C-4A54-AA3D-0651371101E3}" type="pres">
      <dgm:prSet presAssocID="{71B6302E-08B5-4A59-8088-E7F49034F9F6}" presName="conn2-1" presStyleLbl="parChTrans1D4" presStyleIdx="2" presStyleCnt="6"/>
      <dgm:spPr/>
      <dgm:t>
        <a:bodyPr/>
        <a:lstStyle/>
        <a:p>
          <a:endParaRPr lang="en-US"/>
        </a:p>
      </dgm:t>
    </dgm:pt>
    <dgm:pt modelId="{0D0AA682-D087-4050-9AEE-231A1A35CB5B}" type="pres">
      <dgm:prSet presAssocID="{71B6302E-08B5-4A59-8088-E7F49034F9F6}" presName="connTx" presStyleLbl="parChTrans1D4" presStyleIdx="2" presStyleCnt="6"/>
      <dgm:spPr/>
      <dgm:t>
        <a:bodyPr/>
        <a:lstStyle/>
        <a:p>
          <a:endParaRPr lang="en-US"/>
        </a:p>
      </dgm:t>
    </dgm:pt>
    <dgm:pt modelId="{6D7A39DB-AE38-4BB8-BFD3-95281B14A8EC}" type="pres">
      <dgm:prSet presAssocID="{07AE6486-3F68-4535-8607-B9B13E55073A}" presName="root2" presStyleCnt="0"/>
      <dgm:spPr/>
    </dgm:pt>
    <dgm:pt modelId="{D508DF56-B0A6-4DE1-910C-E411D2959A61}" type="pres">
      <dgm:prSet presAssocID="{07AE6486-3F68-4535-8607-B9B13E55073A}" presName="LevelTwoTextNode" presStyleLbl="node4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E28B7D-B7A0-40D1-B175-501418668F71}" type="pres">
      <dgm:prSet presAssocID="{07AE6486-3F68-4535-8607-B9B13E55073A}" presName="level3hierChild" presStyleCnt="0"/>
      <dgm:spPr/>
    </dgm:pt>
    <dgm:pt modelId="{3C1EEA14-5332-4B29-BF51-9CB9CF0BE009}" type="pres">
      <dgm:prSet presAssocID="{5A93B064-B60A-413C-8922-35B88572E8BF}" presName="conn2-1" presStyleLbl="parChTrans1D4" presStyleIdx="3" presStyleCnt="6"/>
      <dgm:spPr/>
      <dgm:t>
        <a:bodyPr/>
        <a:lstStyle/>
        <a:p>
          <a:endParaRPr lang="en-US"/>
        </a:p>
      </dgm:t>
    </dgm:pt>
    <dgm:pt modelId="{9DE49A78-2C83-4169-AE13-9C91EA49CB5A}" type="pres">
      <dgm:prSet presAssocID="{5A93B064-B60A-413C-8922-35B88572E8BF}" presName="connTx" presStyleLbl="parChTrans1D4" presStyleIdx="3" presStyleCnt="6"/>
      <dgm:spPr/>
      <dgm:t>
        <a:bodyPr/>
        <a:lstStyle/>
        <a:p>
          <a:endParaRPr lang="en-US"/>
        </a:p>
      </dgm:t>
    </dgm:pt>
    <dgm:pt modelId="{BC9FDE68-2B74-4107-89C2-3A7CBA9CF8A4}" type="pres">
      <dgm:prSet presAssocID="{FC074B23-0F1C-4D89-8B05-681DAE9A8842}" presName="root2" presStyleCnt="0"/>
      <dgm:spPr/>
    </dgm:pt>
    <dgm:pt modelId="{EE0C6AEB-914F-4464-BD27-C45814189EB7}" type="pres">
      <dgm:prSet presAssocID="{FC074B23-0F1C-4D89-8B05-681DAE9A8842}" presName="LevelTwoTextNode" presStyleLbl="node4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7E8E70-0C84-48ED-9342-B4454E35849A}" type="pres">
      <dgm:prSet presAssocID="{FC074B23-0F1C-4D89-8B05-681DAE9A8842}" presName="level3hierChild" presStyleCnt="0"/>
      <dgm:spPr/>
    </dgm:pt>
    <dgm:pt modelId="{3F44800E-5D8B-4B47-A56F-737B4B2D6D3A}" type="pres">
      <dgm:prSet presAssocID="{10327930-6E21-459F-B1C6-C9F495D2C7F3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970DD94-6A42-4459-9BC1-3A5894ED49DD}" type="pres">
      <dgm:prSet presAssocID="{10327930-6E21-459F-B1C6-C9F495D2C7F3}" presName="connTx" presStyleLbl="parChTrans1D2" presStyleIdx="2" presStyleCnt="5"/>
      <dgm:spPr/>
      <dgm:t>
        <a:bodyPr/>
        <a:lstStyle/>
        <a:p>
          <a:endParaRPr lang="en-US"/>
        </a:p>
      </dgm:t>
    </dgm:pt>
    <dgm:pt modelId="{7A8A7C8C-84F7-46DD-94AA-BFD78CD9AC80}" type="pres">
      <dgm:prSet presAssocID="{F3614C2B-D7C5-4ABB-82B8-E3191AA23D36}" presName="root2" presStyleCnt="0"/>
      <dgm:spPr/>
    </dgm:pt>
    <dgm:pt modelId="{716B29AC-0B88-4E03-A7B7-584B8BDA0B25}" type="pres">
      <dgm:prSet presAssocID="{F3614C2B-D7C5-4ABB-82B8-E3191AA23D36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506679-FF60-4DA4-A02E-0413862A9907}" type="pres">
      <dgm:prSet presAssocID="{F3614C2B-D7C5-4ABB-82B8-E3191AA23D36}" presName="level3hierChild" presStyleCnt="0"/>
      <dgm:spPr/>
    </dgm:pt>
    <dgm:pt modelId="{464A93EF-85D1-4014-9F47-4FFE7757FAC4}" type="pres">
      <dgm:prSet presAssocID="{DFF88EB1-F373-410E-8DF7-5173EB3756A6}" presName="conn2-1" presStyleLbl="parChTrans1D3" presStyleIdx="1" presStyleCnt="6"/>
      <dgm:spPr/>
      <dgm:t>
        <a:bodyPr/>
        <a:lstStyle/>
        <a:p>
          <a:endParaRPr lang="en-US"/>
        </a:p>
      </dgm:t>
    </dgm:pt>
    <dgm:pt modelId="{8DBE2B7E-B490-43EA-BB17-8ECE3023D9F8}" type="pres">
      <dgm:prSet presAssocID="{DFF88EB1-F373-410E-8DF7-5173EB3756A6}" presName="connTx" presStyleLbl="parChTrans1D3" presStyleIdx="1" presStyleCnt="6"/>
      <dgm:spPr/>
      <dgm:t>
        <a:bodyPr/>
        <a:lstStyle/>
        <a:p>
          <a:endParaRPr lang="en-US"/>
        </a:p>
      </dgm:t>
    </dgm:pt>
    <dgm:pt modelId="{68A9CA14-6C21-44EE-965C-4EF58D098766}" type="pres">
      <dgm:prSet presAssocID="{E920AD1C-A07A-4FDE-8D59-0678CAB38920}" presName="root2" presStyleCnt="0"/>
      <dgm:spPr/>
    </dgm:pt>
    <dgm:pt modelId="{1880387F-3F59-4CA3-8DCE-8C71A2A08705}" type="pres">
      <dgm:prSet presAssocID="{E920AD1C-A07A-4FDE-8D59-0678CAB38920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58D47F-94DF-48C0-B4E2-2C563536B277}" type="pres">
      <dgm:prSet presAssocID="{E920AD1C-A07A-4FDE-8D59-0678CAB38920}" presName="level3hierChild" presStyleCnt="0"/>
      <dgm:spPr/>
    </dgm:pt>
    <dgm:pt modelId="{9E88A80C-FACB-430B-B08D-FFADD6F9D183}" type="pres">
      <dgm:prSet presAssocID="{5AADA8C0-F1ED-4E74-9200-E1DEC8024266}" presName="conn2-1" presStyleLbl="parChTrans1D4" presStyleIdx="4" presStyleCnt="6"/>
      <dgm:spPr/>
      <dgm:t>
        <a:bodyPr/>
        <a:lstStyle/>
        <a:p>
          <a:endParaRPr lang="en-US"/>
        </a:p>
      </dgm:t>
    </dgm:pt>
    <dgm:pt modelId="{4C60EF59-9BB8-4263-99A1-4E971FAB33E9}" type="pres">
      <dgm:prSet presAssocID="{5AADA8C0-F1ED-4E74-9200-E1DEC8024266}" presName="connTx" presStyleLbl="parChTrans1D4" presStyleIdx="4" presStyleCnt="6"/>
      <dgm:spPr/>
      <dgm:t>
        <a:bodyPr/>
        <a:lstStyle/>
        <a:p>
          <a:endParaRPr lang="en-US"/>
        </a:p>
      </dgm:t>
    </dgm:pt>
    <dgm:pt modelId="{BCF654E3-3719-4F10-9544-E5BF9AF6262B}" type="pres">
      <dgm:prSet presAssocID="{E377C6A9-3951-4045-8D28-96DEAD79DE43}" presName="root2" presStyleCnt="0"/>
      <dgm:spPr/>
    </dgm:pt>
    <dgm:pt modelId="{9E6F526C-A60A-408D-A23F-0CCA7BDE42D7}" type="pres">
      <dgm:prSet presAssocID="{E377C6A9-3951-4045-8D28-96DEAD79DE43}" presName="LevelTwoTextNode" presStyleLbl="node4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DF402E-01B3-43E5-9E4E-8CA1B1325918}" type="pres">
      <dgm:prSet presAssocID="{E377C6A9-3951-4045-8D28-96DEAD79DE43}" presName="level3hierChild" presStyleCnt="0"/>
      <dgm:spPr/>
    </dgm:pt>
    <dgm:pt modelId="{B1E2E96F-1E4C-4238-8C92-733DBA84D183}" type="pres">
      <dgm:prSet presAssocID="{FD5739D5-AF37-46C5-823A-58D542061793}" presName="conn2-1" presStyleLbl="parChTrans1D4" presStyleIdx="5" presStyleCnt="6"/>
      <dgm:spPr/>
      <dgm:t>
        <a:bodyPr/>
        <a:lstStyle/>
        <a:p>
          <a:endParaRPr lang="en-US"/>
        </a:p>
      </dgm:t>
    </dgm:pt>
    <dgm:pt modelId="{E31822AA-A050-4DC9-A593-A190ACCF6AB5}" type="pres">
      <dgm:prSet presAssocID="{FD5739D5-AF37-46C5-823A-58D542061793}" presName="connTx" presStyleLbl="parChTrans1D4" presStyleIdx="5" presStyleCnt="6"/>
      <dgm:spPr/>
      <dgm:t>
        <a:bodyPr/>
        <a:lstStyle/>
        <a:p>
          <a:endParaRPr lang="en-US"/>
        </a:p>
      </dgm:t>
    </dgm:pt>
    <dgm:pt modelId="{D7CDC0AD-D678-4B75-B844-A1D7BC879BF9}" type="pres">
      <dgm:prSet presAssocID="{DBC181A5-BFC2-4643-9F5B-64F8B71B27CA}" presName="root2" presStyleCnt="0"/>
      <dgm:spPr/>
    </dgm:pt>
    <dgm:pt modelId="{443979B5-C6E9-4BC9-ADEB-1AB474378D1F}" type="pres">
      <dgm:prSet presAssocID="{DBC181A5-BFC2-4643-9F5B-64F8B71B27CA}" presName="LevelTwoTextNode" presStyleLbl="node4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EF2B46-073D-483E-AE1D-777731867AF4}" type="pres">
      <dgm:prSet presAssocID="{DBC181A5-BFC2-4643-9F5B-64F8B71B27CA}" presName="level3hierChild" presStyleCnt="0"/>
      <dgm:spPr/>
    </dgm:pt>
    <dgm:pt modelId="{A6C61D2D-E8ED-451E-9FFD-5932AABB7988}" type="pres">
      <dgm:prSet presAssocID="{47C3B787-F4A8-45F7-9584-304EC2E58308}" presName="conn2-1" presStyleLbl="parChTrans1D3" presStyleIdx="2" presStyleCnt="6"/>
      <dgm:spPr/>
      <dgm:t>
        <a:bodyPr/>
        <a:lstStyle/>
        <a:p>
          <a:endParaRPr lang="en-US"/>
        </a:p>
      </dgm:t>
    </dgm:pt>
    <dgm:pt modelId="{49DB0C71-C362-4BAF-A774-A38A8FA85633}" type="pres">
      <dgm:prSet presAssocID="{47C3B787-F4A8-45F7-9584-304EC2E58308}" presName="connTx" presStyleLbl="parChTrans1D3" presStyleIdx="2" presStyleCnt="6"/>
      <dgm:spPr/>
      <dgm:t>
        <a:bodyPr/>
        <a:lstStyle/>
        <a:p>
          <a:endParaRPr lang="en-US"/>
        </a:p>
      </dgm:t>
    </dgm:pt>
    <dgm:pt modelId="{7F7CB6C2-DDCF-41D3-A398-15B2942E5BE1}" type="pres">
      <dgm:prSet presAssocID="{5FB7F037-15F5-4CB5-A4E5-0B841215E6CD}" presName="root2" presStyleCnt="0"/>
      <dgm:spPr/>
    </dgm:pt>
    <dgm:pt modelId="{58404640-A0AC-4320-8E77-313765BA553A}" type="pres">
      <dgm:prSet presAssocID="{5FB7F037-15F5-4CB5-A4E5-0B841215E6CD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C87879-A1F2-4060-995E-89CFC9A552A4}" type="pres">
      <dgm:prSet presAssocID="{5FB7F037-15F5-4CB5-A4E5-0B841215E6CD}" presName="level3hierChild" presStyleCnt="0"/>
      <dgm:spPr/>
    </dgm:pt>
    <dgm:pt modelId="{ECF2BB1E-9AC9-4562-9588-22961598F22E}" type="pres">
      <dgm:prSet presAssocID="{6EE15748-81D4-4C01-AD92-6E820F85EC69}" presName="conn2-1" presStyleLbl="parChTrans1D3" presStyleIdx="3" presStyleCnt="6"/>
      <dgm:spPr/>
      <dgm:t>
        <a:bodyPr/>
        <a:lstStyle/>
        <a:p>
          <a:endParaRPr lang="en-US"/>
        </a:p>
      </dgm:t>
    </dgm:pt>
    <dgm:pt modelId="{F272335E-0CCB-4730-A056-657D1702E05A}" type="pres">
      <dgm:prSet presAssocID="{6EE15748-81D4-4C01-AD92-6E820F85EC69}" presName="connTx" presStyleLbl="parChTrans1D3" presStyleIdx="3" presStyleCnt="6"/>
      <dgm:spPr/>
      <dgm:t>
        <a:bodyPr/>
        <a:lstStyle/>
        <a:p>
          <a:endParaRPr lang="en-US"/>
        </a:p>
      </dgm:t>
    </dgm:pt>
    <dgm:pt modelId="{01385CA8-286A-4C83-A828-963B9B621943}" type="pres">
      <dgm:prSet presAssocID="{5EE2598A-DAB9-4A08-B994-541CCB85AB32}" presName="root2" presStyleCnt="0"/>
      <dgm:spPr/>
    </dgm:pt>
    <dgm:pt modelId="{019D674B-100B-41AF-AB3E-89F8E81D932B}" type="pres">
      <dgm:prSet presAssocID="{5EE2598A-DAB9-4A08-B994-541CCB85AB32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C497BC-192B-48EA-80DD-C4683CA25915}" type="pres">
      <dgm:prSet presAssocID="{5EE2598A-DAB9-4A08-B994-541CCB85AB32}" presName="level3hierChild" presStyleCnt="0"/>
      <dgm:spPr/>
    </dgm:pt>
    <dgm:pt modelId="{DF9AADC7-7274-45FE-A485-7062FBC2ABC4}" type="pres">
      <dgm:prSet presAssocID="{53B329B9-2E19-49B3-9AEA-D6EAEC7035E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C6258E6B-4D58-4A34-B9E4-D5253BA1B66D}" type="pres">
      <dgm:prSet presAssocID="{53B329B9-2E19-49B3-9AEA-D6EAEC7035E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0AF29AB-B479-40D5-AE19-5CC4E1F88606}" type="pres">
      <dgm:prSet presAssocID="{92618385-AF29-4322-8977-20070FC80495}" presName="root2" presStyleCnt="0"/>
      <dgm:spPr/>
    </dgm:pt>
    <dgm:pt modelId="{0EF54D0D-D6EE-4A98-AF02-8F1106C57985}" type="pres">
      <dgm:prSet presAssocID="{92618385-AF29-4322-8977-20070FC80495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E3EDBD-4269-4E7D-AE27-5C2C59EBF5B8}" type="pres">
      <dgm:prSet presAssocID="{92618385-AF29-4322-8977-20070FC80495}" presName="level3hierChild" presStyleCnt="0"/>
      <dgm:spPr/>
    </dgm:pt>
    <dgm:pt modelId="{A56E14F1-F83C-4FDA-B6D6-86EBD9E9BADE}" type="pres">
      <dgm:prSet presAssocID="{77401F1A-ADD8-4782-9079-9164CD0BE215}" presName="conn2-1" presStyleLbl="parChTrans1D3" presStyleIdx="4" presStyleCnt="6"/>
      <dgm:spPr/>
      <dgm:t>
        <a:bodyPr/>
        <a:lstStyle/>
        <a:p>
          <a:endParaRPr lang="en-US"/>
        </a:p>
      </dgm:t>
    </dgm:pt>
    <dgm:pt modelId="{CC5870C2-1791-4CAD-BFCF-5B3A1E3C7AC6}" type="pres">
      <dgm:prSet presAssocID="{77401F1A-ADD8-4782-9079-9164CD0BE215}" presName="connTx" presStyleLbl="parChTrans1D3" presStyleIdx="4" presStyleCnt="6"/>
      <dgm:spPr/>
      <dgm:t>
        <a:bodyPr/>
        <a:lstStyle/>
        <a:p>
          <a:endParaRPr lang="en-US"/>
        </a:p>
      </dgm:t>
    </dgm:pt>
    <dgm:pt modelId="{D0305E1F-E777-4E0B-A007-FAD7E046C1E7}" type="pres">
      <dgm:prSet presAssocID="{CBFAEAA5-F50D-4629-877E-324985076381}" presName="root2" presStyleCnt="0"/>
      <dgm:spPr/>
    </dgm:pt>
    <dgm:pt modelId="{56357DE9-1981-487B-B341-37071976B13C}" type="pres">
      <dgm:prSet presAssocID="{CBFAEAA5-F50D-4629-877E-324985076381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40E4AF-171F-4129-85F5-1F10D78BB568}" type="pres">
      <dgm:prSet presAssocID="{CBFAEAA5-F50D-4629-877E-324985076381}" presName="level3hierChild" presStyleCnt="0"/>
      <dgm:spPr/>
    </dgm:pt>
    <dgm:pt modelId="{C8ABD285-B4C4-4558-92DA-2511477F7245}" type="pres">
      <dgm:prSet presAssocID="{4DE987F6-AF7C-4F1D-A637-79D7B0C88EC6}" presName="conn2-1" presStyleLbl="parChTrans1D3" presStyleIdx="5" presStyleCnt="6"/>
      <dgm:spPr/>
      <dgm:t>
        <a:bodyPr/>
        <a:lstStyle/>
        <a:p>
          <a:endParaRPr lang="en-US"/>
        </a:p>
      </dgm:t>
    </dgm:pt>
    <dgm:pt modelId="{50B05A1F-360B-4B57-8483-93068BB29C43}" type="pres">
      <dgm:prSet presAssocID="{4DE987F6-AF7C-4F1D-A637-79D7B0C88EC6}" presName="connTx" presStyleLbl="parChTrans1D3" presStyleIdx="5" presStyleCnt="6"/>
      <dgm:spPr/>
      <dgm:t>
        <a:bodyPr/>
        <a:lstStyle/>
        <a:p>
          <a:endParaRPr lang="en-US"/>
        </a:p>
      </dgm:t>
    </dgm:pt>
    <dgm:pt modelId="{60E6B556-A87E-4AA4-9D82-9513A4A95253}" type="pres">
      <dgm:prSet presAssocID="{DA003B26-754D-49F6-A874-BCF32933AE25}" presName="root2" presStyleCnt="0"/>
      <dgm:spPr/>
    </dgm:pt>
    <dgm:pt modelId="{2B67A4F5-1F3C-4954-8353-7638332D68BE}" type="pres">
      <dgm:prSet presAssocID="{DA003B26-754D-49F6-A874-BCF32933AE25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EDAB39-AC76-47AF-AC84-E937596586A4}" type="pres">
      <dgm:prSet presAssocID="{DA003B26-754D-49F6-A874-BCF32933AE25}" presName="level3hierChild" presStyleCnt="0"/>
      <dgm:spPr/>
    </dgm:pt>
    <dgm:pt modelId="{25B90C2E-C5C0-4E16-8E21-A1643C4F1D26}" type="pres">
      <dgm:prSet presAssocID="{D589DAD2-0F67-47C8-94F2-227B4A4B1488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967E6650-696C-4C25-AF7A-A5B3C5F4577F}" type="pres">
      <dgm:prSet presAssocID="{D589DAD2-0F67-47C8-94F2-227B4A4B1488}" presName="connTx" presStyleLbl="parChTrans1D2" presStyleIdx="4" presStyleCnt="5"/>
      <dgm:spPr/>
      <dgm:t>
        <a:bodyPr/>
        <a:lstStyle/>
        <a:p>
          <a:endParaRPr lang="en-US"/>
        </a:p>
      </dgm:t>
    </dgm:pt>
    <dgm:pt modelId="{8EDE3F63-5F5B-49B6-B956-A07B726189C1}" type="pres">
      <dgm:prSet presAssocID="{B66EAB62-E6E0-4295-9D6F-04C2478F67B2}" presName="root2" presStyleCnt="0"/>
      <dgm:spPr/>
    </dgm:pt>
    <dgm:pt modelId="{4AF5C75E-0A9D-471A-9AE8-6A74632F149C}" type="pres">
      <dgm:prSet presAssocID="{B66EAB62-E6E0-4295-9D6F-04C2478F67B2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7E0AE3-53D8-44F5-B179-2089C63F70A3}" type="pres">
      <dgm:prSet presAssocID="{B66EAB62-E6E0-4295-9D6F-04C2478F67B2}" presName="level3hierChild" presStyleCnt="0"/>
      <dgm:spPr/>
    </dgm:pt>
  </dgm:ptLst>
  <dgm:cxnLst>
    <dgm:cxn modelId="{A8E12DDE-2DB1-4F55-B6A9-667593D6B5DA}" type="presOf" srcId="{E37763C9-961E-431F-AB12-AAF726318E50}" destId="{EE26806E-2BF3-4369-ADE3-743DE5C58ABF}" srcOrd="0" destOrd="0" presId="urn:microsoft.com/office/officeart/2005/8/layout/hierarchy2"/>
    <dgm:cxn modelId="{E6F1DC74-8CA4-4AF9-A612-380CDBFEB056}" type="presOf" srcId="{DFF88EB1-F373-410E-8DF7-5173EB3756A6}" destId="{464A93EF-85D1-4014-9F47-4FFE7757FAC4}" srcOrd="0" destOrd="0" presId="urn:microsoft.com/office/officeart/2005/8/layout/hierarchy2"/>
    <dgm:cxn modelId="{BDC4046F-885F-40C3-B382-5C3C3873C049}" srcId="{D5F732E8-6CD6-497F-AB06-A88415AA7E33}" destId="{B35CC996-8BAF-4108-88B7-59A920DF376A}" srcOrd="1" destOrd="0" parTransId="{8815CB0D-71CB-4430-9FA5-F03486B894C9}" sibTransId="{CCF3F23C-2CB8-4C06-A7A1-DDF291338B61}"/>
    <dgm:cxn modelId="{B5FDB369-F37D-4384-A199-A19BA507C2DE}" srcId="{E37763C9-961E-431F-AB12-AAF726318E50}" destId="{DB1F9E5B-DA78-4AB9-8614-490F5ABDA9E6}" srcOrd="0" destOrd="0" parTransId="{B1B78177-175E-4550-948B-C5B37F31B0B3}" sibTransId="{E00731F1-F49A-4D50-93D1-00E9A9898FFE}"/>
    <dgm:cxn modelId="{F4BFFBE2-37BE-4D02-995D-7B845F0A0724}" type="presOf" srcId="{07AE6486-3F68-4535-8607-B9B13E55073A}" destId="{D508DF56-B0A6-4DE1-910C-E411D2959A61}" srcOrd="0" destOrd="0" presId="urn:microsoft.com/office/officeart/2005/8/layout/hierarchy2"/>
    <dgm:cxn modelId="{05D56531-5AED-47B9-B203-DC551D542EF6}" type="presOf" srcId="{6E00F3E5-BDBC-43E9-85C9-7048D68B255D}" destId="{ACC1778A-2AA1-4443-B861-23721C767108}" srcOrd="0" destOrd="0" presId="urn:microsoft.com/office/officeart/2005/8/layout/hierarchy2"/>
    <dgm:cxn modelId="{2AB83B5E-8786-4351-815D-73B7E6D97DB3}" type="presOf" srcId="{B35CC996-8BAF-4108-88B7-59A920DF376A}" destId="{AA514E70-B5C8-4BA3-873D-D29F7081D7F3}" srcOrd="0" destOrd="0" presId="urn:microsoft.com/office/officeart/2005/8/layout/hierarchy2"/>
    <dgm:cxn modelId="{71385BD4-F164-4BBE-A841-AE35D3A24365}" srcId="{D5F732E8-6CD6-497F-AB06-A88415AA7E33}" destId="{92618385-AF29-4322-8977-20070FC80495}" srcOrd="3" destOrd="0" parTransId="{53B329B9-2E19-49B3-9AEA-D6EAEC7035EA}" sibTransId="{E75CFF25-1BCF-4146-9D07-48CF21EAD385}"/>
    <dgm:cxn modelId="{C2964F50-1764-4B57-B5EE-E71811E9074B}" type="presOf" srcId="{DBC181A5-BFC2-4643-9F5B-64F8B71B27CA}" destId="{443979B5-C6E9-4BC9-ADEB-1AB474378D1F}" srcOrd="0" destOrd="0" presId="urn:microsoft.com/office/officeart/2005/8/layout/hierarchy2"/>
    <dgm:cxn modelId="{790CBFBD-6868-4373-9CBE-EE3033AE3978}" type="presOf" srcId="{0F89F64F-238F-46E7-B810-B6041D3DF46A}" destId="{5EF159E0-C396-462A-8B57-3EC327667EB2}" srcOrd="1" destOrd="0" presId="urn:microsoft.com/office/officeart/2005/8/layout/hierarchy2"/>
    <dgm:cxn modelId="{2CDFFA6B-D952-4672-85B0-CCAD87188358}" type="presOf" srcId="{2D7D1158-FA9E-4C8A-83F3-6B9B40C43982}" destId="{92A4EDF7-E442-445A-A77F-C09AD17465FE}" srcOrd="0" destOrd="0" presId="urn:microsoft.com/office/officeart/2005/8/layout/hierarchy2"/>
    <dgm:cxn modelId="{02729977-F7BC-4010-9FD6-79C4EC8B05DF}" srcId="{E37763C9-961E-431F-AB12-AAF726318E50}" destId="{AA2A10FE-9112-441B-8185-C6ADEBC7BC88}" srcOrd="1" destOrd="0" parTransId="{6E00F3E5-BDBC-43E9-85C9-7048D68B255D}" sibTransId="{B76E09D2-D2DC-4B28-90A4-05798731230F}"/>
    <dgm:cxn modelId="{AFE77CF7-64A7-458D-A3C3-2EB6549E971B}" type="presOf" srcId="{47C3B787-F4A8-45F7-9584-304EC2E58308}" destId="{A6C61D2D-E8ED-451E-9FFD-5932AABB7988}" srcOrd="0" destOrd="0" presId="urn:microsoft.com/office/officeart/2005/8/layout/hierarchy2"/>
    <dgm:cxn modelId="{9BF676B2-1743-443E-9652-BB7B78F3AE48}" type="presOf" srcId="{71B6302E-08B5-4A59-8088-E7F49034F9F6}" destId="{0D0AA682-D087-4050-9AEE-231A1A35CB5B}" srcOrd="1" destOrd="0" presId="urn:microsoft.com/office/officeart/2005/8/layout/hierarchy2"/>
    <dgm:cxn modelId="{EE2C2B9A-ADB5-4285-B52D-65D3B2749E58}" srcId="{D5F732E8-6CD6-497F-AB06-A88415AA7E33}" destId="{B66EAB62-E6E0-4295-9D6F-04C2478F67B2}" srcOrd="4" destOrd="0" parTransId="{D589DAD2-0F67-47C8-94F2-227B4A4B1488}" sibTransId="{B11FAA1B-7137-4133-8784-0275A16BDBF2}"/>
    <dgm:cxn modelId="{B4C9873B-0326-4AA8-B41D-63071C61FB83}" srcId="{92618385-AF29-4322-8977-20070FC80495}" destId="{CBFAEAA5-F50D-4629-877E-324985076381}" srcOrd="0" destOrd="0" parTransId="{77401F1A-ADD8-4782-9079-9164CD0BE215}" sibTransId="{2EE4C94F-EBF5-49B6-BBEF-BA4AC3922457}"/>
    <dgm:cxn modelId="{01EE37A0-437E-4329-B2F0-4BB3E5577D82}" type="presOf" srcId="{B1B78177-175E-4550-948B-C5B37F31B0B3}" destId="{6FAEB21E-394D-4BC9-BB2F-D123EE35ADD3}" srcOrd="0" destOrd="0" presId="urn:microsoft.com/office/officeart/2005/8/layout/hierarchy2"/>
    <dgm:cxn modelId="{C9CA433B-887F-4FF0-83CA-C6CF5A113448}" type="presOf" srcId="{D589DAD2-0F67-47C8-94F2-227B4A4B1488}" destId="{967E6650-696C-4C25-AF7A-A5B3C5F4577F}" srcOrd="1" destOrd="0" presId="urn:microsoft.com/office/officeart/2005/8/layout/hierarchy2"/>
    <dgm:cxn modelId="{73D719FD-DEEF-4488-BACF-605A182C6AB5}" type="presOf" srcId="{A536920E-7F83-41A7-A775-1D6D2B34367B}" destId="{AA5B0231-5A6F-45B3-B443-8EC1BCFF6EBC}" srcOrd="0" destOrd="0" presId="urn:microsoft.com/office/officeart/2005/8/layout/hierarchy2"/>
    <dgm:cxn modelId="{771EA6F7-062B-4F50-908A-BDD67BB3D259}" type="presOf" srcId="{5A93B064-B60A-413C-8922-35B88572E8BF}" destId="{3C1EEA14-5332-4B29-BF51-9CB9CF0BE009}" srcOrd="0" destOrd="0" presId="urn:microsoft.com/office/officeart/2005/8/layout/hierarchy2"/>
    <dgm:cxn modelId="{E1924321-CEC1-4C6B-8C47-ED6AF057DD0D}" type="presOf" srcId="{B1B78177-175E-4550-948B-C5B37F31B0B3}" destId="{A6D95FF3-10E7-4EA8-A0A3-17A1205533C9}" srcOrd="1" destOrd="0" presId="urn:microsoft.com/office/officeart/2005/8/layout/hierarchy2"/>
    <dgm:cxn modelId="{F946911D-981D-4453-9905-ED401FFBB8D3}" type="presOf" srcId="{5EE2598A-DAB9-4A08-B994-541CCB85AB32}" destId="{019D674B-100B-41AF-AB3E-89F8E81D932B}" srcOrd="0" destOrd="0" presId="urn:microsoft.com/office/officeart/2005/8/layout/hierarchy2"/>
    <dgm:cxn modelId="{4D1FE1DB-7F95-43A6-93FD-8F98816F9777}" type="presOf" srcId="{CBFAEAA5-F50D-4629-877E-324985076381}" destId="{56357DE9-1981-487B-B341-37071976B13C}" srcOrd="0" destOrd="0" presId="urn:microsoft.com/office/officeart/2005/8/layout/hierarchy2"/>
    <dgm:cxn modelId="{B3FC33D6-28F7-4668-850B-BD65F2BC1544}" type="presOf" srcId="{8815CB0D-71CB-4430-9FA5-F03486B894C9}" destId="{00600707-438D-4636-8516-740BE9042FD8}" srcOrd="1" destOrd="0" presId="urn:microsoft.com/office/officeart/2005/8/layout/hierarchy2"/>
    <dgm:cxn modelId="{A5C1B25E-2F0B-4F5B-B18C-D3B55AA84F49}" type="presOf" srcId="{FD5739D5-AF37-46C5-823A-58D542061793}" destId="{B1E2E96F-1E4C-4238-8C92-733DBA84D183}" srcOrd="0" destOrd="0" presId="urn:microsoft.com/office/officeart/2005/8/layout/hierarchy2"/>
    <dgm:cxn modelId="{3DF2CA64-61CD-4DB8-A88C-732E80E0D78A}" type="presOf" srcId="{DB1F9E5B-DA78-4AB9-8614-490F5ABDA9E6}" destId="{05F6B0D0-A262-4196-ACF3-D9699391BA87}" srcOrd="0" destOrd="0" presId="urn:microsoft.com/office/officeart/2005/8/layout/hierarchy2"/>
    <dgm:cxn modelId="{0D18B1EC-E6ED-4A96-BDFA-58EC6E13AC0C}" srcId="{D5F732E8-6CD6-497F-AB06-A88415AA7E33}" destId="{A536920E-7F83-41A7-A775-1D6D2B34367B}" srcOrd="0" destOrd="0" parTransId="{C05D00C0-1904-4CFF-8F5C-E171B84576F0}" sibTransId="{23137DE3-21EC-4242-896E-CE5FCB0D1178}"/>
    <dgm:cxn modelId="{EF701CCB-E938-449C-A2EA-36DBB41DA346}" type="presOf" srcId="{B66EAB62-E6E0-4295-9D6F-04C2478F67B2}" destId="{4AF5C75E-0A9D-471A-9AE8-6A74632F149C}" srcOrd="0" destOrd="0" presId="urn:microsoft.com/office/officeart/2005/8/layout/hierarchy2"/>
    <dgm:cxn modelId="{041FEFF1-12C5-462D-BF27-4A48AF996CF6}" type="presOf" srcId="{5FB7F037-15F5-4CB5-A4E5-0B841215E6CD}" destId="{58404640-A0AC-4320-8E77-313765BA553A}" srcOrd="0" destOrd="0" presId="urn:microsoft.com/office/officeart/2005/8/layout/hierarchy2"/>
    <dgm:cxn modelId="{2B791F5D-DA83-4B54-B995-DBEB93A86A72}" type="presOf" srcId="{92618385-AF29-4322-8977-20070FC80495}" destId="{0EF54D0D-D6EE-4A98-AF02-8F1106C57985}" srcOrd="0" destOrd="0" presId="urn:microsoft.com/office/officeart/2005/8/layout/hierarchy2"/>
    <dgm:cxn modelId="{4C3FB2C3-9E9D-4590-9C5F-9C8D5319B86C}" type="presOf" srcId="{10327930-6E21-459F-B1C6-C9F495D2C7F3}" destId="{3F44800E-5D8B-4B47-A56F-737B4B2D6D3A}" srcOrd="0" destOrd="0" presId="urn:microsoft.com/office/officeart/2005/8/layout/hierarchy2"/>
    <dgm:cxn modelId="{924B8ED1-8F30-4294-87C1-152AD428EFF6}" type="presOf" srcId="{53B329B9-2E19-49B3-9AEA-D6EAEC7035EA}" destId="{DF9AADC7-7274-45FE-A485-7062FBC2ABC4}" srcOrd="0" destOrd="0" presId="urn:microsoft.com/office/officeart/2005/8/layout/hierarchy2"/>
    <dgm:cxn modelId="{9DC65432-CAC2-4FEC-83E2-9A0E2373B45E}" srcId="{E920AD1C-A07A-4FDE-8D59-0678CAB38920}" destId="{DBC181A5-BFC2-4643-9F5B-64F8B71B27CA}" srcOrd="1" destOrd="0" parTransId="{FD5739D5-AF37-46C5-823A-58D542061793}" sibTransId="{0C3BDC27-7C4D-4BC0-91B1-A4F644000A9F}"/>
    <dgm:cxn modelId="{A6F7EEAE-8260-43E0-9DDE-E005D2A0B937}" srcId="{D5F732E8-6CD6-497F-AB06-A88415AA7E33}" destId="{F3614C2B-D7C5-4ABB-82B8-E3191AA23D36}" srcOrd="2" destOrd="0" parTransId="{10327930-6E21-459F-B1C6-C9F495D2C7F3}" sibTransId="{D254AEBB-4B2B-4C1E-BE2C-FCFC1090E361}"/>
    <dgm:cxn modelId="{B70400F6-D2F8-4FD7-841A-63EDD109C91E}" type="presOf" srcId="{4DE987F6-AF7C-4F1D-A637-79D7B0C88EC6}" destId="{50B05A1F-360B-4B57-8483-93068BB29C43}" srcOrd="1" destOrd="0" presId="urn:microsoft.com/office/officeart/2005/8/layout/hierarchy2"/>
    <dgm:cxn modelId="{468FA6DC-DC00-4DAC-ABB1-E7ED533AA3CC}" type="presOf" srcId="{71B6302E-08B5-4A59-8088-E7F49034F9F6}" destId="{3AD32314-E11C-4A54-AA3D-0651371101E3}" srcOrd="0" destOrd="0" presId="urn:microsoft.com/office/officeart/2005/8/layout/hierarchy2"/>
    <dgm:cxn modelId="{DC30FA88-C5C1-4D79-B8FE-DE748127CA9F}" type="presOf" srcId="{8815CB0D-71CB-4430-9FA5-F03486B894C9}" destId="{E6FF7764-95E6-4534-BBBF-D99E8BA6A627}" srcOrd="0" destOrd="0" presId="urn:microsoft.com/office/officeart/2005/8/layout/hierarchy2"/>
    <dgm:cxn modelId="{FA6690E5-4C60-4122-BDD2-E435FFB21905}" type="presOf" srcId="{DFF88EB1-F373-410E-8DF7-5173EB3756A6}" destId="{8DBE2B7E-B490-43EA-BB17-8ECE3023D9F8}" srcOrd="1" destOrd="0" presId="urn:microsoft.com/office/officeart/2005/8/layout/hierarchy2"/>
    <dgm:cxn modelId="{2BC03042-341D-49BE-816F-99F3C6911BD4}" type="presOf" srcId="{53B329B9-2E19-49B3-9AEA-D6EAEC7035EA}" destId="{C6258E6B-4D58-4A34-B9E4-D5253BA1B66D}" srcOrd="1" destOrd="0" presId="urn:microsoft.com/office/officeart/2005/8/layout/hierarchy2"/>
    <dgm:cxn modelId="{22EB9684-59EB-463F-825B-667488525D9C}" type="presOf" srcId="{E377C6A9-3951-4045-8D28-96DEAD79DE43}" destId="{9E6F526C-A60A-408D-A23F-0CCA7BDE42D7}" srcOrd="0" destOrd="0" presId="urn:microsoft.com/office/officeart/2005/8/layout/hierarchy2"/>
    <dgm:cxn modelId="{45E6097A-F22E-444D-832D-27D90F4E2FD3}" type="presOf" srcId="{E920AD1C-A07A-4FDE-8D59-0678CAB38920}" destId="{1880387F-3F59-4CA3-8DCE-8C71A2A08705}" srcOrd="0" destOrd="0" presId="urn:microsoft.com/office/officeart/2005/8/layout/hierarchy2"/>
    <dgm:cxn modelId="{82DA275B-FE65-4D0B-A9AE-58F39DE08075}" type="presOf" srcId="{5AADA8C0-F1ED-4E74-9200-E1DEC8024266}" destId="{4C60EF59-9BB8-4263-99A1-4E971FAB33E9}" srcOrd="1" destOrd="0" presId="urn:microsoft.com/office/officeart/2005/8/layout/hierarchy2"/>
    <dgm:cxn modelId="{BE9E4A16-5A68-4DD2-AACD-761E8BFFDFC3}" type="presOf" srcId="{D589DAD2-0F67-47C8-94F2-227B4A4B1488}" destId="{25B90C2E-C5C0-4E16-8E21-A1643C4F1D26}" srcOrd="0" destOrd="0" presId="urn:microsoft.com/office/officeart/2005/8/layout/hierarchy2"/>
    <dgm:cxn modelId="{62277B08-4DA4-4F93-B0DF-5F8B5A5DFF84}" srcId="{E37763C9-961E-431F-AB12-AAF726318E50}" destId="{07AE6486-3F68-4535-8607-B9B13E55073A}" srcOrd="2" destOrd="0" parTransId="{71B6302E-08B5-4A59-8088-E7F49034F9F6}" sibTransId="{BD697CC0-D14A-4F2F-894F-F848BB2099B1}"/>
    <dgm:cxn modelId="{D5EDD999-584F-47AC-BD60-65D22AE4C383}" type="presOf" srcId="{FD5739D5-AF37-46C5-823A-58D542061793}" destId="{E31822AA-A050-4DC9-A593-A190ACCF6AB5}" srcOrd="1" destOrd="0" presId="urn:microsoft.com/office/officeart/2005/8/layout/hierarchy2"/>
    <dgm:cxn modelId="{85450754-E276-4B03-9C8A-759C9AC38518}" type="presOf" srcId="{5A93B064-B60A-413C-8922-35B88572E8BF}" destId="{9DE49A78-2C83-4169-AE13-9C91EA49CB5A}" srcOrd="1" destOrd="0" presId="urn:microsoft.com/office/officeart/2005/8/layout/hierarchy2"/>
    <dgm:cxn modelId="{11158778-D8CB-4DDF-95BE-D47852312042}" type="presOf" srcId="{77401F1A-ADD8-4782-9079-9164CD0BE215}" destId="{A56E14F1-F83C-4FDA-B6D6-86EBD9E9BADE}" srcOrd="0" destOrd="0" presId="urn:microsoft.com/office/officeart/2005/8/layout/hierarchy2"/>
    <dgm:cxn modelId="{9CC6B98B-F3CC-4705-9E76-D5EF6514038C}" srcId="{F3614C2B-D7C5-4ABB-82B8-E3191AA23D36}" destId="{5FB7F037-15F5-4CB5-A4E5-0B841215E6CD}" srcOrd="1" destOrd="0" parTransId="{47C3B787-F4A8-45F7-9584-304EC2E58308}" sibTransId="{5F48062C-C884-4438-9EDA-4130C0EE424F}"/>
    <dgm:cxn modelId="{B074883C-213D-4BCE-9F00-05384A1D579F}" srcId="{E920AD1C-A07A-4FDE-8D59-0678CAB38920}" destId="{E377C6A9-3951-4045-8D28-96DEAD79DE43}" srcOrd="0" destOrd="0" parTransId="{5AADA8C0-F1ED-4E74-9200-E1DEC8024266}" sibTransId="{C2ABD47F-3DFE-4F15-BCF9-4895E6CD241A}"/>
    <dgm:cxn modelId="{D4C389BD-0C04-40FE-BFF2-F960FA8094DC}" type="presOf" srcId="{6E00F3E5-BDBC-43E9-85C9-7048D68B255D}" destId="{204B7F1B-91D1-4864-B00B-2122582DDCFD}" srcOrd="1" destOrd="0" presId="urn:microsoft.com/office/officeart/2005/8/layout/hierarchy2"/>
    <dgm:cxn modelId="{3CC11E8D-7A57-44D3-856D-D3F7D593847A}" type="presOf" srcId="{0F89F64F-238F-46E7-B810-B6041D3DF46A}" destId="{1A9ABC2C-2BEB-4096-9802-1F6186097106}" srcOrd="0" destOrd="0" presId="urn:microsoft.com/office/officeart/2005/8/layout/hierarchy2"/>
    <dgm:cxn modelId="{BD1E8E57-DF51-40CD-B7B3-9B854DDCFF7E}" type="presOf" srcId="{D5F732E8-6CD6-497F-AB06-A88415AA7E33}" destId="{C16E7E50-FE01-4334-8E41-F5DB22D7A753}" srcOrd="0" destOrd="0" presId="urn:microsoft.com/office/officeart/2005/8/layout/hierarchy2"/>
    <dgm:cxn modelId="{7F6D67BA-8EC2-4995-AFE2-F639640CFBF4}" type="presOf" srcId="{AA2A10FE-9112-441B-8185-C6ADEBC7BC88}" destId="{E5FDBC3F-7A90-4F83-8072-7816658DA65D}" srcOrd="0" destOrd="0" presId="urn:microsoft.com/office/officeart/2005/8/layout/hierarchy2"/>
    <dgm:cxn modelId="{BCD59BD7-27AE-49D6-86E8-8EAD65C39914}" type="presOf" srcId="{DA003B26-754D-49F6-A874-BCF32933AE25}" destId="{2B67A4F5-1F3C-4954-8353-7638332D68BE}" srcOrd="0" destOrd="0" presId="urn:microsoft.com/office/officeart/2005/8/layout/hierarchy2"/>
    <dgm:cxn modelId="{D6876DA3-2A3D-4221-AE66-3EA8A781DB44}" srcId="{F3614C2B-D7C5-4ABB-82B8-E3191AA23D36}" destId="{E920AD1C-A07A-4FDE-8D59-0678CAB38920}" srcOrd="0" destOrd="0" parTransId="{DFF88EB1-F373-410E-8DF7-5173EB3756A6}" sibTransId="{D5520DDA-C2A7-42E8-B11A-99527B3A7500}"/>
    <dgm:cxn modelId="{6617FBA8-3364-4850-A8AE-3D9AACD710B4}" type="presOf" srcId="{4DE987F6-AF7C-4F1D-A637-79D7B0C88EC6}" destId="{C8ABD285-B4C4-4558-92DA-2511477F7245}" srcOrd="0" destOrd="0" presId="urn:microsoft.com/office/officeart/2005/8/layout/hierarchy2"/>
    <dgm:cxn modelId="{C49648A5-7EFD-4BD3-903C-86831F81C72C}" type="presOf" srcId="{10327930-6E21-459F-B1C6-C9F495D2C7F3}" destId="{9970DD94-6A42-4459-9BC1-3A5894ED49DD}" srcOrd="1" destOrd="0" presId="urn:microsoft.com/office/officeart/2005/8/layout/hierarchy2"/>
    <dgm:cxn modelId="{ACD71F0C-0536-482C-8D6E-72A1DB3CE99E}" type="presOf" srcId="{47C3B787-F4A8-45F7-9584-304EC2E58308}" destId="{49DB0C71-C362-4BAF-A774-A38A8FA85633}" srcOrd="1" destOrd="0" presId="urn:microsoft.com/office/officeart/2005/8/layout/hierarchy2"/>
    <dgm:cxn modelId="{28AB99E5-A61F-48B2-AFEA-97BAB1A80FEA}" type="presOf" srcId="{5AADA8C0-F1ED-4E74-9200-E1DEC8024266}" destId="{9E88A80C-FACB-430B-B08D-FFADD6F9D183}" srcOrd="0" destOrd="0" presId="urn:microsoft.com/office/officeart/2005/8/layout/hierarchy2"/>
    <dgm:cxn modelId="{E5DFFF2F-EF85-42C7-AF62-D11C876054F9}" type="presOf" srcId="{6EE15748-81D4-4C01-AD92-6E820F85EC69}" destId="{ECF2BB1E-9AC9-4562-9588-22961598F22E}" srcOrd="0" destOrd="0" presId="urn:microsoft.com/office/officeart/2005/8/layout/hierarchy2"/>
    <dgm:cxn modelId="{0DCC7470-2125-4A28-AC35-AEEE7EAB4EE9}" type="presOf" srcId="{6EE15748-81D4-4C01-AD92-6E820F85EC69}" destId="{F272335E-0CCB-4730-A056-657D1702E05A}" srcOrd="1" destOrd="0" presId="urn:microsoft.com/office/officeart/2005/8/layout/hierarchy2"/>
    <dgm:cxn modelId="{466B0A31-3A52-4CE8-83E6-C688A2F59996}" srcId="{92618385-AF29-4322-8977-20070FC80495}" destId="{DA003B26-754D-49F6-A874-BCF32933AE25}" srcOrd="1" destOrd="0" parTransId="{4DE987F6-AF7C-4F1D-A637-79D7B0C88EC6}" sibTransId="{B42A0A99-8FB7-485E-9EF8-C1ABD6792314}"/>
    <dgm:cxn modelId="{AD8B0CD5-4BFA-4186-8B3C-FFE6B4CE6075}" type="presOf" srcId="{FC074B23-0F1C-4D89-8B05-681DAE9A8842}" destId="{EE0C6AEB-914F-4464-BD27-C45814189EB7}" srcOrd="0" destOrd="0" presId="urn:microsoft.com/office/officeart/2005/8/layout/hierarchy2"/>
    <dgm:cxn modelId="{E64FB1BF-842B-42F3-9F1C-83D63106B189}" type="presOf" srcId="{C05D00C0-1904-4CFF-8F5C-E171B84576F0}" destId="{3008C8CC-92AE-4EB8-8359-D065DD3AB521}" srcOrd="0" destOrd="0" presId="urn:microsoft.com/office/officeart/2005/8/layout/hierarchy2"/>
    <dgm:cxn modelId="{A8911279-73EE-4699-91A4-663606D2659D}" srcId="{F3614C2B-D7C5-4ABB-82B8-E3191AA23D36}" destId="{5EE2598A-DAB9-4A08-B994-541CCB85AB32}" srcOrd="2" destOrd="0" parTransId="{6EE15748-81D4-4C01-AD92-6E820F85EC69}" sibTransId="{A6ED160D-3FBC-4087-9F96-58059CFFD416}"/>
    <dgm:cxn modelId="{EE37FE6A-2014-4804-B45B-F00C10DDE027}" srcId="{2D7D1158-FA9E-4C8A-83F3-6B9B40C43982}" destId="{D5F732E8-6CD6-497F-AB06-A88415AA7E33}" srcOrd="0" destOrd="0" parTransId="{DFAC34A5-73A0-47DB-8FBA-69B3F08236FF}" sibTransId="{B1E524CD-4D24-4D29-8577-8868C8EF3AB1}"/>
    <dgm:cxn modelId="{FCEDE996-6445-49FF-B5E2-3D6F5E48D8E2}" srcId="{E37763C9-961E-431F-AB12-AAF726318E50}" destId="{FC074B23-0F1C-4D89-8B05-681DAE9A8842}" srcOrd="3" destOrd="0" parTransId="{5A93B064-B60A-413C-8922-35B88572E8BF}" sibTransId="{2C541756-581B-492E-BAF3-5DD76E992433}"/>
    <dgm:cxn modelId="{2B1EC9FE-F61F-4B1C-AD85-734CF68CCA5C}" srcId="{B35CC996-8BAF-4108-88B7-59A920DF376A}" destId="{E37763C9-961E-431F-AB12-AAF726318E50}" srcOrd="0" destOrd="0" parTransId="{0F89F64F-238F-46E7-B810-B6041D3DF46A}" sibTransId="{190CEAF5-6566-42DC-9929-151C3C4BC861}"/>
    <dgm:cxn modelId="{AF00C979-9A24-4D52-9D9D-48F6B492F280}" type="presOf" srcId="{C05D00C0-1904-4CFF-8F5C-E171B84576F0}" destId="{246A14AC-75FE-414F-AEB8-8E554CD4F9B2}" srcOrd="1" destOrd="0" presId="urn:microsoft.com/office/officeart/2005/8/layout/hierarchy2"/>
    <dgm:cxn modelId="{04F70D35-41A7-4892-8C58-55A07DA7C43D}" type="presOf" srcId="{77401F1A-ADD8-4782-9079-9164CD0BE215}" destId="{CC5870C2-1791-4CAD-BFCF-5B3A1E3C7AC6}" srcOrd="1" destOrd="0" presId="urn:microsoft.com/office/officeart/2005/8/layout/hierarchy2"/>
    <dgm:cxn modelId="{E2164782-51FD-43DD-90EA-9EA005FD280F}" type="presOf" srcId="{F3614C2B-D7C5-4ABB-82B8-E3191AA23D36}" destId="{716B29AC-0B88-4E03-A7B7-584B8BDA0B25}" srcOrd="0" destOrd="0" presId="urn:microsoft.com/office/officeart/2005/8/layout/hierarchy2"/>
    <dgm:cxn modelId="{A368FC4D-F22B-46A4-9B31-3570DCA84BE1}" type="presParOf" srcId="{92A4EDF7-E442-445A-A77F-C09AD17465FE}" destId="{169CEAC9-474B-475D-A8E6-8D774E95F175}" srcOrd="0" destOrd="0" presId="urn:microsoft.com/office/officeart/2005/8/layout/hierarchy2"/>
    <dgm:cxn modelId="{6A409D76-7619-4452-89B9-26D7A6B2D1D4}" type="presParOf" srcId="{169CEAC9-474B-475D-A8E6-8D774E95F175}" destId="{C16E7E50-FE01-4334-8E41-F5DB22D7A753}" srcOrd="0" destOrd="0" presId="urn:microsoft.com/office/officeart/2005/8/layout/hierarchy2"/>
    <dgm:cxn modelId="{4F1DEAB8-AB01-4C91-BECD-8E033A65ECA6}" type="presParOf" srcId="{169CEAC9-474B-475D-A8E6-8D774E95F175}" destId="{EB87253B-2252-4048-9116-FD130F2ACED7}" srcOrd="1" destOrd="0" presId="urn:microsoft.com/office/officeart/2005/8/layout/hierarchy2"/>
    <dgm:cxn modelId="{F9EC7C2A-FF36-43C6-87C6-A21EAB7AA2A9}" type="presParOf" srcId="{EB87253B-2252-4048-9116-FD130F2ACED7}" destId="{3008C8CC-92AE-4EB8-8359-D065DD3AB521}" srcOrd="0" destOrd="0" presId="urn:microsoft.com/office/officeart/2005/8/layout/hierarchy2"/>
    <dgm:cxn modelId="{CCD2CE39-B360-476F-83CE-CD8C9CA9EF0C}" type="presParOf" srcId="{3008C8CC-92AE-4EB8-8359-D065DD3AB521}" destId="{246A14AC-75FE-414F-AEB8-8E554CD4F9B2}" srcOrd="0" destOrd="0" presId="urn:microsoft.com/office/officeart/2005/8/layout/hierarchy2"/>
    <dgm:cxn modelId="{EFE78695-2C03-4CCF-A347-CA99FD2FDA2D}" type="presParOf" srcId="{EB87253B-2252-4048-9116-FD130F2ACED7}" destId="{E89164A6-444D-4120-B24C-B84654AFFCCD}" srcOrd="1" destOrd="0" presId="urn:microsoft.com/office/officeart/2005/8/layout/hierarchy2"/>
    <dgm:cxn modelId="{41450A02-9D87-480B-BCC5-AEF74692F52D}" type="presParOf" srcId="{E89164A6-444D-4120-B24C-B84654AFFCCD}" destId="{AA5B0231-5A6F-45B3-B443-8EC1BCFF6EBC}" srcOrd="0" destOrd="0" presId="urn:microsoft.com/office/officeart/2005/8/layout/hierarchy2"/>
    <dgm:cxn modelId="{BE195A10-F962-4C55-BA71-9BA1D4CEA378}" type="presParOf" srcId="{E89164A6-444D-4120-B24C-B84654AFFCCD}" destId="{4E2DCA2B-4B30-4BCF-B6AE-D50DFECE187A}" srcOrd="1" destOrd="0" presId="urn:microsoft.com/office/officeart/2005/8/layout/hierarchy2"/>
    <dgm:cxn modelId="{EEBD61BF-E0A4-4404-B16F-B83193BE1BA8}" type="presParOf" srcId="{EB87253B-2252-4048-9116-FD130F2ACED7}" destId="{E6FF7764-95E6-4534-BBBF-D99E8BA6A627}" srcOrd="2" destOrd="0" presId="urn:microsoft.com/office/officeart/2005/8/layout/hierarchy2"/>
    <dgm:cxn modelId="{47CC04A4-8A61-4E20-BC21-CF5EFA480823}" type="presParOf" srcId="{E6FF7764-95E6-4534-BBBF-D99E8BA6A627}" destId="{00600707-438D-4636-8516-740BE9042FD8}" srcOrd="0" destOrd="0" presId="urn:microsoft.com/office/officeart/2005/8/layout/hierarchy2"/>
    <dgm:cxn modelId="{0543E6E0-D145-4E6B-BCA9-F773815229AC}" type="presParOf" srcId="{EB87253B-2252-4048-9116-FD130F2ACED7}" destId="{654FE5C2-A806-4812-A3B0-850D81C33D2B}" srcOrd="3" destOrd="0" presId="urn:microsoft.com/office/officeart/2005/8/layout/hierarchy2"/>
    <dgm:cxn modelId="{7EF1E78D-D829-4956-BF1B-80FB929D3742}" type="presParOf" srcId="{654FE5C2-A806-4812-A3B0-850D81C33D2B}" destId="{AA514E70-B5C8-4BA3-873D-D29F7081D7F3}" srcOrd="0" destOrd="0" presId="urn:microsoft.com/office/officeart/2005/8/layout/hierarchy2"/>
    <dgm:cxn modelId="{934721E1-5CAC-4941-A643-DB54C695B9B1}" type="presParOf" srcId="{654FE5C2-A806-4812-A3B0-850D81C33D2B}" destId="{0F84EB01-335F-491E-A351-0920A6D1F9C4}" srcOrd="1" destOrd="0" presId="urn:microsoft.com/office/officeart/2005/8/layout/hierarchy2"/>
    <dgm:cxn modelId="{F5F80D3A-6348-4C2C-BB09-B614544D4F53}" type="presParOf" srcId="{0F84EB01-335F-491E-A351-0920A6D1F9C4}" destId="{1A9ABC2C-2BEB-4096-9802-1F6186097106}" srcOrd="0" destOrd="0" presId="urn:microsoft.com/office/officeart/2005/8/layout/hierarchy2"/>
    <dgm:cxn modelId="{1B4839F0-C31D-4BEB-9E64-9AE8986C5336}" type="presParOf" srcId="{1A9ABC2C-2BEB-4096-9802-1F6186097106}" destId="{5EF159E0-C396-462A-8B57-3EC327667EB2}" srcOrd="0" destOrd="0" presId="urn:microsoft.com/office/officeart/2005/8/layout/hierarchy2"/>
    <dgm:cxn modelId="{D09D3AF6-94A7-40DE-89D3-D21E5CCF83A8}" type="presParOf" srcId="{0F84EB01-335F-491E-A351-0920A6D1F9C4}" destId="{68DBE3A7-F26C-483F-9971-90CCF88D4CFA}" srcOrd="1" destOrd="0" presId="urn:microsoft.com/office/officeart/2005/8/layout/hierarchy2"/>
    <dgm:cxn modelId="{391F097C-9285-41BB-BE5E-292F04CA9250}" type="presParOf" srcId="{68DBE3A7-F26C-483F-9971-90CCF88D4CFA}" destId="{EE26806E-2BF3-4369-ADE3-743DE5C58ABF}" srcOrd="0" destOrd="0" presId="urn:microsoft.com/office/officeart/2005/8/layout/hierarchy2"/>
    <dgm:cxn modelId="{6980269C-FCED-4059-BD7B-1F36F4274CE2}" type="presParOf" srcId="{68DBE3A7-F26C-483F-9971-90CCF88D4CFA}" destId="{9BE8FD45-AE71-47A5-A775-8AA6332BA475}" srcOrd="1" destOrd="0" presId="urn:microsoft.com/office/officeart/2005/8/layout/hierarchy2"/>
    <dgm:cxn modelId="{E41774ED-710F-4052-BAC9-68CD79035087}" type="presParOf" srcId="{9BE8FD45-AE71-47A5-A775-8AA6332BA475}" destId="{6FAEB21E-394D-4BC9-BB2F-D123EE35ADD3}" srcOrd="0" destOrd="0" presId="urn:microsoft.com/office/officeart/2005/8/layout/hierarchy2"/>
    <dgm:cxn modelId="{C0519101-91AE-41C9-BC58-F3E1CD298A63}" type="presParOf" srcId="{6FAEB21E-394D-4BC9-BB2F-D123EE35ADD3}" destId="{A6D95FF3-10E7-4EA8-A0A3-17A1205533C9}" srcOrd="0" destOrd="0" presId="urn:microsoft.com/office/officeart/2005/8/layout/hierarchy2"/>
    <dgm:cxn modelId="{515D7C73-BB3D-40B3-9501-B660D8F82A38}" type="presParOf" srcId="{9BE8FD45-AE71-47A5-A775-8AA6332BA475}" destId="{A6DBA641-5DF6-419B-BFF4-76182256B4F6}" srcOrd="1" destOrd="0" presId="urn:microsoft.com/office/officeart/2005/8/layout/hierarchy2"/>
    <dgm:cxn modelId="{0815EBAA-978F-454C-A1A2-ECE7EFB182C8}" type="presParOf" srcId="{A6DBA641-5DF6-419B-BFF4-76182256B4F6}" destId="{05F6B0D0-A262-4196-ACF3-D9699391BA87}" srcOrd="0" destOrd="0" presId="urn:microsoft.com/office/officeart/2005/8/layout/hierarchy2"/>
    <dgm:cxn modelId="{67D1D8DD-4A7C-479E-8EA3-AF1742539B3A}" type="presParOf" srcId="{A6DBA641-5DF6-419B-BFF4-76182256B4F6}" destId="{B382DC26-A0CB-40B6-9ECF-E51FA6B80D47}" srcOrd="1" destOrd="0" presId="urn:microsoft.com/office/officeart/2005/8/layout/hierarchy2"/>
    <dgm:cxn modelId="{7AAB5AE3-1113-4C20-B01C-DA1F44E5F228}" type="presParOf" srcId="{9BE8FD45-AE71-47A5-A775-8AA6332BA475}" destId="{ACC1778A-2AA1-4443-B861-23721C767108}" srcOrd="2" destOrd="0" presId="urn:microsoft.com/office/officeart/2005/8/layout/hierarchy2"/>
    <dgm:cxn modelId="{6792F539-61CC-44EC-80A2-ED6ED603387F}" type="presParOf" srcId="{ACC1778A-2AA1-4443-B861-23721C767108}" destId="{204B7F1B-91D1-4864-B00B-2122582DDCFD}" srcOrd="0" destOrd="0" presId="urn:microsoft.com/office/officeart/2005/8/layout/hierarchy2"/>
    <dgm:cxn modelId="{894C1FFB-25E8-413C-AFEF-6F57134086C3}" type="presParOf" srcId="{9BE8FD45-AE71-47A5-A775-8AA6332BA475}" destId="{E58647A6-DB8F-49D9-99C3-5D09C058C551}" srcOrd="3" destOrd="0" presId="urn:microsoft.com/office/officeart/2005/8/layout/hierarchy2"/>
    <dgm:cxn modelId="{999765EF-CECC-4E47-B54B-CD51266A17B1}" type="presParOf" srcId="{E58647A6-DB8F-49D9-99C3-5D09C058C551}" destId="{E5FDBC3F-7A90-4F83-8072-7816658DA65D}" srcOrd="0" destOrd="0" presId="urn:microsoft.com/office/officeart/2005/8/layout/hierarchy2"/>
    <dgm:cxn modelId="{3302E106-2E53-4D21-9D7D-38BEFACB6222}" type="presParOf" srcId="{E58647A6-DB8F-49D9-99C3-5D09C058C551}" destId="{AEF17F5A-C0C3-48F2-A370-09364B258C6F}" srcOrd="1" destOrd="0" presId="urn:microsoft.com/office/officeart/2005/8/layout/hierarchy2"/>
    <dgm:cxn modelId="{3633F58B-52C9-4F06-9370-8B16F87E0503}" type="presParOf" srcId="{9BE8FD45-AE71-47A5-A775-8AA6332BA475}" destId="{3AD32314-E11C-4A54-AA3D-0651371101E3}" srcOrd="4" destOrd="0" presId="urn:microsoft.com/office/officeart/2005/8/layout/hierarchy2"/>
    <dgm:cxn modelId="{69D710FC-5C21-472C-B32F-5B9792CF1BEF}" type="presParOf" srcId="{3AD32314-E11C-4A54-AA3D-0651371101E3}" destId="{0D0AA682-D087-4050-9AEE-231A1A35CB5B}" srcOrd="0" destOrd="0" presId="urn:microsoft.com/office/officeart/2005/8/layout/hierarchy2"/>
    <dgm:cxn modelId="{3473E86E-9D8D-4F9F-9B20-CDF252567C8F}" type="presParOf" srcId="{9BE8FD45-AE71-47A5-A775-8AA6332BA475}" destId="{6D7A39DB-AE38-4BB8-BFD3-95281B14A8EC}" srcOrd="5" destOrd="0" presId="urn:microsoft.com/office/officeart/2005/8/layout/hierarchy2"/>
    <dgm:cxn modelId="{F016E09E-6554-4B38-B7A8-6E075427FFD8}" type="presParOf" srcId="{6D7A39DB-AE38-4BB8-BFD3-95281B14A8EC}" destId="{D508DF56-B0A6-4DE1-910C-E411D2959A61}" srcOrd="0" destOrd="0" presId="urn:microsoft.com/office/officeart/2005/8/layout/hierarchy2"/>
    <dgm:cxn modelId="{0D9D82E6-AA90-41B1-9AD2-C1BEE92454D3}" type="presParOf" srcId="{6D7A39DB-AE38-4BB8-BFD3-95281B14A8EC}" destId="{91E28B7D-B7A0-40D1-B175-501418668F71}" srcOrd="1" destOrd="0" presId="urn:microsoft.com/office/officeart/2005/8/layout/hierarchy2"/>
    <dgm:cxn modelId="{5DC90A12-AEFD-4FCD-9651-0BD21FDA47B6}" type="presParOf" srcId="{9BE8FD45-AE71-47A5-A775-8AA6332BA475}" destId="{3C1EEA14-5332-4B29-BF51-9CB9CF0BE009}" srcOrd="6" destOrd="0" presId="urn:microsoft.com/office/officeart/2005/8/layout/hierarchy2"/>
    <dgm:cxn modelId="{38CD5837-2BED-4F12-B5DE-D5C63759FA01}" type="presParOf" srcId="{3C1EEA14-5332-4B29-BF51-9CB9CF0BE009}" destId="{9DE49A78-2C83-4169-AE13-9C91EA49CB5A}" srcOrd="0" destOrd="0" presId="urn:microsoft.com/office/officeart/2005/8/layout/hierarchy2"/>
    <dgm:cxn modelId="{4EB56450-5B5D-4778-8F22-23C13ADFA7C1}" type="presParOf" srcId="{9BE8FD45-AE71-47A5-A775-8AA6332BA475}" destId="{BC9FDE68-2B74-4107-89C2-3A7CBA9CF8A4}" srcOrd="7" destOrd="0" presId="urn:microsoft.com/office/officeart/2005/8/layout/hierarchy2"/>
    <dgm:cxn modelId="{77BEAF4F-DD73-4219-B048-A055B163ED9B}" type="presParOf" srcId="{BC9FDE68-2B74-4107-89C2-3A7CBA9CF8A4}" destId="{EE0C6AEB-914F-4464-BD27-C45814189EB7}" srcOrd="0" destOrd="0" presId="urn:microsoft.com/office/officeart/2005/8/layout/hierarchy2"/>
    <dgm:cxn modelId="{FA76B513-9AA2-4ED7-A6A4-786085FA499C}" type="presParOf" srcId="{BC9FDE68-2B74-4107-89C2-3A7CBA9CF8A4}" destId="{0F7E8E70-0C84-48ED-9342-B4454E35849A}" srcOrd="1" destOrd="0" presId="urn:microsoft.com/office/officeart/2005/8/layout/hierarchy2"/>
    <dgm:cxn modelId="{B6E6F243-F53C-4D8B-9B44-43E0984FE457}" type="presParOf" srcId="{EB87253B-2252-4048-9116-FD130F2ACED7}" destId="{3F44800E-5D8B-4B47-A56F-737B4B2D6D3A}" srcOrd="4" destOrd="0" presId="urn:microsoft.com/office/officeart/2005/8/layout/hierarchy2"/>
    <dgm:cxn modelId="{1BF2AD5D-D0B1-4BE3-BCE2-4CAA500EBF55}" type="presParOf" srcId="{3F44800E-5D8B-4B47-A56F-737B4B2D6D3A}" destId="{9970DD94-6A42-4459-9BC1-3A5894ED49DD}" srcOrd="0" destOrd="0" presId="urn:microsoft.com/office/officeart/2005/8/layout/hierarchy2"/>
    <dgm:cxn modelId="{319A3C40-F1B3-4916-B4E1-B6156869C7D5}" type="presParOf" srcId="{EB87253B-2252-4048-9116-FD130F2ACED7}" destId="{7A8A7C8C-84F7-46DD-94AA-BFD78CD9AC80}" srcOrd="5" destOrd="0" presId="urn:microsoft.com/office/officeart/2005/8/layout/hierarchy2"/>
    <dgm:cxn modelId="{81330851-6BA2-4487-BF26-57D058885334}" type="presParOf" srcId="{7A8A7C8C-84F7-46DD-94AA-BFD78CD9AC80}" destId="{716B29AC-0B88-4E03-A7B7-584B8BDA0B25}" srcOrd="0" destOrd="0" presId="urn:microsoft.com/office/officeart/2005/8/layout/hierarchy2"/>
    <dgm:cxn modelId="{DE6324E3-BC0A-4E74-B8F2-3AAE7C0C167A}" type="presParOf" srcId="{7A8A7C8C-84F7-46DD-94AA-BFD78CD9AC80}" destId="{C9506679-FF60-4DA4-A02E-0413862A9907}" srcOrd="1" destOrd="0" presId="urn:microsoft.com/office/officeart/2005/8/layout/hierarchy2"/>
    <dgm:cxn modelId="{977AF316-6BD7-4AE1-A624-866DC1F28F58}" type="presParOf" srcId="{C9506679-FF60-4DA4-A02E-0413862A9907}" destId="{464A93EF-85D1-4014-9F47-4FFE7757FAC4}" srcOrd="0" destOrd="0" presId="urn:microsoft.com/office/officeart/2005/8/layout/hierarchy2"/>
    <dgm:cxn modelId="{7CD11985-F4D9-448E-B7D4-1E89D9F43244}" type="presParOf" srcId="{464A93EF-85D1-4014-9F47-4FFE7757FAC4}" destId="{8DBE2B7E-B490-43EA-BB17-8ECE3023D9F8}" srcOrd="0" destOrd="0" presId="urn:microsoft.com/office/officeart/2005/8/layout/hierarchy2"/>
    <dgm:cxn modelId="{9A74FD2E-948D-41C0-8C20-C9BDA82D62A9}" type="presParOf" srcId="{C9506679-FF60-4DA4-A02E-0413862A9907}" destId="{68A9CA14-6C21-44EE-965C-4EF58D098766}" srcOrd="1" destOrd="0" presId="urn:microsoft.com/office/officeart/2005/8/layout/hierarchy2"/>
    <dgm:cxn modelId="{57F5E60D-24A4-4B68-A2FD-8C4F11C554D7}" type="presParOf" srcId="{68A9CA14-6C21-44EE-965C-4EF58D098766}" destId="{1880387F-3F59-4CA3-8DCE-8C71A2A08705}" srcOrd="0" destOrd="0" presId="urn:microsoft.com/office/officeart/2005/8/layout/hierarchy2"/>
    <dgm:cxn modelId="{8B594813-5F9F-4ED7-97D9-9FFB095F3D14}" type="presParOf" srcId="{68A9CA14-6C21-44EE-965C-4EF58D098766}" destId="{8858D47F-94DF-48C0-B4E2-2C563536B277}" srcOrd="1" destOrd="0" presId="urn:microsoft.com/office/officeart/2005/8/layout/hierarchy2"/>
    <dgm:cxn modelId="{63FFEF2B-8205-46A1-AAD8-159D3B1FA3AB}" type="presParOf" srcId="{8858D47F-94DF-48C0-B4E2-2C563536B277}" destId="{9E88A80C-FACB-430B-B08D-FFADD6F9D183}" srcOrd="0" destOrd="0" presId="urn:microsoft.com/office/officeart/2005/8/layout/hierarchy2"/>
    <dgm:cxn modelId="{2614284E-729E-486C-8DBA-BD7A0B6D5700}" type="presParOf" srcId="{9E88A80C-FACB-430B-B08D-FFADD6F9D183}" destId="{4C60EF59-9BB8-4263-99A1-4E971FAB33E9}" srcOrd="0" destOrd="0" presId="urn:microsoft.com/office/officeart/2005/8/layout/hierarchy2"/>
    <dgm:cxn modelId="{479C7D4A-994C-423E-9BA9-FFC5FC79FD9B}" type="presParOf" srcId="{8858D47F-94DF-48C0-B4E2-2C563536B277}" destId="{BCF654E3-3719-4F10-9544-E5BF9AF6262B}" srcOrd="1" destOrd="0" presId="urn:microsoft.com/office/officeart/2005/8/layout/hierarchy2"/>
    <dgm:cxn modelId="{6EEA858D-8D22-4D79-8459-FFCA7C143299}" type="presParOf" srcId="{BCF654E3-3719-4F10-9544-E5BF9AF6262B}" destId="{9E6F526C-A60A-408D-A23F-0CCA7BDE42D7}" srcOrd="0" destOrd="0" presId="urn:microsoft.com/office/officeart/2005/8/layout/hierarchy2"/>
    <dgm:cxn modelId="{8E2B54F9-1103-4AF6-B1C8-0A82D6A2D252}" type="presParOf" srcId="{BCF654E3-3719-4F10-9544-E5BF9AF6262B}" destId="{D0DF402E-01B3-43E5-9E4E-8CA1B1325918}" srcOrd="1" destOrd="0" presId="urn:microsoft.com/office/officeart/2005/8/layout/hierarchy2"/>
    <dgm:cxn modelId="{3BFD4DDE-E109-468F-80E9-5CD32C2DF31A}" type="presParOf" srcId="{8858D47F-94DF-48C0-B4E2-2C563536B277}" destId="{B1E2E96F-1E4C-4238-8C92-733DBA84D183}" srcOrd="2" destOrd="0" presId="urn:microsoft.com/office/officeart/2005/8/layout/hierarchy2"/>
    <dgm:cxn modelId="{F3BD3F60-1599-4CD5-9252-6230954B0C9C}" type="presParOf" srcId="{B1E2E96F-1E4C-4238-8C92-733DBA84D183}" destId="{E31822AA-A050-4DC9-A593-A190ACCF6AB5}" srcOrd="0" destOrd="0" presId="urn:microsoft.com/office/officeart/2005/8/layout/hierarchy2"/>
    <dgm:cxn modelId="{4775636B-F862-4B1C-AD0D-612E7057B92A}" type="presParOf" srcId="{8858D47F-94DF-48C0-B4E2-2C563536B277}" destId="{D7CDC0AD-D678-4B75-B844-A1D7BC879BF9}" srcOrd="3" destOrd="0" presId="urn:microsoft.com/office/officeart/2005/8/layout/hierarchy2"/>
    <dgm:cxn modelId="{98501D63-D6FF-455B-8331-20656134EA2D}" type="presParOf" srcId="{D7CDC0AD-D678-4B75-B844-A1D7BC879BF9}" destId="{443979B5-C6E9-4BC9-ADEB-1AB474378D1F}" srcOrd="0" destOrd="0" presId="urn:microsoft.com/office/officeart/2005/8/layout/hierarchy2"/>
    <dgm:cxn modelId="{BF3305B2-B42A-47D8-A2FB-DA6C94C2CAFF}" type="presParOf" srcId="{D7CDC0AD-D678-4B75-B844-A1D7BC879BF9}" destId="{66EF2B46-073D-483E-AE1D-777731867AF4}" srcOrd="1" destOrd="0" presId="urn:microsoft.com/office/officeart/2005/8/layout/hierarchy2"/>
    <dgm:cxn modelId="{FF9AE345-DC2C-43E0-9599-633B0AA9A088}" type="presParOf" srcId="{C9506679-FF60-4DA4-A02E-0413862A9907}" destId="{A6C61D2D-E8ED-451E-9FFD-5932AABB7988}" srcOrd="2" destOrd="0" presId="urn:microsoft.com/office/officeart/2005/8/layout/hierarchy2"/>
    <dgm:cxn modelId="{6303783F-4788-4F26-958F-EE5B1441B104}" type="presParOf" srcId="{A6C61D2D-E8ED-451E-9FFD-5932AABB7988}" destId="{49DB0C71-C362-4BAF-A774-A38A8FA85633}" srcOrd="0" destOrd="0" presId="urn:microsoft.com/office/officeart/2005/8/layout/hierarchy2"/>
    <dgm:cxn modelId="{491B870C-991E-4F77-BF8E-25C30C7F1CFB}" type="presParOf" srcId="{C9506679-FF60-4DA4-A02E-0413862A9907}" destId="{7F7CB6C2-DDCF-41D3-A398-15B2942E5BE1}" srcOrd="3" destOrd="0" presId="urn:microsoft.com/office/officeart/2005/8/layout/hierarchy2"/>
    <dgm:cxn modelId="{6F2EE9AD-AB2C-4167-9D22-83378B3ABBA1}" type="presParOf" srcId="{7F7CB6C2-DDCF-41D3-A398-15B2942E5BE1}" destId="{58404640-A0AC-4320-8E77-313765BA553A}" srcOrd="0" destOrd="0" presId="urn:microsoft.com/office/officeart/2005/8/layout/hierarchy2"/>
    <dgm:cxn modelId="{E4F1F454-3917-460A-B076-70E53E8187DB}" type="presParOf" srcId="{7F7CB6C2-DDCF-41D3-A398-15B2942E5BE1}" destId="{60C87879-A1F2-4060-995E-89CFC9A552A4}" srcOrd="1" destOrd="0" presId="urn:microsoft.com/office/officeart/2005/8/layout/hierarchy2"/>
    <dgm:cxn modelId="{ADC4C727-57E7-4E6B-85E6-F3937DBDEC01}" type="presParOf" srcId="{C9506679-FF60-4DA4-A02E-0413862A9907}" destId="{ECF2BB1E-9AC9-4562-9588-22961598F22E}" srcOrd="4" destOrd="0" presId="urn:microsoft.com/office/officeart/2005/8/layout/hierarchy2"/>
    <dgm:cxn modelId="{F17A2E6E-DDF2-4548-A412-07C1FBD61795}" type="presParOf" srcId="{ECF2BB1E-9AC9-4562-9588-22961598F22E}" destId="{F272335E-0CCB-4730-A056-657D1702E05A}" srcOrd="0" destOrd="0" presId="urn:microsoft.com/office/officeart/2005/8/layout/hierarchy2"/>
    <dgm:cxn modelId="{9DA2316C-3E03-4864-97DB-D3F308250623}" type="presParOf" srcId="{C9506679-FF60-4DA4-A02E-0413862A9907}" destId="{01385CA8-286A-4C83-A828-963B9B621943}" srcOrd="5" destOrd="0" presId="urn:microsoft.com/office/officeart/2005/8/layout/hierarchy2"/>
    <dgm:cxn modelId="{6C9C39CE-D76B-4356-A765-DEC9536F2609}" type="presParOf" srcId="{01385CA8-286A-4C83-A828-963B9B621943}" destId="{019D674B-100B-41AF-AB3E-89F8E81D932B}" srcOrd="0" destOrd="0" presId="urn:microsoft.com/office/officeart/2005/8/layout/hierarchy2"/>
    <dgm:cxn modelId="{BC35CEE3-665D-48BF-BF7D-7E9B6C21129D}" type="presParOf" srcId="{01385CA8-286A-4C83-A828-963B9B621943}" destId="{C1C497BC-192B-48EA-80DD-C4683CA25915}" srcOrd="1" destOrd="0" presId="urn:microsoft.com/office/officeart/2005/8/layout/hierarchy2"/>
    <dgm:cxn modelId="{F3FA87F6-9B09-4EEA-85B6-9B058916CB53}" type="presParOf" srcId="{EB87253B-2252-4048-9116-FD130F2ACED7}" destId="{DF9AADC7-7274-45FE-A485-7062FBC2ABC4}" srcOrd="6" destOrd="0" presId="urn:microsoft.com/office/officeart/2005/8/layout/hierarchy2"/>
    <dgm:cxn modelId="{7B07B521-F6C7-4BF4-A43C-4A03F5132345}" type="presParOf" srcId="{DF9AADC7-7274-45FE-A485-7062FBC2ABC4}" destId="{C6258E6B-4D58-4A34-B9E4-D5253BA1B66D}" srcOrd="0" destOrd="0" presId="urn:microsoft.com/office/officeart/2005/8/layout/hierarchy2"/>
    <dgm:cxn modelId="{C9F99412-F1B2-401B-AF8C-7A32B8403053}" type="presParOf" srcId="{EB87253B-2252-4048-9116-FD130F2ACED7}" destId="{40AF29AB-B479-40D5-AE19-5CC4E1F88606}" srcOrd="7" destOrd="0" presId="urn:microsoft.com/office/officeart/2005/8/layout/hierarchy2"/>
    <dgm:cxn modelId="{B4A79934-D644-4987-BEC4-0DC39326D601}" type="presParOf" srcId="{40AF29AB-B479-40D5-AE19-5CC4E1F88606}" destId="{0EF54D0D-D6EE-4A98-AF02-8F1106C57985}" srcOrd="0" destOrd="0" presId="urn:microsoft.com/office/officeart/2005/8/layout/hierarchy2"/>
    <dgm:cxn modelId="{E3B26B48-8D4B-4E7B-9BEA-DC048E744BE9}" type="presParOf" srcId="{40AF29AB-B479-40D5-AE19-5CC4E1F88606}" destId="{0BE3EDBD-4269-4E7D-AE27-5C2C59EBF5B8}" srcOrd="1" destOrd="0" presId="urn:microsoft.com/office/officeart/2005/8/layout/hierarchy2"/>
    <dgm:cxn modelId="{8C52CBA0-1431-42D4-B379-73E8B30409E6}" type="presParOf" srcId="{0BE3EDBD-4269-4E7D-AE27-5C2C59EBF5B8}" destId="{A56E14F1-F83C-4FDA-B6D6-86EBD9E9BADE}" srcOrd="0" destOrd="0" presId="urn:microsoft.com/office/officeart/2005/8/layout/hierarchy2"/>
    <dgm:cxn modelId="{80340653-D2C0-4443-B6ED-18F7C1FC07CF}" type="presParOf" srcId="{A56E14F1-F83C-4FDA-B6D6-86EBD9E9BADE}" destId="{CC5870C2-1791-4CAD-BFCF-5B3A1E3C7AC6}" srcOrd="0" destOrd="0" presId="urn:microsoft.com/office/officeart/2005/8/layout/hierarchy2"/>
    <dgm:cxn modelId="{D0988379-1F4F-4E7C-AE02-38B571C83CD0}" type="presParOf" srcId="{0BE3EDBD-4269-4E7D-AE27-5C2C59EBF5B8}" destId="{D0305E1F-E777-4E0B-A007-FAD7E046C1E7}" srcOrd="1" destOrd="0" presId="urn:microsoft.com/office/officeart/2005/8/layout/hierarchy2"/>
    <dgm:cxn modelId="{A4BBFD54-80F7-40CB-B712-1F48E7485B14}" type="presParOf" srcId="{D0305E1F-E777-4E0B-A007-FAD7E046C1E7}" destId="{56357DE9-1981-487B-B341-37071976B13C}" srcOrd="0" destOrd="0" presId="urn:microsoft.com/office/officeart/2005/8/layout/hierarchy2"/>
    <dgm:cxn modelId="{E97B39AF-6AF7-4E49-9E02-BC4942E42501}" type="presParOf" srcId="{D0305E1F-E777-4E0B-A007-FAD7E046C1E7}" destId="{4140E4AF-171F-4129-85F5-1F10D78BB568}" srcOrd="1" destOrd="0" presId="urn:microsoft.com/office/officeart/2005/8/layout/hierarchy2"/>
    <dgm:cxn modelId="{725EC161-7FE6-4B90-BFCB-D36B9D3CF72B}" type="presParOf" srcId="{0BE3EDBD-4269-4E7D-AE27-5C2C59EBF5B8}" destId="{C8ABD285-B4C4-4558-92DA-2511477F7245}" srcOrd="2" destOrd="0" presId="urn:microsoft.com/office/officeart/2005/8/layout/hierarchy2"/>
    <dgm:cxn modelId="{391E16DE-936C-43AD-AC56-8D9BBCE3E6A5}" type="presParOf" srcId="{C8ABD285-B4C4-4558-92DA-2511477F7245}" destId="{50B05A1F-360B-4B57-8483-93068BB29C43}" srcOrd="0" destOrd="0" presId="urn:microsoft.com/office/officeart/2005/8/layout/hierarchy2"/>
    <dgm:cxn modelId="{83CEA3CD-ADC5-4A37-9C8A-71429F0C8896}" type="presParOf" srcId="{0BE3EDBD-4269-4E7D-AE27-5C2C59EBF5B8}" destId="{60E6B556-A87E-4AA4-9D82-9513A4A95253}" srcOrd="3" destOrd="0" presId="urn:microsoft.com/office/officeart/2005/8/layout/hierarchy2"/>
    <dgm:cxn modelId="{098EDEC3-47EC-4A9D-930E-472D3584C557}" type="presParOf" srcId="{60E6B556-A87E-4AA4-9D82-9513A4A95253}" destId="{2B67A4F5-1F3C-4954-8353-7638332D68BE}" srcOrd="0" destOrd="0" presId="urn:microsoft.com/office/officeart/2005/8/layout/hierarchy2"/>
    <dgm:cxn modelId="{73346B56-D4CB-4B00-90A0-1B4C522A3AF0}" type="presParOf" srcId="{60E6B556-A87E-4AA4-9D82-9513A4A95253}" destId="{33EDAB39-AC76-47AF-AC84-E937596586A4}" srcOrd="1" destOrd="0" presId="urn:microsoft.com/office/officeart/2005/8/layout/hierarchy2"/>
    <dgm:cxn modelId="{00EB1A53-4176-4582-9F76-9B51C5BB0C10}" type="presParOf" srcId="{EB87253B-2252-4048-9116-FD130F2ACED7}" destId="{25B90C2E-C5C0-4E16-8E21-A1643C4F1D26}" srcOrd="8" destOrd="0" presId="urn:microsoft.com/office/officeart/2005/8/layout/hierarchy2"/>
    <dgm:cxn modelId="{2DD37648-6985-4210-B07B-7C26623980E6}" type="presParOf" srcId="{25B90C2E-C5C0-4E16-8E21-A1643C4F1D26}" destId="{967E6650-696C-4C25-AF7A-A5B3C5F4577F}" srcOrd="0" destOrd="0" presId="urn:microsoft.com/office/officeart/2005/8/layout/hierarchy2"/>
    <dgm:cxn modelId="{5F6838C2-87AF-44A3-92B0-8BDE06A56F40}" type="presParOf" srcId="{EB87253B-2252-4048-9116-FD130F2ACED7}" destId="{8EDE3F63-5F5B-49B6-B956-A07B726189C1}" srcOrd="9" destOrd="0" presId="urn:microsoft.com/office/officeart/2005/8/layout/hierarchy2"/>
    <dgm:cxn modelId="{79DCD664-5548-4709-BED9-51EAA5BF9BB0}" type="presParOf" srcId="{8EDE3F63-5F5B-49B6-B956-A07B726189C1}" destId="{4AF5C75E-0A9D-471A-9AE8-6A74632F149C}" srcOrd="0" destOrd="0" presId="urn:microsoft.com/office/officeart/2005/8/layout/hierarchy2"/>
    <dgm:cxn modelId="{CD3E474C-A064-4000-9BF0-1A0648B9C85D}" type="presParOf" srcId="{8EDE3F63-5F5B-49B6-B956-A07B726189C1}" destId="{FF7E0AE3-53D8-44F5-B179-2089C63F70A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89F3611-BDC1-4064-93CF-08433252BB33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6ED475B-5974-495B-9969-BE889401490E}">
      <dgm:prSet/>
      <dgm:spPr/>
      <dgm:t>
        <a:bodyPr/>
        <a:lstStyle/>
        <a:p>
          <a:pPr algn="just" rtl="0"/>
          <a:r>
            <a:rPr lang="es-EC" dirty="0" smtClean="0"/>
            <a:t>La metodología ágil XP se basa tener entregas parciales y funcionales del producto lo cual permitió que la fundación tenga las partes más críticas del sistema en funcionamiento lo antes posible, también ayudó a que se hagan correcciones tempranas causando un impacto leve al desarrollo del proyecto.</a:t>
          </a:r>
          <a:endParaRPr lang="en-US" dirty="0"/>
        </a:p>
      </dgm:t>
    </dgm:pt>
    <dgm:pt modelId="{E775B33D-0D88-40B7-A186-BC095FD31D15}" type="parTrans" cxnId="{503538D7-71AE-48E6-9607-4DD5A67D9A11}">
      <dgm:prSet/>
      <dgm:spPr/>
      <dgm:t>
        <a:bodyPr/>
        <a:lstStyle/>
        <a:p>
          <a:pPr algn="just"/>
          <a:endParaRPr lang="en-US"/>
        </a:p>
      </dgm:t>
    </dgm:pt>
    <dgm:pt modelId="{3DA6D0CE-4C4F-47D9-AC6A-A9D0EAC921A6}" type="sibTrans" cxnId="{503538D7-71AE-48E6-9607-4DD5A67D9A11}">
      <dgm:prSet/>
      <dgm:spPr/>
      <dgm:t>
        <a:bodyPr/>
        <a:lstStyle/>
        <a:p>
          <a:pPr algn="just"/>
          <a:endParaRPr lang="en-US"/>
        </a:p>
      </dgm:t>
    </dgm:pt>
    <dgm:pt modelId="{3CE5824A-633B-463A-97D8-3EB1D301B3FB}">
      <dgm:prSet/>
      <dgm:spPr/>
      <dgm:t>
        <a:bodyPr/>
        <a:lstStyle/>
        <a:p>
          <a:pPr algn="just" rtl="0"/>
          <a:r>
            <a:rPr lang="es-EC" dirty="0" smtClean="0"/>
            <a:t>Se desarrolló un módulo de auditoria el cual lleva un control de todas las operaciones que el usuario realiza en el sistema, permitiendo registrar la inserción, actualización y eliminación de registros de cada una de las tablas de la base de datos, lo cual permite a la fundación tener un control adecuado sobre el manejo de la información generada por el sistema.</a:t>
          </a:r>
          <a:endParaRPr lang="en-US" dirty="0"/>
        </a:p>
      </dgm:t>
    </dgm:pt>
    <dgm:pt modelId="{623E28ED-7ABB-4E21-8BBF-8DEB583FF39F}" type="parTrans" cxnId="{B4A7BCF5-D166-45EB-9DA0-F8C9C86220D6}">
      <dgm:prSet/>
      <dgm:spPr/>
      <dgm:t>
        <a:bodyPr/>
        <a:lstStyle/>
        <a:p>
          <a:pPr algn="just"/>
          <a:endParaRPr lang="en-US"/>
        </a:p>
      </dgm:t>
    </dgm:pt>
    <dgm:pt modelId="{03EA7F27-145F-4E87-8EE7-D2651656C1CC}" type="sibTrans" cxnId="{B4A7BCF5-D166-45EB-9DA0-F8C9C86220D6}">
      <dgm:prSet/>
      <dgm:spPr/>
      <dgm:t>
        <a:bodyPr/>
        <a:lstStyle/>
        <a:p>
          <a:pPr algn="just"/>
          <a:endParaRPr lang="en-US"/>
        </a:p>
      </dgm:t>
    </dgm:pt>
    <dgm:pt modelId="{30CE3DEC-197F-4A91-B5D1-12971D40FFD8}">
      <dgm:prSet/>
      <dgm:spPr/>
      <dgm:t>
        <a:bodyPr/>
        <a:lstStyle/>
        <a:p>
          <a:pPr algn="just" rtl="0"/>
          <a:r>
            <a:rPr lang="es-EC" smtClean="0"/>
            <a:t>La instalación del sistema sobre el servidor JBOSS AS 7 fue óptima debido a que este servidor es un contenedor JEE6 certificado lo cual garantiza una implementación correcta de la especificación, evitando bugs y permitiendo al desarrollador crear código sin preocuparse del servidor de aplicaciones sobre el cual va a desplegar su aplicación.</a:t>
          </a:r>
          <a:endParaRPr lang="en-US"/>
        </a:p>
      </dgm:t>
    </dgm:pt>
    <dgm:pt modelId="{83B325C7-BEE9-41BB-BC24-3102A945CE44}" type="parTrans" cxnId="{25A6738E-BC58-44A1-BA97-137EC0B3C472}">
      <dgm:prSet/>
      <dgm:spPr/>
      <dgm:t>
        <a:bodyPr/>
        <a:lstStyle/>
        <a:p>
          <a:pPr algn="just"/>
          <a:endParaRPr lang="en-US"/>
        </a:p>
      </dgm:t>
    </dgm:pt>
    <dgm:pt modelId="{050701F4-51D9-4BD6-8F08-5E7B05A86EB6}" type="sibTrans" cxnId="{25A6738E-BC58-44A1-BA97-137EC0B3C472}">
      <dgm:prSet/>
      <dgm:spPr/>
      <dgm:t>
        <a:bodyPr/>
        <a:lstStyle/>
        <a:p>
          <a:pPr algn="just"/>
          <a:endParaRPr lang="en-US"/>
        </a:p>
      </dgm:t>
    </dgm:pt>
    <dgm:pt modelId="{D86B35AB-50BD-48E5-B5FA-36EC366AA9F9}" type="pres">
      <dgm:prSet presAssocID="{389F3611-BDC1-4064-93CF-08433252BB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64E00620-43FC-4D55-8129-B573B9927D03}" type="pres">
      <dgm:prSet presAssocID="{46ED475B-5974-495B-9969-BE889401490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F1310CE-7A66-4FA0-93BD-1CA04073224B}" type="pres">
      <dgm:prSet presAssocID="{3DA6D0CE-4C4F-47D9-AC6A-A9D0EAC921A6}" presName="spacer" presStyleCnt="0"/>
      <dgm:spPr/>
    </dgm:pt>
    <dgm:pt modelId="{6B08EAC1-4296-4A3E-A1DA-23360AA0CC50}" type="pres">
      <dgm:prSet presAssocID="{3CE5824A-633B-463A-97D8-3EB1D301B3F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88D438A-E0EA-42C3-A827-B1F06A0969ED}" type="pres">
      <dgm:prSet presAssocID="{03EA7F27-145F-4E87-8EE7-D2651656C1CC}" presName="spacer" presStyleCnt="0"/>
      <dgm:spPr/>
    </dgm:pt>
    <dgm:pt modelId="{31207318-8664-49E9-95B0-F7FE1E708A7D}" type="pres">
      <dgm:prSet presAssocID="{30CE3DEC-197F-4A91-B5D1-12971D40FFD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527870F3-A8EF-4693-A0FE-15C6738EB1BC}" type="presOf" srcId="{46ED475B-5974-495B-9969-BE889401490E}" destId="{64E00620-43FC-4D55-8129-B573B9927D03}" srcOrd="0" destOrd="0" presId="urn:microsoft.com/office/officeart/2005/8/layout/vList2"/>
    <dgm:cxn modelId="{B4A7BCF5-D166-45EB-9DA0-F8C9C86220D6}" srcId="{389F3611-BDC1-4064-93CF-08433252BB33}" destId="{3CE5824A-633B-463A-97D8-3EB1D301B3FB}" srcOrd="1" destOrd="0" parTransId="{623E28ED-7ABB-4E21-8BBF-8DEB583FF39F}" sibTransId="{03EA7F27-145F-4E87-8EE7-D2651656C1CC}"/>
    <dgm:cxn modelId="{4070DB64-2C69-48B9-BA42-B209AA36C387}" type="presOf" srcId="{389F3611-BDC1-4064-93CF-08433252BB33}" destId="{D86B35AB-50BD-48E5-B5FA-36EC366AA9F9}" srcOrd="0" destOrd="0" presId="urn:microsoft.com/office/officeart/2005/8/layout/vList2"/>
    <dgm:cxn modelId="{503538D7-71AE-48E6-9607-4DD5A67D9A11}" srcId="{389F3611-BDC1-4064-93CF-08433252BB33}" destId="{46ED475B-5974-495B-9969-BE889401490E}" srcOrd="0" destOrd="0" parTransId="{E775B33D-0D88-40B7-A186-BC095FD31D15}" sibTransId="{3DA6D0CE-4C4F-47D9-AC6A-A9D0EAC921A6}"/>
    <dgm:cxn modelId="{25A6738E-BC58-44A1-BA97-137EC0B3C472}" srcId="{389F3611-BDC1-4064-93CF-08433252BB33}" destId="{30CE3DEC-197F-4A91-B5D1-12971D40FFD8}" srcOrd="2" destOrd="0" parTransId="{83B325C7-BEE9-41BB-BC24-3102A945CE44}" sibTransId="{050701F4-51D9-4BD6-8F08-5E7B05A86EB6}"/>
    <dgm:cxn modelId="{1AA18D09-72CB-4F0F-B2CC-9CE346C32D49}" type="presOf" srcId="{3CE5824A-633B-463A-97D8-3EB1D301B3FB}" destId="{6B08EAC1-4296-4A3E-A1DA-23360AA0CC50}" srcOrd="0" destOrd="0" presId="urn:microsoft.com/office/officeart/2005/8/layout/vList2"/>
    <dgm:cxn modelId="{E2DF79C2-21EF-4543-9A5F-3E6D2F27C8D2}" type="presOf" srcId="{30CE3DEC-197F-4A91-B5D1-12971D40FFD8}" destId="{31207318-8664-49E9-95B0-F7FE1E708A7D}" srcOrd="0" destOrd="0" presId="urn:microsoft.com/office/officeart/2005/8/layout/vList2"/>
    <dgm:cxn modelId="{F97FDB27-0899-4AD5-ADFC-DE30922C814E}" type="presParOf" srcId="{D86B35AB-50BD-48E5-B5FA-36EC366AA9F9}" destId="{64E00620-43FC-4D55-8129-B573B9927D03}" srcOrd="0" destOrd="0" presId="urn:microsoft.com/office/officeart/2005/8/layout/vList2"/>
    <dgm:cxn modelId="{51BF560C-B7A3-4047-B90A-FAF2A9DAF959}" type="presParOf" srcId="{D86B35AB-50BD-48E5-B5FA-36EC366AA9F9}" destId="{3F1310CE-7A66-4FA0-93BD-1CA04073224B}" srcOrd="1" destOrd="0" presId="urn:microsoft.com/office/officeart/2005/8/layout/vList2"/>
    <dgm:cxn modelId="{778D1FFF-04FE-4F36-9159-DA3EAB0DC3EE}" type="presParOf" srcId="{D86B35AB-50BD-48E5-B5FA-36EC366AA9F9}" destId="{6B08EAC1-4296-4A3E-A1DA-23360AA0CC50}" srcOrd="2" destOrd="0" presId="urn:microsoft.com/office/officeart/2005/8/layout/vList2"/>
    <dgm:cxn modelId="{95BBE27C-019B-4724-9A36-29A4771413B0}" type="presParOf" srcId="{D86B35AB-50BD-48E5-B5FA-36EC366AA9F9}" destId="{C88D438A-E0EA-42C3-A827-B1F06A0969ED}" srcOrd="3" destOrd="0" presId="urn:microsoft.com/office/officeart/2005/8/layout/vList2"/>
    <dgm:cxn modelId="{4004513E-76BA-4622-A0E2-A0441513DD02}" type="presParOf" srcId="{D86B35AB-50BD-48E5-B5FA-36EC366AA9F9}" destId="{31207318-8664-49E9-95B0-F7FE1E708A7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EE9129-0649-4BF2-BFA9-5C4AE2B9AEA3}">
      <dsp:nvSpPr>
        <dsp:cNvPr id="0" name=""/>
        <dsp:cNvSpPr/>
      </dsp:nvSpPr>
      <dsp:spPr>
        <a:xfrm>
          <a:off x="0" y="182461"/>
          <a:ext cx="6777317" cy="78316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Es una organización sin fines de lucro, que lucha en beneficio de los adolescentes con cáncer. </a:t>
          </a:r>
          <a:endParaRPr lang="en-US" sz="1400" kern="1200" dirty="0"/>
        </a:p>
      </dsp:txBody>
      <dsp:txXfrm>
        <a:off x="38231" y="220692"/>
        <a:ext cx="6700855" cy="706706"/>
      </dsp:txXfrm>
    </dsp:sp>
    <dsp:sp modelId="{918CF7F8-BE6F-402E-9720-4861B7EB0768}">
      <dsp:nvSpPr>
        <dsp:cNvPr id="0" name=""/>
        <dsp:cNvSpPr/>
      </dsp:nvSpPr>
      <dsp:spPr>
        <a:xfrm>
          <a:off x="0" y="1005950"/>
          <a:ext cx="6777317" cy="783168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smtClean="0"/>
            <a:t>Se suscribe bajo el Acuerdo Ministerial 0009 del Ministerio de Inclusión Económica y Social (MIES) el 12 de septiembre del año 2007, y se encuentra ubicada en la calle Yugoeslavia N35-170 y Azuay (Quito-Ecuador).</a:t>
          </a:r>
          <a:endParaRPr lang="en-US" sz="1400" kern="1200"/>
        </a:p>
      </dsp:txBody>
      <dsp:txXfrm>
        <a:off x="38231" y="1044181"/>
        <a:ext cx="6700855" cy="70670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74D062-00A6-4ED3-97E7-320D24E64EB6}">
      <dsp:nvSpPr>
        <dsp:cNvPr id="0" name=""/>
        <dsp:cNvSpPr/>
      </dsp:nvSpPr>
      <dsp:spPr>
        <a:xfrm>
          <a:off x="0" y="294238"/>
          <a:ext cx="6777317" cy="9523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100" kern="1200" dirty="0" smtClean="0"/>
            <a:t>En la ESPE se debería dedicar una materia para enseñar metodologías agiles de desarrollo, entre ellas XP, ya que desde el año 2012 han tomado fuerza y se están volviendo tendencia debido </a:t>
          </a:r>
          <a:br>
            <a:rPr lang="es-EC" sz="1100" kern="1200" dirty="0" smtClean="0"/>
          </a:br>
          <a:r>
            <a:rPr lang="es-EC" sz="1100" kern="1200" dirty="0" smtClean="0"/>
            <a:t>a que el usuario desea ver un producto parcial con carácter de producción lo antes posible, permitiéndole detectar errores y posibles cambios, mismos que pueden ser visibles solo con el software en funcionamiento.</a:t>
          </a:r>
          <a:endParaRPr lang="en-US" sz="1100" kern="1200" dirty="0"/>
        </a:p>
      </dsp:txBody>
      <dsp:txXfrm>
        <a:off x="46491" y="340729"/>
        <a:ext cx="6684335" cy="859398"/>
      </dsp:txXfrm>
    </dsp:sp>
    <dsp:sp modelId="{764B3B16-6CF3-4F6D-B079-518930D4BE38}">
      <dsp:nvSpPr>
        <dsp:cNvPr id="0" name=""/>
        <dsp:cNvSpPr/>
      </dsp:nvSpPr>
      <dsp:spPr>
        <a:xfrm>
          <a:off x="0" y="1278298"/>
          <a:ext cx="6777317" cy="952380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100" kern="1200" dirty="0" smtClean="0"/>
            <a:t>En un ambiente donde los requerimientos cambian constantemente o cuando el usuario no tiene claro lo que desea que haga el sistema se recomienda utilizar la metodología Extreme </a:t>
          </a:r>
          <a:r>
            <a:rPr lang="es-EC" sz="1100" kern="1200" dirty="0" err="1" smtClean="0"/>
            <a:t>Programming</a:t>
          </a:r>
          <a:r>
            <a:rPr lang="es-EC" sz="1100" kern="1200" dirty="0" smtClean="0"/>
            <a:t> (XP), ya que permite que el impacto de dichos cambios sea bajo debido a las entregas parciales de software que se hacen al cliente.</a:t>
          </a:r>
          <a:endParaRPr lang="en-US" sz="1100" kern="1200" dirty="0"/>
        </a:p>
      </dsp:txBody>
      <dsp:txXfrm>
        <a:off x="46491" y="1324789"/>
        <a:ext cx="6684335" cy="859398"/>
      </dsp:txXfrm>
    </dsp:sp>
    <dsp:sp modelId="{F275B63E-BE5C-4816-940A-3686FC7926EF}">
      <dsp:nvSpPr>
        <dsp:cNvPr id="0" name=""/>
        <dsp:cNvSpPr/>
      </dsp:nvSpPr>
      <dsp:spPr>
        <a:xfrm>
          <a:off x="0" y="2262358"/>
          <a:ext cx="6777317" cy="95238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100" kern="1200" smtClean="0"/>
            <a:t>En proyectos que son desarrollados por un grupo de personas es vital el contar con un repositorio de código como por ejemplo CVS, SVN que permita a los desarrolladores unificar los avances hechos por cada uno, permitiéndoles a todos trabajar sobre la última actualizada del proyecto.</a:t>
          </a:r>
          <a:endParaRPr lang="en-US" sz="1100" kern="1200"/>
        </a:p>
      </dsp:txBody>
      <dsp:txXfrm>
        <a:off x="46491" y="2308849"/>
        <a:ext cx="6684335" cy="8593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B9639-0DA7-490B-AD07-F5C35D44B179}">
      <dsp:nvSpPr>
        <dsp:cNvPr id="0" name=""/>
        <dsp:cNvSpPr/>
      </dsp:nvSpPr>
      <dsp:spPr>
        <a:xfrm>
          <a:off x="1940" y="997398"/>
          <a:ext cx="3894620" cy="1557848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36830" rIns="0" bIns="36830" numCol="1" spcCol="1270" anchor="ctr" anchorCtr="0">
          <a:noAutofit/>
        </a:bodyPr>
        <a:lstStyle/>
        <a:p>
          <a:pPr lvl="0" algn="ctr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800" b="1" kern="1200" dirty="0" smtClean="0"/>
            <a:t>Misión</a:t>
          </a:r>
          <a:endParaRPr lang="en-US" sz="5800" kern="1200" dirty="0"/>
        </a:p>
      </dsp:txBody>
      <dsp:txXfrm>
        <a:off x="780864" y="997398"/>
        <a:ext cx="2336772" cy="1557848"/>
      </dsp:txXfrm>
    </dsp:sp>
    <dsp:sp modelId="{BB37460B-6D86-4A67-91A6-265650F8B66B}">
      <dsp:nvSpPr>
        <dsp:cNvPr id="0" name=""/>
        <dsp:cNvSpPr/>
      </dsp:nvSpPr>
      <dsp:spPr>
        <a:xfrm>
          <a:off x="3390260" y="1129815"/>
          <a:ext cx="3232534" cy="1293013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Apoyar el crecimiento y formación académica, profesional y emocional de los jóvenes con cáncer de todo el Ecuador.</a:t>
          </a:r>
          <a:endParaRPr lang="en-US" sz="1200" kern="1200" dirty="0"/>
        </a:p>
      </dsp:txBody>
      <dsp:txXfrm>
        <a:off x="4036767" y="1129815"/>
        <a:ext cx="1939521" cy="1293013"/>
      </dsp:txXfrm>
    </dsp:sp>
    <dsp:sp modelId="{32694E4A-CEEA-41BF-B480-51A6CD28CF7E}">
      <dsp:nvSpPr>
        <dsp:cNvPr id="0" name=""/>
        <dsp:cNvSpPr/>
      </dsp:nvSpPr>
      <dsp:spPr>
        <a:xfrm>
          <a:off x="1940" y="2773344"/>
          <a:ext cx="3894620" cy="1557848"/>
        </a:xfrm>
        <a:prstGeom prst="chevr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36830" rIns="0" bIns="36830" numCol="1" spcCol="1270" anchor="ctr" anchorCtr="0">
          <a:noAutofit/>
        </a:bodyPr>
        <a:lstStyle/>
        <a:p>
          <a:pPr lvl="0" algn="ctr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800" b="1" kern="1200" dirty="0" smtClean="0"/>
            <a:t>Visión</a:t>
          </a:r>
          <a:endParaRPr lang="en-US" sz="5800" kern="1200" dirty="0"/>
        </a:p>
      </dsp:txBody>
      <dsp:txXfrm>
        <a:off x="780864" y="2773344"/>
        <a:ext cx="2336772" cy="1557848"/>
      </dsp:txXfrm>
    </dsp:sp>
    <dsp:sp modelId="{CB3386A3-963A-4251-A0AF-D6DD69BFC0AE}">
      <dsp:nvSpPr>
        <dsp:cNvPr id="0" name=""/>
        <dsp:cNvSpPr/>
      </dsp:nvSpPr>
      <dsp:spPr>
        <a:xfrm>
          <a:off x="3390260" y="2905761"/>
          <a:ext cx="3232534" cy="1293013"/>
        </a:xfrm>
        <a:prstGeom prst="chevron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smtClean="0"/>
            <a:t>Estar presente en todas las provincias beneficiando a más de 200 jóvenes con cáncer con óptimos tratamientos y excelente calidad de vida.</a:t>
          </a:r>
          <a:endParaRPr lang="en-US" sz="1200" kern="1200"/>
        </a:p>
      </dsp:txBody>
      <dsp:txXfrm>
        <a:off x="4036767" y="2905761"/>
        <a:ext cx="1939521" cy="12930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F16070-C65D-44B0-A161-309C7C4B0581}">
      <dsp:nvSpPr>
        <dsp:cNvPr id="0" name=""/>
        <dsp:cNvSpPr/>
      </dsp:nvSpPr>
      <dsp:spPr>
        <a:xfrm>
          <a:off x="0" y="20548"/>
          <a:ext cx="6777317" cy="3467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Realizar el análisis, diseño e implementación de un sistema</a:t>
          </a:r>
          <a:r>
            <a:rPr lang="es-EC" sz="2600" kern="1200" dirty="0" smtClean="0"/>
            <a:t> de Gestión de Donaciones y Voluntariado para la “FUNDACIÓN JÓVENES CONTRA EL CÁNCER”, utilizando la arquitectura JEE6 sobre un servidor </a:t>
          </a:r>
          <a:r>
            <a:rPr lang="es-EC" sz="2600" kern="1200" dirty="0" err="1" smtClean="0"/>
            <a:t>Jboss</a:t>
          </a:r>
          <a:r>
            <a:rPr lang="es-EC" sz="2600" kern="1200" dirty="0" smtClean="0"/>
            <a:t> AS 7 aplicando la metodología Extreme </a:t>
          </a:r>
          <a:r>
            <a:rPr lang="es-EC" sz="2600" kern="1200" dirty="0" err="1" smtClean="0"/>
            <a:t>Programming</a:t>
          </a:r>
          <a:r>
            <a:rPr lang="es-EC" sz="2600" kern="1200" dirty="0" smtClean="0"/>
            <a:t>.</a:t>
          </a:r>
          <a:endParaRPr lang="en-US" sz="2600" kern="1200" dirty="0"/>
        </a:p>
      </dsp:txBody>
      <dsp:txXfrm>
        <a:off x="169288" y="189836"/>
        <a:ext cx="6438741" cy="31293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FA1FAF-F7C9-4C44-B381-7224A2B9944C}">
      <dsp:nvSpPr>
        <dsp:cNvPr id="0" name=""/>
        <dsp:cNvSpPr/>
      </dsp:nvSpPr>
      <dsp:spPr>
        <a:xfrm>
          <a:off x="0" y="4888"/>
          <a:ext cx="6777317" cy="842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Analizar con el cliente cada uno de los requerimientos que necesita el sistema para luego clasificarlos según su importancia y prioridad de acuerdo a la metodología escogida para el desarrollo del proyecto.</a:t>
          </a:r>
          <a:endParaRPr lang="en-US" sz="1500" kern="1200" dirty="0"/>
        </a:p>
      </dsp:txBody>
      <dsp:txXfrm>
        <a:off x="41123" y="46011"/>
        <a:ext cx="6695071" cy="760154"/>
      </dsp:txXfrm>
    </dsp:sp>
    <dsp:sp modelId="{3B55146C-728B-476C-8B54-D9B371165AE3}">
      <dsp:nvSpPr>
        <dsp:cNvPr id="0" name=""/>
        <dsp:cNvSpPr/>
      </dsp:nvSpPr>
      <dsp:spPr>
        <a:xfrm>
          <a:off x="0" y="890488"/>
          <a:ext cx="6777317" cy="842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Diseñar con la ayuda de una herramienta CASE los diagramas útiles para el sistema y determinar estándares para un sistema </a:t>
          </a:r>
          <a:r>
            <a:rPr lang="es-EC" sz="1500" kern="1200" dirty="0" err="1" smtClean="0"/>
            <a:t>testeable</a:t>
          </a:r>
          <a:r>
            <a:rPr lang="es-EC" sz="1500" kern="1200" dirty="0" smtClean="0"/>
            <a:t>, entendible, explorable y explicable.</a:t>
          </a:r>
          <a:endParaRPr lang="en-US" sz="1500" kern="1200" dirty="0"/>
        </a:p>
      </dsp:txBody>
      <dsp:txXfrm>
        <a:off x="41123" y="931611"/>
        <a:ext cx="6695071" cy="760154"/>
      </dsp:txXfrm>
    </dsp:sp>
    <dsp:sp modelId="{7BC87B15-F577-4AE6-93A3-ED057398527A}">
      <dsp:nvSpPr>
        <dsp:cNvPr id="0" name=""/>
        <dsp:cNvSpPr/>
      </dsp:nvSpPr>
      <dsp:spPr>
        <a:xfrm>
          <a:off x="0" y="1776088"/>
          <a:ext cx="6777317" cy="8424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Implementar el sistema para la “FUNDACIÓN DE JÓVENES CONTRA EL CÁNCER” usando la metodología XP, las tecnologías de JEE6 descritas en el alcance del proyecto y un servidor de aplicaciones </a:t>
          </a:r>
          <a:r>
            <a:rPr lang="es-EC" sz="1500" kern="1200" dirty="0" err="1" smtClean="0"/>
            <a:t>jboss</a:t>
          </a:r>
          <a:r>
            <a:rPr lang="es-EC" sz="1500" kern="1200" dirty="0" smtClean="0"/>
            <a:t> as 7.1.</a:t>
          </a:r>
          <a:endParaRPr lang="en-US" sz="1500" kern="1200" dirty="0"/>
        </a:p>
      </dsp:txBody>
      <dsp:txXfrm>
        <a:off x="41123" y="1817211"/>
        <a:ext cx="6695071" cy="760154"/>
      </dsp:txXfrm>
    </dsp:sp>
    <dsp:sp modelId="{6E5E5BB5-1227-402C-839A-17897E6C5C97}">
      <dsp:nvSpPr>
        <dsp:cNvPr id="0" name=""/>
        <dsp:cNvSpPr/>
      </dsp:nvSpPr>
      <dsp:spPr>
        <a:xfrm>
          <a:off x="0" y="2661688"/>
          <a:ext cx="6777317" cy="842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Acoplar un módulo de auditoría al sistema de la “FUNDACIÓN DE JÓVENES CONTRA EL CÁNCER”, el cual permita al administrador conocer quien realizó las diferentes transacciones sobre el mismo.</a:t>
          </a:r>
          <a:r>
            <a:rPr lang="es-ES" sz="1500" kern="1200" dirty="0" smtClean="0"/>
            <a:t> </a:t>
          </a:r>
          <a:endParaRPr lang="en-US" sz="1500" kern="1200" dirty="0"/>
        </a:p>
      </dsp:txBody>
      <dsp:txXfrm>
        <a:off x="41123" y="2702811"/>
        <a:ext cx="6695071" cy="7601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CDAC73-15FB-4125-9FBC-E4ACDE261B26}">
      <dsp:nvSpPr>
        <dsp:cNvPr id="0" name=""/>
        <dsp:cNvSpPr/>
      </dsp:nvSpPr>
      <dsp:spPr>
        <a:xfrm rot="10800000">
          <a:off x="1488244" y="1474"/>
          <a:ext cx="4836417" cy="1080196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337" tIns="60960" rIns="113792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31.1% es cancelado en algún punto durante el desarrollo del mismo</a:t>
          </a:r>
          <a:endParaRPr lang="en-US" sz="1600" kern="1200" dirty="0"/>
        </a:p>
      </dsp:txBody>
      <dsp:txXfrm rot="10800000">
        <a:off x="1758293" y="1474"/>
        <a:ext cx="4566368" cy="1080196"/>
      </dsp:txXfrm>
    </dsp:sp>
    <dsp:sp modelId="{B88B82DE-98CA-47D9-81A1-B2ACB9A449E0}">
      <dsp:nvSpPr>
        <dsp:cNvPr id="0" name=""/>
        <dsp:cNvSpPr/>
      </dsp:nvSpPr>
      <dsp:spPr>
        <a:xfrm>
          <a:off x="948146" y="1474"/>
          <a:ext cx="1080196" cy="1080196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BA7D09-307D-465C-88CC-B4776FC9B54F}">
      <dsp:nvSpPr>
        <dsp:cNvPr id="0" name=""/>
        <dsp:cNvSpPr/>
      </dsp:nvSpPr>
      <dsp:spPr>
        <a:xfrm rot="10800000">
          <a:off x="1488244" y="1404117"/>
          <a:ext cx="4836417" cy="1080196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337" tIns="60960" rIns="113792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52.7% es entregado con sobrecostos, en forma tardía o con menos funcionalidades de </a:t>
          </a:r>
          <a:r>
            <a:rPr lang="en-US" sz="1600" kern="1200" dirty="0" err="1" smtClean="0"/>
            <a:t>las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inicialmente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acordadas</a:t>
          </a:r>
          <a:endParaRPr lang="en-US" sz="1600" kern="1200" dirty="0"/>
        </a:p>
      </dsp:txBody>
      <dsp:txXfrm rot="10800000">
        <a:off x="1758293" y="1404117"/>
        <a:ext cx="4566368" cy="1080196"/>
      </dsp:txXfrm>
    </dsp:sp>
    <dsp:sp modelId="{43FA9BA3-AD1C-419B-A3AD-6A8E171481FF}">
      <dsp:nvSpPr>
        <dsp:cNvPr id="0" name=""/>
        <dsp:cNvSpPr/>
      </dsp:nvSpPr>
      <dsp:spPr>
        <a:xfrm>
          <a:off x="948146" y="1404117"/>
          <a:ext cx="1080196" cy="1080196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45B442-00B5-49C1-859C-C9A93E2C9111}">
      <dsp:nvSpPr>
        <dsp:cNvPr id="0" name=""/>
        <dsp:cNvSpPr/>
      </dsp:nvSpPr>
      <dsp:spPr>
        <a:xfrm rot="10800000">
          <a:off x="1488244" y="2806761"/>
          <a:ext cx="4836417" cy="1080196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337" tIns="60960" rIns="113792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16.2% es entregado en tiempo, dentro de los costos y con las funcionalidades </a:t>
          </a:r>
          <a:r>
            <a:rPr lang="en-US" sz="1600" kern="1200" dirty="0" err="1" smtClean="0"/>
            <a:t>comprometidas</a:t>
          </a:r>
          <a:endParaRPr lang="en-US" sz="1600" kern="1200" dirty="0"/>
        </a:p>
      </dsp:txBody>
      <dsp:txXfrm rot="10800000">
        <a:off x="1758293" y="2806761"/>
        <a:ext cx="4566368" cy="1080196"/>
      </dsp:txXfrm>
    </dsp:sp>
    <dsp:sp modelId="{F091D4DE-D260-4C37-9470-44D500E89CCD}">
      <dsp:nvSpPr>
        <dsp:cNvPr id="0" name=""/>
        <dsp:cNvSpPr/>
      </dsp:nvSpPr>
      <dsp:spPr>
        <a:xfrm>
          <a:off x="948146" y="2806761"/>
          <a:ext cx="1080196" cy="1080196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48BCC-A3A0-44CE-A9B2-5EA67CE27E4A}">
      <dsp:nvSpPr>
        <dsp:cNvPr id="0" name=""/>
        <dsp:cNvSpPr/>
      </dsp:nvSpPr>
      <dsp:spPr>
        <a:xfrm>
          <a:off x="2957672" y="1697532"/>
          <a:ext cx="997423" cy="99742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JOVCAN</a:t>
          </a:r>
          <a:endParaRPr lang="en-US" sz="1200" kern="1200" dirty="0"/>
        </a:p>
      </dsp:txBody>
      <dsp:txXfrm>
        <a:off x="3103741" y="1843601"/>
        <a:ext cx="705285" cy="705285"/>
      </dsp:txXfrm>
    </dsp:sp>
    <dsp:sp modelId="{BCC826DA-18A2-4EE6-A2F3-867C7961FB98}">
      <dsp:nvSpPr>
        <dsp:cNvPr id="0" name=""/>
        <dsp:cNvSpPr/>
      </dsp:nvSpPr>
      <dsp:spPr>
        <a:xfrm rot="16200000">
          <a:off x="3107770" y="1335933"/>
          <a:ext cx="697226" cy="25971"/>
        </a:xfrm>
        <a:custGeom>
          <a:avLst/>
          <a:gdLst/>
          <a:ahLst/>
          <a:cxnLst/>
          <a:rect l="0" t="0" r="0" b="0"/>
          <a:pathLst>
            <a:path>
              <a:moveTo>
                <a:pt x="0" y="12985"/>
              </a:moveTo>
              <a:lnTo>
                <a:pt x="697226" y="1298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38953" y="1331488"/>
        <a:ext cx="34861" cy="34861"/>
      </dsp:txXfrm>
    </dsp:sp>
    <dsp:sp modelId="{7C882432-5EE9-4B6A-83C2-8FCA0372E5D3}">
      <dsp:nvSpPr>
        <dsp:cNvPr id="0" name=""/>
        <dsp:cNvSpPr/>
      </dsp:nvSpPr>
      <dsp:spPr>
        <a:xfrm>
          <a:off x="2957672" y="2882"/>
          <a:ext cx="997423" cy="99742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kern="1200" dirty="0" smtClean="0"/>
            <a:t>Módulo de Seguridad y Acceso</a:t>
          </a:r>
          <a:endParaRPr lang="en-US" sz="700" kern="1200" dirty="0"/>
        </a:p>
      </dsp:txBody>
      <dsp:txXfrm>
        <a:off x="3103741" y="148951"/>
        <a:ext cx="705285" cy="705285"/>
      </dsp:txXfrm>
    </dsp:sp>
    <dsp:sp modelId="{10765227-E847-4307-8C89-8709D691A890}">
      <dsp:nvSpPr>
        <dsp:cNvPr id="0" name=""/>
        <dsp:cNvSpPr/>
      </dsp:nvSpPr>
      <dsp:spPr>
        <a:xfrm rot="18900000">
          <a:off x="3706919" y="1584109"/>
          <a:ext cx="697226" cy="25971"/>
        </a:xfrm>
        <a:custGeom>
          <a:avLst/>
          <a:gdLst/>
          <a:ahLst/>
          <a:cxnLst/>
          <a:rect l="0" t="0" r="0" b="0"/>
          <a:pathLst>
            <a:path>
              <a:moveTo>
                <a:pt x="0" y="12985"/>
              </a:moveTo>
              <a:lnTo>
                <a:pt x="697226" y="1298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38102" y="1579664"/>
        <a:ext cx="34861" cy="34861"/>
      </dsp:txXfrm>
    </dsp:sp>
    <dsp:sp modelId="{B28474D3-F6CE-4947-A397-E36F8C355348}">
      <dsp:nvSpPr>
        <dsp:cNvPr id="0" name=""/>
        <dsp:cNvSpPr/>
      </dsp:nvSpPr>
      <dsp:spPr>
        <a:xfrm>
          <a:off x="4155970" y="499234"/>
          <a:ext cx="997423" cy="99742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kern="1200" dirty="0" smtClean="0"/>
            <a:t>Módulo de Gestión de Voluntarios y Donantes</a:t>
          </a:r>
          <a:endParaRPr lang="en-US" sz="700" kern="1200" dirty="0"/>
        </a:p>
      </dsp:txBody>
      <dsp:txXfrm>
        <a:off x="4302039" y="645303"/>
        <a:ext cx="705285" cy="705285"/>
      </dsp:txXfrm>
    </dsp:sp>
    <dsp:sp modelId="{99F263B9-5D70-4674-B1A1-83F71643CF03}">
      <dsp:nvSpPr>
        <dsp:cNvPr id="0" name=""/>
        <dsp:cNvSpPr/>
      </dsp:nvSpPr>
      <dsp:spPr>
        <a:xfrm>
          <a:off x="3955095" y="2183258"/>
          <a:ext cx="697226" cy="25971"/>
        </a:xfrm>
        <a:custGeom>
          <a:avLst/>
          <a:gdLst/>
          <a:ahLst/>
          <a:cxnLst/>
          <a:rect l="0" t="0" r="0" b="0"/>
          <a:pathLst>
            <a:path>
              <a:moveTo>
                <a:pt x="0" y="12985"/>
              </a:moveTo>
              <a:lnTo>
                <a:pt x="697226" y="1298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86278" y="2178813"/>
        <a:ext cx="34861" cy="34861"/>
      </dsp:txXfrm>
    </dsp:sp>
    <dsp:sp modelId="{D4ED2090-6C30-494C-B60E-FCD321404746}">
      <dsp:nvSpPr>
        <dsp:cNvPr id="0" name=""/>
        <dsp:cNvSpPr/>
      </dsp:nvSpPr>
      <dsp:spPr>
        <a:xfrm>
          <a:off x="4652321" y="1697532"/>
          <a:ext cx="997423" cy="99742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kern="1200" dirty="0" smtClean="0"/>
            <a:t>Módulo Gestión de Donaciones</a:t>
          </a:r>
          <a:endParaRPr lang="en-US" sz="700" kern="1200" dirty="0"/>
        </a:p>
      </dsp:txBody>
      <dsp:txXfrm>
        <a:off x="4798390" y="1843601"/>
        <a:ext cx="705285" cy="705285"/>
      </dsp:txXfrm>
    </dsp:sp>
    <dsp:sp modelId="{953FC76B-4CF4-44F6-82A3-14900E50D668}">
      <dsp:nvSpPr>
        <dsp:cNvPr id="0" name=""/>
        <dsp:cNvSpPr/>
      </dsp:nvSpPr>
      <dsp:spPr>
        <a:xfrm rot="2700000">
          <a:off x="3706919" y="2782407"/>
          <a:ext cx="697226" cy="25971"/>
        </a:xfrm>
        <a:custGeom>
          <a:avLst/>
          <a:gdLst/>
          <a:ahLst/>
          <a:cxnLst/>
          <a:rect l="0" t="0" r="0" b="0"/>
          <a:pathLst>
            <a:path>
              <a:moveTo>
                <a:pt x="0" y="12985"/>
              </a:moveTo>
              <a:lnTo>
                <a:pt x="697226" y="1298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38102" y="2777962"/>
        <a:ext cx="34861" cy="34861"/>
      </dsp:txXfrm>
    </dsp:sp>
    <dsp:sp modelId="{9859E7D2-F4DD-4911-9076-4A4C85143DEF}">
      <dsp:nvSpPr>
        <dsp:cNvPr id="0" name=""/>
        <dsp:cNvSpPr/>
      </dsp:nvSpPr>
      <dsp:spPr>
        <a:xfrm>
          <a:off x="4155970" y="2895830"/>
          <a:ext cx="997423" cy="99742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kern="1200" dirty="0" smtClean="0"/>
            <a:t>Módulo para Gestión de Guerreros</a:t>
          </a:r>
          <a:endParaRPr lang="en-US" sz="700" kern="1200" dirty="0"/>
        </a:p>
      </dsp:txBody>
      <dsp:txXfrm>
        <a:off x="4302039" y="3041899"/>
        <a:ext cx="705285" cy="705285"/>
      </dsp:txXfrm>
    </dsp:sp>
    <dsp:sp modelId="{09887448-8BD3-4046-9945-C16D2A450D4F}">
      <dsp:nvSpPr>
        <dsp:cNvPr id="0" name=""/>
        <dsp:cNvSpPr/>
      </dsp:nvSpPr>
      <dsp:spPr>
        <a:xfrm rot="5400000">
          <a:off x="3107770" y="3030582"/>
          <a:ext cx="697226" cy="25971"/>
        </a:xfrm>
        <a:custGeom>
          <a:avLst/>
          <a:gdLst/>
          <a:ahLst/>
          <a:cxnLst/>
          <a:rect l="0" t="0" r="0" b="0"/>
          <a:pathLst>
            <a:path>
              <a:moveTo>
                <a:pt x="0" y="12985"/>
              </a:moveTo>
              <a:lnTo>
                <a:pt x="697226" y="1298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38953" y="3026138"/>
        <a:ext cx="34861" cy="34861"/>
      </dsp:txXfrm>
    </dsp:sp>
    <dsp:sp modelId="{BB546357-1E18-413F-A678-411140562E28}">
      <dsp:nvSpPr>
        <dsp:cNvPr id="0" name=""/>
        <dsp:cNvSpPr/>
      </dsp:nvSpPr>
      <dsp:spPr>
        <a:xfrm>
          <a:off x="2957672" y="3392181"/>
          <a:ext cx="997423" cy="997423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6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kern="1200" dirty="0" smtClean="0"/>
            <a:t>Módulo para la Administración y Aprobación de Eventos</a:t>
          </a:r>
          <a:endParaRPr lang="en-US" sz="700" kern="1200" dirty="0"/>
        </a:p>
      </dsp:txBody>
      <dsp:txXfrm>
        <a:off x="3103741" y="3538250"/>
        <a:ext cx="705285" cy="705285"/>
      </dsp:txXfrm>
    </dsp:sp>
    <dsp:sp modelId="{67ACBEC1-A7EA-4B47-8406-2F92FF23488E}">
      <dsp:nvSpPr>
        <dsp:cNvPr id="0" name=""/>
        <dsp:cNvSpPr/>
      </dsp:nvSpPr>
      <dsp:spPr>
        <a:xfrm rot="8100000">
          <a:off x="2508621" y="2782407"/>
          <a:ext cx="697226" cy="25971"/>
        </a:xfrm>
        <a:custGeom>
          <a:avLst/>
          <a:gdLst/>
          <a:ahLst/>
          <a:cxnLst/>
          <a:rect l="0" t="0" r="0" b="0"/>
          <a:pathLst>
            <a:path>
              <a:moveTo>
                <a:pt x="0" y="12985"/>
              </a:moveTo>
              <a:lnTo>
                <a:pt x="697226" y="1298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839804" y="2777962"/>
        <a:ext cx="34861" cy="34861"/>
      </dsp:txXfrm>
    </dsp:sp>
    <dsp:sp modelId="{A462F618-6FA1-4C95-B9C6-E08AF7A17DC5}">
      <dsp:nvSpPr>
        <dsp:cNvPr id="0" name=""/>
        <dsp:cNvSpPr/>
      </dsp:nvSpPr>
      <dsp:spPr>
        <a:xfrm>
          <a:off x="1759374" y="2895830"/>
          <a:ext cx="997423" cy="99742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kern="1200" dirty="0" smtClean="0"/>
            <a:t>Módulo para la Asignación de Donaciones</a:t>
          </a:r>
          <a:endParaRPr lang="en-US" sz="700" kern="1200" dirty="0"/>
        </a:p>
      </dsp:txBody>
      <dsp:txXfrm>
        <a:off x="1905443" y="3041899"/>
        <a:ext cx="705285" cy="705285"/>
      </dsp:txXfrm>
    </dsp:sp>
    <dsp:sp modelId="{99EE981D-D918-45B7-9F33-8A5530E2425D}">
      <dsp:nvSpPr>
        <dsp:cNvPr id="0" name=""/>
        <dsp:cNvSpPr/>
      </dsp:nvSpPr>
      <dsp:spPr>
        <a:xfrm rot="10800000">
          <a:off x="2260446" y="2183258"/>
          <a:ext cx="697226" cy="25971"/>
        </a:xfrm>
        <a:custGeom>
          <a:avLst/>
          <a:gdLst/>
          <a:ahLst/>
          <a:cxnLst/>
          <a:rect l="0" t="0" r="0" b="0"/>
          <a:pathLst>
            <a:path>
              <a:moveTo>
                <a:pt x="0" y="12985"/>
              </a:moveTo>
              <a:lnTo>
                <a:pt x="697226" y="1298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591628" y="2178813"/>
        <a:ext cx="34861" cy="34861"/>
      </dsp:txXfrm>
    </dsp:sp>
    <dsp:sp modelId="{1FF08B51-1977-4EB5-83BA-D97C82349176}">
      <dsp:nvSpPr>
        <dsp:cNvPr id="0" name=""/>
        <dsp:cNvSpPr/>
      </dsp:nvSpPr>
      <dsp:spPr>
        <a:xfrm>
          <a:off x="1263022" y="1697532"/>
          <a:ext cx="997423" cy="99742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kern="1200" dirty="0" smtClean="0"/>
            <a:t>Módulo de Reportes Dinámicos</a:t>
          </a:r>
          <a:endParaRPr lang="en-US" sz="700" kern="1200" dirty="0"/>
        </a:p>
      </dsp:txBody>
      <dsp:txXfrm>
        <a:off x="1409091" y="1843601"/>
        <a:ext cx="705285" cy="705285"/>
      </dsp:txXfrm>
    </dsp:sp>
    <dsp:sp modelId="{B0E6C100-4830-4342-9505-712FA001E551}">
      <dsp:nvSpPr>
        <dsp:cNvPr id="0" name=""/>
        <dsp:cNvSpPr/>
      </dsp:nvSpPr>
      <dsp:spPr>
        <a:xfrm rot="13500000">
          <a:off x="2508621" y="1584109"/>
          <a:ext cx="697226" cy="25971"/>
        </a:xfrm>
        <a:custGeom>
          <a:avLst/>
          <a:gdLst/>
          <a:ahLst/>
          <a:cxnLst/>
          <a:rect l="0" t="0" r="0" b="0"/>
          <a:pathLst>
            <a:path>
              <a:moveTo>
                <a:pt x="0" y="12985"/>
              </a:moveTo>
              <a:lnTo>
                <a:pt x="697226" y="1298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839804" y="1579664"/>
        <a:ext cx="34861" cy="34861"/>
      </dsp:txXfrm>
    </dsp:sp>
    <dsp:sp modelId="{E55F30D8-4980-4DEE-A24F-E916C2925BB6}">
      <dsp:nvSpPr>
        <dsp:cNvPr id="0" name=""/>
        <dsp:cNvSpPr/>
      </dsp:nvSpPr>
      <dsp:spPr>
        <a:xfrm>
          <a:off x="1759374" y="499234"/>
          <a:ext cx="997423" cy="99742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kern="1200" dirty="0" smtClean="0"/>
            <a:t>Módulo de Administración de Catálogos</a:t>
          </a:r>
          <a:endParaRPr lang="en-US" sz="700" kern="1200" dirty="0"/>
        </a:p>
      </dsp:txBody>
      <dsp:txXfrm>
        <a:off x="1905443" y="645303"/>
        <a:ext cx="705285" cy="70528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BED62-C022-46EE-9198-F8C3DEC23405}">
      <dsp:nvSpPr>
        <dsp:cNvPr id="0" name=""/>
        <dsp:cNvSpPr/>
      </dsp:nvSpPr>
      <dsp:spPr>
        <a:xfrm>
          <a:off x="1467162" y="0"/>
          <a:ext cx="3960440" cy="3960440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FD37EB-0473-45B6-B89E-58E2817D0B54}">
      <dsp:nvSpPr>
        <dsp:cNvPr id="0" name=""/>
        <dsp:cNvSpPr/>
      </dsp:nvSpPr>
      <dsp:spPr>
        <a:xfrm>
          <a:off x="3447382" y="396430"/>
          <a:ext cx="2574286" cy="5631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 smtClean="0">
              <a:hlinkClick xmlns:r="http://schemas.openxmlformats.org/officeDocument/2006/relationships" r:id="" action="ppaction://hlinksldjump"/>
            </a:rPr>
            <a:t>JEE6</a:t>
          </a:r>
          <a:endParaRPr lang="en-US" sz="2300" kern="1200" dirty="0"/>
        </a:p>
      </dsp:txBody>
      <dsp:txXfrm>
        <a:off x="3474871" y="423919"/>
        <a:ext cx="2519308" cy="508147"/>
      </dsp:txXfrm>
    </dsp:sp>
    <dsp:sp modelId="{7D23CBB9-5EB7-4059-97FE-F6FFFCFD5F2B}">
      <dsp:nvSpPr>
        <dsp:cNvPr id="0" name=""/>
        <dsp:cNvSpPr/>
      </dsp:nvSpPr>
      <dsp:spPr>
        <a:xfrm>
          <a:off x="3447382" y="1029946"/>
          <a:ext cx="2574286" cy="5631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 err="1" smtClean="0"/>
            <a:t>Maven</a:t>
          </a:r>
          <a:endParaRPr lang="en-US" sz="2300" kern="1200" dirty="0"/>
        </a:p>
      </dsp:txBody>
      <dsp:txXfrm>
        <a:off x="3474871" y="1057435"/>
        <a:ext cx="2519308" cy="508147"/>
      </dsp:txXfrm>
    </dsp:sp>
    <dsp:sp modelId="{AFD78D83-AB5C-4939-A3A9-7C58FCA043FF}">
      <dsp:nvSpPr>
        <dsp:cNvPr id="0" name=""/>
        <dsp:cNvSpPr/>
      </dsp:nvSpPr>
      <dsp:spPr>
        <a:xfrm>
          <a:off x="3447382" y="1663462"/>
          <a:ext cx="2574286" cy="5631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 err="1" smtClean="0"/>
            <a:t>Jboss</a:t>
          </a:r>
          <a:endParaRPr lang="en-US" sz="2300" kern="1200" dirty="0"/>
        </a:p>
      </dsp:txBody>
      <dsp:txXfrm>
        <a:off x="3474871" y="1690951"/>
        <a:ext cx="2519308" cy="508147"/>
      </dsp:txXfrm>
    </dsp:sp>
    <dsp:sp modelId="{36335D47-B184-4D2D-B2F3-39B1801DCAF8}">
      <dsp:nvSpPr>
        <dsp:cNvPr id="0" name=""/>
        <dsp:cNvSpPr/>
      </dsp:nvSpPr>
      <dsp:spPr>
        <a:xfrm>
          <a:off x="3447382" y="2296977"/>
          <a:ext cx="2574286" cy="5631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 err="1" smtClean="0"/>
            <a:t>Rich</a:t>
          </a:r>
          <a:r>
            <a:rPr lang="es-EC" sz="2300" kern="1200" dirty="0" smtClean="0"/>
            <a:t> Faces – JSF</a:t>
          </a:r>
          <a:endParaRPr lang="en-US" sz="2300" kern="1200" dirty="0"/>
        </a:p>
      </dsp:txBody>
      <dsp:txXfrm>
        <a:off x="3474871" y="2324466"/>
        <a:ext cx="2519308" cy="508147"/>
      </dsp:txXfrm>
    </dsp:sp>
    <dsp:sp modelId="{4BF7946B-475B-4552-A44C-3E6E195A3C4F}">
      <dsp:nvSpPr>
        <dsp:cNvPr id="0" name=""/>
        <dsp:cNvSpPr/>
      </dsp:nvSpPr>
      <dsp:spPr>
        <a:xfrm>
          <a:off x="3447382" y="2930493"/>
          <a:ext cx="2574286" cy="5631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 err="1" smtClean="0"/>
            <a:t>Postgresql</a:t>
          </a:r>
          <a:endParaRPr lang="en-US" sz="2300" kern="1200" dirty="0"/>
        </a:p>
      </dsp:txBody>
      <dsp:txXfrm>
        <a:off x="3474871" y="2957982"/>
        <a:ext cx="2519308" cy="50814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6E7E50-FE01-4334-8E41-F5DB22D7A753}">
      <dsp:nvSpPr>
        <dsp:cNvPr id="0" name=""/>
        <dsp:cNvSpPr/>
      </dsp:nvSpPr>
      <dsp:spPr>
        <a:xfrm>
          <a:off x="1179398" y="2356693"/>
          <a:ext cx="861916" cy="4309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JEE6</a:t>
          </a:r>
          <a:endParaRPr lang="en-US" sz="800" kern="1200" dirty="0"/>
        </a:p>
      </dsp:txBody>
      <dsp:txXfrm>
        <a:off x="1192020" y="2369315"/>
        <a:ext cx="836672" cy="405714"/>
      </dsp:txXfrm>
    </dsp:sp>
    <dsp:sp modelId="{3008C8CC-92AE-4EB8-8359-D065DD3AB521}">
      <dsp:nvSpPr>
        <dsp:cNvPr id="0" name=""/>
        <dsp:cNvSpPr/>
      </dsp:nvSpPr>
      <dsp:spPr>
        <a:xfrm rot="16757754">
          <a:off x="1146528" y="1511097"/>
          <a:ext cx="2134337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2134337" y="792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160339" y="1465660"/>
        <a:ext cx="106716" cy="106716"/>
      </dsp:txXfrm>
    </dsp:sp>
    <dsp:sp modelId="{AA5B0231-5A6F-45B3-B443-8EC1BCFF6EBC}">
      <dsp:nvSpPr>
        <dsp:cNvPr id="0" name=""/>
        <dsp:cNvSpPr/>
      </dsp:nvSpPr>
      <dsp:spPr>
        <a:xfrm>
          <a:off x="2386080" y="250386"/>
          <a:ext cx="861916" cy="4309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err="1" smtClean="0"/>
            <a:t>BeanValidation</a:t>
          </a:r>
          <a:r>
            <a:rPr lang="es-ES" sz="800" b="1" kern="1200" dirty="0" smtClean="0"/>
            <a:t> (JSR -303)</a:t>
          </a:r>
          <a:endParaRPr lang="es-ES" sz="800" b="1" kern="1200" dirty="0"/>
        </a:p>
      </dsp:txBody>
      <dsp:txXfrm>
        <a:off x="2398702" y="263008"/>
        <a:ext cx="836672" cy="405714"/>
      </dsp:txXfrm>
    </dsp:sp>
    <dsp:sp modelId="{E6FF7764-95E6-4534-BBBF-D99E8BA6A627}">
      <dsp:nvSpPr>
        <dsp:cNvPr id="0" name=""/>
        <dsp:cNvSpPr/>
      </dsp:nvSpPr>
      <dsp:spPr>
        <a:xfrm rot="16924900">
          <a:off x="1390102" y="1758898"/>
          <a:ext cx="1647190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1647190" y="792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72517" y="1725639"/>
        <a:ext cx="82359" cy="82359"/>
      </dsp:txXfrm>
    </dsp:sp>
    <dsp:sp modelId="{AA514E70-B5C8-4BA3-873D-D29F7081D7F3}">
      <dsp:nvSpPr>
        <dsp:cNvPr id="0" name=""/>
        <dsp:cNvSpPr/>
      </dsp:nvSpPr>
      <dsp:spPr>
        <a:xfrm>
          <a:off x="2386080" y="745987"/>
          <a:ext cx="861916" cy="4309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/>
            <a:t>CDI(WELD)</a:t>
          </a:r>
          <a:endParaRPr lang="en-US" sz="800" kern="1200" dirty="0"/>
        </a:p>
      </dsp:txBody>
      <dsp:txXfrm>
        <a:off x="2398702" y="758609"/>
        <a:ext cx="836672" cy="405714"/>
      </dsp:txXfrm>
    </dsp:sp>
    <dsp:sp modelId="{1A9ABC2C-2BEB-4096-9802-1F6186097106}">
      <dsp:nvSpPr>
        <dsp:cNvPr id="0" name=""/>
        <dsp:cNvSpPr/>
      </dsp:nvSpPr>
      <dsp:spPr>
        <a:xfrm>
          <a:off x="3247996" y="953545"/>
          <a:ext cx="344766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344766" y="792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11760" y="952847"/>
        <a:ext cx="17238" cy="17238"/>
      </dsp:txXfrm>
    </dsp:sp>
    <dsp:sp modelId="{EE26806E-2BF3-4369-ADE3-743DE5C58ABF}">
      <dsp:nvSpPr>
        <dsp:cNvPr id="0" name=""/>
        <dsp:cNvSpPr/>
      </dsp:nvSpPr>
      <dsp:spPr>
        <a:xfrm>
          <a:off x="3592763" y="745987"/>
          <a:ext cx="861916" cy="4309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SCOPES</a:t>
          </a:r>
          <a:endParaRPr lang="en-US" sz="800" kern="1200" dirty="0"/>
        </a:p>
      </dsp:txBody>
      <dsp:txXfrm>
        <a:off x="3605385" y="758609"/>
        <a:ext cx="836672" cy="405714"/>
      </dsp:txXfrm>
    </dsp:sp>
    <dsp:sp modelId="{6FAEB21E-394D-4BC9-BB2F-D123EE35ADD3}">
      <dsp:nvSpPr>
        <dsp:cNvPr id="0" name=""/>
        <dsp:cNvSpPr/>
      </dsp:nvSpPr>
      <dsp:spPr>
        <a:xfrm rot="17692822">
          <a:off x="4217333" y="581844"/>
          <a:ext cx="819457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819457" y="792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06576" y="569279"/>
        <a:ext cx="40972" cy="40972"/>
      </dsp:txXfrm>
    </dsp:sp>
    <dsp:sp modelId="{05F6B0D0-A262-4196-ACF3-D9699391BA87}">
      <dsp:nvSpPr>
        <dsp:cNvPr id="0" name=""/>
        <dsp:cNvSpPr/>
      </dsp:nvSpPr>
      <dsp:spPr>
        <a:xfrm>
          <a:off x="4799445" y="2585"/>
          <a:ext cx="861916" cy="4309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CONVERSATION</a:t>
          </a:r>
          <a:endParaRPr lang="en-US" sz="800" kern="1200" dirty="0"/>
        </a:p>
      </dsp:txBody>
      <dsp:txXfrm>
        <a:off x="4812067" y="15207"/>
        <a:ext cx="836672" cy="405714"/>
      </dsp:txXfrm>
    </dsp:sp>
    <dsp:sp modelId="{ACC1778A-2AA1-4443-B861-23721C767108}">
      <dsp:nvSpPr>
        <dsp:cNvPr id="0" name=""/>
        <dsp:cNvSpPr/>
      </dsp:nvSpPr>
      <dsp:spPr>
        <a:xfrm rot="19457599">
          <a:off x="4414771" y="829645"/>
          <a:ext cx="424581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424581" y="792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16447" y="826951"/>
        <a:ext cx="21229" cy="21229"/>
      </dsp:txXfrm>
    </dsp:sp>
    <dsp:sp modelId="{E5FDBC3F-7A90-4F83-8072-7816658DA65D}">
      <dsp:nvSpPr>
        <dsp:cNvPr id="0" name=""/>
        <dsp:cNvSpPr/>
      </dsp:nvSpPr>
      <dsp:spPr>
        <a:xfrm>
          <a:off x="4799445" y="498186"/>
          <a:ext cx="861916" cy="4309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SESSION</a:t>
          </a:r>
          <a:endParaRPr lang="en-US" sz="800" kern="1200" dirty="0"/>
        </a:p>
      </dsp:txBody>
      <dsp:txXfrm>
        <a:off x="4812067" y="510808"/>
        <a:ext cx="836672" cy="405714"/>
      </dsp:txXfrm>
    </dsp:sp>
    <dsp:sp modelId="{3AD32314-E11C-4A54-AA3D-0651371101E3}">
      <dsp:nvSpPr>
        <dsp:cNvPr id="0" name=""/>
        <dsp:cNvSpPr/>
      </dsp:nvSpPr>
      <dsp:spPr>
        <a:xfrm rot="2142401">
          <a:off x="4414771" y="1077446"/>
          <a:ext cx="424581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424581" y="792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16447" y="1074752"/>
        <a:ext cx="21229" cy="21229"/>
      </dsp:txXfrm>
    </dsp:sp>
    <dsp:sp modelId="{D508DF56-B0A6-4DE1-910C-E411D2959A61}">
      <dsp:nvSpPr>
        <dsp:cNvPr id="0" name=""/>
        <dsp:cNvSpPr/>
      </dsp:nvSpPr>
      <dsp:spPr>
        <a:xfrm>
          <a:off x="4799445" y="993788"/>
          <a:ext cx="861916" cy="4309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REQUEST</a:t>
          </a:r>
          <a:endParaRPr lang="en-US" sz="800" kern="1200" dirty="0"/>
        </a:p>
      </dsp:txBody>
      <dsp:txXfrm>
        <a:off x="4812067" y="1006410"/>
        <a:ext cx="836672" cy="405714"/>
      </dsp:txXfrm>
    </dsp:sp>
    <dsp:sp modelId="{3C1EEA14-5332-4B29-BF51-9CB9CF0BE009}">
      <dsp:nvSpPr>
        <dsp:cNvPr id="0" name=""/>
        <dsp:cNvSpPr/>
      </dsp:nvSpPr>
      <dsp:spPr>
        <a:xfrm rot="3907178">
          <a:off x="4217333" y="1325246"/>
          <a:ext cx="819457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819457" y="792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06576" y="1312681"/>
        <a:ext cx="40972" cy="40972"/>
      </dsp:txXfrm>
    </dsp:sp>
    <dsp:sp modelId="{EE0C6AEB-914F-4464-BD27-C45814189EB7}">
      <dsp:nvSpPr>
        <dsp:cNvPr id="0" name=""/>
        <dsp:cNvSpPr/>
      </dsp:nvSpPr>
      <dsp:spPr>
        <a:xfrm>
          <a:off x="4799445" y="1489390"/>
          <a:ext cx="861916" cy="4309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APPLICATION</a:t>
          </a:r>
          <a:endParaRPr lang="en-US" sz="800" kern="1200" dirty="0"/>
        </a:p>
      </dsp:txBody>
      <dsp:txXfrm>
        <a:off x="4812067" y="1502012"/>
        <a:ext cx="836672" cy="405714"/>
      </dsp:txXfrm>
    </dsp:sp>
    <dsp:sp modelId="{3F44800E-5D8B-4B47-A56F-737B4B2D6D3A}">
      <dsp:nvSpPr>
        <dsp:cNvPr id="0" name=""/>
        <dsp:cNvSpPr/>
      </dsp:nvSpPr>
      <dsp:spPr>
        <a:xfrm rot="2829178">
          <a:off x="1960208" y="2750101"/>
          <a:ext cx="506977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506977" y="792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01023" y="2745348"/>
        <a:ext cx="25348" cy="25348"/>
      </dsp:txXfrm>
    </dsp:sp>
    <dsp:sp modelId="{716B29AC-0B88-4E03-A7B7-584B8BDA0B25}">
      <dsp:nvSpPr>
        <dsp:cNvPr id="0" name=""/>
        <dsp:cNvSpPr/>
      </dsp:nvSpPr>
      <dsp:spPr>
        <a:xfrm>
          <a:off x="2386080" y="2728394"/>
          <a:ext cx="861916" cy="4309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/>
            <a:t>EJB</a:t>
          </a:r>
          <a:endParaRPr lang="en-US" sz="800" kern="1200" dirty="0"/>
        </a:p>
      </dsp:txBody>
      <dsp:txXfrm>
        <a:off x="2398702" y="2741016"/>
        <a:ext cx="836672" cy="405714"/>
      </dsp:txXfrm>
    </dsp:sp>
    <dsp:sp modelId="{464A93EF-85D1-4014-9F47-4FFE7757FAC4}">
      <dsp:nvSpPr>
        <dsp:cNvPr id="0" name=""/>
        <dsp:cNvSpPr/>
      </dsp:nvSpPr>
      <dsp:spPr>
        <a:xfrm rot="18289469">
          <a:off x="3118517" y="2688151"/>
          <a:ext cx="603725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603725" y="792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05286" y="2680979"/>
        <a:ext cx="30186" cy="30186"/>
      </dsp:txXfrm>
    </dsp:sp>
    <dsp:sp modelId="{1880387F-3F59-4CA3-8DCE-8C71A2A08705}">
      <dsp:nvSpPr>
        <dsp:cNvPr id="0" name=""/>
        <dsp:cNvSpPr/>
      </dsp:nvSpPr>
      <dsp:spPr>
        <a:xfrm>
          <a:off x="3592763" y="2232792"/>
          <a:ext cx="861916" cy="4309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SESSION</a:t>
          </a:r>
          <a:endParaRPr lang="en-US" sz="800" kern="1200" dirty="0"/>
        </a:p>
      </dsp:txBody>
      <dsp:txXfrm>
        <a:off x="3605385" y="2245414"/>
        <a:ext cx="836672" cy="405714"/>
      </dsp:txXfrm>
    </dsp:sp>
    <dsp:sp modelId="{9E88A80C-FACB-430B-B08D-FFADD6F9D183}">
      <dsp:nvSpPr>
        <dsp:cNvPr id="0" name=""/>
        <dsp:cNvSpPr/>
      </dsp:nvSpPr>
      <dsp:spPr>
        <a:xfrm rot="19457599">
          <a:off x="4414771" y="2316450"/>
          <a:ext cx="424581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424581" y="792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16447" y="2313757"/>
        <a:ext cx="21229" cy="21229"/>
      </dsp:txXfrm>
    </dsp:sp>
    <dsp:sp modelId="{9E6F526C-A60A-408D-A23F-0CCA7BDE42D7}">
      <dsp:nvSpPr>
        <dsp:cNvPr id="0" name=""/>
        <dsp:cNvSpPr/>
      </dsp:nvSpPr>
      <dsp:spPr>
        <a:xfrm>
          <a:off x="4799445" y="1984992"/>
          <a:ext cx="861916" cy="4309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STATELESS</a:t>
          </a:r>
          <a:endParaRPr lang="en-US" sz="800" kern="1200" dirty="0"/>
        </a:p>
      </dsp:txBody>
      <dsp:txXfrm>
        <a:off x="4812067" y="1997614"/>
        <a:ext cx="836672" cy="405714"/>
      </dsp:txXfrm>
    </dsp:sp>
    <dsp:sp modelId="{B1E2E96F-1E4C-4238-8C92-733DBA84D183}">
      <dsp:nvSpPr>
        <dsp:cNvPr id="0" name=""/>
        <dsp:cNvSpPr/>
      </dsp:nvSpPr>
      <dsp:spPr>
        <a:xfrm rot="2142401">
          <a:off x="4414771" y="2564251"/>
          <a:ext cx="424581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424581" y="792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16447" y="2561557"/>
        <a:ext cx="21229" cy="21229"/>
      </dsp:txXfrm>
    </dsp:sp>
    <dsp:sp modelId="{443979B5-C6E9-4BC9-ADEB-1AB474378D1F}">
      <dsp:nvSpPr>
        <dsp:cNvPr id="0" name=""/>
        <dsp:cNvSpPr/>
      </dsp:nvSpPr>
      <dsp:spPr>
        <a:xfrm>
          <a:off x="4799445" y="2480593"/>
          <a:ext cx="861916" cy="4309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STATEFUL</a:t>
          </a:r>
          <a:endParaRPr lang="en-US" sz="800" kern="1200" dirty="0"/>
        </a:p>
      </dsp:txBody>
      <dsp:txXfrm>
        <a:off x="4812067" y="2493215"/>
        <a:ext cx="836672" cy="405714"/>
      </dsp:txXfrm>
    </dsp:sp>
    <dsp:sp modelId="{A6C61D2D-E8ED-451E-9FFD-5932AABB7988}">
      <dsp:nvSpPr>
        <dsp:cNvPr id="0" name=""/>
        <dsp:cNvSpPr/>
      </dsp:nvSpPr>
      <dsp:spPr>
        <a:xfrm>
          <a:off x="3247996" y="2935952"/>
          <a:ext cx="344766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344766" y="792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11760" y="2935254"/>
        <a:ext cx="17238" cy="17238"/>
      </dsp:txXfrm>
    </dsp:sp>
    <dsp:sp modelId="{58404640-A0AC-4320-8E77-313765BA553A}">
      <dsp:nvSpPr>
        <dsp:cNvPr id="0" name=""/>
        <dsp:cNvSpPr/>
      </dsp:nvSpPr>
      <dsp:spPr>
        <a:xfrm>
          <a:off x="3592763" y="2728394"/>
          <a:ext cx="861916" cy="4309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SINGLETON</a:t>
          </a:r>
          <a:endParaRPr lang="en-US" sz="800" kern="1200" dirty="0"/>
        </a:p>
      </dsp:txBody>
      <dsp:txXfrm>
        <a:off x="3605385" y="2741016"/>
        <a:ext cx="836672" cy="405714"/>
      </dsp:txXfrm>
    </dsp:sp>
    <dsp:sp modelId="{ECF2BB1E-9AC9-4562-9588-22961598F22E}">
      <dsp:nvSpPr>
        <dsp:cNvPr id="0" name=""/>
        <dsp:cNvSpPr/>
      </dsp:nvSpPr>
      <dsp:spPr>
        <a:xfrm rot="3310531">
          <a:off x="3118517" y="3183753"/>
          <a:ext cx="603725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603725" y="792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05286" y="3176581"/>
        <a:ext cx="30186" cy="30186"/>
      </dsp:txXfrm>
    </dsp:sp>
    <dsp:sp modelId="{019D674B-100B-41AF-AB3E-89F8E81D932B}">
      <dsp:nvSpPr>
        <dsp:cNvPr id="0" name=""/>
        <dsp:cNvSpPr/>
      </dsp:nvSpPr>
      <dsp:spPr>
        <a:xfrm>
          <a:off x="3592763" y="3223996"/>
          <a:ext cx="861916" cy="4309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MDB</a:t>
          </a:r>
          <a:endParaRPr lang="en-US" sz="800" kern="1200" dirty="0"/>
        </a:p>
      </dsp:txBody>
      <dsp:txXfrm>
        <a:off x="3605385" y="3236618"/>
        <a:ext cx="836672" cy="405714"/>
      </dsp:txXfrm>
    </dsp:sp>
    <dsp:sp modelId="{DF9AADC7-7274-45FE-A485-7062FBC2ABC4}">
      <dsp:nvSpPr>
        <dsp:cNvPr id="0" name=""/>
        <dsp:cNvSpPr/>
      </dsp:nvSpPr>
      <dsp:spPr>
        <a:xfrm rot="4675100">
          <a:off x="1390102" y="3369604"/>
          <a:ext cx="1647190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1647190" y="792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72517" y="3336345"/>
        <a:ext cx="82359" cy="82359"/>
      </dsp:txXfrm>
    </dsp:sp>
    <dsp:sp modelId="{0EF54D0D-D6EE-4A98-AF02-8F1106C57985}">
      <dsp:nvSpPr>
        <dsp:cNvPr id="0" name=""/>
        <dsp:cNvSpPr/>
      </dsp:nvSpPr>
      <dsp:spPr>
        <a:xfrm>
          <a:off x="2386080" y="3967399"/>
          <a:ext cx="861916" cy="4309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/>
            <a:t>JPA</a:t>
          </a:r>
          <a:endParaRPr lang="en-US" sz="800" kern="1200" dirty="0"/>
        </a:p>
      </dsp:txBody>
      <dsp:txXfrm>
        <a:off x="2398702" y="3980021"/>
        <a:ext cx="836672" cy="405714"/>
      </dsp:txXfrm>
    </dsp:sp>
    <dsp:sp modelId="{A56E14F1-F83C-4FDA-B6D6-86EBD9E9BADE}">
      <dsp:nvSpPr>
        <dsp:cNvPr id="0" name=""/>
        <dsp:cNvSpPr/>
      </dsp:nvSpPr>
      <dsp:spPr>
        <a:xfrm rot="19457599">
          <a:off x="3208089" y="4051056"/>
          <a:ext cx="424581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424581" y="792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09765" y="4048363"/>
        <a:ext cx="21229" cy="21229"/>
      </dsp:txXfrm>
    </dsp:sp>
    <dsp:sp modelId="{56357DE9-1981-487B-B341-37071976B13C}">
      <dsp:nvSpPr>
        <dsp:cNvPr id="0" name=""/>
        <dsp:cNvSpPr/>
      </dsp:nvSpPr>
      <dsp:spPr>
        <a:xfrm>
          <a:off x="3592763" y="3719598"/>
          <a:ext cx="861916" cy="4309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ENTITY</a:t>
          </a:r>
          <a:endParaRPr lang="en-US" sz="800" kern="1200" dirty="0"/>
        </a:p>
      </dsp:txBody>
      <dsp:txXfrm>
        <a:off x="3605385" y="3732220"/>
        <a:ext cx="836672" cy="405714"/>
      </dsp:txXfrm>
    </dsp:sp>
    <dsp:sp modelId="{C8ABD285-B4C4-4558-92DA-2511477F7245}">
      <dsp:nvSpPr>
        <dsp:cNvPr id="0" name=""/>
        <dsp:cNvSpPr/>
      </dsp:nvSpPr>
      <dsp:spPr>
        <a:xfrm rot="2142401">
          <a:off x="3208089" y="4298857"/>
          <a:ext cx="424581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424581" y="792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09765" y="4296163"/>
        <a:ext cx="21229" cy="21229"/>
      </dsp:txXfrm>
    </dsp:sp>
    <dsp:sp modelId="{2B67A4F5-1F3C-4954-8353-7638332D68BE}">
      <dsp:nvSpPr>
        <dsp:cNvPr id="0" name=""/>
        <dsp:cNvSpPr/>
      </dsp:nvSpPr>
      <dsp:spPr>
        <a:xfrm>
          <a:off x="3592763" y="4215199"/>
          <a:ext cx="861916" cy="4309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ENTITY MANAGER</a:t>
          </a:r>
          <a:endParaRPr lang="en-US" sz="800" kern="1200" dirty="0"/>
        </a:p>
      </dsp:txBody>
      <dsp:txXfrm>
        <a:off x="3605385" y="4227821"/>
        <a:ext cx="836672" cy="405714"/>
      </dsp:txXfrm>
    </dsp:sp>
    <dsp:sp modelId="{25B90C2E-C5C0-4E16-8E21-A1643C4F1D26}">
      <dsp:nvSpPr>
        <dsp:cNvPr id="0" name=""/>
        <dsp:cNvSpPr/>
      </dsp:nvSpPr>
      <dsp:spPr>
        <a:xfrm rot="4842246">
          <a:off x="1146528" y="3617404"/>
          <a:ext cx="2134337" cy="15842"/>
        </a:xfrm>
        <a:custGeom>
          <a:avLst/>
          <a:gdLst/>
          <a:ahLst/>
          <a:cxnLst/>
          <a:rect l="0" t="0" r="0" b="0"/>
          <a:pathLst>
            <a:path>
              <a:moveTo>
                <a:pt x="0" y="7921"/>
              </a:moveTo>
              <a:lnTo>
                <a:pt x="2134337" y="792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160339" y="3571967"/>
        <a:ext cx="106716" cy="106716"/>
      </dsp:txXfrm>
    </dsp:sp>
    <dsp:sp modelId="{4AF5C75E-0A9D-471A-9AE8-6A74632F149C}">
      <dsp:nvSpPr>
        <dsp:cNvPr id="0" name=""/>
        <dsp:cNvSpPr/>
      </dsp:nvSpPr>
      <dsp:spPr>
        <a:xfrm>
          <a:off x="2386080" y="4463000"/>
          <a:ext cx="861916" cy="4309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/>
            <a:t>JSF2.0</a:t>
          </a:r>
          <a:endParaRPr lang="es-ES" sz="800" kern="1200" dirty="0"/>
        </a:p>
      </dsp:txBody>
      <dsp:txXfrm>
        <a:off x="2398702" y="4475622"/>
        <a:ext cx="836672" cy="40571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E00620-43FC-4D55-8129-B573B9927D03}">
      <dsp:nvSpPr>
        <dsp:cNvPr id="0" name=""/>
        <dsp:cNvSpPr/>
      </dsp:nvSpPr>
      <dsp:spPr>
        <a:xfrm>
          <a:off x="0" y="20895"/>
          <a:ext cx="6777317" cy="113076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just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La metodología ágil XP se basa tener entregas parciales y funcionales del producto lo cual permitió que la fundación tenga las partes más críticas del sistema en funcionamiento lo antes posible, también ayudó a que se hagan correcciones tempranas causando un impacto leve al desarrollo del proyecto.</a:t>
          </a:r>
          <a:endParaRPr lang="en-US" sz="1300" kern="1200" dirty="0"/>
        </a:p>
      </dsp:txBody>
      <dsp:txXfrm>
        <a:off x="55200" y="76095"/>
        <a:ext cx="6666917" cy="1020368"/>
      </dsp:txXfrm>
    </dsp:sp>
    <dsp:sp modelId="{6B08EAC1-4296-4A3E-A1DA-23360AA0CC50}">
      <dsp:nvSpPr>
        <dsp:cNvPr id="0" name=""/>
        <dsp:cNvSpPr/>
      </dsp:nvSpPr>
      <dsp:spPr>
        <a:xfrm>
          <a:off x="0" y="1189104"/>
          <a:ext cx="6777317" cy="113076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just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Se desarrolló un módulo de auditoria el cual lleva un control de todas las operaciones que el usuario realiza en el sistema, permitiendo registrar la inserción, actualización y eliminación de registros de cada una de las tablas de la base de datos, lo cual permite a la fundación tener un control adecuado sobre el manejo de la información generada por el sistema.</a:t>
          </a:r>
          <a:endParaRPr lang="en-US" sz="1300" kern="1200" dirty="0"/>
        </a:p>
      </dsp:txBody>
      <dsp:txXfrm>
        <a:off x="55200" y="1244304"/>
        <a:ext cx="6666917" cy="1020368"/>
      </dsp:txXfrm>
    </dsp:sp>
    <dsp:sp modelId="{31207318-8664-49E9-95B0-F7FE1E708A7D}">
      <dsp:nvSpPr>
        <dsp:cNvPr id="0" name=""/>
        <dsp:cNvSpPr/>
      </dsp:nvSpPr>
      <dsp:spPr>
        <a:xfrm>
          <a:off x="0" y="2357312"/>
          <a:ext cx="6777317" cy="113076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just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smtClean="0"/>
            <a:t>La instalación del sistema sobre el servidor JBOSS AS 7 fue óptima debido a que este servidor es un contenedor JEE6 certificado lo cual garantiza una implementación correcta de la especificación, evitando bugs y permitiendo al desarrollador crear código sin preocuparse del servidor de aplicaciones sobre el cual va a desplegar su aplicación.</a:t>
          </a:r>
          <a:endParaRPr lang="en-US" sz="1300" kern="1200"/>
        </a:p>
      </dsp:txBody>
      <dsp:txXfrm>
        <a:off x="55200" y="2412512"/>
        <a:ext cx="6666917" cy="1020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8D3FDE8-85AB-48BE-9FE2-03C21C72FDF7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52321AC-61E4-43BB-B3AA-E24D4EA4DCF7}" type="slidenum">
              <a:rPr lang="en-US" smtClean="0"/>
              <a:t>‹Nº›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FDE8-85AB-48BE-9FE2-03C21C72FDF7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21AC-61E4-43BB-B3AA-E24D4EA4DCF7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FDE8-85AB-48BE-9FE2-03C21C72FDF7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21AC-61E4-43BB-B3AA-E24D4EA4DCF7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FDE8-85AB-48BE-9FE2-03C21C72FDF7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21AC-61E4-43BB-B3AA-E24D4EA4DCF7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FDE8-85AB-48BE-9FE2-03C21C72FDF7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21AC-61E4-43BB-B3AA-E24D4EA4DCF7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FDE8-85AB-48BE-9FE2-03C21C72FDF7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21AC-61E4-43BB-B3AA-E24D4EA4DCF7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FDE8-85AB-48BE-9FE2-03C21C72FDF7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21AC-61E4-43BB-B3AA-E24D4EA4DCF7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FDE8-85AB-48BE-9FE2-03C21C72FDF7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21AC-61E4-43BB-B3AA-E24D4EA4DCF7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FDE8-85AB-48BE-9FE2-03C21C72FDF7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21AC-61E4-43BB-B3AA-E24D4EA4DCF7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FDE8-85AB-48BE-9FE2-03C21C72FDF7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21AC-61E4-43BB-B3AA-E24D4EA4DCF7}" type="slidenum">
              <a:rPr lang="en-US" smtClean="0"/>
              <a:t>‹Nº›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FDE8-85AB-48BE-9FE2-03C21C72FDF7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21AC-61E4-43BB-B3AA-E24D4EA4DCF7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8D3FDE8-85AB-48BE-9FE2-03C21C72FDF7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52321AC-61E4-43BB-B3AA-E24D4EA4DCF7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7.xml"/><Relationship Id="rId7" Type="http://schemas.openxmlformats.org/officeDocument/2006/relationships/slide" Target="slide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8.xml"/><Relationship Id="rId7" Type="http://schemas.openxmlformats.org/officeDocument/2006/relationships/slide" Target="slide13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9.xml"/><Relationship Id="rId7" Type="http://schemas.openxmlformats.org/officeDocument/2006/relationships/slide" Target="slide2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0.xml"/><Relationship Id="rId7" Type="http://schemas.openxmlformats.org/officeDocument/2006/relationships/slide" Target="slide2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2.xml"/><Relationship Id="rId7" Type="http://schemas.openxmlformats.org/officeDocument/2006/relationships/slide" Target="slide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3.xml"/><Relationship Id="rId7" Type="http://schemas.openxmlformats.org/officeDocument/2006/relationships/slide" Target="slide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4.xml"/><Relationship Id="rId7" Type="http://schemas.openxmlformats.org/officeDocument/2006/relationships/slide" Target="slide3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4221088"/>
            <a:ext cx="3960440" cy="1702160"/>
          </a:xfrm>
        </p:spPr>
        <p:txBody>
          <a:bodyPr>
            <a:normAutofit fontScale="90000"/>
          </a:bodyPr>
          <a:lstStyle/>
          <a:p>
            <a:r>
              <a:rPr lang="es-ES" b="1" dirty="0">
                <a:solidFill>
                  <a:schemeClr val="tx1"/>
                </a:solidFill>
              </a:rPr>
              <a:t>ANÁLISIS, DISEÑO E IMPLEMENTACIÓN DE UN SISTEMA</a:t>
            </a:r>
            <a:r>
              <a:rPr lang="es-EC" b="1" dirty="0">
                <a:solidFill>
                  <a:schemeClr val="tx1"/>
                </a:solidFill>
              </a:rPr>
              <a:t> DE GESTIÓN DE DONACIONES Y VOLUNTARIADO PARA LA FUNDACIÓN JÓVENES CONTRA EL CÁNCER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rot="10800000" flipV="1">
            <a:off x="4932040" y="3861048"/>
            <a:ext cx="2736304" cy="19064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JUMBO NELSON</a:t>
            </a:r>
          </a:p>
          <a:p>
            <a:r>
              <a:rPr lang="en-US" dirty="0" smtClean="0"/>
              <a:t>JARRÍN PAÚL</a:t>
            </a:r>
          </a:p>
          <a:p>
            <a:endParaRPr lang="en-US" dirty="0"/>
          </a:p>
          <a:p>
            <a:r>
              <a:rPr lang="en-US" b="1" dirty="0" smtClean="0"/>
              <a:t>DIRECTORA:</a:t>
            </a:r>
          </a:p>
          <a:p>
            <a:r>
              <a:rPr lang="en-US" dirty="0" smtClean="0"/>
              <a:t>ING. LORENA DUQUE</a:t>
            </a:r>
          </a:p>
          <a:p>
            <a:r>
              <a:rPr lang="en-US" b="1" dirty="0" smtClean="0"/>
              <a:t>CODIRECTORA:</a:t>
            </a:r>
          </a:p>
          <a:p>
            <a:r>
              <a:rPr lang="en-US" dirty="0" smtClean="0"/>
              <a:t>ING. JENNY RUIZ</a:t>
            </a:r>
          </a:p>
        </p:txBody>
      </p:sp>
    </p:spTree>
    <p:extLst>
      <p:ext uri="{BB962C8B-B14F-4D97-AF65-F5344CB8AC3E}">
        <p14:creationId xmlns:p14="http://schemas.microsoft.com/office/powerpoint/2010/main" val="37053465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620688"/>
            <a:ext cx="7024744" cy="1143000"/>
          </a:xfrm>
        </p:spPr>
        <p:txBody>
          <a:bodyPr/>
          <a:lstStyle/>
          <a:p>
            <a:r>
              <a:rPr lang="es-EC" dirty="0" smtClean="0"/>
              <a:t>EXTREME PROGRAMMING</a:t>
            </a:r>
            <a:endParaRPr lang="en-US" dirty="0"/>
          </a:p>
        </p:txBody>
      </p:sp>
      <p:pic>
        <p:nvPicPr>
          <p:cNvPr id="1026" name="Picture 2" descr="Extreme Programming Project flow c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24"/>
          <a:stretch>
            <a:fillRect/>
          </a:stretch>
        </p:blipFill>
        <p:spPr bwMode="auto">
          <a:xfrm>
            <a:off x="856144" y="2276872"/>
            <a:ext cx="7597204" cy="2445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s://encrypted-tbn1.gstatic.com/images?q=tbn:ANd9GcSHmhyyrAAhlMzzkhCXnP20nJ1dXD_6G30SjdsskoELF45mS3un3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661248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275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>DIAGRAMA DE </a:t>
            </a:r>
            <a:br>
              <a:rPr lang="es-EC" dirty="0" smtClean="0"/>
            </a:br>
            <a:r>
              <a:rPr lang="es-EC" dirty="0" smtClean="0"/>
              <a:t>ARQUITECTURA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84784"/>
            <a:ext cx="6050433" cy="4365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https://encrypted-tbn1.gstatic.com/images?q=tbn:ANd9GcSHmhyyrAAhlMzzkhCXnP20nJ1dXD_6G30SjdsskoELF45mS3un3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661248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1553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42148"/>
              </p:ext>
            </p:extLst>
          </p:nvPr>
        </p:nvGraphicFramePr>
        <p:xfrm>
          <a:off x="1223628" y="980728"/>
          <a:ext cx="691276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47003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12" y="692696"/>
            <a:ext cx="8229600" cy="704056"/>
          </a:xfrm>
        </p:spPr>
        <p:txBody>
          <a:bodyPr>
            <a:normAutofit/>
          </a:bodyPr>
          <a:lstStyle/>
          <a:p>
            <a:r>
              <a:rPr lang="es-EC" dirty="0" smtClean="0"/>
              <a:t>HERRAMIENTAS USADAS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895722"/>
              </p:ext>
            </p:extLst>
          </p:nvPr>
        </p:nvGraphicFramePr>
        <p:xfrm>
          <a:off x="683568" y="1484784"/>
          <a:ext cx="7488832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https://encrypted-tbn1.gstatic.com/images?q=tbn:ANd9GcSHmhyyrAAhlMzzkhCXnP20nJ1dXD_6G30SjdsskoELF45mS3un3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661248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559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024744" cy="1143000"/>
          </a:xfrm>
        </p:spPr>
        <p:txBody>
          <a:bodyPr>
            <a:normAutofit/>
          </a:bodyPr>
          <a:lstStyle/>
          <a:p>
            <a:r>
              <a:rPr lang="es-EC" dirty="0" smtClean="0"/>
              <a:t>JEE6</a:t>
            </a:r>
            <a:endParaRPr lang="en-U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9465009"/>
              </p:ext>
            </p:extLst>
          </p:nvPr>
        </p:nvGraphicFramePr>
        <p:xfrm>
          <a:off x="1187624" y="620688"/>
          <a:ext cx="684076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https://encrypted-tbn1.gstatic.com/images?q=tbn:ANd9GcSHmhyyrAAhlMzzkhCXnP20nJ1dXD_6G30SjdsskoELF45mS3un3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661248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8455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MÓDULO DE AUDITORÍA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372418"/>
            <a:ext cx="5465539" cy="4255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https://encrypted-tbn1.gstatic.com/images?q=tbn:ANd9GcSHmhyyrAAhlMzzkhCXnP20nJ1dXD_6G30SjdsskoELF45mS3un3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661248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817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692696"/>
            <a:ext cx="7024744" cy="757888"/>
          </a:xfrm>
        </p:spPr>
        <p:txBody>
          <a:bodyPr/>
          <a:lstStyle/>
          <a:p>
            <a:r>
              <a:rPr lang="es-EC" dirty="0" smtClean="0"/>
              <a:t>CONCLUSIONES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505388"/>
              </p:ext>
            </p:extLst>
          </p:nvPr>
        </p:nvGraphicFramePr>
        <p:xfrm>
          <a:off x="1043608" y="1556792"/>
          <a:ext cx="6777317" cy="3508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https://encrypted-tbn1.gstatic.com/images?q=tbn:ANd9GcSHmhyyrAAhlMzzkhCXnP20nJ1dXD_6G30SjdsskoELF45mS3un3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661248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595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620688"/>
            <a:ext cx="7024744" cy="613872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>RECOMENDACIONES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573519"/>
              </p:ext>
            </p:extLst>
          </p:nvPr>
        </p:nvGraphicFramePr>
        <p:xfrm>
          <a:off x="1043608" y="1556792"/>
          <a:ext cx="6777317" cy="3508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https://encrypted-tbn1.gstatic.com/images?q=tbn:ANd9GcSHmhyyrAAhlMzzkhCXnP20nJ1dXD_6G30SjdsskoELF45mS3un3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661248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566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71800" y="2852936"/>
            <a:ext cx="3384376" cy="998984"/>
          </a:xfrm>
        </p:spPr>
        <p:txBody>
          <a:bodyPr>
            <a:normAutofit fontScale="90000"/>
          </a:bodyPr>
          <a:lstStyle/>
          <a:p>
            <a:r>
              <a:rPr lang="es-EC" sz="6000" b="1" dirty="0" smtClean="0"/>
              <a:t>GRACIAS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414590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ÍNDICE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>
                <a:hlinkClick r:id="rId2" action="ppaction://hlinksldjump"/>
              </a:rPr>
              <a:t>La Fundación</a:t>
            </a:r>
            <a:endParaRPr lang="es-EC" dirty="0" smtClean="0"/>
          </a:p>
          <a:p>
            <a:r>
              <a:rPr lang="es-EC" dirty="0" smtClean="0">
                <a:hlinkClick r:id="rId3" action="ppaction://hlinksldjump"/>
              </a:rPr>
              <a:t>Objetivos</a:t>
            </a:r>
            <a:endParaRPr lang="es-EC" dirty="0" smtClean="0"/>
          </a:p>
          <a:p>
            <a:r>
              <a:rPr lang="es-EC" dirty="0" smtClean="0">
                <a:hlinkClick r:id="rId4" action="ppaction://hlinksldjump"/>
              </a:rPr>
              <a:t>Conclusiones </a:t>
            </a:r>
            <a:endParaRPr lang="es-EC" dirty="0" smtClean="0"/>
          </a:p>
          <a:p>
            <a:r>
              <a:rPr lang="es-EC" dirty="0">
                <a:hlinkClick r:id="rId5" action="ppaction://hlinksldjump"/>
              </a:rPr>
              <a:t>R</a:t>
            </a:r>
            <a:r>
              <a:rPr lang="es-EC" dirty="0" smtClean="0">
                <a:hlinkClick r:id="rId5" action="ppaction://hlinksldjump"/>
              </a:rPr>
              <a:t>ecomendaciones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19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OBJETIVOS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dirty="0">
                <a:hlinkClick r:id="rId2" action="ppaction://hlinksldjump"/>
              </a:rPr>
              <a:t>OBJETIVO GENERAL</a:t>
            </a:r>
            <a:endParaRPr lang="es-EC" dirty="0"/>
          </a:p>
          <a:p>
            <a:r>
              <a:rPr lang="es-EC" dirty="0">
                <a:hlinkClick r:id="rId3" action="ppaction://hlinksldjump"/>
              </a:rPr>
              <a:t>OBJETIVOS ESPECÍFICOS</a:t>
            </a:r>
            <a:endParaRPr lang="en-US" dirty="0"/>
          </a:p>
        </p:txBody>
      </p:sp>
      <p:pic>
        <p:nvPicPr>
          <p:cNvPr id="4" name="Picture 2" descr="https://encrypted-tbn1.gstatic.com/images?q=tbn:ANd9GcSHmhyyrAAhlMzzkhCXnP20nJ1dXD_6G30SjdsskoELF45mS3un3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661248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79112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>JÓVENES CONTRA EL CÁNCER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934409"/>
              </p:ext>
            </p:extLst>
          </p:nvPr>
        </p:nvGraphicFramePr>
        <p:xfrm>
          <a:off x="1043492" y="3861048"/>
          <a:ext cx="6777317" cy="1971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1" descr="Descripción: 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017" y="2231152"/>
            <a:ext cx="4901857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26515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336027671"/>
              </p:ext>
            </p:extLst>
          </p:nvPr>
        </p:nvGraphicFramePr>
        <p:xfrm>
          <a:off x="1259632" y="980728"/>
          <a:ext cx="6624736" cy="5328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https://encrypted-tbn1.gstatic.com/images?q=tbn:ANd9GcSHmhyyrAAhlMzzkhCXnP20nJ1dXD_6G30SjdsskoELF45mS3un3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661248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377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/>
          <a:lstStyle/>
          <a:p>
            <a:r>
              <a:rPr lang="es-EC" dirty="0" smtClean="0"/>
              <a:t>OBJETIVO GENERAL</a:t>
            </a:r>
            <a:endParaRPr lang="en-U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632248"/>
              </p:ext>
            </p:extLst>
          </p:nvPr>
        </p:nvGraphicFramePr>
        <p:xfrm>
          <a:off x="1043608" y="2060848"/>
          <a:ext cx="6777317" cy="3508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https://encrypted-tbn1.gstatic.com/images?q=tbn:ANd9GcSHmhyyrAAhlMzzkhCXnP20nJ1dXD_6G30SjdsskoELF45mS3un3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661248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9968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404664"/>
            <a:ext cx="7024744" cy="1143000"/>
          </a:xfrm>
        </p:spPr>
        <p:txBody>
          <a:bodyPr/>
          <a:lstStyle/>
          <a:p>
            <a:r>
              <a:rPr lang="es-EC" dirty="0" smtClean="0"/>
              <a:t>OBJETIVOS ESPECÍFICOS</a:t>
            </a:r>
            <a:endParaRPr lang="en-U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907942"/>
              </p:ext>
            </p:extLst>
          </p:nvPr>
        </p:nvGraphicFramePr>
        <p:xfrm>
          <a:off x="1115616" y="1700808"/>
          <a:ext cx="6777317" cy="3508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https://encrypted-tbn1.gstatic.com/images?q=tbn:ANd9GcSHmhyyrAAhlMzzkhCXnP20nJ1dXD_6G30SjdsskoELF45mS3un3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661248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1524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86" y="692696"/>
            <a:ext cx="7832852" cy="710952"/>
          </a:xfrm>
        </p:spPr>
        <p:txBody>
          <a:bodyPr>
            <a:normAutofit fontScale="90000"/>
          </a:bodyPr>
          <a:lstStyle/>
          <a:p>
            <a:r>
              <a:rPr lang="es-EC" dirty="0" err="1" smtClean="0"/>
              <a:t>Standish</a:t>
            </a:r>
            <a:r>
              <a:rPr lang="es-EC" dirty="0" smtClean="0"/>
              <a:t> </a:t>
            </a:r>
            <a:r>
              <a:rPr lang="es-EC" dirty="0" err="1" smtClean="0"/>
              <a:t>Group</a:t>
            </a:r>
            <a:r>
              <a:rPr lang="es-EC" dirty="0" smtClean="0"/>
              <a:t> “CHAOS </a:t>
            </a:r>
            <a:r>
              <a:rPr lang="es-EC" dirty="0" err="1" smtClean="0"/>
              <a:t>Report</a:t>
            </a:r>
            <a:r>
              <a:rPr lang="es-EC" dirty="0" smtClean="0"/>
              <a:t>”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928619"/>
              </p:ext>
            </p:extLst>
          </p:nvPr>
        </p:nvGraphicFramePr>
        <p:xfrm>
          <a:off x="1043608" y="1484784"/>
          <a:ext cx="7272808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86571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024744" cy="1143000"/>
          </a:xfrm>
        </p:spPr>
        <p:txBody>
          <a:bodyPr/>
          <a:lstStyle/>
          <a:p>
            <a:r>
              <a:rPr lang="es-EC" dirty="0" smtClean="0"/>
              <a:t>Precio/Tiempo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4" t="36463" r="36837" b="37687"/>
          <a:stretch/>
        </p:blipFill>
        <p:spPr bwMode="auto">
          <a:xfrm>
            <a:off x="1981200" y="1782245"/>
            <a:ext cx="6366915" cy="3780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90630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Personalizado 7">
      <a:dk1>
        <a:sysClr val="windowText" lastClr="000000"/>
      </a:dk1>
      <a:lt1>
        <a:sysClr val="window" lastClr="FFFFFF"/>
      </a:lt1>
      <a:dk2>
        <a:srgbClr val="1F497D"/>
      </a:dk2>
      <a:lt2>
        <a:srgbClr val="92D050"/>
      </a:lt2>
      <a:accent1>
        <a:srgbClr val="4F81BD"/>
      </a:accent1>
      <a:accent2>
        <a:srgbClr val="BFBFB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782</Words>
  <Application>Microsoft Office PowerPoint</Application>
  <PresentationFormat>Presentación en pantalla (4:3)</PresentationFormat>
  <Paragraphs>81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Austin</vt:lpstr>
      <vt:lpstr>ANÁLISIS, DISEÑO E IMPLEMENTACIÓN DE UN SISTEMA DE GESTIÓN DE DONACIONES Y VOLUNTARIADO PARA LA FUNDACIÓN JÓVENES CONTRA EL CÁNCER</vt:lpstr>
      <vt:lpstr>ÍNDICE</vt:lpstr>
      <vt:lpstr>OBJETIVOS</vt:lpstr>
      <vt:lpstr>JÓVENES CONTRA EL CÁNCER</vt:lpstr>
      <vt:lpstr>Presentación de PowerPoint</vt:lpstr>
      <vt:lpstr>OBJETIVO GENERAL</vt:lpstr>
      <vt:lpstr>OBJETIVOS ESPECÍFICOS</vt:lpstr>
      <vt:lpstr>Standish Group “CHAOS Report”</vt:lpstr>
      <vt:lpstr>Precio/Tiempo</vt:lpstr>
      <vt:lpstr>EXTREME PROGRAMMING</vt:lpstr>
      <vt:lpstr>DIAGRAMA DE  ARQUITECTURA</vt:lpstr>
      <vt:lpstr>Presentación de PowerPoint</vt:lpstr>
      <vt:lpstr>HERRAMIENTAS USADAS</vt:lpstr>
      <vt:lpstr>JEE6</vt:lpstr>
      <vt:lpstr>MÓDULO DE AUDITORÍA</vt:lpstr>
      <vt:lpstr>CONCLUSIONES</vt:lpstr>
      <vt:lpstr>RECOMENDACIONES</vt:lpstr>
      <vt:lpstr>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ANÁLISIS, DISEÑO E IMPLEMENTACIÓN DE UN SISTEMA DE GESTIÓN DE DONACIONES Y VOLUNTARIADO PARA LA FUNDACIÓN JÓVENES CONTRA EL CÁNCER</dc:title>
  <dc:creator>Alberto</dc:creator>
  <cp:lastModifiedBy>Alberto</cp:lastModifiedBy>
  <cp:revision>25</cp:revision>
  <dcterms:created xsi:type="dcterms:W3CDTF">2013-05-23T15:50:10Z</dcterms:created>
  <dcterms:modified xsi:type="dcterms:W3CDTF">2013-06-10T14:54:12Z</dcterms:modified>
</cp:coreProperties>
</file>