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4">
  <p:sldMasterIdLst>
    <p:sldMasterId id="2147483768" r:id="rId1"/>
  </p:sldMasterIdLst>
  <p:notesMasterIdLst>
    <p:notesMasterId r:id="rId40"/>
  </p:notesMasterIdLst>
  <p:sldIdLst>
    <p:sldId id="353" r:id="rId2"/>
    <p:sldId id="262" r:id="rId3"/>
    <p:sldId id="264" r:id="rId4"/>
    <p:sldId id="346" r:id="rId5"/>
    <p:sldId id="265" r:id="rId6"/>
    <p:sldId id="266" r:id="rId7"/>
    <p:sldId id="267" r:id="rId8"/>
    <p:sldId id="334" r:id="rId9"/>
    <p:sldId id="335" r:id="rId10"/>
    <p:sldId id="282" r:id="rId11"/>
    <p:sldId id="284" r:id="rId12"/>
    <p:sldId id="288" r:id="rId13"/>
    <p:sldId id="343" r:id="rId14"/>
    <p:sldId id="301" r:id="rId15"/>
    <p:sldId id="308" r:id="rId16"/>
    <p:sldId id="356" r:id="rId17"/>
    <p:sldId id="357" r:id="rId18"/>
    <p:sldId id="358" r:id="rId19"/>
    <p:sldId id="316" r:id="rId20"/>
    <p:sldId id="348" r:id="rId21"/>
    <p:sldId id="324" r:id="rId22"/>
    <p:sldId id="269" r:id="rId23"/>
    <p:sldId id="333" r:id="rId24"/>
    <p:sldId id="360" r:id="rId25"/>
    <p:sldId id="359" r:id="rId26"/>
    <p:sldId id="270" r:id="rId27"/>
    <p:sldId id="271" r:id="rId28"/>
    <p:sldId id="281" r:id="rId29"/>
    <p:sldId id="352" r:id="rId30"/>
    <p:sldId id="283" r:id="rId31"/>
    <p:sldId id="289" r:id="rId32"/>
    <p:sldId id="339" r:id="rId33"/>
    <p:sldId id="354" r:id="rId34"/>
    <p:sldId id="330" r:id="rId35"/>
    <p:sldId id="331" r:id="rId36"/>
    <p:sldId id="332" r:id="rId37"/>
    <p:sldId id="274" r:id="rId38"/>
    <p:sldId id="277" r:id="rId39"/>
  </p:sldIdLst>
  <p:sldSz cx="12801600" cy="9601200" type="A3"/>
  <p:notesSz cx="9869488" cy="14295438"/>
  <p:defaultTextStyle>
    <a:defPPr>
      <a:defRPr lang="es-EC"/>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1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28" autoAdjust="0"/>
  </p:normalViewPr>
  <p:slideViewPr>
    <p:cSldViewPr>
      <p:cViewPr>
        <p:scale>
          <a:sx n="75" d="100"/>
          <a:sy n="75" d="100"/>
        </p:scale>
        <p:origin x="-150" y="40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gel\Documents\INFORMES%20T&#201;CNICOS%20PDOT\PRIMER%20INFORME%20DE%20AVANCE%20PDOT%20-%20GAD-%20PATATE%20Junio%202011\POBLACI&#211;N%20%20PATATE%20PDO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gel\Documents\INFORMES%20T&#201;CNICOS%20PDOT\PRIMER%20INFORME%20DE%20AVANCE%20PDOT%20-%20GAD-%20PATATE%20Junio%202011\POBLACI&#211;N%20%20PATATE%20PDO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lu\Downloads\etapa%2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1.1976047904191727E-2"/>
                  <c:y val="7.6923076923077011E-2"/>
                </c:manualLayout>
              </c:layout>
              <c:tx>
                <c:rich>
                  <a:bodyPr/>
                  <a:lstStyle/>
                  <a:p>
                    <a:r>
                      <a:rPr lang="en-US"/>
                      <a:t>De la red pública
71,40%</a:t>
                    </a:r>
                  </a:p>
                </c:rich>
              </c:tx>
              <c:dLblPos val="bestFit"/>
              <c:showLegendKey val="0"/>
              <c:showVal val="0"/>
              <c:showCatName val="1"/>
              <c:showSerName val="0"/>
              <c:showPercent val="1"/>
              <c:showBubbleSize val="0"/>
            </c:dLbl>
            <c:dLbl>
              <c:idx val="2"/>
              <c:layout>
                <c:manualLayout>
                  <c:x val="-3.2934131736526956E-2"/>
                  <c:y val="0"/>
                </c:manualLayout>
              </c:layout>
              <c:dLblPos val="bestFit"/>
              <c:showLegendKey val="0"/>
              <c:showVal val="0"/>
              <c:showCatName val="1"/>
              <c:showSerName val="0"/>
              <c:showPercent val="1"/>
              <c:showBubbleSize val="0"/>
            </c:dLbl>
            <c:dLbl>
              <c:idx val="3"/>
              <c:layout>
                <c:manualLayout>
                  <c:x val="0.15269413928049413"/>
                  <c:y val="0"/>
                </c:manualLayout>
              </c:layout>
              <c:dLblPos val="bestFit"/>
              <c:showLegendKey val="0"/>
              <c:showVal val="0"/>
              <c:showCatName val="1"/>
              <c:showSerName val="0"/>
              <c:showPercent val="1"/>
              <c:showBubbleSize val="0"/>
            </c:dLbl>
            <c:numFmt formatCode="0.00%" sourceLinked="0"/>
            <c:dLblPos val="outEnd"/>
            <c:showLegendKey val="0"/>
            <c:showVal val="0"/>
            <c:showCatName val="1"/>
            <c:showSerName val="0"/>
            <c:showPercent val="1"/>
            <c:showBubbleSize val="0"/>
            <c:showLeaderLines val="1"/>
          </c:dLbls>
          <c:cat>
            <c:strRef>
              <c:f>Hoja2!$B$16:$B$19</c:f>
              <c:strCache>
                <c:ptCount val="4"/>
                <c:pt idx="0">
                  <c:v>De red pública</c:v>
                </c:pt>
                <c:pt idx="1">
                  <c:v>De pozo</c:v>
                </c:pt>
                <c:pt idx="2">
                  <c:v>De río, vertiente, acequia o canal</c:v>
                </c:pt>
                <c:pt idx="3">
                  <c:v>Otro (Agua lluvia/albarrada)</c:v>
                </c:pt>
              </c:strCache>
            </c:strRef>
          </c:cat>
          <c:val>
            <c:numRef>
              <c:f>Hoja2!$J$16:$J$19</c:f>
              <c:numCache>
                <c:formatCode>General</c:formatCode>
                <c:ptCount val="4"/>
                <c:pt idx="0">
                  <c:v>2609</c:v>
                </c:pt>
                <c:pt idx="1">
                  <c:v>55</c:v>
                </c:pt>
                <c:pt idx="2">
                  <c:v>859</c:v>
                </c:pt>
                <c:pt idx="3">
                  <c:v>131</c:v>
                </c:pt>
              </c:numCache>
            </c:numRef>
          </c:val>
        </c:ser>
        <c:dLbls>
          <c:showLegendKey val="0"/>
          <c:showVal val="0"/>
          <c:showCatName val="1"/>
          <c:showSerName val="0"/>
          <c:showPercent val="1"/>
          <c:showBubbleSize val="0"/>
          <c:showLeaderLines val="1"/>
        </c:dLbls>
      </c:pie3DChart>
    </c:plotArea>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3055555555559014E-2"/>
          <c:y val="0.17087415797163286"/>
          <c:w val="0.81388888888889765"/>
          <c:h val="0.80275086303868615"/>
        </c:manualLayout>
      </c:layout>
      <c:pie3DChart>
        <c:varyColors val="1"/>
        <c:ser>
          <c:idx val="0"/>
          <c:order val="0"/>
          <c:explosion val="25"/>
          <c:dLbls>
            <c:dLbl>
              <c:idx val="0"/>
              <c:layout>
                <c:manualLayout>
                  <c:x val="-3.8680555555555572E-2"/>
                  <c:y val="0.29097586759989608"/>
                </c:manualLayout>
              </c:layout>
              <c:showLegendKey val="0"/>
              <c:showVal val="0"/>
              <c:showCatName val="1"/>
              <c:showSerName val="0"/>
              <c:showPercent val="1"/>
              <c:showBubbleSize val="0"/>
            </c:dLbl>
            <c:dLbl>
              <c:idx val="1"/>
              <c:layout>
                <c:manualLayout>
                  <c:x val="-1.2326070891623984E-2"/>
                  <c:y val="3.7238276249951602E-2"/>
                </c:manualLayout>
              </c:layout>
              <c:showLegendKey val="0"/>
              <c:showVal val="0"/>
              <c:showCatName val="1"/>
              <c:showSerName val="0"/>
              <c:showPercent val="1"/>
              <c:showBubbleSize val="0"/>
            </c:dLbl>
            <c:dLbl>
              <c:idx val="2"/>
              <c:layout>
                <c:manualLayout>
                  <c:x val="3.3076334208224006E-2"/>
                  <c:y val="-6.5201224846894182E-2"/>
                </c:manualLayout>
              </c:layout>
              <c:showLegendKey val="0"/>
              <c:showVal val="0"/>
              <c:showCatName val="1"/>
              <c:showSerName val="0"/>
              <c:showPercent val="1"/>
              <c:showBubbleSize val="0"/>
            </c:dLbl>
            <c:dLbl>
              <c:idx val="3"/>
              <c:layout>
                <c:manualLayout>
                  <c:x val="-8.6503718285214332E-2"/>
                  <c:y val="-5.6747594050745188E-3"/>
                </c:manualLayout>
              </c:layout>
              <c:showLegendKey val="0"/>
              <c:showVal val="0"/>
              <c:showCatName val="1"/>
              <c:showSerName val="0"/>
              <c:showPercent val="1"/>
              <c:showBubbleSize val="0"/>
            </c:dLbl>
            <c:dLbl>
              <c:idx val="4"/>
              <c:layout>
                <c:manualLayout>
                  <c:x val="4.0316272965879404E-2"/>
                  <c:y val="-4.8103642217136734E-2"/>
                </c:manualLayout>
              </c:layout>
              <c:showLegendKey val="0"/>
              <c:showVal val="0"/>
              <c:showCatName val="1"/>
              <c:showSerName val="0"/>
              <c:showPercent val="1"/>
              <c:showBubbleSize val="0"/>
            </c:dLbl>
            <c:dLbl>
              <c:idx val="5"/>
              <c:layout>
                <c:manualLayout>
                  <c:x val="0.19635389326334207"/>
                  <c:y val="-3.7867680333061815E-2"/>
                </c:manualLayout>
              </c:layout>
              <c:showLegendKey val="0"/>
              <c:showVal val="0"/>
              <c:showCatName val="1"/>
              <c:showSerName val="0"/>
              <c:showPercent val="1"/>
              <c:showBubbleSize val="0"/>
            </c:dLbl>
            <c:numFmt formatCode="0.00%" sourceLinked="0"/>
            <c:showLegendKey val="0"/>
            <c:showVal val="0"/>
            <c:showCatName val="1"/>
            <c:showSerName val="0"/>
            <c:showPercent val="1"/>
            <c:showBubbleSize val="0"/>
            <c:showLeaderLines val="1"/>
          </c:dLbls>
          <c:cat>
            <c:strRef>
              <c:f>'Eliminación de la basura'!$B$16:$B$21</c:f>
              <c:strCache>
                <c:ptCount val="6"/>
                <c:pt idx="0">
                  <c:v> Por carro recolector</c:v>
                </c:pt>
                <c:pt idx="1">
                  <c:v>La arrojan en terreno baldío o quebrada</c:v>
                </c:pt>
                <c:pt idx="2">
                  <c:v>La queman</c:v>
                </c:pt>
                <c:pt idx="3">
                  <c:v>La entierran</c:v>
                </c:pt>
                <c:pt idx="4">
                  <c:v>La arrojan al río, acequia o canal</c:v>
                </c:pt>
                <c:pt idx="5">
                  <c:v>De otra forma</c:v>
                </c:pt>
              </c:strCache>
            </c:strRef>
          </c:cat>
          <c:val>
            <c:numRef>
              <c:f>'Eliminación de la basura'!$J$16:$J$21</c:f>
              <c:numCache>
                <c:formatCode>General</c:formatCode>
                <c:ptCount val="6"/>
                <c:pt idx="0">
                  <c:v>1956</c:v>
                </c:pt>
                <c:pt idx="1">
                  <c:v>390</c:v>
                </c:pt>
                <c:pt idx="2">
                  <c:v>1010</c:v>
                </c:pt>
                <c:pt idx="3">
                  <c:v>217</c:v>
                </c:pt>
                <c:pt idx="4">
                  <c:v>21</c:v>
                </c:pt>
                <c:pt idx="5">
                  <c:v>60</c:v>
                </c:pt>
              </c:numCache>
            </c:numRef>
          </c:val>
        </c:ser>
        <c:dLbls>
          <c:showLegendKey val="0"/>
          <c:showVal val="0"/>
          <c:showCatName val="1"/>
          <c:showSerName val="0"/>
          <c:showPercent val="1"/>
          <c:showBubbleSize val="0"/>
          <c:showLeaderLines val="1"/>
        </c:dLbls>
      </c:pie3DChart>
    </c:plotArea>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8852992236707"/>
          <c:y val="5.6284808934273005E-2"/>
          <c:w val="0.50826474872032856"/>
          <c:h val="0.87821582626085026"/>
        </c:manualLayout>
      </c:layout>
      <c:radarChart>
        <c:radarStyle val="marker"/>
        <c:varyColors val="0"/>
        <c:ser>
          <c:idx val="0"/>
          <c:order val="0"/>
          <c:tx>
            <c:strRef>
              <c:f>'[etapa 8.xlsx]GUÍA'!$M$57</c:f>
              <c:strCache>
                <c:ptCount val="1"/>
                <c:pt idx="0">
                  <c:v>Patate</c:v>
                </c:pt>
              </c:strCache>
            </c:strRef>
          </c:tx>
          <c:marker>
            <c:symbol val="none"/>
          </c:marker>
          <c:cat>
            <c:strRef>
              <c:f>'[etapa 8.xlsx]GUÍA'!$N$56:$Q$56</c:f>
              <c:strCache>
                <c:ptCount val="4"/>
                <c:pt idx="0">
                  <c:v>Pobreza (NBI)</c:v>
                </c:pt>
                <c:pt idx="1">
                  <c:v>Edad de Dependencia</c:v>
                </c:pt>
                <c:pt idx="2">
                  <c:v>Tipo de Vivienda</c:v>
                </c:pt>
                <c:pt idx="3">
                  <c:v>Analfabetismo</c:v>
                </c:pt>
              </c:strCache>
            </c:strRef>
          </c:cat>
          <c:val>
            <c:numRef>
              <c:f>'[etapa 8.xlsx]GUÍA'!$N$57:$Q$57</c:f>
              <c:numCache>
                <c:formatCode>General</c:formatCode>
                <c:ptCount val="4"/>
                <c:pt idx="0">
                  <c:v>73.8</c:v>
                </c:pt>
                <c:pt idx="1">
                  <c:v>65.900000000000006</c:v>
                </c:pt>
                <c:pt idx="2">
                  <c:v>95.11</c:v>
                </c:pt>
                <c:pt idx="3">
                  <c:v>9.1</c:v>
                </c:pt>
              </c:numCache>
            </c:numRef>
          </c:val>
        </c:ser>
        <c:ser>
          <c:idx val="1"/>
          <c:order val="1"/>
          <c:tx>
            <c:strRef>
              <c:f>'[etapa 8.xlsx]GUÍA'!$M$58</c:f>
              <c:strCache>
                <c:ptCount val="1"/>
                <c:pt idx="0">
                  <c:v>Vulnerabilidad Baja</c:v>
                </c:pt>
              </c:strCache>
            </c:strRef>
          </c:tx>
          <c:spPr>
            <a:ln w="25400" cap="flat" cmpd="sng" algn="ctr">
              <a:solidFill>
                <a:schemeClr val="accent3"/>
              </a:solidFill>
              <a:prstDash val="solid"/>
            </a:ln>
            <a:effectLst/>
          </c:spPr>
          <c:marker>
            <c:symbol val="none"/>
          </c:marker>
          <c:cat>
            <c:strRef>
              <c:f>'[etapa 8.xlsx]GUÍA'!$N$56:$Q$56</c:f>
              <c:strCache>
                <c:ptCount val="4"/>
                <c:pt idx="0">
                  <c:v>Pobreza (NBI)</c:v>
                </c:pt>
                <c:pt idx="1">
                  <c:v>Edad de Dependencia</c:v>
                </c:pt>
                <c:pt idx="2">
                  <c:v>Tipo de Vivienda</c:v>
                </c:pt>
                <c:pt idx="3">
                  <c:v>Analfabetismo</c:v>
                </c:pt>
              </c:strCache>
            </c:strRef>
          </c:cat>
          <c:val>
            <c:numRef>
              <c:f>'[etapa 8.xlsx]GUÍA'!$N$58:$Q$58</c:f>
              <c:numCache>
                <c:formatCode>General</c:formatCode>
                <c:ptCount val="4"/>
                <c:pt idx="0">
                  <c:v>46.1</c:v>
                </c:pt>
                <c:pt idx="1">
                  <c:v>33</c:v>
                </c:pt>
                <c:pt idx="2">
                  <c:v>33</c:v>
                </c:pt>
                <c:pt idx="3">
                  <c:v>3.9</c:v>
                </c:pt>
              </c:numCache>
            </c:numRef>
          </c:val>
        </c:ser>
        <c:ser>
          <c:idx val="2"/>
          <c:order val="2"/>
          <c:tx>
            <c:strRef>
              <c:f>'[etapa 8.xlsx]GUÍA'!$M$59</c:f>
              <c:strCache>
                <c:ptCount val="1"/>
                <c:pt idx="0">
                  <c:v>Vulnerabilidad Alta</c:v>
                </c:pt>
              </c:strCache>
            </c:strRef>
          </c:tx>
          <c:spPr>
            <a:ln w="25400" cap="flat" cmpd="sng" algn="ctr">
              <a:solidFill>
                <a:schemeClr val="accent2"/>
              </a:solidFill>
              <a:prstDash val="solid"/>
            </a:ln>
            <a:effectLst/>
          </c:spPr>
          <c:marker>
            <c:symbol val="none"/>
          </c:marker>
          <c:cat>
            <c:strRef>
              <c:f>'[etapa 8.xlsx]GUÍA'!$N$56:$Q$56</c:f>
              <c:strCache>
                <c:ptCount val="4"/>
                <c:pt idx="0">
                  <c:v>Pobreza (NBI)</c:v>
                </c:pt>
                <c:pt idx="1">
                  <c:v>Edad de Dependencia</c:v>
                </c:pt>
                <c:pt idx="2">
                  <c:v>Tipo de Vivienda</c:v>
                </c:pt>
                <c:pt idx="3">
                  <c:v>Analfabetismo</c:v>
                </c:pt>
              </c:strCache>
            </c:strRef>
          </c:cat>
          <c:val>
            <c:numRef>
              <c:f>'[etapa 8.xlsx]GUÍA'!$N$59:$Q$59</c:f>
              <c:numCache>
                <c:formatCode>General</c:formatCode>
                <c:ptCount val="4"/>
                <c:pt idx="0">
                  <c:v>60.05</c:v>
                </c:pt>
                <c:pt idx="1">
                  <c:v>67</c:v>
                </c:pt>
                <c:pt idx="2">
                  <c:v>67</c:v>
                </c:pt>
                <c:pt idx="3">
                  <c:v>6.7</c:v>
                </c:pt>
              </c:numCache>
            </c:numRef>
          </c:val>
        </c:ser>
        <c:dLbls>
          <c:showLegendKey val="0"/>
          <c:showVal val="0"/>
          <c:showCatName val="0"/>
          <c:showSerName val="0"/>
          <c:showPercent val="0"/>
          <c:showBubbleSize val="0"/>
        </c:dLbls>
        <c:axId val="227119616"/>
        <c:axId val="225425024"/>
      </c:radarChart>
      <c:catAx>
        <c:axId val="227119616"/>
        <c:scaling>
          <c:orientation val="minMax"/>
        </c:scaling>
        <c:delete val="0"/>
        <c:axPos val="b"/>
        <c:majorGridlines/>
        <c:majorTickMark val="out"/>
        <c:minorTickMark val="none"/>
        <c:tickLblPos val="nextTo"/>
        <c:crossAx val="225425024"/>
        <c:crosses val="autoZero"/>
        <c:auto val="1"/>
        <c:lblAlgn val="ctr"/>
        <c:lblOffset val="100"/>
        <c:noMultiLvlLbl val="0"/>
      </c:catAx>
      <c:valAx>
        <c:axId val="225425024"/>
        <c:scaling>
          <c:orientation val="minMax"/>
        </c:scaling>
        <c:delete val="0"/>
        <c:axPos val="l"/>
        <c:majorGridlines/>
        <c:numFmt formatCode="General" sourceLinked="1"/>
        <c:majorTickMark val="cross"/>
        <c:minorTickMark val="none"/>
        <c:tickLblPos val="nextTo"/>
        <c:crossAx val="227119616"/>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E8C10-C8A3-44B3-BDF5-2217460DB721}" type="doc">
      <dgm:prSet loTypeId="urn:microsoft.com/office/officeart/2005/8/layout/default#1" loCatId="list" qsTypeId="urn:microsoft.com/office/officeart/2005/8/quickstyle/3d1" qsCatId="3D" csTypeId="urn:microsoft.com/office/officeart/2005/8/colors/colorful3" csCatId="colorful" phldr="1"/>
      <dgm:spPr/>
      <dgm:t>
        <a:bodyPr/>
        <a:lstStyle/>
        <a:p>
          <a:endParaRPr lang="es-EC"/>
        </a:p>
      </dgm:t>
    </dgm:pt>
    <dgm:pt modelId="{59D84262-1B86-4802-B0CA-9CB8E058C769}">
      <dgm:prSet phldrT="[Texto]" custT="1"/>
      <dgm:spPr/>
      <dgm:t>
        <a:bodyPr/>
        <a:lstStyle/>
        <a:p>
          <a:r>
            <a:rPr lang="es-EC" sz="3000" b="1" dirty="0" smtClean="0">
              <a:latin typeface="Times New Roman" pitchFamily="18" charset="0"/>
              <a:cs typeface="Times New Roman" pitchFamily="18" charset="0"/>
            </a:rPr>
            <a:t>Problema</a:t>
          </a:r>
          <a:endParaRPr lang="es-EC" sz="3000" b="1" dirty="0">
            <a:latin typeface="Times New Roman" pitchFamily="18" charset="0"/>
            <a:cs typeface="Times New Roman" pitchFamily="18" charset="0"/>
          </a:endParaRPr>
        </a:p>
      </dgm:t>
    </dgm:pt>
    <dgm:pt modelId="{FED45827-640E-4B0C-887A-837C718544F4}" type="parTrans" cxnId="{57D9332B-24DA-483F-8DEF-47B7B2017ABF}">
      <dgm:prSet/>
      <dgm:spPr/>
      <dgm:t>
        <a:bodyPr/>
        <a:lstStyle/>
        <a:p>
          <a:endParaRPr lang="es-EC" sz="3000" b="1">
            <a:latin typeface="Times New Roman" pitchFamily="18" charset="0"/>
            <a:cs typeface="Times New Roman" pitchFamily="18" charset="0"/>
          </a:endParaRPr>
        </a:p>
      </dgm:t>
    </dgm:pt>
    <dgm:pt modelId="{E8A2D91B-083D-41AA-A009-9A4337A218C2}" type="sibTrans" cxnId="{57D9332B-24DA-483F-8DEF-47B7B2017ABF}">
      <dgm:prSet/>
      <dgm:spPr/>
      <dgm:t>
        <a:bodyPr/>
        <a:lstStyle/>
        <a:p>
          <a:endParaRPr lang="es-EC" sz="3000" b="1">
            <a:latin typeface="Times New Roman" pitchFamily="18" charset="0"/>
            <a:cs typeface="Times New Roman" pitchFamily="18" charset="0"/>
          </a:endParaRPr>
        </a:p>
      </dgm:t>
    </dgm:pt>
    <dgm:pt modelId="{CCD64C6E-8043-4E63-914E-3302FB7A9603}">
      <dgm:prSet phldrT="[Texto]" custT="1"/>
      <dgm:spPr/>
      <dgm:t>
        <a:bodyPr/>
        <a:lstStyle/>
        <a:p>
          <a:r>
            <a:rPr lang="es-EC" sz="3000" b="1" dirty="0" smtClean="0">
              <a:latin typeface="Times New Roman" pitchFamily="18" charset="0"/>
              <a:cs typeface="Times New Roman" pitchFamily="18" charset="0"/>
            </a:rPr>
            <a:t>Justificación</a:t>
          </a:r>
          <a:endParaRPr lang="es-EC" sz="3000" b="1" dirty="0">
            <a:latin typeface="Times New Roman" pitchFamily="18" charset="0"/>
            <a:cs typeface="Times New Roman" pitchFamily="18" charset="0"/>
          </a:endParaRPr>
        </a:p>
      </dgm:t>
    </dgm:pt>
    <dgm:pt modelId="{BE387EED-B86C-45DD-A354-A3D2CD7302C9}" type="parTrans" cxnId="{1977318F-A27B-4FCB-97CB-B35C860FC6AC}">
      <dgm:prSet/>
      <dgm:spPr/>
      <dgm:t>
        <a:bodyPr/>
        <a:lstStyle/>
        <a:p>
          <a:endParaRPr lang="es-EC" sz="3000" b="1">
            <a:latin typeface="Times New Roman" pitchFamily="18" charset="0"/>
            <a:cs typeface="Times New Roman" pitchFamily="18" charset="0"/>
          </a:endParaRPr>
        </a:p>
      </dgm:t>
    </dgm:pt>
    <dgm:pt modelId="{3BBA39A5-9876-4337-8A3D-889CB149D9F5}" type="sibTrans" cxnId="{1977318F-A27B-4FCB-97CB-B35C860FC6AC}">
      <dgm:prSet/>
      <dgm:spPr/>
      <dgm:t>
        <a:bodyPr/>
        <a:lstStyle/>
        <a:p>
          <a:endParaRPr lang="es-EC" sz="3000" b="1">
            <a:latin typeface="Times New Roman" pitchFamily="18" charset="0"/>
            <a:cs typeface="Times New Roman" pitchFamily="18" charset="0"/>
          </a:endParaRPr>
        </a:p>
      </dgm:t>
    </dgm:pt>
    <dgm:pt modelId="{7D73A672-83D5-4518-8F89-22F03596C04C}" type="pres">
      <dgm:prSet presAssocID="{33CE8C10-C8A3-44B3-BDF5-2217460DB721}" presName="diagram" presStyleCnt="0">
        <dgm:presLayoutVars>
          <dgm:dir/>
          <dgm:resizeHandles val="exact"/>
        </dgm:presLayoutVars>
      </dgm:prSet>
      <dgm:spPr/>
      <dgm:t>
        <a:bodyPr/>
        <a:lstStyle/>
        <a:p>
          <a:endParaRPr lang="es-EC"/>
        </a:p>
      </dgm:t>
    </dgm:pt>
    <dgm:pt modelId="{48FD7D78-A6C9-4F38-8CFB-D680DDDA81CC}" type="pres">
      <dgm:prSet presAssocID="{59D84262-1B86-4802-B0CA-9CB8E058C769}" presName="node" presStyleLbl="node1" presStyleIdx="0" presStyleCnt="2" custScaleY="25576">
        <dgm:presLayoutVars>
          <dgm:bulletEnabled val="1"/>
        </dgm:presLayoutVars>
      </dgm:prSet>
      <dgm:spPr/>
      <dgm:t>
        <a:bodyPr/>
        <a:lstStyle/>
        <a:p>
          <a:endParaRPr lang="es-EC"/>
        </a:p>
      </dgm:t>
    </dgm:pt>
    <dgm:pt modelId="{52FFCE06-4B9D-4ED8-A782-C5F4E4BBCBFB}" type="pres">
      <dgm:prSet presAssocID="{E8A2D91B-083D-41AA-A009-9A4337A218C2}" presName="sibTrans" presStyleCnt="0"/>
      <dgm:spPr/>
    </dgm:pt>
    <dgm:pt modelId="{FE3A1CAE-1F03-4A0F-A310-F27E676A3209}" type="pres">
      <dgm:prSet presAssocID="{CCD64C6E-8043-4E63-914E-3302FB7A9603}" presName="node" presStyleLbl="node1" presStyleIdx="1" presStyleCnt="2" custScaleY="25576">
        <dgm:presLayoutVars>
          <dgm:bulletEnabled val="1"/>
        </dgm:presLayoutVars>
      </dgm:prSet>
      <dgm:spPr/>
      <dgm:t>
        <a:bodyPr/>
        <a:lstStyle/>
        <a:p>
          <a:endParaRPr lang="es-EC"/>
        </a:p>
      </dgm:t>
    </dgm:pt>
  </dgm:ptLst>
  <dgm:cxnLst>
    <dgm:cxn modelId="{1977318F-A27B-4FCB-97CB-B35C860FC6AC}" srcId="{33CE8C10-C8A3-44B3-BDF5-2217460DB721}" destId="{CCD64C6E-8043-4E63-914E-3302FB7A9603}" srcOrd="1" destOrd="0" parTransId="{BE387EED-B86C-45DD-A354-A3D2CD7302C9}" sibTransId="{3BBA39A5-9876-4337-8A3D-889CB149D9F5}"/>
    <dgm:cxn modelId="{352B933A-4275-4B3F-A91E-FDD27E96A8CE}" type="presOf" srcId="{59D84262-1B86-4802-B0CA-9CB8E058C769}" destId="{48FD7D78-A6C9-4F38-8CFB-D680DDDA81CC}" srcOrd="0" destOrd="0" presId="urn:microsoft.com/office/officeart/2005/8/layout/default#1"/>
    <dgm:cxn modelId="{AC4C05A2-ADBD-4BC5-BCF0-F11DE8E2A922}" type="presOf" srcId="{33CE8C10-C8A3-44B3-BDF5-2217460DB721}" destId="{7D73A672-83D5-4518-8F89-22F03596C04C}" srcOrd="0" destOrd="0" presId="urn:microsoft.com/office/officeart/2005/8/layout/default#1"/>
    <dgm:cxn modelId="{580DF85E-20BB-4D46-8E0C-CC91DC38D9F7}" type="presOf" srcId="{CCD64C6E-8043-4E63-914E-3302FB7A9603}" destId="{FE3A1CAE-1F03-4A0F-A310-F27E676A3209}" srcOrd="0" destOrd="0" presId="urn:microsoft.com/office/officeart/2005/8/layout/default#1"/>
    <dgm:cxn modelId="{57D9332B-24DA-483F-8DEF-47B7B2017ABF}" srcId="{33CE8C10-C8A3-44B3-BDF5-2217460DB721}" destId="{59D84262-1B86-4802-B0CA-9CB8E058C769}" srcOrd="0" destOrd="0" parTransId="{FED45827-640E-4B0C-887A-837C718544F4}" sibTransId="{E8A2D91B-083D-41AA-A009-9A4337A218C2}"/>
    <dgm:cxn modelId="{110104D1-7E74-4880-949D-D01F7B841B4E}" type="presParOf" srcId="{7D73A672-83D5-4518-8F89-22F03596C04C}" destId="{48FD7D78-A6C9-4F38-8CFB-D680DDDA81CC}" srcOrd="0" destOrd="0" presId="urn:microsoft.com/office/officeart/2005/8/layout/default#1"/>
    <dgm:cxn modelId="{F085ECB7-7383-4B34-9256-C216EDC3D03F}" type="presParOf" srcId="{7D73A672-83D5-4518-8F89-22F03596C04C}" destId="{52FFCE06-4B9D-4ED8-A782-C5F4E4BBCBFB}" srcOrd="1" destOrd="0" presId="urn:microsoft.com/office/officeart/2005/8/layout/default#1"/>
    <dgm:cxn modelId="{2C4B609C-EDCE-49E5-83A2-344E5231133C}" type="presParOf" srcId="{7D73A672-83D5-4518-8F89-22F03596C04C}" destId="{FE3A1CAE-1F03-4A0F-A310-F27E676A3209}"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8DE02D-247D-4C3D-8B5D-4F3BAA5318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843B9070-A9C7-4521-96C3-DADB3CE706CF}">
      <dgm:prSet phldrT="[Texto]"/>
      <dgm:spPr>
        <a:xfrm rot="16200000">
          <a:off x="-545889" y="2085890"/>
          <a:ext cx="1755492"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s-EC">
              <a:solidFill>
                <a:sysClr val="window" lastClr="FFFFFF"/>
              </a:solidFill>
              <a:latin typeface="Calibri"/>
              <a:ea typeface="+mn-ea"/>
              <a:cs typeface="+mn-cs"/>
            </a:rPr>
            <a:t>Catálogo de Objetos</a:t>
          </a:r>
        </a:p>
      </dgm:t>
    </dgm:pt>
    <dgm:pt modelId="{38BF575D-39BB-4BEB-B406-4CC343F28599}" type="parTrans" cxnId="{C406A0A1-97EC-4F26-BA9E-222C3045177B}">
      <dgm:prSet/>
      <dgm:spPr/>
      <dgm:t>
        <a:bodyPr/>
        <a:lstStyle/>
        <a:p>
          <a:pPr algn="l"/>
          <a:endParaRPr lang="es-EC"/>
        </a:p>
      </dgm:t>
    </dgm:pt>
    <dgm:pt modelId="{6DA12AF7-56FB-422F-9DA1-2C323075511D}" type="sibTrans" cxnId="{C406A0A1-97EC-4F26-BA9E-222C3045177B}">
      <dgm:prSet/>
      <dgm:spPr/>
      <dgm:t>
        <a:bodyPr/>
        <a:lstStyle/>
        <a:p>
          <a:pPr algn="l"/>
          <a:endParaRPr lang="es-EC"/>
        </a:p>
      </dgm:t>
    </dgm:pt>
    <dgm:pt modelId="{983F595C-CF18-4F54-857B-ABF2C099AE47}">
      <dgm:prSet phldrT="[Texto]"/>
      <dgm:spPr>
        <a:xfrm>
          <a:off x="717433" y="2085890"/>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Cartografía Temática</a:t>
          </a:r>
        </a:p>
      </dgm:t>
    </dgm:pt>
    <dgm:pt modelId="{EA615520-E713-4D76-8DC1-D51EC3544BBE}" type="parTrans" cxnId="{62AEAD44-1428-4F1D-A104-18D07DCA64D7}">
      <dgm:prSet/>
      <dgm:spPr>
        <a:xfrm>
          <a:off x="498628" y="2206942"/>
          <a:ext cx="218804" cy="91440"/>
        </a:xfrm>
        <a:noFill/>
        <a:ln w="25400" cap="flat" cmpd="sng" algn="ctr">
          <a:solidFill>
            <a:srgbClr val="4F81BD">
              <a:shade val="6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2162BDB9-6981-414A-81A8-B6A4A81DB842}" type="sibTrans" cxnId="{62AEAD44-1428-4F1D-A104-18D07DCA64D7}">
      <dgm:prSet/>
      <dgm:spPr/>
      <dgm:t>
        <a:bodyPr/>
        <a:lstStyle/>
        <a:p>
          <a:pPr algn="l"/>
          <a:endParaRPr lang="es-EC"/>
        </a:p>
      </dgm:t>
    </dgm:pt>
    <dgm:pt modelId="{2D124640-3C53-4D51-A9B3-ACE62D144359}">
      <dgm:prSet/>
      <dgm:spPr>
        <a:xfrm>
          <a:off x="2030261" y="626637"/>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REECURSO NATURAL (N)</a:t>
          </a:r>
        </a:p>
      </dgm:t>
    </dgm:pt>
    <dgm:pt modelId="{BA8202D9-5FD5-434A-9647-B9F07321F26D}" type="parTrans" cxnId="{CE6B9804-DF32-4129-BBD0-4E929601DB52}">
      <dgm:prSet/>
      <dgm:spPr>
        <a:xfrm>
          <a:off x="1811456" y="793409"/>
          <a:ext cx="218804" cy="1459253"/>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E693F3F1-6393-42E9-A3D3-AF1A73EC9450}" type="sibTrans" cxnId="{CE6B9804-DF32-4129-BBD0-4E929601DB52}">
      <dgm:prSet/>
      <dgm:spPr/>
      <dgm:t>
        <a:bodyPr/>
        <a:lstStyle/>
        <a:p>
          <a:pPr algn="l"/>
          <a:endParaRPr lang="es-EC"/>
        </a:p>
      </dgm:t>
    </dgm:pt>
    <dgm:pt modelId="{7C30D46C-0F64-4B91-BE59-70D5BEE590CF}">
      <dgm:prSet/>
      <dgm:spPr>
        <a:xfrm>
          <a:off x="2030261" y="1877425"/>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EJE SOCIAL (E)</a:t>
          </a:r>
        </a:p>
      </dgm:t>
    </dgm:pt>
    <dgm:pt modelId="{2A000ECF-8E55-4E84-83E7-E75A4169E0CC}" type="parTrans" cxnId="{6AD3C13F-5498-4028-BB68-6209A903E7EA}">
      <dgm:prSet/>
      <dgm:spPr>
        <a:xfrm>
          <a:off x="1811456" y="2044197"/>
          <a:ext cx="218804" cy="20846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230D266F-CA91-47A6-8C44-2CF00446708F}" type="sibTrans" cxnId="{6AD3C13F-5498-4028-BB68-6209A903E7EA}">
      <dgm:prSet/>
      <dgm:spPr/>
      <dgm:t>
        <a:bodyPr/>
        <a:lstStyle/>
        <a:p>
          <a:pPr algn="l"/>
          <a:endParaRPr lang="es-EC"/>
        </a:p>
      </dgm:t>
    </dgm:pt>
    <dgm:pt modelId="{B2B5B640-CBEA-47A4-ACD3-0E976F8972EA}">
      <dgm:prSet/>
      <dgm:spPr>
        <a:xfrm>
          <a:off x="2030261" y="2502820"/>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GEOMORFOLOGÍA (G)</a:t>
          </a:r>
        </a:p>
      </dgm:t>
    </dgm:pt>
    <dgm:pt modelId="{E6B19C10-650A-4006-A245-34661A1AD777}" type="parTrans" cxnId="{7E276210-05AC-4FB2-A31A-FFB71682A042}">
      <dgm:prSet/>
      <dgm:spPr>
        <a:xfrm>
          <a:off x="1811456" y="2252662"/>
          <a:ext cx="218804" cy="416929"/>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D3CD50C8-B597-48C4-90BB-88497C253E6B}" type="sibTrans" cxnId="{7E276210-05AC-4FB2-A31A-FFB71682A042}">
      <dgm:prSet/>
      <dgm:spPr/>
      <dgm:t>
        <a:bodyPr/>
        <a:lstStyle/>
        <a:p>
          <a:pPr algn="l"/>
          <a:endParaRPr lang="es-EC"/>
        </a:p>
      </dgm:t>
    </dgm:pt>
    <dgm:pt modelId="{0559D1F2-CDF1-41CF-99CA-C79F4B2F258A}">
      <dgm:prSet/>
      <dgm:spPr>
        <a:xfrm>
          <a:off x="2030261" y="3545144"/>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REDES VITALES (R)</a:t>
          </a:r>
        </a:p>
      </dgm:t>
    </dgm:pt>
    <dgm:pt modelId="{262DD662-3DDD-43DD-93D1-78C585CB6C83}" type="parTrans" cxnId="{F91E444F-14F9-4484-9CB1-0932C2A5ACD4}">
      <dgm:prSet/>
      <dgm:spPr>
        <a:xfrm>
          <a:off x="1811456" y="2252662"/>
          <a:ext cx="218804" cy="1459253"/>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F3E8EAB6-01DE-405B-A49E-F145502F74AC}" type="sibTrans" cxnId="{F91E444F-14F9-4484-9CB1-0932C2A5ACD4}">
      <dgm:prSet/>
      <dgm:spPr/>
      <dgm:t>
        <a:bodyPr/>
        <a:lstStyle/>
        <a:p>
          <a:pPr algn="l"/>
          <a:endParaRPr lang="es-EC"/>
        </a:p>
      </dgm:t>
    </dgm:pt>
    <dgm:pt modelId="{8645F084-EEF9-46EB-BFAE-3E14A56A6370}">
      <dgm:prSet/>
      <dgm:spPr>
        <a:xfrm>
          <a:off x="3343088" y="626637"/>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AMENAZA (NA)</a:t>
          </a:r>
        </a:p>
      </dgm:t>
    </dgm:pt>
    <dgm:pt modelId="{487024B7-234C-452E-9C88-F1F78FBE4665}" type="parTrans" cxnId="{AAE00BFD-798F-42AF-96E5-F1E38513A370}">
      <dgm:prSet/>
      <dgm:spPr>
        <a:xfrm>
          <a:off x="3124284" y="747689"/>
          <a:ext cx="218804" cy="91440"/>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70434FA2-F620-480C-A840-497220AE7C0E}" type="sibTrans" cxnId="{AAE00BFD-798F-42AF-96E5-F1E38513A370}">
      <dgm:prSet/>
      <dgm:spPr/>
      <dgm:t>
        <a:bodyPr/>
        <a:lstStyle/>
        <a:p>
          <a:pPr algn="l"/>
          <a:endParaRPr lang="es-EC"/>
        </a:p>
      </dgm:t>
    </dgm:pt>
    <dgm:pt modelId="{9B9B75D7-9970-4509-90C1-C34B19927CED}">
      <dgm:prSet/>
      <dgm:spPr>
        <a:xfrm>
          <a:off x="4655916" y="1242"/>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SISMOS_A (NA001)</a:t>
          </a:r>
        </a:p>
      </dgm:t>
    </dgm:pt>
    <dgm:pt modelId="{3F5DEC36-A46D-4E07-A2BD-8F4B5DB06947}" type="parTrans" cxnId="{D92B500C-FC9C-499E-BBEB-6F44379C38D0}">
      <dgm:prSet/>
      <dgm:spPr>
        <a:xfrm>
          <a:off x="4437112" y="168014"/>
          <a:ext cx="218804" cy="62539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42991425-1330-4CA8-AEE8-B7B515DAE9B4}" type="sibTrans" cxnId="{D92B500C-FC9C-499E-BBEB-6F44379C38D0}">
      <dgm:prSet/>
      <dgm:spPr/>
      <dgm:t>
        <a:bodyPr/>
        <a:lstStyle/>
        <a:p>
          <a:pPr algn="l"/>
          <a:endParaRPr lang="es-EC"/>
        </a:p>
      </dgm:t>
    </dgm:pt>
    <dgm:pt modelId="{2B1685B0-4E2F-4D61-8817-FD06E2DE281F}">
      <dgm:prSet/>
      <dgm:spPr>
        <a:xfrm>
          <a:off x="4655916" y="418172"/>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INUNDACION_A (N002)</a:t>
          </a:r>
        </a:p>
      </dgm:t>
    </dgm:pt>
    <dgm:pt modelId="{124ECB44-457E-4D2A-9F78-A206C96EDDBE}" type="parTrans" cxnId="{789FD097-54D2-4787-AA40-E243F16625A6}">
      <dgm:prSet/>
      <dgm:spPr>
        <a:xfrm>
          <a:off x="4437112" y="584944"/>
          <a:ext cx="218804" cy="20846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30CD62B3-C6DE-4A9B-8E6E-0F6569AD0F90}" type="sibTrans" cxnId="{789FD097-54D2-4787-AA40-E243F16625A6}">
      <dgm:prSet/>
      <dgm:spPr/>
      <dgm:t>
        <a:bodyPr/>
        <a:lstStyle/>
        <a:p>
          <a:pPr algn="l"/>
          <a:endParaRPr lang="es-EC"/>
        </a:p>
      </dgm:t>
    </dgm:pt>
    <dgm:pt modelId="{C8F8A576-6E50-4DC1-B487-7C171FAC1BA4}">
      <dgm:prSet/>
      <dgm:spPr>
        <a:xfrm>
          <a:off x="4655916" y="835102"/>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DESLIZAMIENTOS_A (NA003)</a:t>
          </a:r>
        </a:p>
      </dgm:t>
    </dgm:pt>
    <dgm:pt modelId="{33555771-D0F6-4E97-9C9A-1F6B34F4A605}" type="parTrans" cxnId="{932918D3-2C2E-4AAB-82D7-B91973A4AF3C}">
      <dgm:prSet/>
      <dgm:spPr>
        <a:xfrm>
          <a:off x="4437112" y="793409"/>
          <a:ext cx="218804" cy="20846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364AA946-DFF0-43B9-A71B-38FEA7040546}" type="sibTrans" cxnId="{932918D3-2C2E-4AAB-82D7-B91973A4AF3C}">
      <dgm:prSet/>
      <dgm:spPr/>
      <dgm:t>
        <a:bodyPr/>
        <a:lstStyle/>
        <a:p>
          <a:pPr algn="l"/>
          <a:endParaRPr lang="es-EC"/>
        </a:p>
      </dgm:t>
    </dgm:pt>
    <dgm:pt modelId="{88ADA541-3737-44B4-9D7D-0DB96E16B55A}">
      <dgm:prSet/>
      <dgm:spPr>
        <a:xfrm>
          <a:off x="4655916" y="1252031"/>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VOLCANICA_A (NA004)</a:t>
          </a:r>
        </a:p>
      </dgm:t>
    </dgm:pt>
    <dgm:pt modelId="{55D952ED-83BD-4A3E-A4A1-CACE752B9314}" type="parTrans" cxnId="{8E29CBBD-2E6D-41F0-932D-92FFF6D81E73}">
      <dgm:prSet/>
      <dgm:spPr>
        <a:xfrm>
          <a:off x="4437112" y="793409"/>
          <a:ext cx="218804" cy="62539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3C33CB36-1C17-47C7-A9FC-8BF1353FC53B}" type="sibTrans" cxnId="{8E29CBBD-2E6D-41F0-932D-92FFF6D81E73}">
      <dgm:prSet/>
      <dgm:spPr/>
      <dgm:t>
        <a:bodyPr/>
        <a:lstStyle/>
        <a:p>
          <a:pPr algn="l"/>
          <a:endParaRPr lang="es-EC"/>
        </a:p>
      </dgm:t>
    </dgm:pt>
    <dgm:pt modelId="{0625D95D-6800-4AC0-88E8-5CAE325EB060}">
      <dgm:prSet/>
      <dgm:spPr>
        <a:xfrm>
          <a:off x="3343088" y="1668961"/>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EJE SOCIAL (EE)</a:t>
          </a:r>
        </a:p>
      </dgm:t>
    </dgm:pt>
    <dgm:pt modelId="{D570621A-EFE5-43BA-917C-904215CAC5B7}" type="parTrans" cxnId="{F38A4120-0856-4CE1-AF92-38F6E4A00C36}">
      <dgm:prSet/>
      <dgm:spPr>
        <a:xfrm>
          <a:off x="3124284" y="1835732"/>
          <a:ext cx="218804" cy="20846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30EBC547-5F34-43E1-A3D1-2CD168524BAA}" type="sibTrans" cxnId="{F38A4120-0856-4CE1-AF92-38F6E4A00C36}">
      <dgm:prSet/>
      <dgm:spPr/>
      <dgm:t>
        <a:bodyPr/>
        <a:lstStyle/>
        <a:p>
          <a:pPr algn="l"/>
          <a:endParaRPr lang="es-EC"/>
        </a:p>
      </dgm:t>
    </dgm:pt>
    <dgm:pt modelId="{7F5A3BFD-14B5-4006-9D58-4E7C48BE337B}">
      <dgm:prSet/>
      <dgm:spPr>
        <a:xfrm>
          <a:off x="3343088" y="2085890"/>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INDICADORES SOCIALES (EI)</a:t>
          </a:r>
        </a:p>
      </dgm:t>
    </dgm:pt>
    <dgm:pt modelId="{4F375D24-9E77-480E-BB17-2BCFDC6078CE}" type="parTrans" cxnId="{7BBAA30D-67AA-4070-9865-5A101A234A0B}">
      <dgm:prSet/>
      <dgm:spPr>
        <a:xfrm>
          <a:off x="3124284" y="2044197"/>
          <a:ext cx="218804" cy="20846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9CD078A7-1C0E-4D66-919A-4CF694C980AF}" type="sibTrans" cxnId="{7BBAA30D-67AA-4070-9865-5A101A234A0B}">
      <dgm:prSet/>
      <dgm:spPr/>
      <dgm:t>
        <a:bodyPr/>
        <a:lstStyle/>
        <a:p>
          <a:pPr algn="l"/>
          <a:endParaRPr lang="es-EC"/>
        </a:p>
      </dgm:t>
    </dgm:pt>
    <dgm:pt modelId="{AB3A87D0-8451-472A-BAF4-C90A2583F99E}">
      <dgm:prSet/>
      <dgm:spPr>
        <a:xfrm>
          <a:off x="3343088" y="2502820"/>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PENDIENTE (GP)</a:t>
          </a:r>
        </a:p>
      </dgm:t>
    </dgm:pt>
    <dgm:pt modelId="{EE2F8F48-B09C-436E-93E1-467E3B60D67A}" type="parTrans" cxnId="{90C00EA2-4DA8-43AC-A922-F56575084195}">
      <dgm:prSet/>
      <dgm:spPr>
        <a:xfrm>
          <a:off x="3124284" y="2623872"/>
          <a:ext cx="218804" cy="91440"/>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63D8AF9F-8305-40A4-8DE6-A288C75421BD}" type="sibTrans" cxnId="{90C00EA2-4DA8-43AC-A922-F56575084195}">
      <dgm:prSet/>
      <dgm:spPr/>
      <dgm:t>
        <a:bodyPr/>
        <a:lstStyle/>
        <a:p>
          <a:pPr algn="l"/>
          <a:endParaRPr lang="es-EC"/>
        </a:p>
      </dgm:t>
    </dgm:pt>
    <dgm:pt modelId="{0F56BA3E-0135-4F30-A51C-C418FBE6ADE6}">
      <dgm:prSet/>
      <dgm:spPr>
        <a:xfrm>
          <a:off x="3343088" y="3545144"/>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VULNERABILIDAD SISTEMA VIAL (RV)</a:t>
          </a:r>
        </a:p>
      </dgm:t>
    </dgm:pt>
    <dgm:pt modelId="{447D44FE-DFA0-40D4-82B5-B3209C374D2E}" type="parTrans" cxnId="{12FF842E-D37C-44AE-BD31-68FCF62E746E}">
      <dgm:prSet/>
      <dgm:spPr>
        <a:xfrm>
          <a:off x="3124284" y="3666195"/>
          <a:ext cx="218804" cy="91440"/>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EE16822A-0358-46CA-BC52-910ACA29F6C2}" type="sibTrans" cxnId="{12FF842E-D37C-44AE-BD31-68FCF62E746E}">
      <dgm:prSet/>
      <dgm:spPr/>
      <dgm:t>
        <a:bodyPr/>
        <a:lstStyle/>
        <a:p>
          <a:pPr algn="l"/>
          <a:endParaRPr lang="es-EC"/>
        </a:p>
      </dgm:t>
    </dgm:pt>
    <dgm:pt modelId="{169AA2B1-BD72-43B6-B242-17E679218A2D}">
      <dgm:prSet/>
      <dgm:spPr>
        <a:xfrm>
          <a:off x="4655916" y="1668961"/>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DEMOGRAFIA_A (EE001)</a:t>
          </a:r>
        </a:p>
      </dgm:t>
    </dgm:pt>
    <dgm:pt modelId="{327E1913-72A9-41C6-9558-1B7E2C915849}" type="parTrans" cxnId="{A2B0E9A8-778C-4002-B5CA-EB8D35278F36}">
      <dgm:prSet/>
      <dgm:spPr>
        <a:xfrm>
          <a:off x="4437112" y="1790012"/>
          <a:ext cx="218804" cy="91440"/>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E35CB524-769A-4714-8289-3D2D822C2F74}" type="sibTrans" cxnId="{A2B0E9A8-778C-4002-B5CA-EB8D35278F36}">
      <dgm:prSet/>
      <dgm:spPr/>
      <dgm:t>
        <a:bodyPr/>
        <a:lstStyle/>
        <a:p>
          <a:pPr algn="l"/>
          <a:endParaRPr lang="es-EC"/>
        </a:p>
      </dgm:t>
    </dgm:pt>
    <dgm:pt modelId="{E92E13F3-248A-4268-8241-F91FD4C7474A}">
      <dgm:prSet/>
      <dgm:spPr>
        <a:xfrm>
          <a:off x="4655916" y="2085890"/>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POBREZA_NBI_A (EI001)</a:t>
          </a:r>
        </a:p>
      </dgm:t>
    </dgm:pt>
    <dgm:pt modelId="{E438CC5D-8A19-49D5-ACE8-3F179FFCEA34}" type="parTrans" cxnId="{1B11080C-5836-4928-A0B5-CAFEE6E0A4CA}">
      <dgm:prSet/>
      <dgm:spPr>
        <a:xfrm>
          <a:off x="4437112" y="2206942"/>
          <a:ext cx="218804" cy="91440"/>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C82AC27B-941D-4AFB-BB3D-D06BB9F53AE1}" type="sibTrans" cxnId="{1B11080C-5836-4928-A0B5-CAFEE6E0A4CA}">
      <dgm:prSet/>
      <dgm:spPr/>
      <dgm:t>
        <a:bodyPr/>
        <a:lstStyle/>
        <a:p>
          <a:pPr algn="l"/>
          <a:endParaRPr lang="es-EC"/>
        </a:p>
      </dgm:t>
    </dgm:pt>
    <dgm:pt modelId="{92F7C808-2729-47AF-85E6-8093BB78EA5A}">
      <dgm:prSet/>
      <dgm:spPr>
        <a:xfrm>
          <a:off x="4655916" y="2502820"/>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PENDIENTE_A (GP001)</a:t>
          </a:r>
        </a:p>
      </dgm:t>
    </dgm:pt>
    <dgm:pt modelId="{BC885D63-38F2-41F0-8CD7-8BD1384D5487}" type="parTrans" cxnId="{A09A1260-E253-45D6-A7C7-F4A948067DD7}">
      <dgm:prSet/>
      <dgm:spPr>
        <a:xfrm>
          <a:off x="4437112" y="2623872"/>
          <a:ext cx="218804" cy="91440"/>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4901068F-C7B6-4BB0-9BF2-D128014B2EDC}" type="sibTrans" cxnId="{A09A1260-E253-45D6-A7C7-F4A948067DD7}">
      <dgm:prSet/>
      <dgm:spPr/>
      <dgm:t>
        <a:bodyPr/>
        <a:lstStyle/>
        <a:p>
          <a:pPr algn="l"/>
          <a:endParaRPr lang="es-EC"/>
        </a:p>
      </dgm:t>
    </dgm:pt>
    <dgm:pt modelId="{A6A22D26-B8EC-4E24-AC7B-4340A518A4C2}">
      <dgm:prSet/>
      <dgm:spPr>
        <a:xfrm>
          <a:off x="4655916" y="2919749"/>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SISMOS_L (RV001)</a:t>
          </a:r>
        </a:p>
      </dgm:t>
    </dgm:pt>
    <dgm:pt modelId="{E542220A-B26F-408D-8F35-1020FDC99F22}" type="parTrans" cxnId="{D001D86B-92B4-4C4A-A404-06882AB7453F}">
      <dgm:prSet/>
      <dgm:spPr>
        <a:xfrm>
          <a:off x="4437112" y="3086521"/>
          <a:ext cx="218804" cy="62539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D881BC63-1C96-42AF-9D10-800BFC69056C}" type="sibTrans" cxnId="{D001D86B-92B4-4C4A-A404-06882AB7453F}">
      <dgm:prSet/>
      <dgm:spPr/>
      <dgm:t>
        <a:bodyPr/>
        <a:lstStyle/>
        <a:p>
          <a:pPr algn="l"/>
          <a:endParaRPr lang="es-EC"/>
        </a:p>
      </dgm:t>
    </dgm:pt>
    <dgm:pt modelId="{FDF803BE-62F5-4B45-BFD3-3E8E16263748}">
      <dgm:prSet/>
      <dgm:spPr>
        <a:xfrm>
          <a:off x="4655916" y="3336679"/>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DESLIZAMIENTOS_L (RV003)</a:t>
          </a:r>
        </a:p>
      </dgm:t>
    </dgm:pt>
    <dgm:pt modelId="{D2413E1A-54FE-4CA6-B9F3-F74B388F9C50}" type="parTrans" cxnId="{43F0CBCE-BAB7-4C61-87B7-6BB5005B5E4E}">
      <dgm:prSet/>
      <dgm:spPr>
        <a:xfrm>
          <a:off x="4437112" y="3503451"/>
          <a:ext cx="218804" cy="20846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08503512-0E8C-481F-80F3-99F0AF7257F3}" type="sibTrans" cxnId="{43F0CBCE-BAB7-4C61-87B7-6BB5005B5E4E}">
      <dgm:prSet/>
      <dgm:spPr/>
      <dgm:t>
        <a:bodyPr/>
        <a:lstStyle/>
        <a:p>
          <a:pPr algn="l"/>
          <a:endParaRPr lang="es-EC"/>
        </a:p>
      </dgm:t>
    </dgm:pt>
    <dgm:pt modelId="{F33F7341-D729-44CD-AA38-6A4C7C77EEEC}">
      <dgm:prSet/>
      <dgm:spPr>
        <a:xfrm>
          <a:off x="4655916" y="4170538"/>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VOLCANICA_CENIZA_L (RV005)</a:t>
          </a:r>
        </a:p>
      </dgm:t>
    </dgm:pt>
    <dgm:pt modelId="{D20C0F33-3D0C-4188-8D3F-66D894887F79}" type="parTrans" cxnId="{E9ED0372-113E-42D7-9FEC-9141A1A45D54}">
      <dgm:prSet/>
      <dgm:spPr>
        <a:xfrm>
          <a:off x="4437112" y="3711915"/>
          <a:ext cx="218804" cy="62539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EFED4F5C-3A63-4607-8706-3AF22F632E5E}" type="sibTrans" cxnId="{E9ED0372-113E-42D7-9FEC-9141A1A45D54}">
      <dgm:prSet/>
      <dgm:spPr/>
      <dgm:t>
        <a:bodyPr/>
        <a:lstStyle/>
        <a:p>
          <a:pPr algn="l"/>
          <a:endParaRPr lang="es-EC"/>
        </a:p>
      </dgm:t>
    </dgm:pt>
    <dgm:pt modelId="{5FF132AC-DA50-4EEB-BF14-2F75778936C4}">
      <dgm:prSet/>
      <dgm:spPr>
        <a:xfrm>
          <a:off x="4655916" y="3753608"/>
          <a:ext cx="1094023" cy="333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VOLCANICA_LAHAR_L (RV004)</a:t>
          </a:r>
        </a:p>
      </dgm:t>
    </dgm:pt>
    <dgm:pt modelId="{A99D95C6-D2AA-4E53-BC4F-29F2D08096A0}" type="parTrans" cxnId="{138E285D-E2E7-4BB2-8E3C-A142878220DF}">
      <dgm:prSet/>
      <dgm:spPr>
        <a:xfrm>
          <a:off x="4437112" y="3711915"/>
          <a:ext cx="218804" cy="208464"/>
        </a:xfrm>
        <a:noFill/>
        <a:ln w="25400" cap="flat" cmpd="sng" algn="ctr">
          <a:solidFill>
            <a:srgbClr val="4F81BD">
              <a:shade val="80000"/>
              <a:hueOff val="0"/>
              <a:satOff val="0"/>
              <a:lumOff val="0"/>
              <a:alphaOff val="0"/>
            </a:srgbClr>
          </a:solidFill>
          <a:prstDash val="solid"/>
        </a:ln>
        <a:effectLst/>
      </dgm:spPr>
      <dgm:t>
        <a:bodyPr/>
        <a:lstStyle/>
        <a:p>
          <a:pPr algn="l"/>
          <a:endParaRPr lang="es-EC">
            <a:solidFill>
              <a:sysClr val="windowText" lastClr="000000">
                <a:hueOff val="0"/>
                <a:satOff val="0"/>
                <a:lumOff val="0"/>
                <a:alphaOff val="0"/>
              </a:sysClr>
            </a:solidFill>
            <a:latin typeface="Calibri"/>
            <a:ea typeface="+mn-ea"/>
            <a:cs typeface="+mn-cs"/>
          </a:endParaRPr>
        </a:p>
      </dgm:t>
    </dgm:pt>
    <dgm:pt modelId="{C794C1E4-ACE8-4D4A-A489-C16EE03864F8}" type="sibTrans" cxnId="{138E285D-E2E7-4BB2-8E3C-A142878220DF}">
      <dgm:prSet/>
      <dgm:spPr/>
      <dgm:t>
        <a:bodyPr/>
        <a:lstStyle/>
        <a:p>
          <a:pPr algn="l"/>
          <a:endParaRPr lang="es-EC"/>
        </a:p>
      </dgm:t>
    </dgm:pt>
    <dgm:pt modelId="{2EA1D9AA-EF68-49DB-8159-8ECAD74FA562}" type="pres">
      <dgm:prSet presAssocID="{9A8DE02D-247D-4C3D-8B5D-4F3BAA531834}" presName="Name0" presStyleCnt="0">
        <dgm:presLayoutVars>
          <dgm:chPref val="1"/>
          <dgm:dir/>
          <dgm:animOne val="branch"/>
          <dgm:animLvl val="lvl"/>
          <dgm:resizeHandles val="exact"/>
        </dgm:presLayoutVars>
      </dgm:prSet>
      <dgm:spPr/>
      <dgm:t>
        <a:bodyPr/>
        <a:lstStyle/>
        <a:p>
          <a:endParaRPr lang="es-EC"/>
        </a:p>
      </dgm:t>
    </dgm:pt>
    <dgm:pt modelId="{A44FD6F5-1ED5-4EF3-BF56-B27ECDF7CC1A}" type="pres">
      <dgm:prSet presAssocID="{843B9070-A9C7-4521-96C3-DADB3CE706CF}" presName="root1" presStyleCnt="0"/>
      <dgm:spPr/>
    </dgm:pt>
    <dgm:pt modelId="{2B6F68B6-706B-4B98-BD96-CDE3EA5E580C}" type="pres">
      <dgm:prSet presAssocID="{843B9070-A9C7-4521-96C3-DADB3CE706CF}" presName="LevelOneTextNode" presStyleLbl="node0" presStyleIdx="0" presStyleCnt="1">
        <dgm:presLayoutVars>
          <dgm:chPref val="3"/>
        </dgm:presLayoutVars>
      </dgm:prSet>
      <dgm:spPr>
        <a:prstGeom prst="rect">
          <a:avLst/>
        </a:prstGeom>
      </dgm:spPr>
      <dgm:t>
        <a:bodyPr/>
        <a:lstStyle/>
        <a:p>
          <a:endParaRPr lang="es-EC"/>
        </a:p>
      </dgm:t>
    </dgm:pt>
    <dgm:pt modelId="{7EF50713-70FE-4F92-8A0D-8838EDE7AD91}" type="pres">
      <dgm:prSet presAssocID="{843B9070-A9C7-4521-96C3-DADB3CE706CF}" presName="level2hierChild" presStyleCnt="0"/>
      <dgm:spPr/>
    </dgm:pt>
    <dgm:pt modelId="{2FDC378E-49CE-4A99-874F-0D2AEF386A94}" type="pres">
      <dgm:prSet presAssocID="{EA615520-E713-4D76-8DC1-D51EC3544BBE}" presName="conn2-1" presStyleLbl="parChTrans1D2" presStyleIdx="0" presStyleCnt="1"/>
      <dgm:spPr>
        <a:custGeom>
          <a:avLst/>
          <a:gdLst/>
          <a:ahLst/>
          <a:cxnLst/>
          <a:rect l="0" t="0" r="0" b="0"/>
          <a:pathLst>
            <a:path>
              <a:moveTo>
                <a:pt x="0" y="45720"/>
              </a:moveTo>
              <a:lnTo>
                <a:pt x="218804" y="45720"/>
              </a:lnTo>
            </a:path>
          </a:pathLst>
        </a:custGeom>
      </dgm:spPr>
      <dgm:t>
        <a:bodyPr/>
        <a:lstStyle/>
        <a:p>
          <a:endParaRPr lang="es-EC"/>
        </a:p>
      </dgm:t>
    </dgm:pt>
    <dgm:pt modelId="{4013C279-F2B3-4051-9CAD-B62735ECF19C}" type="pres">
      <dgm:prSet presAssocID="{EA615520-E713-4D76-8DC1-D51EC3544BBE}" presName="connTx" presStyleLbl="parChTrans1D2" presStyleIdx="0" presStyleCnt="1"/>
      <dgm:spPr/>
      <dgm:t>
        <a:bodyPr/>
        <a:lstStyle/>
        <a:p>
          <a:endParaRPr lang="es-EC"/>
        </a:p>
      </dgm:t>
    </dgm:pt>
    <dgm:pt modelId="{B64E7ADD-6FD7-4B0D-93E3-9A300F4CAF56}" type="pres">
      <dgm:prSet presAssocID="{983F595C-CF18-4F54-857B-ABF2C099AE47}" presName="root2" presStyleCnt="0"/>
      <dgm:spPr/>
    </dgm:pt>
    <dgm:pt modelId="{AF23CF41-50A0-4B64-A42A-59BD63EDF0E1}" type="pres">
      <dgm:prSet presAssocID="{983F595C-CF18-4F54-857B-ABF2C099AE47}" presName="LevelTwoTextNode" presStyleLbl="node2" presStyleIdx="0" presStyleCnt="1">
        <dgm:presLayoutVars>
          <dgm:chPref val="3"/>
        </dgm:presLayoutVars>
      </dgm:prSet>
      <dgm:spPr>
        <a:prstGeom prst="rect">
          <a:avLst/>
        </a:prstGeom>
      </dgm:spPr>
      <dgm:t>
        <a:bodyPr/>
        <a:lstStyle/>
        <a:p>
          <a:endParaRPr lang="es-EC"/>
        </a:p>
      </dgm:t>
    </dgm:pt>
    <dgm:pt modelId="{BD87C79A-612C-4B3B-B2EC-89589403059A}" type="pres">
      <dgm:prSet presAssocID="{983F595C-CF18-4F54-857B-ABF2C099AE47}" presName="level3hierChild" presStyleCnt="0"/>
      <dgm:spPr/>
    </dgm:pt>
    <dgm:pt modelId="{54865C1C-43E4-4F4B-ABFA-35031E8F40A4}" type="pres">
      <dgm:prSet presAssocID="{BA8202D9-5FD5-434A-9647-B9F07321F26D}" presName="conn2-1" presStyleLbl="parChTrans1D3" presStyleIdx="0" presStyleCnt="4"/>
      <dgm:spPr>
        <a:custGeom>
          <a:avLst/>
          <a:gdLst/>
          <a:ahLst/>
          <a:cxnLst/>
          <a:rect l="0" t="0" r="0" b="0"/>
          <a:pathLst>
            <a:path>
              <a:moveTo>
                <a:pt x="0" y="1459253"/>
              </a:moveTo>
              <a:lnTo>
                <a:pt x="109402" y="1459253"/>
              </a:lnTo>
              <a:lnTo>
                <a:pt x="109402" y="0"/>
              </a:lnTo>
              <a:lnTo>
                <a:pt x="218804" y="0"/>
              </a:lnTo>
            </a:path>
          </a:pathLst>
        </a:custGeom>
      </dgm:spPr>
      <dgm:t>
        <a:bodyPr/>
        <a:lstStyle/>
        <a:p>
          <a:endParaRPr lang="es-EC"/>
        </a:p>
      </dgm:t>
    </dgm:pt>
    <dgm:pt modelId="{B7CB71AC-38A2-44EC-8B81-D66EBDC9901B}" type="pres">
      <dgm:prSet presAssocID="{BA8202D9-5FD5-434A-9647-B9F07321F26D}" presName="connTx" presStyleLbl="parChTrans1D3" presStyleIdx="0" presStyleCnt="4"/>
      <dgm:spPr/>
      <dgm:t>
        <a:bodyPr/>
        <a:lstStyle/>
        <a:p>
          <a:endParaRPr lang="es-EC"/>
        </a:p>
      </dgm:t>
    </dgm:pt>
    <dgm:pt modelId="{43F7CB74-C145-41A5-B03D-DD2B40F1BFC1}" type="pres">
      <dgm:prSet presAssocID="{2D124640-3C53-4D51-A9B3-ACE62D144359}" presName="root2" presStyleCnt="0"/>
      <dgm:spPr/>
    </dgm:pt>
    <dgm:pt modelId="{9F77D0C8-1664-4F23-802E-EAC803084A1F}" type="pres">
      <dgm:prSet presAssocID="{2D124640-3C53-4D51-A9B3-ACE62D144359}" presName="LevelTwoTextNode" presStyleLbl="node3" presStyleIdx="0" presStyleCnt="4">
        <dgm:presLayoutVars>
          <dgm:chPref val="3"/>
        </dgm:presLayoutVars>
      </dgm:prSet>
      <dgm:spPr>
        <a:prstGeom prst="rect">
          <a:avLst/>
        </a:prstGeom>
      </dgm:spPr>
      <dgm:t>
        <a:bodyPr/>
        <a:lstStyle/>
        <a:p>
          <a:endParaRPr lang="es-EC"/>
        </a:p>
      </dgm:t>
    </dgm:pt>
    <dgm:pt modelId="{C6993EA2-6136-4DC8-AB77-A78B2720C3D5}" type="pres">
      <dgm:prSet presAssocID="{2D124640-3C53-4D51-A9B3-ACE62D144359}" presName="level3hierChild" presStyleCnt="0"/>
      <dgm:spPr/>
    </dgm:pt>
    <dgm:pt modelId="{2AF834E9-256E-4DE8-AAD3-487D75804894}" type="pres">
      <dgm:prSet presAssocID="{487024B7-234C-452E-9C88-F1F78FBE4665}" presName="conn2-1" presStyleLbl="parChTrans1D4" presStyleIdx="0" presStyleCnt="16"/>
      <dgm:spPr>
        <a:custGeom>
          <a:avLst/>
          <a:gdLst/>
          <a:ahLst/>
          <a:cxnLst/>
          <a:rect l="0" t="0" r="0" b="0"/>
          <a:pathLst>
            <a:path>
              <a:moveTo>
                <a:pt x="0" y="45720"/>
              </a:moveTo>
              <a:lnTo>
                <a:pt x="218804" y="45720"/>
              </a:lnTo>
            </a:path>
          </a:pathLst>
        </a:custGeom>
      </dgm:spPr>
      <dgm:t>
        <a:bodyPr/>
        <a:lstStyle/>
        <a:p>
          <a:endParaRPr lang="es-EC"/>
        </a:p>
      </dgm:t>
    </dgm:pt>
    <dgm:pt modelId="{DAAAE2DD-FEB8-420D-A010-40C99CCABAA6}" type="pres">
      <dgm:prSet presAssocID="{487024B7-234C-452E-9C88-F1F78FBE4665}" presName="connTx" presStyleLbl="parChTrans1D4" presStyleIdx="0" presStyleCnt="16"/>
      <dgm:spPr/>
      <dgm:t>
        <a:bodyPr/>
        <a:lstStyle/>
        <a:p>
          <a:endParaRPr lang="es-EC"/>
        </a:p>
      </dgm:t>
    </dgm:pt>
    <dgm:pt modelId="{E816F4E1-BE92-4484-A582-8983413C0F9A}" type="pres">
      <dgm:prSet presAssocID="{8645F084-EEF9-46EB-BFAE-3E14A56A6370}" presName="root2" presStyleCnt="0"/>
      <dgm:spPr/>
    </dgm:pt>
    <dgm:pt modelId="{6F8FEA8A-E654-49BE-A273-CDDA789B8E3F}" type="pres">
      <dgm:prSet presAssocID="{8645F084-EEF9-46EB-BFAE-3E14A56A6370}" presName="LevelTwoTextNode" presStyleLbl="node4" presStyleIdx="0" presStyleCnt="16">
        <dgm:presLayoutVars>
          <dgm:chPref val="3"/>
        </dgm:presLayoutVars>
      </dgm:prSet>
      <dgm:spPr>
        <a:prstGeom prst="rect">
          <a:avLst/>
        </a:prstGeom>
      </dgm:spPr>
      <dgm:t>
        <a:bodyPr/>
        <a:lstStyle/>
        <a:p>
          <a:endParaRPr lang="es-EC"/>
        </a:p>
      </dgm:t>
    </dgm:pt>
    <dgm:pt modelId="{104400AE-D769-4873-8D84-365615955D0A}" type="pres">
      <dgm:prSet presAssocID="{8645F084-EEF9-46EB-BFAE-3E14A56A6370}" presName="level3hierChild" presStyleCnt="0"/>
      <dgm:spPr/>
    </dgm:pt>
    <dgm:pt modelId="{37CB8FD7-B1E1-448D-8159-C0F1E7901E44}" type="pres">
      <dgm:prSet presAssocID="{3F5DEC36-A46D-4E07-A2BD-8F4B5DB06947}" presName="conn2-1" presStyleLbl="parChTrans1D4" presStyleIdx="1" presStyleCnt="16"/>
      <dgm:spPr>
        <a:custGeom>
          <a:avLst/>
          <a:gdLst/>
          <a:ahLst/>
          <a:cxnLst/>
          <a:rect l="0" t="0" r="0" b="0"/>
          <a:pathLst>
            <a:path>
              <a:moveTo>
                <a:pt x="0" y="625394"/>
              </a:moveTo>
              <a:lnTo>
                <a:pt x="109402" y="625394"/>
              </a:lnTo>
              <a:lnTo>
                <a:pt x="109402" y="0"/>
              </a:lnTo>
              <a:lnTo>
                <a:pt x="218804" y="0"/>
              </a:lnTo>
            </a:path>
          </a:pathLst>
        </a:custGeom>
      </dgm:spPr>
      <dgm:t>
        <a:bodyPr/>
        <a:lstStyle/>
        <a:p>
          <a:endParaRPr lang="es-EC"/>
        </a:p>
      </dgm:t>
    </dgm:pt>
    <dgm:pt modelId="{D5BDF26B-6EA9-4E94-A44B-C88D2D76155A}" type="pres">
      <dgm:prSet presAssocID="{3F5DEC36-A46D-4E07-A2BD-8F4B5DB06947}" presName="connTx" presStyleLbl="parChTrans1D4" presStyleIdx="1" presStyleCnt="16"/>
      <dgm:spPr/>
      <dgm:t>
        <a:bodyPr/>
        <a:lstStyle/>
        <a:p>
          <a:endParaRPr lang="es-EC"/>
        </a:p>
      </dgm:t>
    </dgm:pt>
    <dgm:pt modelId="{714FCED2-3C45-4D7D-9C38-742ECA0E5DBD}" type="pres">
      <dgm:prSet presAssocID="{9B9B75D7-9970-4509-90C1-C34B19927CED}" presName="root2" presStyleCnt="0"/>
      <dgm:spPr/>
    </dgm:pt>
    <dgm:pt modelId="{56B9F432-02DA-49F9-A685-37ADA84ECBAC}" type="pres">
      <dgm:prSet presAssocID="{9B9B75D7-9970-4509-90C1-C34B19927CED}" presName="LevelTwoTextNode" presStyleLbl="node4" presStyleIdx="1" presStyleCnt="16">
        <dgm:presLayoutVars>
          <dgm:chPref val="3"/>
        </dgm:presLayoutVars>
      </dgm:prSet>
      <dgm:spPr>
        <a:prstGeom prst="rect">
          <a:avLst/>
        </a:prstGeom>
      </dgm:spPr>
      <dgm:t>
        <a:bodyPr/>
        <a:lstStyle/>
        <a:p>
          <a:endParaRPr lang="es-EC"/>
        </a:p>
      </dgm:t>
    </dgm:pt>
    <dgm:pt modelId="{AB42990C-72A5-412C-9C5B-8746792C304C}" type="pres">
      <dgm:prSet presAssocID="{9B9B75D7-9970-4509-90C1-C34B19927CED}" presName="level3hierChild" presStyleCnt="0"/>
      <dgm:spPr/>
    </dgm:pt>
    <dgm:pt modelId="{345EBE72-D04F-400E-B93C-D9820E130A45}" type="pres">
      <dgm:prSet presAssocID="{124ECB44-457E-4D2A-9F78-A206C96EDDBE}" presName="conn2-1" presStyleLbl="parChTrans1D4" presStyleIdx="2" presStyleCnt="16"/>
      <dgm:spPr>
        <a:custGeom>
          <a:avLst/>
          <a:gdLst/>
          <a:ahLst/>
          <a:cxnLst/>
          <a:rect l="0" t="0" r="0" b="0"/>
          <a:pathLst>
            <a:path>
              <a:moveTo>
                <a:pt x="0" y="208464"/>
              </a:moveTo>
              <a:lnTo>
                <a:pt x="109402" y="208464"/>
              </a:lnTo>
              <a:lnTo>
                <a:pt x="109402" y="0"/>
              </a:lnTo>
              <a:lnTo>
                <a:pt x="218804" y="0"/>
              </a:lnTo>
            </a:path>
          </a:pathLst>
        </a:custGeom>
      </dgm:spPr>
      <dgm:t>
        <a:bodyPr/>
        <a:lstStyle/>
        <a:p>
          <a:endParaRPr lang="es-EC"/>
        </a:p>
      </dgm:t>
    </dgm:pt>
    <dgm:pt modelId="{DDD5D62F-3BEB-4EEA-AB97-96310C0D79A8}" type="pres">
      <dgm:prSet presAssocID="{124ECB44-457E-4D2A-9F78-A206C96EDDBE}" presName="connTx" presStyleLbl="parChTrans1D4" presStyleIdx="2" presStyleCnt="16"/>
      <dgm:spPr/>
      <dgm:t>
        <a:bodyPr/>
        <a:lstStyle/>
        <a:p>
          <a:endParaRPr lang="es-EC"/>
        </a:p>
      </dgm:t>
    </dgm:pt>
    <dgm:pt modelId="{2DC3CE5C-3CBA-4108-B80B-E99C7FC70CBB}" type="pres">
      <dgm:prSet presAssocID="{2B1685B0-4E2F-4D61-8817-FD06E2DE281F}" presName="root2" presStyleCnt="0"/>
      <dgm:spPr/>
    </dgm:pt>
    <dgm:pt modelId="{396BEE7F-99D9-47C7-BB25-4EA66C874245}" type="pres">
      <dgm:prSet presAssocID="{2B1685B0-4E2F-4D61-8817-FD06E2DE281F}" presName="LevelTwoTextNode" presStyleLbl="node4" presStyleIdx="2" presStyleCnt="16">
        <dgm:presLayoutVars>
          <dgm:chPref val="3"/>
        </dgm:presLayoutVars>
      </dgm:prSet>
      <dgm:spPr>
        <a:prstGeom prst="rect">
          <a:avLst/>
        </a:prstGeom>
      </dgm:spPr>
      <dgm:t>
        <a:bodyPr/>
        <a:lstStyle/>
        <a:p>
          <a:endParaRPr lang="es-EC"/>
        </a:p>
      </dgm:t>
    </dgm:pt>
    <dgm:pt modelId="{1EF2E983-7FC0-4305-8154-01AF6C22F6F8}" type="pres">
      <dgm:prSet presAssocID="{2B1685B0-4E2F-4D61-8817-FD06E2DE281F}" presName="level3hierChild" presStyleCnt="0"/>
      <dgm:spPr/>
    </dgm:pt>
    <dgm:pt modelId="{9883BD1C-4C12-40E5-A193-0F3A226AFDAC}" type="pres">
      <dgm:prSet presAssocID="{33555771-D0F6-4E97-9C9A-1F6B34F4A605}" presName="conn2-1" presStyleLbl="parChTrans1D4" presStyleIdx="3" presStyleCnt="16"/>
      <dgm:spPr>
        <a:custGeom>
          <a:avLst/>
          <a:gdLst/>
          <a:ahLst/>
          <a:cxnLst/>
          <a:rect l="0" t="0" r="0" b="0"/>
          <a:pathLst>
            <a:path>
              <a:moveTo>
                <a:pt x="0" y="0"/>
              </a:moveTo>
              <a:lnTo>
                <a:pt x="109402" y="0"/>
              </a:lnTo>
              <a:lnTo>
                <a:pt x="109402" y="208464"/>
              </a:lnTo>
              <a:lnTo>
                <a:pt x="218804" y="208464"/>
              </a:lnTo>
            </a:path>
          </a:pathLst>
        </a:custGeom>
      </dgm:spPr>
      <dgm:t>
        <a:bodyPr/>
        <a:lstStyle/>
        <a:p>
          <a:endParaRPr lang="es-EC"/>
        </a:p>
      </dgm:t>
    </dgm:pt>
    <dgm:pt modelId="{38B2ACF0-75E8-4152-93F0-05C8E6BD48E9}" type="pres">
      <dgm:prSet presAssocID="{33555771-D0F6-4E97-9C9A-1F6B34F4A605}" presName="connTx" presStyleLbl="parChTrans1D4" presStyleIdx="3" presStyleCnt="16"/>
      <dgm:spPr/>
      <dgm:t>
        <a:bodyPr/>
        <a:lstStyle/>
        <a:p>
          <a:endParaRPr lang="es-EC"/>
        </a:p>
      </dgm:t>
    </dgm:pt>
    <dgm:pt modelId="{EB6F78A2-8C29-4458-B91B-6C64D72D6CAB}" type="pres">
      <dgm:prSet presAssocID="{C8F8A576-6E50-4DC1-B487-7C171FAC1BA4}" presName="root2" presStyleCnt="0"/>
      <dgm:spPr/>
    </dgm:pt>
    <dgm:pt modelId="{813E3A56-BBDE-411E-AFBA-1AE6DE285833}" type="pres">
      <dgm:prSet presAssocID="{C8F8A576-6E50-4DC1-B487-7C171FAC1BA4}" presName="LevelTwoTextNode" presStyleLbl="node4" presStyleIdx="3" presStyleCnt="16">
        <dgm:presLayoutVars>
          <dgm:chPref val="3"/>
        </dgm:presLayoutVars>
      </dgm:prSet>
      <dgm:spPr>
        <a:prstGeom prst="rect">
          <a:avLst/>
        </a:prstGeom>
      </dgm:spPr>
      <dgm:t>
        <a:bodyPr/>
        <a:lstStyle/>
        <a:p>
          <a:endParaRPr lang="es-EC"/>
        </a:p>
      </dgm:t>
    </dgm:pt>
    <dgm:pt modelId="{9DC1545B-D845-4645-A3AD-4A5D2DC9DC5E}" type="pres">
      <dgm:prSet presAssocID="{C8F8A576-6E50-4DC1-B487-7C171FAC1BA4}" presName="level3hierChild" presStyleCnt="0"/>
      <dgm:spPr/>
    </dgm:pt>
    <dgm:pt modelId="{0645C7FE-58CC-4EE1-862F-A6E97AF1ACBC}" type="pres">
      <dgm:prSet presAssocID="{55D952ED-83BD-4A3E-A4A1-CACE752B9314}" presName="conn2-1" presStyleLbl="parChTrans1D4" presStyleIdx="4" presStyleCnt="16"/>
      <dgm:spPr>
        <a:custGeom>
          <a:avLst/>
          <a:gdLst/>
          <a:ahLst/>
          <a:cxnLst/>
          <a:rect l="0" t="0" r="0" b="0"/>
          <a:pathLst>
            <a:path>
              <a:moveTo>
                <a:pt x="0" y="0"/>
              </a:moveTo>
              <a:lnTo>
                <a:pt x="109402" y="0"/>
              </a:lnTo>
              <a:lnTo>
                <a:pt x="109402" y="625394"/>
              </a:lnTo>
              <a:lnTo>
                <a:pt x="218804" y="625394"/>
              </a:lnTo>
            </a:path>
          </a:pathLst>
        </a:custGeom>
      </dgm:spPr>
      <dgm:t>
        <a:bodyPr/>
        <a:lstStyle/>
        <a:p>
          <a:endParaRPr lang="es-EC"/>
        </a:p>
      </dgm:t>
    </dgm:pt>
    <dgm:pt modelId="{5F91DCD7-B838-44C2-8FB1-943713987681}" type="pres">
      <dgm:prSet presAssocID="{55D952ED-83BD-4A3E-A4A1-CACE752B9314}" presName="connTx" presStyleLbl="parChTrans1D4" presStyleIdx="4" presStyleCnt="16"/>
      <dgm:spPr/>
      <dgm:t>
        <a:bodyPr/>
        <a:lstStyle/>
        <a:p>
          <a:endParaRPr lang="es-EC"/>
        </a:p>
      </dgm:t>
    </dgm:pt>
    <dgm:pt modelId="{A3F29DCF-872C-4CE0-8272-3D37DD7B4E0E}" type="pres">
      <dgm:prSet presAssocID="{88ADA541-3737-44B4-9D7D-0DB96E16B55A}" presName="root2" presStyleCnt="0"/>
      <dgm:spPr/>
    </dgm:pt>
    <dgm:pt modelId="{EB109AC5-D232-4BAD-9514-477A0F52880B}" type="pres">
      <dgm:prSet presAssocID="{88ADA541-3737-44B4-9D7D-0DB96E16B55A}" presName="LevelTwoTextNode" presStyleLbl="node4" presStyleIdx="4" presStyleCnt="16">
        <dgm:presLayoutVars>
          <dgm:chPref val="3"/>
        </dgm:presLayoutVars>
      </dgm:prSet>
      <dgm:spPr>
        <a:prstGeom prst="rect">
          <a:avLst/>
        </a:prstGeom>
      </dgm:spPr>
      <dgm:t>
        <a:bodyPr/>
        <a:lstStyle/>
        <a:p>
          <a:endParaRPr lang="es-EC"/>
        </a:p>
      </dgm:t>
    </dgm:pt>
    <dgm:pt modelId="{298D92C3-5083-4DA2-9506-2A3842BA9F7C}" type="pres">
      <dgm:prSet presAssocID="{88ADA541-3737-44B4-9D7D-0DB96E16B55A}" presName="level3hierChild" presStyleCnt="0"/>
      <dgm:spPr/>
    </dgm:pt>
    <dgm:pt modelId="{9CAF456A-429A-4C7B-8EA7-F78477B0BDFA}" type="pres">
      <dgm:prSet presAssocID="{2A000ECF-8E55-4E84-83E7-E75A4169E0CC}" presName="conn2-1" presStyleLbl="parChTrans1D3" presStyleIdx="1" presStyleCnt="4"/>
      <dgm:spPr>
        <a:custGeom>
          <a:avLst/>
          <a:gdLst/>
          <a:ahLst/>
          <a:cxnLst/>
          <a:rect l="0" t="0" r="0" b="0"/>
          <a:pathLst>
            <a:path>
              <a:moveTo>
                <a:pt x="0" y="208464"/>
              </a:moveTo>
              <a:lnTo>
                <a:pt x="109402" y="208464"/>
              </a:lnTo>
              <a:lnTo>
                <a:pt x="109402" y="0"/>
              </a:lnTo>
              <a:lnTo>
                <a:pt x="218804" y="0"/>
              </a:lnTo>
            </a:path>
          </a:pathLst>
        </a:custGeom>
      </dgm:spPr>
      <dgm:t>
        <a:bodyPr/>
        <a:lstStyle/>
        <a:p>
          <a:endParaRPr lang="es-EC"/>
        </a:p>
      </dgm:t>
    </dgm:pt>
    <dgm:pt modelId="{25ABA4E8-F869-42E5-A6DD-9B2C5A562B17}" type="pres">
      <dgm:prSet presAssocID="{2A000ECF-8E55-4E84-83E7-E75A4169E0CC}" presName="connTx" presStyleLbl="parChTrans1D3" presStyleIdx="1" presStyleCnt="4"/>
      <dgm:spPr/>
      <dgm:t>
        <a:bodyPr/>
        <a:lstStyle/>
        <a:p>
          <a:endParaRPr lang="es-EC"/>
        </a:p>
      </dgm:t>
    </dgm:pt>
    <dgm:pt modelId="{78917FDA-95B1-4E56-82CD-54BCB8CEF3F4}" type="pres">
      <dgm:prSet presAssocID="{7C30D46C-0F64-4B91-BE59-70D5BEE590CF}" presName="root2" presStyleCnt="0"/>
      <dgm:spPr/>
    </dgm:pt>
    <dgm:pt modelId="{E6B57E22-2D0E-4750-98AD-F114D141C8CC}" type="pres">
      <dgm:prSet presAssocID="{7C30D46C-0F64-4B91-BE59-70D5BEE590CF}" presName="LevelTwoTextNode" presStyleLbl="node3" presStyleIdx="1" presStyleCnt="4">
        <dgm:presLayoutVars>
          <dgm:chPref val="3"/>
        </dgm:presLayoutVars>
      </dgm:prSet>
      <dgm:spPr>
        <a:prstGeom prst="rect">
          <a:avLst/>
        </a:prstGeom>
      </dgm:spPr>
      <dgm:t>
        <a:bodyPr/>
        <a:lstStyle/>
        <a:p>
          <a:endParaRPr lang="es-EC"/>
        </a:p>
      </dgm:t>
    </dgm:pt>
    <dgm:pt modelId="{C1B76B4E-E2E0-43EC-B5DD-6848E394E64F}" type="pres">
      <dgm:prSet presAssocID="{7C30D46C-0F64-4B91-BE59-70D5BEE590CF}" presName="level3hierChild" presStyleCnt="0"/>
      <dgm:spPr/>
    </dgm:pt>
    <dgm:pt modelId="{3EBC4076-B25F-4DE9-99BF-16A3A2CC202B}" type="pres">
      <dgm:prSet presAssocID="{D570621A-EFE5-43BA-917C-904215CAC5B7}" presName="conn2-1" presStyleLbl="parChTrans1D4" presStyleIdx="5" presStyleCnt="16"/>
      <dgm:spPr>
        <a:custGeom>
          <a:avLst/>
          <a:gdLst/>
          <a:ahLst/>
          <a:cxnLst/>
          <a:rect l="0" t="0" r="0" b="0"/>
          <a:pathLst>
            <a:path>
              <a:moveTo>
                <a:pt x="0" y="208464"/>
              </a:moveTo>
              <a:lnTo>
                <a:pt x="109402" y="208464"/>
              </a:lnTo>
              <a:lnTo>
                <a:pt x="109402" y="0"/>
              </a:lnTo>
              <a:lnTo>
                <a:pt x="218804" y="0"/>
              </a:lnTo>
            </a:path>
          </a:pathLst>
        </a:custGeom>
      </dgm:spPr>
      <dgm:t>
        <a:bodyPr/>
        <a:lstStyle/>
        <a:p>
          <a:endParaRPr lang="es-EC"/>
        </a:p>
      </dgm:t>
    </dgm:pt>
    <dgm:pt modelId="{C85DB118-5CC0-4DD1-BF63-06C35D85404D}" type="pres">
      <dgm:prSet presAssocID="{D570621A-EFE5-43BA-917C-904215CAC5B7}" presName="connTx" presStyleLbl="parChTrans1D4" presStyleIdx="5" presStyleCnt="16"/>
      <dgm:spPr/>
      <dgm:t>
        <a:bodyPr/>
        <a:lstStyle/>
        <a:p>
          <a:endParaRPr lang="es-EC"/>
        </a:p>
      </dgm:t>
    </dgm:pt>
    <dgm:pt modelId="{2C3268D8-A87E-4F53-9B84-99C49E8B8846}" type="pres">
      <dgm:prSet presAssocID="{0625D95D-6800-4AC0-88E8-5CAE325EB060}" presName="root2" presStyleCnt="0"/>
      <dgm:spPr/>
    </dgm:pt>
    <dgm:pt modelId="{7E43A3F9-8AD0-41FE-A5DE-28FE4F613220}" type="pres">
      <dgm:prSet presAssocID="{0625D95D-6800-4AC0-88E8-5CAE325EB060}" presName="LevelTwoTextNode" presStyleLbl="node4" presStyleIdx="5" presStyleCnt="16">
        <dgm:presLayoutVars>
          <dgm:chPref val="3"/>
        </dgm:presLayoutVars>
      </dgm:prSet>
      <dgm:spPr>
        <a:prstGeom prst="rect">
          <a:avLst/>
        </a:prstGeom>
      </dgm:spPr>
      <dgm:t>
        <a:bodyPr/>
        <a:lstStyle/>
        <a:p>
          <a:endParaRPr lang="es-EC"/>
        </a:p>
      </dgm:t>
    </dgm:pt>
    <dgm:pt modelId="{4E818675-9005-423E-BC12-B05CF7012DF3}" type="pres">
      <dgm:prSet presAssocID="{0625D95D-6800-4AC0-88E8-5CAE325EB060}" presName="level3hierChild" presStyleCnt="0"/>
      <dgm:spPr/>
    </dgm:pt>
    <dgm:pt modelId="{F092B6BA-40B1-4B64-8EEB-9570C60DD622}" type="pres">
      <dgm:prSet presAssocID="{327E1913-72A9-41C6-9558-1B7E2C915849}" presName="conn2-1" presStyleLbl="parChTrans1D4" presStyleIdx="6" presStyleCnt="16"/>
      <dgm:spPr>
        <a:custGeom>
          <a:avLst/>
          <a:gdLst/>
          <a:ahLst/>
          <a:cxnLst/>
          <a:rect l="0" t="0" r="0" b="0"/>
          <a:pathLst>
            <a:path>
              <a:moveTo>
                <a:pt x="0" y="45720"/>
              </a:moveTo>
              <a:lnTo>
                <a:pt x="218804" y="45720"/>
              </a:lnTo>
            </a:path>
          </a:pathLst>
        </a:custGeom>
      </dgm:spPr>
      <dgm:t>
        <a:bodyPr/>
        <a:lstStyle/>
        <a:p>
          <a:endParaRPr lang="es-EC"/>
        </a:p>
      </dgm:t>
    </dgm:pt>
    <dgm:pt modelId="{7232CB93-865B-4CE9-A09A-513365063343}" type="pres">
      <dgm:prSet presAssocID="{327E1913-72A9-41C6-9558-1B7E2C915849}" presName="connTx" presStyleLbl="parChTrans1D4" presStyleIdx="6" presStyleCnt="16"/>
      <dgm:spPr/>
      <dgm:t>
        <a:bodyPr/>
        <a:lstStyle/>
        <a:p>
          <a:endParaRPr lang="es-EC"/>
        </a:p>
      </dgm:t>
    </dgm:pt>
    <dgm:pt modelId="{592CAD1A-B0CF-4B25-BA3A-0A8FC8AD8551}" type="pres">
      <dgm:prSet presAssocID="{169AA2B1-BD72-43B6-B242-17E679218A2D}" presName="root2" presStyleCnt="0"/>
      <dgm:spPr/>
    </dgm:pt>
    <dgm:pt modelId="{EDFAE49A-77B9-443D-AAA6-E1C3AE429200}" type="pres">
      <dgm:prSet presAssocID="{169AA2B1-BD72-43B6-B242-17E679218A2D}" presName="LevelTwoTextNode" presStyleLbl="node4" presStyleIdx="6" presStyleCnt="16">
        <dgm:presLayoutVars>
          <dgm:chPref val="3"/>
        </dgm:presLayoutVars>
      </dgm:prSet>
      <dgm:spPr>
        <a:prstGeom prst="rect">
          <a:avLst/>
        </a:prstGeom>
      </dgm:spPr>
      <dgm:t>
        <a:bodyPr/>
        <a:lstStyle/>
        <a:p>
          <a:endParaRPr lang="es-EC"/>
        </a:p>
      </dgm:t>
    </dgm:pt>
    <dgm:pt modelId="{C1EFFEAA-3DAE-4CFE-899D-2DD4C2C374FC}" type="pres">
      <dgm:prSet presAssocID="{169AA2B1-BD72-43B6-B242-17E679218A2D}" presName="level3hierChild" presStyleCnt="0"/>
      <dgm:spPr/>
    </dgm:pt>
    <dgm:pt modelId="{40858EF4-B326-4541-B5EA-0977F859706A}" type="pres">
      <dgm:prSet presAssocID="{4F375D24-9E77-480E-BB17-2BCFDC6078CE}" presName="conn2-1" presStyleLbl="parChTrans1D4" presStyleIdx="7" presStyleCnt="16"/>
      <dgm:spPr>
        <a:custGeom>
          <a:avLst/>
          <a:gdLst/>
          <a:ahLst/>
          <a:cxnLst/>
          <a:rect l="0" t="0" r="0" b="0"/>
          <a:pathLst>
            <a:path>
              <a:moveTo>
                <a:pt x="0" y="0"/>
              </a:moveTo>
              <a:lnTo>
                <a:pt x="109402" y="0"/>
              </a:lnTo>
              <a:lnTo>
                <a:pt x="109402" y="208464"/>
              </a:lnTo>
              <a:lnTo>
                <a:pt x="218804" y="208464"/>
              </a:lnTo>
            </a:path>
          </a:pathLst>
        </a:custGeom>
      </dgm:spPr>
      <dgm:t>
        <a:bodyPr/>
        <a:lstStyle/>
        <a:p>
          <a:endParaRPr lang="es-EC"/>
        </a:p>
      </dgm:t>
    </dgm:pt>
    <dgm:pt modelId="{7B321513-0C0C-4237-94CA-8CDB9A8DFF01}" type="pres">
      <dgm:prSet presAssocID="{4F375D24-9E77-480E-BB17-2BCFDC6078CE}" presName="connTx" presStyleLbl="parChTrans1D4" presStyleIdx="7" presStyleCnt="16"/>
      <dgm:spPr/>
      <dgm:t>
        <a:bodyPr/>
        <a:lstStyle/>
        <a:p>
          <a:endParaRPr lang="es-EC"/>
        </a:p>
      </dgm:t>
    </dgm:pt>
    <dgm:pt modelId="{63574DA0-7856-4D2C-B1D5-6A3864CCC5D7}" type="pres">
      <dgm:prSet presAssocID="{7F5A3BFD-14B5-4006-9D58-4E7C48BE337B}" presName="root2" presStyleCnt="0"/>
      <dgm:spPr/>
    </dgm:pt>
    <dgm:pt modelId="{A36DA62E-6BAC-4B44-A2F7-5518BF17D25C}" type="pres">
      <dgm:prSet presAssocID="{7F5A3BFD-14B5-4006-9D58-4E7C48BE337B}" presName="LevelTwoTextNode" presStyleLbl="node4" presStyleIdx="7" presStyleCnt="16">
        <dgm:presLayoutVars>
          <dgm:chPref val="3"/>
        </dgm:presLayoutVars>
      </dgm:prSet>
      <dgm:spPr>
        <a:prstGeom prst="rect">
          <a:avLst/>
        </a:prstGeom>
      </dgm:spPr>
      <dgm:t>
        <a:bodyPr/>
        <a:lstStyle/>
        <a:p>
          <a:endParaRPr lang="es-EC"/>
        </a:p>
      </dgm:t>
    </dgm:pt>
    <dgm:pt modelId="{F40FF733-5E03-498F-9045-42A3521BFC09}" type="pres">
      <dgm:prSet presAssocID="{7F5A3BFD-14B5-4006-9D58-4E7C48BE337B}" presName="level3hierChild" presStyleCnt="0"/>
      <dgm:spPr/>
    </dgm:pt>
    <dgm:pt modelId="{383897AB-AF11-44C6-8726-0862C5C21A59}" type="pres">
      <dgm:prSet presAssocID="{E438CC5D-8A19-49D5-ACE8-3F179FFCEA34}" presName="conn2-1" presStyleLbl="parChTrans1D4" presStyleIdx="8" presStyleCnt="16"/>
      <dgm:spPr>
        <a:custGeom>
          <a:avLst/>
          <a:gdLst/>
          <a:ahLst/>
          <a:cxnLst/>
          <a:rect l="0" t="0" r="0" b="0"/>
          <a:pathLst>
            <a:path>
              <a:moveTo>
                <a:pt x="0" y="45720"/>
              </a:moveTo>
              <a:lnTo>
                <a:pt x="218804" y="45720"/>
              </a:lnTo>
            </a:path>
          </a:pathLst>
        </a:custGeom>
      </dgm:spPr>
      <dgm:t>
        <a:bodyPr/>
        <a:lstStyle/>
        <a:p>
          <a:endParaRPr lang="es-EC"/>
        </a:p>
      </dgm:t>
    </dgm:pt>
    <dgm:pt modelId="{F83BD266-6C9B-480D-8776-AB40941DEE18}" type="pres">
      <dgm:prSet presAssocID="{E438CC5D-8A19-49D5-ACE8-3F179FFCEA34}" presName="connTx" presStyleLbl="parChTrans1D4" presStyleIdx="8" presStyleCnt="16"/>
      <dgm:spPr/>
      <dgm:t>
        <a:bodyPr/>
        <a:lstStyle/>
        <a:p>
          <a:endParaRPr lang="es-EC"/>
        </a:p>
      </dgm:t>
    </dgm:pt>
    <dgm:pt modelId="{B7CC3D08-EA0B-4DB3-9F8F-93F453303A2D}" type="pres">
      <dgm:prSet presAssocID="{E92E13F3-248A-4268-8241-F91FD4C7474A}" presName="root2" presStyleCnt="0"/>
      <dgm:spPr/>
    </dgm:pt>
    <dgm:pt modelId="{23CB9C56-F805-43C3-B2DD-C6052D31CB77}" type="pres">
      <dgm:prSet presAssocID="{E92E13F3-248A-4268-8241-F91FD4C7474A}" presName="LevelTwoTextNode" presStyleLbl="node4" presStyleIdx="8" presStyleCnt="16">
        <dgm:presLayoutVars>
          <dgm:chPref val="3"/>
        </dgm:presLayoutVars>
      </dgm:prSet>
      <dgm:spPr>
        <a:prstGeom prst="rect">
          <a:avLst/>
        </a:prstGeom>
      </dgm:spPr>
      <dgm:t>
        <a:bodyPr/>
        <a:lstStyle/>
        <a:p>
          <a:endParaRPr lang="es-EC"/>
        </a:p>
      </dgm:t>
    </dgm:pt>
    <dgm:pt modelId="{23A51A4D-EFF4-4DA8-8F4A-3522857FD21A}" type="pres">
      <dgm:prSet presAssocID="{E92E13F3-248A-4268-8241-F91FD4C7474A}" presName="level3hierChild" presStyleCnt="0"/>
      <dgm:spPr/>
    </dgm:pt>
    <dgm:pt modelId="{7651BCAD-B940-4159-865E-D91CF4A46EFB}" type="pres">
      <dgm:prSet presAssocID="{E6B19C10-650A-4006-A245-34661A1AD777}" presName="conn2-1" presStyleLbl="parChTrans1D3" presStyleIdx="2" presStyleCnt="4"/>
      <dgm:spPr>
        <a:custGeom>
          <a:avLst/>
          <a:gdLst/>
          <a:ahLst/>
          <a:cxnLst/>
          <a:rect l="0" t="0" r="0" b="0"/>
          <a:pathLst>
            <a:path>
              <a:moveTo>
                <a:pt x="0" y="0"/>
              </a:moveTo>
              <a:lnTo>
                <a:pt x="109402" y="0"/>
              </a:lnTo>
              <a:lnTo>
                <a:pt x="109402" y="416929"/>
              </a:lnTo>
              <a:lnTo>
                <a:pt x="218804" y="416929"/>
              </a:lnTo>
            </a:path>
          </a:pathLst>
        </a:custGeom>
      </dgm:spPr>
      <dgm:t>
        <a:bodyPr/>
        <a:lstStyle/>
        <a:p>
          <a:endParaRPr lang="es-EC"/>
        </a:p>
      </dgm:t>
    </dgm:pt>
    <dgm:pt modelId="{3B6B31F1-1155-4EC7-9CB4-133C22FA01B3}" type="pres">
      <dgm:prSet presAssocID="{E6B19C10-650A-4006-A245-34661A1AD777}" presName="connTx" presStyleLbl="parChTrans1D3" presStyleIdx="2" presStyleCnt="4"/>
      <dgm:spPr/>
      <dgm:t>
        <a:bodyPr/>
        <a:lstStyle/>
        <a:p>
          <a:endParaRPr lang="es-EC"/>
        </a:p>
      </dgm:t>
    </dgm:pt>
    <dgm:pt modelId="{7C55B465-E37F-4C06-8EAB-61B8A4539890}" type="pres">
      <dgm:prSet presAssocID="{B2B5B640-CBEA-47A4-ACD3-0E976F8972EA}" presName="root2" presStyleCnt="0"/>
      <dgm:spPr/>
    </dgm:pt>
    <dgm:pt modelId="{C3173761-0583-436B-9A7F-E6A506A9C731}" type="pres">
      <dgm:prSet presAssocID="{B2B5B640-CBEA-47A4-ACD3-0E976F8972EA}" presName="LevelTwoTextNode" presStyleLbl="node3" presStyleIdx="2" presStyleCnt="4">
        <dgm:presLayoutVars>
          <dgm:chPref val="3"/>
        </dgm:presLayoutVars>
      </dgm:prSet>
      <dgm:spPr>
        <a:prstGeom prst="rect">
          <a:avLst/>
        </a:prstGeom>
      </dgm:spPr>
      <dgm:t>
        <a:bodyPr/>
        <a:lstStyle/>
        <a:p>
          <a:endParaRPr lang="es-EC"/>
        </a:p>
      </dgm:t>
    </dgm:pt>
    <dgm:pt modelId="{3F79EF64-17DE-4F4A-A1C9-3A3972B01DC7}" type="pres">
      <dgm:prSet presAssocID="{B2B5B640-CBEA-47A4-ACD3-0E976F8972EA}" presName="level3hierChild" presStyleCnt="0"/>
      <dgm:spPr/>
    </dgm:pt>
    <dgm:pt modelId="{860877B0-6B96-4B21-9D98-D003F105819A}" type="pres">
      <dgm:prSet presAssocID="{EE2F8F48-B09C-436E-93E1-467E3B60D67A}" presName="conn2-1" presStyleLbl="parChTrans1D4" presStyleIdx="9" presStyleCnt="16"/>
      <dgm:spPr>
        <a:custGeom>
          <a:avLst/>
          <a:gdLst/>
          <a:ahLst/>
          <a:cxnLst/>
          <a:rect l="0" t="0" r="0" b="0"/>
          <a:pathLst>
            <a:path>
              <a:moveTo>
                <a:pt x="0" y="45720"/>
              </a:moveTo>
              <a:lnTo>
                <a:pt x="218804" y="45720"/>
              </a:lnTo>
            </a:path>
          </a:pathLst>
        </a:custGeom>
      </dgm:spPr>
      <dgm:t>
        <a:bodyPr/>
        <a:lstStyle/>
        <a:p>
          <a:endParaRPr lang="es-EC"/>
        </a:p>
      </dgm:t>
    </dgm:pt>
    <dgm:pt modelId="{4E3F3F68-C986-4C0B-A112-6B13FC511EF7}" type="pres">
      <dgm:prSet presAssocID="{EE2F8F48-B09C-436E-93E1-467E3B60D67A}" presName="connTx" presStyleLbl="parChTrans1D4" presStyleIdx="9" presStyleCnt="16"/>
      <dgm:spPr/>
      <dgm:t>
        <a:bodyPr/>
        <a:lstStyle/>
        <a:p>
          <a:endParaRPr lang="es-EC"/>
        </a:p>
      </dgm:t>
    </dgm:pt>
    <dgm:pt modelId="{ADA6E975-9CDB-4F93-AC9E-30F3299F4594}" type="pres">
      <dgm:prSet presAssocID="{AB3A87D0-8451-472A-BAF4-C90A2583F99E}" presName="root2" presStyleCnt="0"/>
      <dgm:spPr/>
    </dgm:pt>
    <dgm:pt modelId="{F98CE80C-D7A9-445A-ACEE-DE74FAC1ECC3}" type="pres">
      <dgm:prSet presAssocID="{AB3A87D0-8451-472A-BAF4-C90A2583F99E}" presName="LevelTwoTextNode" presStyleLbl="node4" presStyleIdx="9" presStyleCnt="16">
        <dgm:presLayoutVars>
          <dgm:chPref val="3"/>
        </dgm:presLayoutVars>
      </dgm:prSet>
      <dgm:spPr>
        <a:prstGeom prst="rect">
          <a:avLst/>
        </a:prstGeom>
      </dgm:spPr>
      <dgm:t>
        <a:bodyPr/>
        <a:lstStyle/>
        <a:p>
          <a:endParaRPr lang="es-EC"/>
        </a:p>
      </dgm:t>
    </dgm:pt>
    <dgm:pt modelId="{0200F1E8-7D44-4B6E-8517-3D93D1C92F95}" type="pres">
      <dgm:prSet presAssocID="{AB3A87D0-8451-472A-BAF4-C90A2583F99E}" presName="level3hierChild" presStyleCnt="0"/>
      <dgm:spPr/>
    </dgm:pt>
    <dgm:pt modelId="{D3659853-065D-48F8-8B0A-9218469FA652}" type="pres">
      <dgm:prSet presAssocID="{BC885D63-38F2-41F0-8CD7-8BD1384D5487}" presName="conn2-1" presStyleLbl="parChTrans1D4" presStyleIdx="10" presStyleCnt="16"/>
      <dgm:spPr>
        <a:custGeom>
          <a:avLst/>
          <a:gdLst/>
          <a:ahLst/>
          <a:cxnLst/>
          <a:rect l="0" t="0" r="0" b="0"/>
          <a:pathLst>
            <a:path>
              <a:moveTo>
                <a:pt x="0" y="45720"/>
              </a:moveTo>
              <a:lnTo>
                <a:pt x="218804" y="45720"/>
              </a:lnTo>
            </a:path>
          </a:pathLst>
        </a:custGeom>
      </dgm:spPr>
      <dgm:t>
        <a:bodyPr/>
        <a:lstStyle/>
        <a:p>
          <a:endParaRPr lang="es-EC"/>
        </a:p>
      </dgm:t>
    </dgm:pt>
    <dgm:pt modelId="{5AB98616-EB6D-4FDB-ACCD-0BD0AFE8821E}" type="pres">
      <dgm:prSet presAssocID="{BC885D63-38F2-41F0-8CD7-8BD1384D5487}" presName="connTx" presStyleLbl="parChTrans1D4" presStyleIdx="10" presStyleCnt="16"/>
      <dgm:spPr/>
      <dgm:t>
        <a:bodyPr/>
        <a:lstStyle/>
        <a:p>
          <a:endParaRPr lang="es-EC"/>
        </a:p>
      </dgm:t>
    </dgm:pt>
    <dgm:pt modelId="{C3EF4204-A8E1-4D9E-B1DA-D9558C36749F}" type="pres">
      <dgm:prSet presAssocID="{92F7C808-2729-47AF-85E6-8093BB78EA5A}" presName="root2" presStyleCnt="0"/>
      <dgm:spPr/>
    </dgm:pt>
    <dgm:pt modelId="{5DCE733A-D445-43BF-ABD1-40530D609927}" type="pres">
      <dgm:prSet presAssocID="{92F7C808-2729-47AF-85E6-8093BB78EA5A}" presName="LevelTwoTextNode" presStyleLbl="node4" presStyleIdx="10" presStyleCnt="16">
        <dgm:presLayoutVars>
          <dgm:chPref val="3"/>
        </dgm:presLayoutVars>
      </dgm:prSet>
      <dgm:spPr>
        <a:prstGeom prst="rect">
          <a:avLst/>
        </a:prstGeom>
      </dgm:spPr>
      <dgm:t>
        <a:bodyPr/>
        <a:lstStyle/>
        <a:p>
          <a:endParaRPr lang="es-EC"/>
        </a:p>
      </dgm:t>
    </dgm:pt>
    <dgm:pt modelId="{DFB5DA4D-C4EA-402B-8832-6DBCF86DD917}" type="pres">
      <dgm:prSet presAssocID="{92F7C808-2729-47AF-85E6-8093BB78EA5A}" presName="level3hierChild" presStyleCnt="0"/>
      <dgm:spPr/>
    </dgm:pt>
    <dgm:pt modelId="{6B480FFD-F9A4-4024-A0F0-2A367DA8AB24}" type="pres">
      <dgm:prSet presAssocID="{262DD662-3DDD-43DD-93D1-78C585CB6C83}" presName="conn2-1" presStyleLbl="parChTrans1D3" presStyleIdx="3" presStyleCnt="4"/>
      <dgm:spPr>
        <a:custGeom>
          <a:avLst/>
          <a:gdLst/>
          <a:ahLst/>
          <a:cxnLst/>
          <a:rect l="0" t="0" r="0" b="0"/>
          <a:pathLst>
            <a:path>
              <a:moveTo>
                <a:pt x="0" y="0"/>
              </a:moveTo>
              <a:lnTo>
                <a:pt x="109402" y="0"/>
              </a:lnTo>
              <a:lnTo>
                <a:pt x="109402" y="1459253"/>
              </a:lnTo>
              <a:lnTo>
                <a:pt x="218804" y="1459253"/>
              </a:lnTo>
            </a:path>
          </a:pathLst>
        </a:custGeom>
      </dgm:spPr>
      <dgm:t>
        <a:bodyPr/>
        <a:lstStyle/>
        <a:p>
          <a:endParaRPr lang="es-EC"/>
        </a:p>
      </dgm:t>
    </dgm:pt>
    <dgm:pt modelId="{4E4B8A28-B35A-4AE7-BBBE-5C6214C4523D}" type="pres">
      <dgm:prSet presAssocID="{262DD662-3DDD-43DD-93D1-78C585CB6C83}" presName="connTx" presStyleLbl="parChTrans1D3" presStyleIdx="3" presStyleCnt="4"/>
      <dgm:spPr/>
      <dgm:t>
        <a:bodyPr/>
        <a:lstStyle/>
        <a:p>
          <a:endParaRPr lang="es-EC"/>
        </a:p>
      </dgm:t>
    </dgm:pt>
    <dgm:pt modelId="{E00CBF3D-C85D-478D-8DA6-A3D902CB38A9}" type="pres">
      <dgm:prSet presAssocID="{0559D1F2-CDF1-41CF-99CA-C79F4B2F258A}" presName="root2" presStyleCnt="0"/>
      <dgm:spPr/>
    </dgm:pt>
    <dgm:pt modelId="{7F0A6EBA-007D-4390-A327-5E8E3F2EE188}" type="pres">
      <dgm:prSet presAssocID="{0559D1F2-CDF1-41CF-99CA-C79F4B2F258A}" presName="LevelTwoTextNode" presStyleLbl="node3" presStyleIdx="3" presStyleCnt="4">
        <dgm:presLayoutVars>
          <dgm:chPref val="3"/>
        </dgm:presLayoutVars>
      </dgm:prSet>
      <dgm:spPr>
        <a:prstGeom prst="rect">
          <a:avLst/>
        </a:prstGeom>
      </dgm:spPr>
      <dgm:t>
        <a:bodyPr/>
        <a:lstStyle/>
        <a:p>
          <a:endParaRPr lang="es-EC"/>
        </a:p>
      </dgm:t>
    </dgm:pt>
    <dgm:pt modelId="{9044FED6-2888-4E6D-B0BC-2BCDD1981AF6}" type="pres">
      <dgm:prSet presAssocID="{0559D1F2-CDF1-41CF-99CA-C79F4B2F258A}" presName="level3hierChild" presStyleCnt="0"/>
      <dgm:spPr/>
    </dgm:pt>
    <dgm:pt modelId="{CEBDE857-B896-4F44-9054-EF7A51FA84CF}" type="pres">
      <dgm:prSet presAssocID="{447D44FE-DFA0-40D4-82B5-B3209C374D2E}" presName="conn2-1" presStyleLbl="parChTrans1D4" presStyleIdx="11" presStyleCnt="16"/>
      <dgm:spPr>
        <a:custGeom>
          <a:avLst/>
          <a:gdLst/>
          <a:ahLst/>
          <a:cxnLst/>
          <a:rect l="0" t="0" r="0" b="0"/>
          <a:pathLst>
            <a:path>
              <a:moveTo>
                <a:pt x="0" y="45720"/>
              </a:moveTo>
              <a:lnTo>
                <a:pt x="218804" y="45720"/>
              </a:lnTo>
            </a:path>
          </a:pathLst>
        </a:custGeom>
      </dgm:spPr>
      <dgm:t>
        <a:bodyPr/>
        <a:lstStyle/>
        <a:p>
          <a:endParaRPr lang="es-EC"/>
        </a:p>
      </dgm:t>
    </dgm:pt>
    <dgm:pt modelId="{D560BB93-CF78-4E94-A56A-6186F43296C7}" type="pres">
      <dgm:prSet presAssocID="{447D44FE-DFA0-40D4-82B5-B3209C374D2E}" presName="connTx" presStyleLbl="parChTrans1D4" presStyleIdx="11" presStyleCnt="16"/>
      <dgm:spPr/>
      <dgm:t>
        <a:bodyPr/>
        <a:lstStyle/>
        <a:p>
          <a:endParaRPr lang="es-EC"/>
        </a:p>
      </dgm:t>
    </dgm:pt>
    <dgm:pt modelId="{8DC1952C-6646-4D57-BADC-42389A9FD22F}" type="pres">
      <dgm:prSet presAssocID="{0F56BA3E-0135-4F30-A51C-C418FBE6ADE6}" presName="root2" presStyleCnt="0"/>
      <dgm:spPr/>
    </dgm:pt>
    <dgm:pt modelId="{78C4C5C3-E647-4C77-AA24-C64E6F7FE8F0}" type="pres">
      <dgm:prSet presAssocID="{0F56BA3E-0135-4F30-A51C-C418FBE6ADE6}" presName="LevelTwoTextNode" presStyleLbl="node4" presStyleIdx="11" presStyleCnt="16">
        <dgm:presLayoutVars>
          <dgm:chPref val="3"/>
        </dgm:presLayoutVars>
      </dgm:prSet>
      <dgm:spPr>
        <a:prstGeom prst="rect">
          <a:avLst/>
        </a:prstGeom>
      </dgm:spPr>
      <dgm:t>
        <a:bodyPr/>
        <a:lstStyle/>
        <a:p>
          <a:endParaRPr lang="es-EC"/>
        </a:p>
      </dgm:t>
    </dgm:pt>
    <dgm:pt modelId="{AB1CBC8B-25F3-4E20-B8C3-4F727209DD89}" type="pres">
      <dgm:prSet presAssocID="{0F56BA3E-0135-4F30-A51C-C418FBE6ADE6}" presName="level3hierChild" presStyleCnt="0"/>
      <dgm:spPr/>
    </dgm:pt>
    <dgm:pt modelId="{38747A80-9D83-49BA-BF25-BBFD289A5397}" type="pres">
      <dgm:prSet presAssocID="{E542220A-B26F-408D-8F35-1020FDC99F22}" presName="conn2-1" presStyleLbl="parChTrans1D4" presStyleIdx="12" presStyleCnt="16"/>
      <dgm:spPr>
        <a:custGeom>
          <a:avLst/>
          <a:gdLst/>
          <a:ahLst/>
          <a:cxnLst/>
          <a:rect l="0" t="0" r="0" b="0"/>
          <a:pathLst>
            <a:path>
              <a:moveTo>
                <a:pt x="0" y="625394"/>
              </a:moveTo>
              <a:lnTo>
                <a:pt x="109402" y="625394"/>
              </a:lnTo>
              <a:lnTo>
                <a:pt x="109402" y="0"/>
              </a:lnTo>
              <a:lnTo>
                <a:pt x="218804" y="0"/>
              </a:lnTo>
            </a:path>
          </a:pathLst>
        </a:custGeom>
      </dgm:spPr>
      <dgm:t>
        <a:bodyPr/>
        <a:lstStyle/>
        <a:p>
          <a:endParaRPr lang="es-EC"/>
        </a:p>
      </dgm:t>
    </dgm:pt>
    <dgm:pt modelId="{CE47BC67-2830-47AD-850E-BC52FC61DEE3}" type="pres">
      <dgm:prSet presAssocID="{E542220A-B26F-408D-8F35-1020FDC99F22}" presName="connTx" presStyleLbl="parChTrans1D4" presStyleIdx="12" presStyleCnt="16"/>
      <dgm:spPr/>
      <dgm:t>
        <a:bodyPr/>
        <a:lstStyle/>
        <a:p>
          <a:endParaRPr lang="es-EC"/>
        </a:p>
      </dgm:t>
    </dgm:pt>
    <dgm:pt modelId="{3DDA9839-8F25-4160-9E66-84580A20CECB}" type="pres">
      <dgm:prSet presAssocID="{A6A22D26-B8EC-4E24-AC7B-4340A518A4C2}" presName="root2" presStyleCnt="0"/>
      <dgm:spPr/>
    </dgm:pt>
    <dgm:pt modelId="{0A778E3B-E6B0-42C5-89C6-9F41C01B326B}" type="pres">
      <dgm:prSet presAssocID="{A6A22D26-B8EC-4E24-AC7B-4340A518A4C2}" presName="LevelTwoTextNode" presStyleLbl="node4" presStyleIdx="12" presStyleCnt="16">
        <dgm:presLayoutVars>
          <dgm:chPref val="3"/>
        </dgm:presLayoutVars>
      </dgm:prSet>
      <dgm:spPr>
        <a:prstGeom prst="rect">
          <a:avLst/>
        </a:prstGeom>
      </dgm:spPr>
      <dgm:t>
        <a:bodyPr/>
        <a:lstStyle/>
        <a:p>
          <a:endParaRPr lang="es-EC"/>
        </a:p>
      </dgm:t>
    </dgm:pt>
    <dgm:pt modelId="{D0B41F03-5159-4ABA-BD15-01589A0477CC}" type="pres">
      <dgm:prSet presAssocID="{A6A22D26-B8EC-4E24-AC7B-4340A518A4C2}" presName="level3hierChild" presStyleCnt="0"/>
      <dgm:spPr/>
    </dgm:pt>
    <dgm:pt modelId="{6BC97E37-D432-44C8-B114-498532F7E0AA}" type="pres">
      <dgm:prSet presAssocID="{D2413E1A-54FE-4CA6-B9F3-F74B388F9C50}" presName="conn2-1" presStyleLbl="parChTrans1D4" presStyleIdx="13" presStyleCnt="16"/>
      <dgm:spPr>
        <a:custGeom>
          <a:avLst/>
          <a:gdLst/>
          <a:ahLst/>
          <a:cxnLst/>
          <a:rect l="0" t="0" r="0" b="0"/>
          <a:pathLst>
            <a:path>
              <a:moveTo>
                <a:pt x="0" y="208464"/>
              </a:moveTo>
              <a:lnTo>
                <a:pt x="109402" y="208464"/>
              </a:lnTo>
              <a:lnTo>
                <a:pt x="109402" y="0"/>
              </a:lnTo>
              <a:lnTo>
                <a:pt x="218804" y="0"/>
              </a:lnTo>
            </a:path>
          </a:pathLst>
        </a:custGeom>
      </dgm:spPr>
      <dgm:t>
        <a:bodyPr/>
        <a:lstStyle/>
        <a:p>
          <a:endParaRPr lang="es-EC"/>
        </a:p>
      </dgm:t>
    </dgm:pt>
    <dgm:pt modelId="{9C47588C-19C9-4772-AF80-56CB83218A73}" type="pres">
      <dgm:prSet presAssocID="{D2413E1A-54FE-4CA6-B9F3-F74B388F9C50}" presName="connTx" presStyleLbl="parChTrans1D4" presStyleIdx="13" presStyleCnt="16"/>
      <dgm:spPr/>
      <dgm:t>
        <a:bodyPr/>
        <a:lstStyle/>
        <a:p>
          <a:endParaRPr lang="es-EC"/>
        </a:p>
      </dgm:t>
    </dgm:pt>
    <dgm:pt modelId="{9835BD6A-B42F-4101-B17E-1C16C57AA9CC}" type="pres">
      <dgm:prSet presAssocID="{FDF803BE-62F5-4B45-BFD3-3E8E16263748}" presName="root2" presStyleCnt="0"/>
      <dgm:spPr/>
    </dgm:pt>
    <dgm:pt modelId="{9EDC5463-CEB1-42AF-901D-CDE44877D785}" type="pres">
      <dgm:prSet presAssocID="{FDF803BE-62F5-4B45-BFD3-3E8E16263748}" presName="LevelTwoTextNode" presStyleLbl="node4" presStyleIdx="13" presStyleCnt="16">
        <dgm:presLayoutVars>
          <dgm:chPref val="3"/>
        </dgm:presLayoutVars>
      </dgm:prSet>
      <dgm:spPr>
        <a:prstGeom prst="rect">
          <a:avLst/>
        </a:prstGeom>
      </dgm:spPr>
      <dgm:t>
        <a:bodyPr/>
        <a:lstStyle/>
        <a:p>
          <a:endParaRPr lang="es-EC"/>
        </a:p>
      </dgm:t>
    </dgm:pt>
    <dgm:pt modelId="{D9C4BB3D-E51C-4F91-A715-CB9762ED48BB}" type="pres">
      <dgm:prSet presAssocID="{FDF803BE-62F5-4B45-BFD3-3E8E16263748}" presName="level3hierChild" presStyleCnt="0"/>
      <dgm:spPr/>
    </dgm:pt>
    <dgm:pt modelId="{48AB074E-C495-43C5-9E3A-25A6F06D28D7}" type="pres">
      <dgm:prSet presAssocID="{A99D95C6-D2AA-4E53-BC4F-29F2D08096A0}" presName="conn2-1" presStyleLbl="parChTrans1D4" presStyleIdx="14" presStyleCnt="16"/>
      <dgm:spPr>
        <a:custGeom>
          <a:avLst/>
          <a:gdLst/>
          <a:ahLst/>
          <a:cxnLst/>
          <a:rect l="0" t="0" r="0" b="0"/>
          <a:pathLst>
            <a:path>
              <a:moveTo>
                <a:pt x="0" y="0"/>
              </a:moveTo>
              <a:lnTo>
                <a:pt x="109402" y="0"/>
              </a:lnTo>
              <a:lnTo>
                <a:pt x="109402" y="208464"/>
              </a:lnTo>
              <a:lnTo>
                <a:pt x="218804" y="208464"/>
              </a:lnTo>
            </a:path>
          </a:pathLst>
        </a:custGeom>
      </dgm:spPr>
      <dgm:t>
        <a:bodyPr/>
        <a:lstStyle/>
        <a:p>
          <a:endParaRPr lang="es-EC"/>
        </a:p>
      </dgm:t>
    </dgm:pt>
    <dgm:pt modelId="{878312C4-9D55-4432-8288-3B4D68F3518D}" type="pres">
      <dgm:prSet presAssocID="{A99D95C6-D2AA-4E53-BC4F-29F2D08096A0}" presName="connTx" presStyleLbl="parChTrans1D4" presStyleIdx="14" presStyleCnt="16"/>
      <dgm:spPr/>
      <dgm:t>
        <a:bodyPr/>
        <a:lstStyle/>
        <a:p>
          <a:endParaRPr lang="es-EC"/>
        </a:p>
      </dgm:t>
    </dgm:pt>
    <dgm:pt modelId="{6DAF9E9A-687A-4147-A279-CF497436F39E}" type="pres">
      <dgm:prSet presAssocID="{5FF132AC-DA50-4EEB-BF14-2F75778936C4}" presName="root2" presStyleCnt="0"/>
      <dgm:spPr/>
    </dgm:pt>
    <dgm:pt modelId="{DA56180E-3BE5-48C0-9B56-21C2FB4CA241}" type="pres">
      <dgm:prSet presAssocID="{5FF132AC-DA50-4EEB-BF14-2F75778936C4}" presName="LevelTwoTextNode" presStyleLbl="node4" presStyleIdx="14" presStyleCnt="16">
        <dgm:presLayoutVars>
          <dgm:chPref val="3"/>
        </dgm:presLayoutVars>
      </dgm:prSet>
      <dgm:spPr>
        <a:prstGeom prst="rect">
          <a:avLst/>
        </a:prstGeom>
      </dgm:spPr>
      <dgm:t>
        <a:bodyPr/>
        <a:lstStyle/>
        <a:p>
          <a:endParaRPr lang="es-EC"/>
        </a:p>
      </dgm:t>
    </dgm:pt>
    <dgm:pt modelId="{DCAA4A60-2254-48C9-8EFB-717FB7901903}" type="pres">
      <dgm:prSet presAssocID="{5FF132AC-DA50-4EEB-BF14-2F75778936C4}" presName="level3hierChild" presStyleCnt="0"/>
      <dgm:spPr/>
    </dgm:pt>
    <dgm:pt modelId="{4B901709-D92E-4321-9C4F-B57A8ADC16B9}" type="pres">
      <dgm:prSet presAssocID="{D20C0F33-3D0C-4188-8D3F-66D894887F79}" presName="conn2-1" presStyleLbl="parChTrans1D4" presStyleIdx="15" presStyleCnt="16"/>
      <dgm:spPr>
        <a:custGeom>
          <a:avLst/>
          <a:gdLst/>
          <a:ahLst/>
          <a:cxnLst/>
          <a:rect l="0" t="0" r="0" b="0"/>
          <a:pathLst>
            <a:path>
              <a:moveTo>
                <a:pt x="0" y="0"/>
              </a:moveTo>
              <a:lnTo>
                <a:pt x="109402" y="0"/>
              </a:lnTo>
              <a:lnTo>
                <a:pt x="109402" y="625394"/>
              </a:lnTo>
              <a:lnTo>
                <a:pt x="218804" y="625394"/>
              </a:lnTo>
            </a:path>
          </a:pathLst>
        </a:custGeom>
      </dgm:spPr>
      <dgm:t>
        <a:bodyPr/>
        <a:lstStyle/>
        <a:p>
          <a:endParaRPr lang="es-EC"/>
        </a:p>
      </dgm:t>
    </dgm:pt>
    <dgm:pt modelId="{0472F2F8-F231-4DF1-9D22-CF550B3FAB3A}" type="pres">
      <dgm:prSet presAssocID="{D20C0F33-3D0C-4188-8D3F-66D894887F79}" presName="connTx" presStyleLbl="parChTrans1D4" presStyleIdx="15" presStyleCnt="16"/>
      <dgm:spPr/>
      <dgm:t>
        <a:bodyPr/>
        <a:lstStyle/>
        <a:p>
          <a:endParaRPr lang="es-EC"/>
        </a:p>
      </dgm:t>
    </dgm:pt>
    <dgm:pt modelId="{397FDE31-E75F-40D5-B785-38C32A8523B1}" type="pres">
      <dgm:prSet presAssocID="{F33F7341-D729-44CD-AA38-6A4C7C77EEEC}" presName="root2" presStyleCnt="0"/>
      <dgm:spPr/>
    </dgm:pt>
    <dgm:pt modelId="{AAE57F33-5E52-4FE8-A91E-A74BE57617D2}" type="pres">
      <dgm:prSet presAssocID="{F33F7341-D729-44CD-AA38-6A4C7C77EEEC}" presName="LevelTwoTextNode" presStyleLbl="node4" presStyleIdx="15" presStyleCnt="16">
        <dgm:presLayoutVars>
          <dgm:chPref val="3"/>
        </dgm:presLayoutVars>
      </dgm:prSet>
      <dgm:spPr>
        <a:prstGeom prst="rect">
          <a:avLst/>
        </a:prstGeom>
      </dgm:spPr>
      <dgm:t>
        <a:bodyPr/>
        <a:lstStyle/>
        <a:p>
          <a:endParaRPr lang="es-EC"/>
        </a:p>
      </dgm:t>
    </dgm:pt>
    <dgm:pt modelId="{20E1AA00-7519-46BD-A8E9-51E85495A0D1}" type="pres">
      <dgm:prSet presAssocID="{F33F7341-D729-44CD-AA38-6A4C7C77EEEC}" presName="level3hierChild" presStyleCnt="0"/>
      <dgm:spPr/>
    </dgm:pt>
  </dgm:ptLst>
  <dgm:cxnLst>
    <dgm:cxn modelId="{48AC5EDA-7AC7-4667-9341-D3981B0B1A5D}" type="presOf" srcId="{4F375D24-9E77-480E-BB17-2BCFDC6078CE}" destId="{40858EF4-B326-4541-B5EA-0977F859706A}" srcOrd="0" destOrd="0" presId="urn:microsoft.com/office/officeart/2008/layout/HorizontalMultiLevelHierarchy"/>
    <dgm:cxn modelId="{C909966D-1BA2-43CE-9538-8578F7A18458}" type="presOf" srcId="{33555771-D0F6-4E97-9C9A-1F6B34F4A605}" destId="{38B2ACF0-75E8-4152-93F0-05C8E6BD48E9}" srcOrd="1" destOrd="0" presId="urn:microsoft.com/office/officeart/2008/layout/HorizontalMultiLevelHierarchy"/>
    <dgm:cxn modelId="{97E5075A-5668-4B29-A388-A1A360A30624}" type="presOf" srcId="{C8F8A576-6E50-4DC1-B487-7C171FAC1BA4}" destId="{813E3A56-BBDE-411E-AFBA-1AE6DE285833}" srcOrd="0" destOrd="0" presId="urn:microsoft.com/office/officeart/2008/layout/HorizontalMultiLevelHierarchy"/>
    <dgm:cxn modelId="{62AEAD44-1428-4F1D-A104-18D07DCA64D7}" srcId="{843B9070-A9C7-4521-96C3-DADB3CE706CF}" destId="{983F595C-CF18-4F54-857B-ABF2C099AE47}" srcOrd="0" destOrd="0" parTransId="{EA615520-E713-4D76-8DC1-D51EC3544BBE}" sibTransId="{2162BDB9-6981-414A-81A8-B6A4A81DB842}"/>
    <dgm:cxn modelId="{F81E00D4-7197-4A2C-B436-E948F37E7BF8}" type="presOf" srcId="{A99D95C6-D2AA-4E53-BC4F-29F2D08096A0}" destId="{878312C4-9D55-4432-8288-3B4D68F3518D}" srcOrd="1" destOrd="0" presId="urn:microsoft.com/office/officeart/2008/layout/HorizontalMultiLevelHierarchy"/>
    <dgm:cxn modelId="{0744C423-D308-44B4-BE91-A0A3DD340952}" type="presOf" srcId="{2D124640-3C53-4D51-A9B3-ACE62D144359}" destId="{9F77D0C8-1664-4F23-802E-EAC803084A1F}" srcOrd="0" destOrd="0" presId="urn:microsoft.com/office/officeart/2008/layout/HorizontalMultiLevelHierarchy"/>
    <dgm:cxn modelId="{138E285D-E2E7-4BB2-8E3C-A142878220DF}" srcId="{0F56BA3E-0135-4F30-A51C-C418FBE6ADE6}" destId="{5FF132AC-DA50-4EEB-BF14-2F75778936C4}" srcOrd="2" destOrd="0" parTransId="{A99D95C6-D2AA-4E53-BC4F-29F2D08096A0}" sibTransId="{C794C1E4-ACE8-4D4A-A489-C16EE03864F8}"/>
    <dgm:cxn modelId="{9D305A30-D480-457E-9509-F693277C8847}" type="presOf" srcId="{F33F7341-D729-44CD-AA38-6A4C7C77EEEC}" destId="{AAE57F33-5E52-4FE8-A91E-A74BE57617D2}" srcOrd="0" destOrd="0" presId="urn:microsoft.com/office/officeart/2008/layout/HorizontalMultiLevelHierarchy"/>
    <dgm:cxn modelId="{B58FB6D2-C9A9-407F-B8DC-A5384A7D3E9F}" type="presOf" srcId="{3F5DEC36-A46D-4E07-A2BD-8F4B5DB06947}" destId="{D5BDF26B-6EA9-4E94-A44B-C88D2D76155A}" srcOrd="1" destOrd="0" presId="urn:microsoft.com/office/officeart/2008/layout/HorizontalMultiLevelHierarchy"/>
    <dgm:cxn modelId="{12FF842E-D37C-44AE-BD31-68FCF62E746E}" srcId="{0559D1F2-CDF1-41CF-99CA-C79F4B2F258A}" destId="{0F56BA3E-0135-4F30-A51C-C418FBE6ADE6}" srcOrd="0" destOrd="0" parTransId="{447D44FE-DFA0-40D4-82B5-B3209C374D2E}" sibTransId="{EE16822A-0358-46CA-BC52-910ACA29F6C2}"/>
    <dgm:cxn modelId="{220941C2-6852-411A-B8E8-E8C8C39E2503}" type="presOf" srcId="{327E1913-72A9-41C6-9558-1B7E2C915849}" destId="{7232CB93-865B-4CE9-A09A-513365063343}" srcOrd="1" destOrd="0" presId="urn:microsoft.com/office/officeart/2008/layout/HorizontalMultiLevelHierarchy"/>
    <dgm:cxn modelId="{7E276210-05AC-4FB2-A31A-FFB71682A042}" srcId="{983F595C-CF18-4F54-857B-ABF2C099AE47}" destId="{B2B5B640-CBEA-47A4-ACD3-0E976F8972EA}" srcOrd="2" destOrd="0" parTransId="{E6B19C10-650A-4006-A245-34661A1AD777}" sibTransId="{D3CD50C8-B597-48C4-90BB-88497C253E6B}"/>
    <dgm:cxn modelId="{F38A4120-0856-4CE1-AF92-38F6E4A00C36}" srcId="{7C30D46C-0F64-4B91-BE59-70D5BEE590CF}" destId="{0625D95D-6800-4AC0-88E8-5CAE325EB060}" srcOrd="0" destOrd="0" parTransId="{D570621A-EFE5-43BA-917C-904215CAC5B7}" sibTransId="{30EBC547-5F34-43E1-A3D1-2CD168524BAA}"/>
    <dgm:cxn modelId="{61CF5C32-F2D0-4445-A933-1B2D451BA9E8}" type="presOf" srcId="{169AA2B1-BD72-43B6-B242-17E679218A2D}" destId="{EDFAE49A-77B9-443D-AAA6-E1C3AE429200}" srcOrd="0" destOrd="0" presId="urn:microsoft.com/office/officeart/2008/layout/HorizontalMultiLevelHierarchy"/>
    <dgm:cxn modelId="{932918D3-2C2E-4AAB-82D7-B91973A4AF3C}" srcId="{8645F084-EEF9-46EB-BFAE-3E14A56A6370}" destId="{C8F8A576-6E50-4DC1-B487-7C171FAC1BA4}" srcOrd="2" destOrd="0" parTransId="{33555771-D0F6-4E97-9C9A-1F6B34F4A605}" sibTransId="{364AA946-DFF0-43B9-A71B-38FEA7040546}"/>
    <dgm:cxn modelId="{7829771D-296F-4777-9563-5259C3A033FE}" type="presOf" srcId="{E542220A-B26F-408D-8F35-1020FDC99F22}" destId="{38747A80-9D83-49BA-BF25-BBFD289A5397}" srcOrd="0" destOrd="0" presId="urn:microsoft.com/office/officeart/2008/layout/HorizontalMultiLevelHierarchy"/>
    <dgm:cxn modelId="{F0386CE4-E3AB-4B87-B2BF-BC8D6742DE5C}" type="presOf" srcId="{4F375D24-9E77-480E-BB17-2BCFDC6078CE}" destId="{7B321513-0C0C-4237-94CA-8CDB9A8DFF01}" srcOrd="1" destOrd="0" presId="urn:microsoft.com/office/officeart/2008/layout/HorizontalMultiLevelHierarchy"/>
    <dgm:cxn modelId="{F61B4800-BA75-4F5C-9DC3-966DC0FA7FE9}" type="presOf" srcId="{D570621A-EFE5-43BA-917C-904215CAC5B7}" destId="{C85DB118-5CC0-4DD1-BF63-06C35D85404D}" srcOrd="1" destOrd="0" presId="urn:microsoft.com/office/officeart/2008/layout/HorizontalMultiLevelHierarchy"/>
    <dgm:cxn modelId="{1E41C39C-F94F-494A-A9A4-8F0D110C61D8}" type="presOf" srcId="{EA615520-E713-4D76-8DC1-D51EC3544BBE}" destId="{2FDC378E-49CE-4A99-874F-0D2AEF386A94}" srcOrd="0" destOrd="0" presId="urn:microsoft.com/office/officeart/2008/layout/HorizontalMultiLevelHierarchy"/>
    <dgm:cxn modelId="{CE6B9804-DF32-4129-BBD0-4E929601DB52}" srcId="{983F595C-CF18-4F54-857B-ABF2C099AE47}" destId="{2D124640-3C53-4D51-A9B3-ACE62D144359}" srcOrd="0" destOrd="0" parTransId="{BA8202D9-5FD5-434A-9647-B9F07321F26D}" sibTransId="{E693F3F1-6393-42E9-A3D3-AF1A73EC9450}"/>
    <dgm:cxn modelId="{639AAA7B-A588-4715-851A-2D338FA1F3E9}" type="presOf" srcId="{BC885D63-38F2-41F0-8CD7-8BD1384D5487}" destId="{5AB98616-EB6D-4FDB-ACCD-0BD0AFE8821E}" srcOrd="1" destOrd="0" presId="urn:microsoft.com/office/officeart/2008/layout/HorizontalMultiLevelHierarchy"/>
    <dgm:cxn modelId="{B0D3AF1D-2730-4E4E-B732-B5A16C47E0EB}" type="presOf" srcId="{E92E13F3-248A-4268-8241-F91FD4C7474A}" destId="{23CB9C56-F805-43C3-B2DD-C6052D31CB77}" srcOrd="0" destOrd="0" presId="urn:microsoft.com/office/officeart/2008/layout/HorizontalMultiLevelHierarchy"/>
    <dgm:cxn modelId="{7FAAE8C0-21CE-43C9-954B-2F7C1F98C154}" type="presOf" srcId="{262DD662-3DDD-43DD-93D1-78C585CB6C83}" destId="{6B480FFD-F9A4-4024-A0F0-2A367DA8AB24}" srcOrd="0" destOrd="0" presId="urn:microsoft.com/office/officeart/2008/layout/HorizontalMultiLevelHierarchy"/>
    <dgm:cxn modelId="{90C00EA2-4DA8-43AC-A922-F56575084195}" srcId="{B2B5B640-CBEA-47A4-ACD3-0E976F8972EA}" destId="{AB3A87D0-8451-472A-BAF4-C90A2583F99E}" srcOrd="0" destOrd="0" parTransId="{EE2F8F48-B09C-436E-93E1-467E3B60D67A}" sibTransId="{63D8AF9F-8305-40A4-8DE6-A288C75421BD}"/>
    <dgm:cxn modelId="{91C16486-BB29-4E86-BAFC-9AC9ABAE4AF4}" type="presOf" srcId="{487024B7-234C-452E-9C88-F1F78FBE4665}" destId="{2AF834E9-256E-4DE8-AAD3-487D75804894}" srcOrd="0" destOrd="0" presId="urn:microsoft.com/office/officeart/2008/layout/HorizontalMultiLevelHierarchy"/>
    <dgm:cxn modelId="{F91E444F-14F9-4484-9CB1-0932C2A5ACD4}" srcId="{983F595C-CF18-4F54-857B-ABF2C099AE47}" destId="{0559D1F2-CDF1-41CF-99CA-C79F4B2F258A}" srcOrd="3" destOrd="0" parTransId="{262DD662-3DDD-43DD-93D1-78C585CB6C83}" sibTransId="{F3E8EAB6-01DE-405B-A49E-F145502F74AC}"/>
    <dgm:cxn modelId="{DA290C0E-B881-4EBA-B323-7682B10E5EA6}" type="presOf" srcId="{9B9B75D7-9970-4509-90C1-C34B19927CED}" destId="{56B9F432-02DA-49F9-A685-37ADA84ECBAC}" srcOrd="0" destOrd="0" presId="urn:microsoft.com/office/officeart/2008/layout/HorizontalMultiLevelHierarchy"/>
    <dgm:cxn modelId="{2D194E6E-FEC4-4A0E-8F9C-B92F25D411BF}" type="presOf" srcId="{BA8202D9-5FD5-434A-9647-B9F07321F26D}" destId="{B7CB71AC-38A2-44EC-8B81-D66EBDC9901B}" srcOrd="1" destOrd="0" presId="urn:microsoft.com/office/officeart/2008/layout/HorizontalMultiLevelHierarchy"/>
    <dgm:cxn modelId="{9B97D15B-4A8D-4405-82C9-8DA70412CEE1}" type="presOf" srcId="{E6B19C10-650A-4006-A245-34661A1AD777}" destId="{7651BCAD-B940-4159-865E-D91CF4A46EFB}" srcOrd="0" destOrd="0" presId="urn:microsoft.com/office/officeart/2008/layout/HorizontalMultiLevelHierarchy"/>
    <dgm:cxn modelId="{27AA007B-A3C7-4D77-9653-85ADFB47B9F5}" type="presOf" srcId="{92F7C808-2729-47AF-85E6-8093BB78EA5A}" destId="{5DCE733A-D445-43BF-ABD1-40530D609927}" srcOrd="0" destOrd="0" presId="urn:microsoft.com/office/officeart/2008/layout/HorizontalMultiLevelHierarchy"/>
    <dgm:cxn modelId="{9E6476AF-A829-4C48-A3C8-52D9A54CAEB3}" type="presOf" srcId="{2A000ECF-8E55-4E84-83E7-E75A4169E0CC}" destId="{9CAF456A-429A-4C7B-8EA7-F78477B0BDFA}" srcOrd="0" destOrd="0" presId="urn:microsoft.com/office/officeart/2008/layout/HorizontalMultiLevelHierarchy"/>
    <dgm:cxn modelId="{E9ED0372-113E-42D7-9FEC-9141A1A45D54}" srcId="{0F56BA3E-0135-4F30-A51C-C418FBE6ADE6}" destId="{F33F7341-D729-44CD-AA38-6A4C7C77EEEC}" srcOrd="3" destOrd="0" parTransId="{D20C0F33-3D0C-4188-8D3F-66D894887F79}" sibTransId="{EFED4F5C-3A63-4607-8706-3AF22F632E5E}"/>
    <dgm:cxn modelId="{291C90C2-EA38-4249-A72C-829F4063352A}" type="presOf" srcId="{124ECB44-457E-4D2A-9F78-A206C96EDDBE}" destId="{345EBE72-D04F-400E-B93C-D9820E130A45}" srcOrd="0" destOrd="0" presId="urn:microsoft.com/office/officeart/2008/layout/HorizontalMultiLevelHierarchy"/>
    <dgm:cxn modelId="{44A1FAFB-5F27-4D42-A782-0508604418B9}" type="presOf" srcId="{E542220A-B26F-408D-8F35-1020FDC99F22}" destId="{CE47BC67-2830-47AD-850E-BC52FC61DEE3}" srcOrd="1" destOrd="0" presId="urn:microsoft.com/office/officeart/2008/layout/HorizontalMultiLevelHierarchy"/>
    <dgm:cxn modelId="{A73E7408-09E6-4AED-9DC6-BACCC4A20EDA}" type="presOf" srcId="{FDF803BE-62F5-4B45-BFD3-3E8E16263748}" destId="{9EDC5463-CEB1-42AF-901D-CDE44877D785}" srcOrd="0" destOrd="0" presId="urn:microsoft.com/office/officeart/2008/layout/HorizontalMultiLevelHierarchy"/>
    <dgm:cxn modelId="{CB093AB7-D928-49D2-A2C1-834CBCFE3F01}" type="presOf" srcId="{AB3A87D0-8451-472A-BAF4-C90A2583F99E}" destId="{F98CE80C-D7A9-445A-ACEE-DE74FAC1ECC3}" srcOrd="0" destOrd="0" presId="urn:microsoft.com/office/officeart/2008/layout/HorizontalMultiLevelHierarchy"/>
    <dgm:cxn modelId="{1B11080C-5836-4928-A0B5-CAFEE6E0A4CA}" srcId="{7F5A3BFD-14B5-4006-9D58-4E7C48BE337B}" destId="{E92E13F3-248A-4268-8241-F91FD4C7474A}" srcOrd="0" destOrd="0" parTransId="{E438CC5D-8A19-49D5-ACE8-3F179FFCEA34}" sibTransId="{C82AC27B-941D-4AFB-BB3D-D06BB9F53AE1}"/>
    <dgm:cxn modelId="{C8D97C14-53F7-4123-98D0-5296E5BB006F}" type="presOf" srcId="{BC885D63-38F2-41F0-8CD7-8BD1384D5487}" destId="{D3659853-065D-48F8-8B0A-9218469FA652}" srcOrd="0" destOrd="0" presId="urn:microsoft.com/office/officeart/2008/layout/HorizontalMultiLevelHierarchy"/>
    <dgm:cxn modelId="{4CB12E21-A1BF-4E2D-8569-9837155F5452}" type="presOf" srcId="{7C30D46C-0F64-4B91-BE59-70D5BEE590CF}" destId="{E6B57E22-2D0E-4750-98AD-F114D141C8CC}" srcOrd="0" destOrd="0" presId="urn:microsoft.com/office/officeart/2008/layout/HorizontalMultiLevelHierarchy"/>
    <dgm:cxn modelId="{43F0CBCE-BAB7-4C61-87B7-6BB5005B5E4E}" srcId="{0F56BA3E-0135-4F30-A51C-C418FBE6ADE6}" destId="{FDF803BE-62F5-4B45-BFD3-3E8E16263748}" srcOrd="1" destOrd="0" parTransId="{D2413E1A-54FE-4CA6-B9F3-F74B388F9C50}" sibTransId="{08503512-0E8C-481F-80F3-99F0AF7257F3}"/>
    <dgm:cxn modelId="{3621E5C0-8081-4FDD-A522-5C38B95551CE}" type="presOf" srcId="{88ADA541-3737-44B4-9D7D-0DB96E16B55A}" destId="{EB109AC5-D232-4BAD-9514-477A0F52880B}" srcOrd="0" destOrd="0" presId="urn:microsoft.com/office/officeart/2008/layout/HorizontalMultiLevelHierarchy"/>
    <dgm:cxn modelId="{72B0E57A-D091-48DD-BA96-DA55C2702FC1}" type="presOf" srcId="{262DD662-3DDD-43DD-93D1-78C585CB6C83}" destId="{4E4B8A28-B35A-4AE7-BBBE-5C6214C4523D}" srcOrd="1" destOrd="0" presId="urn:microsoft.com/office/officeart/2008/layout/HorizontalMultiLevelHierarchy"/>
    <dgm:cxn modelId="{3A895760-B41E-47BC-8E41-DD9CED727ACE}" type="presOf" srcId="{BA8202D9-5FD5-434A-9647-B9F07321F26D}" destId="{54865C1C-43E4-4F4B-ABFA-35031E8F40A4}" srcOrd="0" destOrd="0" presId="urn:microsoft.com/office/officeart/2008/layout/HorizontalMultiLevelHierarchy"/>
    <dgm:cxn modelId="{6AD3C13F-5498-4028-BB68-6209A903E7EA}" srcId="{983F595C-CF18-4F54-857B-ABF2C099AE47}" destId="{7C30D46C-0F64-4B91-BE59-70D5BEE590CF}" srcOrd="1" destOrd="0" parTransId="{2A000ECF-8E55-4E84-83E7-E75A4169E0CC}" sibTransId="{230D266F-CA91-47A6-8C44-2CF00446708F}"/>
    <dgm:cxn modelId="{789FD097-54D2-4787-AA40-E243F16625A6}" srcId="{8645F084-EEF9-46EB-BFAE-3E14A56A6370}" destId="{2B1685B0-4E2F-4D61-8817-FD06E2DE281F}" srcOrd="1" destOrd="0" parTransId="{124ECB44-457E-4D2A-9F78-A206C96EDDBE}" sibTransId="{30CD62B3-C6DE-4A9B-8E6E-0F6569AD0F90}"/>
    <dgm:cxn modelId="{796C6D4A-F98E-4080-A409-18873318740B}" type="presOf" srcId="{487024B7-234C-452E-9C88-F1F78FBE4665}" destId="{DAAAE2DD-FEB8-420D-A010-40C99CCABAA6}" srcOrd="1" destOrd="0" presId="urn:microsoft.com/office/officeart/2008/layout/HorizontalMultiLevelHierarchy"/>
    <dgm:cxn modelId="{4271D432-54A4-4BC1-8B7F-C35C5571199D}" type="presOf" srcId="{D2413E1A-54FE-4CA6-B9F3-F74B388F9C50}" destId="{6BC97E37-D432-44C8-B114-498532F7E0AA}" srcOrd="0" destOrd="0" presId="urn:microsoft.com/office/officeart/2008/layout/HorizontalMultiLevelHierarchy"/>
    <dgm:cxn modelId="{FCD6CDCA-A2F0-4B8B-AB8F-6152AE38E508}" type="presOf" srcId="{9A8DE02D-247D-4C3D-8B5D-4F3BAA531834}" destId="{2EA1D9AA-EF68-49DB-8159-8ECAD74FA562}" srcOrd="0" destOrd="0" presId="urn:microsoft.com/office/officeart/2008/layout/HorizontalMultiLevelHierarchy"/>
    <dgm:cxn modelId="{C406A0A1-97EC-4F26-BA9E-222C3045177B}" srcId="{9A8DE02D-247D-4C3D-8B5D-4F3BAA531834}" destId="{843B9070-A9C7-4521-96C3-DADB3CE706CF}" srcOrd="0" destOrd="0" parTransId="{38BF575D-39BB-4BEB-B406-4CC343F28599}" sibTransId="{6DA12AF7-56FB-422F-9DA1-2C323075511D}"/>
    <dgm:cxn modelId="{3D55AC70-0FF1-496B-BFA9-8C77EC4A4436}" type="presOf" srcId="{843B9070-A9C7-4521-96C3-DADB3CE706CF}" destId="{2B6F68B6-706B-4B98-BD96-CDE3EA5E580C}" srcOrd="0" destOrd="0" presId="urn:microsoft.com/office/officeart/2008/layout/HorizontalMultiLevelHierarchy"/>
    <dgm:cxn modelId="{CAF07323-BF38-4BFE-9A87-B4035EFA5918}" type="presOf" srcId="{EE2F8F48-B09C-436E-93E1-467E3B60D67A}" destId="{860877B0-6B96-4B21-9D98-D003F105819A}" srcOrd="0" destOrd="0" presId="urn:microsoft.com/office/officeart/2008/layout/HorizontalMultiLevelHierarchy"/>
    <dgm:cxn modelId="{D001D86B-92B4-4C4A-A404-06882AB7453F}" srcId="{0F56BA3E-0135-4F30-A51C-C418FBE6ADE6}" destId="{A6A22D26-B8EC-4E24-AC7B-4340A518A4C2}" srcOrd="0" destOrd="0" parTransId="{E542220A-B26F-408D-8F35-1020FDC99F22}" sibTransId="{D881BC63-1C96-42AF-9D10-800BFC69056C}"/>
    <dgm:cxn modelId="{81C83300-E150-44FE-AFF1-EEE13DB1B176}" type="presOf" srcId="{55D952ED-83BD-4A3E-A4A1-CACE752B9314}" destId="{0645C7FE-58CC-4EE1-862F-A6E97AF1ACBC}" srcOrd="0" destOrd="0" presId="urn:microsoft.com/office/officeart/2008/layout/HorizontalMultiLevelHierarchy"/>
    <dgm:cxn modelId="{8C93E819-1D1B-4723-87A2-5688C2E2EB3B}" type="presOf" srcId="{E438CC5D-8A19-49D5-ACE8-3F179FFCEA34}" destId="{383897AB-AF11-44C6-8726-0862C5C21A59}" srcOrd="0" destOrd="0" presId="urn:microsoft.com/office/officeart/2008/layout/HorizontalMultiLevelHierarchy"/>
    <dgm:cxn modelId="{E8B0384D-36CC-4373-9198-96BE824EF156}" type="presOf" srcId="{5FF132AC-DA50-4EEB-BF14-2F75778936C4}" destId="{DA56180E-3BE5-48C0-9B56-21C2FB4CA241}" srcOrd="0" destOrd="0" presId="urn:microsoft.com/office/officeart/2008/layout/HorizontalMultiLevelHierarchy"/>
    <dgm:cxn modelId="{50A8712E-5F85-4BE8-A031-55EF76A32DA6}" type="presOf" srcId="{E438CC5D-8A19-49D5-ACE8-3F179FFCEA34}" destId="{F83BD266-6C9B-480D-8776-AB40941DEE18}" srcOrd="1" destOrd="0" presId="urn:microsoft.com/office/officeart/2008/layout/HorizontalMultiLevelHierarchy"/>
    <dgm:cxn modelId="{450E7E1C-1A5D-4E65-BADB-557F8BA746F7}" type="presOf" srcId="{E6B19C10-650A-4006-A245-34661A1AD777}" destId="{3B6B31F1-1155-4EC7-9CB4-133C22FA01B3}" srcOrd="1" destOrd="0" presId="urn:microsoft.com/office/officeart/2008/layout/HorizontalMultiLevelHierarchy"/>
    <dgm:cxn modelId="{F13C1D75-910D-4F94-A269-766C9642C686}" type="presOf" srcId="{447D44FE-DFA0-40D4-82B5-B3209C374D2E}" destId="{D560BB93-CF78-4E94-A56A-6186F43296C7}" srcOrd="1" destOrd="0" presId="urn:microsoft.com/office/officeart/2008/layout/HorizontalMultiLevelHierarchy"/>
    <dgm:cxn modelId="{A2B0E9A8-778C-4002-B5CA-EB8D35278F36}" srcId="{0625D95D-6800-4AC0-88E8-5CAE325EB060}" destId="{169AA2B1-BD72-43B6-B242-17E679218A2D}" srcOrd="0" destOrd="0" parTransId="{327E1913-72A9-41C6-9558-1B7E2C915849}" sibTransId="{E35CB524-769A-4714-8289-3D2D822C2F74}"/>
    <dgm:cxn modelId="{977960F7-208A-4020-8987-C71FEB239F4D}" type="presOf" srcId="{124ECB44-457E-4D2A-9F78-A206C96EDDBE}" destId="{DDD5D62F-3BEB-4EEA-AB97-96310C0D79A8}" srcOrd="1" destOrd="0" presId="urn:microsoft.com/office/officeart/2008/layout/HorizontalMultiLevelHierarchy"/>
    <dgm:cxn modelId="{99A5E55A-8A84-4AD9-B10F-F507F280F25F}" type="presOf" srcId="{D2413E1A-54FE-4CA6-B9F3-F74B388F9C50}" destId="{9C47588C-19C9-4772-AF80-56CB83218A73}" srcOrd="1" destOrd="0" presId="urn:microsoft.com/office/officeart/2008/layout/HorizontalMultiLevelHierarchy"/>
    <dgm:cxn modelId="{56063EEA-1311-4180-9563-80992714BB52}" type="presOf" srcId="{33555771-D0F6-4E97-9C9A-1F6B34F4A605}" destId="{9883BD1C-4C12-40E5-A193-0F3A226AFDAC}" srcOrd="0" destOrd="0" presId="urn:microsoft.com/office/officeart/2008/layout/HorizontalMultiLevelHierarchy"/>
    <dgm:cxn modelId="{79DDD910-527D-40FF-AE22-DF7FB3469E0B}" type="presOf" srcId="{EA615520-E713-4D76-8DC1-D51EC3544BBE}" destId="{4013C279-F2B3-4051-9CAD-B62735ECF19C}" srcOrd="1" destOrd="0" presId="urn:microsoft.com/office/officeart/2008/layout/HorizontalMultiLevelHierarchy"/>
    <dgm:cxn modelId="{401029C4-9372-4631-98FE-C1A3AEB3B58E}" type="presOf" srcId="{0625D95D-6800-4AC0-88E8-5CAE325EB060}" destId="{7E43A3F9-8AD0-41FE-A5DE-28FE4F613220}" srcOrd="0" destOrd="0" presId="urn:microsoft.com/office/officeart/2008/layout/HorizontalMultiLevelHierarchy"/>
    <dgm:cxn modelId="{8E29CBBD-2E6D-41F0-932D-92FFF6D81E73}" srcId="{8645F084-EEF9-46EB-BFAE-3E14A56A6370}" destId="{88ADA541-3737-44B4-9D7D-0DB96E16B55A}" srcOrd="3" destOrd="0" parTransId="{55D952ED-83BD-4A3E-A4A1-CACE752B9314}" sibTransId="{3C33CB36-1C17-47C7-A9FC-8BF1353FC53B}"/>
    <dgm:cxn modelId="{178BF870-C9ED-4B4F-BD34-CF23A7B7732F}" type="presOf" srcId="{EE2F8F48-B09C-436E-93E1-467E3B60D67A}" destId="{4E3F3F68-C986-4C0B-A112-6B13FC511EF7}" srcOrd="1" destOrd="0" presId="urn:microsoft.com/office/officeart/2008/layout/HorizontalMultiLevelHierarchy"/>
    <dgm:cxn modelId="{E6A46903-CCA3-4E8D-9CED-F38791BF5420}" type="presOf" srcId="{0F56BA3E-0135-4F30-A51C-C418FBE6ADE6}" destId="{78C4C5C3-E647-4C77-AA24-C64E6F7FE8F0}" srcOrd="0" destOrd="0" presId="urn:microsoft.com/office/officeart/2008/layout/HorizontalMultiLevelHierarchy"/>
    <dgm:cxn modelId="{70D1ADD0-ABB4-476F-A796-95069B65E2D5}" type="presOf" srcId="{55D952ED-83BD-4A3E-A4A1-CACE752B9314}" destId="{5F91DCD7-B838-44C2-8FB1-943713987681}" srcOrd="1" destOrd="0" presId="urn:microsoft.com/office/officeart/2008/layout/HorizontalMultiLevelHierarchy"/>
    <dgm:cxn modelId="{953E5987-993C-4B15-AC03-4982CD316B13}" type="presOf" srcId="{0559D1F2-CDF1-41CF-99CA-C79F4B2F258A}" destId="{7F0A6EBA-007D-4390-A327-5E8E3F2EE188}" srcOrd="0" destOrd="0" presId="urn:microsoft.com/office/officeart/2008/layout/HorizontalMultiLevelHierarchy"/>
    <dgm:cxn modelId="{8AF60BBB-E90A-4F08-9FAC-D65BEE99B94A}" type="presOf" srcId="{447D44FE-DFA0-40D4-82B5-B3209C374D2E}" destId="{CEBDE857-B896-4F44-9054-EF7A51FA84CF}" srcOrd="0" destOrd="0" presId="urn:microsoft.com/office/officeart/2008/layout/HorizontalMultiLevelHierarchy"/>
    <dgm:cxn modelId="{D97634FF-AF53-4C4F-ABDC-BC621BE92E71}" type="presOf" srcId="{D570621A-EFE5-43BA-917C-904215CAC5B7}" destId="{3EBC4076-B25F-4DE9-99BF-16A3A2CC202B}" srcOrd="0" destOrd="0" presId="urn:microsoft.com/office/officeart/2008/layout/HorizontalMultiLevelHierarchy"/>
    <dgm:cxn modelId="{AAE00BFD-798F-42AF-96E5-F1E38513A370}" srcId="{2D124640-3C53-4D51-A9B3-ACE62D144359}" destId="{8645F084-EEF9-46EB-BFAE-3E14A56A6370}" srcOrd="0" destOrd="0" parTransId="{487024B7-234C-452E-9C88-F1F78FBE4665}" sibTransId="{70434FA2-F620-480C-A840-497220AE7C0E}"/>
    <dgm:cxn modelId="{BFD3C973-54F0-4338-A921-523F28A7A704}" type="presOf" srcId="{A99D95C6-D2AA-4E53-BC4F-29F2D08096A0}" destId="{48AB074E-C495-43C5-9E3A-25A6F06D28D7}" srcOrd="0" destOrd="0" presId="urn:microsoft.com/office/officeart/2008/layout/HorizontalMultiLevelHierarchy"/>
    <dgm:cxn modelId="{40B8B0F8-2AEA-4C5B-9649-0FED15485248}" type="presOf" srcId="{A6A22D26-B8EC-4E24-AC7B-4340A518A4C2}" destId="{0A778E3B-E6B0-42C5-89C6-9F41C01B326B}" srcOrd="0" destOrd="0" presId="urn:microsoft.com/office/officeart/2008/layout/HorizontalMultiLevelHierarchy"/>
    <dgm:cxn modelId="{00D7E905-21E6-449B-9FE0-11ABC0BF0B11}" type="presOf" srcId="{327E1913-72A9-41C6-9558-1B7E2C915849}" destId="{F092B6BA-40B1-4B64-8EEB-9570C60DD622}" srcOrd="0" destOrd="0" presId="urn:microsoft.com/office/officeart/2008/layout/HorizontalMultiLevelHierarchy"/>
    <dgm:cxn modelId="{11EA5AF0-FFCF-4D79-881E-18C44DE4AEB3}" type="presOf" srcId="{8645F084-EEF9-46EB-BFAE-3E14A56A6370}" destId="{6F8FEA8A-E654-49BE-A273-CDDA789B8E3F}" srcOrd="0" destOrd="0" presId="urn:microsoft.com/office/officeart/2008/layout/HorizontalMultiLevelHierarchy"/>
    <dgm:cxn modelId="{97D54FCF-215B-4FB1-97BB-93218458A2F0}" type="presOf" srcId="{D20C0F33-3D0C-4188-8D3F-66D894887F79}" destId="{0472F2F8-F231-4DF1-9D22-CF550B3FAB3A}" srcOrd="1" destOrd="0" presId="urn:microsoft.com/office/officeart/2008/layout/HorizontalMultiLevelHierarchy"/>
    <dgm:cxn modelId="{C2A55D95-DF04-4D5C-9032-3833E1E6679D}" type="presOf" srcId="{7F5A3BFD-14B5-4006-9D58-4E7C48BE337B}" destId="{A36DA62E-6BAC-4B44-A2F7-5518BF17D25C}" srcOrd="0" destOrd="0" presId="urn:microsoft.com/office/officeart/2008/layout/HorizontalMultiLevelHierarchy"/>
    <dgm:cxn modelId="{D8937150-A7DC-47B9-8756-1224E6E5DB41}" type="presOf" srcId="{3F5DEC36-A46D-4E07-A2BD-8F4B5DB06947}" destId="{37CB8FD7-B1E1-448D-8159-C0F1E7901E44}" srcOrd="0" destOrd="0" presId="urn:microsoft.com/office/officeart/2008/layout/HorizontalMultiLevelHierarchy"/>
    <dgm:cxn modelId="{3309C9AF-AF1D-45C5-B1C1-4EC72BEFEEE1}" type="presOf" srcId="{2A000ECF-8E55-4E84-83E7-E75A4169E0CC}" destId="{25ABA4E8-F869-42E5-A6DD-9B2C5A562B17}" srcOrd="1" destOrd="0" presId="urn:microsoft.com/office/officeart/2008/layout/HorizontalMultiLevelHierarchy"/>
    <dgm:cxn modelId="{4CA506D6-FBF6-4B12-ABE8-B06F23804E76}" type="presOf" srcId="{D20C0F33-3D0C-4188-8D3F-66D894887F79}" destId="{4B901709-D92E-4321-9C4F-B57A8ADC16B9}" srcOrd="0" destOrd="0" presId="urn:microsoft.com/office/officeart/2008/layout/HorizontalMultiLevelHierarchy"/>
    <dgm:cxn modelId="{1D8892A2-723E-417B-862C-51A5D57EB62E}" type="presOf" srcId="{983F595C-CF18-4F54-857B-ABF2C099AE47}" destId="{AF23CF41-50A0-4B64-A42A-59BD63EDF0E1}" srcOrd="0" destOrd="0" presId="urn:microsoft.com/office/officeart/2008/layout/HorizontalMultiLevelHierarchy"/>
    <dgm:cxn modelId="{D92B500C-FC9C-499E-BBEB-6F44379C38D0}" srcId="{8645F084-EEF9-46EB-BFAE-3E14A56A6370}" destId="{9B9B75D7-9970-4509-90C1-C34B19927CED}" srcOrd="0" destOrd="0" parTransId="{3F5DEC36-A46D-4E07-A2BD-8F4B5DB06947}" sibTransId="{42991425-1330-4CA8-AEE8-B7B515DAE9B4}"/>
    <dgm:cxn modelId="{169052A0-A6E4-457A-B0DE-E9BD3234294D}" type="presOf" srcId="{2B1685B0-4E2F-4D61-8817-FD06E2DE281F}" destId="{396BEE7F-99D9-47C7-BB25-4EA66C874245}" srcOrd="0" destOrd="0" presId="urn:microsoft.com/office/officeart/2008/layout/HorizontalMultiLevelHierarchy"/>
    <dgm:cxn modelId="{CB558BF0-4C03-49BF-8FFD-8D536039C234}" type="presOf" srcId="{B2B5B640-CBEA-47A4-ACD3-0E976F8972EA}" destId="{C3173761-0583-436B-9A7F-E6A506A9C731}" srcOrd="0" destOrd="0" presId="urn:microsoft.com/office/officeart/2008/layout/HorizontalMultiLevelHierarchy"/>
    <dgm:cxn modelId="{A09A1260-E253-45D6-A7C7-F4A948067DD7}" srcId="{AB3A87D0-8451-472A-BAF4-C90A2583F99E}" destId="{92F7C808-2729-47AF-85E6-8093BB78EA5A}" srcOrd="0" destOrd="0" parTransId="{BC885D63-38F2-41F0-8CD7-8BD1384D5487}" sibTransId="{4901068F-C7B6-4BB0-9BF2-D128014B2EDC}"/>
    <dgm:cxn modelId="{7BBAA30D-67AA-4070-9865-5A101A234A0B}" srcId="{7C30D46C-0F64-4B91-BE59-70D5BEE590CF}" destId="{7F5A3BFD-14B5-4006-9D58-4E7C48BE337B}" srcOrd="1" destOrd="0" parTransId="{4F375D24-9E77-480E-BB17-2BCFDC6078CE}" sibTransId="{9CD078A7-1C0E-4D66-919A-4CF694C980AF}"/>
    <dgm:cxn modelId="{65E92451-D06B-4ACC-80CE-34BBA648863A}" type="presParOf" srcId="{2EA1D9AA-EF68-49DB-8159-8ECAD74FA562}" destId="{A44FD6F5-1ED5-4EF3-BF56-B27ECDF7CC1A}" srcOrd="0" destOrd="0" presId="urn:microsoft.com/office/officeart/2008/layout/HorizontalMultiLevelHierarchy"/>
    <dgm:cxn modelId="{B09AD30C-BCCF-4C0C-A182-6B6653390971}" type="presParOf" srcId="{A44FD6F5-1ED5-4EF3-BF56-B27ECDF7CC1A}" destId="{2B6F68B6-706B-4B98-BD96-CDE3EA5E580C}" srcOrd="0" destOrd="0" presId="urn:microsoft.com/office/officeart/2008/layout/HorizontalMultiLevelHierarchy"/>
    <dgm:cxn modelId="{9E9E9306-1BBD-41CD-8961-5C13161950F3}" type="presParOf" srcId="{A44FD6F5-1ED5-4EF3-BF56-B27ECDF7CC1A}" destId="{7EF50713-70FE-4F92-8A0D-8838EDE7AD91}" srcOrd="1" destOrd="0" presId="urn:microsoft.com/office/officeart/2008/layout/HorizontalMultiLevelHierarchy"/>
    <dgm:cxn modelId="{5BBA6FDF-AD1E-4EBF-8156-55E44A2FBDBF}" type="presParOf" srcId="{7EF50713-70FE-4F92-8A0D-8838EDE7AD91}" destId="{2FDC378E-49CE-4A99-874F-0D2AEF386A94}" srcOrd="0" destOrd="0" presId="urn:microsoft.com/office/officeart/2008/layout/HorizontalMultiLevelHierarchy"/>
    <dgm:cxn modelId="{FDA68268-6C1E-4C91-9BDE-DBD931D197A7}" type="presParOf" srcId="{2FDC378E-49CE-4A99-874F-0D2AEF386A94}" destId="{4013C279-F2B3-4051-9CAD-B62735ECF19C}" srcOrd="0" destOrd="0" presId="urn:microsoft.com/office/officeart/2008/layout/HorizontalMultiLevelHierarchy"/>
    <dgm:cxn modelId="{35C6BBDC-F406-4D9C-9281-1FAB61AD3239}" type="presParOf" srcId="{7EF50713-70FE-4F92-8A0D-8838EDE7AD91}" destId="{B64E7ADD-6FD7-4B0D-93E3-9A300F4CAF56}" srcOrd="1" destOrd="0" presId="urn:microsoft.com/office/officeart/2008/layout/HorizontalMultiLevelHierarchy"/>
    <dgm:cxn modelId="{E998A5C6-D640-489A-9FBC-D68B57390AF2}" type="presParOf" srcId="{B64E7ADD-6FD7-4B0D-93E3-9A300F4CAF56}" destId="{AF23CF41-50A0-4B64-A42A-59BD63EDF0E1}" srcOrd="0" destOrd="0" presId="urn:microsoft.com/office/officeart/2008/layout/HorizontalMultiLevelHierarchy"/>
    <dgm:cxn modelId="{70BCB1D4-D977-4FDB-B188-A85A55673CE7}" type="presParOf" srcId="{B64E7ADD-6FD7-4B0D-93E3-9A300F4CAF56}" destId="{BD87C79A-612C-4B3B-B2EC-89589403059A}" srcOrd="1" destOrd="0" presId="urn:microsoft.com/office/officeart/2008/layout/HorizontalMultiLevelHierarchy"/>
    <dgm:cxn modelId="{C7B0F791-59B9-4334-928B-901BB507C35F}" type="presParOf" srcId="{BD87C79A-612C-4B3B-B2EC-89589403059A}" destId="{54865C1C-43E4-4F4B-ABFA-35031E8F40A4}" srcOrd="0" destOrd="0" presId="urn:microsoft.com/office/officeart/2008/layout/HorizontalMultiLevelHierarchy"/>
    <dgm:cxn modelId="{E95FCD5F-4EB3-4AAB-809B-C4B6AC8A87BF}" type="presParOf" srcId="{54865C1C-43E4-4F4B-ABFA-35031E8F40A4}" destId="{B7CB71AC-38A2-44EC-8B81-D66EBDC9901B}" srcOrd="0" destOrd="0" presId="urn:microsoft.com/office/officeart/2008/layout/HorizontalMultiLevelHierarchy"/>
    <dgm:cxn modelId="{0CC0C227-8479-4D28-8FC1-2710B6C4859F}" type="presParOf" srcId="{BD87C79A-612C-4B3B-B2EC-89589403059A}" destId="{43F7CB74-C145-41A5-B03D-DD2B40F1BFC1}" srcOrd="1" destOrd="0" presId="urn:microsoft.com/office/officeart/2008/layout/HorizontalMultiLevelHierarchy"/>
    <dgm:cxn modelId="{EE2D0F85-3873-4334-B102-534E4EE367C7}" type="presParOf" srcId="{43F7CB74-C145-41A5-B03D-DD2B40F1BFC1}" destId="{9F77D0C8-1664-4F23-802E-EAC803084A1F}" srcOrd="0" destOrd="0" presId="urn:microsoft.com/office/officeart/2008/layout/HorizontalMultiLevelHierarchy"/>
    <dgm:cxn modelId="{D0F429D4-1AB4-49BF-B82C-DD126A04C24B}" type="presParOf" srcId="{43F7CB74-C145-41A5-B03D-DD2B40F1BFC1}" destId="{C6993EA2-6136-4DC8-AB77-A78B2720C3D5}" srcOrd="1" destOrd="0" presId="urn:microsoft.com/office/officeart/2008/layout/HorizontalMultiLevelHierarchy"/>
    <dgm:cxn modelId="{47E5DFCA-A951-4676-A2A6-4C96E03F0953}" type="presParOf" srcId="{C6993EA2-6136-4DC8-AB77-A78B2720C3D5}" destId="{2AF834E9-256E-4DE8-AAD3-487D75804894}" srcOrd="0" destOrd="0" presId="urn:microsoft.com/office/officeart/2008/layout/HorizontalMultiLevelHierarchy"/>
    <dgm:cxn modelId="{07750E99-67DF-4913-8005-0433E7C4511B}" type="presParOf" srcId="{2AF834E9-256E-4DE8-AAD3-487D75804894}" destId="{DAAAE2DD-FEB8-420D-A010-40C99CCABAA6}" srcOrd="0" destOrd="0" presId="urn:microsoft.com/office/officeart/2008/layout/HorizontalMultiLevelHierarchy"/>
    <dgm:cxn modelId="{2EB86223-3864-46C7-9B61-F055D1987820}" type="presParOf" srcId="{C6993EA2-6136-4DC8-AB77-A78B2720C3D5}" destId="{E816F4E1-BE92-4484-A582-8983413C0F9A}" srcOrd="1" destOrd="0" presId="urn:microsoft.com/office/officeart/2008/layout/HorizontalMultiLevelHierarchy"/>
    <dgm:cxn modelId="{0743051D-D3A9-4D1D-BA8B-237009CC9B9B}" type="presParOf" srcId="{E816F4E1-BE92-4484-A582-8983413C0F9A}" destId="{6F8FEA8A-E654-49BE-A273-CDDA789B8E3F}" srcOrd="0" destOrd="0" presId="urn:microsoft.com/office/officeart/2008/layout/HorizontalMultiLevelHierarchy"/>
    <dgm:cxn modelId="{8CC2F4FD-A164-4614-9E59-746E2EEB1B96}" type="presParOf" srcId="{E816F4E1-BE92-4484-A582-8983413C0F9A}" destId="{104400AE-D769-4873-8D84-365615955D0A}" srcOrd="1" destOrd="0" presId="urn:microsoft.com/office/officeart/2008/layout/HorizontalMultiLevelHierarchy"/>
    <dgm:cxn modelId="{3CA7B86A-DC9B-4DA3-8B88-897E6FF87D64}" type="presParOf" srcId="{104400AE-D769-4873-8D84-365615955D0A}" destId="{37CB8FD7-B1E1-448D-8159-C0F1E7901E44}" srcOrd="0" destOrd="0" presId="urn:microsoft.com/office/officeart/2008/layout/HorizontalMultiLevelHierarchy"/>
    <dgm:cxn modelId="{F94CF1A8-BD6B-4DE8-A6ED-A0C2342EB710}" type="presParOf" srcId="{37CB8FD7-B1E1-448D-8159-C0F1E7901E44}" destId="{D5BDF26B-6EA9-4E94-A44B-C88D2D76155A}" srcOrd="0" destOrd="0" presId="urn:microsoft.com/office/officeart/2008/layout/HorizontalMultiLevelHierarchy"/>
    <dgm:cxn modelId="{E40CEBFF-C037-4BC0-9B92-5A3A2D861641}" type="presParOf" srcId="{104400AE-D769-4873-8D84-365615955D0A}" destId="{714FCED2-3C45-4D7D-9C38-742ECA0E5DBD}" srcOrd="1" destOrd="0" presId="urn:microsoft.com/office/officeart/2008/layout/HorizontalMultiLevelHierarchy"/>
    <dgm:cxn modelId="{03EC5A61-44B6-4709-86AD-8C1859C25D2E}" type="presParOf" srcId="{714FCED2-3C45-4D7D-9C38-742ECA0E5DBD}" destId="{56B9F432-02DA-49F9-A685-37ADA84ECBAC}" srcOrd="0" destOrd="0" presId="urn:microsoft.com/office/officeart/2008/layout/HorizontalMultiLevelHierarchy"/>
    <dgm:cxn modelId="{93C5937E-1912-4887-B5CA-30497E073BC3}" type="presParOf" srcId="{714FCED2-3C45-4D7D-9C38-742ECA0E5DBD}" destId="{AB42990C-72A5-412C-9C5B-8746792C304C}" srcOrd="1" destOrd="0" presId="urn:microsoft.com/office/officeart/2008/layout/HorizontalMultiLevelHierarchy"/>
    <dgm:cxn modelId="{2BF6FF48-40A4-46B8-AB68-C25D6B347118}" type="presParOf" srcId="{104400AE-D769-4873-8D84-365615955D0A}" destId="{345EBE72-D04F-400E-B93C-D9820E130A45}" srcOrd="2" destOrd="0" presId="urn:microsoft.com/office/officeart/2008/layout/HorizontalMultiLevelHierarchy"/>
    <dgm:cxn modelId="{A099DDE9-F1B0-40C8-96FB-DF3561B01080}" type="presParOf" srcId="{345EBE72-D04F-400E-B93C-D9820E130A45}" destId="{DDD5D62F-3BEB-4EEA-AB97-96310C0D79A8}" srcOrd="0" destOrd="0" presId="urn:microsoft.com/office/officeart/2008/layout/HorizontalMultiLevelHierarchy"/>
    <dgm:cxn modelId="{384B5C69-2472-4C59-A62F-63EEBCC161F2}" type="presParOf" srcId="{104400AE-D769-4873-8D84-365615955D0A}" destId="{2DC3CE5C-3CBA-4108-B80B-E99C7FC70CBB}" srcOrd="3" destOrd="0" presId="urn:microsoft.com/office/officeart/2008/layout/HorizontalMultiLevelHierarchy"/>
    <dgm:cxn modelId="{3ABB5F90-50DA-4D03-A205-C39F6D856687}" type="presParOf" srcId="{2DC3CE5C-3CBA-4108-B80B-E99C7FC70CBB}" destId="{396BEE7F-99D9-47C7-BB25-4EA66C874245}" srcOrd="0" destOrd="0" presId="urn:microsoft.com/office/officeart/2008/layout/HorizontalMultiLevelHierarchy"/>
    <dgm:cxn modelId="{9B22E9C6-6BC4-4BAB-A368-2A4444F49EAE}" type="presParOf" srcId="{2DC3CE5C-3CBA-4108-B80B-E99C7FC70CBB}" destId="{1EF2E983-7FC0-4305-8154-01AF6C22F6F8}" srcOrd="1" destOrd="0" presId="urn:microsoft.com/office/officeart/2008/layout/HorizontalMultiLevelHierarchy"/>
    <dgm:cxn modelId="{68A6364E-6E1C-4698-95F3-DA71CF418990}" type="presParOf" srcId="{104400AE-D769-4873-8D84-365615955D0A}" destId="{9883BD1C-4C12-40E5-A193-0F3A226AFDAC}" srcOrd="4" destOrd="0" presId="urn:microsoft.com/office/officeart/2008/layout/HorizontalMultiLevelHierarchy"/>
    <dgm:cxn modelId="{764C1E57-3C91-443C-976A-4BF48826D69B}" type="presParOf" srcId="{9883BD1C-4C12-40E5-A193-0F3A226AFDAC}" destId="{38B2ACF0-75E8-4152-93F0-05C8E6BD48E9}" srcOrd="0" destOrd="0" presId="urn:microsoft.com/office/officeart/2008/layout/HorizontalMultiLevelHierarchy"/>
    <dgm:cxn modelId="{A0578F4C-E98B-474E-B756-B16013347762}" type="presParOf" srcId="{104400AE-D769-4873-8D84-365615955D0A}" destId="{EB6F78A2-8C29-4458-B91B-6C64D72D6CAB}" srcOrd="5" destOrd="0" presId="urn:microsoft.com/office/officeart/2008/layout/HorizontalMultiLevelHierarchy"/>
    <dgm:cxn modelId="{208B24C5-020F-4C58-AD4F-34CF1C4069C6}" type="presParOf" srcId="{EB6F78A2-8C29-4458-B91B-6C64D72D6CAB}" destId="{813E3A56-BBDE-411E-AFBA-1AE6DE285833}" srcOrd="0" destOrd="0" presId="urn:microsoft.com/office/officeart/2008/layout/HorizontalMultiLevelHierarchy"/>
    <dgm:cxn modelId="{767999CD-CCD8-4F5B-AB94-3724565BF632}" type="presParOf" srcId="{EB6F78A2-8C29-4458-B91B-6C64D72D6CAB}" destId="{9DC1545B-D845-4645-A3AD-4A5D2DC9DC5E}" srcOrd="1" destOrd="0" presId="urn:microsoft.com/office/officeart/2008/layout/HorizontalMultiLevelHierarchy"/>
    <dgm:cxn modelId="{E3BDB8EA-7875-4242-8A6E-9AAB929826E5}" type="presParOf" srcId="{104400AE-D769-4873-8D84-365615955D0A}" destId="{0645C7FE-58CC-4EE1-862F-A6E97AF1ACBC}" srcOrd="6" destOrd="0" presId="urn:microsoft.com/office/officeart/2008/layout/HorizontalMultiLevelHierarchy"/>
    <dgm:cxn modelId="{425CFB6F-1BF3-472A-AA99-2F3076A12CF9}" type="presParOf" srcId="{0645C7FE-58CC-4EE1-862F-A6E97AF1ACBC}" destId="{5F91DCD7-B838-44C2-8FB1-943713987681}" srcOrd="0" destOrd="0" presId="urn:microsoft.com/office/officeart/2008/layout/HorizontalMultiLevelHierarchy"/>
    <dgm:cxn modelId="{401E2B5A-FC6E-48D3-A758-8DF5714A52BC}" type="presParOf" srcId="{104400AE-D769-4873-8D84-365615955D0A}" destId="{A3F29DCF-872C-4CE0-8272-3D37DD7B4E0E}" srcOrd="7" destOrd="0" presId="urn:microsoft.com/office/officeart/2008/layout/HorizontalMultiLevelHierarchy"/>
    <dgm:cxn modelId="{BCF35263-2F94-4B4A-98DA-68DC3F89E104}" type="presParOf" srcId="{A3F29DCF-872C-4CE0-8272-3D37DD7B4E0E}" destId="{EB109AC5-D232-4BAD-9514-477A0F52880B}" srcOrd="0" destOrd="0" presId="urn:microsoft.com/office/officeart/2008/layout/HorizontalMultiLevelHierarchy"/>
    <dgm:cxn modelId="{B794B1CB-D39B-46EF-8033-4CEFB9C01744}" type="presParOf" srcId="{A3F29DCF-872C-4CE0-8272-3D37DD7B4E0E}" destId="{298D92C3-5083-4DA2-9506-2A3842BA9F7C}" srcOrd="1" destOrd="0" presId="urn:microsoft.com/office/officeart/2008/layout/HorizontalMultiLevelHierarchy"/>
    <dgm:cxn modelId="{6B9A365C-8835-4391-9F21-493EC04CACF1}" type="presParOf" srcId="{BD87C79A-612C-4B3B-B2EC-89589403059A}" destId="{9CAF456A-429A-4C7B-8EA7-F78477B0BDFA}" srcOrd="2" destOrd="0" presId="urn:microsoft.com/office/officeart/2008/layout/HorizontalMultiLevelHierarchy"/>
    <dgm:cxn modelId="{A22EDD7F-C84A-4203-9277-A43ACBE7BADA}" type="presParOf" srcId="{9CAF456A-429A-4C7B-8EA7-F78477B0BDFA}" destId="{25ABA4E8-F869-42E5-A6DD-9B2C5A562B17}" srcOrd="0" destOrd="0" presId="urn:microsoft.com/office/officeart/2008/layout/HorizontalMultiLevelHierarchy"/>
    <dgm:cxn modelId="{B2CCFB39-9117-4663-8DA9-15A5CB5DDCFE}" type="presParOf" srcId="{BD87C79A-612C-4B3B-B2EC-89589403059A}" destId="{78917FDA-95B1-4E56-82CD-54BCB8CEF3F4}" srcOrd="3" destOrd="0" presId="urn:microsoft.com/office/officeart/2008/layout/HorizontalMultiLevelHierarchy"/>
    <dgm:cxn modelId="{A529903D-65DA-4374-A1E2-3E264A6E8233}" type="presParOf" srcId="{78917FDA-95B1-4E56-82CD-54BCB8CEF3F4}" destId="{E6B57E22-2D0E-4750-98AD-F114D141C8CC}" srcOrd="0" destOrd="0" presId="urn:microsoft.com/office/officeart/2008/layout/HorizontalMultiLevelHierarchy"/>
    <dgm:cxn modelId="{DCD9C3F8-483A-4170-AD06-D0D97B9DECCF}" type="presParOf" srcId="{78917FDA-95B1-4E56-82CD-54BCB8CEF3F4}" destId="{C1B76B4E-E2E0-43EC-B5DD-6848E394E64F}" srcOrd="1" destOrd="0" presId="urn:microsoft.com/office/officeart/2008/layout/HorizontalMultiLevelHierarchy"/>
    <dgm:cxn modelId="{FC69228A-EE92-4CD8-B430-E90F018A8791}" type="presParOf" srcId="{C1B76B4E-E2E0-43EC-B5DD-6848E394E64F}" destId="{3EBC4076-B25F-4DE9-99BF-16A3A2CC202B}" srcOrd="0" destOrd="0" presId="urn:microsoft.com/office/officeart/2008/layout/HorizontalMultiLevelHierarchy"/>
    <dgm:cxn modelId="{5A3CE8E1-86EB-4600-A129-155457E9E75E}" type="presParOf" srcId="{3EBC4076-B25F-4DE9-99BF-16A3A2CC202B}" destId="{C85DB118-5CC0-4DD1-BF63-06C35D85404D}" srcOrd="0" destOrd="0" presId="urn:microsoft.com/office/officeart/2008/layout/HorizontalMultiLevelHierarchy"/>
    <dgm:cxn modelId="{E62AA130-32D3-4FB8-B29E-D74F54846631}" type="presParOf" srcId="{C1B76B4E-E2E0-43EC-B5DD-6848E394E64F}" destId="{2C3268D8-A87E-4F53-9B84-99C49E8B8846}" srcOrd="1" destOrd="0" presId="urn:microsoft.com/office/officeart/2008/layout/HorizontalMultiLevelHierarchy"/>
    <dgm:cxn modelId="{F5E2B4BE-45D4-4291-B864-E3B57635297B}" type="presParOf" srcId="{2C3268D8-A87E-4F53-9B84-99C49E8B8846}" destId="{7E43A3F9-8AD0-41FE-A5DE-28FE4F613220}" srcOrd="0" destOrd="0" presId="urn:microsoft.com/office/officeart/2008/layout/HorizontalMultiLevelHierarchy"/>
    <dgm:cxn modelId="{EE0117E1-1785-47BC-987E-32B905733275}" type="presParOf" srcId="{2C3268D8-A87E-4F53-9B84-99C49E8B8846}" destId="{4E818675-9005-423E-BC12-B05CF7012DF3}" srcOrd="1" destOrd="0" presId="urn:microsoft.com/office/officeart/2008/layout/HorizontalMultiLevelHierarchy"/>
    <dgm:cxn modelId="{0733F26A-C969-42E8-A5CF-FDBD1FB93804}" type="presParOf" srcId="{4E818675-9005-423E-BC12-B05CF7012DF3}" destId="{F092B6BA-40B1-4B64-8EEB-9570C60DD622}" srcOrd="0" destOrd="0" presId="urn:microsoft.com/office/officeart/2008/layout/HorizontalMultiLevelHierarchy"/>
    <dgm:cxn modelId="{DF688355-F02A-4883-AC75-E7562590C0F7}" type="presParOf" srcId="{F092B6BA-40B1-4B64-8EEB-9570C60DD622}" destId="{7232CB93-865B-4CE9-A09A-513365063343}" srcOrd="0" destOrd="0" presId="urn:microsoft.com/office/officeart/2008/layout/HorizontalMultiLevelHierarchy"/>
    <dgm:cxn modelId="{098B11F5-2FEA-4B01-9071-ECFC8C562017}" type="presParOf" srcId="{4E818675-9005-423E-BC12-B05CF7012DF3}" destId="{592CAD1A-B0CF-4B25-BA3A-0A8FC8AD8551}" srcOrd="1" destOrd="0" presId="urn:microsoft.com/office/officeart/2008/layout/HorizontalMultiLevelHierarchy"/>
    <dgm:cxn modelId="{F3EFDBCB-3EF2-4D10-9F8C-0FC1264AD2C0}" type="presParOf" srcId="{592CAD1A-B0CF-4B25-BA3A-0A8FC8AD8551}" destId="{EDFAE49A-77B9-443D-AAA6-E1C3AE429200}" srcOrd="0" destOrd="0" presId="urn:microsoft.com/office/officeart/2008/layout/HorizontalMultiLevelHierarchy"/>
    <dgm:cxn modelId="{7B6B44AE-F3D2-4620-95E4-3568B8D199E6}" type="presParOf" srcId="{592CAD1A-B0CF-4B25-BA3A-0A8FC8AD8551}" destId="{C1EFFEAA-3DAE-4CFE-899D-2DD4C2C374FC}" srcOrd="1" destOrd="0" presId="urn:microsoft.com/office/officeart/2008/layout/HorizontalMultiLevelHierarchy"/>
    <dgm:cxn modelId="{9E6844D2-65D7-4755-AF8E-7811CCC25AAD}" type="presParOf" srcId="{C1B76B4E-E2E0-43EC-B5DD-6848E394E64F}" destId="{40858EF4-B326-4541-B5EA-0977F859706A}" srcOrd="2" destOrd="0" presId="urn:microsoft.com/office/officeart/2008/layout/HorizontalMultiLevelHierarchy"/>
    <dgm:cxn modelId="{A37EFE77-D838-483B-B78A-E71047A1483D}" type="presParOf" srcId="{40858EF4-B326-4541-B5EA-0977F859706A}" destId="{7B321513-0C0C-4237-94CA-8CDB9A8DFF01}" srcOrd="0" destOrd="0" presId="urn:microsoft.com/office/officeart/2008/layout/HorizontalMultiLevelHierarchy"/>
    <dgm:cxn modelId="{3ACB4331-C1C5-45C3-904E-2CBE3FF07005}" type="presParOf" srcId="{C1B76B4E-E2E0-43EC-B5DD-6848E394E64F}" destId="{63574DA0-7856-4D2C-B1D5-6A3864CCC5D7}" srcOrd="3" destOrd="0" presId="urn:microsoft.com/office/officeart/2008/layout/HorizontalMultiLevelHierarchy"/>
    <dgm:cxn modelId="{3178B3FC-4471-492D-A850-1FA3134DCD5D}" type="presParOf" srcId="{63574DA0-7856-4D2C-B1D5-6A3864CCC5D7}" destId="{A36DA62E-6BAC-4B44-A2F7-5518BF17D25C}" srcOrd="0" destOrd="0" presId="urn:microsoft.com/office/officeart/2008/layout/HorizontalMultiLevelHierarchy"/>
    <dgm:cxn modelId="{A29FE472-B08E-4540-9EE1-FE8614C4F8FE}" type="presParOf" srcId="{63574DA0-7856-4D2C-B1D5-6A3864CCC5D7}" destId="{F40FF733-5E03-498F-9045-42A3521BFC09}" srcOrd="1" destOrd="0" presId="urn:microsoft.com/office/officeart/2008/layout/HorizontalMultiLevelHierarchy"/>
    <dgm:cxn modelId="{3DA0E4CD-877A-40A3-B8C6-40E1472DB156}" type="presParOf" srcId="{F40FF733-5E03-498F-9045-42A3521BFC09}" destId="{383897AB-AF11-44C6-8726-0862C5C21A59}" srcOrd="0" destOrd="0" presId="urn:microsoft.com/office/officeart/2008/layout/HorizontalMultiLevelHierarchy"/>
    <dgm:cxn modelId="{E1D6CACD-FCA9-416D-9BC1-89985732F360}" type="presParOf" srcId="{383897AB-AF11-44C6-8726-0862C5C21A59}" destId="{F83BD266-6C9B-480D-8776-AB40941DEE18}" srcOrd="0" destOrd="0" presId="urn:microsoft.com/office/officeart/2008/layout/HorizontalMultiLevelHierarchy"/>
    <dgm:cxn modelId="{68CCD248-C265-4482-B4CE-CC44B521024F}" type="presParOf" srcId="{F40FF733-5E03-498F-9045-42A3521BFC09}" destId="{B7CC3D08-EA0B-4DB3-9F8F-93F453303A2D}" srcOrd="1" destOrd="0" presId="urn:microsoft.com/office/officeart/2008/layout/HorizontalMultiLevelHierarchy"/>
    <dgm:cxn modelId="{B30F47F8-3C5A-45A4-B8EE-AC221A35F7D9}" type="presParOf" srcId="{B7CC3D08-EA0B-4DB3-9F8F-93F453303A2D}" destId="{23CB9C56-F805-43C3-B2DD-C6052D31CB77}" srcOrd="0" destOrd="0" presId="urn:microsoft.com/office/officeart/2008/layout/HorizontalMultiLevelHierarchy"/>
    <dgm:cxn modelId="{5BB0AA1F-7B3C-4F8D-83FB-455DEB85BE15}" type="presParOf" srcId="{B7CC3D08-EA0B-4DB3-9F8F-93F453303A2D}" destId="{23A51A4D-EFF4-4DA8-8F4A-3522857FD21A}" srcOrd="1" destOrd="0" presId="urn:microsoft.com/office/officeart/2008/layout/HorizontalMultiLevelHierarchy"/>
    <dgm:cxn modelId="{2412A6A6-D5E2-49E6-B2E2-C50C77996D6E}" type="presParOf" srcId="{BD87C79A-612C-4B3B-B2EC-89589403059A}" destId="{7651BCAD-B940-4159-865E-D91CF4A46EFB}" srcOrd="4" destOrd="0" presId="urn:microsoft.com/office/officeart/2008/layout/HorizontalMultiLevelHierarchy"/>
    <dgm:cxn modelId="{1F20C4A8-B32A-4579-A5A3-8D47E0E3465C}" type="presParOf" srcId="{7651BCAD-B940-4159-865E-D91CF4A46EFB}" destId="{3B6B31F1-1155-4EC7-9CB4-133C22FA01B3}" srcOrd="0" destOrd="0" presId="urn:microsoft.com/office/officeart/2008/layout/HorizontalMultiLevelHierarchy"/>
    <dgm:cxn modelId="{DCF3336D-5FBE-48D4-8917-AB067A3C89F2}" type="presParOf" srcId="{BD87C79A-612C-4B3B-B2EC-89589403059A}" destId="{7C55B465-E37F-4C06-8EAB-61B8A4539890}" srcOrd="5" destOrd="0" presId="urn:microsoft.com/office/officeart/2008/layout/HorizontalMultiLevelHierarchy"/>
    <dgm:cxn modelId="{3245012C-6E01-4EC2-B1AC-DA9115E09AF5}" type="presParOf" srcId="{7C55B465-E37F-4C06-8EAB-61B8A4539890}" destId="{C3173761-0583-436B-9A7F-E6A506A9C731}" srcOrd="0" destOrd="0" presId="urn:microsoft.com/office/officeart/2008/layout/HorizontalMultiLevelHierarchy"/>
    <dgm:cxn modelId="{C1137691-FBB4-474A-A738-741039B3503B}" type="presParOf" srcId="{7C55B465-E37F-4C06-8EAB-61B8A4539890}" destId="{3F79EF64-17DE-4F4A-A1C9-3A3972B01DC7}" srcOrd="1" destOrd="0" presId="urn:microsoft.com/office/officeart/2008/layout/HorizontalMultiLevelHierarchy"/>
    <dgm:cxn modelId="{777FFB9D-C802-4646-8E8B-DB17B13CC789}" type="presParOf" srcId="{3F79EF64-17DE-4F4A-A1C9-3A3972B01DC7}" destId="{860877B0-6B96-4B21-9D98-D003F105819A}" srcOrd="0" destOrd="0" presId="urn:microsoft.com/office/officeart/2008/layout/HorizontalMultiLevelHierarchy"/>
    <dgm:cxn modelId="{BE30E453-E782-45F9-88AC-C88388C24046}" type="presParOf" srcId="{860877B0-6B96-4B21-9D98-D003F105819A}" destId="{4E3F3F68-C986-4C0B-A112-6B13FC511EF7}" srcOrd="0" destOrd="0" presId="urn:microsoft.com/office/officeart/2008/layout/HorizontalMultiLevelHierarchy"/>
    <dgm:cxn modelId="{DF604330-8F19-49E9-80AE-EACB60D37726}" type="presParOf" srcId="{3F79EF64-17DE-4F4A-A1C9-3A3972B01DC7}" destId="{ADA6E975-9CDB-4F93-AC9E-30F3299F4594}" srcOrd="1" destOrd="0" presId="urn:microsoft.com/office/officeart/2008/layout/HorizontalMultiLevelHierarchy"/>
    <dgm:cxn modelId="{D17A14A5-C544-46AE-9391-2D5E9A8CD7D7}" type="presParOf" srcId="{ADA6E975-9CDB-4F93-AC9E-30F3299F4594}" destId="{F98CE80C-D7A9-445A-ACEE-DE74FAC1ECC3}" srcOrd="0" destOrd="0" presId="urn:microsoft.com/office/officeart/2008/layout/HorizontalMultiLevelHierarchy"/>
    <dgm:cxn modelId="{2B28619B-2871-482D-B6EC-85814105B095}" type="presParOf" srcId="{ADA6E975-9CDB-4F93-AC9E-30F3299F4594}" destId="{0200F1E8-7D44-4B6E-8517-3D93D1C92F95}" srcOrd="1" destOrd="0" presId="urn:microsoft.com/office/officeart/2008/layout/HorizontalMultiLevelHierarchy"/>
    <dgm:cxn modelId="{833CF701-4430-44B3-A489-1AA1E3911BFC}" type="presParOf" srcId="{0200F1E8-7D44-4B6E-8517-3D93D1C92F95}" destId="{D3659853-065D-48F8-8B0A-9218469FA652}" srcOrd="0" destOrd="0" presId="urn:microsoft.com/office/officeart/2008/layout/HorizontalMultiLevelHierarchy"/>
    <dgm:cxn modelId="{E668E4BE-D545-4133-A811-2B31C8022C44}" type="presParOf" srcId="{D3659853-065D-48F8-8B0A-9218469FA652}" destId="{5AB98616-EB6D-4FDB-ACCD-0BD0AFE8821E}" srcOrd="0" destOrd="0" presId="urn:microsoft.com/office/officeart/2008/layout/HorizontalMultiLevelHierarchy"/>
    <dgm:cxn modelId="{A61FE4F4-4A38-471D-8520-B2784F90B257}" type="presParOf" srcId="{0200F1E8-7D44-4B6E-8517-3D93D1C92F95}" destId="{C3EF4204-A8E1-4D9E-B1DA-D9558C36749F}" srcOrd="1" destOrd="0" presId="urn:microsoft.com/office/officeart/2008/layout/HorizontalMultiLevelHierarchy"/>
    <dgm:cxn modelId="{05FACBE3-8ACB-4A26-B820-EA0E56B15B07}" type="presParOf" srcId="{C3EF4204-A8E1-4D9E-B1DA-D9558C36749F}" destId="{5DCE733A-D445-43BF-ABD1-40530D609927}" srcOrd="0" destOrd="0" presId="urn:microsoft.com/office/officeart/2008/layout/HorizontalMultiLevelHierarchy"/>
    <dgm:cxn modelId="{B8B867EB-A276-45D3-B1F6-FA491A5E7966}" type="presParOf" srcId="{C3EF4204-A8E1-4D9E-B1DA-D9558C36749F}" destId="{DFB5DA4D-C4EA-402B-8832-6DBCF86DD917}" srcOrd="1" destOrd="0" presId="urn:microsoft.com/office/officeart/2008/layout/HorizontalMultiLevelHierarchy"/>
    <dgm:cxn modelId="{15A15800-B6B8-4041-BD2B-173BED111040}" type="presParOf" srcId="{BD87C79A-612C-4B3B-B2EC-89589403059A}" destId="{6B480FFD-F9A4-4024-A0F0-2A367DA8AB24}" srcOrd="6" destOrd="0" presId="urn:microsoft.com/office/officeart/2008/layout/HorizontalMultiLevelHierarchy"/>
    <dgm:cxn modelId="{E9F758E3-3511-45A8-BDFD-3554103ADF61}" type="presParOf" srcId="{6B480FFD-F9A4-4024-A0F0-2A367DA8AB24}" destId="{4E4B8A28-B35A-4AE7-BBBE-5C6214C4523D}" srcOrd="0" destOrd="0" presId="urn:microsoft.com/office/officeart/2008/layout/HorizontalMultiLevelHierarchy"/>
    <dgm:cxn modelId="{E86D45F7-2881-467B-AA8B-F1DC74243B78}" type="presParOf" srcId="{BD87C79A-612C-4B3B-B2EC-89589403059A}" destId="{E00CBF3D-C85D-478D-8DA6-A3D902CB38A9}" srcOrd="7" destOrd="0" presId="urn:microsoft.com/office/officeart/2008/layout/HorizontalMultiLevelHierarchy"/>
    <dgm:cxn modelId="{78B28D69-8EA3-40F6-90BB-3D5C712D9313}" type="presParOf" srcId="{E00CBF3D-C85D-478D-8DA6-A3D902CB38A9}" destId="{7F0A6EBA-007D-4390-A327-5E8E3F2EE188}" srcOrd="0" destOrd="0" presId="urn:microsoft.com/office/officeart/2008/layout/HorizontalMultiLevelHierarchy"/>
    <dgm:cxn modelId="{FB06E237-5EA9-40DC-9EEA-045413BDB7DA}" type="presParOf" srcId="{E00CBF3D-C85D-478D-8DA6-A3D902CB38A9}" destId="{9044FED6-2888-4E6D-B0BC-2BCDD1981AF6}" srcOrd="1" destOrd="0" presId="urn:microsoft.com/office/officeart/2008/layout/HorizontalMultiLevelHierarchy"/>
    <dgm:cxn modelId="{CE2043A9-2B57-4CE2-B829-BB8DAE4FA591}" type="presParOf" srcId="{9044FED6-2888-4E6D-B0BC-2BCDD1981AF6}" destId="{CEBDE857-B896-4F44-9054-EF7A51FA84CF}" srcOrd="0" destOrd="0" presId="urn:microsoft.com/office/officeart/2008/layout/HorizontalMultiLevelHierarchy"/>
    <dgm:cxn modelId="{12606A53-C4FA-4897-8AEF-0DD480AB09C4}" type="presParOf" srcId="{CEBDE857-B896-4F44-9054-EF7A51FA84CF}" destId="{D560BB93-CF78-4E94-A56A-6186F43296C7}" srcOrd="0" destOrd="0" presId="urn:microsoft.com/office/officeart/2008/layout/HorizontalMultiLevelHierarchy"/>
    <dgm:cxn modelId="{F3584223-6595-411F-A2A4-D62895E676B7}" type="presParOf" srcId="{9044FED6-2888-4E6D-B0BC-2BCDD1981AF6}" destId="{8DC1952C-6646-4D57-BADC-42389A9FD22F}" srcOrd="1" destOrd="0" presId="urn:microsoft.com/office/officeart/2008/layout/HorizontalMultiLevelHierarchy"/>
    <dgm:cxn modelId="{99BBEAC9-1C29-4EB6-A02E-25C258F8BED3}" type="presParOf" srcId="{8DC1952C-6646-4D57-BADC-42389A9FD22F}" destId="{78C4C5C3-E647-4C77-AA24-C64E6F7FE8F0}" srcOrd="0" destOrd="0" presId="urn:microsoft.com/office/officeart/2008/layout/HorizontalMultiLevelHierarchy"/>
    <dgm:cxn modelId="{5C0559CB-7225-4544-BB86-BCF790BEEEC1}" type="presParOf" srcId="{8DC1952C-6646-4D57-BADC-42389A9FD22F}" destId="{AB1CBC8B-25F3-4E20-B8C3-4F727209DD89}" srcOrd="1" destOrd="0" presId="urn:microsoft.com/office/officeart/2008/layout/HorizontalMultiLevelHierarchy"/>
    <dgm:cxn modelId="{38CDE56E-46BE-4F06-BDDD-A26AD05EE708}" type="presParOf" srcId="{AB1CBC8B-25F3-4E20-B8C3-4F727209DD89}" destId="{38747A80-9D83-49BA-BF25-BBFD289A5397}" srcOrd="0" destOrd="0" presId="urn:microsoft.com/office/officeart/2008/layout/HorizontalMultiLevelHierarchy"/>
    <dgm:cxn modelId="{5353CAEA-913B-4AA7-A893-AB4B98AA48A9}" type="presParOf" srcId="{38747A80-9D83-49BA-BF25-BBFD289A5397}" destId="{CE47BC67-2830-47AD-850E-BC52FC61DEE3}" srcOrd="0" destOrd="0" presId="urn:microsoft.com/office/officeart/2008/layout/HorizontalMultiLevelHierarchy"/>
    <dgm:cxn modelId="{E20B75A1-656C-4FF1-91E5-B4AA380F974D}" type="presParOf" srcId="{AB1CBC8B-25F3-4E20-B8C3-4F727209DD89}" destId="{3DDA9839-8F25-4160-9E66-84580A20CECB}" srcOrd="1" destOrd="0" presId="urn:microsoft.com/office/officeart/2008/layout/HorizontalMultiLevelHierarchy"/>
    <dgm:cxn modelId="{946A6B02-B7E0-4A2B-BF2F-0FB5A7A9D543}" type="presParOf" srcId="{3DDA9839-8F25-4160-9E66-84580A20CECB}" destId="{0A778E3B-E6B0-42C5-89C6-9F41C01B326B}" srcOrd="0" destOrd="0" presId="urn:microsoft.com/office/officeart/2008/layout/HorizontalMultiLevelHierarchy"/>
    <dgm:cxn modelId="{0734AF72-AED0-4CC3-AD23-E113C5C0C8E5}" type="presParOf" srcId="{3DDA9839-8F25-4160-9E66-84580A20CECB}" destId="{D0B41F03-5159-4ABA-BD15-01589A0477CC}" srcOrd="1" destOrd="0" presId="urn:microsoft.com/office/officeart/2008/layout/HorizontalMultiLevelHierarchy"/>
    <dgm:cxn modelId="{0646A958-54B8-4F76-8F68-A3BED486AE65}" type="presParOf" srcId="{AB1CBC8B-25F3-4E20-B8C3-4F727209DD89}" destId="{6BC97E37-D432-44C8-B114-498532F7E0AA}" srcOrd="2" destOrd="0" presId="urn:microsoft.com/office/officeart/2008/layout/HorizontalMultiLevelHierarchy"/>
    <dgm:cxn modelId="{E8B57830-19BE-46B1-B3D1-DB4BF7286340}" type="presParOf" srcId="{6BC97E37-D432-44C8-B114-498532F7E0AA}" destId="{9C47588C-19C9-4772-AF80-56CB83218A73}" srcOrd="0" destOrd="0" presId="urn:microsoft.com/office/officeart/2008/layout/HorizontalMultiLevelHierarchy"/>
    <dgm:cxn modelId="{78CE6F25-44B2-4F8E-BDE8-0FBD33819C19}" type="presParOf" srcId="{AB1CBC8B-25F3-4E20-B8C3-4F727209DD89}" destId="{9835BD6A-B42F-4101-B17E-1C16C57AA9CC}" srcOrd="3" destOrd="0" presId="urn:microsoft.com/office/officeart/2008/layout/HorizontalMultiLevelHierarchy"/>
    <dgm:cxn modelId="{0C970CB5-4959-4CF1-B5E8-F7B1CC85C867}" type="presParOf" srcId="{9835BD6A-B42F-4101-B17E-1C16C57AA9CC}" destId="{9EDC5463-CEB1-42AF-901D-CDE44877D785}" srcOrd="0" destOrd="0" presId="urn:microsoft.com/office/officeart/2008/layout/HorizontalMultiLevelHierarchy"/>
    <dgm:cxn modelId="{5049E42F-CAEA-4641-BFAC-1B31E83B7AF8}" type="presParOf" srcId="{9835BD6A-B42F-4101-B17E-1C16C57AA9CC}" destId="{D9C4BB3D-E51C-4F91-A715-CB9762ED48BB}" srcOrd="1" destOrd="0" presId="urn:microsoft.com/office/officeart/2008/layout/HorizontalMultiLevelHierarchy"/>
    <dgm:cxn modelId="{54CB827E-45FF-4B4E-9ED3-C5102BDACD1F}" type="presParOf" srcId="{AB1CBC8B-25F3-4E20-B8C3-4F727209DD89}" destId="{48AB074E-C495-43C5-9E3A-25A6F06D28D7}" srcOrd="4" destOrd="0" presId="urn:microsoft.com/office/officeart/2008/layout/HorizontalMultiLevelHierarchy"/>
    <dgm:cxn modelId="{77D9AA55-AA16-40B9-830B-600CEC9B2A88}" type="presParOf" srcId="{48AB074E-C495-43C5-9E3A-25A6F06D28D7}" destId="{878312C4-9D55-4432-8288-3B4D68F3518D}" srcOrd="0" destOrd="0" presId="urn:microsoft.com/office/officeart/2008/layout/HorizontalMultiLevelHierarchy"/>
    <dgm:cxn modelId="{A24A8769-F4DB-4223-B24B-4E8BD8F830A3}" type="presParOf" srcId="{AB1CBC8B-25F3-4E20-B8C3-4F727209DD89}" destId="{6DAF9E9A-687A-4147-A279-CF497436F39E}" srcOrd="5" destOrd="0" presId="urn:microsoft.com/office/officeart/2008/layout/HorizontalMultiLevelHierarchy"/>
    <dgm:cxn modelId="{21E2D596-C89E-426C-B94F-BA1794EBF844}" type="presParOf" srcId="{6DAF9E9A-687A-4147-A279-CF497436F39E}" destId="{DA56180E-3BE5-48C0-9B56-21C2FB4CA241}" srcOrd="0" destOrd="0" presId="urn:microsoft.com/office/officeart/2008/layout/HorizontalMultiLevelHierarchy"/>
    <dgm:cxn modelId="{9E413A68-6465-432D-AED6-089CBAFFC6F9}" type="presParOf" srcId="{6DAF9E9A-687A-4147-A279-CF497436F39E}" destId="{DCAA4A60-2254-48C9-8EFB-717FB7901903}" srcOrd="1" destOrd="0" presId="urn:microsoft.com/office/officeart/2008/layout/HorizontalMultiLevelHierarchy"/>
    <dgm:cxn modelId="{12DEAE51-88BC-4D28-A193-BD08DF2B0DDF}" type="presParOf" srcId="{AB1CBC8B-25F3-4E20-B8C3-4F727209DD89}" destId="{4B901709-D92E-4321-9C4F-B57A8ADC16B9}" srcOrd="6" destOrd="0" presId="urn:microsoft.com/office/officeart/2008/layout/HorizontalMultiLevelHierarchy"/>
    <dgm:cxn modelId="{90382C67-9AD2-46B5-8D24-269BAF8127ED}" type="presParOf" srcId="{4B901709-D92E-4321-9C4F-B57A8ADC16B9}" destId="{0472F2F8-F231-4DF1-9D22-CF550B3FAB3A}" srcOrd="0" destOrd="0" presId="urn:microsoft.com/office/officeart/2008/layout/HorizontalMultiLevelHierarchy"/>
    <dgm:cxn modelId="{169E54BD-ED23-4B02-95D7-6C1348759AAB}" type="presParOf" srcId="{AB1CBC8B-25F3-4E20-B8C3-4F727209DD89}" destId="{397FDE31-E75F-40D5-B785-38C32A8523B1}" srcOrd="7" destOrd="0" presId="urn:microsoft.com/office/officeart/2008/layout/HorizontalMultiLevelHierarchy"/>
    <dgm:cxn modelId="{26FAF641-5B44-4E2C-8CDA-B7620DFDCB62}" type="presParOf" srcId="{397FDE31-E75F-40D5-B785-38C32A8523B1}" destId="{AAE57F33-5E52-4FE8-A91E-A74BE57617D2}" srcOrd="0" destOrd="0" presId="urn:microsoft.com/office/officeart/2008/layout/HorizontalMultiLevelHierarchy"/>
    <dgm:cxn modelId="{8FD678D1-D163-47AE-9525-E84AF979104D}" type="presParOf" srcId="{397FDE31-E75F-40D5-B785-38C32A8523B1}" destId="{20E1AA00-7519-46BD-A8E9-51E85495A0D1}"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8DE02D-247D-4C3D-8B5D-4F3BAA5318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843B9070-A9C7-4521-96C3-DADB3CE706CF}">
      <dgm:prSet phldrT="[Texto]"/>
      <dgm:spPr>
        <a:xfrm rot="16200000">
          <a:off x="-517936" y="1979077"/>
          <a:ext cx="1665598" cy="3164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a:solidFill>
                <a:sysClr val="window" lastClr="FFFFFF"/>
              </a:solidFill>
              <a:latin typeface="Calibri"/>
              <a:ea typeface="+mn-ea"/>
              <a:cs typeface="+mn-cs"/>
            </a:rPr>
            <a:t>Catalógo de Objetos</a:t>
          </a:r>
        </a:p>
      </dgm:t>
    </dgm:pt>
    <dgm:pt modelId="{38BF575D-39BB-4BEB-B406-4CC343F28599}" type="parTrans" cxnId="{C406A0A1-97EC-4F26-BA9E-222C3045177B}">
      <dgm:prSet/>
      <dgm:spPr/>
      <dgm:t>
        <a:bodyPr/>
        <a:lstStyle/>
        <a:p>
          <a:pPr algn="ctr"/>
          <a:endParaRPr lang="es-EC"/>
        </a:p>
      </dgm:t>
    </dgm:pt>
    <dgm:pt modelId="{6DA12AF7-56FB-422F-9DA1-2C323075511D}" type="sibTrans" cxnId="{C406A0A1-97EC-4F26-BA9E-222C3045177B}">
      <dgm:prSet/>
      <dgm:spPr/>
      <dgm:t>
        <a:bodyPr/>
        <a:lstStyle/>
        <a:p>
          <a:pPr algn="ctr"/>
          <a:endParaRPr lang="es-EC"/>
        </a:p>
      </dgm:t>
    </dgm:pt>
    <dgm:pt modelId="{983F595C-CF18-4F54-857B-ABF2C099AE47}">
      <dgm:prSet phldrT="[Texto]" custT="1"/>
      <dgm:spPr>
        <a:xfrm>
          <a:off x="680695" y="1979077"/>
          <a:ext cx="1038000" cy="3164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sz="1400" baseline="-25000">
              <a:solidFill>
                <a:sysClr val="window" lastClr="FFFFFF"/>
              </a:solidFill>
              <a:latin typeface="Calibri"/>
              <a:ea typeface="+mn-ea"/>
              <a:cs typeface="+mn-cs"/>
            </a:rPr>
            <a:t>Cartografía Temática</a:t>
          </a:r>
        </a:p>
      </dgm:t>
    </dgm:pt>
    <dgm:pt modelId="{EA615520-E713-4D76-8DC1-D51EC3544BBE}" type="parTrans" cxnId="{62AEAD44-1428-4F1D-A104-18D07DCA64D7}">
      <dgm:prSet/>
      <dgm:spPr>
        <a:xfrm>
          <a:off x="473094" y="2091588"/>
          <a:ext cx="207600" cy="91440"/>
        </a:xfrm>
        <a:noFill/>
        <a:ln w="25400" cap="flat" cmpd="sng" algn="ctr">
          <a:solidFill>
            <a:srgbClr val="4F81BD">
              <a:shade val="60000"/>
              <a:hueOff val="0"/>
              <a:satOff val="0"/>
              <a:lumOff val="0"/>
              <a:alphaOff val="0"/>
            </a:srgbClr>
          </a:solidFill>
          <a:prstDash val="solid"/>
        </a:ln>
        <a:effectLst/>
      </dgm:spPr>
      <dgm:t>
        <a:bodyPr/>
        <a:lstStyle/>
        <a:p>
          <a:pPr algn="ctr"/>
          <a:endParaRPr lang="es-EC">
            <a:solidFill>
              <a:sysClr val="windowText" lastClr="000000">
                <a:hueOff val="0"/>
                <a:satOff val="0"/>
                <a:lumOff val="0"/>
                <a:alphaOff val="0"/>
              </a:sysClr>
            </a:solidFill>
            <a:latin typeface="Calibri"/>
            <a:ea typeface="+mn-ea"/>
            <a:cs typeface="+mn-cs"/>
          </a:endParaRPr>
        </a:p>
      </dgm:t>
    </dgm:pt>
    <dgm:pt modelId="{2162BDB9-6981-414A-81A8-B6A4A81DB842}" type="sibTrans" cxnId="{62AEAD44-1428-4F1D-A104-18D07DCA64D7}">
      <dgm:prSet/>
      <dgm:spPr/>
      <dgm:t>
        <a:bodyPr/>
        <a:lstStyle/>
        <a:p>
          <a:pPr algn="ctr"/>
          <a:endParaRPr lang="es-EC"/>
        </a:p>
      </dgm:t>
    </dgm:pt>
    <dgm:pt modelId="{3ADDD87F-7BF2-43F7-9374-B3A204AE0A0C}">
      <dgm:prSet custT="1"/>
      <dgm:spPr/>
      <dgm:t>
        <a:bodyPr/>
        <a:lstStyle/>
        <a:p>
          <a:r>
            <a:rPr lang="es-EC" sz="1100"/>
            <a:t>CATASTRO (C)</a:t>
          </a:r>
        </a:p>
      </dgm:t>
    </dgm:pt>
    <dgm:pt modelId="{064E49D7-BEE4-4BB1-B7B1-C9883AD9E03F}" type="parTrans" cxnId="{1281AF40-0D39-4293-BC60-856A11A3A79C}">
      <dgm:prSet/>
      <dgm:spPr/>
      <dgm:t>
        <a:bodyPr/>
        <a:lstStyle/>
        <a:p>
          <a:endParaRPr lang="es-EC"/>
        </a:p>
      </dgm:t>
    </dgm:pt>
    <dgm:pt modelId="{D75F2C2F-D80D-4697-B91E-A79777486E8F}" type="sibTrans" cxnId="{1281AF40-0D39-4293-BC60-856A11A3A79C}">
      <dgm:prSet/>
      <dgm:spPr/>
      <dgm:t>
        <a:bodyPr/>
        <a:lstStyle/>
        <a:p>
          <a:endParaRPr lang="es-EC"/>
        </a:p>
      </dgm:t>
    </dgm:pt>
    <dgm:pt modelId="{EC6662DD-272C-4FC5-9D46-297A7B89182C}">
      <dgm:prSet custT="1"/>
      <dgm:spPr/>
      <dgm:t>
        <a:bodyPr/>
        <a:lstStyle/>
        <a:p>
          <a:r>
            <a:rPr lang="es-EC" sz="1100"/>
            <a:t>REDES VITALES (R)</a:t>
          </a:r>
        </a:p>
      </dgm:t>
    </dgm:pt>
    <dgm:pt modelId="{021746A1-7306-4B10-9E27-DE8FFCBDFBB3}" type="parTrans" cxnId="{5DBA59F5-5ED1-42DF-86D2-F256EDEEF6F0}">
      <dgm:prSet/>
      <dgm:spPr/>
      <dgm:t>
        <a:bodyPr/>
        <a:lstStyle/>
        <a:p>
          <a:endParaRPr lang="es-EC"/>
        </a:p>
      </dgm:t>
    </dgm:pt>
    <dgm:pt modelId="{9CF9B584-9EAE-426E-8BCA-42CC2C514E35}" type="sibTrans" cxnId="{5DBA59F5-5ED1-42DF-86D2-F256EDEEF6F0}">
      <dgm:prSet/>
      <dgm:spPr/>
      <dgm:t>
        <a:bodyPr/>
        <a:lstStyle/>
        <a:p>
          <a:endParaRPr lang="es-EC"/>
        </a:p>
      </dgm:t>
    </dgm:pt>
    <dgm:pt modelId="{BDCA3593-ACFE-4E60-9BA4-F3BDABF3C6CC}">
      <dgm:prSet custT="1"/>
      <dgm:spPr/>
      <dgm:t>
        <a:bodyPr/>
        <a:lstStyle/>
        <a:p>
          <a:r>
            <a:rPr lang="es-EC" sz="800"/>
            <a:t>VULNERABILIDAD DE EDIFICACIONES (CV)</a:t>
          </a:r>
        </a:p>
      </dgm:t>
    </dgm:pt>
    <dgm:pt modelId="{7DB234C4-03E2-4E0B-8A43-D56DA86AC83E}" type="parTrans" cxnId="{EBE20019-619F-41D8-A47F-762659917C7D}">
      <dgm:prSet/>
      <dgm:spPr/>
      <dgm:t>
        <a:bodyPr/>
        <a:lstStyle/>
        <a:p>
          <a:endParaRPr lang="es-EC"/>
        </a:p>
      </dgm:t>
    </dgm:pt>
    <dgm:pt modelId="{9A078370-2AEF-429C-8D99-214D8C2CA480}" type="sibTrans" cxnId="{EBE20019-619F-41D8-A47F-762659917C7D}">
      <dgm:prSet/>
      <dgm:spPr/>
      <dgm:t>
        <a:bodyPr/>
        <a:lstStyle/>
        <a:p>
          <a:endParaRPr lang="es-EC"/>
        </a:p>
      </dgm:t>
    </dgm:pt>
    <dgm:pt modelId="{5EE938F4-9B22-4457-9CC9-EBD7A0174A90}">
      <dgm:prSet custT="1"/>
      <dgm:spPr/>
      <dgm:t>
        <a:bodyPr/>
        <a:lstStyle/>
        <a:p>
          <a:r>
            <a:rPr lang="es-EC" sz="800"/>
            <a:t>INFORMACIÓN CATASTRAL (CI)</a:t>
          </a:r>
        </a:p>
      </dgm:t>
    </dgm:pt>
    <dgm:pt modelId="{EBD33B69-0D9E-4773-89FD-961C4AD1F7FF}" type="parTrans" cxnId="{72C17712-435B-41CA-A200-C2C111FE9B53}">
      <dgm:prSet/>
      <dgm:spPr/>
      <dgm:t>
        <a:bodyPr/>
        <a:lstStyle/>
        <a:p>
          <a:endParaRPr lang="es-EC"/>
        </a:p>
      </dgm:t>
    </dgm:pt>
    <dgm:pt modelId="{634065B3-B639-4217-903F-EBB19F106B1C}" type="sibTrans" cxnId="{72C17712-435B-41CA-A200-C2C111FE9B53}">
      <dgm:prSet/>
      <dgm:spPr/>
      <dgm:t>
        <a:bodyPr/>
        <a:lstStyle/>
        <a:p>
          <a:endParaRPr lang="es-EC"/>
        </a:p>
      </dgm:t>
    </dgm:pt>
    <dgm:pt modelId="{EC663597-A6C4-4525-B621-208B2F418352}">
      <dgm:prSet custT="1"/>
      <dgm:spPr/>
      <dgm:t>
        <a:bodyPr/>
        <a:lstStyle/>
        <a:p>
          <a:r>
            <a:rPr lang="es-EC" sz="800"/>
            <a:t>EQUIPAMIENTO (CT)</a:t>
          </a:r>
        </a:p>
      </dgm:t>
    </dgm:pt>
    <dgm:pt modelId="{E79AF58A-2FD3-48C9-8D5D-9C4DFDE6E5CC}" type="parTrans" cxnId="{55E40755-F2E3-4843-80AF-CA1FDAF46177}">
      <dgm:prSet/>
      <dgm:spPr/>
      <dgm:t>
        <a:bodyPr/>
        <a:lstStyle/>
        <a:p>
          <a:endParaRPr lang="es-EC"/>
        </a:p>
      </dgm:t>
    </dgm:pt>
    <dgm:pt modelId="{B200C079-9088-489F-8DC1-0ADE4FA33EA5}" type="sibTrans" cxnId="{55E40755-F2E3-4843-80AF-CA1FDAF46177}">
      <dgm:prSet/>
      <dgm:spPr/>
      <dgm:t>
        <a:bodyPr/>
        <a:lstStyle/>
        <a:p>
          <a:endParaRPr lang="es-EC"/>
        </a:p>
      </dgm:t>
    </dgm:pt>
    <dgm:pt modelId="{D3C2DFEC-CB9C-4ECD-96F7-AC60DC0E2A11}">
      <dgm:prSet custT="1"/>
      <dgm:spPr/>
      <dgm:t>
        <a:bodyPr/>
        <a:lstStyle/>
        <a:p>
          <a:r>
            <a:rPr lang="es-EC" sz="800"/>
            <a:t>VULNERABLIDAD SISTEMA AGUA POTBALE (RA)</a:t>
          </a:r>
        </a:p>
      </dgm:t>
    </dgm:pt>
    <dgm:pt modelId="{7F2443B1-9B66-4016-A562-30E98AB4A7A5}" type="parTrans" cxnId="{EBF4BB8A-15C2-48FA-8CF7-67A354A02C4D}">
      <dgm:prSet/>
      <dgm:spPr/>
      <dgm:t>
        <a:bodyPr/>
        <a:lstStyle/>
        <a:p>
          <a:endParaRPr lang="es-EC"/>
        </a:p>
      </dgm:t>
    </dgm:pt>
    <dgm:pt modelId="{AAF4E867-82CD-4124-92F0-6518D70F0BE3}" type="sibTrans" cxnId="{EBF4BB8A-15C2-48FA-8CF7-67A354A02C4D}">
      <dgm:prSet/>
      <dgm:spPr/>
      <dgm:t>
        <a:bodyPr/>
        <a:lstStyle/>
        <a:p>
          <a:endParaRPr lang="es-EC"/>
        </a:p>
      </dgm:t>
    </dgm:pt>
    <dgm:pt modelId="{5D9EF50A-2618-405B-B71C-96143580ED4A}">
      <dgm:prSet custT="1"/>
      <dgm:spPr/>
      <dgm:t>
        <a:bodyPr/>
        <a:lstStyle/>
        <a:p>
          <a:r>
            <a:rPr lang="es-EC" sz="800"/>
            <a:t>VULNERABILIDAD SISTEMA ALCANTARILLADO (RL</a:t>
          </a:r>
          <a:r>
            <a:rPr lang="es-EC" sz="500"/>
            <a:t>)</a:t>
          </a:r>
        </a:p>
      </dgm:t>
    </dgm:pt>
    <dgm:pt modelId="{25778842-53B0-4EFB-8013-B997371C1D4B}" type="parTrans" cxnId="{7D421759-09A3-4E55-B8A5-FA5BC64B062E}">
      <dgm:prSet/>
      <dgm:spPr/>
      <dgm:t>
        <a:bodyPr/>
        <a:lstStyle/>
        <a:p>
          <a:endParaRPr lang="es-EC"/>
        </a:p>
      </dgm:t>
    </dgm:pt>
    <dgm:pt modelId="{96983D39-E078-4698-B6E5-EA53F274C2ED}" type="sibTrans" cxnId="{7D421759-09A3-4E55-B8A5-FA5BC64B062E}">
      <dgm:prSet/>
      <dgm:spPr/>
      <dgm:t>
        <a:bodyPr/>
        <a:lstStyle/>
        <a:p>
          <a:endParaRPr lang="es-EC"/>
        </a:p>
      </dgm:t>
    </dgm:pt>
    <dgm:pt modelId="{A4202B82-B27D-41D8-B0FE-D8633076A4A9}">
      <dgm:prSet custT="1"/>
      <dgm:spPr/>
      <dgm:t>
        <a:bodyPr/>
        <a:lstStyle/>
        <a:p>
          <a:r>
            <a:rPr lang="es-EC" sz="800"/>
            <a:t>SISMOS_A (CV001)</a:t>
          </a:r>
        </a:p>
      </dgm:t>
    </dgm:pt>
    <dgm:pt modelId="{B80471A9-B7D0-487D-BA1B-5F539B95BE75}" type="parTrans" cxnId="{D2C5A4B4-CDE9-4587-A636-61A61B08B850}">
      <dgm:prSet/>
      <dgm:spPr/>
      <dgm:t>
        <a:bodyPr/>
        <a:lstStyle/>
        <a:p>
          <a:endParaRPr lang="es-EC"/>
        </a:p>
      </dgm:t>
    </dgm:pt>
    <dgm:pt modelId="{41B115AB-BCC7-4033-9523-5A2C0D591B67}" type="sibTrans" cxnId="{D2C5A4B4-CDE9-4587-A636-61A61B08B850}">
      <dgm:prSet/>
      <dgm:spPr/>
      <dgm:t>
        <a:bodyPr/>
        <a:lstStyle/>
        <a:p>
          <a:endParaRPr lang="es-EC"/>
        </a:p>
      </dgm:t>
    </dgm:pt>
    <dgm:pt modelId="{E728229F-6705-44B1-8C82-B032CB045FD0}">
      <dgm:prSet custT="1"/>
      <dgm:spPr/>
      <dgm:t>
        <a:bodyPr/>
        <a:lstStyle/>
        <a:p>
          <a:r>
            <a:rPr lang="es-EC" sz="800"/>
            <a:t>DESLIZAMIENTOS_A (CV003</a:t>
          </a:r>
          <a:r>
            <a:rPr lang="es-EC" sz="500"/>
            <a:t>)</a:t>
          </a:r>
        </a:p>
      </dgm:t>
    </dgm:pt>
    <dgm:pt modelId="{CFBA7F7A-5F7B-4C4F-8CD8-A96B1276F2F4}" type="parTrans" cxnId="{4E2F2F1F-45C5-4DCE-BD8B-1621035800CD}">
      <dgm:prSet/>
      <dgm:spPr/>
      <dgm:t>
        <a:bodyPr/>
        <a:lstStyle/>
        <a:p>
          <a:endParaRPr lang="es-EC"/>
        </a:p>
      </dgm:t>
    </dgm:pt>
    <dgm:pt modelId="{EBA31350-2307-4804-9B9E-1D1080481CCF}" type="sibTrans" cxnId="{4E2F2F1F-45C5-4DCE-BD8B-1621035800CD}">
      <dgm:prSet/>
      <dgm:spPr/>
      <dgm:t>
        <a:bodyPr/>
        <a:lstStyle/>
        <a:p>
          <a:endParaRPr lang="es-EC"/>
        </a:p>
      </dgm:t>
    </dgm:pt>
    <dgm:pt modelId="{A969F661-4D64-4109-8AAA-70E765256BE7}">
      <dgm:prSet custT="1"/>
      <dgm:spPr/>
      <dgm:t>
        <a:bodyPr/>
        <a:lstStyle/>
        <a:p>
          <a:r>
            <a:rPr lang="es-EC" sz="800"/>
            <a:t>VOLCANICA_A (CV004)</a:t>
          </a:r>
        </a:p>
      </dgm:t>
    </dgm:pt>
    <dgm:pt modelId="{EB1433DC-4DB6-4DE2-A66B-03C63248C87D}" type="parTrans" cxnId="{BC900005-E933-4C4A-AFB6-F7C80B6289AA}">
      <dgm:prSet/>
      <dgm:spPr/>
      <dgm:t>
        <a:bodyPr/>
        <a:lstStyle/>
        <a:p>
          <a:endParaRPr lang="es-EC"/>
        </a:p>
      </dgm:t>
    </dgm:pt>
    <dgm:pt modelId="{2D85A75E-8EA0-445D-BF0C-3252DB2DEB3C}" type="sibTrans" cxnId="{BC900005-E933-4C4A-AFB6-F7C80B6289AA}">
      <dgm:prSet/>
      <dgm:spPr/>
      <dgm:t>
        <a:bodyPr/>
        <a:lstStyle/>
        <a:p>
          <a:endParaRPr lang="es-EC"/>
        </a:p>
      </dgm:t>
    </dgm:pt>
    <dgm:pt modelId="{43B17AA1-D4D0-4E38-900B-7CE937C09CE1}">
      <dgm:prSet custT="1"/>
      <dgm:spPr/>
      <dgm:t>
        <a:bodyPr/>
        <a:lstStyle/>
        <a:p>
          <a:r>
            <a:rPr lang="es-EC" sz="800"/>
            <a:t>MANZANA_A (CI002)</a:t>
          </a:r>
        </a:p>
      </dgm:t>
    </dgm:pt>
    <dgm:pt modelId="{10489F08-A53C-4C23-A0B7-4B51E4150830}" type="parTrans" cxnId="{396794D6-5064-42F9-8FC3-FA7435B59380}">
      <dgm:prSet/>
      <dgm:spPr/>
      <dgm:t>
        <a:bodyPr/>
        <a:lstStyle/>
        <a:p>
          <a:endParaRPr lang="es-EC"/>
        </a:p>
      </dgm:t>
    </dgm:pt>
    <dgm:pt modelId="{F89AE543-E0F4-445F-963E-7A403EBE7782}" type="sibTrans" cxnId="{396794D6-5064-42F9-8FC3-FA7435B59380}">
      <dgm:prSet/>
      <dgm:spPr/>
      <dgm:t>
        <a:bodyPr/>
        <a:lstStyle/>
        <a:p>
          <a:endParaRPr lang="es-EC"/>
        </a:p>
      </dgm:t>
    </dgm:pt>
    <dgm:pt modelId="{2B3901D6-A6F0-4EC4-B04B-AF0550F6BAC7}">
      <dgm:prSet custT="1"/>
      <dgm:spPr/>
      <dgm:t>
        <a:bodyPr/>
        <a:lstStyle/>
        <a:p>
          <a:r>
            <a:rPr lang="es-EC" sz="800"/>
            <a:t>COMPLETITUD_CATASTRAL_A (CI004</a:t>
          </a:r>
          <a:r>
            <a:rPr lang="es-EC" sz="500"/>
            <a:t>)</a:t>
          </a:r>
        </a:p>
      </dgm:t>
    </dgm:pt>
    <dgm:pt modelId="{655BF642-0B54-48AB-A2D7-42A85F51A36D}" type="parTrans" cxnId="{D2C9CB57-1BA5-4B81-916A-2D0EEAD4FA0F}">
      <dgm:prSet/>
      <dgm:spPr/>
      <dgm:t>
        <a:bodyPr/>
        <a:lstStyle/>
        <a:p>
          <a:endParaRPr lang="es-EC"/>
        </a:p>
      </dgm:t>
    </dgm:pt>
    <dgm:pt modelId="{52D778AF-F2A8-4F8F-9B5A-C4F11295E1D3}" type="sibTrans" cxnId="{D2C9CB57-1BA5-4B81-916A-2D0EEAD4FA0F}">
      <dgm:prSet/>
      <dgm:spPr/>
      <dgm:t>
        <a:bodyPr/>
        <a:lstStyle/>
        <a:p>
          <a:endParaRPr lang="es-EC"/>
        </a:p>
      </dgm:t>
    </dgm:pt>
    <dgm:pt modelId="{466EFBBB-71FE-47AE-923A-CFDCD34EECE2}">
      <dgm:prSet custT="1"/>
      <dgm:spPr/>
      <dgm:t>
        <a:bodyPr/>
        <a:lstStyle/>
        <a:p>
          <a:r>
            <a:rPr lang="es-EC" sz="800"/>
            <a:t>EQUIPAMIENTO_P (CT001)</a:t>
          </a:r>
        </a:p>
      </dgm:t>
    </dgm:pt>
    <dgm:pt modelId="{9156328B-142D-4BD3-838A-56EE0E0B38E8}" type="parTrans" cxnId="{C82BD695-3AC5-4560-8B05-3C154A38D42F}">
      <dgm:prSet/>
      <dgm:spPr/>
      <dgm:t>
        <a:bodyPr/>
        <a:lstStyle/>
        <a:p>
          <a:endParaRPr lang="es-EC"/>
        </a:p>
      </dgm:t>
    </dgm:pt>
    <dgm:pt modelId="{02BC172C-B80E-4331-AD6A-79DCD45478E3}" type="sibTrans" cxnId="{C82BD695-3AC5-4560-8B05-3C154A38D42F}">
      <dgm:prSet/>
      <dgm:spPr/>
      <dgm:t>
        <a:bodyPr/>
        <a:lstStyle/>
        <a:p>
          <a:endParaRPr lang="es-EC"/>
        </a:p>
      </dgm:t>
    </dgm:pt>
    <dgm:pt modelId="{866583B1-60E7-4CCE-A22F-87E914F148B1}">
      <dgm:prSet custT="1"/>
      <dgm:spPr/>
      <dgm:t>
        <a:bodyPr/>
        <a:lstStyle/>
        <a:p>
          <a:r>
            <a:rPr lang="es-EC" sz="800"/>
            <a:t>SISMOS_L (RA010</a:t>
          </a:r>
          <a:r>
            <a:rPr lang="es-EC" sz="500"/>
            <a:t>)</a:t>
          </a:r>
        </a:p>
      </dgm:t>
    </dgm:pt>
    <dgm:pt modelId="{82F2125A-3C84-4914-9293-B34CF676F3CD}" type="parTrans" cxnId="{BC316AFA-3E38-4DE6-848B-5964887569F2}">
      <dgm:prSet/>
      <dgm:spPr/>
      <dgm:t>
        <a:bodyPr/>
        <a:lstStyle/>
        <a:p>
          <a:endParaRPr lang="es-EC"/>
        </a:p>
      </dgm:t>
    </dgm:pt>
    <dgm:pt modelId="{F9AE59ED-19BB-4081-A9CD-71C42FA7EE72}" type="sibTrans" cxnId="{BC316AFA-3E38-4DE6-848B-5964887569F2}">
      <dgm:prSet/>
      <dgm:spPr/>
      <dgm:t>
        <a:bodyPr/>
        <a:lstStyle/>
        <a:p>
          <a:endParaRPr lang="es-EC"/>
        </a:p>
      </dgm:t>
    </dgm:pt>
    <dgm:pt modelId="{B9505FA0-20F7-4726-88D3-4324078165A0}">
      <dgm:prSet custT="1"/>
      <dgm:spPr/>
      <dgm:t>
        <a:bodyPr/>
        <a:lstStyle/>
        <a:p>
          <a:r>
            <a:rPr lang="es-EC" sz="800"/>
            <a:t>SISMICO_P_CAPATCION_A (RA011)</a:t>
          </a:r>
        </a:p>
      </dgm:t>
    </dgm:pt>
    <dgm:pt modelId="{5186BA3D-02E7-419F-A76C-2348B41055EB}" type="parTrans" cxnId="{D148F731-E8E4-4A4F-A935-583EEE7A2C18}">
      <dgm:prSet/>
      <dgm:spPr/>
      <dgm:t>
        <a:bodyPr/>
        <a:lstStyle/>
        <a:p>
          <a:endParaRPr lang="es-EC"/>
        </a:p>
      </dgm:t>
    </dgm:pt>
    <dgm:pt modelId="{33D60A47-81C9-43BA-844B-B88E5829BFEF}" type="sibTrans" cxnId="{D148F731-E8E4-4A4F-A935-583EEE7A2C18}">
      <dgm:prSet/>
      <dgm:spPr/>
      <dgm:t>
        <a:bodyPr/>
        <a:lstStyle/>
        <a:p>
          <a:endParaRPr lang="es-EC"/>
        </a:p>
      </dgm:t>
    </dgm:pt>
    <dgm:pt modelId="{C327C2CA-30F8-433A-A2F1-9F42D212BB64}">
      <dgm:prSet custT="1"/>
      <dgm:spPr/>
      <dgm:t>
        <a:bodyPr/>
        <a:lstStyle/>
        <a:p>
          <a:r>
            <a:rPr lang="es-EC" sz="800"/>
            <a:t>SISMICO_P_TRATAMIENTO_A (RA012)</a:t>
          </a:r>
        </a:p>
      </dgm:t>
    </dgm:pt>
    <dgm:pt modelId="{FD9F07E3-90E2-496F-913D-46313DA193D8}" type="parTrans" cxnId="{689E5C80-9ACF-45EC-B2BA-228B3785C102}">
      <dgm:prSet/>
      <dgm:spPr/>
      <dgm:t>
        <a:bodyPr/>
        <a:lstStyle/>
        <a:p>
          <a:endParaRPr lang="es-EC"/>
        </a:p>
      </dgm:t>
    </dgm:pt>
    <dgm:pt modelId="{B3EE97F4-3449-4CF3-8773-58BC70B2367F}" type="sibTrans" cxnId="{689E5C80-9ACF-45EC-B2BA-228B3785C102}">
      <dgm:prSet/>
      <dgm:spPr/>
      <dgm:t>
        <a:bodyPr/>
        <a:lstStyle/>
        <a:p>
          <a:endParaRPr lang="es-EC"/>
        </a:p>
      </dgm:t>
    </dgm:pt>
    <dgm:pt modelId="{AF5C3FAD-A269-4350-9F97-592E34004EF7}">
      <dgm:prSet custT="1"/>
      <dgm:spPr/>
      <dgm:t>
        <a:bodyPr/>
        <a:lstStyle/>
        <a:p>
          <a:r>
            <a:rPr lang="es-EC" sz="800"/>
            <a:t>INUNDACION_L (RA020)</a:t>
          </a:r>
        </a:p>
      </dgm:t>
    </dgm:pt>
    <dgm:pt modelId="{53FCEC73-5023-4CE6-8125-A7D07DE467AA}" type="parTrans" cxnId="{556A9B14-A633-473F-8A90-84072BDEEA36}">
      <dgm:prSet/>
      <dgm:spPr/>
      <dgm:t>
        <a:bodyPr/>
        <a:lstStyle/>
        <a:p>
          <a:endParaRPr lang="es-EC"/>
        </a:p>
      </dgm:t>
    </dgm:pt>
    <dgm:pt modelId="{9C2BE252-639A-42B3-B0D1-94FA64B29ACB}" type="sibTrans" cxnId="{556A9B14-A633-473F-8A90-84072BDEEA36}">
      <dgm:prSet/>
      <dgm:spPr/>
      <dgm:t>
        <a:bodyPr/>
        <a:lstStyle/>
        <a:p>
          <a:endParaRPr lang="es-EC"/>
        </a:p>
      </dgm:t>
    </dgm:pt>
    <dgm:pt modelId="{5495F574-3693-4A2B-BE87-98D443F54B76}">
      <dgm:prSet custT="1"/>
      <dgm:spPr/>
      <dgm:t>
        <a:bodyPr/>
        <a:lstStyle/>
        <a:p>
          <a:r>
            <a:rPr lang="es-EC" sz="800"/>
            <a:t>INUNDACION_P_CAPATACION_A (RA021)</a:t>
          </a:r>
        </a:p>
      </dgm:t>
    </dgm:pt>
    <dgm:pt modelId="{CFE0A124-EE46-4F9D-811B-377B57DF4013}" type="parTrans" cxnId="{12D83029-6D00-47FC-8ADA-CD4ACA390AEF}">
      <dgm:prSet/>
      <dgm:spPr/>
      <dgm:t>
        <a:bodyPr/>
        <a:lstStyle/>
        <a:p>
          <a:endParaRPr lang="es-EC"/>
        </a:p>
      </dgm:t>
    </dgm:pt>
    <dgm:pt modelId="{5C8D71E4-50BE-435D-B9FC-53043465812D}" type="sibTrans" cxnId="{12D83029-6D00-47FC-8ADA-CD4ACA390AEF}">
      <dgm:prSet/>
      <dgm:spPr/>
      <dgm:t>
        <a:bodyPr/>
        <a:lstStyle/>
        <a:p>
          <a:endParaRPr lang="es-EC"/>
        </a:p>
      </dgm:t>
    </dgm:pt>
    <dgm:pt modelId="{5E4B7299-01BD-4866-8045-BCDD47CCBEBD}">
      <dgm:prSet custT="1"/>
      <dgm:spPr/>
      <dgm:t>
        <a:bodyPr/>
        <a:lstStyle/>
        <a:p>
          <a:r>
            <a:rPr lang="es-EC" sz="800"/>
            <a:t>INUNDACION_P_TRTAMIENTO_A (RA021)</a:t>
          </a:r>
        </a:p>
      </dgm:t>
    </dgm:pt>
    <dgm:pt modelId="{A8FD9339-84BB-4AB6-9F3F-B6FA5218B15D}" type="parTrans" cxnId="{E4D5681C-E350-4ACA-A5BE-B6CEB5260DB0}">
      <dgm:prSet/>
      <dgm:spPr/>
      <dgm:t>
        <a:bodyPr/>
        <a:lstStyle/>
        <a:p>
          <a:endParaRPr lang="es-EC"/>
        </a:p>
      </dgm:t>
    </dgm:pt>
    <dgm:pt modelId="{700110A2-2FFF-4286-BB0F-30F3106428F7}" type="sibTrans" cxnId="{E4D5681C-E350-4ACA-A5BE-B6CEB5260DB0}">
      <dgm:prSet/>
      <dgm:spPr/>
      <dgm:t>
        <a:bodyPr/>
        <a:lstStyle/>
        <a:p>
          <a:endParaRPr lang="es-EC"/>
        </a:p>
      </dgm:t>
    </dgm:pt>
    <dgm:pt modelId="{A5A5D05A-8663-4311-BDEF-7AB691E59900}">
      <dgm:prSet custT="1"/>
      <dgm:spPr/>
      <dgm:t>
        <a:bodyPr/>
        <a:lstStyle/>
        <a:p>
          <a:r>
            <a:rPr lang="es-EC" sz="800"/>
            <a:t>DESLIZAMIENTOS_L (RA030)</a:t>
          </a:r>
        </a:p>
      </dgm:t>
    </dgm:pt>
    <dgm:pt modelId="{AA2AD333-03AB-4594-BE2C-CF4BBC8790F3}" type="parTrans" cxnId="{127420AF-E276-46AE-A375-37FCC2101DB8}">
      <dgm:prSet/>
      <dgm:spPr/>
      <dgm:t>
        <a:bodyPr/>
        <a:lstStyle/>
        <a:p>
          <a:endParaRPr lang="es-EC"/>
        </a:p>
      </dgm:t>
    </dgm:pt>
    <dgm:pt modelId="{DC1A4B6C-1055-4423-96E1-1B788E36311F}" type="sibTrans" cxnId="{127420AF-E276-46AE-A375-37FCC2101DB8}">
      <dgm:prSet/>
      <dgm:spPr/>
      <dgm:t>
        <a:bodyPr/>
        <a:lstStyle/>
        <a:p>
          <a:endParaRPr lang="es-EC"/>
        </a:p>
      </dgm:t>
    </dgm:pt>
    <dgm:pt modelId="{D41CB2B2-5AF0-4C7A-834A-D72A3DE00F4E}">
      <dgm:prSet custT="1"/>
      <dgm:spPr/>
      <dgm:t>
        <a:bodyPr/>
        <a:lstStyle/>
        <a:p>
          <a:r>
            <a:rPr lang="es-EC" sz="800"/>
            <a:t>DESLIZAMIENTO_P_CAPTACION (RA031</a:t>
          </a:r>
          <a:r>
            <a:rPr lang="es-EC" sz="500"/>
            <a:t>)</a:t>
          </a:r>
        </a:p>
      </dgm:t>
    </dgm:pt>
    <dgm:pt modelId="{A49CA9C7-4864-4071-845B-C3B0030D86D5}" type="parTrans" cxnId="{82847B95-7B4B-4AB5-8C6E-97950536451E}">
      <dgm:prSet/>
      <dgm:spPr/>
      <dgm:t>
        <a:bodyPr/>
        <a:lstStyle/>
        <a:p>
          <a:endParaRPr lang="es-EC"/>
        </a:p>
      </dgm:t>
    </dgm:pt>
    <dgm:pt modelId="{BA87CEF0-9CC9-4E3E-B8D3-F9466693E115}" type="sibTrans" cxnId="{82847B95-7B4B-4AB5-8C6E-97950536451E}">
      <dgm:prSet/>
      <dgm:spPr/>
      <dgm:t>
        <a:bodyPr/>
        <a:lstStyle/>
        <a:p>
          <a:endParaRPr lang="es-EC"/>
        </a:p>
      </dgm:t>
    </dgm:pt>
    <dgm:pt modelId="{DC8D799B-C675-4FC5-9AF3-B14675F77D70}">
      <dgm:prSet custT="1"/>
      <dgm:spPr/>
      <dgm:t>
        <a:bodyPr/>
        <a:lstStyle/>
        <a:p>
          <a:r>
            <a:rPr lang="es-EC" sz="800"/>
            <a:t>DESLIZAMIENTO_P_TRATAMIENTO (RA032)</a:t>
          </a:r>
        </a:p>
      </dgm:t>
    </dgm:pt>
    <dgm:pt modelId="{D805258C-6103-4A63-A54A-09BAD9DEAB91}" type="parTrans" cxnId="{237E37A5-047E-4674-8E07-35C7401DA3F5}">
      <dgm:prSet/>
      <dgm:spPr/>
      <dgm:t>
        <a:bodyPr/>
        <a:lstStyle/>
        <a:p>
          <a:endParaRPr lang="es-EC"/>
        </a:p>
      </dgm:t>
    </dgm:pt>
    <dgm:pt modelId="{0E8D1BB8-1783-4067-9F4B-FB3B089F8D86}" type="sibTrans" cxnId="{237E37A5-047E-4674-8E07-35C7401DA3F5}">
      <dgm:prSet/>
      <dgm:spPr/>
      <dgm:t>
        <a:bodyPr/>
        <a:lstStyle/>
        <a:p>
          <a:endParaRPr lang="es-EC"/>
        </a:p>
      </dgm:t>
    </dgm:pt>
    <dgm:pt modelId="{FFE3C5E9-829A-42C9-932E-48457B3E90BA}">
      <dgm:prSet custT="1"/>
      <dgm:spPr/>
      <dgm:t>
        <a:bodyPr/>
        <a:lstStyle/>
        <a:p>
          <a:r>
            <a:rPr lang="es-EC" sz="800"/>
            <a:t>SISMIICO_ALCANTARILLADO_L (RL001</a:t>
          </a:r>
          <a:r>
            <a:rPr lang="es-EC" sz="600"/>
            <a:t>)</a:t>
          </a:r>
        </a:p>
      </dgm:t>
    </dgm:pt>
    <dgm:pt modelId="{BB1C2CBD-07CD-4521-81E6-F421711EFB21}" type="parTrans" cxnId="{ACBA1386-4A4A-480A-A8E2-2D7B0DAAAA57}">
      <dgm:prSet/>
      <dgm:spPr/>
      <dgm:t>
        <a:bodyPr/>
        <a:lstStyle/>
        <a:p>
          <a:endParaRPr lang="es-EC"/>
        </a:p>
      </dgm:t>
    </dgm:pt>
    <dgm:pt modelId="{DE9B8CD8-2420-4B88-B4B1-A730C073EADE}" type="sibTrans" cxnId="{ACBA1386-4A4A-480A-A8E2-2D7B0DAAAA57}">
      <dgm:prSet/>
      <dgm:spPr/>
      <dgm:t>
        <a:bodyPr/>
        <a:lstStyle/>
        <a:p>
          <a:endParaRPr lang="es-EC"/>
        </a:p>
      </dgm:t>
    </dgm:pt>
    <dgm:pt modelId="{351D7115-E7C6-459A-A12A-C0B931426810}">
      <dgm:prSet custT="1"/>
      <dgm:spPr/>
      <dgm:t>
        <a:bodyPr/>
        <a:lstStyle/>
        <a:p>
          <a:r>
            <a:rPr lang="es-EC" sz="800"/>
            <a:t>VOLCANICO_ALCANTARILLADO_L (RL002)</a:t>
          </a:r>
        </a:p>
      </dgm:t>
    </dgm:pt>
    <dgm:pt modelId="{BA7E5CB2-AE47-48B4-AE63-0AD9A2C3304C}" type="parTrans" cxnId="{2A34BC41-04D2-4A1E-9A51-7775D6DDBEC4}">
      <dgm:prSet/>
      <dgm:spPr/>
      <dgm:t>
        <a:bodyPr/>
        <a:lstStyle/>
        <a:p>
          <a:endParaRPr lang="es-EC"/>
        </a:p>
      </dgm:t>
    </dgm:pt>
    <dgm:pt modelId="{5EE0404D-396A-4705-B31E-490920F4C9AF}" type="sibTrans" cxnId="{2A34BC41-04D2-4A1E-9A51-7775D6DDBEC4}">
      <dgm:prSet/>
      <dgm:spPr/>
      <dgm:t>
        <a:bodyPr/>
        <a:lstStyle/>
        <a:p>
          <a:endParaRPr lang="es-EC"/>
        </a:p>
      </dgm:t>
    </dgm:pt>
    <dgm:pt modelId="{2EA1D9AA-EF68-49DB-8159-8ECAD74FA562}" type="pres">
      <dgm:prSet presAssocID="{9A8DE02D-247D-4C3D-8B5D-4F3BAA531834}" presName="Name0" presStyleCnt="0">
        <dgm:presLayoutVars>
          <dgm:chPref val="1"/>
          <dgm:dir/>
          <dgm:animOne val="branch"/>
          <dgm:animLvl val="lvl"/>
          <dgm:resizeHandles val="exact"/>
        </dgm:presLayoutVars>
      </dgm:prSet>
      <dgm:spPr/>
      <dgm:t>
        <a:bodyPr/>
        <a:lstStyle/>
        <a:p>
          <a:endParaRPr lang="es-EC"/>
        </a:p>
      </dgm:t>
    </dgm:pt>
    <dgm:pt modelId="{A44FD6F5-1ED5-4EF3-BF56-B27ECDF7CC1A}" type="pres">
      <dgm:prSet presAssocID="{843B9070-A9C7-4521-96C3-DADB3CE706CF}" presName="root1" presStyleCnt="0"/>
      <dgm:spPr/>
    </dgm:pt>
    <dgm:pt modelId="{2B6F68B6-706B-4B98-BD96-CDE3EA5E580C}" type="pres">
      <dgm:prSet presAssocID="{843B9070-A9C7-4521-96C3-DADB3CE706CF}" presName="LevelOneTextNode" presStyleLbl="node0" presStyleIdx="0" presStyleCnt="1">
        <dgm:presLayoutVars>
          <dgm:chPref val="3"/>
        </dgm:presLayoutVars>
      </dgm:prSet>
      <dgm:spPr>
        <a:prstGeom prst="rect">
          <a:avLst/>
        </a:prstGeom>
      </dgm:spPr>
      <dgm:t>
        <a:bodyPr/>
        <a:lstStyle/>
        <a:p>
          <a:endParaRPr lang="es-EC"/>
        </a:p>
      </dgm:t>
    </dgm:pt>
    <dgm:pt modelId="{7EF50713-70FE-4F92-8A0D-8838EDE7AD91}" type="pres">
      <dgm:prSet presAssocID="{843B9070-A9C7-4521-96C3-DADB3CE706CF}" presName="level2hierChild" presStyleCnt="0"/>
      <dgm:spPr/>
    </dgm:pt>
    <dgm:pt modelId="{2FDC378E-49CE-4A99-874F-0D2AEF386A94}" type="pres">
      <dgm:prSet presAssocID="{EA615520-E713-4D76-8DC1-D51EC3544BBE}" presName="conn2-1" presStyleLbl="parChTrans1D2" presStyleIdx="0" presStyleCnt="1"/>
      <dgm:spPr>
        <a:custGeom>
          <a:avLst/>
          <a:gdLst/>
          <a:ahLst/>
          <a:cxnLst/>
          <a:rect l="0" t="0" r="0" b="0"/>
          <a:pathLst>
            <a:path>
              <a:moveTo>
                <a:pt x="0" y="45720"/>
              </a:moveTo>
              <a:lnTo>
                <a:pt x="218804" y="45720"/>
              </a:lnTo>
            </a:path>
          </a:pathLst>
        </a:custGeom>
      </dgm:spPr>
      <dgm:t>
        <a:bodyPr/>
        <a:lstStyle/>
        <a:p>
          <a:endParaRPr lang="es-EC"/>
        </a:p>
      </dgm:t>
    </dgm:pt>
    <dgm:pt modelId="{4013C279-F2B3-4051-9CAD-B62735ECF19C}" type="pres">
      <dgm:prSet presAssocID="{EA615520-E713-4D76-8DC1-D51EC3544BBE}" presName="connTx" presStyleLbl="parChTrans1D2" presStyleIdx="0" presStyleCnt="1"/>
      <dgm:spPr/>
      <dgm:t>
        <a:bodyPr/>
        <a:lstStyle/>
        <a:p>
          <a:endParaRPr lang="es-EC"/>
        </a:p>
      </dgm:t>
    </dgm:pt>
    <dgm:pt modelId="{B64E7ADD-6FD7-4B0D-93E3-9A300F4CAF56}" type="pres">
      <dgm:prSet presAssocID="{983F595C-CF18-4F54-857B-ABF2C099AE47}" presName="root2" presStyleCnt="0"/>
      <dgm:spPr/>
    </dgm:pt>
    <dgm:pt modelId="{AF23CF41-50A0-4B64-A42A-59BD63EDF0E1}" type="pres">
      <dgm:prSet presAssocID="{983F595C-CF18-4F54-857B-ABF2C099AE47}" presName="LevelTwoTextNode" presStyleLbl="node2" presStyleIdx="0" presStyleCnt="1">
        <dgm:presLayoutVars>
          <dgm:chPref val="3"/>
        </dgm:presLayoutVars>
      </dgm:prSet>
      <dgm:spPr>
        <a:prstGeom prst="rect">
          <a:avLst/>
        </a:prstGeom>
      </dgm:spPr>
      <dgm:t>
        <a:bodyPr/>
        <a:lstStyle/>
        <a:p>
          <a:endParaRPr lang="es-EC"/>
        </a:p>
      </dgm:t>
    </dgm:pt>
    <dgm:pt modelId="{BD87C79A-612C-4B3B-B2EC-89589403059A}" type="pres">
      <dgm:prSet presAssocID="{983F595C-CF18-4F54-857B-ABF2C099AE47}" presName="level3hierChild" presStyleCnt="0"/>
      <dgm:spPr/>
    </dgm:pt>
    <dgm:pt modelId="{E5FCAFD2-2BD6-41D5-B0A0-62B1EB107D93}" type="pres">
      <dgm:prSet presAssocID="{064E49D7-BEE4-4BB1-B7B1-C9883AD9E03F}" presName="conn2-1" presStyleLbl="parChTrans1D3" presStyleIdx="0" presStyleCnt="2"/>
      <dgm:spPr/>
      <dgm:t>
        <a:bodyPr/>
        <a:lstStyle/>
        <a:p>
          <a:endParaRPr lang="es-EC"/>
        </a:p>
      </dgm:t>
    </dgm:pt>
    <dgm:pt modelId="{F62510F4-B85F-4038-AA70-C4A09128A7C6}" type="pres">
      <dgm:prSet presAssocID="{064E49D7-BEE4-4BB1-B7B1-C9883AD9E03F}" presName="connTx" presStyleLbl="parChTrans1D3" presStyleIdx="0" presStyleCnt="2"/>
      <dgm:spPr/>
      <dgm:t>
        <a:bodyPr/>
        <a:lstStyle/>
        <a:p>
          <a:endParaRPr lang="es-EC"/>
        </a:p>
      </dgm:t>
    </dgm:pt>
    <dgm:pt modelId="{92D8D9F8-0C34-4621-B706-7D6CB8801281}" type="pres">
      <dgm:prSet presAssocID="{3ADDD87F-7BF2-43F7-9374-B3A204AE0A0C}" presName="root2" presStyleCnt="0"/>
      <dgm:spPr/>
    </dgm:pt>
    <dgm:pt modelId="{2955162A-F52A-4E9D-9C5F-6C498644EDF4}" type="pres">
      <dgm:prSet presAssocID="{3ADDD87F-7BF2-43F7-9374-B3A204AE0A0C}" presName="LevelTwoTextNode" presStyleLbl="node3" presStyleIdx="0" presStyleCnt="2">
        <dgm:presLayoutVars>
          <dgm:chPref val="3"/>
        </dgm:presLayoutVars>
      </dgm:prSet>
      <dgm:spPr/>
      <dgm:t>
        <a:bodyPr/>
        <a:lstStyle/>
        <a:p>
          <a:endParaRPr lang="es-EC"/>
        </a:p>
      </dgm:t>
    </dgm:pt>
    <dgm:pt modelId="{2AC183EA-D157-4DEA-B4E5-58C95DB0C98A}" type="pres">
      <dgm:prSet presAssocID="{3ADDD87F-7BF2-43F7-9374-B3A204AE0A0C}" presName="level3hierChild" presStyleCnt="0"/>
      <dgm:spPr/>
    </dgm:pt>
    <dgm:pt modelId="{37862376-B8C2-4F40-B9DA-055336C8181F}" type="pres">
      <dgm:prSet presAssocID="{7DB234C4-03E2-4E0B-8A43-D56DA86AC83E}" presName="conn2-1" presStyleLbl="parChTrans1D4" presStyleIdx="0" presStyleCnt="22"/>
      <dgm:spPr/>
      <dgm:t>
        <a:bodyPr/>
        <a:lstStyle/>
        <a:p>
          <a:endParaRPr lang="es-EC"/>
        </a:p>
      </dgm:t>
    </dgm:pt>
    <dgm:pt modelId="{9D3246CB-575E-43FE-ACDA-48AAB9F2F9F8}" type="pres">
      <dgm:prSet presAssocID="{7DB234C4-03E2-4E0B-8A43-D56DA86AC83E}" presName="connTx" presStyleLbl="parChTrans1D4" presStyleIdx="0" presStyleCnt="22"/>
      <dgm:spPr/>
      <dgm:t>
        <a:bodyPr/>
        <a:lstStyle/>
        <a:p>
          <a:endParaRPr lang="es-EC"/>
        </a:p>
      </dgm:t>
    </dgm:pt>
    <dgm:pt modelId="{8B60D7C7-32D1-41A2-831D-27846A3232E7}" type="pres">
      <dgm:prSet presAssocID="{BDCA3593-ACFE-4E60-9BA4-F3BDABF3C6CC}" presName="root2" presStyleCnt="0"/>
      <dgm:spPr/>
    </dgm:pt>
    <dgm:pt modelId="{4EA7B97F-0F3F-4117-82A5-F10DCDB99ED6}" type="pres">
      <dgm:prSet presAssocID="{BDCA3593-ACFE-4E60-9BA4-F3BDABF3C6CC}" presName="LevelTwoTextNode" presStyleLbl="node4" presStyleIdx="0" presStyleCnt="22">
        <dgm:presLayoutVars>
          <dgm:chPref val="3"/>
        </dgm:presLayoutVars>
      </dgm:prSet>
      <dgm:spPr/>
      <dgm:t>
        <a:bodyPr/>
        <a:lstStyle/>
        <a:p>
          <a:endParaRPr lang="es-EC"/>
        </a:p>
      </dgm:t>
    </dgm:pt>
    <dgm:pt modelId="{81DCECEB-4CE8-4451-A1E0-6FDD5B6EF07C}" type="pres">
      <dgm:prSet presAssocID="{BDCA3593-ACFE-4E60-9BA4-F3BDABF3C6CC}" presName="level3hierChild" presStyleCnt="0"/>
      <dgm:spPr/>
    </dgm:pt>
    <dgm:pt modelId="{CBAB5511-1CE7-43DD-B0EF-F29738C2D58F}" type="pres">
      <dgm:prSet presAssocID="{B80471A9-B7D0-487D-BA1B-5F539B95BE75}" presName="conn2-1" presStyleLbl="parChTrans1D4" presStyleIdx="1" presStyleCnt="22"/>
      <dgm:spPr/>
      <dgm:t>
        <a:bodyPr/>
        <a:lstStyle/>
        <a:p>
          <a:endParaRPr lang="es-EC"/>
        </a:p>
      </dgm:t>
    </dgm:pt>
    <dgm:pt modelId="{4E2DCF73-9E83-4E56-8F98-61E35AB7B4D6}" type="pres">
      <dgm:prSet presAssocID="{B80471A9-B7D0-487D-BA1B-5F539B95BE75}" presName="connTx" presStyleLbl="parChTrans1D4" presStyleIdx="1" presStyleCnt="22"/>
      <dgm:spPr/>
      <dgm:t>
        <a:bodyPr/>
        <a:lstStyle/>
        <a:p>
          <a:endParaRPr lang="es-EC"/>
        </a:p>
      </dgm:t>
    </dgm:pt>
    <dgm:pt modelId="{E81B0AB7-FAFE-4469-9ACC-A51E3D83DA5B}" type="pres">
      <dgm:prSet presAssocID="{A4202B82-B27D-41D8-B0FE-D8633076A4A9}" presName="root2" presStyleCnt="0"/>
      <dgm:spPr/>
    </dgm:pt>
    <dgm:pt modelId="{56DEBA78-DC7C-496A-AA91-0D03532F6EC9}" type="pres">
      <dgm:prSet presAssocID="{A4202B82-B27D-41D8-B0FE-D8633076A4A9}" presName="LevelTwoTextNode" presStyleLbl="node4" presStyleIdx="1" presStyleCnt="22">
        <dgm:presLayoutVars>
          <dgm:chPref val="3"/>
        </dgm:presLayoutVars>
      </dgm:prSet>
      <dgm:spPr/>
      <dgm:t>
        <a:bodyPr/>
        <a:lstStyle/>
        <a:p>
          <a:endParaRPr lang="es-EC"/>
        </a:p>
      </dgm:t>
    </dgm:pt>
    <dgm:pt modelId="{17C16991-D8EE-4C11-9EBB-0690F3BA8E44}" type="pres">
      <dgm:prSet presAssocID="{A4202B82-B27D-41D8-B0FE-D8633076A4A9}" presName="level3hierChild" presStyleCnt="0"/>
      <dgm:spPr/>
    </dgm:pt>
    <dgm:pt modelId="{89DA1C87-9070-42EE-9107-A8878F99E39A}" type="pres">
      <dgm:prSet presAssocID="{CFBA7F7A-5F7B-4C4F-8CD8-A96B1276F2F4}" presName="conn2-1" presStyleLbl="parChTrans1D4" presStyleIdx="2" presStyleCnt="22"/>
      <dgm:spPr/>
      <dgm:t>
        <a:bodyPr/>
        <a:lstStyle/>
        <a:p>
          <a:endParaRPr lang="es-EC"/>
        </a:p>
      </dgm:t>
    </dgm:pt>
    <dgm:pt modelId="{9FACC8C8-5555-4D49-9E89-E2CF377D4C5F}" type="pres">
      <dgm:prSet presAssocID="{CFBA7F7A-5F7B-4C4F-8CD8-A96B1276F2F4}" presName="connTx" presStyleLbl="parChTrans1D4" presStyleIdx="2" presStyleCnt="22"/>
      <dgm:spPr/>
      <dgm:t>
        <a:bodyPr/>
        <a:lstStyle/>
        <a:p>
          <a:endParaRPr lang="es-EC"/>
        </a:p>
      </dgm:t>
    </dgm:pt>
    <dgm:pt modelId="{9DB8FDEA-C266-439E-A2D2-ED906C653AB5}" type="pres">
      <dgm:prSet presAssocID="{E728229F-6705-44B1-8C82-B032CB045FD0}" presName="root2" presStyleCnt="0"/>
      <dgm:spPr/>
    </dgm:pt>
    <dgm:pt modelId="{E3D9550E-D67B-4769-BFB6-CF4A9E536C99}" type="pres">
      <dgm:prSet presAssocID="{E728229F-6705-44B1-8C82-B032CB045FD0}" presName="LevelTwoTextNode" presStyleLbl="node4" presStyleIdx="2" presStyleCnt="22">
        <dgm:presLayoutVars>
          <dgm:chPref val="3"/>
        </dgm:presLayoutVars>
      </dgm:prSet>
      <dgm:spPr/>
      <dgm:t>
        <a:bodyPr/>
        <a:lstStyle/>
        <a:p>
          <a:endParaRPr lang="es-EC"/>
        </a:p>
      </dgm:t>
    </dgm:pt>
    <dgm:pt modelId="{6B35A799-E12F-4DA6-A520-E1B54C970F73}" type="pres">
      <dgm:prSet presAssocID="{E728229F-6705-44B1-8C82-B032CB045FD0}" presName="level3hierChild" presStyleCnt="0"/>
      <dgm:spPr/>
    </dgm:pt>
    <dgm:pt modelId="{E4AB5303-ADAA-4144-92E1-E1A575A9938C}" type="pres">
      <dgm:prSet presAssocID="{EB1433DC-4DB6-4DE2-A66B-03C63248C87D}" presName="conn2-1" presStyleLbl="parChTrans1D4" presStyleIdx="3" presStyleCnt="22"/>
      <dgm:spPr/>
      <dgm:t>
        <a:bodyPr/>
        <a:lstStyle/>
        <a:p>
          <a:endParaRPr lang="es-EC"/>
        </a:p>
      </dgm:t>
    </dgm:pt>
    <dgm:pt modelId="{71A06662-726C-491D-BEA7-A4E52E66AE38}" type="pres">
      <dgm:prSet presAssocID="{EB1433DC-4DB6-4DE2-A66B-03C63248C87D}" presName="connTx" presStyleLbl="parChTrans1D4" presStyleIdx="3" presStyleCnt="22"/>
      <dgm:spPr/>
      <dgm:t>
        <a:bodyPr/>
        <a:lstStyle/>
        <a:p>
          <a:endParaRPr lang="es-EC"/>
        </a:p>
      </dgm:t>
    </dgm:pt>
    <dgm:pt modelId="{FB59AB81-CBA0-49CF-B594-35A68A5C5772}" type="pres">
      <dgm:prSet presAssocID="{A969F661-4D64-4109-8AAA-70E765256BE7}" presName="root2" presStyleCnt="0"/>
      <dgm:spPr/>
    </dgm:pt>
    <dgm:pt modelId="{ADD174DD-EF4F-48D8-817A-C8ECF1F3C0A9}" type="pres">
      <dgm:prSet presAssocID="{A969F661-4D64-4109-8AAA-70E765256BE7}" presName="LevelTwoTextNode" presStyleLbl="node4" presStyleIdx="3" presStyleCnt="22">
        <dgm:presLayoutVars>
          <dgm:chPref val="3"/>
        </dgm:presLayoutVars>
      </dgm:prSet>
      <dgm:spPr/>
      <dgm:t>
        <a:bodyPr/>
        <a:lstStyle/>
        <a:p>
          <a:endParaRPr lang="es-EC"/>
        </a:p>
      </dgm:t>
    </dgm:pt>
    <dgm:pt modelId="{241DE49A-9173-48DA-BCEF-B048AC5D2E79}" type="pres">
      <dgm:prSet presAssocID="{A969F661-4D64-4109-8AAA-70E765256BE7}" presName="level3hierChild" presStyleCnt="0"/>
      <dgm:spPr/>
    </dgm:pt>
    <dgm:pt modelId="{E767402F-2D50-4D33-819C-B9BECA354545}" type="pres">
      <dgm:prSet presAssocID="{EBD33B69-0D9E-4773-89FD-961C4AD1F7FF}" presName="conn2-1" presStyleLbl="parChTrans1D4" presStyleIdx="4" presStyleCnt="22"/>
      <dgm:spPr/>
      <dgm:t>
        <a:bodyPr/>
        <a:lstStyle/>
        <a:p>
          <a:endParaRPr lang="es-EC"/>
        </a:p>
      </dgm:t>
    </dgm:pt>
    <dgm:pt modelId="{58D002A6-C076-4FB8-86A0-31F1920498E1}" type="pres">
      <dgm:prSet presAssocID="{EBD33B69-0D9E-4773-89FD-961C4AD1F7FF}" presName="connTx" presStyleLbl="parChTrans1D4" presStyleIdx="4" presStyleCnt="22"/>
      <dgm:spPr/>
      <dgm:t>
        <a:bodyPr/>
        <a:lstStyle/>
        <a:p>
          <a:endParaRPr lang="es-EC"/>
        </a:p>
      </dgm:t>
    </dgm:pt>
    <dgm:pt modelId="{237B6874-7EE7-45D5-AC63-DFF6DBBEB55A}" type="pres">
      <dgm:prSet presAssocID="{5EE938F4-9B22-4457-9CC9-EBD7A0174A90}" presName="root2" presStyleCnt="0"/>
      <dgm:spPr/>
    </dgm:pt>
    <dgm:pt modelId="{3A7E0CF8-53E1-47BC-B6AF-DB8127D208C1}" type="pres">
      <dgm:prSet presAssocID="{5EE938F4-9B22-4457-9CC9-EBD7A0174A90}" presName="LevelTwoTextNode" presStyleLbl="node4" presStyleIdx="4" presStyleCnt="22">
        <dgm:presLayoutVars>
          <dgm:chPref val="3"/>
        </dgm:presLayoutVars>
      </dgm:prSet>
      <dgm:spPr/>
      <dgm:t>
        <a:bodyPr/>
        <a:lstStyle/>
        <a:p>
          <a:endParaRPr lang="es-EC"/>
        </a:p>
      </dgm:t>
    </dgm:pt>
    <dgm:pt modelId="{952E2EBE-6DA9-4960-812F-617513180345}" type="pres">
      <dgm:prSet presAssocID="{5EE938F4-9B22-4457-9CC9-EBD7A0174A90}" presName="level3hierChild" presStyleCnt="0"/>
      <dgm:spPr/>
    </dgm:pt>
    <dgm:pt modelId="{4337018A-2E6E-4E46-B382-609193C0A8AE}" type="pres">
      <dgm:prSet presAssocID="{10489F08-A53C-4C23-A0B7-4B51E4150830}" presName="conn2-1" presStyleLbl="parChTrans1D4" presStyleIdx="5" presStyleCnt="22"/>
      <dgm:spPr/>
      <dgm:t>
        <a:bodyPr/>
        <a:lstStyle/>
        <a:p>
          <a:endParaRPr lang="es-EC"/>
        </a:p>
      </dgm:t>
    </dgm:pt>
    <dgm:pt modelId="{D764264B-C697-42DC-93B3-5B73C2E93461}" type="pres">
      <dgm:prSet presAssocID="{10489F08-A53C-4C23-A0B7-4B51E4150830}" presName="connTx" presStyleLbl="parChTrans1D4" presStyleIdx="5" presStyleCnt="22"/>
      <dgm:spPr/>
      <dgm:t>
        <a:bodyPr/>
        <a:lstStyle/>
        <a:p>
          <a:endParaRPr lang="es-EC"/>
        </a:p>
      </dgm:t>
    </dgm:pt>
    <dgm:pt modelId="{21BF7C7C-BF6A-4AA7-8149-88DC3A775B20}" type="pres">
      <dgm:prSet presAssocID="{43B17AA1-D4D0-4E38-900B-7CE937C09CE1}" presName="root2" presStyleCnt="0"/>
      <dgm:spPr/>
    </dgm:pt>
    <dgm:pt modelId="{E0FBEAB9-8449-4721-B9EE-F37F4B86DAB6}" type="pres">
      <dgm:prSet presAssocID="{43B17AA1-D4D0-4E38-900B-7CE937C09CE1}" presName="LevelTwoTextNode" presStyleLbl="node4" presStyleIdx="5" presStyleCnt="22">
        <dgm:presLayoutVars>
          <dgm:chPref val="3"/>
        </dgm:presLayoutVars>
      </dgm:prSet>
      <dgm:spPr/>
      <dgm:t>
        <a:bodyPr/>
        <a:lstStyle/>
        <a:p>
          <a:endParaRPr lang="es-EC"/>
        </a:p>
      </dgm:t>
    </dgm:pt>
    <dgm:pt modelId="{8F70EF00-84E3-49B0-B69F-606AE69F904B}" type="pres">
      <dgm:prSet presAssocID="{43B17AA1-D4D0-4E38-900B-7CE937C09CE1}" presName="level3hierChild" presStyleCnt="0"/>
      <dgm:spPr/>
    </dgm:pt>
    <dgm:pt modelId="{9374CF0B-8171-404B-BB8D-57D596A99123}" type="pres">
      <dgm:prSet presAssocID="{655BF642-0B54-48AB-A2D7-42A85F51A36D}" presName="conn2-1" presStyleLbl="parChTrans1D4" presStyleIdx="6" presStyleCnt="22"/>
      <dgm:spPr/>
      <dgm:t>
        <a:bodyPr/>
        <a:lstStyle/>
        <a:p>
          <a:endParaRPr lang="es-EC"/>
        </a:p>
      </dgm:t>
    </dgm:pt>
    <dgm:pt modelId="{8EAA0B18-0A83-4051-B9A6-FDD0758E5FA7}" type="pres">
      <dgm:prSet presAssocID="{655BF642-0B54-48AB-A2D7-42A85F51A36D}" presName="connTx" presStyleLbl="parChTrans1D4" presStyleIdx="6" presStyleCnt="22"/>
      <dgm:spPr/>
      <dgm:t>
        <a:bodyPr/>
        <a:lstStyle/>
        <a:p>
          <a:endParaRPr lang="es-EC"/>
        </a:p>
      </dgm:t>
    </dgm:pt>
    <dgm:pt modelId="{833F17E3-7F93-4207-9281-B025C055EB5F}" type="pres">
      <dgm:prSet presAssocID="{2B3901D6-A6F0-4EC4-B04B-AF0550F6BAC7}" presName="root2" presStyleCnt="0"/>
      <dgm:spPr/>
    </dgm:pt>
    <dgm:pt modelId="{E1B70453-40C5-40C6-9274-3A71C437EC59}" type="pres">
      <dgm:prSet presAssocID="{2B3901D6-A6F0-4EC4-B04B-AF0550F6BAC7}" presName="LevelTwoTextNode" presStyleLbl="node4" presStyleIdx="6" presStyleCnt="22">
        <dgm:presLayoutVars>
          <dgm:chPref val="3"/>
        </dgm:presLayoutVars>
      </dgm:prSet>
      <dgm:spPr/>
      <dgm:t>
        <a:bodyPr/>
        <a:lstStyle/>
        <a:p>
          <a:endParaRPr lang="es-EC"/>
        </a:p>
      </dgm:t>
    </dgm:pt>
    <dgm:pt modelId="{8A65FC54-11CA-4AFF-AF37-F5FAED2492BD}" type="pres">
      <dgm:prSet presAssocID="{2B3901D6-A6F0-4EC4-B04B-AF0550F6BAC7}" presName="level3hierChild" presStyleCnt="0"/>
      <dgm:spPr/>
    </dgm:pt>
    <dgm:pt modelId="{6A8AC08D-5D87-4422-B166-8522C6972B8F}" type="pres">
      <dgm:prSet presAssocID="{E79AF58A-2FD3-48C9-8D5D-9C4DFDE6E5CC}" presName="conn2-1" presStyleLbl="parChTrans1D4" presStyleIdx="7" presStyleCnt="22"/>
      <dgm:spPr/>
      <dgm:t>
        <a:bodyPr/>
        <a:lstStyle/>
        <a:p>
          <a:endParaRPr lang="es-EC"/>
        </a:p>
      </dgm:t>
    </dgm:pt>
    <dgm:pt modelId="{1CEE25ED-8E42-4D1A-BAA9-95C9D635BB93}" type="pres">
      <dgm:prSet presAssocID="{E79AF58A-2FD3-48C9-8D5D-9C4DFDE6E5CC}" presName="connTx" presStyleLbl="parChTrans1D4" presStyleIdx="7" presStyleCnt="22"/>
      <dgm:spPr/>
      <dgm:t>
        <a:bodyPr/>
        <a:lstStyle/>
        <a:p>
          <a:endParaRPr lang="es-EC"/>
        </a:p>
      </dgm:t>
    </dgm:pt>
    <dgm:pt modelId="{8187B1A4-2152-4139-8839-DA029A4C3152}" type="pres">
      <dgm:prSet presAssocID="{EC663597-A6C4-4525-B621-208B2F418352}" presName="root2" presStyleCnt="0"/>
      <dgm:spPr/>
    </dgm:pt>
    <dgm:pt modelId="{8695E9FE-6ACE-460C-A9C9-4D49D2175C9A}" type="pres">
      <dgm:prSet presAssocID="{EC663597-A6C4-4525-B621-208B2F418352}" presName="LevelTwoTextNode" presStyleLbl="node4" presStyleIdx="7" presStyleCnt="22">
        <dgm:presLayoutVars>
          <dgm:chPref val="3"/>
        </dgm:presLayoutVars>
      </dgm:prSet>
      <dgm:spPr/>
      <dgm:t>
        <a:bodyPr/>
        <a:lstStyle/>
        <a:p>
          <a:endParaRPr lang="es-EC"/>
        </a:p>
      </dgm:t>
    </dgm:pt>
    <dgm:pt modelId="{94A728AA-58DE-40F5-919D-5186BCBE87C0}" type="pres">
      <dgm:prSet presAssocID="{EC663597-A6C4-4525-B621-208B2F418352}" presName="level3hierChild" presStyleCnt="0"/>
      <dgm:spPr/>
    </dgm:pt>
    <dgm:pt modelId="{C22C7DEA-F4C3-4A85-AF53-7766F9DCDF64}" type="pres">
      <dgm:prSet presAssocID="{9156328B-142D-4BD3-838A-56EE0E0B38E8}" presName="conn2-1" presStyleLbl="parChTrans1D4" presStyleIdx="8" presStyleCnt="22"/>
      <dgm:spPr/>
      <dgm:t>
        <a:bodyPr/>
        <a:lstStyle/>
        <a:p>
          <a:endParaRPr lang="es-EC"/>
        </a:p>
      </dgm:t>
    </dgm:pt>
    <dgm:pt modelId="{39868983-CA66-4495-BD7A-7BA0CCEBDAD5}" type="pres">
      <dgm:prSet presAssocID="{9156328B-142D-4BD3-838A-56EE0E0B38E8}" presName="connTx" presStyleLbl="parChTrans1D4" presStyleIdx="8" presStyleCnt="22"/>
      <dgm:spPr/>
      <dgm:t>
        <a:bodyPr/>
        <a:lstStyle/>
        <a:p>
          <a:endParaRPr lang="es-EC"/>
        </a:p>
      </dgm:t>
    </dgm:pt>
    <dgm:pt modelId="{464562F7-541D-4A7B-ADBC-BF52D07D57E0}" type="pres">
      <dgm:prSet presAssocID="{466EFBBB-71FE-47AE-923A-CFDCD34EECE2}" presName="root2" presStyleCnt="0"/>
      <dgm:spPr/>
    </dgm:pt>
    <dgm:pt modelId="{2D8CDB6C-4FCD-4CBC-8482-E24959CFB47E}" type="pres">
      <dgm:prSet presAssocID="{466EFBBB-71FE-47AE-923A-CFDCD34EECE2}" presName="LevelTwoTextNode" presStyleLbl="node4" presStyleIdx="8" presStyleCnt="22">
        <dgm:presLayoutVars>
          <dgm:chPref val="3"/>
        </dgm:presLayoutVars>
      </dgm:prSet>
      <dgm:spPr/>
      <dgm:t>
        <a:bodyPr/>
        <a:lstStyle/>
        <a:p>
          <a:endParaRPr lang="es-EC"/>
        </a:p>
      </dgm:t>
    </dgm:pt>
    <dgm:pt modelId="{91D2588B-30F3-4D78-8624-0A4D2CAB3A9F}" type="pres">
      <dgm:prSet presAssocID="{466EFBBB-71FE-47AE-923A-CFDCD34EECE2}" presName="level3hierChild" presStyleCnt="0"/>
      <dgm:spPr/>
    </dgm:pt>
    <dgm:pt modelId="{0B44270A-1EE8-4CAB-B17E-6F08FD4DEE6B}" type="pres">
      <dgm:prSet presAssocID="{021746A1-7306-4B10-9E27-DE8FFCBDFBB3}" presName="conn2-1" presStyleLbl="parChTrans1D3" presStyleIdx="1" presStyleCnt="2"/>
      <dgm:spPr/>
      <dgm:t>
        <a:bodyPr/>
        <a:lstStyle/>
        <a:p>
          <a:endParaRPr lang="es-EC"/>
        </a:p>
      </dgm:t>
    </dgm:pt>
    <dgm:pt modelId="{BE4271D0-7F86-4D97-9E26-6FDB1F549D73}" type="pres">
      <dgm:prSet presAssocID="{021746A1-7306-4B10-9E27-DE8FFCBDFBB3}" presName="connTx" presStyleLbl="parChTrans1D3" presStyleIdx="1" presStyleCnt="2"/>
      <dgm:spPr/>
      <dgm:t>
        <a:bodyPr/>
        <a:lstStyle/>
        <a:p>
          <a:endParaRPr lang="es-EC"/>
        </a:p>
      </dgm:t>
    </dgm:pt>
    <dgm:pt modelId="{9D964FC1-B820-4057-8D7F-4CF08010E5CD}" type="pres">
      <dgm:prSet presAssocID="{EC6662DD-272C-4FC5-9D46-297A7B89182C}" presName="root2" presStyleCnt="0"/>
      <dgm:spPr/>
    </dgm:pt>
    <dgm:pt modelId="{E05ACF6A-71D8-4D8A-8823-F06FD0381F6E}" type="pres">
      <dgm:prSet presAssocID="{EC6662DD-272C-4FC5-9D46-297A7B89182C}" presName="LevelTwoTextNode" presStyleLbl="node3" presStyleIdx="1" presStyleCnt="2">
        <dgm:presLayoutVars>
          <dgm:chPref val="3"/>
        </dgm:presLayoutVars>
      </dgm:prSet>
      <dgm:spPr/>
      <dgm:t>
        <a:bodyPr/>
        <a:lstStyle/>
        <a:p>
          <a:endParaRPr lang="es-EC"/>
        </a:p>
      </dgm:t>
    </dgm:pt>
    <dgm:pt modelId="{8711E5C4-E16F-4BD3-9D40-CD1B3994FE2C}" type="pres">
      <dgm:prSet presAssocID="{EC6662DD-272C-4FC5-9D46-297A7B89182C}" presName="level3hierChild" presStyleCnt="0"/>
      <dgm:spPr/>
    </dgm:pt>
    <dgm:pt modelId="{841285E9-052F-4F51-8A99-A4CD2299122B}" type="pres">
      <dgm:prSet presAssocID="{7F2443B1-9B66-4016-A562-30E98AB4A7A5}" presName="conn2-1" presStyleLbl="parChTrans1D4" presStyleIdx="9" presStyleCnt="22"/>
      <dgm:spPr/>
      <dgm:t>
        <a:bodyPr/>
        <a:lstStyle/>
        <a:p>
          <a:endParaRPr lang="es-EC"/>
        </a:p>
      </dgm:t>
    </dgm:pt>
    <dgm:pt modelId="{79D85A0A-506F-41B9-AC90-D0521B1D5FC5}" type="pres">
      <dgm:prSet presAssocID="{7F2443B1-9B66-4016-A562-30E98AB4A7A5}" presName="connTx" presStyleLbl="parChTrans1D4" presStyleIdx="9" presStyleCnt="22"/>
      <dgm:spPr/>
      <dgm:t>
        <a:bodyPr/>
        <a:lstStyle/>
        <a:p>
          <a:endParaRPr lang="es-EC"/>
        </a:p>
      </dgm:t>
    </dgm:pt>
    <dgm:pt modelId="{4A6C324A-2FDF-4BB8-9B66-7B4757F260E7}" type="pres">
      <dgm:prSet presAssocID="{D3C2DFEC-CB9C-4ECD-96F7-AC60DC0E2A11}" presName="root2" presStyleCnt="0"/>
      <dgm:spPr/>
    </dgm:pt>
    <dgm:pt modelId="{03BEC98C-78CE-4B35-85BD-47742CBAC82E}" type="pres">
      <dgm:prSet presAssocID="{D3C2DFEC-CB9C-4ECD-96F7-AC60DC0E2A11}" presName="LevelTwoTextNode" presStyleLbl="node4" presStyleIdx="9" presStyleCnt="22">
        <dgm:presLayoutVars>
          <dgm:chPref val="3"/>
        </dgm:presLayoutVars>
      </dgm:prSet>
      <dgm:spPr/>
      <dgm:t>
        <a:bodyPr/>
        <a:lstStyle/>
        <a:p>
          <a:endParaRPr lang="es-EC"/>
        </a:p>
      </dgm:t>
    </dgm:pt>
    <dgm:pt modelId="{24C91564-3C13-4292-9318-58E33392984D}" type="pres">
      <dgm:prSet presAssocID="{D3C2DFEC-CB9C-4ECD-96F7-AC60DC0E2A11}" presName="level3hierChild" presStyleCnt="0"/>
      <dgm:spPr/>
    </dgm:pt>
    <dgm:pt modelId="{37B420F1-70E1-4BDB-B3BF-BB4D91892336}" type="pres">
      <dgm:prSet presAssocID="{82F2125A-3C84-4914-9293-B34CF676F3CD}" presName="conn2-1" presStyleLbl="parChTrans1D4" presStyleIdx="10" presStyleCnt="22"/>
      <dgm:spPr/>
      <dgm:t>
        <a:bodyPr/>
        <a:lstStyle/>
        <a:p>
          <a:endParaRPr lang="es-EC"/>
        </a:p>
      </dgm:t>
    </dgm:pt>
    <dgm:pt modelId="{15FD9CC6-853A-4C04-A1AE-2E54363BE20C}" type="pres">
      <dgm:prSet presAssocID="{82F2125A-3C84-4914-9293-B34CF676F3CD}" presName="connTx" presStyleLbl="parChTrans1D4" presStyleIdx="10" presStyleCnt="22"/>
      <dgm:spPr/>
      <dgm:t>
        <a:bodyPr/>
        <a:lstStyle/>
        <a:p>
          <a:endParaRPr lang="es-EC"/>
        </a:p>
      </dgm:t>
    </dgm:pt>
    <dgm:pt modelId="{EB49FA03-A43B-4839-9CD2-951BCFCB6181}" type="pres">
      <dgm:prSet presAssocID="{866583B1-60E7-4CCE-A22F-87E914F148B1}" presName="root2" presStyleCnt="0"/>
      <dgm:spPr/>
    </dgm:pt>
    <dgm:pt modelId="{4F35ACA4-4E96-41D5-B7C4-3E61DBA07EBD}" type="pres">
      <dgm:prSet presAssocID="{866583B1-60E7-4CCE-A22F-87E914F148B1}" presName="LevelTwoTextNode" presStyleLbl="node4" presStyleIdx="10" presStyleCnt="22">
        <dgm:presLayoutVars>
          <dgm:chPref val="3"/>
        </dgm:presLayoutVars>
      </dgm:prSet>
      <dgm:spPr/>
      <dgm:t>
        <a:bodyPr/>
        <a:lstStyle/>
        <a:p>
          <a:endParaRPr lang="es-EC"/>
        </a:p>
      </dgm:t>
    </dgm:pt>
    <dgm:pt modelId="{CB3C65E1-FA63-4D0D-8D9C-8D3CF323FFC9}" type="pres">
      <dgm:prSet presAssocID="{866583B1-60E7-4CCE-A22F-87E914F148B1}" presName="level3hierChild" presStyleCnt="0"/>
      <dgm:spPr/>
    </dgm:pt>
    <dgm:pt modelId="{00C72195-EB82-4430-8BAD-44E3C0626793}" type="pres">
      <dgm:prSet presAssocID="{5186BA3D-02E7-419F-A76C-2348B41055EB}" presName="conn2-1" presStyleLbl="parChTrans1D4" presStyleIdx="11" presStyleCnt="22"/>
      <dgm:spPr/>
      <dgm:t>
        <a:bodyPr/>
        <a:lstStyle/>
        <a:p>
          <a:endParaRPr lang="es-EC"/>
        </a:p>
      </dgm:t>
    </dgm:pt>
    <dgm:pt modelId="{6C152C38-85E8-4067-AF00-D44F75490D8E}" type="pres">
      <dgm:prSet presAssocID="{5186BA3D-02E7-419F-A76C-2348B41055EB}" presName="connTx" presStyleLbl="parChTrans1D4" presStyleIdx="11" presStyleCnt="22"/>
      <dgm:spPr/>
      <dgm:t>
        <a:bodyPr/>
        <a:lstStyle/>
        <a:p>
          <a:endParaRPr lang="es-EC"/>
        </a:p>
      </dgm:t>
    </dgm:pt>
    <dgm:pt modelId="{F98E458A-F2BC-453A-A05C-5AB3A9F426D5}" type="pres">
      <dgm:prSet presAssocID="{B9505FA0-20F7-4726-88D3-4324078165A0}" presName="root2" presStyleCnt="0"/>
      <dgm:spPr/>
    </dgm:pt>
    <dgm:pt modelId="{2809F165-29BD-4C35-A0C2-E47018B7C023}" type="pres">
      <dgm:prSet presAssocID="{B9505FA0-20F7-4726-88D3-4324078165A0}" presName="LevelTwoTextNode" presStyleLbl="node4" presStyleIdx="11" presStyleCnt="22">
        <dgm:presLayoutVars>
          <dgm:chPref val="3"/>
        </dgm:presLayoutVars>
      </dgm:prSet>
      <dgm:spPr/>
      <dgm:t>
        <a:bodyPr/>
        <a:lstStyle/>
        <a:p>
          <a:endParaRPr lang="es-EC"/>
        </a:p>
      </dgm:t>
    </dgm:pt>
    <dgm:pt modelId="{B5E0C48C-FCAB-46A7-91D3-A871FFAB07BF}" type="pres">
      <dgm:prSet presAssocID="{B9505FA0-20F7-4726-88D3-4324078165A0}" presName="level3hierChild" presStyleCnt="0"/>
      <dgm:spPr/>
    </dgm:pt>
    <dgm:pt modelId="{C3371EBC-8582-4941-B25E-0EC85CCA9B67}" type="pres">
      <dgm:prSet presAssocID="{FD9F07E3-90E2-496F-913D-46313DA193D8}" presName="conn2-1" presStyleLbl="parChTrans1D4" presStyleIdx="12" presStyleCnt="22"/>
      <dgm:spPr/>
      <dgm:t>
        <a:bodyPr/>
        <a:lstStyle/>
        <a:p>
          <a:endParaRPr lang="es-EC"/>
        </a:p>
      </dgm:t>
    </dgm:pt>
    <dgm:pt modelId="{92E5B2FB-1A3F-4022-9B04-F264B71EE5D5}" type="pres">
      <dgm:prSet presAssocID="{FD9F07E3-90E2-496F-913D-46313DA193D8}" presName="connTx" presStyleLbl="parChTrans1D4" presStyleIdx="12" presStyleCnt="22"/>
      <dgm:spPr/>
      <dgm:t>
        <a:bodyPr/>
        <a:lstStyle/>
        <a:p>
          <a:endParaRPr lang="es-EC"/>
        </a:p>
      </dgm:t>
    </dgm:pt>
    <dgm:pt modelId="{DE4AC2BD-740D-48A5-96C7-4D4D15FB6930}" type="pres">
      <dgm:prSet presAssocID="{C327C2CA-30F8-433A-A2F1-9F42D212BB64}" presName="root2" presStyleCnt="0"/>
      <dgm:spPr/>
    </dgm:pt>
    <dgm:pt modelId="{C0439E11-8540-4A54-8BE2-0172DD762573}" type="pres">
      <dgm:prSet presAssocID="{C327C2CA-30F8-433A-A2F1-9F42D212BB64}" presName="LevelTwoTextNode" presStyleLbl="node4" presStyleIdx="12" presStyleCnt="22">
        <dgm:presLayoutVars>
          <dgm:chPref val="3"/>
        </dgm:presLayoutVars>
      </dgm:prSet>
      <dgm:spPr/>
      <dgm:t>
        <a:bodyPr/>
        <a:lstStyle/>
        <a:p>
          <a:endParaRPr lang="es-EC"/>
        </a:p>
      </dgm:t>
    </dgm:pt>
    <dgm:pt modelId="{14EC317F-4084-425E-A8BE-224F73C6BDB8}" type="pres">
      <dgm:prSet presAssocID="{C327C2CA-30F8-433A-A2F1-9F42D212BB64}" presName="level3hierChild" presStyleCnt="0"/>
      <dgm:spPr/>
    </dgm:pt>
    <dgm:pt modelId="{398F2920-C3E9-4C18-AC35-8C065F35C8D5}" type="pres">
      <dgm:prSet presAssocID="{53FCEC73-5023-4CE6-8125-A7D07DE467AA}" presName="conn2-1" presStyleLbl="parChTrans1D4" presStyleIdx="13" presStyleCnt="22"/>
      <dgm:spPr/>
      <dgm:t>
        <a:bodyPr/>
        <a:lstStyle/>
        <a:p>
          <a:endParaRPr lang="es-EC"/>
        </a:p>
      </dgm:t>
    </dgm:pt>
    <dgm:pt modelId="{21D1DB1C-A247-4455-A17D-5CE85A6A89F5}" type="pres">
      <dgm:prSet presAssocID="{53FCEC73-5023-4CE6-8125-A7D07DE467AA}" presName="connTx" presStyleLbl="parChTrans1D4" presStyleIdx="13" presStyleCnt="22"/>
      <dgm:spPr/>
      <dgm:t>
        <a:bodyPr/>
        <a:lstStyle/>
        <a:p>
          <a:endParaRPr lang="es-EC"/>
        </a:p>
      </dgm:t>
    </dgm:pt>
    <dgm:pt modelId="{D785EE1D-0704-41CE-9C65-D2C085133DFF}" type="pres">
      <dgm:prSet presAssocID="{AF5C3FAD-A269-4350-9F97-592E34004EF7}" presName="root2" presStyleCnt="0"/>
      <dgm:spPr/>
    </dgm:pt>
    <dgm:pt modelId="{6CF9F3E3-D858-4F11-99A4-A84C07FAFEE7}" type="pres">
      <dgm:prSet presAssocID="{AF5C3FAD-A269-4350-9F97-592E34004EF7}" presName="LevelTwoTextNode" presStyleLbl="node4" presStyleIdx="13" presStyleCnt="22">
        <dgm:presLayoutVars>
          <dgm:chPref val="3"/>
        </dgm:presLayoutVars>
      </dgm:prSet>
      <dgm:spPr/>
      <dgm:t>
        <a:bodyPr/>
        <a:lstStyle/>
        <a:p>
          <a:endParaRPr lang="es-EC"/>
        </a:p>
      </dgm:t>
    </dgm:pt>
    <dgm:pt modelId="{4B30AA36-0DD7-4B8F-B4AB-8AE9C309F58D}" type="pres">
      <dgm:prSet presAssocID="{AF5C3FAD-A269-4350-9F97-592E34004EF7}" presName="level3hierChild" presStyleCnt="0"/>
      <dgm:spPr/>
    </dgm:pt>
    <dgm:pt modelId="{913DB0D7-0B74-4ED8-8E8D-6D71375FDD28}" type="pres">
      <dgm:prSet presAssocID="{CFE0A124-EE46-4F9D-811B-377B57DF4013}" presName="conn2-1" presStyleLbl="parChTrans1D4" presStyleIdx="14" presStyleCnt="22"/>
      <dgm:spPr/>
      <dgm:t>
        <a:bodyPr/>
        <a:lstStyle/>
        <a:p>
          <a:endParaRPr lang="es-EC"/>
        </a:p>
      </dgm:t>
    </dgm:pt>
    <dgm:pt modelId="{01067694-D2FE-4EEF-85AE-3253F147BDAE}" type="pres">
      <dgm:prSet presAssocID="{CFE0A124-EE46-4F9D-811B-377B57DF4013}" presName="connTx" presStyleLbl="parChTrans1D4" presStyleIdx="14" presStyleCnt="22"/>
      <dgm:spPr/>
      <dgm:t>
        <a:bodyPr/>
        <a:lstStyle/>
        <a:p>
          <a:endParaRPr lang="es-EC"/>
        </a:p>
      </dgm:t>
    </dgm:pt>
    <dgm:pt modelId="{3AAB17F5-374E-4C82-8501-BE95B126B4FE}" type="pres">
      <dgm:prSet presAssocID="{5495F574-3693-4A2B-BE87-98D443F54B76}" presName="root2" presStyleCnt="0"/>
      <dgm:spPr/>
    </dgm:pt>
    <dgm:pt modelId="{29E78DBE-04B0-4E87-B3C6-02096D4A8C17}" type="pres">
      <dgm:prSet presAssocID="{5495F574-3693-4A2B-BE87-98D443F54B76}" presName="LevelTwoTextNode" presStyleLbl="node4" presStyleIdx="14" presStyleCnt="22">
        <dgm:presLayoutVars>
          <dgm:chPref val="3"/>
        </dgm:presLayoutVars>
      </dgm:prSet>
      <dgm:spPr/>
      <dgm:t>
        <a:bodyPr/>
        <a:lstStyle/>
        <a:p>
          <a:endParaRPr lang="es-EC"/>
        </a:p>
      </dgm:t>
    </dgm:pt>
    <dgm:pt modelId="{6F991591-8C02-4961-90E1-592267F4F5E1}" type="pres">
      <dgm:prSet presAssocID="{5495F574-3693-4A2B-BE87-98D443F54B76}" presName="level3hierChild" presStyleCnt="0"/>
      <dgm:spPr/>
    </dgm:pt>
    <dgm:pt modelId="{85C3E683-5659-4740-A7DD-A0B689D61CA8}" type="pres">
      <dgm:prSet presAssocID="{A8FD9339-84BB-4AB6-9F3F-B6FA5218B15D}" presName="conn2-1" presStyleLbl="parChTrans1D4" presStyleIdx="15" presStyleCnt="22"/>
      <dgm:spPr/>
      <dgm:t>
        <a:bodyPr/>
        <a:lstStyle/>
        <a:p>
          <a:endParaRPr lang="es-EC"/>
        </a:p>
      </dgm:t>
    </dgm:pt>
    <dgm:pt modelId="{72AFE4E2-0E87-4972-BDB9-35D3F244C109}" type="pres">
      <dgm:prSet presAssocID="{A8FD9339-84BB-4AB6-9F3F-B6FA5218B15D}" presName="connTx" presStyleLbl="parChTrans1D4" presStyleIdx="15" presStyleCnt="22"/>
      <dgm:spPr/>
      <dgm:t>
        <a:bodyPr/>
        <a:lstStyle/>
        <a:p>
          <a:endParaRPr lang="es-EC"/>
        </a:p>
      </dgm:t>
    </dgm:pt>
    <dgm:pt modelId="{9931ABA0-1B15-461B-9A5D-E35B5CDF8819}" type="pres">
      <dgm:prSet presAssocID="{5E4B7299-01BD-4866-8045-BCDD47CCBEBD}" presName="root2" presStyleCnt="0"/>
      <dgm:spPr/>
    </dgm:pt>
    <dgm:pt modelId="{52E93BC1-9E57-4BC1-9A34-A6CEAEDEC161}" type="pres">
      <dgm:prSet presAssocID="{5E4B7299-01BD-4866-8045-BCDD47CCBEBD}" presName="LevelTwoTextNode" presStyleLbl="node4" presStyleIdx="15" presStyleCnt="22">
        <dgm:presLayoutVars>
          <dgm:chPref val="3"/>
        </dgm:presLayoutVars>
      </dgm:prSet>
      <dgm:spPr/>
      <dgm:t>
        <a:bodyPr/>
        <a:lstStyle/>
        <a:p>
          <a:endParaRPr lang="es-EC"/>
        </a:p>
      </dgm:t>
    </dgm:pt>
    <dgm:pt modelId="{BD7139B5-6EEF-4E4A-962F-5C323A040E59}" type="pres">
      <dgm:prSet presAssocID="{5E4B7299-01BD-4866-8045-BCDD47CCBEBD}" presName="level3hierChild" presStyleCnt="0"/>
      <dgm:spPr/>
    </dgm:pt>
    <dgm:pt modelId="{EA0F467B-8C24-42A9-AD6B-0163367913EF}" type="pres">
      <dgm:prSet presAssocID="{AA2AD333-03AB-4594-BE2C-CF4BBC8790F3}" presName="conn2-1" presStyleLbl="parChTrans1D4" presStyleIdx="16" presStyleCnt="22"/>
      <dgm:spPr/>
      <dgm:t>
        <a:bodyPr/>
        <a:lstStyle/>
        <a:p>
          <a:endParaRPr lang="es-EC"/>
        </a:p>
      </dgm:t>
    </dgm:pt>
    <dgm:pt modelId="{885FAFE2-2287-416B-8A49-4896AFA18245}" type="pres">
      <dgm:prSet presAssocID="{AA2AD333-03AB-4594-BE2C-CF4BBC8790F3}" presName="connTx" presStyleLbl="parChTrans1D4" presStyleIdx="16" presStyleCnt="22"/>
      <dgm:spPr/>
      <dgm:t>
        <a:bodyPr/>
        <a:lstStyle/>
        <a:p>
          <a:endParaRPr lang="es-EC"/>
        </a:p>
      </dgm:t>
    </dgm:pt>
    <dgm:pt modelId="{8BDC7B9A-CD67-41F9-B498-DD1EDF1F19FF}" type="pres">
      <dgm:prSet presAssocID="{A5A5D05A-8663-4311-BDEF-7AB691E59900}" presName="root2" presStyleCnt="0"/>
      <dgm:spPr/>
    </dgm:pt>
    <dgm:pt modelId="{31212319-CE1B-487C-9D3B-A28146341CDF}" type="pres">
      <dgm:prSet presAssocID="{A5A5D05A-8663-4311-BDEF-7AB691E59900}" presName="LevelTwoTextNode" presStyleLbl="node4" presStyleIdx="16" presStyleCnt="22">
        <dgm:presLayoutVars>
          <dgm:chPref val="3"/>
        </dgm:presLayoutVars>
      </dgm:prSet>
      <dgm:spPr/>
      <dgm:t>
        <a:bodyPr/>
        <a:lstStyle/>
        <a:p>
          <a:endParaRPr lang="es-EC"/>
        </a:p>
      </dgm:t>
    </dgm:pt>
    <dgm:pt modelId="{611D9EF4-644D-4853-B745-DF63F859EA48}" type="pres">
      <dgm:prSet presAssocID="{A5A5D05A-8663-4311-BDEF-7AB691E59900}" presName="level3hierChild" presStyleCnt="0"/>
      <dgm:spPr/>
    </dgm:pt>
    <dgm:pt modelId="{6C42AB8E-466C-47CF-9182-461481449E54}" type="pres">
      <dgm:prSet presAssocID="{A49CA9C7-4864-4071-845B-C3B0030D86D5}" presName="conn2-1" presStyleLbl="parChTrans1D4" presStyleIdx="17" presStyleCnt="22"/>
      <dgm:spPr/>
      <dgm:t>
        <a:bodyPr/>
        <a:lstStyle/>
        <a:p>
          <a:endParaRPr lang="es-EC"/>
        </a:p>
      </dgm:t>
    </dgm:pt>
    <dgm:pt modelId="{2E73EBAF-F6E6-477C-BC66-170B30C09716}" type="pres">
      <dgm:prSet presAssocID="{A49CA9C7-4864-4071-845B-C3B0030D86D5}" presName="connTx" presStyleLbl="parChTrans1D4" presStyleIdx="17" presStyleCnt="22"/>
      <dgm:spPr/>
      <dgm:t>
        <a:bodyPr/>
        <a:lstStyle/>
        <a:p>
          <a:endParaRPr lang="es-EC"/>
        </a:p>
      </dgm:t>
    </dgm:pt>
    <dgm:pt modelId="{C683AA7E-9573-4979-87AF-DAC20FE60049}" type="pres">
      <dgm:prSet presAssocID="{D41CB2B2-5AF0-4C7A-834A-D72A3DE00F4E}" presName="root2" presStyleCnt="0"/>
      <dgm:spPr/>
    </dgm:pt>
    <dgm:pt modelId="{D9528DFE-4A64-4920-8234-AB376DC8A67A}" type="pres">
      <dgm:prSet presAssocID="{D41CB2B2-5AF0-4C7A-834A-D72A3DE00F4E}" presName="LevelTwoTextNode" presStyleLbl="node4" presStyleIdx="17" presStyleCnt="22">
        <dgm:presLayoutVars>
          <dgm:chPref val="3"/>
        </dgm:presLayoutVars>
      </dgm:prSet>
      <dgm:spPr/>
      <dgm:t>
        <a:bodyPr/>
        <a:lstStyle/>
        <a:p>
          <a:endParaRPr lang="es-EC"/>
        </a:p>
      </dgm:t>
    </dgm:pt>
    <dgm:pt modelId="{355701EA-8756-419C-BD2A-ECBD5065CBA6}" type="pres">
      <dgm:prSet presAssocID="{D41CB2B2-5AF0-4C7A-834A-D72A3DE00F4E}" presName="level3hierChild" presStyleCnt="0"/>
      <dgm:spPr/>
    </dgm:pt>
    <dgm:pt modelId="{004A9B61-0142-4007-AB02-D144B3475A90}" type="pres">
      <dgm:prSet presAssocID="{D805258C-6103-4A63-A54A-09BAD9DEAB91}" presName="conn2-1" presStyleLbl="parChTrans1D4" presStyleIdx="18" presStyleCnt="22"/>
      <dgm:spPr/>
      <dgm:t>
        <a:bodyPr/>
        <a:lstStyle/>
        <a:p>
          <a:endParaRPr lang="es-EC"/>
        </a:p>
      </dgm:t>
    </dgm:pt>
    <dgm:pt modelId="{7D4D82A6-02F4-42D1-9BBB-D7CAA77C1F7B}" type="pres">
      <dgm:prSet presAssocID="{D805258C-6103-4A63-A54A-09BAD9DEAB91}" presName="connTx" presStyleLbl="parChTrans1D4" presStyleIdx="18" presStyleCnt="22"/>
      <dgm:spPr/>
      <dgm:t>
        <a:bodyPr/>
        <a:lstStyle/>
        <a:p>
          <a:endParaRPr lang="es-EC"/>
        </a:p>
      </dgm:t>
    </dgm:pt>
    <dgm:pt modelId="{DE3F3836-D0CD-47DF-AAB2-C644FB0EF550}" type="pres">
      <dgm:prSet presAssocID="{DC8D799B-C675-4FC5-9AF3-B14675F77D70}" presName="root2" presStyleCnt="0"/>
      <dgm:spPr/>
    </dgm:pt>
    <dgm:pt modelId="{974FE64E-EB6B-4657-81CD-4BD0027D2321}" type="pres">
      <dgm:prSet presAssocID="{DC8D799B-C675-4FC5-9AF3-B14675F77D70}" presName="LevelTwoTextNode" presStyleLbl="node4" presStyleIdx="18" presStyleCnt="22">
        <dgm:presLayoutVars>
          <dgm:chPref val="3"/>
        </dgm:presLayoutVars>
      </dgm:prSet>
      <dgm:spPr/>
      <dgm:t>
        <a:bodyPr/>
        <a:lstStyle/>
        <a:p>
          <a:endParaRPr lang="es-EC"/>
        </a:p>
      </dgm:t>
    </dgm:pt>
    <dgm:pt modelId="{FD24111B-9AAC-4AAA-8786-C093A41F2F2B}" type="pres">
      <dgm:prSet presAssocID="{DC8D799B-C675-4FC5-9AF3-B14675F77D70}" presName="level3hierChild" presStyleCnt="0"/>
      <dgm:spPr/>
    </dgm:pt>
    <dgm:pt modelId="{4EEAD7C0-256F-4842-A37C-F1C1148DF08F}" type="pres">
      <dgm:prSet presAssocID="{25778842-53B0-4EFB-8013-B997371C1D4B}" presName="conn2-1" presStyleLbl="parChTrans1D4" presStyleIdx="19" presStyleCnt="22"/>
      <dgm:spPr/>
      <dgm:t>
        <a:bodyPr/>
        <a:lstStyle/>
        <a:p>
          <a:endParaRPr lang="es-EC"/>
        </a:p>
      </dgm:t>
    </dgm:pt>
    <dgm:pt modelId="{B7D2AF08-FE04-4735-AF83-47F1448A1750}" type="pres">
      <dgm:prSet presAssocID="{25778842-53B0-4EFB-8013-B997371C1D4B}" presName="connTx" presStyleLbl="parChTrans1D4" presStyleIdx="19" presStyleCnt="22"/>
      <dgm:spPr/>
      <dgm:t>
        <a:bodyPr/>
        <a:lstStyle/>
        <a:p>
          <a:endParaRPr lang="es-EC"/>
        </a:p>
      </dgm:t>
    </dgm:pt>
    <dgm:pt modelId="{668A9090-0563-4ED8-9BEC-07F74DC286F9}" type="pres">
      <dgm:prSet presAssocID="{5D9EF50A-2618-405B-B71C-96143580ED4A}" presName="root2" presStyleCnt="0"/>
      <dgm:spPr/>
    </dgm:pt>
    <dgm:pt modelId="{D9004DC9-0CD5-49D0-8C42-0753746D5C38}" type="pres">
      <dgm:prSet presAssocID="{5D9EF50A-2618-405B-B71C-96143580ED4A}" presName="LevelTwoTextNode" presStyleLbl="node4" presStyleIdx="19" presStyleCnt="22" custLinFactNeighborX="-2123" custLinFactNeighborY="-6964">
        <dgm:presLayoutVars>
          <dgm:chPref val="3"/>
        </dgm:presLayoutVars>
      </dgm:prSet>
      <dgm:spPr/>
      <dgm:t>
        <a:bodyPr/>
        <a:lstStyle/>
        <a:p>
          <a:endParaRPr lang="es-EC"/>
        </a:p>
      </dgm:t>
    </dgm:pt>
    <dgm:pt modelId="{8BD48879-FEF3-4F95-AF07-B35A815ACBD3}" type="pres">
      <dgm:prSet presAssocID="{5D9EF50A-2618-405B-B71C-96143580ED4A}" presName="level3hierChild" presStyleCnt="0"/>
      <dgm:spPr/>
    </dgm:pt>
    <dgm:pt modelId="{1FE9E662-DADE-41FB-BAE7-719A0B26E326}" type="pres">
      <dgm:prSet presAssocID="{BB1C2CBD-07CD-4521-81E6-F421711EFB21}" presName="conn2-1" presStyleLbl="parChTrans1D4" presStyleIdx="20" presStyleCnt="22"/>
      <dgm:spPr/>
      <dgm:t>
        <a:bodyPr/>
        <a:lstStyle/>
        <a:p>
          <a:endParaRPr lang="es-EC"/>
        </a:p>
      </dgm:t>
    </dgm:pt>
    <dgm:pt modelId="{FC1E94B7-2ACA-45B2-84A3-CA2811B94809}" type="pres">
      <dgm:prSet presAssocID="{BB1C2CBD-07CD-4521-81E6-F421711EFB21}" presName="connTx" presStyleLbl="parChTrans1D4" presStyleIdx="20" presStyleCnt="22"/>
      <dgm:spPr/>
      <dgm:t>
        <a:bodyPr/>
        <a:lstStyle/>
        <a:p>
          <a:endParaRPr lang="es-EC"/>
        </a:p>
      </dgm:t>
    </dgm:pt>
    <dgm:pt modelId="{BDE6CE71-5AF5-4608-B490-2DA0AFA47CB3}" type="pres">
      <dgm:prSet presAssocID="{FFE3C5E9-829A-42C9-932E-48457B3E90BA}" presName="root2" presStyleCnt="0"/>
      <dgm:spPr/>
    </dgm:pt>
    <dgm:pt modelId="{72A7D979-6DE3-41ED-8514-4D93E22CC9EC}" type="pres">
      <dgm:prSet presAssocID="{FFE3C5E9-829A-42C9-932E-48457B3E90BA}" presName="LevelTwoTextNode" presStyleLbl="node4" presStyleIdx="20" presStyleCnt="22">
        <dgm:presLayoutVars>
          <dgm:chPref val="3"/>
        </dgm:presLayoutVars>
      </dgm:prSet>
      <dgm:spPr/>
      <dgm:t>
        <a:bodyPr/>
        <a:lstStyle/>
        <a:p>
          <a:endParaRPr lang="es-EC"/>
        </a:p>
      </dgm:t>
    </dgm:pt>
    <dgm:pt modelId="{8D46CBF2-3732-4F6A-8140-4AE7502E436E}" type="pres">
      <dgm:prSet presAssocID="{FFE3C5E9-829A-42C9-932E-48457B3E90BA}" presName="level3hierChild" presStyleCnt="0"/>
      <dgm:spPr/>
    </dgm:pt>
    <dgm:pt modelId="{B513DAB2-D63D-49D3-928F-6B3FE322BD74}" type="pres">
      <dgm:prSet presAssocID="{BA7E5CB2-AE47-48B4-AE63-0AD9A2C3304C}" presName="conn2-1" presStyleLbl="parChTrans1D4" presStyleIdx="21" presStyleCnt="22"/>
      <dgm:spPr/>
      <dgm:t>
        <a:bodyPr/>
        <a:lstStyle/>
        <a:p>
          <a:endParaRPr lang="es-EC"/>
        </a:p>
      </dgm:t>
    </dgm:pt>
    <dgm:pt modelId="{92265AF6-BB08-44B5-AB93-1A9357DDEE6F}" type="pres">
      <dgm:prSet presAssocID="{BA7E5CB2-AE47-48B4-AE63-0AD9A2C3304C}" presName="connTx" presStyleLbl="parChTrans1D4" presStyleIdx="21" presStyleCnt="22"/>
      <dgm:spPr/>
      <dgm:t>
        <a:bodyPr/>
        <a:lstStyle/>
        <a:p>
          <a:endParaRPr lang="es-EC"/>
        </a:p>
      </dgm:t>
    </dgm:pt>
    <dgm:pt modelId="{5490CB23-7E7E-4448-88AB-9C2C708BB7CB}" type="pres">
      <dgm:prSet presAssocID="{351D7115-E7C6-459A-A12A-C0B931426810}" presName="root2" presStyleCnt="0"/>
      <dgm:spPr/>
    </dgm:pt>
    <dgm:pt modelId="{827D802F-FB44-4CD8-A1D8-CAAA10409346}" type="pres">
      <dgm:prSet presAssocID="{351D7115-E7C6-459A-A12A-C0B931426810}" presName="LevelTwoTextNode" presStyleLbl="node4" presStyleIdx="21" presStyleCnt="22">
        <dgm:presLayoutVars>
          <dgm:chPref val="3"/>
        </dgm:presLayoutVars>
      </dgm:prSet>
      <dgm:spPr/>
      <dgm:t>
        <a:bodyPr/>
        <a:lstStyle/>
        <a:p>
          <a:endParaRPr lang="es-EC"/>
        </a:p>
      </dgm:t>
    </dgm:pt>
    <dgm:pt modelId="{9D871186-4BBC-4B98-9557-AC46B99D3AA6}" type="pres">
      <dgm:prSet presAssocID="{351D7115-E7C6-459A-A12A-C0B931426810}" presName="level3hierChild" presStyleCnt="0"/>
      <dgm:spPr/>
    </dgm:pt>
  </dgm:ptLst>
  <dgm:cxnLst>
    <dgm:cxn modelId="{FA811130-B7B1-407C-A3D0-9D872F70BE04}" type="presOf" srcId="{EA615520-E713-4D76-8DC1-D51EC3544BBE}" destId="{2FDC378E-49CE-4A99-874F-0D2AEF386A94}" srcOrd="0" destOrd="0" presId="urn:microsoft.com/office/officeart/2008/layout/HorizontalMultiLevelHierarchy"/>
    <dgm:cxn modelId="{7D421759-09A3-4E55-B8A5-FA5BC64B062E}" srcId="{EC6662DD-272C-4FC5-9D46-297A7B89182C}" destId="{5D9EF50A-2618-405B-B71C-96143580ED4A}" srcOrd="1" destOrd="0" parTransId="{25778842-53B0-4EFB-8013-B997371C1D4B}" sibTransId="{96983D39-E078-4698-B6E5-EA53F274C2ED}"/>
    <dgm:cxn modelId="{E6410BE0-1DF3-491C-BD23-D72ABBD534C1}" type="presOf" srcId="{5EE938F4-9B22-4457-9CC9-EBD7A0174A90}" destId="{3A7E0CF8-53E1-47BC-B6AF-DB8127D208C1}" srcOrd="0" destOrd="0" presId="urn:microsoft.com/office/officeart/2008/layout/HorizontalMultiLevelHierarchy"/>
    <dgm:cxn modelId="{50574A6A-14FB-4E9C-922A-4436EFB19500}" type="presOf" srcId="{655BF642-0B54-48AB-A2D7-42A85F51A36D}" destId="{8EAA0B18-0A83-4051-B9A6-FDD0758E5FA7}" srcOrd="1" destOrd="0" presId="urn:microsoft.com/office/officeart/2008/layout/HorizontalMultiLevelHierarchy"/>
    <dgm:cxn modelId="{3EF9F3F4-5DAD-49E2-86A8-667153392C49}" type="presOf" srcId="{866583B1-60E7-4CCE-A22F-87E914F148B1}" destId="{4F35ACA4-4E96-41D5-B7C4-3E61DBA07EBD}" srcOrd="0" destOrd="0" presId="urn:microsoft.com/office/officeart/2008/layout/HorizontalMultiLevelHierarchy"/>
    <dgm:cxn modelId="{2F51DBEA-B8A4-4B7A-A12C-61843898F510}" type="presOf" srcId="{5E4B7299-01BD-4866-8045-BCDD47CCBEBD}" destId="{52E93BC1-9E57-4BC1-9A34-A6CEAEDEC161}" srcOrd="0" destOrd="0" presId="urn:microsoft.com/office/officeart/2008/layout/HorizontalMultiLevelHierarchy"/>
    <dgm:cxn modelId="{246C3D1F-37B7-440B-BFDE-DF711F102EBC}" type="presOf" srcId="{AA2AD333-03AB-4594-BE2C-CF4BBC8790F3}" destId="{885FAFE2-2287-416B-8A49-4896AFA18245}" srcOrd="1" destOrd="0" presId="urn:microsoft.com/office/officeart/2008/layout/HorizontalMultiLevelHierarchy"/>
    <dgm:cxn modelId="{556A9B14-A633-473F-8A90-84072BDEEA36}" srcId="{D3C2DFEC-CB9C-4ECD-96F7-AC60DC0E2A11}" destId="{AF5C3FAD-A269-4350-9F97-592E34004EF7}" srcOrd="3" destOrd="0" parTransId="{53FCEC73-5023-4CE6-8125-A7D07DE467AA}" sibTransId="{9C2BE252-639A-42B3-B0D1-94FA64B29ACB}"/>
    <dgm:cxn modelId="{4BF74531-8312-47FE-A5D9-FD4AC58014F6}" type="presOf" srcId="{064E49D7-BEE4-4BB1-B7B1-C9883AD9E03F}" destId="{E5FCAFD2-2BD6-41D5-B0A0-62B1EB107D93}" srcOrd="0" destOrd="0" presId="urn:microsoft.com/office/officeart/2008/layout/HorizontalMultiLevelHierarchy"/>
    <dgm:cxn modelId="{EA41F9D3-7201-465F-B2AC-BE5E5D67C844}" type="presOf" srcId="{CFBA7F7A-5F7B-4C4F-8CD8-A96B1276F2F4}" destId="{9FACC8C8-5555-4D49-9E89-E2CF377D4C5F}" srcOrd="1" destOrd="0" presId="urn:microsoft.com/office/officeart/2008/layout/HorizontalMultiLevelHierarchy"/>
    <dgm:cxn modelId="{3156F03A-2386-4BC9-9667-258133BE8108}" type="presOf" srcId="{BDCA3593-ACFE-4E60-9BA4-F3BDABF3C6CC}" destId="{4EA7B97F-0F3F-4117-82A5-F10DCDB99ED6}" srcOrd="0" destOrd="0" presId="urn:microsoft.com/office/officeart/2008/layout/HorizontalMultiLevelHierarchy"/>
    <dgm:cxn modelId="{458EE563-8890-4A5B-BC8C-C5D78C3D1958}" type="presOf" srcId="{466EFBBB-71FE-47AE-923A-CFDCD34EECE2}" destId="{2D8CDB6C-4FCD-4CBC-8482-E24959CFB47E}" srcOrd="0" destOrd="0" presId="urn:microsoft.com/office/officeart/2008/layout/HorizontalMultiLevelHierarchy"/>
    <dgm:cxn modelId="{C7BF7F41-A867-4494-8479-20B4F609D5D3}" type="presOf" srcId="{E79AF58A-2FD3-48C9-8D5D-9C4DFDE6E5CC}" destId="{6A8AC08D-5D87-4422-B166-8522C6972B8F}" srcOrd="0" destOrd="0" presId="urn:microsoft.com/office/officeart/2008/layout/HorizontalMultiLevelHierarchy"/>
    <dgm:cxn modelId="{9FD3D39D-DB33-48C3-A6FC-6C3C92464106}" type="presOf" srcId="{EC6662DD-272C-4FC5-9D46-297A7B89182C}" destId="{E05ACF6A-71D8-4D8A-8823-F06FD0381F6E}" srcOrd="0" destOrd="0" presId="urn:microsoft.com/office/officeart/2008/layout/HorizontalMultiLevelHierarchy"/>
    <dgm:cxn modelId="{106F476D-A3CA-4EFD-A1EF-941B0B5DCFF1}" type="presOf" srcId="{A969F661-4D64-4109-8AAA-70E765256BE7}" destId="{ADD174DD-EF4F-48D8-817A-C8ECF1F3C0A9}" srcOrd="0" destOrd="0" presId="urn:microsoft.com/office/officeart/2008/layout/HorizontalMultiLevelHierarchy"/>
    <dgm:cxn modelId="{D3D2CC83-0701-425E-92C0-9B66ADE79DA8}" type="presOf" srcId="{5495F574-3693-4A2B-BE87-98D443F54B76}" destId="{29E78DBE-04B0-4E87-B3C6-02096D4A8C17}" srcOrd="0" destOrd="0" presId="urn:microsoft.com/office/officeart/2008/layout/HorizontalMultiLevelHierarchy"/>
    <dgm:cxn modelId="{ACBA1386-4A4A-480A-A8E2-2D7B0DAAAA57}" srcId="{5D9EF50A-2618-405B-B71C-96143580ED4A}" destId="{FFE3C5E9-829A-42C9-932E-48457B3E90BA}" srcOrd="0" destOrd="0" parTransId="{BB1C2CBD-07CD-4521-81E6-F421711EFB21}" sibTransId="{DE9B8CD8-2420-4B88-B4B1-A730C073EADE}"/>
    <dgm:cxn modelId="{50A8030C-3220-4812-ACFF-F928288073AB}" type="presOf" srcId="{53FCEC73-5023-4CE6-8125-A7D07DE467AA}" destId="{398F2920-C3E9-4C18-AC35-8C065F35C8D5}" srcOrd="0" destOrd="0" presId="urn:microsoft.com/office/officeart/2008/layout/HorizontalMultiLevelHierarchy"/>
    <dgm:cxn modelId="{443A0E09-7617-4D9E-BF85-67C32AEF39D3}" type="presOf" srcId="{BB1C2CBD-07CD-4521-81E6-F421711EFB21}" destId="{FC1E94B7-2ACA-45B2-84A3-CA2811B94809}" srcOrd="1" destOrd="0" presId="urn:microsoft.com/office/officeart/2008/layout/HorizontalMultiLevelHierarchy"/>
    <dgm:cxn modelId="{2A34BC41-04D2-4A1E-9A51-7775D6DDBEC4}" srcId="{5D9EF50A-2618-405B-B71C-96143580ED4A}" destId="{351D7115-E7C6-459A-A12A-C0B931426810}" srcOrd="1" destOrd="0" parTransId="{BA7E5CB2-AE47-48B4-AE63-0AD9A2C3304C}" sibTransId="{5EE0404D-396A-4705-B31E-490920F4C9AF}"/>
    <dgm:cxn modelId="{BC316AFA-3E38-4DE6-848B-5964887569F2}" srcId="{D3C2DFEC-CB9C-4ECD-96F7-AC60DC0E2A11}" destId="{866583B1-60E7-4CCE-A22F-87E914F148B1}" srcOrd="0" destOrd="0" parTransId="{82F2125A-3C84-4914-9293-B34CF676F3CD}" sibTransId="{F9AE59ED-19BB-4081-A9CD-71C42FA7EE72}"/>
    <dgm:cxn modelId="{EBE20019-619F-41D8-A47F-762659917C7D}" srcId="{3ADDD87F-7BF2-43F7-9374-B3A204AE0A0C}" destId="{BDCA3593-ACFE-4E60-9BA4-F3BDABF3C6CC}" srcOrd="0" destOrd="0" parTransId="{7DB234C4-03E2-4E0B-8A43-D56DA86AC83E}" sibTransId="{9A078370-2AEF-429C-8D99-214D8C2CA480}"/>
    <dgm:cxn modelId="{B8EED4B4-A350-43D2-88E4-C3543A7BA46E}" type="presOf" srcId="{655BF642-0B54-48AB-A2D7-42A85F51A36D}" destId="{9374CF0B-8171-404B-BB8D-57D596A99123}" srcOrd="0" destOrd="0" presId="urn:microsoft.com/office/officeart/2008/layout/HorizontalMultiLevelHierarchy"/>
    <dgm:cxn modelId="{ECBAC964-D425-4722-98A4-B32C220EEDD4}" type="presOf" srcId="{D3C2DFEC-CB9C-4ECD-96F7-AC60DC0E2A11}" destId="{03BEC98C-78CE-4B35-85BD-47742CBAC82E}" srcOrd="0" destOrd="0" presId="urn:microsoft.com/office/officeart/2008/layout/HorizontalMultiLevelHierarchy"/>
    <dgm:cxn modelId="{1281AF40-0D39-4293-BC60-856A11A3A79C}" srcId="{983F595C-CF18-4F54-857B-ABF2C099AE47}" destId="{3ADDD87F-7BF2-43F7-9374-B3A204AE0A0C}" srcOrd="0" destOrd="0" parTransId="{064E49D7-BEE4-4BB1-B7B1-C9883AD9E03F}" sibTransId="{D75F2C2F-D80D-4697-B91E-A79777486E8F}"/>
    <dgm:cxn modelId="{E9EF97A5-FC4E-4E21-95DC-79DAD7ABB06D}" type="presOf" srcId="{3ADDD87F-7BF2-43F7-9374-B3A204AE0A0C}" destId="{2955162A-F52A-4E9D-9C5F-6C498644EDF4}" srcOrd="0" destOrd="0" presId="urn:microsoft.com/office/officeart/2008/layout/HorizontalMultiLevelHierarchy"/>
    <dgm:cxn modelId="{5D82D768-5F7D-4F3E-ADDE-D75B5AD5782E}" type="presOf" srcId="{EA615520-E713-4D76-8DC1-D51EC3544BBE}" destId="{4013C279-F2B3-4051-9CAD-B62735ECF19C}" srcOrd="1" destOrd="0" presId="urn:microsoft.com/office/officeart/2008/layout/HorizontalMultiLevelHierarchy"/>
    <dgm:cxn modelId="{5DBA59F5-5ED1-42DF-86D2-F256EDEEF6F0}" srcId="{983F595C-CF18-4F54-857B-ABF2C099AE47}" destId="{EC6662DD-272C-4FC5-9D46-297A7B89182C}" srcOrd="1" destOrd="0" parTransId="{021746A1-7306-4B10-9E27-DE8FFCBDFBB3}" sibTransId="{9CF9B584-9EAE-426E-8BCA-42CC2C514E35}"/>
    <dgm:cxn modelId="{3DEF49D6-0023-4794-89A0-3DFDE4A104D0}" type="presOf" srcId="{064E49D7-BEE4-4BB1-B7B1-C9883AD9E03F}" destId="{F62510F4-B85F-4038-AA70-C4A09128A7C6}" srcOrd="1" destOrd="0" presId="urn:microsoft.com/office/officeart/2008/layout/HorizontalMultiLevelHierarchy"/>
    <dgm:cxn modelId="{51B6019A-5CA3-424A-A209-FA65FA71D0B3}" type="presOf" srcId="{9A8DE02D-247D-4C3D-8B5D-4F3BAA531834}" destId="{2EA1D9AA-EF68-49DB-8159-8ECAD74FA562}" srcOrd="0" destOrd="0" presId="urn:microsoft.com/office/officeart/2008/layout/HorizontalMultiLevelHierarchy"/>
    <dgm:cxn modelId="{7F7784A1-1605-4BA1-92BD-757D963671B8}" type="presOf" srcId="{351D7115-E7C6-459A-A12A-C0B931426810}" destId="{827D802F-FB44-4CD8-A1D8-CAAA10409346}" srcOrd="0" destOrd="0" presId="urn:microsoft.com/office/officeart/2008/layout/HorizontalMultiLevelHierarchy"/>
    <dgm:cxn modelId="{02A78ADA-D42B-4E5E-8809-611C21221B1D}" type="presOf" srcId="{10489F08-A53C-4C23-A0B7-4B51E4150830}" destId="{D764264B-C697-42DC-93B3-5B73C2E93461}" srcOrd="1" destOrd="0" presId="urn:microsoft.com/office/officeart/2008/layout/HorizontalMultiLevelHierarchy"/>
    <dgm:cxn modelId="{C82BD695-3AC5-4560-8B05-3C154A38D42F}" srcId="{EC663597-A6C4-4525-B621-208B2F418352}" destId="{466EFBBB-71FE-47AE-923A-CFDCD34EECE2}" srcOrd="0" destOrd="0" parTransId="{9156328B-142D-4BD3-838A-56EE0E0B38E8}" sibTransId="{02BC172C-B80E-4331-AD6A-79DCD45478E3}"/>
    <dgm:cxn modelId="{FD33E278-F656-49C4-B373-DBC769B83580}" type="presOf" srcId="{CFBA7F7A-5F7B-4C4F-8CD8-A96B1276F2F4}" destId="{89DA1C87-9070-42EE-9107-A8878F99E39A}" srcOrd="0" destOrd="0" presId="urn:microsoft.com/office/officeart/2008/layout/HorizontalMultiLevelHierarchy"/>
    <dgm:cxn modelId="{9F9A9D82-DCA0-451E-A463-E3E993F31B64}" type="presOf" srcId="{EC663597-A6C4-4525-B621-208B2F418352}" destId="{8695E9FE-6ACE-460C-A9C9-4D49D2175C9A}" srcOrd="0" destOrd="0" presId="urn:microsoft.com/office/officeart/2008/layout/HorizontalMultiLevelHierarchy"/>
    <dgm:cxn modelId="{689E5C80-9ACF-45EC-B2BA-228B3785C102}" srcId="{D3C2DFEC-CB9C-4ECD-96F7-AC60DC0E2A11}" destId="{C327C2CA-30F8-433A-A2F1-9F42D212BB64}" srcOrd="2" destOrd="0" parTransId="{FD9F07E3-90E2-496F-913D-46313DA193D8}" sibTransId="{B3EE97F4-3449-4CF3-8773-58BC70B2367F}"/>
    <dgm:cxn modelId="{72C17712-435B-41CA-A200-C2C111FE9B53}" srcId="{3ADDD87F-7BF2-43F7-9374-B3A204AE0A0C}" destId="{5EE938F4-9B22-4457-9CC9-EBD7A0174A90}" srcOrd="1" destOrd="0" parTransId="{EBD33B69-0D9E-4773-89FD-961C4AD1F7FF}" sibTransId="{634065B3-B639-4217-903F-EBB19F106B1C}"/>
    <dgm:cxn modelId="{F25817F8-2366-417D-B742-0AC367B08BF8}" type="presOf" srcId="{A49CA9C7-4864-4071-845B-C3B0030D86D5}" destId="{2E73EBAF-F6E6-477C-BC66-170B30C09716}" srcOrd="1" destOrd="0" presId="urn:microsoft.com/office/officeart/2008/layout/HorizontalMultiLevelHierarchy"/>
    <dgm:cxn modelId="{A17E1158-63E0-4E38-B955-2AA95FCE131E}" type="presOf" srcId="{B80471A9-B7D0-487D-BA1B-5F539B95BE75}" destId="{CBAB5511-1CE7-43DD-B0EF-F29738C2D58F}" srcOrd="0" destOrd="0" presId="urn:microsoft.com/office/officeart/2008/layout/HorizontalMultiLevelHierarchy"/>
    <dgm:cxn modelId="{5BDE5466-7F60-4F3F-8E84-36370E646C15}" type="presOf" srcId="{FD9F07E3-90E2-496F-913D-46313DA193D8}" destId="{C3371EBC-8582-4941-B25E-0EC85CCA9B67}" srcOrd="0" destOrd="0" presId="urn:microsoft.com/office/officeart/2008/layout/HorizontalMultiLevelHierarchy"/>
    <dgm:cxn modelId="{B9898183-9C7B-45C1-9CAD-A43EDB9E7C42}" type="presOf" srcId="{D805258C-6103-4A63-A54A-09BAD9DEAB91}" destId="{004A9B61-0142-4007-AB02-D144B3475A90}" srcOrd="0" destOrd="0" presId="urn:microsoft.com/office/officeart/2008/layout/HorizontalMultiLevelHierarchy"/>
    <dgm:cxn modelId="{D2C5A4B4-CDE9-4587-A636-61A61B08B850}" srcId="{BDCA3593-ACFE-4E60-9BA4-F3BDABF3C6CC}" destId="{A4202B82-B27D-41D8-B0FE-D8633076A4A9}" srcOrd="0" destOrd="0" parTransId="{B80471A9-B7D0-487D-BA1B-5F539B95BE75}" sibTransId="{41B115AB-BCC7-4033-9523-5A2C0D591B67}"/>
    <dgm:cxn modelId="{9F3049BE-E322-4D1A-8D81-D7EBBFC87568}" type="presOf" srcId="{EB1433DC-4DB6-4DE2-A66B-03C63248C87D}" destId="{E4AB5303-ADAA-4144-92E1-E1A575A9938C}" srcOrd="0" destOrd="0" presId="urn:microsoft.com/office/officeart/2008/layout/HorizontalMultiLevelHierarchy"/>
    <dgm:cxn modelId="{73429854-7F59-43E2-8E77-CCFCA29F2A53}" type="presOf" srcId="{FD9F07E3-90E2-496F-913D-46313DA193D8}" destId="{92E5B2FB-1A3F-4022-9B04-F264B71EE5D5}" srcOrd="1" destOrd="0" presId="urn:microsoft.com/office/officeart/2008/layout/HorizontalMultiLevelHierarchy"/>
    <dgm:cxn modelId="{9E061200-87D9-4710-BFFD-CBAB59421B24}" type="presOf" srcId="{7DB234C4-03E2-4E0B-8A43-D56DA86AC83E}" destId="{37862376-B8C2-4F40-B9DA-055336C8181F}" srcOrd="0" destOrd="0" presId="urn:microsoft.com/office/officeart/2008/layout/HorizontalMultiLevelHierarchy"/>
    <dgm:cxn modelId="{8C9D8045-5750-4C18-B304-47C1B54133DA}" type="presOf" srcId="{021746A1-7306-4B10-9E27-DE8FFCBDFBB3}" destId="{BE4271D0-7F86-4D97-9E26-6FDB1F549D73}" srcOrd="1" destOrd="0" presId="urn:microsoft.com/office/officeart/2008/layout/HorizontalMultiLevelHierarchy"/>
    <dgm:cxn modelId="{F57C4542-1260-47DE-A232-5746FA8B76E2}" type="presOf" srcId="{7DB234C4-03E2-4E0B-8A43-D56DA86AC83E}" destId="{9D3246CB-575E-43FE-ACDA-48AAB9F2F9F8}" srcOrd="1" destOrd="0" presId="urn:microsoft.com/office/officeart/2008/layout/HorizontalMultiLevelHierarchy"/>
    <dgm:cxn modelId="{127420AF-E276-46AE-A375-37FCC2101DB8}" srcId="{D3C2DFEC-CB9C-4ECD-96F7-AC60DC0E2A11}" destId="{A5A5D05A-8663-4311-BDEF-7AB691E59900}" srcOrd="6" destOrd="0" parTransId="{AA2AD333-03AB-4594-BE2C-CF4BBC8790F3}" sibTransId="{DC1A4B6C-1055-4423-96E1-1B788E36311F}"/>
    <dgm:cxn modelId="{9359D4FE-8932-4C4E-A496-45342DE62344}" type="presOf" srcId="{2B3901D6-A6F0-4EC4-B04B-AF0550F6BAC7}" destId="{E1B70453-40C5-40C6-9274-3A71C437EC59}" srcOrd="0" destOrd="0" presId="urn:microsoft.com/office/officeart/2008/layout/HorizontalMultiLevelHierarchy"/>
    <dgm:cxn modelId="{4E2F2F1F-45C5-4DCE-BD8B-1621035800CD}" srcId="{BDCA3593-ACFE-4E60-9BA4-F3BDABF3C6CC}" destId="{E728229F-6705-44B1-8C82-B032CB045FD0}" srcOrd="1" destOrd="0" parTransId="{CFBA7F7A-5F7B-4C4F-8CD8-A96B1276F2F4}" sibTransId="{EBA31350-2307-4804-9B9E-1D1080481CCF}"/>
    <dgm:cxn modelId="{31235451-80B3-4AD2-BA2B-C8758A09680D}" type="presOf" srcId="{9156328B-142D-4BD3-838A-56EE0E0B38E8}" destId="{C22C7DEA-F4C3-4A85-AF53-7766F9DCDF64}" srcOrd="0" destOrd="0" presId="urn:microsoft.com/office/officeart/2008/layout/HorizontalMultiLevelHierarchy"/>
    <dgm:cxn modelId="{CA378A48-BA93-4A27-B393-A3FAA1298A7E}" type="presOf" srcId="{EBD33B69-0D9E-4773-89FD-961C4AD1F7FF}" destId="{E767402F-2D50-4D33-819C-B9BECA354545}" srcOrd="0" destOrd="0" presId="urn:microsoft.com/office/officeart/2008/layout/HorizontalMultiLevelHierarchy"/>
    <dgm:cxn modelId="{3A0D5C5C-5199-4EB4-B0DA-A6F04CD8B01E}" type="presOf" srcId="{7F2443B1-9B66-4016-A562-30E98AB4A7A5}" destId="{841285E9-052F-4F51-8A99-A4CD2299122B}" srcOrd="0" destOrd="0" presId="urn:microsoft.com/office/officeart/2008/layout/HorizontalMultiLevelHierarchy"/>
    <dgm:cxn modelId="{82847B95-7B4B-4AB5-8C6E-97950536451E}" srcId="{D3C2DFEC-CB9C-4ECD-96F7-AC60DC0E2A11}" destId="{D41CB2B2-5AF0-4C7A-834A-D72A3DE00F4E}" srcOrd="7" destOrd="0" parTransId="{A49CA9C7-4864-4071-845B-C3B0030D86D5}" sibTransId="{BA87CEF0-9CC9-4E3E-B8D3-F9466693E115}"/>
    <dgm:cxn modelId="{0F9167F2-EFB1-4800-8A0E-1E8E7D452A84}" type="presOf" srcId="{AF5C3FAD-A269-4350-9F97-592E34004EF7}" destId="{6CF9F3E3-D858-4F11-99A4-A84C07FAFEE7}" srcOrd="0" destOrd="0" presId="urn:microsoft.com/office/officeart/2008/layout/HorizontalMultiLevelHierarchy"/>
    <dgm:cxn modelId="{1B2EDBA0-B5C9-4B80-91E0-5F1C3B2B0CB6}" type="presOf" srcId="{7F2443B1-9B66-4016-A562-30E98AB4A7A5}" destId="{79D85A0A-506F-41B9-AC90-D0521B1D5FC5}" srcOrd="1" destOrd="0" presId="urn:microsoft.com/office/officeart/2008/layout/HorizontalMultiLevelHierarchy"/>
    <dgm:cxn modelId="{B22BC737-D58C-49EB-B540-DDBB208C32D4}" type="presOf" srcId="{82F2125A-3C84-4914-9293-B34CF676F3CD}" destId="{37B420F1-70E1-4BDB-B3BF-BB4D91892336}" srcOrd="0" destOrd="0" presId="urn:microsoft.com/office/officeart/2008/layout/HorizontalMultiLevelHierarchy"/>
    <dgm:cxn modelId="{2D4C4013-2DFE-49B7-ADC2-13B5B9183A8B}" type="presOf" srcId="{B80471A9-B7D0-487D-BA1B-5F539B95BE75}" destId="{4E2DCF73-9E83-4E56-8F98-61E35AB7B4D6}" srcOrd="1" destOrd="0" presId="urn:microsoft.com/office/officeart/2008/layout/HorizontalMultiLevelHierarchy"/>
    <dgm:cxn modelId="{356111EB-76FC-4318-B4D5-727551392A68}" type="presOf" srcId="{5186BA3D-02E7-419F-A76C-2348B41055EB}" destId="{00C72195-EB82-4430-8BAD-44E3C0626793}" srcOrd="0" destOrd="0" presId="urn:microsoft.com/office/officeart/2008/layout/HorizontalMultiLevelHierarchy"/>
    <dgm:cxn modelId="{C75D905C-9455-47E0-8852-F30815BD4198}" type="presOf" srcId="{FFE3C5E9-829A-42C9-932E-48457B3E90BA}" destId="{72A7D979-6DE3-41ED-8514-4D93E22CC9EC}" srcOrd="0" destOrd="0" presId="urn:microsoft.com/office/officeart/2008/layout/HorizontalMultiLevelHierarchy"/>
    <dgm:cxn modelId="{C406A0A1-97EC-4F26-BA9E-222C3045177B}" srcId="{9A8DE02D-247D-4C3D-8B5D-4F3BAA531834}" destId="{843B9070-A9C7-4521-96C3-DADB3CE706CF}" srcOrd="0" destOrd="0" parTransId="{38BF575D-39BB-4BEB-B406-4CC343F28599}" sibTransId="{6DA12AF7-56FB-422F-9DA1-2C323075511D}"/>
    <dgm:cxn modelId="{62AEAD44-1428-4F1D-A104-18D07DCA64D7}" srcId="{843B9070-A9C7-4521-96C3-DADB3CE706CF}" destId="{983F595C-CF18-4F54-857B-ABF2C099AE47}" srcOrd="0" destOrd="0" parTransId="{EA615520-E713-4D76-8DC1-D51EC3544BBE}" sibTransId="{2162BDB9-6981-414A-81A8-B6A4A81DB842}"/>
    <dgm:cxn modelId="{337ACB13-311D-4620-B5A9-92E86A58564B}" type="presOf" srcId="{43B17AA1-D4D0-4E38-900B-7CE937C09CE1}" destId="{E0FBEAB9-8449-4721-B9EE-F37F4B86DAB6}" srcOrd="0" destOrd="0" presId="urn:microsoft.com/office/officeart/2008/layout/HorizontalMultiLevelHierarchy"/>
    <dgm:cxn modelId="{396794D6-5064-42F9-8FC3-FA7435B59380}" srcId="{5EE938F4-9B22-4457-9CC9-EBD7A0174A90}" destId="{43B17AA1-D4D0-4E38-900B-7CE937C09CE1}" srcOrd="0" destOrd="0" parTransId="{10489F08-A53C-4C23-A0B7-4B51E4150830}" sibTransId="{F89AE543-E0F4-445F-963E-7A403EBE7782}"/>
    <dgm:cxn modelId="{D2C9CB57-1BA5-4B81-916A-2D0EEAD4FA0F}" srcId="{5EE938F4-9B22-4457-9CC9-EBD7A0174A90}" destId="{2B3901D6-A6F0-4EC4-B04B-AF0550F6BAC7}" srcOrd="1" destOrd="0" parTransId="{655BF642-0B54-48AB-A2D7-42A85F51A36D}" sibTransId="{52D778AF-F2A8-4F8F-9B5A-C4F11295E1D3}"/>
    <dgm:cxn modelId="{664A656A-4610-4ABB-94DF-979F4A691FF2}" type="presOf" srcId="{5D9EF50A-2618-405B-B71C-96143580ED4A}" destId="{D9004DC9-0CD5-49D0-8C42-0753746D5C38}" srcOrd="0" destOrd="0" presId="urn:microsoft.com/office/officeart/2008/layout/HorizontalMultiLevelHierarchy"/>
    <dgm:cxn modelId="{1532D1A9-57BB-44D5-A99A-35FD6C621B87}" type="presOf" srcId="{10489F08-A53C-4C23-A0B7-4B51E4150830}" destId="{4337018A-2E6E-4E46-B382-609193C0A8AE}" srcOrd="0" destOrd="0" presId="urn:microsoft.com/office/officeart/2008/layout/HorizontalMultiLevelHierarchy"/>
    <dgm:cxn modelId="{3CA4FE2F-37B0-4D29-A112-515003A17D64}" type="presOf" srcId="{E728229F-6705-44B1-8C82-B032CB045FD0}" destId="{E3D9550E-D67B-4769-BFB6-CF4A9E536C99}" srcOrd="0" destOrd="0" presId="urn:microsoft.com/office/officeart/2008/layout/HorizontalMultiLevelHierarchy"/>
    <dgm:cxn modelId="{5946700F-7EA1-4F4F-A03A-8C52F1946974}" type="presOf" srcId="{021746A1-7306-4B10-9E27-DE8FFCBDFBB3}" destId="{0B44270A-1EE8-4CAB-B17E-6F08FD4DEE6B}" srcOrd="0" destOrd="0" presId="urn:microsoft.com/office/officeart/2008/layout/HorizontalMultiLevelHierarchy"/>
    <dgm:cxn modelId="{23087A42-BA6C-499F-9D00-A6E664A881FB}" type="presOf" srcId="{DC8D799B-C675-4FC5-9AF3-B14675F77D70}" destId="{974FE64E-EB6B-4657-81CD-4BD0027D2321}" srcOrd="0" destOrd="0" presId="urn:microsoft.com/office/officeart/2008/layout/HorizontalMultiLevelHierarchy"/>
    <dgm:cxn modelId="{75726A4B-20DD-4D9D-967C-AFE51580B751}" type="presOf" srcId="{CFE0A124-EE46-4F9D-811B-377B57DF4013}" destId="{913DB0D7-0B74-4ED8-8E8D-6D71375FDD28}" srcOrd="0" destOrd="0" presId="urn:microsoft.com/office/officeart/2008/layout/HorizontalMultiLevelHierarchy"/>
    <dgm:cxn modelId="{C5375648-0176-4269-97F4-307EE00882CA}" type="presOf" srcId="{C327C2CA-30F8-433A-A2F1-9F42D212BB64}" destId="{C0439E11-8540-4A54-8BE2-0172DD762573}" srcOrd="0" destOrd="0" presId="urn:microsoft.com/office/officeart/2008/layout/HorizontalMultiLevelHierarchy"/>
    <dgm:cxn modelId="{4ACCEF3E-C35D-410C-BA80-182B21BCE272}" type="presOf" srcId="{D41CB2B2-5AF0-4C7A-834A-D72A3DE00F4E}" destId="{D9528DFE-4A64-4920-8234-AB376DC8A67A}" srcOrd="0" destOrd="0" presId="urn:microsoft.com/office/officeart/2008/layout/HorizontalMultiLevelHierarchy"/>
    <dgm:cxn modelId="{938A2F0D-E1DE-4D26-9492-C7D9CDD6096E}" type="presOf" srcId="{A8FD9339-84BB-4AB6-9F3F-B6FA5218B15D}" destId="{85C3E683-5659-4740-A7DD-A0B689D61CA8}" srcOrd="0" destOrd="0" presId="urn:microsoft.com/office/officeart/2008/layout/HorizontalMultiLevelHierarchy"/>
    <dgm:cxn modelId="{09330B87-43A4-4A9C-AA76-35F2FEB06999}" type="presOf" srcId="{843B9070-A9C7-4521-96C3-DADB3CE706CF}" destId="{2B6F68B6-706B-4B98-BD96-CDE3EA5E580C}" srcOrd="0" destOrd="0" presId="urn:microsoft.com/office/officeart/2008/layout/HorizontalMultiLevelHierarchy"/>
    <dgm:cxn modelId="{8E426D0A-964B-4F3B-B218-888A4D576D8B}" type="presOf" srcId="{CFE0A124-EE46-4F9D-811B-377B57DF4013}" destId="{01067694-D2FE-4EEF-85AE-3253F147BDAE}" srcOrd="1" destOrd="0" presId="urn:microsoft.com/office/officeart/2008/layout/HorizontalMultiLevelHierarchy"/>
    <dgm:cxn modelId="{161A6BF4-7F26-4E77-AA7A-B022BF75F6B2}" type="presOf" srcId="{A8FD9339-84BB-4AB6-9F3F-B6FA5218B15D}" destId="{72AFE4E2-0E87-4972-BDB9-35D3F244C109}" srcOrd="1" destOrd="0" presId="urn:microsoft.com/office/officeart/2008/layout/HorizontalMultiLevelHierarchy"/>
    <dgm:cxn modelId="{0D56FD6C-21E6-460A-B42C-90412E76B7FD}" type="presOf" srcId="{A5A5D05A-8663-4311-BDEF-7AB691E59900}" destId="{31212319-CE1B-487C-9D3B-A28146341CDF}" srcOrd="0" destOrd="0" presId="urn:microsoft.com/office/officeart/2008/layout/HorizontalMultiLevelHierarchy"/>
    <dgm:cxn modelId="{55E40755-F2E3-4843-80AF-CA1FDAF46177}" srcId="{3ADDD87F-7BF2-43F7-9374-B3A204AE0A0C}" destId="{EC663597-A6C4-4525-B621-208B2F418352}" srcOrd="2" destOrd="0" parTransId="{E79AF58A-2FD3-48C9-8D5D-9C4DFDE6E5CC}" sibTransId="{B200C079-9088-489F-8DC1-0ADE4FA33EA5}"/>
    <dgm:cxn modelId="{12D83029-6D00-47FC-8ADA-CD4ACA390AEF}" srcId="{D3C2DFEC-CB9C-4ECD-96F7-AC60DC0E2A11}" destId="{5495F574-3693-4A2B-BE87-98D443F54B76}" srcOrd="4" destOrd="0" parTransId="{CFE0A124-EE46-4F9D-811B-377B57DF4013}" sibTransId="{5C8D71E4-50BE-435D-B9FC-53043465812D}"/>
    <dgm:cxn modelId="{E4D5681C-E350-4ACA-A5BE-B6CEB5260DB0}" srcId="{D3C2DFEC-CB9C-4ECD-96F7-AC60DC0E2A11}" destId="{5E4B7299-01BD-4866-8045-BCDD47CCBEBD}" srcOrd="5" destOrd="0" parTransId="{A8FD9339-84BB-4AB6-9F3F-B6FA5218B15D}" sibTransId="{700110A2-2FFF-4286-BB0F-30F3106428F7}"/>
    <dgm:cxn modelId="{B607F8B1-FA19-4B6C-A8BE-D86FD795A39C}" type="presOf" srcId="{5186BA3D-02E7-419F-A76C-2348B41055EB}" destId="{6C152C38-85E8-4067-AF00-D44F75490D8E}" srcOrd="1" destOrd="0" presId="urn:microsoft.com/office/officeart/2008/layout/HorizontalMultiLevelHierarchy"/>
    <dgm:cxn modelId="{D148F731-E8E4-4A4F-A935-583EEE7A2C18}" srcId="{D3C2DFEC-CB9C-4ECD-96F7-AC60DC0E2A11}" destId="{B9505FA0-20F7-4726-88D3-4324078165A0}" srcOrd="1" destOrd="0" parTransId="{5186BA3D-02E7-419F-A76C-2348B41055EB}" sibTransId="{33D60A47-81C9-43BA-844B-B88E5829BFEF}"/>
    <dgm:cxn modelId="{DE408E4A-72C5-42F0-8F4C-E6CF04735F79}" type="presOf" srcId="{BA7E5CB2-AE47-48B4-AE63-0AD9A2C3304C}" destId="{B513DAB2-D63D-49D3-928F-6B3FE322BD74}" srcOrd="0" destOrd="0" presId="urn:microsoft.com/office/officeart/2008/layout/HorizontalMultiLevelHierarchy"/>
    <dgm:cxn modelId="{881FBAC6-E465-461D-9EF6-5DEAEE6DDB4A}" type="presOf" srcId="{B9505FA0-20F7-4726-88D3-4324078165A0}" destId="{2809F165-29BD-4C35-A0C2-E47018B7C023}" srcOrd="0" destOrd="0" presId="urn:microsoft.com/office/officeart/2008/layout/HorizontalMultiLevelHierarchy"/>
    <dgm:cxn modelId="{3C537AFA-5BF4-4AFE-9441-BCC8229E77B7}" type="presOf" srcId="{25778842-53B0-4EFB-8013-B997371C1D4B}" destId="{4EEAD7C0-256F-4842-A37C-F1C1148DF08F}" srcOrd="0" destOrd="0" presId="urn:microsoft.com/office/officeart/2008/layout/HorizontalMultiLevelHierarchy"/>
    <dgm:cxn modelId="{9DA3A86E-77CC-4318-BA6C-7A0515C4F310}" type="presOf" srcId="{9156328B-142D-4BD3-838A-56EE0E0B38E8}" destId="{39868983-CA66-4495-BD7A-7BA0CCEBDAD5}" srcOrd="1" destOrd="0" presId="urn:microsoft.com/office/officeart/2008/layout/HorizontalMultiLevelHierarchy"/>
    <dgm:cxn modelId="{2B77AEEE-2476-4917-AADD-2C359C2EBACD}" type="presOf" srcId="{25778842-53B0-4EFB-8013-B997371C1D4B}" destId="{B7D2AF08-FE04-4735-AF83-47F1448A1750}" srcOrd="1" destOrd="0" presId="urn:microsoft.com/office/officeart/2008/layout/HorizontalMultiLevelHierarchy"/>
    <dgm:cxn modelId="{EBF4BB8A-15C2-48FA-8CF7-67A354A02C4D}" srcId="{EC6662DD-272C-4FC5-9D46-297A7B89182C}" destId="{D3C2DFEC-CB9C-4ECD-96F7-AC60DC0E2A11}" srcOrd="0" destOrd="0" parTransId="{7F2443B1-9B66-4016-A562-30E98AB4A7A5}" sibTransId="{AAF4E867-82CD-4124-92F0-6518D70F0BE3}"/>
    <dgm:cxn modelId="{B698F28A-B239-404E-B95E-6D07A78E0DB1}" type="presOf" srcId="{E79AF58A-2FD3-48C9-8D5D-9C4DFDE6E5CC}" destId="{1CEE25ED-8E42-4D1A-BAA9-95C9D635BB93}" srcOrd="1" destOrd="0" presId="urn:microsoft.com/office/officeart/2008/layout/HorizontalMultiLevelHierarchy"/>
    <dgm:cxn modelId="{7F726AEF-3AF4-405F-BEBE-CF74CD02F1A2}" type="presOf" srcId="{EBD33B69-0D9E-4773-89FD-961C4AD1F7FF}" destId="{58D002A6-C076-4FB8-86A0-31F1920498E1}" srcOrd="1" destOrd="0" presId="urn:microsoft.com/office/officeart/2008/layout/HorizontalMultiLevelHierarchy"/>
    <dgm:cxn modelId="{49652AA5-36CB-478C-8CA8-EF0717917E80}" type="presOf" srcId="{EB1433DC-4DB6-4DE2-A66B-03C63248C87D}" destId="{71A06662-726C-491D-BEA7-A4E52E66AE38}" srcOrd="1" destOrd="0" presId="urn:microsoft.com/office/officeart/2008/layout/HorizontalMultiLevelHierarchy"/>
    <dgm:cxn modelId="{F1AD0015-5B52-4FB3-878E-6B68762174DD}" type="presOf" srcId="{BB1C2CBD-07CD-4521-81E6-F421711EFB21}" destId="{1FE9E662-DADE-41FB-BAE7-719A0B26E326}" srcOrd="0" destOrd="0" presId="urn:microsoft.com/office/officeart/2008/layout/HorizontalMultiLevelHierarchy"/>
    <dgm:cxn modelId="{14FB5BE8-7D6E-4FE7-B2D9-8AF5AA6C981C}" type="presOf" srcId="{53FCEC73-5023-4CE6-8125-A7D07DE467AA}" destId="{21D1DB1C-A247-4455-A17D-5CE85A6A89F5}" srcOrd="1" destOrd="0" presId="urn:microsoft.com/office/officeart/2008/layout/HorizontalMultiLevelHierarchy"/>
    <dgm:cxn modelId="{F1770C4E-4AF2-4355-9C4C-576B04EF81A4}" type="presOf" srcId="{AA2AD333-03AB-4594-BE2C-CF4BBC8790F3}" destId="{EA0F467B-8C24-42A9-AD6B-0163367913EF}" srcOrd="0" destOrd="0" presId="urn:microsoft.com/office/officeart/2008/layout/HorizontalMultiLevelHierarchy"/>
    <dgm:cxn modelId="{58EDB428-2668-45B6-82A7-C32B50AC209B}" type="presOf" srcId="{D805258C-6103-4A63-A54A-09BAD9DEAB91}" destId="{7D4D82A6-02F4-42D1-9BBB-D7CAA77C1F7B}" srcOrd="1" destOrd="0" presId="urn:microsoft.com/office/officeart/2008/layout/HorizontalMultiLevelHierarchy"/>
    <dgm:cxn modelId="{237E37A5-047E-4674-8E07-35C7401DA3F5}" srcId="{D3C2DFEC-CB9C-4ECD-96F7-AC60DC0E2A11}" destId="{DC8D799B-C675-4FC5-9AF3-B14675F77D70}" srcOrd="8" destOrd="0" parTransId="{D805258C-6103-4A63-A54A-09BAD9DEAB91}" sibTransId="{0E8D1BB8-1783-4067-9F4B-FB3B089F8D86}"/>
    <dgm:cxn modelId="{8C08AC2D-F44C-48E6-94B5-8F38802588CD}" type="presOf" srcId="{BA7E5CB2-AE47-48B4-AE63-0AD9A2C3304C}" destId="{92265AF6-BB08-44B5-AB93-1A9357DDEE6F}" srcOrd="1" destOrd="0" presId="urn:microsoft.com/office/officeart/2008/layout/HorizontalMultiLevelHierarchy"/>
    <dgm:cxn modelId="{BC900005-E933-4C4A-AFB6-F7C80B6289AA}" srcId="{BDCA3593-ACFE-4E60-9BA4-F3BDABF3C6CC}" destId="{A969F661-4D64-4109-8AAA-70E765256BE7}" srcOrd="2" destOrd="0" parTransId="{EB1433DC-4DB6-4DE2-A66B-03C63248C87D}" sibTransId="{2D85A75E-8EA0-445D-BF0C-3252DB2DEB3C}"/>
    <dgm:cxn modelId="{1E3FA29E-610C-41D5-A4EB-EDBBE39C8D8C}" type="presOf" srcId="{983F595C-CF18-4F54-857B-ABF2C099AE47}" destId="{AF23CF41-50A0-4B64-A42A-59BD63EDF0E1}" srcOrd="0" destOrd="0" presId="urn:microsoft.com/office/officeart/2008/layout/HorizontalMultiLevelHierarchy"/>
    <dgm:cxn modelId="{3D1211E1-6668-4C6D-845B-BE71D2138BE5}" type="presOf" srcId="{A49CA9C7-4864-4071-845B-C3B0030D86D5}" destId="{6C42AB8E-466C-47CF-9182-461481449E54}" srcOrd="0" destOrd="0" presId="urn:microsoft.com/office/officeart/2008/layout/HorizontalMultiLevelHierarchy"/>
    <dgm:cxn modelId="{6A1037F7-5A66-423A-A8F0-1688240B6C1D}" type="presOf" srcId="{A4202B82-B27D-41D8-B0FE-D8633076A4A9}" destId="{56DEBA78-DC7C-496A-AA91-0D03532F6EC9}" srcOrd="0" destOrd="0" presId="urn:microsoft.com/office/officeart/2008/layout/HorizontalMultiLevelHierarchy"/>
    <dgm:cxn modelId="{063F388B-0F65-4DD7-AA58-0A8C26C34EE1}" type="presOf" srcId="{82F2125A-3C84-4914-9293-B34CF676F3CD}" destId="{15FD9CC6-853A-4C04-A1AE-2E54363BE20C}" srcOrd="1" destOrd="0" presId="urn:microsoft.com/office/officeart/2008/layout/HorizontalMultiLevelHierarchy"/>
    <dgm:cxn modelId="{8FB68E8C-1FFF-44B2-8DA8-93BABFEEE9A4}" type="presParOf" srcId="{2EA1D9AA-EF68-49DB-8159-8ECAD74FA562}" destId="{A44FD6F5-1ED5-4EF3-BF56-B27ECDF7CC1A}" srcOrd="0" destOrd="0" presId="urn:microsoft.com/office/officeart/2008/layout/HorizontalMultiLevelHierarchy"/>
    <dgm:cxn modelId="{3EFCF967-7D2B-4F05-B82F-730C8A85CC87}" type="presParOf" srcId="{A44FD6F5-1ED5-4EF3-BF56-B27ECDF7CC1A}" destId="{2B6F68B6-706B-4B98-BD96-CDE3EA5E580C}" srcOrd="0" destOrd="0" presId="urn:microsoft.com/office/officeart/2008/layout/HorizontalMultiLevelHierarchy"/>
    <dgm:cxn modelId="{8FEF19F6-5932-4993-B733-8E80D852D7C3}" type="presParOf" srcId="{A44FD6F5-1ED5-4EF3-BF56-B27ECDF7CC1A}" destId="{7EF50713-70FE-4F92-8A0D-8838EDE7AD91}" srcOrd="1" destOrd="0" presId="urn:microsoft.com/office/officeart/2008/layout/HorizontalMultiLevelHierarchy"/>
    <dgm:cxn modelId="{9B9897AA-EA68-4944-BE95-DD418EE860E6}" type="presParOf" srcId="{7EF50713-70FE-4F92-8A0D-8838EDE7AD91}" destId="{2FDC378E-49CE-4A99-874F-0D2AEF386A94}" srcOrd="0" destOrd="0" presId="urn:microsoft.com/office/officeart/2008/layout/HorizontalMultiLevelHierarchy"/>
    <dgm:cxn modelId="{0892DCB4-27F6-4A4F-B263-FF0FF962AA7D}" type="presParOf" srcId="{2FDC378E-49CE-4A99-874F-0D2AEF386A94}" destId="{4013C279-F2B3-4051-9CAD-B62735ECF19C}" srcOrd="0" destOrd="0" presId="urn:microsoft.com/office/officeart/2008/layout/HorizontalMultiLevelHierarchy"/>
    <dgm:cxn modelId="{7FE5A12B-C9C5-42AA-8D16-5D7FEDD911D8}" type="presParOf" srcId="{7EF50713-70FE-4F92-8A0D-8838EDE7AD91}" destId="{B64E7ADD-6FD7-4B0D-93E3-9A300F4CAF56}" srcOrd="1" destOrd="0" presId="urn:microsoft.com/office/officeart/2008/layout/HorizontalMultiLevelHierarchy"/>
    <dgm:cxn modelId="{6C9673EC-2EC5-4833-A42B-8559E9FBE714}" type="presParOf" srcId="{B64E7ADD-6FD7-4B0D-93E3-9A300F4CAF56}" destId="{AF23CF41-50A0-4B64-A42A-59BD63EDF0E1}" srcOrd="0" destOrd="0" presId="urn:microsoft.com/office/officeart/2008/layout/HorizontalMultiLevelHierarchy"/>
    <dgm:cxn modelId="{45C7524E-647E-405B-9BBD-3F4A52322F12}" type="presParOf" srcId="{B64E7ADD-6FD7-4B0D-93E3-9A300F4CAF56}" destId="{BD87C79A-612C-4B3B-B2EC-89589403059A}" srcOrd="1" destOrd="0" presId="urn:microsoft.com/office/officeart/2008/layout/HorizontalMultiLevelHierarchy"/>
    <dgm:cxn modelId="{ECFA12D7-AF9B-408F-A6BC-00EB0AEDCFFC}" type="presParOf" srcId="{BD87C79A-612C-4B3B-B2EC-89589403059A}" destId="{E5FCAFD2-2BD6-41D5-B0A0-62B1EB107D93}" srcOrd="0" destOrd="0" presId="urn:microsoft.com/office/officeart/2008/layout/HorizontalMultiLevelHierarchy"/>
    <dgm:cxn modelId="{A3D9B69A-B4A3-4248-9D6B-7A9392183425}" type="presParOf" srcId="{E5FCAFD2-2BD6-41D5-B0A0-62B1EB107D93}" destId="{F62510F4-B85F-4038-AA70-C4A09128A7C6}" srcOrd="0" destOrd="0" presId="urn:microsoft.com/office/officeart/2008/layout/HorizontalMultiLevelHierarchy"/>
    <dgm:cxn modelId="{0E1FA39F-5DE6-477E-A3C9-A2026650567C}" type="presParOf" srcId="{BD87C79A-612C-4B3B-B2EC-89589403059A}" destId="{92D8D9F8-0C34-4621-B706-7D6CB8801281}" srcOrd="1" destOrd="0" presId="urn:microsoft.com/office/officeart/2008/layout/HorizontalMultiLevelHierarchy"/>
    <dgm:cxn modelId="{16798C34-9586-4286-916B-28075A7984B1}" type="presParOf" srcId="{92D8D9F8-0C34-4621-B706-7D6CB8801281}" destId="{2955162A-F52A-4E9D-9C5F-6C498644EDF4}" srcOrd="0" destOrd="0" presId="urn:microsoft.com/office/officeart/2008/layout/HorizontalMultiLevelHierarchy"/>
    <dgm:cxn modelId="{8C760ED4-AC6B-4981-A3CE-6672734ECD0B}" type="presParOf" srcId="{92D8D9F8-0C34-4621-B706-7D6CB8801281}" destId="{2AC183EA-D157-4DEA-B4E5-58C95DB0C98A}" srcOrd="1" destOrd="0" presId="urn:microsoft.com/office/officeart/2008/layout/HorizontalMultiLevelHierarchy"/>
    <dgm:cxn modelId="{B4957FC2-C0E2-44BF-A8F9-F009C084CD15}" type="presParOf" srcId="{2AC183EA-D157-4DEA-B4E5-58C95DB0C98A}" destId="{37862376-B8C2-4F40-B9DA-055336C8181F}" srcOrd="0" destOrd="0" presId="urn:microsoft.com/office/officeart/2008/layout/HorizontalMultiLevelHierarchy"/>
    <dgm:cxn modelId="{BBF6251D-14AE-45A7-9F0B-C9B20835862C}" type="presParOf" srcId="{37862376-B8C2-4F40-B9DA-055336C8181F}" destId="{9D3246CB-575E-43FE-ACDA-48AAB9F2F9F8}" srcOrd="0" destOrd="0" presId="urn:microsoft.com/office/officeart/2008/layout/HorizontalMultiLevelHierarchy"/>
    <dgm:cxn modelId="{9FC7E52A-3625-497E-9530-019FB09D91DF}" type="presParOf" srcId="{2AC183EA-D157-4DEA-B4E5-58C95DB0C98A}" destId="{8B60D7C7-32D1-41A2-831D-27846A3232E7}" srcOrd="1" destOrd="0" presId="urn:microsoft.com/office/officeart/2008/layout/HorizontalMultiLevelHierarchy"/>
    <dgm:cxn modelId="{2CDDE1BB-7E5D-4335-83FF-5E1E00541BAC}" type="presParOf" srcId="{8B60D7C7-32D1-41A2-831D-27846A3232E7}" destId="{4EA7B97F-0F3F-4117-82A5-F10DCDB99ED6}" srcOrd="0" destOrd="0" presId="urn:microsoft.com/office/officeart/2008/layout/HorizontalMultiLevelHierarchy"/>
    <dgm:cxn modelId="{9860C199-7906-47C1-9978-2F17B5033D9A}" type="presParOf" srcId="{8B60D7C7-32D1-41A2-831D-27846A3232E7}" destId="{81DCECEB-4CE8-4451-A1E0-6FDD5B6EF07C}" srcOrd="1" destOrd="0" presId="urn:microsoft.com/office/officeart/2008/layout/HorizontalMultiLevelHierarchy"/>
    <dgm:cxn modelId="{9CCDCA95-4F4A-4530-ABA0-3FADAAF1D05A}" type="presParOf" srcId="{81DCECEB-4CE8-4451-A1E0-6FDD5B6EF07C}" destId="{CBAB5511-1CE7-43DD-B0EF-F29738C2D58F}" srcOrd="0" destOrd="0" presId="urn:microsoft.com/office/officeart/2008/layout/HorizontalMultiLevelHierarchy"/>
    <dgm:cxn modelId="{D313B44C-DE0E-4114-8649-03E88E5E8FFC}" type="presParOf" srcId="{CBAB5511-1CE7-43DD-B0EF-F29738C2D58F}" destId="{4E2DCF73-9E83-4E56-8F98-61E35AB7B4D6}" srcOrd="0" destOrd="0" presId="urn:microsoft.com/office/officeart/2008/layout/HorizontalMultiLevelHierarchy"/>
    <dgm:cxn modelId="{4E9944C1-40E0-4FFA-849B-35E9A68E52DC}" type="presParOf" srcId="{81DCECEB-4CE8-4451-A1E0-6FDD5B6EF07C}" destId="{E81B0AB7-FAFE-4469-9ACC-A51E3D83DA5B}" srcOrd="1" destOrd="0" presId="urn:microsoft.com/office/officeart/2008/layout/HorizontalMultiLevelHierarchy"/>
    <dgm:cxn modelId="{DFA8CE2A-F132-476D-BD71-97471D5CF672}" type="presParOf" srcId="{E81B0AB7-FAFE-4469-9ACC-A51E3D83DA5B}" destId="{56DEBA78-DC7C-496A-AA91-0D03532F6EC9}" srcOrd="0" destOrd="0" presId="urn:microsoft.com/office/officeart/2008/layout/HorizontalMultiLevelHierarchy"/>
    <dgm:cxn modelId="{3A2224A6-EDD1-4167-B7BE-892A5E88A07A}" type="presParOf" srcId="{E81B0AB7-FAFE-4469-9ACC-A51E3D83DA5B}" destId="{17C16991-D8EE-4C11-9EBB-0690F3BA8E44}" srcOrd="1" destOrd="0" presId="urn:microsoft.com/office/officeart/2008/layout/HorizontalMultiLevelHierarchy"/>
    <dgm:cxn modelId="{D1BDA7E9-B5C8-446A-9131-4322E9341B57}" type="presParOf" srcId="{81DCECEB-4CE8-4451-A1E0-6FDD5B6EF07C}" destId="{89DA1C87-9070-42EE-9107-A8878F99E39A}" srcOrd="2" destOrd="0" presId="urn:microsoft.com/office/officeart/2008/layout/HorizontalMultiLevelHierarchy"/>
    <dgm:cxn modelId="{BD4659EA-63BA-4B43-AE80-E8A1A27E2308}" type="presParOf" srcId="{89DA1C87-9070-42EE-9107-A8878F99E39A}" destId="{9FACC8C8-5555-4D49-9E89-E2CF377D4C5F}" srcOrd="0" destOrd="0" presId="urn:microsoft.com/office/officeart/2008/layout/HorizontalMultiLevelHierarchy"/>
    <dgm:cxn modelId="{A6834796-0C38-48E6-B3C4-455428EA6DBC}" type="presParOf" srcId="{81DCECEB-4CE8-4451-A1E0-6FDD5B6EF07C}" destId="{9DB8FDEA-C266-439E-A2D2-ED906C653AB5}" srcOrd="3" destOrd="0" presId="urn:microsoft.com/office/officeart/2008/layout/HorizontalMultiLevelHierarchy"/>
    <dgm:cxn modelId="{0A254621-09C2-4F0B-ABAE-03535B602078}" type="presParOf" srcId="{9DB8FDEA-C266-439E-A2D2-ED906C653AB5}" destId="{E3D9550E-D67B-4769-BFB6-CF4A9E536C99}" srcOrd="0" destOrd="0" presId="urn:microsoft.com/office/officeart/2008/layout/HorizontalMultiLevelHierarchy"/>
    <dgm:cxn modelId="{A7242654-53EE-4786-971B-992EC348CFDA}" type="presParOf" srcId="{9DB8FDEA-C266-439E-A2D2-ED906C653AB5}" destId="{6B35A799-E12F-4DA6-A520-E1B54C970F73}" srcOrd="1" destOrd="0" presId="urn:microsoft.com/office/officeart/2008/layout/HorizontalMultiLevelHierarchy"/>
    <dgm:cxn modelId="{F875123A-8E5A-45B3-95F0-8DBDB177400C}" type="presParOf" srcId="{81DCECEB-4CE8-4451-A1E0-6FDD5B6EF07C}" destId="{E4AB5303-ADAA-4144-92E1-E1A575A9938C}" srcOrd="4" destOrd="0" presId="urn:microsoft.com/office/officeart/2008/layout/HorizontalMultiLevelHierarchy"/>
    <dgm:cxn modelId="{79E420C5-EE91-4DD2-BBE5-9E839E14CBF2}" type="presParOf" srcId="{E4AB5303-ADAA-4144-92E1-E1A575A9938C}" destId="{71A06662-726C-491D-BEA7-A4E52E66AE38}" srcOrd="0" destOrd="0" presId="urn:microsoft.com/office/officeart/2008/layout/HorizontalMultiLevelHierarchy"/>
    <dgm:cxn modelId="{A568C285-EBE8-4C4A-88D2-4A4A1D4B2DED}" type="presParOf" srcId="{81DCECEB-4CE8-4451-A1E0-6FDD5B6EF07C}" destId="{FB59AB81-CBA0-49CF-B594-35A68A5C5772}" srcOrd="5" destOrd="0" presId="urn:microsoft.com/office/officeart/2008/layout/HorizontalMultiLevelHierarchy"/>
    <dgm:cxn modelId="{093CA41B-46B6-443D-A019-60F36CA10F31}" type="presParOf" srcId="{FB59AB81-CBA0-49CF-B594-35A68A5C5772}" destId="{ADD174DD-EF4F-48D8-817A-C8ECF1F3C0A9}" srcOrd="0" destOrd="0" presId="urn:microsoft.com/office/officeart/2008/layout/HorizontalMultiLevelHierarchy"/>
    <dgm:cxn modelId="{A593437B-43C5-44DB-87DD-D3253DACB0BB}" type="presParOf" srcId="{FB59AB81-CBA0-49CF-B594-35A68A5C5772}" destId="{241DE49A-9173-48DA-BCEF-B048AC5D2E79}" srcOrd="1" destOrd="0" presId="urn:microsoft.com/office/officeart/2008/layout/HorizontalMultiLevelHierarchy"/>
    <dgm:cxn modelId="{AA5F5FD0-C4E0-48C8-ACDF-5B6108ECD78D}" type="presParOf" srcId="{2AC183EA-D157-4DEA-B4E5-58C95DB0C98A}" destId="{E767402F-2D50-4D33-819C-B9BECA354545}" srcOrd="2" destOrd="0" presId="urn:microsoft.com/office/officeart/2008/layout/HorizontalMultiLevelHierarchy"/>
    <dgm:cxn modelId="{9FE3BF05-B318-45BD-9444-49E6E815EB13}" type="presParOf" srcId="{E767402F-2D50-4D33-819C-B9BECA354545}" destId="{58D002A6-C076-4FB8-86A0-31F1920498E1}" srcOrd="0" destOrd="0" presId="urn:microsoft.com/office/officeart/2008/layout/HorizontalMultiLevelHierarchy"/>
    <dgm:cxn modelId="{83473DA0-15F3-4199-B2C2-630A61B2466E}" type="presParOf" srcId="{2AC183EA-D157-4DEA-B4E5-58C95DB0C98A}" destId="{237B6874-7EE7-45D5-AC63-DFF6DBBEB55A}" srcOrd="3" destOrd="0" presId="urn:microsoft.com/office/officeart/2008/layout/HorizontalMultiLevelHierarchy"/>
    <dgm:cxn modelId="{BA2545CC-4C80-4CBC-91AB-A167A305AB2B}" type="presParOf" srcId="{237B6874-7EE7-45D5-AC63-DFF6DBBEB55A}" destId="{3A7E0CF8-53E1-47BC-B6AF-DB8127D208C1}" srcOrd="0" destOrd="0" presId="urn:microsoft.com/office/officeart/2008/layout/HorizontalMultiLevelHierarchy"/>
    <dgm:cxn modelId="{EFDB14DC-AA3F-4977-9D93-7EADB5266937}" type="presParOf" srcId="{237B6874-7EE7-45D5-AC63-DFF6DBBEB55A}" destId="{952E2EBE-6DA9-4960-812F-617513180345}" srcOrd="1" destOrd="0" presId="urn:microsoft.com/office/officeart/2008/layout/HorizontalMultiLevelHierarchy"/>
    <dgm:cxn modelId="{FF6C2865-905B-4EC4-8C0F-011C401755D5}" type="presParOf" srcId="{952E2EBE-6DA9-4960-812F-617513180345}" destId="{4337018A-2E6E-4E46-B382-609193C0A8AE}" srcOrd="0" destOrd="0" presId="urn:microsoft.com/office/officeart/2008/layout/HorizontalMultiLevelHierarchy"/>
    <dgm:cxn modelId="{31CE12CE-FC34-45B2-9DA4-C64E60608514}" type="presParOf" srcId="{4337018A-2E6E-4E46-B382-609193C0A8AE}" destId="{D764264B-C697-42DC-93B3-5B73C2E93461}" srcOrd="0" destOrd="0" presId="urn:microsoft.com/office/officeart/2008/layout/HorizontalMultiLevelHierarchy"/>
    <dgm:cxn modelId="{D9C8373E-3787-47FE-9C63-ABBED12A9B26}" type="presParOf" srcId="{952E2EBE-6DA9-4960-812F-617513180345}" destId="{21BF7C7C-BF6A-4AA7-8149-88DC3A775B20}" srcOrd="1" destOrd="0" presId="urn:microsoft.com/office/officeart/2008/layout/HorizontalMultiLevelHierarchy"/>
    <dgm:cxn modelId="{CBCD6D8F-07CF-4A2A-91A0-C4296AF3AF1E}" type="presParOf" srcId="{21BF7C7C-BF6A-4AA7-8149-88DC3A775B20}" destId="{E0FBEAB9-8449-4721-B9EE-F37F4B86DAB6}" srcOrd="0" destOrd="0" presId="urn:microsoft.com/office/officeart/2008/layout/HorizontalMultiLevelHierarchy"/>
    <dgm:cxn modelId="{088EDA29-968D-4BC1-9BDE-5F83998239C6}" type="presParOf" srcId="{21BF7C7C-BF6A-4AA7-8149-88DC3A775B20}" destId="{8F70EF00-84E3-49B0-B69F-606AE69F904B}" srcOrd="1" destOrd="0" presId="urn:microsoft.com/office/officeart/2008/layout/HorizontalMultiLevelHierarchy"/>
    <dgm:cxn modelId="{05E9D1F3-56E5-4C32-9A07-352413FF7912}" type="presParOf" srcId="{952E2EBE-6DA9-4960-812F-617513180345}" destId="{9374CF0B-8171-404B-BB8D-57D596A99123}" srcOrd="2" destOrd="0" presId="urn:microsoft.com/office/officeart/2008/layout/HorizontalMultiLevelHierarchy"/>
    <dgm:cxn modelId="{666F10DC-356E-46FA-98B3-24E054760D60}" type="presParOf" srcId="{9374CF0B-8171-404B-BB8D-57D596A99123}" destId="{8EAA0B18-0A83-4051-B9A6-FDD0758E5FA7}" srcOrd="0" destOrd="0" presId="urn:microsoft.com/office/officeart/2008/layout/HorizontalMultiLevelHierarchy"/>
    <dgm:cxn modelId="{6E3CB89C-92F7-415B-B6C8-C727D4F18C15}" type="presParOf" srcId="{952E2EBE-6DA9-4960-812F-617513180345}" destId="{833F17E3-7F93-4207-9281-B025C055EB5F}" srcOrd="3" destOrd="0" presId="urn:microsoft.com/office/officeart/2008/layout/HorizontalMultiLevelHierarchy"/>
    <dgm:cxn modelId="{9D9927F3-108C-459C-844D-9B06D987B3B3}" type="presParOf" srcId="{833F17E3-7F93-4207-9281-B025C055EB5F}" destId="{E1B70453-40C5-40C6-9274-3A71C437EC59}" srcOrd="0" destOrd="0" presId="urn:microsoft.com/office/officeart/2008/layout/HorizontalMultiLevelHierarchy"/>
    <dgm:cxn modelId="{713EDD35-1810-4470-BC03-498C93C468EA}" type="presParOf" srcId="{833F17E3-7F93-4207-9281-B025C055EB5F}" destId="{8A65FC54-11CA-4AFF-AF37-F5FAED2492BD}" srcOrd="1" destOrd="0" presId="urn:microsoft.com/office/officeart/2008/layout/HorizontalMultiLevelHierarchy"/>
    <dgm:cxn modelId="{1CF5D42E-A33F-4156-AA8C-18F7D54EA42F}" type="presParOf" srcId="{2AC183EA-D157-4DEA-B4E5-58C95DB0C98A}" destId="{6A8AC08D-5D87-4422-B166-8522C6972B8F}" srcOrd="4" destOrd="0" presId="urn:microsoft.com/office/officeart/2008/layout/HorizontalMultiLevelHierarchy"/>
    <dgm:cxn modelId="{231F5F0D-B2B8-4331-B5F0-88E4F6B50033}" type="presParOf" srcId="{6A8AC08D-5D87-4422-B166-8522C6972B8F}" destId="{1CEE25ED-8E42-4D1A-BAA9-95C9D635BB93}" srcOrd="0" destOrd="0" presId="urn:microsoft.com/office/officeart/2008/layout/HorizontalMultiLevelHierarchy"/>
    <dgm:cxn modelId="{C3E5AD37-EF15-4B0B-832D-386FA70B37ED}" type="presParOf" srcId="{2AC183EA-D157-4DEA-B4E5-58C95DB0C98A}" destId="{8187B1A4-2152-4139-8839-DA029A4C3152}" srcOrd="5" destOrd="0" presId="urn:microsoft.com/office/officeart/2008/layout/HorizontalMultiLevelHierarchy"/>
    <dgm:cxn modelId="{20821B9D-FD2F-4DFC-8BB6-F95CE4894A15}" type="presParOf" srcId="{8187B1A4-2152-4139-8839-DA029A4C3152}" destId="{8695E9FE-6ACE-460C-A9C9-4D49D2175C9A}" srcOrd="0" destOrd="0" presId="urn:microsoft.com/office/officeart/2008/layout/HorizontalMultiLevelHierarchy"/>
    <dgm:cxn modelId="{40D4F5F9-C96F-4C2D-B96F-65E33CA0F5A6}" type="presParOf" srcId="{8187B1A4-2152-4139-8839-DA029A4C3152}" destId="{94A728AA-58DE-40F5-919D-5186BCBE87C0}" srcOrd="1" destOrd="0" presId="urn:microsoft.com/office/officeart/2008/layout/HorizontalMultiLevelHierarchy"/>
    <dgm:cxn modelId="{5A946BE3-1621-4EBF-B051-0AD437ADD9A1}" type="presParOf" srcId="{94A728AA-58DE-40F5-919D-5186BCBE87C0}" destId="{C22C7DEA-F4C3-4A85-AF53-7766F9DCDF64}" srcOrd="0" destOrd="0" presId="urn:microsoft.com/office/officeart/2008/layout/HorizontalMultiLevelHierarchy"/>
    <dgm:cxn modelId="{7355F4BD-AEBB-4540-AE73-D71796EB99CD}" type="presParOf" srcId="{C22C7DEA-F4C3-4A85-AF53-7766F9DCDF64}" destId="{39868983-CA66-4495-BD7A-7BA0CCEBDAD5}" srcOrd="0" destOrd="0" presId="urn:microsoft.com/office/officeart/2008/layout/HorizontalMultiLevelHierarchy"/>
    <dgm:cxn modelId="{311B423C-95CA-4EA7-B965-FC0E808BEE14}" type="presParOf" srcId="{94A728AA-58DE-40F5-919D-5186BCBE87C0}" destId="{464562F7-541D-4A7B-ADBC-BF52D07D57E0}" srcOrd="1" destOrd="0" presId="urn:microsoft.com/office/officeart/2008/layout/HorizontalMultiLevelHierarchy"/>
    <dgm:cxn modelId="{710C6407-E8DD-4E4C-B414-AAE8257A0126}" type="presParOf" srcId="{464562F7-541D-4A7B-ADBC-BF52D07D57E0}" destId="{2D8CDB6C-4FCD-4CBC-8482-E24959CFB47E}" srcOrd="0" destOrd="0" presId="urn:microsoft.com/office/officeart/2008/layout/HorizontalMultiLevelHierarchy"/>
    <dgm:cxn modelId="{5754E725-6FE5-43DD-80B8-E8AE55888BC4}" type="presParOf" srcId="{464562F7-541D-4A7B-ADBC-BF52D07D57E0}" destId="{91D2588B-30F3-4D78-8624-0A4D2CAB3A9F}" srcOrd="1" destOrd="0" presId="urn:microsoft.com/office/officeart/2008/layout/HorizontalMultiLevelHierarchy"/>
    <dgm:cxn modelId="{D2B4EC36-4BCC-409B-835E-7AF869E6CB37}" type="presParOf" srcId="{BD87C79A-612C-4B3B-B2EC-89589403059A}" destId="{0B44270A-1EE8-4CAB-B17E-6F08FD4DEE6B}" srcOrd="2" destOrd="0" presId="urn:microsoft.com/office/officeart/2008/layout/HorizontalMultiLevelHierarchy"/>
    <dgm:cxn modelId="{C4E5713D-2A45-4F9B-B40E-600561892265}" type="presParOf" srcId="{0B44270A-1EE8-4CAB-B17E-6F08FD4DEE6B}" destId="{BE4271D0-7F86-4D97-9E26-6FDB1F549D73}" srcOrd="0" destOrd="0" presId="urn:microsoft.com/office/officeart/2008/layout/HorizontalMultiLevelHierarchy"/>
    <dgm:cxn modelId="{258A720C-3F03-45D8-8FE0-5F4BA3466D56}" type="presParOf" srcId="{BD87C79A-612C-4B3B-B2EC-89589403059A}" destId="{9D964FC1-B820-4057-8D7F-4CF08010E5CD}" srcOrd="3" destOrd="0" presId="urn:microsoft.com/office/officeart/2008/layout/HorizontalMultiLevelHierarchy"/>
    <dgm:cxn modelId="{D3023E05-14F9-4CEA-8121-B3334DC4BBDF}" type="presParOf" srcId="{9D964FC1-B820-4057-8D7F-4CF08010E5CD}" destId="{E05ACF6A-71D8-4D8A-8823-F06FD0381F6E}" srcOrd="0" destOrd="0" presId="urn:microsoft.com/office/officeart/2008/layout/HorizontalMultiLevelHierarchy"/>
    <dgm:cxn modelId="{D0AD0FAB-D9D1-46D2-9363-242C3E729A45}" type="presParOf" srcId="{9D964FC1-B820-4057-8D7F-4CF08010E5CD}" destId="{8711E5C4-E16F-4BD3-9D40-CD1B3994FE2C}" srcOrd="1" destOrd="0" presId="urn:microsoft.com/office/officeart/2008/layout/HorizontalMultiLevelHierarchy"/>
    <dgm:cxn modelId="{1DD5D937-3FB3-45BC-9C16-6384D76BCBD2}" type="presParOf" srcId="{8711E5C4-E16F-4BD3-9D40-CD1B3994FE2C}" destId="{841285E9-052F-4F51-8A99-A4CD2299122B}" srcOrd="0" destOrd="0" presId="urn:microsoft.com/office/officeart/2008/layout/HorizontalMultiLevelHierarchy"/>
    <dgm:cxn modelId="{2EE42925-E781-4C88-9C49-BC22BCFD31E4}" type="presParOf" srcId="{841285E9-052F-4F51-8A99-A4CD2299122B}" destId="{79D85A0A-506F-41B9-AC90-D0521B1D5FC5}" srcOrd="0" destOrd="0" presId="urn:microsoft.com/office/officeart/2008/layout/HorizontalMultiLevelHierarchy"/>
    <dgm:cxn modelId="{5EBA2089-285D-4BE4-92A5-73849BA60491}" type="presParOf" srcId="{8711E5C4-E16F-4BD3-9D40-CD1B3994FE2C}" destId="{4A6C324A-2FDF-4BB8-9B66-7B4757F260E7}" srcOrd="1" destOrd="0" presId="urn:microsoft.com/office/officeart/2008/layout/HorizontalMultiLevelHierarchy"/>
    <dgm:cxn modelId="{D4874364-0B03-4F98-8EDC-6BF35F9C9CF3}" type="presParOf" srcId="{4A6C324A-2FDF-4BB8-9B66-7B4757F260E7}" destId="{03BEC98C-78CE-4B35-85BD-47742CBAC82E}" srcOrd="0" destOrd="0" presId="urn:microsoft.com/office/officeart/2008/layout/HorizontalMultiLevelHierarchy"/>
    <dgm:cxn modelId="{FA23DDBE-2D6D-41B7-9D7C-4E55CCAC9937}" type="presParOf" srcId="{4A6C324A-2FDF-4BB8-9B66-7B4757F260E7}" destId="{24C91564-3C13-4292-9318-58E33392984D}" srcOrd="1" destOrd="0" presId="urn:microsoft.com/office/officeart/2008/layout/HorizontalMultiLevelHierarchy"/>
    <dgm:cxn modelId="{B6A04BDB-B525-40A2-A87B-E10118995287}" type="presParOf" srcId="{24C91564-3C13-4292-9318-58E33392984D}" destId="{37B420F1-70E1-4BDB-B3BF-BB4D91892336}" srcOrd="0" destOrd="0" presId="urn:microsoft.com/office/officeart/2008/layout/HorizontalMultiLevelHierarchy"/>
    <dgm:cxn modelId="{BA9C0FE6-ABF9-4302-BF56-182B4454E370}" type="presParOf" srcId="{37B420F1-70E1-4BDB-B3BF-BB4D91892336}" destId="{15FD9CC6-853A-4C04-A1AE-2E54363BE20C}" srcOrd="0" destOrd="0" presId="urn:microsoft.com/office/officeart/2008/layout/HorizontalMultiLevelHierarchy"/>
    <dgm:cxn modelId="{0121A293-469B-4BE7-B00C-4EC862376841}" type="presParOf" srcId="{24C91564-3C13-4292-9318-58E33392984D}" destId="{EB49FA03-A43B-4839-9CD2-951BCFCB6181}" srcOrd="1" destOrd="0" presId="urn:microsoft.com/office/officeart/2008/layout/HorizontalMultiLevelHierarchy"/>
    <dgm:cxn modelId="{0E2F5074-D4BF-4AB3-9E84-D8BC4B77F643}" type="presParOf" srcId="{EB49FA03-A43B-4839-9CD2-951BCFCB6181}" destId="{4F35ACA4-4E96-41D5-B7C4-3E61DBA07EBD}" srcOrd="0" destOrd="0" presId="urn:microsoft.com/office/officeart/2008/layout/HorizontalMultiLevelHierarchy"/>
    <dgm:cxn modelId="{B8AF2FB8-6BC7-42E7-B234-5ABBF3633A06}" type="presParOf" srcId="{EB49FA03-A43B-4839-9CD2-951BCFCB6181}" destId="{CB3C65E1-FA63-4D0D-8D9C-8D3CF323FFC9}" srcOrd="1" destOrd="0" presId="urn:microsoft.com/office/officeart/2008/layout/HorizontalMultiLevelHierarchy"/>
    <dgm:cxn modelId="{31674487-AE4F-4905-977E-8AC2F3E3ACED}" type="presParOf" srcId="{24C91564-3C13-4292-9318-58E33392984D}" destId="{00C72195-EB82-4430-8BAD-44E3C0626793}" srcOrd="2" destOrd="0" presId="urn:microsoft.com/office/officeart/2008/layout/HorizontalMultiLevelHierarchy"/>
    <dgm:cxn modelId="{B1959193-7BB2-4396-9192-6D94BAF10A7D}" type="presParOf" srcId="{00C72195-EB82-4430-8BAD-44E3C0626793}" destId="{6C152C38-85E8-4067-AF00-D44F75490D8E}" srcOrd="0" destOrd="0" presId="urn:microsoft.com/office/officeart/2008/layout/HorizontalMultiLevelHierarchy"/>
    <dgm:cxn modelId="{25F7AC5A-A9F3-43CF-85DE-01E9206B171B}" type="presParOf" srcId="{24C91564-3C13-4292-9318-58E33392984D}" destId="{F98E458A-F2BC-453A-A05C-5AB3A9F426D5}" srcOrd="3" destOrd="0" presId="urn:microsoft.com/office/officeart/2008/layout/HorizontalMultiLevelHierarchy"/>
    <dgm:cxn modelId="{A346B65A-D4BF-4693-9FA9-3B029971D1CC}" type="presParOf" srcId="{F98E458A-F2BC-453A-A05C-5AB3A9F426D5}" destId="{2809F165-29BD-4C35-A0C2-E47018B7C023}" srcOrd="0" destOrd="0" presId="urn:microsoft.com/office/officeart/2008/layout/HorizontalMultiLevelHierarchy"/>
    <dgm:cxn modelId="{48809582-622A-40F9-A768-635E8FF11EE7}" type="presParOf" srcId="{F98E458A-F2BC-453A-A05C-5AB3A9F426D5}" destId="{B5E0C48C-FCAB-46A7-91D3-A871FFAB07BF}" srcOrd="1" destOrd="0" presId="urn:microsoft.com/office/officeart/2008/layout/HorizontalMultiLevelHierarchy"/>
    <dgm:cxn modelId="{37B974AB-094D-4318-B867-F7E51A50F94C}" type="presParOf" srcId="{24C91564-3C13-4292-9318-58E33392984D}" destId="{C3371EBC-8582-4941-B25E-0EC85CCA9B67}" srcOrd="4" destOrd="0" presId="urn:microsoft.com/office/officeart/2008/layout/HorizontalMultiLevelHierarchy"/>
    <dgm:cxn modelId="{C302F1B7-7C75-4790-ABE0-0837BF096423}" type="presParOf" srcId="{C3371EBC-8582-4941-B25E-0EC85CCA9B67}" destId="{92E5B2FB-1A3F-4022-9B04-F264B71EE5D5}" srcOrd="0" destOrd="0" presId="urn:microsoft.com/office/officeart/2008/layout/HorizontalMultiLevelHierarchy"/>
    <dgm:cxn modelId="{B0A1BAAA-BDF9-4A1F-AD1D-AE04D44ABF0C}" type="presParOf" srcId="{24C91564-3C13-4292-9318-58E33392984D}" destId="{DE4AC2BD-740D-48A5-96C7-4D4D15FB6930}" srcOrd="5" destOrd="0" presId="urn:microsoft.com/office/officeart/2008/layout/HorizontalMultiLevelHierarchy"/>
    <dgm:cxn modelId="{0B2972BF-7A9F-4D80-A24B-8C935141BA7F}" type="presParOf" srcId="{DE4AC2BD-740D-48A5-96C7-4D4D15FB6930}" destId="{C0439E11-8540-4A54-8BE2-0172DD762573}" srcOrd="0" destOrd="0" presId="urn:microsoft.com/office/officeart/2008/layout/HorizontalMultiLevelHierarchy"/>
    <dgm:cxn modelId="{C188BEDA-56E0-45E1-A09F-349374612859}" type="presParOf" srcId="{DE4AC2BD-740D-48A5-96C7-4D4D15FB6930}" destId="{14EC317F-4084-425E-A8BE-224F73C6BDB8}" srcOrd="1" destOrd="0" presId="urn:microsoft.com/office/officeart/2008/layout/HorizontalMultiLevelHierarchy"/>
    <dgm:cxn modelId="{56F7208B-51AD-4A01-BD52-5D04780EC18B}" type="presParOf" srcId="{24C91564-3C13-4292-9318-58E33392984D}" destId="{398F2920-C3E9-4C18-AC35-8C065F35C8D5}" srcOrd="6" destOrd="0" presId="urn:microsoft.com/office/officeart/2008/layout/HorizontalMultiLevelHierarchy"/>
    <dgm:cxn modelId="{D1078B90-1E71-438B-A3AC-2B2A5869053C}" type="presParOf" srcId="{398F2920-C3E9-4C18-AC35-8C065F35C8D5}" destId="{21D1DB1C-A247-4455-A17D-5CE85A6A89F5}" srcOrd="0" destOrd="0" presId="urn:microsoft.com/office/officeart/2008/layout/HorizontalMultiLevelHierarchy"/>
    <dgm:cxn modelId="{0E982094-13DE-4275-A8E5-FB97AFBC2DEE}" type="presParOf" srcId="{24C91564-3C13-4292-9318-58E33392984D}" destId="{D785EE1D-0704-41CE-9C65-D2C085133DFF}" srcOrd="7" destOrd="0" presId="urn:microsoft.com/office/officeart/2008/layout/HorizontalMultiLevelHierarchy"/>
    <dgm:cxn modelId="{2417F3C8-5A4A-4386-BC81-8A43412B6078}" type="presParOf" srcId="{D785EE1D-0704-41CE-9C65-D2C085133DFF}" destId="{6CF9F3E3-D858-4F11-99A4-A84C07FAFEE7}" srcOrd="0" destOrd="0" presId="urn:microsoft.com/office/officeart/2008/layout/HorizontalMultiLevelHierarchy"/>
    <dgm:cxn modelId="{363DAA71-D5F2-4A07-BA2D-83F5D75D87FB}" type="presParOf" srcId="{D785EE1D-0704-41CE-9C65-D2C085133DFF}" destId="{4B30AA36-0DD7-4B8F-B4AB-8AE9C309F58D}" srcOrd="1" destOrd="0" presId="urn:microsoft.com/office/officeart/2008/layout/HorizontalMultiLevelHierarchy"/>
    <dgm:cxn modelId="{AE5D896E-F4D3-4911-8C59-04A43457D947}" type="presParOf" srcId="{24C91564-3C13-4292-9318-58E33392984D}" destId="{913DB0D7-0B74-4ED8-8E8D-6D71375FDD28}" srcOrd="8" destOrd="0" presId="urn:microsoft.com/office/officeart/2008/layout/HorizontalMultiLevelHierarchy"/>
    <dgm:cxn modelId="{E859869F-AD04-4805-9541-2AE214D4F99E}" type="presParOf" srcId="{913DB0D7-0B74-4ED8-8E8D-6D71375FDD28}" destId="{01067694-D2FE-4EEF-85AE-3253F147BDAE}" srcOrd="0" destOrd="0" presId="urn:microsoft.com/office/officeart/2008/layout/HorizontalMultiLevelHierarchy"/>
    <dgm:cxn modelId="{888456A4-3103-40AE-975D-AA7EFE406263}" type="presParOf" srcId="{24C91564-3C13-4292-9318-58E33392984D}" destId="{3AAB17F5-374E-4C82-8501-BE95B126B4FE}" srcOrd="9" destOrd="0" presId="urn:microsoft.com/office/officeart/2008/layout/HorizontalMultiLevelHierarchy"/>
    <dgm:cxn modelId="{886680A1-F04D-40E4-BBDD-5507C0BB80CF}" type="presParOf" srcId="{3AAB17F5-374E-4C82-8501-BE95B126B4FE}" destId="{29E78DBE-04B0-4E87-B3C6-02096D4A8C17}" srcOrd="0" destOrd="0" presId="urn:microsoft.com/office/officeart/2008/layout/HorizontalMultiLevelHierarchy"/>
    <dgm:cxn modelId="{ECE0971D-4962-457A-A57C-5418E55C42E5}" type="presParOf" srcId="{3AAB17F5-374E-4C82-8501-BE95B126B4FE}" destId="{6F991591-8C02-4961-90E1-592267F4F5E1}" srcOrd="1" destOrd="0" presId="urn:microsoft.com/office/officeart/2008/layout/HorizontalMultiLevelHierarchy"/>
    <dgm:cxn modelId="{674D115C-D9FE-40CD-99AD-56908F815FAB}" type="presParOf" srcId="{24C91564-3C13-4292-9318-58E33392984D}" destId="{85C3E683-5659-4740-A7DD-A0B689D61CA8}" srcOrd="10" destOrd="0" presId="urn:microsoft.com/office/officeart/2008/layout/HorizontalMultiLevelHierarchy"/>
    <dgm:cxn modelId="{CBA56EFF-CEEA-4C2D-8B29-88C93F32AE18}" type="presParOf" srcId="{85C3E683-5659-4740-A7DD-A0B689D61CA8}" destId="{72AFE4E2-0E87-4972-BDB9-35D3F244C109}" srcOrd="0" destOrd="0" presId="urn:microsoft.com/office/officeart/2008/layout/HorizontalMultiLevelHierarchy"/>
    <dgm:cxn modelId="{6E6DA84F-6798-4E41-84A2-42C637375DB2}" type="presParOf" srcId="{24C91564-3C13-4292-9318-58E33392984D}" destId="{9931ABA0-1B15-461B-9A5D-E35B5CDF8819}" srcOrd="11" destOrd="0" presId="urn:microsoft.com/office/officeart/2008/layout/HorizontalMultiLevelHierarchy"/>
    <dgm:cxn modelId="{3698AF2E-4F4A-4983-AA5F-EF34654A4866}" type="presParOf" srcId="{9931ABA0-1B15-461B-9A5D-E35B5CDF8819}" destId="{52E93BC1-9E57-4BC1-9A34-A6CEAEDEC161}" srcOrd="0" destOrd="0" presId="urn:microsoft.com/office/officeart/2008/layout/HorizontalMultiLevelHierarchy"/>
    <dgm:cxn modelId="{79F30925-F86C-4CFC-B1D2-8EDA7D7220E5}" type="presParOf" srcId="{9931ABA0-1B15-461B-9A5D-E35B5CDF8819}" destId="{BD7139B5-6EEF-4E4A-962F-5C323A040E59}" srcOrd="1" destOrd="0" presId="urn:microsoft.com/office/officeart/2008/layout/HorizontalMultiLevelHierarchy"/>
    <dgm:cxn modelId="{61ECC23C-FF5D-4C9F-AAFC-15D517194035}" type="presParOf" srcId="{24C91564-3C13-4292-9318-58E33392984D}" destId="{EA0F467B-8C24-42A9-AD6B-0163367913EF}" srcOrd="12" destOrd="0" presId="urn:microsoft.com/office/officeart/2008/layout/HorizontalMultiLevelHierarchy"/>
    <dgm:cxn modelId="{5F3A86FD-0CAE-4DF0-81DD-F5A3106D275F}" type="presParOf" srcId="{EA0F467B-8C24-42A9-AD6B-0163367913EF}" destId="{885FAFE2-2287-416B-8A49-4896AFA18245}" srcOrd="0" destOrd="0" presId="urn:microsoft.com/office/officeart/2008/layout/HorizontalMultiLevelHierarchy"/>
    <dgm:cxn modelId="{231A75A1-AF3D-43BD-BFF2-C730A0E5467C}" type="presParOf" srcId="{24C91564-3C13-4292-9318-58E33392984D}" destId="{8BDC7B9A-CD67-41F9-B498-DD1EDF1F19FF}" srcOrd="13" destOrd="0" presId="urn:microsoft.com/office/officeart/2008/layout/HorizontalMultiLevelHierarchy"/>
    <dgm:cxn modelId="{A5D4D317-18FF-4251-86D5-01CDDA575129}" type="presParOf" srcId="{8BDC7B9A-CD67-41F9-B498-DD1EDF1F19FF}" destId="{31212319-CE1B-487C-9D3B-A28146341CDF}" srcOrd="0" destOrd="0" presId="urn:microsoft.com/office/officeart/2008/layout/HorizontalMultiLevelHierarchy"/>
    <dgm:cxn modelId="{D57CB318-CD1E-49E3-9368-8C1D366A0828}" type="presParOf" srcId="{8BDC7B9A-CD67-41F9-B498-DD1EDF1F19FF}" destId="{611D9EF4-644D-4853-B745-DF63F859EA48}" srcOrd="1" destOrd="0" presId="urn:microsoft.com/office/officeart/2008/layout/HorizontalMultiLevelHierarchy"/>
    <dgm:cxn modelId="{D27991BF-5019-4F63-B077-9FE08D56664A}" type="presParOf" srcId="{24C91564-3C13-4292-9318-58E33392984D}" destId="{6C42AB8E-466C-47CF-9182-461481449E54}" srcOrd="14" destOrd="0" presId="urn:microsoft.com/office/officeart/2008/layout/HorizontalMultiLevelHierarchy"/>
    <dgm:cxn modelId="{9D68BF37-3364-4022-90E0-19F058676049}" type="presParOf" srcId="{6C42AB8E-466C-47CF-9182-461481449E54}" destId="{2E73EBAF-F6E6-477C-BC66-170B30C09716}" srcOrd="0" destOrd="0" presId="urn:microsoft.com/office/officeart/2008/layout/HorizontalMultiLevelHierarchy"/>
    <dgm:cxn modelId="{B5ADB80F-0DB8-4D11-9380-8729939A574A}" type="presParOf" srcId="{24C91564-3C13-4292-9318-58E33392984D}" destId="{C683AA7E-9573-4979-87AF-DAC20FE60049}" srcOrd="15" destOrd="0" presId="urn:microsoft.com/office/officeart/2008/layout/HorizontalMultiLevelHierarchy"/>
    <dgm:cxn modelId="{C6AE18AC-B791-4A93-9FF6-8F845EB6AC25}" type="presParOf" srcId="{C683AA7E-9573-4979-87AF-DAC20FE60049}" destId="{D9528DFE-4A64-4920-8234-AB376DC8A67A}" srcOrd="0" destOrd="0" presId="urn:microsoft.com/office/officeart/2008/layout/HorizontalMultiLevelHierarchy"/>
    <dgm:cxn modelId="{506B734C-E3F5-4F80-BD4A-BF181DBF3DA4}" type="presParOf" srcId="{C683AA7E-9573-4979-87AF-DAC20FE60049}" destId="{355701EA-8756-419C-BD2A-ECBD5065CBA6}" srcOrd="1" destOrd="0" presId="urn:microsoft.com/office/officeart/2008/layout/HorizontalMultiLevelHierarchy"/>
    <dgm:cxn modelId="{0EFC9D8B-8E0C-4980-87B4-E0CA51E25EF7}" type="presParOf" srcId="{24C91564-3C13-4292-9318-58E33392984D}" destId="{004A9B61-0142-4007-AB02-D144B3475A90}" srcOrd="16" destOrd="0" presId="urn:microsoft.com/office/officeart/2008/layout/HorizontalMultiLevelHierarchy"/>
    <dgm:cxn modelId="{74D1A75D-B07F-4049-99DC-F80636A9574C}" type="presParOf" srcId="{004A9B61-0142-4007-AB02-D144B3475A90}" destId="{7D4D82A6-02F4-42D1-9BBB-D7CAA77C1F7B}" srcOrd="0" destOrd="0" presId="urn:microsoft.com/office/officeart/2008/layout/HorizontalMultiLevelHierarchy"/>
    <dgm:cxn modelId="{EAC4D41B-A1D7-455B-A5D8-CA3A23A95DE4}" type="presParOf" srcId="{24C91564-3C13-4292-9318-58E33392984D}" destId="{DE3F3836-D0CD-47DF-AAB2-C644FB0EF550}" srcOrd="17" destOrd="0" presId="urn:microsoft.com/office/officeart/2008/layout/HorizontalMultiLevelHierarchy"/>
    <dgm:cxn modelId="{388ACA20-16EA-4026-B676-E7D6269C3873}" type="presParOf" srcId="{DE3F3836-D0CD-47DF-AAB2-C644FB0EF550}" destId="{974FE64E-EB6B-4657-81CD-4BD0027D2321}" srcOrd="0" destOrd="0" presId="urn:microsoft.com/office/officeart/2008/layout/HorizontalMultiLevelHierarchy"/>
    <dgm:cxn modelId="{A81C04B4-D57C-4728-B3DA-234CAEC16330}" type="presParOf" srcId="{DE3F3836-D0CD-47DF-AAB2-C644FB0EF550}" destId="{FD24111B-9AAC-4AAA-8786-C093A41F2F2B}" srcOrd="1" destOrd="0" presId="urn:microsoft.com/office/officeart/2008/layout/HorizontalMultiLevelHierarchy"/>
    <dgm:cxn modelId="{79AF7BB6-9D1B-4E74-AE70-AA3DAA12C13C}" type="presParOf" srcId="{8711E5C4-E16F-4BD3-9D40-CD1B3994FE2C}" destId="{4EEAD7C0-256F-4842-A37C-F1C1148DF08F}" srcOrd="2" destOrd="0" presId="urn:microsoft.com/office/officeart/2008/layout/HorizontalMultiLevelHierarchy"/>
    <dgm:cxn modelId="{383B3E25-32BD-4C5F-AF40-6DB47901903A}" type="presParOf" srcId="{4EEAD7C0-256F-4842-A37C-F1C1148DF08F}" destId="{B7D2AF08-FE04-4735-AF83-47F1448A1750}" srcOrd="0" destOrd="0" presId="urn:microsoft.com/office/officeart/2008/layout/HorizontalMultiLevelHierarchy"/>
    <dgm:cxn modelId="{AFB604C0-5D2A-44E5-8AE4-4D3202A6D87D}" type="presParOf" srcId="{8711E5C4-E16F-4BD3-9D40-CD1B3994FE2C}" destId="{668A9090-0563-4ED8-9BEC-07F74DC286F9}" srcOrd="3" destOrd="0" presId="urn:microsoft.com/office/officeart/2008/layout/HorizontalMultiLevelHierarchy"/>
    <dgm:cxn modelId="{067A981B-2992-405C-8FFF-C25767716F7D}" type="presParOf" srcId="{668A9090-0563-4ED8-9BEC-07F74DC286F9}" destId="{D9004DC9-0CD5-49D0-8C42-0753746D5C38}" srcOrd="0" destOrd="0" presId="urn:microsoft.com/office/officeart/2008/layout/HorizontalMultiLevelHierarchy"/>
    <dgm:cxn modelId="{F19EEDC8-1EE6-48AA-AAC4-3A8CC6FDEE7C}" type="presParOf" srcId="{668A9090-0563-4ED8-9BEC-07F74DC286F9}" destId="{8BD48879-FEF3-4F95-AF07-B35A815ACBD3}" srcOrd="1" destOrd="0" presId="urn:microsoft.com/office/officeart/2008/layout/HorizontalMultiLevelHierarchy"/>
    <dgm:cxn modelId="{6D4E37E1-FC28-4388-9E0D-FCFF7273C667}" type="presParOf" srcId="{8BD48879-FEF3-4F95-AF07-B35A815ACBD3}" destId="{1FE9E662-DADE-41FB-BAE7-719A0B26E326}" srcOrd="0" destOrd="0" presId="urn:microsoft.com/office/officeart/2008/layout/HorizontalMultiLevelHierarchy"/>
    <dgm:cxn modelId="{D657B9D1-0877-4135-BD4E-806508058835}" type="presParOf" srcId="{1FE9E662-DADE-41FB-BAE7-719A0B26E326}" destId="{FC1E94B7-2ACA-45B2-84A3-CA2811B94809}" srcOrd="0" destOrd="0" presId="urn:microsoft.com/office/officeart/2008/layout/HorizontalMultiLevelHierarchy"/>
    <dgm:cxn modelId="{079563D2-3345-42E1-BA0D-2A1182DC7D8D}" type="presParOf" srcId="{8BD48879-FEF3-4F95-AF07-B35A815ACBD3}" destId="{BDE6CE71-5AF5-4608-B490-2DA0AFA47CB3}" srcOrd="1" destOrd="0" presId="urn:microsoft.com/office/officeart/2008/layout/HorizontalMultiLevelHierarchy"/>
    <dgm:cxn modelId="{49932CEC-53F0-4542-A5F3-19608705C5CC}" type="presParOf" srcId="{BDE6CE71-5AF5-4608-B490-2DA0AFA47CB3}" destId="{72A7D979-6DE3-41ED-8514-4D93E22CC9EC}" srcOrd="0" destOrd="0" presId="urn:microsoft.com/office/officeart/2008/layout/HorizontalMultiLevelHierarchy"/>
    <dgm:cxn modelId="{0F453F74-002A-4735-8103-30A2C9D19E17}" type="presParOf" srcId="{BDE6CE71-5AF5-4608-B490-2DA0AFA47CB3}" destId="{8D46CBF2-3732-4F6A-8140-4AE7502E436E}" srcOrd="1" destOrd="0" presId="urn:microsoft.com/office/officeart/2008/layout/HorizontalMultiLevelHierarchy"/>
    <dgm:cxn modelId="{7B3D5317-27CD-4726-816C-E5CAB645B6A3}" type="presParOf" srcId="{8BD48879-FEF3-4F95-AF07-B35A815ACBD3}" destId="{B513DAB2-D63D-49D3-928F-6B3FE322BD74}" srcOrd="2" destOrd="0" presId="urn:microsoft.com/office/officeart/2008/layout/HorizontalMultiLevelHierarchy"/>
    <dgm:cxn modelId="{9D115F24-8969-4F40-91C7-DCA3C6DFE424}" type="presParOf" srcId="{B513DAB2-D63D-49D3-928F-6B3FE322BD74}" destId="{92265AF6-BB08-44B5-AB93-1A9357DDEE6F}" srcOrd="0" destOrd="0" presId="urn:microsoft.com/office/officeart/2008/layout/HorizontalMultiLevelHierarchy"/>
    <dgm:cxn modelId="{0FC16B9B-00FF-46B9-AFE9-0B4313A5042D}" type="presParOf" srcId="{8BD48879-FEF3-4F95-AF07-B35A815ACBD3}" destId="{5490CB23-7E7E-4448-88AB-9C2C708BB7CB}" srcOrd="3" destOrd="0" presId="urn:microsoft.com/office/officeart/2008/layout/HorizontalMultiLevelHierarchy"/>
    <dgm:cxn modelId="{D180FAC6-4931-438F-9EE1-E06EEBDEF64F}" type="presParOf" srcId="{5490CB23-7E7E-4448-88AB-9C2C708BB7CB}" destId="{827D802F-FB44-4CD8-A1D8-CAAA10409346}" srcOrd="0" destOrd="0" presId="urn:microsoft.com/office/officeart/2008/layout/HorizontalMultiLevelHierarchy"/>
    <dgm:cxn modelId="{182E2CB0-02CB-47E8-847E-0C18F8DF47CC}" type="presParOf" srcId="{5490CB23-7E7E-4448-88AB-9C2C708BB7CB}" destId="{9D871186-4BBC-4B98-9557-AC46B99D3AA6}"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D23025-F81B-4D41-A43A-0F55DCE56CC3}"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s-EC"/>
        </a:p>
      </dgm:t>
    </dgm:pt>
    <dgm:pt modelId="{537A4B9A-2ECB-424C-AA5C-145DFD16697C}">
      <dgm:prSet phldrT="[Texto]" custT="1"/>
      <dgm:spPr/>
      <dgm:t>
        <a:bodyPr/>
        <a:lstStyle/>
        <a:p>
          <a:r>
            <a:rPr lang="en-US" sz="2400" b="1" dirty="0" smtClean="0">
              <a:latin typeface="Times New Roman" pitchFamily="18" charset="0"/>
              <a:cs typeface="Times New Roman" pitchFamily="18" charset="0"/>
            </a:rPr>
            <a:t>GENERAL</a:t>
          </a:r>
          <a:endParaRPr lang="es-EC" sz="2400" b="1" dirty="0">
            <a:latin typeface="Times New Roman" pitchFamily="18" charset="0"/>
            <a:cs typeface="Times New Roman" pitchFamily="18" charset="0"/>
          </a:endParaRPr>
        </a:p>
      </dgm:t>
    </dgm:pt>
    <dgm:pt modelId="{69962642-E96D-48C2-8550-24A362DAB6B0}" type="parTrans" cxnId="{C24DEFB8-45EF-4DF0-B0EA-0ED60DA8EF7A}">
      <dgm:prSet/>
      <dgm:spPr/>
      <dgm:t>
        <a:bodyPr/>
        <a:lstStyle/>
        <a:p>
          <a:endParaRPr lang="es-EC">
            <a:solidFill>
              <a:schemeClr val="bg1"/>
            </a:solidFill>
          </a:endParaRPr>
        </a:p>
      </dgm:t>
    </dgm:pt>
    <dgm:pt modelId="{650FE54B-311B-42C4-959C-9C613BD95F4B}" type="sibTrans" cxnId="{C24DEFB8-45EF-4DF0-B0EA-0ED60DA8EF7A}">
      <dgm:prSet/>
      <dgm:spPr/>
      <dgm:t>
        <a:bodyPr/>
        <a:lstStyle/>
        <a:p>
          <a:endParaRPr lang="es-EC">
            <a:solidFill>
              <a:schemeClr val="bg1"/>
            </a:solidFill>
          </a:endParaRPr>
        </a:p>
      </dgm:t>
    </dgm:pt>
    <dgm:pt modelId="{0201C704-CBDA-4A2C-AC84-290465B78A37}">
      <dgm:prSet phldrT="[Texto]" custT="1"/>
      <dgm:spPr>
        <a:noFill/>
        <a:ln>
          <a:noFill/>
        </a:ln>
      </dgm:spPr>
      <dgm:t>
        <a:bodyPr/>
        <a:lstStyle/>
        <a:p>
          <a:pPr algn="just"/>
          <a:r>
            <a:rPr lang="es-EC" sz="2400" dirty="0" smtClean="0">
              <a:latin typeface="Times New Roman" pitchFamily="18" charset="0"/>
              <a:cs typeface="Times New Roman" pitchFamily="18" charset="0"/>
            </a:rPr>
            <a:t>Aplicar  y Sistematizar la propuesta metodológica para realizar  un  análisis de vulnerabilidad en función de amenazas de la Parroquia Urbana </a:t>
          </a:r>
          <a:r>
            <a:rPr lang="es-EC" sz="2400" dirty="0" err="1" smtClean="0">
              <a:latin typeface="Times New Roman" pitchFamily="18" charset="0"/>
              <a:cs typeface="Times New Roman" pitchFamily="18" charset="0"/>
            </a:rPr>
            <a:t>Patate</a:t>
          </a:r>
          <a:r>
            <a:rPr lang="es-EC" sz="2400" dirty="0" smtClean="0">
              <a:latin typeface="Times New Roman" pitchFamily="18" charset="0"/>
              <a:cs typeface="Times New Roman" pitchFamily="18" charset="0"/>
            </a:rPr>
            <a:t> del Cantón Sam Cristóbal de </a:t>
          </a:r>
          <a:r>
            <a:rPr lang="es-EC" sz="2400" dirty="0" err="1" smtClean="0">
              <a:latin typeface="Times New Roman" pitchFamily="18" charset="0"/>
              <a:cs typeface="Times New Roman" pitchFamily="18" charset="0"/>
            </a:rPr>
            <a:t>Patate</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dgm:t>
    </dgm:pt>
    <dgm:pt modelId="{3124F204-B56E-4C0A-9536-1D6ABC2A8F08}" type="parTrans" cxnId="{03D84F91-C7D7-4985-A74B-2E7D2AF00606}">
      <dgm:prSet/>
      <dgm:spPr/>
      <dgm:t>
        <a:bodyPr/>
        <a:lstStyle/>
        <a:p>
          <a:endParaRPr lang="es-EC">
            <a:solidFill>
              <a:schemeClr val="bg1"/>
            </a:solidFill>
          </a:endParaRPr>
        </a:p>
      </dgm:t>
    </dgm:pt>
    <dgm:pt modelId="{FA3E7E57-E074-42D4-AF1A-DA8CEA362652}" type="sibTrans" cxnId="{03D84F91-C7D7-4985-A74B-2E7D2AF00606}">
      <dgm:prSet/>
      <dgm:spPr/>
      <dgm:t>
        <a:bodyPr/>
        <a:lstStyle/>
        <a:p>
          <a:endParaRPr lang="es-EC">
            <a:solidFill>
              <a:schemeClr val="bg1"/>
            </a:solidFill>
          </a:endParaRPr>
        </a:p>
      </dgm:t>
    </dgm:pt>
    <dgm:pt modelId="{7808EEF5-C64E-463D-AD56-86F49F7FF4BF}">
      <dgm:prSet phldrT="[Texto]" custT="1"/>
      <dgm:spPr>
        <a:noFill/>
        <a:ln>
          <a:noFill/>
        </a:ln>
      </dgm:spPr>
      <dgm:t>
        <a:bodyPr/>
        <a:lstStyle/>
        <a:p>
          <a:pPr algn="just"/>
          <a:endParaRPr lang="es-EC" sz="2400" dirty="0">
            <a:latin typeface="Times New Roman" pitchFamily="18" charset="0"/>
            <a:cs typeface="Times New Roman" pitchFamily="18" charset="0"/>
          </a:endParaRPr>
        </a:p>
      </dgm:t>
    </dgm:pt>
    <dgm:pt modelId="{37DFB545-1F79-41E0-8AFA-B9E5CD1D7353}" type="parTrans" cxnId="{F38FAF6E-C792-4D70-949F-C54668FA9987}">
      <dgm:prSet/>
      <dgm:spPr/>
      <dgm:t>
        <a:bodyPr/>
        <a:lstStyle/>
        <a:p>
          <a:endParaRPr lang="es-EC"/>
        </a:p>
      </dgm:t>
    </dgm:pt>
    <dgm:pt modelId="{22DA73C1-AF4E-4070-8542-875552AA44C1}" type="sibTrans" cxnId="{F38FAF6E-C792-4D70-949F-C54668FA9987}">
      <dgm:prSet/>
      <dgm:spPr/>
      <dgm:t>
        <a:bodyPr/>
        <a:lstStyle/>
        <a:p>
          <a:endParaRPr lang="es-EC"/>
        </a:p>
      </dgm:t>
    </dgm:pt>
    <dgm:pt modelId="{821739F3-45F0-452F-8AB3-10662BBF7C38}" type="pres">
      <dgm:prSet presAssocID="{62D23025-F81B-4D41-A43A-0F55DCE56CC3}" presName="Name0" presStyleCnt="0">
        <dgm:presLayoutVars>
          <dgm:dir/>
          <dgm:animLvl val="lvl"/>
          <dgm:resizeHandles val="exact"/>
        </dgm:presLayoutVars>
      </dgm:prSet>
      <dgm:spPr/>
      <dgm:t>
        <a:bodyPr/>
        <a:lstStyle/>
        <a:p>
          <a:endParaRPr lang="es-EC"/>
        </a:p>
      </dgm:t>
    </dgm:pt>
    <dgm:pt modelId="{A5D67F2E-69A4-4343-8674-6EB6BF0548C8}" type="pres">
      <dgm:prSet presAssocID="{537A4B9A-2ECB-424C-AA5C-145DFD16697C}" presName="composite" presStyleCnt="0"/>
      <dgm:spPr/>
      <dgm:t>
        <a:bodyPr/>
        <a:lstStyle/>
        <a:p>
          <a:endParaRPr lang="es-EC"/>
        </a:p>
      </dgm:t>
    </dgm:pt>
    <dgm:pt modelId="{1B826681-496A-46BA-B774-82BAFAA5261C}" type="pres">
      <dgm:prSet presAssocID="{537A4B9A-2ECB-424C-AA5C-145DFD16697C}" presName="parTx" presStyleLbl="alignNode1" presStyleIdx="0" presStyleCnt="1" custScaleX="77686" custScaleY="100000" custLinFactNeighborY="-4346">
        <dgm:presLayoutVars>
          <dgm:chMax val="0"/>
          <dgm:chPref val="0"/>
          <dgm:bulletEnabled val="1"/>
        </dgm:presLayoutVars>
      </dgm:prSet>
      <dgm:spPr/>
      <dgm:t>
        <a:bodyPr/>
        <a:lstStyle/>
        <a:p>
          <a:endParaRPr lang="es-EC"/>
        </a:p>
      </dgm:t>
    </dgm:pt>
    <dgm:pt modelId="{B25B7862-90A1-4638-A275-F24226CAB26E}" type="pres">
      <dgm:prSet presAssocID="{537A4B9A-2ECB-424C-AA5C-145DFD16697C}" presName="desTx" presStyleLbl="alignAccFollowNode1" presStyleIdx="0" presStyleCnt="1" custScaleX="77686" custScaleY="111153" custLinFactNeighborY="7902">
        <dgm:presLayoutVars>
          <dgm:bulletEnabled val="1"/>
        </dgm:presLayoutVars>
      </dgm:prSet>
      <dgm:spPr/>
      <dgm:t>
        <a:bodyPr/>
        <a:lstStyle/>
        <a:p>
          <a:endParaRPr lang="es-EC"/>
        </a:p>
      </dgm:t>
    </dgm:pt>
  </dgm:ptLst>
  <dgm:cxnLst>
    <dgm:cxn modelId="{C24DEFB8-45EF-4DF0-B0EA-0ED60DA8EF7A}" srcId="{62D23025-F81B-4D41-A43A-0F55DCE56CC3}" destId="{537A4B9A-2ECB-424C-AA5C-145DFD16697C}" srcOrd="0" destOrd="0" parTransId="{69962642-E96D-48C2-8550-24A362DAB6B0}" sibTransId="{650FE54B-311B-42C4-959C-9C613BD95F4B}"/>
    <dgm:cxn modelId="{DFD87088-68DA-4D78-BE40-37F1A46CC914}" type="presOf" srcId="{7808EEF5-C64E-463D-AD56-86F49F7FF4BF}" destId="{B25B7862-90A1-4638-A275-F24226CAB26E}" srcOrd="0" destOrd="0" presId="urn:microsoft.com/office/officeart/2005/8/layout/hList1"/>
    <dgm:cxn modelId="{C891E4A8-27D3-40B3-ABB5-1520E66B29E9}" type="presOf" srcId="{0201C704-CBDA-4A2C-AC84-290465B78A37}" destId="{B25B7862-90A1-4638-A275-F24226CAB26E}" srcOrd="0" destOrd="1" presId="urn:microsoft.com/office/officeart/2005/8/layout/hList1"/>
    <dgm:cxn modelId="{81CF0A6E-B9BE-4EAD-B2F2-BE70CC3B671A}" type="presOf" srcId="{62D23025-F81B-4D41-A43A-0F55DCE56CC3}" destId="{821739F3-45F0-452F-8AB3-10662BBF7C38}" srcOrd="0" destOrd="0" presId="urn:microsoft.com/office/officeart/2005/8/layout/hList1"/>
    <dgm:cxn modelId="{F38FAF6E-C792-4D70-949F-C54668FA9987}" srcId="{537A4B9A-2ECB-424C-AA5C-145DFD16697C}" destId="{7808EEF5-C64E-463D-AD56-86F49F7FF4BF}" srcOrd="0" destOrd="0" parTransId="{37DFB545-1F79-41E0-8AFA-B9E5CD1D7353}" sibTransId="{22DA73C1-AF4E-4070-8542-875552AA44C1}"/>
    <dgm:cxn modelId="{03D84F91-C7D7-4985-A74B-2E7D2AF00606}" srcId="{537A4B9A-2ECB-424C-AA5C-145DFD16697C}" destId="{0201C704-CBDA-4A2C-AC84-290465B78A37}" srcOrd="1" destOrd="0" parTransId="{3124F204-B56E-4C0A-9536-1D6ABC2A8F08}" sibTransId="{FA3E7E57-E074-42D4-AF1A-DA8CEA362652}"/>
    <dgm:cxn modelId="{475EB452-C635-4278-909F-E87399C93AE6}" type="presOf" srcId="{537A4B9A-2ECB-424C-AA5C-145DFD16697C}" destId="{1B826681-496A-46BA-B774-82BAFAA5261C}" srcOrd="0" destOrd="0" presId="urn:microsoft.com/office/officeart/2005/8/layout/hList1"/>
    <dgm:cxn modelId="{5A5FCEC8-834D-461F-AE3D-788F9BB68001}" type="presParOf" srcId="{821739F3-45F0-452F-8AB3-10662BBF7C38}" destId="{A5D67F2E-69A4-4343-8674-6EB6BF0548C8}" srcOrd="0" destOrd="0" presId="urn:microsoft.com/office/officeart/2005/8/layout/hList1"/>
    <dgm:cxn modelId="{DD5C580F-5C2F-4641-A025-7B4FAAB8FB3F}" type="presParOf" srcId="{A5D67F2E-69A4-4343-8674-6EB6BF0548C8}" destId="{1B826681-496A-46BA-B774-82BAFAA5261C}" srcOrd="0" destOrd="0" presId="urn:microsoft.com/office/officeart/2005/8/layout/hList1"/>
    <dgm:cxn modelId="{DF1122DC-A6F6-4E72-A47C-D221C385AE2A}" type="presParOf" srcId="{A5D67F2E-69A4-4343-8674-6EB6BF0548C8}" destId="{B25B7862-90A1-4638-A275-F24226CAB2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8EB06-07FC-4FC6-821C-9ED0A782CA23}"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EC"/>
        </a:p>
      </dgm:t>
    </dgm:pt>
    <dgm:pt modelId="{9C7CBEAC-11CC-4C9F-9995-C8546E04D5BF}">
      <dgm:prSet phldrT="[Texto]" custT="1"/>
      <dgm:spPr/>
      <dgm:t>
        <a:bodyPr/>
        <a:lstStyle/>
        <a:p>
          <a:endParaRPr lang="es-EC" sz="2000" b="1" dirty="0">
            <a:latin typeface="Times New Roman" pitchFamily="18" charset="0"/>
            <a:cs typeface="Times New Roman" pitchFamily="18" charset="0"/>
          </a:endParaRPr>
        </a:p>
      </dgm:t>
    </dgm:pt>
    <dgm:pt modelId="{5768DA7A-524C-4142-AF78-BA5B616F8E81}" type="parTrans" cxnId="{64CA31F5-173B-4334-9633-61DA8399AE93}">
      <dgm:prSet/>
      <dgm:spPr/>
      <dgm:t>
        <a:bodyPr/>
        <a:lstStyle/>
        <a:p>
          <a:endParaRPr lang="es-EC"/>
        </a:p>
      </dgm:t>
    </dgm:pt>
    <dgm:pt modelId="{6E82C7B4-0B0A-4946-A937-1120514F0133}" type="sibTrans" cxnId="{64CA31F5-173B-4334-9633-61DA8399AE93}">
      <dgm:prSet/>
      <dgm:spPr/>
      <dgm:t>
        <a:bodyPr/>
        <a:lstStyle/>
        <a:p>
          <a:endParaRPr lang="es-EC"/>
        </a:p>
      </dgm:t>
    </dgm:pt>
    <dgm:pt modelId="{8D3256DA-2D0B-4278-922A-AD67615F19F6}">
      <dgm:prSet phldrT="[Texto]" custT="1"/>
      <dgm:spPr>
        <a:solidFill>
          <a:schemeClr val="accent3">
            <a:tint val="40000"/>
            <a:hueOff val="0"/>
            <a:satOff val="0"/>
            <a:lumOff val="0"/>
            <a:alpha val="44000"/>
          </a:schemeClr>
        </a:solidFill>
        <a:ln>
          <a:solidFill>
            <a:schemeClr val="accent3">
              <a:lumMod val="75000"/>
              <a:alpha val="90000"/>
            </a:schemeClr>
          </a:solidFill>
        </a:ln>
      </dgm:spPr>
      <dgm:t>
        <a:bodyPr/>
        <a:lstStyle/>
        <a:p>
          <a:r>
            <a:rPr lang="es-EC" sz="2000" dirty="0" smtClean="0">
              <a:latin typeface="Times New Roman" pitchFamily="18" charset="0"/>
              <a:cs typeface="Times New Roman" pitchFamily="18" charset="0"/>
            </a:rPr>
            <a:t>En la sección novena, Gestión del Riesgo, se destaca por su importancia el </a:t>
          </a:r>
          <a:r>
            <a:rPr lang="es-EC" sz="2000" b="1" dirty="0" smtClean="0">
              <a:latin typeface="Times New Roman" pitchFamily="18" charset="0"/>
              <a:cs typeface="Times New Roman" pitchFamily="18" charset="0"/>
            </a:rPr>
            <a:t>art. 389</a:t>
          </a:r>
          <a:endParaRPr lang="es-EC" sz="2000" dirty="0">
            <a:latin typeface="Times New Roman" pitchFamily="18" charset="0"/>
            <a:cs typeface="Times New Roman" pitchFamily="18" charset="0"/>
          </a:endParaRPr>
        </a:p>
      </dgm:t>
    </dgm:pt>
    <dgm:pt modelId="{303C7ACA-58F8-493F-91E3-D030F9B7BE06}" type="parTrans" cxnId="{0B8E100F-9030-44B9-9099-C3E9A383C1C1}">
      <dgm:prSet/>
      <dgm:spPr/>
      <dgm:t>
        <a:bodyPr/>
        <a:lstStyle/>
        <a:p>
          <a:endParaRPr lang="es-EC"/>
        </a:p>
      </dgm:t>
    </dgm:pt>
    <dgm:pt modelId="{13280575-1581-47D4-85DA-4A31AB1B21DA}" type="sibTrans" cxnId="{0B8E100F-9030-44B9-9099-C3E9A383C1C1}">
      <dgm:prSet/>
      <dgm:spPr/>
      <dgm:t>
        <a:bodyPr/>
        <a:lstStyle/>
        <a:p>
          <a:endParaRPr lang="es-EC"/>
        </a:p>
      </dgm:t>
    </dgm:pt>
    <dgm:pt modelId="{80C0888D-1721-43F8-B8D2-62ADD55FC58F}">
      <dgm:prSet phldrT="[Texto]" custT="1"/>
      <dgm:spPr/>
      <dgm:t>
        <a:bodyPr/>
        <a:lstStyle/>
        <a:p>
          <a:endParaRPr lang="es-EC" sz="2000" b="1" dirty="0">
            <a:latin typeface="Times New Roman" pitchFamily="18" charset="0"/>
            <a:cs typeface="Times New Roman" pitchFamily="18" charset="0"/>
          </a:endParaRPr>
        </a:p>
      </dgm:t>
    </dgm:pt>
    <dgm:pt modelId="{EBA13788-357F-4ACF-AB07-38C46A3EA8DE}" type="parTrans" cxnId="{789AC9DA-336A-4E2F-BA21-995C59ACBC41}">
      <dgm:prSet/>
      <dgm:spPr/>
      <dgm:t>
        <a:bodyPr/>
        <a:lstStyle/>
        <a:p>
          <a:endParaRPr lang="es-EC"/>
        </a:p>
      </dgm:t>
    </dgm:pt>
    <dgm:pt modelId="{B223A047-0FEC-4126-B1B8-8294EE926D3E}" type="sibTrans" cxnId="{789AC9DA-336A-4E2F-BA21-995C59ACBC41}">
      <dgm:prSet/>
      <dgm:spPr/>
      <dgm:t>
        <a:bodyPr/>
        <a:lstStyle/>
        <a:p>
          <a:endParaRPr lang="es-EC"/>
        </a:p>
      </dgm:t>
    </dgm:pt>
    <dgm:pt modelId="{F476EA46-98DB-49CA-8124-0AF5662A1190}">
      <dgm:prSet phldrT="[Texto]" custT="1"/>
      <dgm:spPr>
        <a:solidFill>
          <a:schemeClr val="accent3">
            <a:tint val="40000"/>
            <a:hueOff val="5358425"/>
            <a:satOff val="-6896"/>
            <a:lumOff val="-537"/>
            <a:alpha val="44000"/>
          </a:schemeClr>
        </a:solidFill>
        <a:ln>
          <a:solidFill>
            <a:schemeClr val="accent5">
              <a:lumMod val="75000"/>
              <a:alpha val="90000"/>
            </a:schemeClr>
          </a:solidFill>
        </a:ln>
      </dgm:spPr>
      <dgm:t>
        <a:bodyPr/>
        <a:lstStyle/>
        <a:p>
          <a:r>
            <a:rPr lang="es-ES" sz="2000" b="1" dirty="0" smtClean="0">
              <a:latin typeface="Times New Roman" pitchFamily="18" charset="0"/>
              <a:cs typeface="Times New Roman" pitchFamily="18" charset="0"/>
            </a:rPr>
            <a:t>Objetivo 4</a:t>
          </a:r>
          <a:r>
            <a:rPr lang="es-ES" sz="2000" dirty="0" smtClean="0">
              <a:latin typeface="Times New Roman" pitchFamily="18" charset="0"/>
              <a:cs typeface="Times New Roman" pitchFamily="18" charset="0"/>
            </a:rPr>
            <a:t>: Garantizar los derechos de la naturaleza y promover un ambiente sano y sustentable. La </a:t>
          </a:r>
          <a:r>
            <a:rPr lang="es-ES" sz="2000" b="1" dirty="0" smtClean="0">
              <a:latin typeface="Times New Roman" pitchFamily="18" charset="0"/>
              <a:cs typeface="Times New Roman" pitchFamily="18" charset="0"/>
            </a:rPr>
            <a:t>Política 4.6</a:t>
          </a:r>
          <a:r>
            <a:rPr lang="es-ES" sz="2000" dirty="0" smtClean="0">
              <a:latin typeface="Times New Roman" pitchFamily="18" charset="0"/>
              <a:cs typeface="Times New Roman" pitchFamily="18" charset="0"/>
            </a:rPr>
            <a:t>, Reducir la vulnerabilidad social y ambiental ante los efectos producidos por procesos naturales y antrópicos generadores de riesgos.</a:t>
          </a:r>
          <a:r>
            <a:rPr lang="es-EC" sz="2000" dirty="0" smtClean="0">
              <a:latin typeface="Times New Roman" pitchFamily="18" charset="0"/>
              <a:cs typeface="Times New Roman" pitchFamily="18" charset="0"/>
            </a:rPr>
            <a:t>	</a:t>
          </a:r>
          <a:endParaRPr lang="es-EC" sz="2000" dirty="0">
            <a:latin typeface="Times New Roman" pitchFamily="18" charset="0"/>
            <a:cs typeface="Times New Roman" pitchFamily="18" charset="0"/>
          </a:endParaRPr>
        </a:p>
      </dgm:t>
    </dgm:pt>
    <dgm:pt modelId="{648D2D72-7BEB-4D65-A910-F526838E5C11}" type="parTrans" cxnId="{46C22A19-CE3A-4D4F-90AC-87E135A6EF46}">
      <dgm:prSet/>
      <dgm:spPr/>
      <dgm:t>
        <a:bodyPr/>
        <a:lstStyle/>
        <a:p>
          <a:endParaRPr lang="es-EC"/>
        </a:p>
      </dgm:t>
    </dgm:pt>
    <dgm:pt modelId="{321C3931-88A2-4DED-A398-04E0D94A4A01}" type="sibTrans" cxnId="{46C22A19-CE3A-4D4F-90AC-87E135A6EF46}">
      <dgm:prSet/>
      <dgm:spPr/>
      <dgm:t>
        <a:bodyPr/>
        <a:lstStyle/>
        <a:p>
          <a:endParaRPr lang="es-EC"/>
        </a:p>
      </dgm:t>
    </dgm:pt>
    <dgm:pt modelId="{9E6937B5-401A-4D14-BBF7-7E05806DD1BF}">
      <dgm:prSet phldrT="[Texto]" custT="1"/>
      <dgm:spPr/>
      <dgm:t>
        <a:bodyPr/>
        <a:lstStyle/>
        <a:p>
          <a:r>
            <a:rPr lang="es-EC" sz="2000" b="1" dirty="0" smtClean="0">
              <a:latin typeface="Times New Roman" pitchFamily="18" charset="0"/>
              <a:cs typeface="Times New Roman" pitchFamily="18" charset="0"/>
            </a:rPr>
            <a:t>COOTAD</a:t>
          </a:r>
          <a:endParaRPr lang="es-EC" sz="2000" b="1" dirty="0">
            <a:latin typeface="Times New Roman" pitchFamily="18" charset="0"/>
            <a:cs typeface="Times New Roman" pitchFamily="18" charset="0"/>
          </a:endParaRPr>
        </a:p>
      </dgm:t>
    </dgm:pt>
    <dgm:pt modelId="{C97A9B93-FA2C-48FD-AC4E-121BC9C32D47}" type="parTrans" cxnId="{05C98C47-1924-4975-828F-5F074667D850}">
      <dgm:prSet/>
      <dgm:spPr/>
      <dgm:t>
        <a:bodyPr/>
        <a:lstStyle/>
        <a:p>
          <a:endParaRPr lang="es-EC"/>
        </a:p>
      </dgm:t>
    </dgm:pt>
    <dgm:pt modelId="{EFA9A43A-38B9-4CCB-A1D5-7A49337AB730}" type="sibTrans" cxnId="{05C98C47-1924-4975-828F-5F074667D850}">
      <dgm:prSet/>
      <dgm:spPr/>
      <dgm:t>
        <a:bodyPr/>
        <a:lstStyle/>
        <a:p>
          <a:endParaRPr lang="es-EC"/>
        </a:p>
      </dgm:t>
    </dgm:pt>
    <dgm:pt modelId="{E01095AE-298A-4FEC-BF05-D3324F7EF62D}">
      <dgm:prSet phldrT="[Texto]" custT="1"/>
      <dgm:spPr>
        <a:solidFill>
          <a:schemeClr val="accent3">
            <a:tint val="40000"/>
            <a:hueOff val="10716850"/>
            <a:satOff val="-13793"/>
            <a:lumOff val="-1075"/>
            <a:alpha val="44000"/>
          </a:schemeClr>
        </a:solidFill>
        <a:ln>
          <a:solidFill>
            <a:srgbClr val="7030A0">
              <a:alpha val="90000"/>
            </a:srgbClr>
          </a:solidFill>
        </a:ln>
      </dgm:spPr>
      <dgm:t>
        <a:bodyPr/>
        <a:lstStyle/>
        <a:p>
          <a:r>
            <a:rPr lang="es-EC" sz="2000" dirty="0" smtClean="0">
              <a:latin typeface="Times New Roman" pitchFamily="18" charset="0"/>
              <a:cs typeface="Times New Roman" pitchFamily="18" charset="0"/>
            </a:rPr>
            <a:t>Los artículos 54 y 140, son los relacionados con las funciones del gobierno autónomo descentralizado municipal y con el ejercicio de la competencia de gestión de riesgos</a:t>
          </a:r>
          <a:endParaRPr lang="es-EC" sz="2000" dirty="0">
            <a:latin typeface="Times New Roman" pitchFamily="18" charset="0"/>
            <a:cs typeface="Times New Roman" pitchFamily="18" charset="0"/>
          </a:endParaRPr>
        </a:p>
      </dgm:t>
    </dgm:pt>
    <dgm:pt modelId="{A3F6B25E-1361-4A65-A689-7676D5354802}" type="parTrans" cxnId="{647BF236-3E45-4693-9FB7-277C51F33FA1}">
      <dgm:prSet/>
      <dgm:spPr/>
      <dgm:t>
        <a:bodyPr/>
        <a:lstStyle/>
        <a:p>
          <a:endParaRPr lang="es-EC"/>
        </a:p>
      </dgm:t>
    </dgm:pt>
    <dgm:pt modelId="{2C10A201-0925-4CFC-8E5C-9C2D9C94300E}" type="sibTrans" cxnId="{647BF236-3E45-4693-9FB7-277C51F33FA1}">
      <dgm:prSet/>
      <dgm:spPr/>
      <dgm:t>
        <a:bodyPr/>
        <a:lstStyle/>
        <a:p>
          <a:endParaRPr lang="es-EC"/>
        </a:p>
      </dgm:t>
    </dgm:pt>
    <dgm:pt modelId="{F70C8F0B-90BD-4D2A-8A6A-830338393CCA}" type="pres">
      <dgm:prSet presAssocID="{FD08EB06-07FC-4FC6-821C-9ED0A782CA23}" presName="Name0" presStyleCnt="0">
        <dgm:presLayoutVars>
          <dgm:chPref val="3"/>
          <dgm:dir/>
          <dgm:animLvl val="lvl"/>
          <dgm:resizeHandles/>
        </dgm:presLayoutVars>
      </dgm:prSet>
      <dgm:spPr/>
      <dgm:t>
        <a:bodyPr/>
        <a:lstStyle/>
        <a:p>
          <a:endParaRPr lang="es-EC"/>
        </a:p>
      </dgm:t>
    </dgm:pt>
    <dgm:pt modelId="{F44FD6A8-C172-40F4-9AC6-59609BDEC209}" type="pres">
      <dgm:prSet presAssocID="{9C7CBEAC-11CC-4C9F-9995-C8546E04D5BF}" presName="horFlow" presStyleCnt="0"/>
      <dgm:spPr/>
    </dgm:pt>
    <dgm:pt modelId="{5DD4AEA6-1EF4-4242-B70C-F0067E0E2F83}" type="pres">
      <dgm:prSet presAssocID="{9C7CBEAC-11CC-4C9F-9995-C8546E04D5BF}" presName="bigChev" presStyleLbl="node1" presStyleIdx="0" presStyleCnt="3" custScaleX="86034" custLinFactX="-40498" custLinFactNeighborX="-100000"/>
      <dgm:spPr/>
      <dgm:t>
        <a:bodyPr/>
        <a:lstStyle/>
        <a:p>
          <a:endParaRPr lang="es-EC"/>
        </a:p>
      </dgm:t>
    </dgm:pt>
    <dgm:pt modelId="{D0B186E7-A622-42B5-A3CE-DFA8CA0B0ECF}" type="pres">
      <dgm:prSet presAssocID="{303C7ACA-58F8-493F-91E3-D030F9B7BE06}" presName="parTrans" presStyleCnt="0"/>
      <dgm:spPr/>
    </dgm:pt>
    <dgm:pt modelId="{BE04DAAB-85EE-4BCA-A0CF-C9E802E35E2A}" type="pres">
      <dgm:prSet presAssocID="{8D3256DA-2D0B-4278-922A-AD67615F19F6}" presName="node" presStyleLbl="alignAccFollowNode1" presStyleIdx="0" presStyleCnt="3" custScaleX="240128">
        <dgm:presLayoutVars>
          <dgm:bulletEnabled val="1"/>
        </dgm:presLayoutVars>
      </dgm:prSet>
      <dgm:spPr/>
      <dgm:t>
        <a:bodyPr/>
        <a:lstStyle/>
        <a:p>
          <a:endParaRPr lang="es-EC"/>
        </a:p>
      </dgm:t>
    </dgm:pt>
    <dgm:pt modelId="{8ED85FEC-0FB0-4C4E-AB6E-59B581D36C59}" type="pres">
      <dgm:prSet presAssocID="{9C7CBEAC-11CC-4C9F-9995-C8546E04D5BF}" presName="vSp" presStyleCnt="0"/>
      <dgm:spPr/>
    </dgm:pt>
    <dgm:pt modelId="{97401566-6DA3-4F33-91F5-F640A1E13A2B}" type="pres">
      <dgm:prSet presAssocID="{80C0888D-1721-43F8-B8D2-62ADD55FC58F}" presName="horFlow" presStyleCnt="0"/>
      <dgm:spPr/>
    </dgm:pt>
    <dgm:pt modelId="{2A1435BC-E411-4B6F-81C1-EC6ED329719A}" type="pres">
      <dgm:prSet presAssocID="{80C0888D-1721-43F8-B8D2-62ADD55FC58F}" presName="bigChev" presStyleLbl="node1" presStyleIdx="1" presStyleCnt="3" custScaleX="86034" custLinFactX="-40498" custLinFactNeighborX="-100000"/>
      <dgm:spPr/>
      <dgm:t>
        <a:bodyPr/>
        <a:lstStyle/>
        <a:p>
          <a:endParaRPr lang="es-EC"/>
        </a:p>
      </dgm:t>
    </dgm:pt>
    <dgm:pt modelId="{8E66A120-9A8B-4189-9BB2-16DAFCC8304B}" type="pres">
      <dgm:prSet presAssocID="{648D2D72-7BEB-4D65-A910-F526838E5C11}" presName="parTrans" presStyleCnt="0"/>
      <dgm:spPr/>
    </dgm:pt>
    <dgm:pt modelId="{F9B478CE-6706-43CF-9808-47560845623B}" type="pres">
      <dgm:prSet presAssocID="{F476EA46-98DB-49CA-8124-0AF5662A1190}" presName="node" presStyleLbl="alignAccFollowNode1" presStyleIdx="1" presStyleCnt="3" custScaleX="240128">
        <dgm:presLayoutVars>
          <dgm:bulletEnabled val="1"/>
        </dgm:presLayoutVars>
      </dgm:prSet>
      <dgm:spPr/>
      <dgm:t>
        <a:bodyPr/>
        <a:lstStyle/>
        <a:p>
          <a:endParaRPr lang="es-EC"/>
        </a:p>
      </dgm:t>
    </dgm:pt>
    <dgm:pt modelId="{DE7F1B6B-7E28-4833-9419-2D2FAF03FD80}" type="pres">
      <dgm:prSet presAssocID="{80C0888D-1721-43F8-B8D2-62ADD55FC58F}" presName="vSp" presStyleCnt="0"/>
      <dgm:spPr/>
    </dgm:pt>
    <dgm:pt modelId="{86AAF5C7-9B73-4779-9349-AF0C2BC073B8}" type="pres">
      <dgm:prSet presAssocID="{9E6937B5-401A-4D14-BBF7-7E05806DD1BF}" presName="horFlow" presStyleCnt="0"/>
      <dgm:spPr/>
    </dgm:pt>
    <dgm:pt modelId="{EEB83AF6-9563-4163-9198-C2C4B3FDE674}" type="pres">
      <dgm:prSet presAssocID="{9E6937B5-401A-4D14-BBF7-7E05806DD1BF}" presName="bigChev" presStyleLbl="node1" presStyleIdx="2" presStyleCnt="3" custScaleX="86034" custLinFactX="-40498" custLinFactNeighborX="-100000"/>
      <dgm:spPr/>
      <dgm:t>
        <a:bodyPr/>
        <a:lstStyle/>
        <a:p>
          <a:endParaRPr lang="es-EC"/>
        </a:p>
      </dgm:t>
    </dgm:pt>
    <dgm:pt modelId="{C628226A-B755-4884-A91C-508B77205C78}" type="pres">
      <dgm:prSet presAssocID="{A3F6B25E-1361-4A65-A689-7676D5354802}" presName="parTrans" presStyleCnt="0"/>
      <dgm:spPr/>
    </dgm:pt>
    <dgm:pt modelId="{4599DA5D-E3F8-4952-BFF0-3A7B3AC7FB89}" type="pres">
      <dgm:prSet presAssocID="{E01095AE-298A-4FEC-BF05-D3324F7EF62D}" presName="node" presStyleLbl="alignAccFollowNode1" presStyleIdx="2" presStyleCnt="3" custScaleX="240128">
        <dgm:presLayoutVars>
          <dgm:bulletEnabled val="1"/>
        </dgm:presLayoutVars>
      </dgm:prSet>
      <dgm:spPr/>
      <dgm:t>
        <a:bodyPr/>
        <a:lstStyle/>
        <a:p>
          <a:endParaRPr lang="es-EC"/>
        </a:p>
      </dgm:t>
    </dgm:pt>
  </dgm:ptLst>
  <dgm:cxnLst>
    <dgm:cxn modelId="{46C22A19-CE3A-4D4F-90AC-87E135A6EF46}" srcId="{80C0888D-1721-43F8-B8D2-62ADD55FC58F}" destId="{F476EA46-98DB-49CA-8124-0AF5662A1190}" srcOrd="0" destOrd="0" parTransId="{648D2D72-7BEB-4D65-A910-F526838E5C11}" sibTransId="{321C3931-88A2-4DED-A398-04E0D94A4A01}"/>
    <dgm:cxn modelId="{AFFF644A-91A5-4A8C-A703-8A93BDF1D6F6}" type="presOf" srcId="{9E6937B5-401A-4D14-BBF7-7E05806DD1BF}" destId="{EEB83AF6-9563-4163-9198-C2C4B3FDE674}" srcOrd="0" destOrd="0" presId="urn:microsoft.com/office/officeart/2005/8/layout/lProcess3"/>
    <dgm:cxn modelId="{0B8E100F-9030-44B9-9099-C3E9A383C1C1}" srcId="{9C7CBEAC-11CC-4C9F-9995-C8546E04D5BF}" destId="{8D3256DA-2D0B-4278-922A-AD67615F19F6}" srcOrd="0" destOrd="0" parTransId="{303C7ACA-58F8-493F-91E3-D030F9B7BE06}" sibTransId="{13280575-1581-47D4-85DA-4A31AB1B21DA}"/>
    <dgm:cxn modelId="{9788DD9E-C74C-4F43-9DBF-A1399DD1802F}" type="presOf" srcId="{9C7CBEAC-11CC-4C9F-9995-C8546E04D5BF}" destId="{5DD4AEA6-1EF4-4242-B70C-F0067E0E2F83}" srcOrd="0" destOrd="0" presId="urn:microsoft.com/office/officeart/2005/8/layout/lProcess3"/>
    <dgm:cxn modelId="{C213A592-E59E-4C07-B05C-176097E65320}" type="presOf" srcId="{FD08EB06-07FC-4FC6-821C-9ED0A782CA23}" destId="{F70C8F0B-90BD-4D2A-8A6A-830338393CCA}" srcOrd="0" destOrd="0" presId="urn:microsoft.com/office/officeart/2005/8/layout/lProcess3"/>
    <dgm:cxn modelId="{647BF236-3E45-4693-9FB7-277C51F33FA1}" srcId="{9E6937B5-401A-4D14-BBF7-7E05806DD1BF}" destId="{E01095AE-298A-4FEC-BF05-D3324F7EF62D}" srcOrd="0" destOrd="0" parTransId="{A3F6B25E-1361-4A65-A689-7676D5354802}" sibTransId="{2C10A201-0925-4CFC-8E5C-9C2D9C94300E}"/>
    <dgm:cxn modelId="{EF72AE41-9B0E-4023-8CD0-B987F941A41F}" type="presOf" srcId="{80C0888D-1721-43F8-B8D2-62ADD55FC58F}" destId="{2A1435BC-E411-4B6F-81C1-EC6ED329719A}" srcOrd="0" destOrd="0" presId="urn:microsoft.com/office/officeart/2005/8/layout/lProcess3"/>
    <dgm:cxn modelId="{64CA31F5-173B-4334-9633-61DA8399AE93}" srcId="{FD08EB06-07FC-4FC6-821C-9ED0A782CA23}" destId="{9C7CBEAC-11CC-4C9F-9995-C8546E04D5BF}" srcOrd="0" destOrd="0" parTransId="{5768DA7A-524C-4142-AF78-BA5B616F8E81}" sibTransId="{6E82C7B4-0B0A-4946-A937-1120514F0133}"/>
    <dgm:cxn modelId="{4920A45C-EFF8-4873-8897-A6ACD9D0110D}" type="presOf" srcId="{8D3256DA-2D0B-4278-922A-AD67615F19F6}" destId="{BE04DAAB-85EE-4BCA-A0CF-C9E802E35E2A}" srcOrd="0" destOrd="0" presId="urn:microsoft.com/office/officeart/2005/8/layout/lProcess3"/>
    <dgm:cxn modelId="{789AC9DA-336A-4E2F-BA21-995C59ACBC41}" srcId="{FD08EB06-07FC-4FC6-821C-9ED0A782CA23}" destId="{80C0888D-1721-43F8-B8D2-62ADD55FC58F}" srcOrd="1" destOrd="0" parTransId="{EBA13788-357F-4ACF-AB07-38C46A3EA8DE}" sibTransId="{B223A047-0FEC-4126-B1B8-8294EE926D3E}"/>
    <dgm:cxn modelId="{A17EE02A-A672-46C0-86A9-27D4D8E36AB5}" type="presOf" srcId="{E01095AE-298A-4FEC-BF05-D3324F7EF62D}" destId="{4599DA5D-E3F8-4952-BFF0-3A7B3AC7FB89}" srcOrd="0" destOrd="0" presId="urn:microsoft.com/office/officeart/2005/8/layout/lProcess3"/>
    <dgm:cxn modelId="{05C98C47-1924-4975-828F-5F074667D850}" srcId="{FD08EB06-07FC-4FC6-821C-9ED0A782CA23}" destId="{9E6937B5-401A-4D14-BBF7-7E05806DD1BF}" srcOrd="2" destOrd="0" parTransId="{C97A9B93-FA2C-48FD-AC4E-121BC9C32D47}" sibTransId="{EFA9A43A-38B9-4CCB-A1D5-7A49337AB730}"/>
    <dgm:cxn modelId="{47A144D7-E97A-43FC-8FF3-84669F3B31A2}" type="presOf" srcId="{F476EA46-98DB-49CA-8124-0AF5662A1190}" destId="{F9B478CE-6706-43CF-9808-47560845623B}" srcOrd="0" destOrd="0" presId="urn:microsoft.com/office/officeart/2005/8/layout/lProcess3"/>
    <dgm:cxn modelId="{E3E79A1A-6ABD-446A-9FFE-F8187C490E26}" type="presParOf" srcId="{F70C8F0B-90BD-4D2A-8A6A-830338393CCA}" destId="{F44FD6A8-C172-40F4-9AC6-59609BDEC209}" srcOrd="0" destOrd="0" presId="urn:microsoft.com/office/officeart/2005/8/layout/lProcess3"/>
    <dgm:cxn modelId="{F5EB0DEA-B778-4F58-AE5E-A37731A0CD3D}" type="presParOf" srcId="{F44FD6A8-C172-40F4-9AC6-59609BDEC209}" destId="{5DD4AEA6-1EF4-4242-B70C-F0067E0E2F83}" srcOrd="0" destOrd="0" presId="urn:microsoft.com/office/officeart/2005/8/layout/lProcess3"/>
    <dgm:cxn modelId="{1783BCA7-350F-4AE8-9980-B9ED476BF750}" type="presParOf" srcId="{F44FD6A8-C172-40F4-9AC6-59609BDEC209}" destId="{D0B186E7-A622-42B5-A3CE-DFA8CA0B0ECF}" srcOrd="1" destOrd="0" presId="urn:microsoft.com/office/officeart/2005/8/layout/lProcess3"/>
    <dgm:cxn modelId="{7FAD9138-90CA-438F-A176-810B23454D7B}" type="presParOf" srcId="{F44FD6A8-C172-40F4-9AC6-59609BDEC209}" destId="{BE04DAAB-85EE-4BCA-A0CF-C9E802E35E2A}" srcOrd="2" destOrd="0" presId="urn:microsoft.com/office/officeart/2005/8/layout/lProcess3"/>
    <dgm:cxn modelId="{70373889-3D03-42DC-99CA-459C2B9F3D97}" type="presParOf" srcId="{F70C8F0B-90BD-4D2A-8A6A-830338393CCA}" destId="{8ED85FEC-0FB0-4C4E-AB6E-59B581D36C59}" srcOrd="1" destOrd="0" presId="urn:microsoft.com/office/officeart/2005/8/layout/lProcess3"/>
    <dgm:cxn modelId="{C3E4B3CA-4133-4BC4-BD2B-E3E19EC9B30B}" type="presParOf" srcId="{F70C8F0B-90BD-4D2A-8A6A-830338393CCA}" destId="{97401566-6DA3-4F33-91F5-F640A1E13A2B}" srcOrd="2" destOrd="0" presId="urn:microsoft.com/office/officeart/2005/8/layout/lProcess3"/>
    <dgm:cxn modelId="{D1ECA37E-C8D8-4D5D-9077-067F3389D879}" type="presParOf" srcId="{97401566-6DA3-4F33-91F5-F640A1E13A2B}" destId="{2A1435BC-E411-4B6F-81C1-EC6ED329719A}" srcOrd="0" destOrd="0" presId="urn:microsoft.com/office/officeart/2005/8/layout/lProcess3"/>
    <dgm:cxn modelId="{6D75E911-C406-473A-BE19-F100BDDEF61D}" type="presParOf" srcId="{97401566-6DA3-4F33-91F5-F640A1E13A2B}" destId="{8E66A120-9A8B-4189-9BB2-16DAFCC8304B}" srcOrd="1" destOrd="0" presId="urn:microsoft.com/office/officeart/2005/8/layout/lProcess3"/>
    <dgm:cxn modelId="{CCA16EAA-16A9-43BE-8442-296C717E7D45}" type="presParOf" srcId="{97401566-6DA3-4F33-91F5-F640A1E13A2B}" destId="{F9B478CE-6706-43CF-9808-47560845623B}" srcOrd="2" destOrd="0" presId="urn:microsoft.com/office/officeart/2005/8/layout/lProcess3"/>
    <dgm:cxn modelId="{5B3FF960-1719-4206-8093-BC346665A127}" type="presParOf" srcId="{F70C8F0B-90BD-4D2A-8A6A-830338393CCA}" destId="{DE7F1B6B-7E28-4833-9419-2D2FAF03FD80}" srcOrd="3" destOrd="0" presId="urn:microsoft.com/office/officeart/2005/8/layout/lProcess3"/>
    <dgm:cxn modelId="{020AD7C0-691D-4B48-883D-46C6361DA6B1}" type="presParOf" srcId="{F70C8F0B-90BD-4D2A-8A6A-830338393CCA}" destId="{86AAF5C7-9B73-4779-9349-AF0C2BC073B8}" srcOrd="4" destOrd="0" presId="urn:microsoft.com/office/officeart/2005/8/layout/lProcess3"/>
    <dgm:cxn modelId="{01316109-65DF-4B06-8961-4C5CEF638C2D}" type="presParOf" srcId="{86AAF5C7-9B73-4779-9349-AF0C2BC073B8}" destId="{EEB83AF6-9563-4163-9198-C2C4B3FDE674}" srcOrd="0" destOrd="0" presId="urn:microsoft.com/office/officeart/2005/8/layout/lProcess3"/>
    <dgm:cxn modelId="{7221B3D9-A82A-49DE-B918-1C8A67B8C3B5}" type="presParOf" srcId="{86AAF5C7-9B73-4779-9349-AF0C2BC073B8}" destId="{C628226A-B755-4884-A91C-508B77205C78}" srcOrd="1" destOrd="0" presId="urn:microsoft.com/office/officeart/2005/8/layout/lProcess3"/>
    <dgm:cxn modelId="{2EC99FDD-7E49-408F-9B1C-E4D7BE4F7228}" type="presParOf" srcId="{86AAF5C7-9B73-4779-9349-AF0C2BC073B8}" destId="{4599DA5D-E3F8-4952-BFF0-3A7B3AC7FB89}"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F351B-C3A4-4165-B24E-E15EF0C1999E}" type="doc">
      <dgm:prSet loTypeId="urn:microsoft.com/office/officeart/2005/8/layout/hierarchy6" loCatId="hierarchy" qsTypeId="urn:microsoft.com/office/officeart/2005/8/quickstyle/3d4" qsCatId="3D" csTypeId="urn:microsoft.com/office/officeart/2005/8/colors/colorful2" csCatId="colorful" phldr="1"/>
      <dgm:spPr/>
      <dgm:t>
        <a:bodyPr/>
        <a:lstStyle/>
        <a:p>
          <a:endParaRPr lang="es-ES"/>
        </a:p>
      </dgm:t>
    </dgm:pt>
    <dgm:pt modelId="{0C12CCA5-2240-4D35-BE56-275CF8CA8BA8}">
      <dgm:prSet phldrT="[Texto]"/>
      <dgm:spPr/>
      <dgm:t>
        <a:bodyPr/>
        <a:lstStyle/>
        <a:p>
          <a:r>
            <a:rPr lang="es-EC" b="1" dirty="0" smtClean="0">
              <a:latin typeface="Times New Roman" pitchFamily="18" charset="0"/>
              <a:cs typeface="Times New Roman" pitchFamily="18" charset="0"/>
            </a:rPr>
            <a:t>Plan de Desarrollo y Ordenamiento Territorial del cantón </a:t>
          </a:r>
          <a:r>
            <a:rPr lang="es-EC" b="1" dirty="0" err="1" smtClean="0">
              <a:latin typeface="Times New Roman" pitchFamily="18" charset="0"/>
              <a:cs typeface="Times New Roman" pitchFamily="18" charset="0"/>
            </a:rPr>
            <a:t>Patate</a:t>
          </a:r>
          <a:r>
            <a:rPr lang="es-EC" b="1" dirty="0" smtClean="0">
              <a:latin typeface="Times New Roman" pitchFamily="18" charset="0"/>
              <a:cs typeface="Times New Roman" pitchFamily="18" charset="0"/>
            </a:rPr>
            <a:t>. (PDOT):</a:t>
          </a:r>
          <a:endParaRPr lang="es-ES" b="1" dirty="0">
            <a:latin typeface="Times New Roman" pitchFamily="18" charset="0"/>
            <a:cs typeface="Times New Roman" pitchFamily="18" charset="0"/>
          </a:endParaRPr>
        </a:p>
      </dgm:t>
    </dgm:pt>
    <dgm:pt modelId="{ED10AAC2-40DA-485C-A32D-31C5F70393C0}" type="parTrans" cxnId="{CDA0D8AD-2653-4D58-9BDD-39C9410F2CD0}">
      <dgm:prSet/>
      <dgm:spPr/>
      <dgm:t>
        <a:bodyPr/>
        <a:lstStyle/>
        <a:p>
          <a:endParaRPr lang="es-ES"/>
        </a:p>
      </dgm:t>
    </dgm:pt>
    <dgm:pt modelId="{2AFB08B9-191A-43B0-8321-9FE7351B33E4}" type="sibTrans" cxnId="{CDA0D8AD-2653-4D58-9BDD-39C9410F2CD0}">
      <dgm:prSet/>
      <dgm:spPr/>
      <dgm:t>
        <a:bodyPr/>
        <a:lstStyle/>
        <a:p>
          <a:endParaRPr lang="es-ES"/>
        </a:p>
      </dgm:t>
    </dgm:pt>
    <dgm:pt modelId="{7F80F387-9425-4AD8-9B20-9D3A83057631}">
      <dgm:prSet custT="1"/>
      <dgm:spPr/>
      <dgm:t>
        <a:bodyPr/>
        <a:lstStyle/>
        <a:p>
          <a:r>
            <a:rPr lang="es-EC" sz="2000" dirty="0" smtClean="0">
              <a:latin typeface="Times New Roman" pitchFamily="18" charset="0"/>
              <a:cs typeface="Times New Roman" pitchFamily="18" charset="0"/>
            </a:rPr>
            <a:t>Planes y Proyectos, relacionados con la gestión del riesgo</a:t>
          </a:r>
          <a:endParaRPr lang="es-ES" sz="2000" dirty="0">
            <a:latin typeface="Times New Roman" pitchFamily="18" charset="0"/>
            <a:cs typeface="Times New Roman" pitchFamily="18" charset="0"/>
          </a:endParaRPr>
        </a:p>
      </dgm:t>
    </dgm:pt>
    <dgm:pt modelId="{88F3D16C-23DF-4FB2-81A7-DE05AB4BDCDD}" type="parTrans" cxnId="{EB254738-08AA-4668-88AF-782E201DA993}">
      <dgm:prSet/>
      <dgm:spPr/>
      <dgm:t>
        <a:bodyPr/>
        <a:lstStyle/>
        <a:p>
          <a:endParaRPr lang="es-ES"/>
        </a:p>
      </dgm:t>
    </dgm:pt>
    <dgm:pt modelId="{964D0E16-1926-4E8A-B959-094EF1B60DA8}" type="sibTrans" cxnId="{EB254738-08AA-4668-88AF-782E201DA993}">
      <dgm:prSet/>
      <dgm:spPr/>
      <dgm:t>
        <a:bodyPr/>
        <a:lstStyle/>
        <a:p>
          <a:endParaRPr lang="es-ES"/>
        </a:p>
      </dgm:t>
    </dgm:pt>
    <dgm:pt modelId="{5342D3D8-6449-4010-8CFD-B2203B5C86FA}">
      <dgm:prSet/>
      <dgm:spPr/>
      <dgm:t>
        <a:bodyPr/>
        <a:lstStyle/>
        <a:p>
          <a:r>
            <a:rPr lang="es-EC" dirty="0" smtClean="0">
              <a:latin typeface="Times New Roman" pitchFamily="18" charset="0"/>
              <a:cs typeface="Times New Roman" pitchFamily="18" charset="0"/>
            </a:rPr>
            <a:t>El Plan de Desarrollo Estratégico (2002-2012) de </a:t>
          </a:r>
          <a:r>
            <a:rPr lang="es-EC" dirty="0" err="1" smtClean="0">
              <a:latin typeface="Times New Roman" pitchFamily="18" charset="0"/>
              <a:cs typeface="Times New Roman" pitchFamily="18" charset="0"/>
            </a:rPr>
            <a:t>Patate</a:t>
          </a:r>
          <a:r>
            <a:rPr lang="es-EC" dirty="0" smtClean="0">
              <a:latin typeface="Times New Roman" pitchFamily="18" charset="0"/>
              <a:cs typeface="Times New Roman" pitchFamily="18" charset="0"/>
            </a:rPr>
            <a:t>, no cuenta con ningún plan, proyecto o programa operativo relacionado con la gestión del riesgo.</a:t>
          </a:r>
        </a:p>
        <a:p>
          <a:r>
            <a:rPr lang="es-EC" dirty="0" smtClean="0">
              <a:latin typeface="Times New Roman" pitchFamily="18" charset="0"/>
              <a:cs typeface="Times New Roman" pitchFamily="18" charset="0"/>
            </a:rPr>
            <a:t>Tan solo siguen el plan de contingencia provincial en caso de erupción volcánica</a:t>
          </a:r>
        </a:p>
        <a:p>
          <a:r>
            <a:rPr lang="es-EC" dirty="0" smtClean="0">
              <a:latin typeface="Times New Roman" pitchFamily="18" charset="0"/>
              <a:cs typeface="Times New Roman" pitchFamily="18" charset="0"/>
            </a:rPr>
            <a:t>-</a:t>
          </a:r>
          <a:endParaRPr lang="es-EC" dirty="0"/>
        </a:p>
      </dgm:t>
    </dgm:pt>
    <dgm:pt modelId="{0C2D687E-73DB-47CB-BE18-6F389352EAE5}" type="parTrans" cxnId="{884FF06B-1F4A-474A-B1CD-7527567D801D}">
      <dgm:prSet/>
      <dgm:spPr/>
      <dgm:t>
        <a:bodyPr/>
        <a:lstStyle/>
        <a:p>
          <a:endParaRPr lang="es-EC"/>
        </a:p>
      </dgm:t>
    </dgm:pt>
    <dgm:pt modelId="{13B04A8B-4721-4CD8-B157-7B310AA42765}" type="sibTrans" cxnId="{884FF06B-1F4A-474A-B1CD-7527567D801D}">
      <dgm:prSet/>
      <dgm:spPr/>
      <dgm:t>
        <a:bodyPr/>
        <a:lstStyle/>
        <a:p>
          <a:endParaRPr lang="es-EC"/>
        </a:p>
      </dgm:t>
    </dgm:pt>
    <dgm:pt modelId="{7DE196D7-9A30-4FB7-B0CA-64F5BDF6468B}" type="pres">
      <dgm:prSet presAssocID="{D01F351B-C3A4-4165-B24E-E15EF0C1999E}" presName="mainComposite" presStyleCnt="0">
        <dgm:presLayoutVars>
          <dgm:chPref val="1"/>
          <dgm:dir/>
          <dgm:animOne val="branch"/>
          <dgm:animLvl val="lvl"/>
          <dgm:resizeHandles val="exact"/>
        </dgm:presLayoutVars>
      </dgm:prSet>
      <dgm:spPr/>
      <dgm:t>
        <a:bodyPr/>
        <a:lstStyle/>
        <a:p>
          <a:endParaRPr lang="es-EC"/>
        </a:p>
      </dgm:t>
    </dgm:pt>
    <dgm:pt modelId="{AE1B8CD8-8E82-4800-AF86-8521975E6592}" type="pres">
      <dgm:prSet presAssocID="{D01F351B-C3A4-4165-B24E-E15EF0C1999E}" presName="hierFlow" presStyleCnt="0"/>
      <dgm:spPr/>
      <dgm:t>
        <a:bodyPr/>
        <a:lstStyle/>
        <a:p>
          <a:endParaRPr lang="es-EC"/>
        </a:p>
      </dgm:t>
    </dgm:pt>
    <dgm:pt modelId="{9F1984CA-2906-4C4A-B118-EA35547D29A4}" type="pres">
      <dgm:prSet presAssocID="{D01F351B-C3A4-4165-B24E-E15EF0C1999E}" presName="hierChild1" presStyleCnt="0">
        <dgm:presLayoutVars>
          <dgm:chPref val="1"/>
          <dgm:animOne val="branch"/>
          <dgm:animLvl val="lvl"/>
        </dgm:presLayoutVars>
      </dgm:prSet>
      <dgm:spPr/>
      <dgm:t>
        <a:bodyPr/>
        <a:lstStyle/>
        <a:p>
          <a:endParaRPr lang="es-EC"/>
        </a:p>
      </dgm:t>
    </dgm:pt>
    <dgm:pt modelId="{ABCC9248-478F-46D8-8F0E-642DFFC93320}" type="pres">
      <dgm:prSet presAssocID="{0C12CCA5-2240-4D35-BE56-275CF8CA8BA8}" presName="Name14" presStyleCnt="0"/>
      <dgm:spPr/>
      <dgm:t>
        <a:bodyPr/>
        <a:lstStyle/>
        <a:p>
          <a:endParaRPr lang="es-EC"/>
        </a:p>
      </dgm:t>
    </dgm:pt>
    <dgm:pt modelId="{F6948953-362F-44B8-A96D-2883B30D200B}" type="pres">
      <dgm:prSet presAssocID="{0C12CCA5-2240-4D35-BE56-275CF8CA8BA8}" presName="level1Shape" presStyleLbl="node0" presStyleIdx="0" presStyleCnt="1">
        <dgm:presLayoutVars>
          <dgm:chPref val="3"/>
        </dgm:presLayoutVars>
      </dgm:prSet>
      <dgm:spPr/>
      <dgm:t>
        <a:bodyPr/>
        <a:lstStyle/>
        <a:p>
          <a:endParaRPr lang="es-EC"/>
        </a:p>
      </dgm:t>
    </dgm:pt>
    <dgm:pt modelId="{B3B05A5D-3A14-4618-8694-82299B8B6C22}" type="pres">
      <dgm:prSet presAssocID="{0C12CCA5-2240-4D35-BE56-275CF8CA8BA8}" presName="hierChild2" presStyleCnt="0"/>
      <dgm:spPr/>
      <dgm:t>
        <a:bodyPr/>
        <a:lstStyle/>
        <a:p>
          <a:endParaRPr lang="es-EC"/>
        </a:p>
      </dgm:t>
    </dgm:pt>
    <dgm:pt modelId="{8673CDA1-2520-48FF-B07B-DB5A2E473983}" type="pres">
      <dgm:prSet presAssocID="{88F3D16C-23DF-4FB2-81A7-DE05AB4BDCDD}" presName="Name19" presStyleLbl="parChTrans1D2" presStyleIdx="0" presStyleCnt="1"/>
      <dgm:spPr/>
      <dgm:t>
        <a:bodyPr/>
        <a:lstStyle/>
        <a:p>
          <a:endParaRPr lang="es-EC"/>
        </a:p>
      </dgm:t>
    </dgm:pt>
    <dgm:pt modelId="{0D50FA90-7633-4797-A7FB-89FDF90A8F74}" type="pres">
      <dgm:prSet presAssocID="{7F80F387-9425-4AD8-9B20-9D3A83057631}" presName="Name21" presStyleCnt="0"/>
      <dgm:spPr/>
      <dgm:t>
        <a:bodyPr/>
        <a:lstStyle/>
        <a:p>
          <a:endParaRPr lang="es-EC"/>
        </a:p>
      </dgm:t>
    </dgm:pt>
    <dgm:pt modelId="{93EBCD9A-B81B-4C88-89D2-1B954C7E85C4}" type="pres">
      <dgm:prSet presAssocID="{7F80F387-9425-4AD8-9B20-9D3A83057631}" presName="level2Shape" presStyleLbl="node2" presStyleIdx="0" presStyleCnt="1"/>
      <dgm:spPr/>
      <dgm:t>
        <a:bodyPr/>
        <a:lstStyle/>
        <a:p>
          <a:endParaRPr lang="es-EC"/>
        </a:p>
      </dgm:t>
    </dgm:pt>
    <dgm:pt modelId="{258613F1-661A-4650-BCC2-F0684AD5B5F4}" type="pres">
      <dgm:prSet presAssocID="{7F80F387-9425-4AD8-9B20-9D3A83057631}" presName="hierChild3" presStyleCnt="0"/>
      <dgm:spPr/>
      <dgm:t>
        <a:bodyPr/>
        <a:lstStyle/>
        <a:p>
          <a:endParaRPr lang="es-EC"/>
        </a:p>
      </dgm:t>
    </dgm:pt>
    <dgm:pt modelId="{909DF680-3CAF-4FF6-A9FD-1AFA437B0EF0}" type="pres">
      <dgm:prSet presAssocID="{0C2D687E-73DB-47CB-BE18-6F389352EAE5}" presName="Name19" presStyleLbl="parChTrans1D3" presStyleIdx="0" presStyleCnt="1"/>
      <dgm:spPr/>
      <dgm:t>
        <a:bodyPr/>
        <a:lstStyle/>
        <a:p>
          <a:endParaRPr lang="es-EC"/>
        </a:p>
      </dgm:t>
    </dgm:pt>
    <dgm:pt modelId="{BB0114F2-8611-4D65-84B6-9E63B2CAA9A3}" type="pres">
      <dgm:prSet presAssocID="{5342D3D8-6449-4010-8CFD-B2203B5C86FA}" presName="Name21" presStyleCnt="0"/>
      <dgm:spPr/>
      <dgm:t>
        <a:bodyPr/>
        <a:lstStyle/>
        <a:p>
          <a:endParaRPr lang="es-EC"/>
        </a:p>
      </dgm:t>
    </dgm:pt>
    <dgm:pt modelId="{9FB82F31-69FA-40AE-A96E-33FFF84832A4}" type="pres">
      <dgm:prSet presAssocID="{5342D3D8-6449-4010-8CFD-B2203B5C86FA}" presName="level2Shape" presStyleLbl="node3" presStyleIdx="0" presStyleCnt="1" custScaleX="305896" custLinFactNeighborX="-1127" custLinFactNeighborY="3501"/>
      <dgm:spPr/>
      <dgm:t>
        <a:bodyPr/>
        <a:lstStyle/>
        <a:p>
          <a:endParaRPr lang="es-EC"/>
        </a:p>
      </dgm:t>
    </dgm:pt>
    <dgm:pt modelId="{1E57C1FB-5F70-40F1-B3C4-F79E8C664D14}" type="pres">
      <dgm:prSet presAssocID="{5342D3D8-6449-4010-8CFD-B2203B5C86FA}" presName="hierChild3" presStyleCnt="0"/>
      <dgm:spPr/>
      <dgm:t>
        <a:bodyPr/>
        <a:lstStyle/>
        <a:p>
          <a:endParaRPr lang="es-EC"/>
        </a:p>
      </dgm:t>
    </dgm:pt>
    <dgm:pt modelId="{504EE2D5-033C-4B9B-910D-F544660FFAD0}" type="pres">
      <dgm:prSet presAssocID="{D01F351B-C3A4-4165-B24E-E15EF0C1999E}" presName="bgShapesFlow" presStyleCnt="0"/>
      <dgm:spPr/>
      <dgm:t>
        <a:bodyPr/>
        <a:lstStyle/>
        <a:p>
          <a:endParaRPr lang="es-EC"/>
        </a:p>
      </dgm:t>
    </dgm:pt>
  </dgm:ptLst>
  <dgm:cxnLst>
    <dgm:cxn modelId="{070AE935-9DDF-4A31-9B96-A09C5F2FFCE3}" type="presOf" srcId="{D01F351B-C3A4-4165-B24E-E15EF0C1999E}" destId="{7DE196D7-9A30-4FB7-B0CA-64F5BDF6468B}" srcOrd="0" destOrd="0" presId="urn:microsoft.com/office/officeart/2005/8/layout/hierarchy6"/>
    <dgm:cxn modelId="{8509A29F-D71E-4734-B162-84AF6F131907}" type="presOf" srcId="{88F3D16C-23DF-4FB2-81A7-DE05AB4BDCDD}" destId="{8673CDA1-2520-48FF-B07B-DB5A2E473983}" srcOrd="0" destOrd="0" presId="urn:microsoft.com/office/officeart/2005/8/layout/hierarchy6"/>
    <dgm:cxn modelId="{884FF06B-1F4A-474A-B1CD-7527567D801D}" srcId="{7F80F387-9425-4AD8-9B20-9D3A83057631}" destId="{5342D3D8-6449-4010-8CFD-B2203B5C86FA}" srcOrd="0" destOrd="0" parTransId="{0C2D687E-73DB-47CB-BE18-6F389352EAE5}" sibTransId="{13B04A8B-4721-4CD8-B157-7B310AA42765}"/>
    <dgm:cxn modelId="{9ABBEB4C-9A56-4013-9B48-D400F0FEAE5E}" type="presOf" srcId="{0C2D687E-73DB-47CB-BE18-6F389352EAE5}" destId="{909DF680-3CAF-4FF6-A9FD-1AFA437B0EF0}" srcOrd="0" destOrd="0" presId="urn:microsoft.com/office/officeart/2005/8/layout/hierarchy6"/>
    <dgm:cxn modelId="{962924BC-000D-4EA0-A77C-546AFBEC1423}" type="presOf" srcId="{7F80F387-9425-4AD8-9B20-9D3A83057631}" destId="{93EBCD9A-B81B-4C88-89D2-1B954C7E85C4}" srcOrd="0" destOrd="0" presId="urn:microsoft.com/office/officeart/2005/8/layout/hierarchy6"/>
    <dgm:cxn modelId="{CDA0D8AD-2653-4D58-9BDD-39C9410F2CD0}" srcId="{D01F351B-C3A4-4165-B24E-E15EF0C1999E}" destId="{0C12CCA5-2240-4D35-BE56-275CF8CA8BA8}" srcOrd="0" destOrd="0" parTransId="{ED10AAC2-40DA-485C-A32D-31C5F70393C0}" sibTransId="{2AFB08B9-191A-43B0-8321-9FE7351B33E4}"/>
    <dgm:cxn modelId="{EB254738-08AA-4668-88AF-782E201DA993}" srcId="{0C12CCA5-2240-4D35-BE56-275CF8CA8BA8}" destId="{7F80F387-9425-4AD8-9B20-9D3A83057631}" srcOrd="0" destOrd="0" parTransId="{88F3D16C-23DF-4FB2-81A7-DE05AB4BDCDD}" sibTransId="{964D0E16-1926-4E8A-B959-094EF1B60DA8}"/>
    <dgm:cxn modelId="{BAF39D5C-BB78-4B6D-9C94-A76572A81FD0}" type="presOf" srcId="{5342D3D8-6449-4010-8CFD-B2203B5C86FA}" destId="{9FB82F31-69FA-40AE-A96E-33FFF84832A4}" srcOrd="0" destOrd="0" presId="urn:microsoft.com/office/officeart/2005/8/layout/hierarchy6"/>
    <dgm:cxn modelId="{48F3FEED-E5D5-472F-9024-D08CA915F59C}" type="presOf" srcId="{0C12CCA5-2240-4D35-BE56-275CF8CA8BA8}" destId="{F6948953-362F-44B8-A96D-2883B30D200B}" srcOrd="0" destOrd="0" presId="urn:microsoft.com/office/officeart/2005/8/layout/hierarchy6"/>
    <dgm:cxn modelId="{44B9C88E-825C-4065-86DF-BBDA95942ACD}" type="presParOf" srcId="{7DE196D7-9A30-4FB7-B0CA-64F5BDF6468B}" destId="{AE1B8CD8-8E82-4800-AF86-8521975E6592}" srcOrd="0" destOrd="0" presId="urn:microsoft.com/office/officeart/2005/8/layout/hierarchy6"/>
    <dgm:cxn modelId="{27770146-E551-42F7-8D7D-0F2BB9535813}" type="presParOf" srcId="{AE1B8CD8-8E82-4800-AF86-8521975E6592}" destId="{9F1984CA-2906-4C4A-B118-EA35547D29A4}" srcOrd="0" destOrd="0" presId="urn:microsoft.com/office/officeart/2005/8/layout/hierarchy6"/>
    <dgm:cxn modelId="{EB96CDE6-BFBE-4810-AE88-5E9AC887802C}" type="presParOf" srcId="{9F1984CA-2906-4C4A-B118-EA35547D29A4}" destId="{ABCC9248-478F-46D8-8F0E-642DFFC93320}" srcOrd="0" destOrd="0" presId="urn:microsoft.com/office/officeart/2005/8/layout/hierarchy6"/>
    <dgm:cxn modelId="{3A77ABB5-7008-484C-917A-F74C66265A0B}" type="presParOf" srcId="{ABCC9248-478F-46D8-8F0E-642DFFC93320}" destId="{F6948953-362F-44B8-A96D-2883B30D200B}" srcOrd="0" destOrd="0" presId="urn:microsoft.com/office/officeart/2005/8/layout/hierarchy6"/>
    <dgm:cxn modelId="{1BADB3A2-768C-48FA-935B-4E01C1F16FF9}" type="presParOf" srcId="{ABCC9248-478F-46D8-8F0E-642DFFC93320}" destId="{B3B05A5D-3A14-4618-8694-82299B8B6C22}" srcOrd="1" destOrd="0" presId="urn:microsoft.com/office/officeart/2005/8/layout/hierarchy6"/>
    <dgm:cxn modelId="{144699CC-8A2E-43C9-ADF5-CA8A6899C452}" type="presParOf" srcId="{B3B05A5D-3A14-4618-8694-82299B8B6C22}" destId="{8673CDA1-2520-48FF-B07B-DB5A2E473983}" srcOrd="0" destOrd="0" presId="urn:microsoft.com/office/officeart/2005/8/layout/hierarchy6"/>
    <dgm:cxn modelId="{5C4F4E05-C625-43BC-B3D2-2B80293640C9}" type="presParOf" srcId="{B3B05A5D-3A14-4618-8694-82299B8B6C22}" destId="{0D50FA90-7633-4797-A7FB-89FDF90A8F74}" srcOrd="1" destOrd="0" presId="urn:microsoft.com/office/officeart/2005/8/layout/hierarchy6"/>
    <dgm:cxn modelId="{EFCDB145-B14E-4D4C-9D94-D6EAC3D4D474}" type="presParOf" srcId="{0D50FA90-7633-4797-A7FB-89FDF90A8F74}" destId="{93EBCD9A-B81B-4C88-89D2-1B954C7E85C4}" srcOrd="0" destOrd="0" presId="urn:microsoft.com/office/officeart/2005/8/layout/hierarchy6"/>
    <dgm:cxn modelId="{26CB3372-BE5F-4295-BFD9-7602271FFF9B}" type="presParOf" srcId="{0D50FA90-7633-4797-A7FB-89FDF90A8F74}" destId="{258613F1-661A-4650-BCC2-F0684AD5B5F4}" srcOrd="1" destOrd="0" presId="urn:microsoft.com/office/officeart/2005/8/layout/hierarchy6"/>
    <dgm:cxn modelId="{E979872C-2B0B-4EB1-AD6F-36E38AB4AEC7}" type="presParOf" srcId="{258613F1-661A-4650-BCC2-F0684AD5B5F4}" destId="{909DF680-3CAF-4FF6-A9FD-1AFA437B0EF0}" srcOrd="0" destOrd="0" presId="urn:microsoft.com/office/officeart/2005/8/layout/hierarchy6"/>
    <dgm:cxn modelId="{2589A477-C0C6-4D15-992C-85710C284A7B}" type="presParOf" srcId="{258613F1-661A-4650-BCC2-F0684AD5B5F4}" destId="{BB0114F2-8611-4D65-84B6-9E63B2CAA9A3}" srcOrd="1" destOrd="0" presId="urn:microsoft.com/office/officeart/2005/8/layout/hierarchy6"/>
    <dgm:cxn modelId="{518481BC-6DD3-428C-B9E0-E7722D64E181}" type="presParOf" srcId="{BB0114F2-8611-4D65-84B6-9E63B2CAA9A3}" destId="{9FB82F31-69FA-40AE-A96E-33FFF84832A4}" srcOrd="0" destOrd="0" presId="urn:microsoft.com/office/officeart/2005/8/layout/hierarchy6"/>
    <dgm:cxn modelId="{7384F9F3-7C7F-454C-AAFF-1394583BDF4B}" type="presParOf" srcId="{BB0114F2-8611-4D65-84B6-9E63B2CAA9A3}" destId="{1E57C1FB-5F70-40F1-B3C4-F79E8C664D14}" srcOrd="1" destOrd="0" presId="urn:microsoft.com/office/officeart/2005/8/layout/hierarchy6"/>
    <dgm:cxn modelId="{C65C5A14-3942-4B20-9B5F-1CA0E656433D}" type="presParOf" srcId="{7DE196D7-9A30-4FB7-B0CA-64F5BDF6468B}" destId="{504EE2D5-033C-4B9B-910D-F544660FFAD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F351B-C3A4-4165-B24E-E15EF0C1999E}"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s-ES"/>
        </a:p>
      </dgm:t>
    </dgm:pt>
    <dgm:pt modelId="{9C848208-4498-4CD3-B591-F05B97AF9966}">
      <dgm:prSet phldrT="[Texto]" custT="1"/>
      <dgm:spPr/>
      <dgm:t>
        <a:bodyPr/>
        <a:lstStyle/>
        <a:p>
          <a:r>
            <a:rPr lang="es-EC" sz="1400" b="1" dirty="0" smtClean="0">
              <a:latin typeface="Times New Roman" pitchFamily="18" charset="0"/>
              <a:cs typeface="Times New Roman" pitchFamily="18" charset="0"/>
            </a:rPr>
            <a:t>Indicadores estratégicos que caracterizan el desarrollo del cantón:</a:t>
          </a:r>
          <a:endParaRPr lang="es-ES" sz="1400" b="1" dirty="0">
            <a:latin typeface="Times New Roman" pitchFamily="18" charset="0"/>
            <a:cs typeface="Times New Roman" pitchFamily="18" charset="0"/>
          </a:endParaRPr>
        </a:p>
      </dgm:t>
    </dgm:pt>
    <dgm:pt modelId="{C690899B-A7C1-4CCA-AD5A-311FF16AB20E}" type="parTrans" cxnId="{5BC937BA-4BD3-47D4-BBC9-E949B5A86F35}">
      <dgm:prSet/>
      <dgm:spPr/>
      <dgm:t>
        <a:bodyPr/>
        <a:lstStyle/>
        <a:p>
          <a:endParaRPr lang="es-ES"/>
        </a:p>
      </dgm:t>
    </dgm:pt>
    <dgm:pt modelId="{C96250DD-DD70-402E-9161-B38652E175FD}" type="sibTrans" cxnId="{5BC937BA-4BD3-47D4-BBC9-E949B5A86F35}">
      <dgm:prSet/>
      <dgm:spPr/>
      <dgm:t>
        <a:bodyPr/>
        <a:lstStyle/>
        <a:p>
          <a:endParaRPr lang="es-ES"/>
        </a:p>
      </dgm:t>
    </dgm:pt>
    <dgm:pt modelId="{D5851695-7EEA-45AB-A2EF-B1C6F2086B20}" type="pres">
      <dgm:prSet presAssocID="{D01F351B-C3A4-4165-B24E-E15EF0C1999E}" presName="diagram" presStyleCnt="0">
        <dgm:presLayoutVars>
          <dgm:chPref val="1"/>
          <dgm:dir/>
          <dgm:animOne val="branch"/>
          <dgm:animLvl val="lvl"/>
          <dgm:resizeHandles/>
        </dgm:presLayoutVars>
      </dgm:prSet>
      <dgm:spPr/>
      <dgm:t>
        <a:bodyPr/>
        <a:lstStyle/>
        <a:p>
          <a:endParaRPr lang="es-EC"/>
        </a:p>
      </dgm:t>
    </dgm:pt>
    <dgm:pt modelId="{94D115F7-948C-411A-BFB2-080DB5F3D395}" type="pres">
      <dgm:prSet presAssocID="{9C848208-4498-4CD3-B591-F05B97AF9966}" presName="root" presStyleCnt="0"/>
      <dgm:spPr/>
    </dgm:pt>
    <dgm:pt modelId="{9854FBB5-2C74-4860-8695-C062EF9655B5}" type="pres">
      <dgm:prSet presAssocID="{9C848208-4498-4CD3-B591-F05B97AF9966}" presName="rootComposite" presStyleCnt="0"/>
      <dgm:spPr/>
    </dgm:pt>
    <dgm:pt modelId="{F3748571-2C69-4C5D-A8A0-0422BFC027FF}" type="pres">
      <dgm:prSet presAssocID="{9C848208-4498-4CD3-B591-F05B97AF9966}" presName="rootText" presStyleLbl="node1" presStyleIdx="0" presStyleCnt="1" custScaleX="82712" custScaleY="10483" custLinFactY="-934" custLinFactNeighborX="-8315" custLinFactNeighborY="-100000"/>
      <dgm:spPr/>
      <dgm:t>
        <a:bodyPr/>
        <a:lstStyle/>
        <a:p>
          <a:endParaRPr lang="es-EC"/>
        </a:p>
      </dgm:t>
    </dgm:pt>
    <dgm:pt modelId="{2263E072-E96D-4541-BF59-DA27699F1E5E}" type="pres">
      <dgm:prSet presAssocID="{9C848208-4498-4CD3-B591-F05B97AF9966}" presName="rootConnector" presStyleLbl="node1" presStyleIdx="0" presStyleCnt="1"/>
      <dgm:spPr/>
      <dgm:t>
        <a:bodyPr/>
        <a:lstStyle/>
        <a:p>
          <a:endParaRPr lang="es-EC"/>
        </a:p>
      </dgm:t>
    </dgm:pt>
    <dgm:pt modelId="{5AA9ECF0-4573-43CD-9D2D-7E4C3830AF83}" type="pres">
      <dgm:prSet presAssocID="{9C848208-4498-4CD3-B591-F05B97AF9966}" presName="childShape" presStyleCnt="0"/>
      <dgm:spPr/>
    </dgm:pt>
  </dgm:ptLst>
  <dgm:cxnLst>
    <dgm:cxn modelId="{2BF3B75A-34C0-4373-8506-D472BAAC12BD}" type="presOf" srcId="{9C848208-4498-4CD3-B591-F05B97AF9966}" destId="{F3748571-2C69-4C5D-A8A0-0422BFC027FF}" srcOrd="0" destOrd="0" presId="urn:microsoft.com/office/officeart/2005/8/layout/hierarchy3"/>
    <dgm:cxn modelId="{3895ED94-F1A7-49F4-A185-4C284654162B}" type="presOf" srcId="{9C848208-4498-4CD3-B591-F05B97AF9966}" destId="{2263E072-E96D-4541-BF59-DA27699F1E5E}" srcOrd="1" destOrd="0" presId="urn:microsoft.com/office/officeart/2005/8/layout/hierarchy3"/>
    <dgm:cxn modelId="{5BC937BA-4BD3-47D4-BBC9-E949B5A86F35}" srcId="{D01F351B-C3A4-4165-B24E-E15EF0C1999E}" destId="{9C848208-4498-4CD3-B591-F05B97AF9966}" srcOrd="0" destOrd="0" parTransId="{C690899B-A7C1-4CCA-AD5A-311FF16AB20E}" sibTransId="{C96250DD-DD70-402E-9161-B38652E175FD}"/>
    <dgm:cxn modelId="{2071CE3A-1CAC-415C-A10B-DF8A197FDFC7}" type="presOf" srcId="{D01F351B-C3A4-4165-B24E-E15EF0C1999E}" destId="{D5851695-7EEA-45AB-A2EF-B1C6F2086B20}" srcOrd="0" destOrd="0" presId="urn:microsoft.com/office/officeart/2005/8/layout/hierarchy3"/>
    <dgm:cxn modelId="{77BCEAB4-B94C-44BC-A941-460FEA1945E9}" type="presParOf" srcId="{D5851695-7EEA-45AB-A2EF-B1C6F2086B20}" destId="{94D115F7-948C-411A-BFB2-080DB5F3D395}" srcOrd="0" destOrd="0" presId="urn:microsoft.com/office/officeart/2005/8/layout/hierarchy3"/>
    <dgm:cxn modelId="{FEE474A2-DE8E-49CD-A079-4C4E6AC42875}" type="presParOf" srcId="{94D115F7-948C-411A-BFB2-080DB5F3D395}" destId="{9854FBB5-2C74-4860-8695-C062EF9655B5}" srcOrd="0" destOrd="0" presId="urn:microsoft.com/office/officeart/2005/8/layout/hierarchy3"/>
    <dgm:cxn modelId="{C6252789-4521-4F45-AF3B-710BBD9CB2DA}" type="presParOf" srcId="{9854FBB5-2C74-4860-8695-C062EF9655B5}" destId="{F3748571-2C69-4C5D-A8A0-0422BFC027FF}" srcOrd="0" destOrd="0" presId="urn:microsoft.com/office/officeart/2005/8/layout/hierarchy3"/>
    <dgm:cxn modelId="{8BF34640-30B6-4F4D-BAC7-87BEE9E5C8D0}" type="presParOf" srcId="{9854FBB5-2C74-4860-8695-C062EF9655B5}" destId="{2263E072-E96D-4541-BF59-DA27699F1E5E}" srcOrd="1" destOrd="0" presId="urn:microsoft.com/office/officeart/2005/8/layout/hierarchy3"/>
    <dgm:cxn modelId="{3B72348D-B556-4449-8314-FFB6891CDC65}" type="presParOf" srcId="{94D115F7-948C-411A-BFB2-080DB5F3D395}" destId="{5AA9ECF0-4573-43CD-9D2D-7E4C3830AF8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D4AB5B-ED7B-4414-B35B-57E6BA41AD14}" type="doc">
      <dgm:prSet loTypeId="urn:microsoft.com/office/officeart/2005/8/layout/bProcess3" loCatId="process" qsTypeId="urn:microsoft.com/office/officeart/2005/8/quickstyle/3d1" qsCatId="3D" csTypeId="urn:microsoft.com/office/officeart/2005/8/colors/colorful2" csCatId="colorful" phldr="1"/>
      <dgm:spPr/>
      <dgm:t>
        <a:bodyPr/>
        <a:lstStyle/>
        <a:p>
          <a:endParaRPr lang="es-EC"/>
        </a:p>
      </dgm:t>
    </dgm:pt>
    <dgm:pt modelId="{DFC552A8-996E-40E1-A878-CDA18BA95A75}">
      <dgm:prSet phldrT="[Texto]" custT="1"/>
      <dgm:spPr/>
      <dgm:t>
        <a:bodyPr/>
        <a:lstStyle/>
        <a:p>
          <a:r>
            <a:rPr lang="es-ES" sz="2000" dirty="0" smtClean="0"/>
            <a:t>las características únicas de la población nos permite evaluar sus fortalezas y debilidades.</a:t>
          </a:r>
          <a:endParaRPr lang="es-EC" sz="2000" dirty="0">
            <a:latin typeface="Times New Roman" pitchFamily="18" charset="0"/>
            <a:cs typeface="Times New Roman" pitchFamily="18" charset="0"/>
          </a:endParaRPr>
        </a:p>
      </dgm:t>
    </dgm:pt>
    <dgm:pt modelId="{88E16830-7D1C-4B86-B1B8-841171F165C1}" type="parTrans" cxnId="{C7699B8B-83FD-48DA-9B84-12357D16F4DD}">
      <dgm:prSet/>
      <dgm:spPr/>
      <dgm:t>
        <a:bodyPr/>
        <a:lstStyle/>
        <a:p>
          <a:endParaRPr lang="es-EC"/>
        </a:p>
      </dgm:t>
    </dgm:pt>
    <dgm:pt modelId="{B21B9443-4979-460A-81EC-0980CE858E51}" type="sibTrans" cxnId="{C7699B8B-83FD-48DA-9B84-12357D16F4DD}">
      <dgm:prSet/>
      <dgm:spPr/>
      <dgm:t>
        <a:bodyPr/>
        <a:lstStyle/>
        <a:p>
          <a:endParaRPr lang="es-EC" dirty="0"/>
        </a:p>
      </dgm:t>
    </dgm:pt>
    <dgm:pt modelId="{A802201B-377A-4C7F-86C8-5471087F733D}">
      <dgm:prSet phldrT="[Texto]" custT="1"/>
      <dgm:spPr/>
      <dgm:t>
        <a:bodyPr/>
        <a:lstStyle/>
        <a:p>
          <a:r>
            <a:rPr lang="es-EC" sz="2000" dirty="0" smtClean="0"/>
            <a:t>Los actores sociales son los únicos que tienen la información sobre las capacidades de la población</a:t>
          </a:r>
          <a:endParaRPr lang="es-EC" sz="2000" dirty="0">
            <a:latin typeface="Times New Roman" pitchFamily="18" charset="0"/>
            <a:cs typeface="Times New Roman" pitchFamily="18" charset="0"/>
          </a:endParaRPr>
        </a:p>
      </dgm:t>
    </dgm:pt>
    <dgm:pt modelId="{9085743E-E620-44A8-9174-C2A481F8218F}" type="parTrans" cxnId="{0E312996-6A49-41D6-8F68-3DDBC4C1B604}">
      <dgm:prSet/>
      <dgm:spPr/>
      <dgm:t>
        <a:bodyPr/>
        <a:lstStyle/>
        <a:p>
          <a:endParaRPr lang="es-EC"/>
        </a:p>
      </dgm:t>
    </dgm:pt>
    <dgm:pt modelId="{0D06A467-271D-48B2-93C0-BDBC67849260}" type="sibTrans" cxnId="{0E312996-6A49-41D6-8F68-3DDBC4C1B604}">
      <dgm:prSet/>
      <dgm:spPr/>
      <dgm:t>
        <a:bodyPr/>
        <a:lstStyle/>
        <a:p>
          <a:endParaRPr lang="es-EC" dirty="0"/>
        </a:p>
      </dgm:t>
    </dgm:pt>
    <dgm:pt modelId="{B8DF7899-9AE4-4CDD-B0A4-8A8AE44FFA23}">
      <dgm:prSet phldrT="[Texto]" custT="1"/>
      <dgm:spPr/>
      <dgm:t>
        <a:bodyPr/>
        <a:lstStyle/>
        <a:p>
          <a:r>
            <a:rPr lang="es-EC" sz="2000" dirty="0" smtClean="0"/>
            <a:t>de qué manera se encuentran preparados para enfrentar de eventos adversos</a:t>
          </a:r>
          <a:endParaRPr lang="es-EC" sz="2000" dirty="0">
            <a:latin typeface="Times New Roman" pitchFamily="18" charset="0"/>
            <a:cs typeface="Times New Roman" pitchFamily="18" charset="0"/>
          </a:endParaRPr>
        </a:p>
      </dgm:t>
    </dgm:pt>
    <dgm:pt modelId="{99572CF3-4CBC-4385-8F92-DC65665F7AE9}" type="parTrans" cxnId="{C1349747-B6D6-4098-86B2-56304471197E}">
      <dgm:prSet/>
      <dgm:spPr/>
      <dgm:t>
        <a:bodyPr/>
        <a:lstStyle/>
        <a:p>
          <a:endParaRPr lang="es-EC"/>
        </a:p>
      </dgm:t>
    </dgm:pt>
    <dgm:pt modelId="{F790E56F-44F9-44B5-A543-E13E28FA474C}" type="sibTrans" cxnId="{C1349747-B6D6-4098-86B2-56304471197E}">
      <dgm:prSet/>
      <dgm:spPr/>
      <dgm:t>
        <a:bodyPr/>
        <a:lstStyle/>
        <a:p>
          <a:endParaRPr lang="es-EC" dirty="0"/>
        </a:p>
      </dgm:t>
    </dgm:pt>
    <dgm:pt modelId="{23227E31-BEA5-4788-BA71-FDD20DCC212F}">
      <dgm:prSet phldrT="[Texto]" custT="1"/>
      <dgm:spPr/>
      <dgm:t>
        <a:bodyPr/>
        <a:lstStyle/>
        <a:p>
          <a:r>
            <a:rPr lang="es-ES" sz="2000" dirty="0" smtClean="0"/>
            <a:t>las capacidades para anticipar, resistir, sobrevivir y recuperarse del impacto de un evento.</a:t>
          </a:r>
          <a:endParaRPr lang="es-EC" sz="2000" dirty="0">
            <a:latin typeface="Times New Roman" pitchFamily="18" charset="0"/>
            <a:cs typeface="Times New Roman" pitchFamily="18" charset="0"/>
          </a:endParaRPr>
        </a:p>
      </dgm:t>
    </dgm:pt>
    <dgm:pt modelId="{CDDC0970-0F92-49B7-9306-09A194554D45}" type="parTrans" cxnId="{7E811306-F73E-4EF7-A159-C8AB035079D2}">
      <dgm:prSet/>
      <dgm:spPr/>
      <dgm:t>
        <a:bodyPr/>
        <a:lstStyle/>
        <a:p>
          <a:endParaRPr lang="es-EC"/>
        </a:p>
      </dgm:t>
    </dgm:pt>
    <dgm:pt modelId="{E5D8CFA9-2319-4AB9-A5B9-94D27E35C30D}" type="sibTrans" cxnId="{7E811306-F73E-4EF7-A159-C8AB035079D2}">
      <dgm:prSet/>
      <dgm:spPr/>
      <dgm:t>
        <a:bodyPr/>
        <a:lstStyle/>
        <a:p>
          <a:endParaRPr lang="es-EC" dirty="0"/>
        </a:p>
      </dgm:t>
    </dgm:pt>
    <dgm:pt modelId="{29548A48-CAB8-4EFB-A1F5-B88C54D1E9A4}" type="pres">
      <dgm:prSet presAssocID="{B7D4AB5B-ED7B-4414-B35B-57E6BA41AD14}" presName="Name0" presStyleCnt="0">
        <dgm:presLayoutVars>
          <dgm:dir/>
          <dgm:resizeHandles val="exact"/>
        </dgm:presLayoutVars>
      </dgm:prSet>
      <dgm:spPr/>
      <dgm:t>
        <a:bodyPr/>
        <a:lstStyle/>
        <a:p>
          <a:endParaRPr lang="es-EC"/>
        </a:p>
      </dgm:t>
    </dgm:pt>
    <dgm:pt modelId="{F1AA3969-4129-4718-8E5E-1CF70CB499F9}" type="pres">
      <dgm:prSet presAssocID="{DFC552A8-996E-40E1-A878-CDA18BA95A75}" presName="node" presStyleLbl="node1" presStyleIdx="0" presStyleCnt="4" custScaleX="82826" custScaleY="47891">
        <dgm:presLayoutVars>
          <dgm:bulletEnabled val="1"/>
        </dgm:presLayoutVars>
      </dgm:prSet>
      <dgm:spPr/>
      <dgm:t>
        <a:bodyPr/>
        <a:lstStyle/>
        <a:p>
          <a:endParaRPr lang="es-EC"/>
        </a:p>
      </dgm:t>
    </dgm:pt>
    <dgm:pt modelId="{F7EA141B-5D8C-40FF-8145-FB116075306A}" type="pres">
      <dgm:prSet presAssocID="{B21B9443-4979-460A-81EC-0980CE858E51}" presName="sibTrans" presStyleLbl="sibTrans1D1" presStyleIdx="0" presStyleCnt="3"/>
      <dgm:spPr/>
      <dgm:t>
        <a:bodyPr/>
        <a:lstStyle/>
        <a:p>
          <a:endParaRPr lang="es-EC"/>
        </a:p>
      </dgm:t>
    </dgm:pt>
    <dgm:pt modelId="{34495262-3970-4679-A42C-8C3DE4C254DB}" type="pres">
      <dgm:prSet presAssocID="{B21B9443-4979-460A-81EC-0980CE858E51}" presName="connectorText" presStyleLbl="sibTrans1D1" presStyleIdx="0" presStyleCnt="3"/>
      <dgm:spPr/>
      <dgm:t>
        <a:bodyPr/>
        <a:lstStyle/>
        <a:p>
          <a:endParaRPr lang="es-EC"/>
        </a:p>
      </dgm:t>
    </dgm:pt>
    <dgm:pt modelId="{1A54AA03-7CDC-486A-A301-02DC3A2C18AA}" type="pres">
      <dgm:prSet presAssocID="{A802201B-377A-4C7F-86C8-5471087F733D}" presName="node" presStyleLbl="node1" presStyleIdx="1" presStyleCnt="4" custScaleX="67504" custScaleY="40157" custLinFactNeighborX="-3910" custLinFactNeighborY="287">
        <dgm:presLayoutVars>
          <dgm:bulletEnabled val="1"/>
        </dgm:presLayoutVars>
      </dgm:prSet>
      <dgm:spPr/>
      <dgm:t>
        <a:bodyPr/>
        <a:lstStyle/>
        <a:p>
          <a:endParaRPr lang="es-EC"/>
        </a:p>
      </dgm:t>
    </dgm:pt>
    <dgm:pt modelId="{48D673EF-C3DD-40BC-BC7C-2160CF9BFAFB}" type="pres">
      <dgm:prSet presAssocID="{0D06A467-271D-48B2-93C0-BDBC67849260}" presName="sibTrans" presStyleLbl="sibTrans1D1" presStyleIdx="1" presStyleCnt="3"/>
      <dgm:spPr/>
      <dgm:t>
        <a:bodyPr/>
        <a:lstStyle/>
        <a:p>
          <a:endParaRPr lang="es-EC"/>
        </a:p>
      </dgm:t>
    </dgm:pt>
    <dgm:pt modelId="{FF2FDE1F-CB57-4CC5-8050-C00AA8AF7FD2}" type="pres">
      <dgm:prSet presAssocID="{0D06A467-271D-48B2-93C0-BDBC67849260}" presName="connectorText" presStyleLbl="sibTrans1D1" presStyleIdx="1" presStyleCnt="3"/>
      <dgm:spPr/>
      <dgm:t>
        <a:bodyPr/>
        <a:lstStyle/>
        <a:p>
          <a:endParaRPr lang="es-EC"/>
        </a:p>
      </dgm:t>
    </dgm:pt>
    <dgm:pt modelId="{2BCA88C8-EF3D-4B31-BAFA-CB1556ABEE28}" type="pres">
      <dgm:prSet presAssocID="{B8DF7899-9AE4-4CDD-B0A4-8A8AE44FFA23}" presName="node" presStyleLbl="node1" presStyleIdx="2" presStyleCnt="4" custScaleX="68067" custScaleY="54503" custLinFactNeighborX="2195" custLinFactNeighborY="-24337">
        <dgm:presLayoutVars>
          <dgm:bulletEnabled val="1"/>
        </dgm:presLayoutVars>
      </dgm:prSet>
      <dgm:spPr/>
      <dgm:t>
        <a:bodyPr/>
        <a:lstStyle/>
        <a:p>
          <a:endParaRPr lang="es-EC"/>
        </a:p>
      </dgm:t>
    </dgm:pt>
    <dgm:pt modelId="{66140975-480E-4F26-B471-F6AC539186B6}" type="pres">
      <dgm:prSet presAssocID="{F790E56F-44F9-44B5-A543-E13E28FA474C}" presName="sibTrans" presStyleLbl="sibTrans1D1" presStyleIdx="2" presStyleCnt="3"/>
      <dgm:spPr/>
      <dgm:t>
        <a:bodyPr/>
        <a:lstStyle/>
        <a:p>
          <a:endParaRPr lang="es-EC"/>
        </a:p>
      </dgm:t>
    </dgm:pt>
    <dgm:pt modelId="{82B73C8E-E3D2-44E7-817E-F3E35177052C}" type="pres">
      <dgm:prSet presAssocID="{F790E56F-44F9-44B5-A543-E13E28FA474C}" presName="connectorText" presStyleLbl="sibTrans1D1" presStyleIdx="2" presStyleCnt="3"/>
      <dgm:spPr/>
      <dgm:t>
        <a:bodyPr/>
        <a:lstStyle/>
        <a:p>
          <a:endParaRPr lang="es-EC"/>
        </a:p>
      </dgm:t>
    </dgm:pt>
    <dgm:pt modelId="{E4497DC3-EA2D-4ED0-A2CB-1A8DDEC5B597}" type="pres">
      <dgm:prSet presAssocID="{23227E31-BEA5-4788-BA71-FDD20DCC212F}" presName="node" presStyleLbl="node1" presStyleIdx="3" presStyleCnt="4" custScaleX="62311" custScaleY="44034" custLinFactNeighborX="10849" custLinFactNeighborY="-24323">
        <dgm:presLayoutVars>
          <dgm:bulletEnabled val="1"/>
        </dgm:presLayoutVars>
      </dgm:prSet>
      <dgm:spPr/>
      <dgm:t>
        <a:bodyPr/>
        <a:lstStyle/>
        <a:p>
          <a:endParaRPr lang="es-EC"/>
        </a:p>
      </dgm:t>
    </dgm:pt>
  </dgm:ptLst>
  <dgm:cxnLst>
    <dgm:cxn modelId="{8DDF4DDA-BD18-4A73-B67E-6F0C08676788}" type="presOf" srcId="{B7D4AB5B-ED7B-4414-B35B-57E6BA41AD14}" destId="{29548A48-CAB8-4EFB-A1F5-B88C54D1E9A4}" srcOrd="0" destOrd="0" presId="urn:microsoft.com/office/officeart/2005/8/layout/bProcess3"/>
    <dgm:cxn modelId="{6838C10D-999E-4846-8BBD-06A3E196E76A}" type="presOf" srcId="{DFC552A8-996E-40E1-A878-CDA18BA95A75}" destId="{F1AA3969-4129-4718-8E5E-1CF70CB499F9}" srcOrd="0" destOrd="0" presId="urn:microsoft.com/office/officeart/2005/8/layout/bProcess3"/>
    <dgm:cxn modelId="{DD50723A-8FFA-4AC6-8680-7D32ACA0DD77}" type="presOf" srcId="{B21B9443-4979-460A-81EC-0980CE858E51}" destId="{F7EA141B-5D8C-40FF-8145-FB116075306A}" srcOrd="0" destOrd="0" presId="urn:microsoft.com/office/officeart/2005/8/layout/bProcess3"/>
    <dgm:cxn modelId="{28E66E6E-FCE4-47CE-BB53-4E2FFEF2A509}" type="presOf" srcId="{B8DF7899-9AE4-4CDD-B0A4-8A8AE44FFA23}" destId="{2BCA88C8-EF3D-4B31-BAFA-CB1556ABEE28}" srcOrd="0" destOrd="0" presId="urn:microsoft.com/office/officeart/2005/8/layout/bProcess3"/>
    <dgm:cxn modelId="{B33A94B6-DA8D-4BD8-8A79-A8FDAF178748}" type="presOf" srcId="{F790E56F-44F9-44B5-A543-E13E28FA474C}" destId="{82B73C8E-E3D2-44E7-817E-F3E35177052C}" srcOrd="1" destOrd="0" presId="urn:microsoft.com/office/officeart/2005/8/layout/bProcess3"/>
    <dgm:cxn modelId="{0E312996-6A49-41D6-8F68-3DDBC4C1B604}" srcId="{B7D4AB5B-ED7B-4414-B35B-57E6BA41AD14}" destId="{A802201B-377A-4C7F-86C8-5471087F733D}" srcOrd="1" destOrd="0" parTransId="{9085743E-E620-44A8-9174-C2A481F8218F}" sibTransId="{0D06A467-271D-48B2-93C0-BDBC67849260}"/>
    <dgm:cxn modelId="{C1349747-B6D6-4098-86B2-56304471197E}" srcId="{B7D4AB5B-ED7B-4414-B35B-57E6BA41AD14}" destId="{B8DF7899-9AE4-4CDD-B0A4-8A8AE44FFA23}" srcOrd="2" destOrd="0" parTransId="{99572CF3-4CBC-4385-8F92-DC65665F7AE9}" sibTransId="{F790E56F-44F9-44B5-A543-E13E28FA474C}"/>
    <dgm:cxn modelId="{EB1BF8BA-A738-4D86-9D7C-FCC9B45D3129}" type="presOf" srcId="{0D06A467-271D-48B2-93C0-BDBC67849260}" destId="{FF2FDE1F-CB57-4CC5-8050-C00AA8AF7FD2}" srcOrd="1" destOrd="0" presId="urn:microsoft.com/office/officeart/2005/8/layout/bProcess3"/>
    <dgm:cxn modelId="{8E50F5D8-479E-41CB-9143-3E7F27FA13E8}" type="presOf" srcId="{23227E31-BEA5-4788-BA71-FDD20DCC212F}" destId="{E4497DC3-EA2D-4ED0-A2CB-1A8DDEC5B597}" srcOrd="0" destOrd="0" presId="urn:microsoft.com/office/officeart/2005/8/layout/bProcess3"/>
    <dgm:cxn modelId="{008F9FA4-A5F6-400D-BD5D-EBA42038FC89}" type="presOf" srcId="{F790E56F-44F9-44B5-A543-E13E28FA474C}" destId="{66140975-480E-4F26-B471-F6AC539186B6}" srcOrd="0" destOrd="0" presId="urn:microsoft.com/office/officeart/2005/8/layout/bProcess3"/>
    <dgm:cxn modelId="{C7699B8B-83FD-48DA-9B84-12357D16F4DD}" srcId="{B7D4AB5B-ED7B-4414-B35B-57E6BA41AD14}" destId="{DFC552A8-996E-40E1-A878-CDA18BA95A75}" srcOrd="0" destOrd="0" parTransId="{88E16830-7D1C-4B86-B1B8-841171F165C1}" sibTransId="{B21B9443-4979-460A-81EC-0980CE858E51}"/>
    <dgm:cxn modelId="{B9604B77-8763-4D5B-A011-A9AD8922C31B}" type="presOf" srcId="{B21B9443-4979-460A-81EC-0980CE858E51}" destId="{34495262-3970-4679-A42C-8C3DE4C254DB}" srcOrd="1" destOrd="0" presId="urn:microsoft.com/office/officeart/2005/8/layout/bProcess3"/>
    <dgm:cxn modelId="{7E811306-F73E-4EF7-A159-C8AB035079D2}" srcId="{B7D4AB5B-ED7B-4414-B35B-57E6BA41AD14}" destId="{23227E31-BEA5-4788-BA71-FDD20DCC212F}" srcOrd="3" destOrd="0" parTransId="{CDDC0970-0F92-49B7-9306-09A194554D45}" sibTransId="{E5D8CFA9-2319-4AB9-A5B9-94D27E35C30D}"/>
    <dgm:cxn modelId="{95ABB788-33FA-444A-A4D1-23419BB38CA2}" type="presOf" srcId="{0D06A467-271D-48B2-93C0-BDBC67849260}" destId="{48D673EF-C3DD-40BC-BC7C-2160CF9BFAFB}" srcOrd="0" destOrd="0" presId="urn:microsoft.com/office/officeart/2005/8/layout/bProcess3"/>
    <dgm:cxn modelId="{D94BA3A7-8DAD-4DB9-AC9D-A80C123B2221}" type="presOf" srcId="{A802201B-377A-4C7F-86C8-5471087F733D}" destId="{1A54AA03-7CDC-486A-A301-02DC3A2C18AA}" srcOrd="0" destOrd="0" presId="urn:microsoft.com/office/officeart/2005/8/layout/bProcess3"/>
    <dgm:cxn modelId="{62E12189-DFF1-451B-B1B8-7F9819225A59}" type="presParOf" srcId="{29548A48-CAB8-4EFB-A1F5-B88C54D1E9A4}" destId="{F1AA3969-4129-4718-8E5E-1CF70CB499F9}" srcOrd="0" destOrd="0" presId="urn:microsoft.com/office/officeart/2005/8/layout/bProcess3"/>
    <dgm:cxn modelId="{35439067-8F30-4459-BE0D-79FF8C969BC2}" type="presParOf" srcId="{29548A48-CAB8-4EFB-A1F5-B88C54D1E9A4}" destId="{F7EA141B-5D8C-40FF-8145-FB116075306A}" srcOrd="1" destOrd="0" presId="urn:microsoft.com/office/officeart/2005/8/layout/bProcess3"/>
    <dgm:cxn modelId="{33A6F2B1-259E-43DB-8CA1-F32D26E49486}" type="presParOf" srcId="{F7EA141B-5D8C-40FF-8145-FB116075306A}" destId="{34495262-3970-4679-A42C-8C3DE4C254DB}" srcOrd="0" destOrd="0" presId="urn:microsoft.com/office/officeart/2005/8/layout/bProcess3"/>
    <dgm:cxn modelId="{4EE19049-4ED1-40CC-ACD2-6CAA109A307D}" type="presParOf" srcId="{29548A48-CAB8-4EFB-A1F5-B88C54D1E9A4}" destId="{1A54AA03-7CDC-486A-A301-02DC3A2C18AA}" srcOrd="2" destOrd="0" presId="urn:microsoft.com/office/officeart/2005/8/layout/bProcess3"/>
    <dgm:cxn modelId="{C2302C43-94BF-45DA-B71C-1723FDE1AA73}" type="presParOf" srcId="{29548A48-CAB8-4EFB-A1F5-B88C54D1E9A4}" destId="{48D673EF-C3DD-40BC-BC7C-2160CF9BFAFB}" srcOrd="3" destOrd="0" presId="urn:microsoft.com/office/officeart/2005/8/layout/bProcess3"/>
    <dgm:cxn modelId="{501F64EA-FB31-47A6-B6B7-3C8B8A74FE51}" type="presParOf" srcId="{48D673EF-C3DD-40BC-BC7C-2160CF9BFAFB}" destId="{FF2FDE1F-CB57-4CC5-8050-C00AA8AF7FD2}" srcOrd="0" destOrd="0" presId="urn:microsoft.com/office/officeart/2005/8/layout/bProcess3"/>
    <dgm:cxn modelId="{A0A9C396-35A4-433E-95C0-BC24CA8BC64A}" type="presParOf" srcId="{29548A48-CAB8-4EFB-A1F5-B88C54D1E9A4}" destId="{2BCA88C8-EF3D-4B31-BAFA-CB1556ABEE28}" srcOrd="4" destOrd="0" presId="urn:microsoft.com/office/officeart/2005/8/layout/bProcess3"/>
    <dgm:cxn modelId="{48FDD45C-E29E-420C-B89F-4FF9C0DFEB9D}" type="presParOf" srcId="{29548A48-CAB8-4EFB-A1F5-B88C54D1E9A4}" destId="{66140975-480E-4F26-B471-F6AC539186B6}" srcOrd="5" destOrd="0" presId="urn:microsoft.com/office/officeart/2005/8/layout/bProcess3"/>
    <dgm:cxn modelId="{580327CD-C472-4A53-99BC-84353287B460}" type="presParOf" srcId="{66140975-480E-4F26-B471-F6AC539186B6}" destId="{82B73C8E-E3D2-44E7-817E-F3E35177052C}" srcOrd="0" destOrd="0" presId="urn:microsoft.com/office/officeart/2005/8/layout/bProcess3"/>
    <dgm:cxn modelId="{78A4C0B1-F33E-48D6-AEEF-D03A286E5A7A}" type="presParOf" srcId="{29548A48-CAB8-4EFB-A1F5-B88C54D1E9A4}" destId="{E4497DC3-EA2D-4ED0-A2CB-1A8DDEC5B597}" srcOrd="6" destOrd="0" presId="urn:microsoft.com/office/officeart/2005/8/layout/bProcess3"/>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7E62A8-31B3-40E4-A1CC-D9C7D598BF20}" type="doc">
      <dgm:prSet loTypeId="urn:microsoft.com/office/officeart/2005/8/layout/hierarchy3" loCatId="hierarchy" qsTypeId="urn:microsoft.com/office/officeart/2005/8/quickstyle/simple5" qsCatId="simple" csTypeId="urn:microsoft.com/office/officeart/2005/8/colors/colorful4" csCatId="colorful" phldr="1"/>
      <dgm:spPr/>
      <dgm:t>
        <a:bodyPr/>
        <a:lstStyle/>
        <a:p>
          <a:endParaRPr lang="es-ES"/>
        </a:p>
      </dgm:t>
    </dgm:pt>
    <dgm:pt modelId="{AD61144B-8659-4AD1-B1AE-4276090E3761}">
      <dgm:prSet phldrT="[Texto]" custT="1"/>
      <dgm:spPr/>
      <dgm:t>
        <a:bodyPr/>
        <a:lstStyle/>
        <a:p>
          <a:r>
            <a:rPr lang="es-ES" sz="1800" dirty="0" smtClean="0">
              <a:latin typeface="Times New Roman" pitchFamily="18" charset="0"/>
              <a:cs typeface="Times New Roman" pitchFamily="18" charset="0"/>
            </a:rPr>
            <a:t>SÍSMICA</a:t>
          </a:r>
          <a:endParaRPr lang="es-ES" sz="1800" dirty="0">
            <a:latin typeface="Times New Roman" pitchFamily="18" charset="0"/>
            <a:cs typeface="Times New Roman" pitchFamily="18" charset="0"/>
          </a:endParaRPr>
        </a:p>
      </dgm:t>
    </dgm:pt>
    <dgm:pt modelId="{B382F1F1-0BC1-4C36-BFD0-69BBFF6DAF13}" type="sibTrans" cxnId="{D07FA818-8991-401C-A72D-A32E9C6C9E99}">
      <dgm:prSet/>
      <dgm:spPr/>
      <dgm:t>
        <a:bodyPr/>
        <a:lstStyle/>
        <a:p>
          <a:endParaRPr lang="es-ES">
            <a:solidFill>
              <a:schemeClr val="tx1"/>
            </a:solidFill>
          </a:endParaRPr>
        </a:p>
      </dgm:t>
    </dgm:pt>
    <dgm:pt modelId="{E1D2D539-7F9E-4843-9C9E-6F973ED94054}" type="parTrans" cxnId="{D07FA818-8991-401C-A72D-A32E9C6C9E99}">
      <dgm:prSet/>
      <dgm:spPr/>
      <dgm:t>
        <a:bodyPr/>
        <a:lstStyle/>
        <a:p>
          <a:endParaRPr lang="es-ES">
            <a:solidFill>
              <a:schemeClr val="tx1"/>
            </a:solidFill>
          </a:endParaRPr>
        </a:p>
      </dgm:t>
    </dgm:pt>
    <dgm:pt modelId="{756CFDCF-BAF0-4EFE-A593-72C771A01660}">
      <dgm:prSet phldrT="[Texto]" custT="1"/>
      <dgm:spPr/>
      <dgm:t>
        <a:bodyPr/>
        <a:lstStyle/>
        <a:p>
          <a:r>
            <a:rPr lang="es-EC" sz="2000" b="1" dirty="0" smtClean="0">
              <a:latin typeface="Times New Roman" pitchFamily="18" charset="0"/>
              <a:cs typeface="Times New Roman" pitchFamily="18" charset="0"/>
            </a:rPr>
            <a:t>EXPOSICIÓN ANTE AMENAZA</a:t>
          </a:r>
          <a:endParaRPr lang="es-ES" sz="2000" b="1" dirty="0">
            <a:latin typeface="Times New Roman" pitchFamily="18" charset="0"/>
            <a:cs typeface="Times New Roman" pitchFamily="18" charset="0"/>
          </a:endParaRPr>
        </a:p>
      </dgm:t>
    </dgm:pt>
    <dgm:pt modelId="{F3647766-85F8-43A3-A667-73C3962ED5F0}" type="sibTrans" cxnId="{02A8A6BE-F073-4247-A81F-E1627E0271B4}">
      <dgm:prSet/>
      <dgm:spPr/>
      <dgm:t>
        <a:bodyPr/>
        <a:lstStyle/>
        <a:p>
          <a:endParaRPr lang="es-ES">
            <a:solidFill>
              <a:schemeClr val="tx1"/>
            </a:solidFill>
          </a:endParaRPr>
        </a:p>
      </dgm:t>
    </dgm:pt>
    <dgm:pt modelId="{3D9DD8EE-48CF-440B-A773-2CE02C02DA34}" type="parTrans" cxnId="{02A8A6BE-F073-4247-A81F-E1627E0271B4}">
      <dgm:prSet/>
      <dgm:spPr/>
      <dgm:t>
        <a:bodyPr/>
        <a:lstStyle/>
        <a:p>
          <a:endParaRPr lang="es-ES">
            <a:solidFill>
              <a:schemeClr val="tx1"/>
            </a:solidFill>
          </a:endParaRPr>
        </a:p>
      </dgm:t>
    </dgm:pt>
    <dgm:pt modelId="{AD857189-CC6E-4649-B2AB-E6DC46003A53}" type="pres">
      <dgm:prSet presAssocID="{897E62A8-31B3-40E4-A1CC-D9C7D598BF20}" presName="diagram" presStyleCnt="0">
        <dgm:presLayoutVars>
          <dgm:chPref val="1"/>
          <dgm:dir/>
          <dgm:animOne val="branch"/>
          <dgm:animLvl val="lvl"/>
          <dgm:resizeHandles/>
        </dgm:presLayoutVars>
      </dgm:prSet>
      <dgm:spPr/>
      <dgm:t>
        <a:bodyPr/>
        <a:lstStyle/>
        <a:p>
          <a:endParaRPr lang="es-EC"/>
        </a:p>
      </dgm:t>
    </dgm:pt>
    <dgm:pt modelId="{FC0C1ADB-3448-4D9E-A265-F75D1EF33D01}" type="pres">
      <dgm:prSet presAssocID="{756CFDCF-BAF0-4EFE-A593-72C771A01660}" presName="root" presStyleCnt="0"/>
      <dgm:spPr/>
      <dgm:t>
        <a:bodyPr/>
        <a:lstStyle/>
        <a:p>
          <a:endParaRPr lang="es-EC"/>
        </a:p>
      </dgm:t>
    </dgm:pt>
    <dgm:pt modelId="{09BC1955-3C9E-46D2-8351-9746EAB02321}" type="pres">
      <dgm:prSet presAssocID="{756CFDCF-BAF0-4EFE-A593-72C771A01660}" presName="rootComposite" presStyleCnt="0"/>
      <dgm:spPr/>
      <dgm:t>
        <a:bodyPr/>
        <a:lstStyle/>
        <a:p>
          <a:endParaRPr lang="es-EC"/>
        </a:p>
      </dgm:t>
    </dgm:pt>
    <dgm:pt modelId="{71A302B1-86D0-4B85-9F34-C968D982468B}" type="pres">
      <dgm:prSet presAssocID="{756CFDCF-BAF0-4EFE-A593-72C771A01660}" presName="rootText" presStyleLbl="node1" presStyleIdx="0" presStyleCnt="1" custScaleY="34992" custLinFactY="-5755" custLinFactNeighborX="174" custLinFactNeighborY="-100000"/>
      <dgm:spPr/>
      <dgm:t>
        <a:bodyPr/>
        <a:lstStyle/>
        <a:p>
          <a:endParaRPr lang="es-EC"/>
        </a:p>
      </dgm:t>
    </dgm:pt>
    <dgm:pt modelId="{ABA3D989-9494-466D-AB1E-E425831D8D02}" type="pres">
      <dgm:prSet presAssocID="{756CFDCF-BAF0-4EFE-A593-72C771A01660}" presName="rootConnector" presStyleLbl="node1" presStyleIdx="0" presStyleCnt="1"/>
      <dgm:spPr/>
      <dgm:t>
        <a:bodyPr/>
        <a:lstStyle/>
        <a:p>
          <a:endParaRPr lang="es-EC"/>
        </a:p>
      </dgm:t>
    </dgm:pt>
    <dgm:pt modelId="{8A959F9C-E9D1-4751-A9B1-453A2FA66C34}" type="pres">
      <dgm:prSet presAssocID="{756CFDCF-BAF0-4EFE-A593-72C771A01660}" presName="childShape" presStyleCnt="0"/>
      <dgm:spPr/>
      <dgm:t>
        <a:bodyPr/>
        <a:lstStyle/>
        <a:p>
          <a:endParaRPr lang="es-EC"/>
        </a:p>
      </dgm:t>
    </dgm:pt>
    <dgm:pt modelId="{00925542-0B4C-404B-A8A0-E0B3176D20CB}" type="pres">
      <dgm:prSet presAssocID="{E1D2D539-7F9E-4843-9C9E-6F973ED94054}" presName="Name13" presStyleLbl="parChTrans1D2" presStyleIdx="0" presStyleCnt="1"/>
      <dgm:spPr/>
      <dgm:t>
        <a:bodyPr/>
        <a:lstStyle/>
        <a:p>
          <a:endParaRPr lang="es-EC"/>
        </a:p>
      </dgm:t>
    </dgm:pt>
    <dgm:pt modelId="{90607E05-D79A-4EA5-A04C-90D8AC02200A}" type="pres">
      <dgm:prSet presAssocID="{AD61144B-8659-4AD1-B1AE-4276090E3761}" presName="childText" presStyleLbl="bgAcc1" presStyleIdx="0" presStyleCnt="1" custScaleY="26473" custLinFactY="-20304" custLinFactNeighborX="-6714" custLinFactNeighborY="-100000">
        <dgm:presLayoutVars>
          <dgm:bulletEnabled val="1"/>
        </dgm:presLayoutVars>
      </dgm:prSet>
      <dgm:spPr/>
      <dgm:t>
        <a:bodyPr/>
        <a:lstStyle/>
        <a:p>
          <a:endParaRPr lang="es-EC"/>
        </a:p>
      </dgm:t>
    </dgm:pt>
  </dgm:ptLst>
  <dgm:cxnLst>
    <dgm:cxn modelId="{02A8A6BE-F073-4247-A81F-E1627E0271B4}" srcId="{897E62A8-31B3-40E4-A1CC-D9C7D598BF20}" destId="{756CFDCF-BAF0-4EFE-A593-72C771A01660}" srcOrd="0" destOrd="0" parTransId="{3D9DD8EE-48CF-440B-A773-2CE02C02DA34}" sibTransId="{F3647766-85F8-43A3-A667-73C3962ED5F0}"/>
    <dgm:cxn modelId="{57774448-2D6C-473A-A387-5C03977E4988}" type="presOf" srcId="{756CFDCF-BAF0-4EFE-A593-72C771A01660}" destId="{ABA3D989-9494-466D-AB1E-E425831D8D02}" srcOrd="1" destOrd="0" presId="urn:microsoft.com/office/officeart/2005/8/layout/hierarchy3"/>
    <dgm:cxn modelId="{140783D0-8BC0-47C9-B40D-E0FB3CF1F420}" type="presOf" srcId="{E1D2D539-7F9E-4843-9C9E-6F973ED94054}" destId="{00925542-0B4C-404B-A8A0-E0B3176D20CB}" srcOrd="0" destOrd="0" presId="urn:microsoft.com/office/officeart/2005/8/layout/hierarchy3"/>
    <dgm:cxn modelId="{D75C02EF-16CD-4EC4-A097-A819AB674A60}" type="presOf" srcId="{756CFDCF-BAF0-4EFE-A593-72C771A01660}" destId="{71A302B1-86D0-4B85-9F34-C968D982468B}" srcOrd="0" destOrd="0" presId="urn:microsoft.com/office/officeart/2005/8/layout/hierarchy3"/>
    <dgm:cxn modelId="{D07FA818-8991-401C-A72D-A32E9C6C9E99}" srcId="{756CFDCF-BAF0-4EFE-A593-72C771A01660}" destId="{AD61144B-8659-4AD1-B1AE-4276090E3761}" srcOrd="0" destOrd="0" parTransId="{E1D2D539-7F9E-4843-9C9E-6F973ED94054}" sibTransId="{B382F1F1-0BC1-4C36-BFD0-69BBFF6DAF13}"/>
    <dgm:cxn modelId="{825FA410-3FFC-4515-B505-6C5C5F17E1AB}" type="presOf" srcId="{AD61144B-8659-4AD1-B1AE-4276090E3761}" destId="{90607E05-D79A-4EA5-A04C-90D8AC02200A}" srcOrd="0" destOrd="0" presId="urn:microsoft.com/office/officeart/2005/8/layout/hierarchy3"/>
    <dgm:cxn modelId="{03546412-3EB9-40A4-8964-ECEACD67AACC}" type="presOf" srcId="{897E62A8-31B3-40E4-A1CC-D9C7D598BF20}" destId="{AD857189-CC6E-4649-B2AB-E6DC46003A53}" srcOrd="0" destOrd="0" presId="urn:microsoft.com/office/officeart/2005/8/layout/hierarchy3"/>
    <dgm:cxn modelId="{5F36960E-0D80-4529-B4A2-091B3E8FF027}" type="presParOf" srcId="{AD857189-CC6E-4649-B2AB-E6DC46003A53}" destId="{FC0C1ADB-3448-4D9E-A265-F75D1EF33D01}" srcOrd="0" destOrd="0" presId="urn:microsoft.com/office/officeart/2005/8/layout/hierarchy3"/>
    <dgm:cxn modelId="{35B1899D-8F6A-486C-9A5C-C1BDD1BB3A48}" type="presParOf" srcId="{FC0C1ADB-3448-4D9E-A265-F75D1EF33D01}" destId="{09BC1955-3C9E-46D2-8351-9746EAB02321}" srcOrd="0" destOrd="0" presId="urn:microsoft.com/office/officeart/2005/8/layout/hierarchy3"/>
    <dgm:cxn modelId="{EE979740-67C1-4AD3-ADEA-1CA9DD29EB42}" type="presParOf" srcId="{09BC1955-3C9E-46D2-8351-9746EAB02321}" destId="{71A302B1-86D0-4B85-9F34-C968D982468B}" srcOrd="0" destOrd="0" presId="urn:microsoft.com/office/officeart/2005/8/layout/hierarchy3"/>
    <dgm:cxn modelId="{F745E311-8811-488F-814B-89CBE6125B66}" type="presParOf" srcId="{09BC1955-3C9E-46D2-8351-9746EAB02321}" destId="{ABA3D989-9494-466D-AB1E-E425831D8D02}" srcOrd="1" destOrd="0" presId="urn:microsoft.com/office/officeart/2005/8/layout/hierarchy3"/>
    <dgm:cxn modelId="{1E8D4068-7565-4F24-B1A5-D95AFF58C3A2}" type="presParOf" srcId="{FC0C1ADB-3448-4D9E-A265-F75D1EF33D01}" destId="{8A959F9C-E9D1-4751-A9B1-453A2FA66C34}" srcOrd="1" destOrd="0" presId="urn:microsoft.com/office/officeart/2005/8/layout/hierarchy3"/>
    <dgm:cxn modelId="{CAECAA19-D534-4F83-8E92-2FAB8B56641D}" type="presParOf" srcId="{8A959F9C-E9D1-4751-A9B1-453A2FA66C34}" destId="{00925542-0B4C-404B-A8A0-E0B3176D20CB}" srcOrd="0" destOrd="0" presId="urn:microsoft.com/office/officeart/2005/8/layout/hierarchy3"/>
    <dgm:cxn modelId="{C8A95AC9-A514-4825-9C57-02A4B71DE50F}" type="presParOf" srcId="{8A959F9C-E9D1-4751-A9B1-453A2FA66C34}" destId="{90607E05-D79A-4EA5-A04C-90D8AC02200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7E62A8-31B3-40E4-A1CC-D9C7D598BF20}"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s-ES"/>
        </a:p>
      </dgm:t>
    </dgm:pt>
    <dgm:pt modelId="{AD61144B-8659-4AD1-B1AE-4276090E3761}">
      <dgm:prSet phldrT="[Texto]" custT="1"/>
      <dgm:spPr/>
      <dgm:t>
        <a:bodyPr/>
        <a:lstStyle/>
        <a:p>
          <a:r>
            <a:rPr lang="es-ES" sz="1800" dirty="0" smtClean="0">
              <a:latin typeface="Times New Roman" pitchFamily="18" charset="0"/>
              <a:cs typeface="Times New Roman" pitchFamily="18" charset="0"/>
            </a:rPr>
            <a:t>VOLCÁNICA</a:t>
          </a:r>
          <a:endParaRPr lang="es-ES" sz="1800" dirty="0">
            <a:latin typeface="Times New Roman" pitchFamily="18" charset="0"/>
            <a:cs typeface="Times New Roman" pitchFamily="18" charset="0"/>
          </a:endParaRPr>
        </a:p>
      </dgm:t>
    </dgm:pt>
    <dgm:pt modelId="{B382F1F1-0BC1-4C36-BFD0-69BBFF6DAF13}" type="sibTrans" cxnId="{D07FA818-8991-401C-A72D-A32E9C6C9E99}">
      <dgm:prSet/>
      <dgm:spPr/>
      <dgm:t>
        <a:bodyPr/>
        <a:lstStyle/>
        <a:p>
          <a:endParaRPr lang="es-ES">
            <a:solidFill>
              <a:schemeClr val="tx1"/>
            </a:solidFill>
          </a:endParaRPr>
        </a:p>
      </dgm:t>
    </dgm:pt>
    <dgm:pt modelId="{E1D2D539-7F9E-4843-9C9E-6F973ED94054}" type="parTrans" cxnId="{D07FA818-8991-401C-A72D-A32E9C6C9E99}">
      <dgm:prSet/>
      <dgm:spPr/>
      <dgm:t>
        <a:bodyPr/>
        <a:lstStyle/>
        <a:p>
          <a:endParaRPr lang="es-ES">
            <a:solidFill>
              <a:schemeClr val="tx1"/>
            </a:solidFill>
          </a:endParaRPr>
        </a:p>
      </dgm:t>
    </dgm:pt>
    <dgm:pt modelId="{756CFDCF-BAF0-4EFE-A593-72C771A01660}">
      <dgm:prSet phldrT="[Texto]" custT="1"/>
      <dgm:spPr/>
      <dgm:t>
        <a:bodyPr/>
        <a:lstStyle/>
        <a:p>
          <a:r>
            <a:rPr lang="es-EC" sz="2000" b="1" smtClean="0">
              <a:latin typeface="Times New Roman" pitchFamily="18" charset="0"/>
              <a:cs typeface="Times New Roman" pitchFamily="18" charset="0"/>
            </a:rPr>
            <a:t>EXPOSICIÓN ANTE AMENAZA</a:t>
          </a:r>
          <a:endParaRPr lang="es-ES" sz="2000" b="1" dirty="0">
            <a:latin typeface="Times New Roman" pitchFamily="18" charset="0"/>
            <a:cs typeface="Times New Roman" pitchFamily="18" charset="0"/>
          </a:endParaRPr>
        </a:p>
      </dgm:t>
    </dgm:pt>
    <dgm:pt modelId="{F3647766-85F8-43A3-A667-73C3962ED5F0}" type="sibTrans" cxnId="{02A8A6BE-F073-4247-A81F-E1627E0271B4}">
      <dgm:prSet/>
      <dgm:spPr/>
      <dgm:t>
        <a:bodyPr/>
        <a:lstStyle/>
        <a:p>
          <a:endParaRPr lang="es-ES">
            <a:solidFill>
              <a:schemeClr val="tx1"/>
            </a:solidFill>
          </a:endParaRPr>
        </a:p>
      </dgm:t>
    </dgm:pt>
    <dgm:pt modelId="{3D9DD8EE-48CF-440B-A773-2CE02C02DA34}" type="parTrans" cxnId="{02A8A6BE-F073-4247-A81F-E1627E0271B4}">
      <dgm:prSet/>
      <dgm:spPr/>
      <dgm:t>
        <a:bodyPr/>
        <a:lstStyle/>
        <a:p>
          <a:endParaRPr lang="es-ES">
            <a:solidFill>
              <a:schemeClr val="tx1"/>
            </a:solidFill>
          </a:endParaRPr>
        </a:p>
      </dgm:t>
    </dgm:pt>
    <dgm:pt modelId="{AD857189-CC6E-4649-B2AB-E6DC46003A53}" type="pres">
      <dgm:prSet presAssocID="{897E62A8-31B3-40E4-A1CC-D9C7D598BF20}" presName="diagram" presStyleCnt="0">
        <dgm:presLayoutVars>
          <dgm:chPref val="1"/>
          <dgm:dir/>
          <dgm:animOne val="branch"/>
          <dgm:animLvl val="lvl"/>
          <dgm:resizeHandles/>
        </dgm:presLayoutVars>
      </dgm:prSet>
      <dgm:spPr/>
      <dgm:t>
        <a:bodyPr/>
        <a:lstStyle/>
        <a:p>
          <a:endParaRPr lang="es-EC"/>
        </a:p>
      </dgm:t>
    </dgm:pt>
    <dgm:pt modelId="{FC0C1ADB-3448-4D9E-A265-F75D1EF33D01}" type="pres">
      <dgm:prSet presAssocID="{756CFDCF-BAF0-4EFE-A593-72C771A01660}" presName="root" presStyleCnt="0"/>
      <dgm:spPr/>
      <dgm:t>
        <a:bodyPr/>
        <a:lstStyle/>
        <a:p>
          <a:endParaRPr lang="es-EC"/>
        </a:p>
      </dgm:t>
    </dgm:pt>
    <dgm:pt modelId="{09BC1955-3C9E-46D2-8351-9746EAB02321}" type="pres">
      <dgm:prSet presAssocID="{756CFDCF-BAF0-4EFE-A593-72C771A01660}" presName="rootComposite" presStyleCnt="0"/>
      <dgm:spPr/>
      <dgm:t>
        <a:bodyPr/>
        <a:lstStyle/>
        <a:p>
          <a:endParaRPr lang="es-EC"/>
        </a:p>
      </dgm:t>
    </dgm:pt>
    <dgm:pt modelId="{71A302B1-86D0-4B85-9F34-C968D982468B}" type="pres">
      <dgm:prSet presAssocID="{756CFDCF-BAF0-4EFE-A593-72C771A01660}" presName="rootText" presStyleLbl="node1" presStyleIdx="0" presStyleCnt="1" custScaleY="34992" custLinFactY="-745" custLinFactNeighborX="0" custLinFactNeighborY="-100000"/>
      <dgm:spPr/>
      <dgm:t>
        <a:bodyPr/>
        <a:lstStyle/>
        <a:p>
          <a:endParaRPr lang="es-EC"/>
        </a:p>
      </dgm:t>
    </dgm:pt>
    <dgm:pt modelId="{ABA3D989-9494-466D-AB1E-E425831D8D02}" type="pres">
      <dgm:prSet presAssocID="{756CFDCF-BAF0-4EFE-A593-72C771A01660}" presName="rootConnector" presStyleLbl="node1" presStyleIdx="0" presStyleCnt="1"/>
      <dgm:spPr/>
      <dgm:t>
        <a:bodyPr/>
        <a:lstStyle/>
        <a:p>
          <a:endParaRPr lang="es-EC"/>
        </a:p>
      </dgm:t>
    </dgm:pt>
    <dgm:pt modelId="{8A959F9C-E9D1-4751-A9B1-453A2FA66C34}" type="pres">
      <dgm:prSet presAssocID="{756CFDCF-BAF0-4EFE-A593-72C771A01660}" presName="childShape" presStyleCnt="0"/>
      <dgm:spPr/>
      <dgm:t>
        <a:bodyPr/>
        <a:lstStyle/>
        <a:p>
          <a:endParaRPr lang="es-EC"/>
        </a:p>
      </dgm:t>
    </dgm:pt>
    <dgm:pt modelId="{00925542-0B4C-404B-A8A0-E0B3176D20CB}" type="pres">
      <dgm:prSet presAssocID="{E1D2D539-7F9E-4843-9C9E-6F973ED94054}" presName="Name13" presStyleLbl="parChTrans1D2" presStyleIdx="0" presStyleCnt="1"/>
      <dgm:spPr/>
      <dgm:t>
        <a:bodyPr/>
        <a:lstStyle/>
        <a:p>
          <a:endParaRPr lang="es-EC"/>
        </a:p>
      </dgm:t>
    </dgm:pt>
    <dgm:pt modelId="{90607E05-D79A-4EA5-A04C-90D8AC02200A}" type="pres">
      <dgm:prSet presAssocID="{AD61144B-8659-4AD1-B1AE-4276090E3761}" presName="childText" presStyleLbl="bgAcc1" presStyleIdx="0" presStyleCnt="1" custScaleY="26473" custLinFactNeighborX="-3641" custLinFactNeighborY="-99744">
        <dgm:presLayoutVars>
          <dgm:bulletEnabled val="1"/>
        </dgm:presLayoutVars>
      </dgm:prSet>
      <dgm:spPr/>
      <dgm:t>
        <a:bodyPr/>
        <a:lstStyle/>
        <a:p>
          <a:endParaRPr lang="es-ES"/>
        </a:p>
      </dgm:t>
    </dgm:pt>
  </dgm:ptLst>
  <dgm:cxnLst>
    <dgm:cxn modelId="{3E606BAC-C4F2-428D-A552-45D25100B7BD}" type="presOf" srcId="{AD61144B-8659-4AD1-B1AE-4276090E3761}" destId="{90607E05-D79A-4EA5-A04C-90D8AC02200A}" srcOrd="0" destOrd="0" presId="urn:microsoft.com/office/officeart/2005/8/layout/hierarchy3"/>
    <dgm:cxn modelId="{02A8A6BE-F073-4247-A81F-E1627E0271B4}" srcId="{897E62A8-31B3-40E4-A1CC-D9C7D598BF20}" destId="{756CFDCF-BAF0-4EFE-A593-72C771A01660}" srcOrd="0" destOrd="0" parTransId="{3D9DD8EE-48CF-440B-A773-2CE02C02DA34}" sibTransId="{F3647766-85F8-43A3-A667-73C3962ED5F0}"/>
    <dgm:cxn modelId="{A4D61784-D186-4B86-B68C-BFB105BCAC99}" type="presOf" srcId="{756CFDCF-BAF0-4EFE-A593-72C771A01660}" destId="{ABA3D989-9494-466D-AB1E-E425831D8D02}" srcOrd="1" destOrd="0" presId="urn:microsoft.com/office/officeart/2005/8/layout/hierarchy3"/>
    <dgm:cxn modelId="{3A7C10B0-681B-407A-9FAD-755C0956A542}" type="presOf" srcId="{897E62A8-31B3-40E4-A1CC-D9C7D598BF20}" destId="{AD857189-CC6E-4649-B2AB-E6DC46003A53}" srcOrd="0" destOrd="0" presId="urn:microsoft.com/office/officeart/2005/8/layout/hierarchy3"/>
    <dgm:cxn modelId="{7157B519-0B1E-45DC-BF74-9E60ABF879F3}" type="presOf" srcId="{E1D2D539-7F9E-4843-9C9E-6F973ED94054}" destId="{00925542-0B4C-404B-A8A0-E0B3176D20CB}" srcOrd="0" destOrd="0" presId="urn:microsoft.com/office/officeart/2005/8/layout/hierarchy3"/>
    <dgm:cxn modelId="{D07FA818-8991-401C-A72D-A32E9C6C9E99}" srcId="{756CFDCF-BAF0-4EFE-A593-72C771A01660}" destId="{AD61144B-8659-4AD1-B1AE-4276090E3761}" srcOrd="0" destOrd="0" parTransId="{E1D2D539-7F9E-4843-9C9E-6F973ED94054}" sibTransId="{B382F1F1-0BC1-4C36-BFD0-69BBFF6DAF13}"/>
    <dgm:cxn modelId="{479883DB-4748-4A30-97D0-9ABDEF19C37D}" type="presOf" srcId="{756CFDCF-BAF0-4EFE-A593-72C771A01660}" destId="{71A302B1-86D0-4B85-9F34-C968D982468B}" srcOrd="0" destOrd="0" presId="urn:microsoft.com/office/officeart/2005/8/layout/hierarchy3"/>
    <dgm:cxn modelId="{05CC3CF1-1E4D-49D2-9DB2-706334376351}" type="presParOf" srcId="{AD857189-CC6E-4649-B2AB-E6DC46003A53}" destId="{FC0C1ADB-3448-4D9E-A265-F75D1EF33D01}" srcOrd="0" destOrd="0" presId="urn:microsoft.com/office/officeart/2005/8/layout/hierarchy3"/>
    <dgm:cxn modelId="{D45B3539-B799-47E7-AEC4-7987C1F59FA8}" type="presParOf" srcId="{FC0C1ADB-3448-4D9E-A265-F75D1EF33D01}" destId="{09BC1955-3C9E-46D2-8351-9746EAB02321}" srcOrd="0" destOrd="0" presId="urn:microsoft.com/office/officeart/2005/8/layout/hierarchy3"/>
    <dgm:cxn modelId="{B3654CCF-92A7-441A-88DB-DFA5CF204CA8}" type="presParOf" srcId="{09BC1955-3C9E-46D2-8351-9746EAB02321}" destId="{71A302B1-86D0-4B85-9F34-C968D982468B}" srcOrd="0" destOrd="0" presId="urn:microsoft.com/office/officeart/2005/8/layout/hierarchy3"/>
    <dgm:cxn modelId="{7DE58620-2E35-46BC-A41C-9D9FAE5E0DE1}" type="presParOf" srcId="{09BC1955-3C9E-46D2-8351-9746EAB02321}" destId="{ABA3D989-9494-466D-AB1E-E425831D8D02}" srcOrd="1" destOrd="0" presId="urn:microsoft.com/office/officeart/2005/8/layout/hierarchy3"/>
    <dgm:cxn modelId="{88449CEE-E25E-4ECD-B202-6053312903E3}" type="presParOf" srcId="{FC0C1ADB-3448-4D9E-A265-F75D1EF33D01}" destId="{8A959F9C-E9D1-4751-A9B1-453A2FA66C34}" srcOrd="1" destOrd="0" presId="urn:microsoft.com/office/officeart/2005/8/layout/hierarchy3"/>
    <dgm:cxn modelId="{52747DC1-EA81-4AC0-9803-ACDBF4AF723A}" type="presParOf" srcId="{8A959F9C-E9D1-4751-A9B1-453A2FA66C34}" destId="{00925542-0B4C-404B-A8A0-E0B3176D20CB}" srcOrd="0" destOrd="0" presId="urn:microsoft.com/office/officeart/2005/8/layout/hierarchy3"/>
    <dgm:cxn modelId="{7D7464B5-CC1F-4C9E-BFF3-4D75281E9474}" type="presParOf" srcId="{8A959F9C-E9D1-4751-A9B1-453A2FA66C34}" destId="{90607E05-D79A-4EA5-A04C-90D8AC02200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BE41C0-5DBB-4DF9-82C9-5CA6E18804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10CC6BFB-073A-4837-9467-33EB1DD3E3A5}">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800" dirty="0" smtClean="0"/>
            <a:t>La prevención y manejo de desastres es un sistema organizado de normas que requiera de una autoridad competente, de acciones de análisis, seguimiento, prevención y control de desastres, en coordinación con las demás autoridades competentes (provinciales, municipales y sectoriales</a:t>
          </a:r>
          <a:endParaRPr lang="es-EC" sz="1800" dirty="0"/>
        </a:p>
      </dgm:t>
    </dgm:pt>
    <dgm:pt modelId="{E1ABDC6D-4FB7-4D43-83AB-00D63603E4C0}" type="parTrans" cxnId="{E21476E5-5860-49C6-92E3-09953ED99583}">
      <dgm:prSet/>
      <dgm:spPr/>
      <dgm:t>
        <a:bodyPr/>
        <a:lstStyle/>
        <a:p>
          <a:endParaRPr lang="es-EC"/>
        </a:p>
      </dgm:t>
    </dgm:pt>
    <dgm:pt modelId="{691BCEC5-1862-42C5-8D21-1FABEC4BD5F7}" type="sibTrans" cxnId="{E21476E5-5860-49C6-92E3-09953ED99583}">
      <dgm:prSet/>
      <dgm:spPr/>
      <dgm:t>
        <a:bodyPr/>
        <a:lstStyle/>
        <a:p>
          <a:endParaRPr lang="es-EC"/>
        </a:p>
      </dgm:t>
    </dgm:pt>
    <dgm:pt modelId="{B49A0FC9-750B-4663-A3C6-7D1D0C4C3BC7}">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800" dirty="0" smtClean="0"/>
            <a:t>El GAD de </a:t>
          </a:r>
          <a:r>
            <a:rPr lang="es-ES" sz="1800" dirty="0" err="1" smtClean="0"/>
            <a:t>Patate</a:t>
          </a:r>
          <a:r>
            <a:rPr lang="es-ES" sz="1800" dirty="0" smtClean="0"/>
            <a:t> cuenta con un plan de contingencia ante amenaza volcánica (Tungurahua), que se elaboró a nivel provincial; aparte de no cuenta con una normativa vigente. La unidad de Gestión del Riesgo es de reciente creación. </a:t>
          </a:r>
          <a:endParaRPr lang="es-EC" sz="1800" dirty="0"/>
        </a:p>
      </dgm:t>
    </dgm:pt>
    <dgm:pt modelId="{A92DD25D-F5D1-4024-8A1F-3F02EFED95EC}" type="parTrans" cxnId="{41AE1AEF-C484-4C06-ACE2-30A60F78F408}">
      <dgm:prSet/>
      <dgm:spPr/>
      <dgm:t>
        <a:bodyPr/>
        <a:lstStyle/>
        <a:p>
          <a:endParaRPr lang="es-EC"/>
        </a:p>
      </dgm:t>
    </dgm:pt>
    <dgm:pt modelId="{25619E27-AACC-45B7-9BA1-84FDC2319753}" type="sibTrans" cxnId="{41AE1AEF-C484-4C06-ACE2-30A60F78F408}">
      <dgm:prSet/>
      <dgm:spPr/>
      <dgm:t>
        <a:bodyPr/>
        <a:lstStyle/>
        <a:p>
          <a:endParaRPr lang="es-EC"/>
        </a:p>
      </dgm:t>
    </dgm:pt>
    <dgm:pt modelId="{3C498B28-9E4A-4D63-9696-1436C049D4B5}" type="pres">
      <dgm:prSet presAssocID="{1FBE41C0-5DBB-4DF9-82C9-5CA6E1880478}" presName="diagram" presStyleCnt="0">
        <dgm:presLayoutVars>
          <dgm:dir/>
          <dgm:resizeHandles val="exact"/>
        </dgm:presLayoutVars>
      </dgm:prSet>
      <dgm:spPr/>
      <dgm:t>
        <a:bodyPr/>
        <a:lstStyle/>
        <a:p>
          <a:endParaRPr lang="es-EC"/>
        </a:p>
      </dgm:t>
    </dgm:pt>
    <dgm:pt modelId="{4ACF44FF-C0CC-4788-8DC0-84EC19C8F367}" type="pres">
      <dgm:prSet presAssocID="{10CC6BFB-073A-4837-9467-33EB1DD3E3A5}" presName="node" presStyleLbl="node1" presStyleIdx="0" presStyleCnt="2">
        <dgm:presLayoutVars>
          <dgm:bulletEnabled val="1"/>
        </dgm:presLayoutVars>
      </dgm:prSet>
      <dgm:spPr/>
      <dgm:t>
        <a:bodyPr/>
        <a:lstStyle/>
        <a:p>
          <a:endParaRPr lang="es-EC"/>
        </a:p>
      </dgm:t>
    </dgm:pt>
    <dgm:pt modelId="{A0FC5A4A-7449-4492-BFCF-E0AF170FBB77}" type="pres">
      <dgm:prSet presAssocID="{691BCEC5-1862-42C5-8D21-1FABEC4BD5F7}" presName="sibTrans" presStyleCnt="0"/>
      <dgm:spPr/>
    </dgm:pt>
    <dgm:pt modelId="{B966942A-A27E-4924-A0ED-2EBA551F126B}" type="pres">
      <dgm:prSet presAssocID="{B49A0FC9-750B-4663-A3C6-7D1D0C4C3BC7}" presName="node" presStyleLbl="node1" presStyleIdx="1" presStyleCnt="2">
        <dgm:presLayoutVars>
          <dgm:bulletEnabled val="1"/>
        </dgm:presLayoutVars>
      </dgm:prSet>
      <dgm:spPr/>
      <dgm:t>
        <a:bodyPr/>
        <a:lstStyle/>
        <a:p>
          <a:endParaRPr lang="es-EC"/>
        </a:p>
      </dgm:t>
    </dgm:pt>
  </dgm:ptLst>
  <dgm:cxnLst>
    <dgm:cxn modelId="{41AE1AEF-C484-4C06-ACE2-30A60F78F408}" srcId="{1FBE41C0-5DBB-4DF9-82C9-5CA6E1880478}" destId="{B49A0FC9-750B-4663-A3C6-7D1D0C4C3BC7}" srcOrd="1" destOrd="0" parTransId="{A92DD25D-F5D1-4024-8A1F-3F02EFED95EC}" sibTransId="{25619E27-AACC-45B7-9BA1-84FDC2319753}"/>
    <dgm:cxn modelId="{673F430F-BD59-488E-9895-5A953BDCDF0A}" type="presOf" srcId="{1FBE41C0-5DBB-4DF9-82C9-5CA6E1880478}" destId="{3C498B28-9E4A-4D63-9696-1436C049D4B5}" srcOrd="0" destOrd="0" presId="urn:microsoft.com/office/officeart/2005/8/layout/default"/>
    <dgm:cxn modelId="{E21476E5-5860-49C6-92E3-09953ED99583}" srcId="{1FBE41C0-5DBB-4DF9-82C9-5CA6E1880478}" destId="{10CC6BFB-073A-4837-9467-33EB1DD3E3A5}" srcOrd="0" destOrd="0" parTransId="{E1ABDC6D-4FB7-4D43-83AB-00D63603E4C0}" sibTransId="{691BCEC5-1862-42C5-8D21-1FABEC4BD5F7}"/>
    <dgm:cxn modelId="{8F763406-A23F-45AB-8CB8-61002F50DD73}" type="presOf" srcId="{B49A0FC9-750B-4663-A3C6-7D1D0C4C3BC7}" destId="{B966942A-A27E-4924-A0ED-2EBA551F126B}" srcOrd="0" destOrd="0" presId="urn:microsoft.com/office/officeart/2005/8/layout/default"/>
    <dgm:cxn modelId="{77AE612F-890F-4477-AF58-4ECAC7648D85}" type="presOf" srcId="{10CC6BFB-073A-4837-9467-33EB1DD3E3A5}" destId="{4ACF44FF-C0CC-4788-8DC0-84EC19C8F367}" srcOrd="0" destOrd="0" presId="urn:microsoft.com/office/officeart/2005/8/layout/default"/>
    <dgm:cxn modelId="{3687CF26-FF05-4403-8251-E31F8433AF3C}" type="presParOf" srcId="{3C498B28-9E4A-4D63-9696-1436C049D4B5}" destId="{4ACF44FF-C0CC-4788-8DC0-84EC19C8F367}" srcOrd="0" destOrd="0" presId="urn:microsoft.com/office/officeart/2005/8/layout/default"/>
    <dgm:cxn modelId="{AF330A32-ABDC-4577-A7B5-93DD838E78A1}" type="presParOf" srcId="{3C498B28-9E4A-4D63-9696-1436C049D4B5}" destId="{A0FC5A4A-7449-4492-BFCF-E0AF170FBB77}" srcOrd="1" destOrd="0" presId="urn:microsoft.com/office/officeart/2005/8/layout/default"/>
    <dgm:cxn modelId="{DE96016D-25E2-4AC5-95DC-A75F391CED51}" type="presParOf" srcId="{3C498B28-9E4A-4D63-9696-1436C049D4B5}" destId="{B966942A-A27E-4924-A0ED-2EBA551F126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D7D78-A6C9-4F38-8CFB-D680DDDA81CC}">
      <dsp:nvSpPr>
        <dsp:cNvPr id="0" name=""/>
        <dsp:cNvSpPr/>
      </dsp:nvSpPr>
      <dsp:spPr>
        <a:xfrm>
          <a:off x="1193" y="394523"/>
          <a:ext cx="4655380" cy="714396"/>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Problema</a:t>
          </a:r>
          <a:endParaRPr lang="es-EC" sz="3000" b="1" kern="1200" dirty="0">
            <a:latin typeface="Times New Roman" pitchFamily="18" charset="0"/>
            <a:cs typeface="Times New Roman" pitchFamily="18" charset="0"/>
          </a:endParaRPr>
        </a:p>
      </dsp:txBody>
      <dsp:txXfrm>
        <a:off x="1193" y="394523"/>
        <a:ext cx="4655380" cy="714396"/>
      </dsp:txXfrm>
    </dsp:sp>
    <dsp:sp modelId="{FE3A1CAE-1F03-4A0F-A310-F27E676A3209}">
      <dsp:nvSpPr>
        <dsp:cNvPr id="0" name=""/>
        <dsp:cNvSpPr/>
      </dsp:nvSpPr>
      <dsp:spPr>
        <a:xfrm>
          <a:off x="5122112" y="394523"/>
          <a:ext cx="4655380" cy="714396"/>
        </a:xfrm>
        <a:prstGeom prst="rect">
          <a:avLst/>
        </a:prstGeom>
        <a:solidFill>
          <a:schemeClr val="accent3">
            <a:hueOff val="11250264"/>
            <a:satOff val="-16880"/>
            <a:lumOff val="-2745"/>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Justificación</a:t>
          </a:r>
          <a:endParaRPr lang="es-EC" sz="3000" b="1" kern="1200" dirty="0">
            <a:latin typeface="Times New Roman" pitchFamily="18" charset="0"/>
            <a:cs typeface="Times New Roman" pitchFamily="18" charset="0"/>
          </a:endParaRPr>
        </a:p>
      </dsp:txBody>
      <dsp:txXfrm>
        <a:off x="5122112" y="394523"/>
        <a:ext cx="4655380" cy="714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01709-D92E-4321-9C4F-B57A8ADC16B9}">
      <dsp:nvSpPr>
        <dsp:cNvPr id="0" name=""/>
        <dsp:cNvSpPr/>
      </dsp:nvSpPr>
      <dsp:spPr>
        <a:xfrm>
          <a:off x="7487324" y="5042799"/>
          <a:ext cx="297255" cy="849625"/>
        </a:xfrm>
        <a:custGeom>
          <a:avLst/>
          <a:gdLst/>
          <a:ahLst/>
          <a:cxnLst/>
          <a:rect l="0" t="0" r="0" b="0"/>
          <a:pathLst>
            <a:path>
              <a:moveTo>
                <a:pt x="0" y="0"/>
              </a:moveTo>
              <a:lnTo>
                <a:pt x="109402" y="0"/>
              </a:lnTo>
              <a:lnTo>
                <a:pt x="109402" y="625394"/>
              </a:lnTo>
              <a:lnTo>
                <a:pt x="218804" y="625394"/>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13449" y="5445108"/>
        <a:ext cx="45006" cy="45006"/>
      </dsp:txXfrm>
    </dsp:sp>
    <dsp:sp modelId="{48AB074E-C495-43C5-9E3A-25A6F06D28D7}">
      <dsp:nvSpPr>
        <dsp:cNvPr id="0" name=""/>
        <dsp:cNvSpPr/>
      </dsp:nvSpPr>
      <dsp:spPr>
        <a:xfrm>
          <a:off x="7487324" y="5042799"/>
          <a:ext cx="297255" cy="283208"/>
        </a:xfrm>
        <a:custGeom>
          <a:avLst/>
          <a:gdLst/>
          <a:ahLst/>
          <a:cxnLst/>
          <a:rect l="0" t="0" r="0" b="0"/>
          <a:pathLst>
            <a:path>
              <a:moveTo>
                <a:pt x="0" y="0"/>
              </a:moveTo>
              <a:lnTo>
                <a:pt x="109402" y="0"/>
              </a:lnTo>
              <a:lnTo>
                <a:pt x="109402" y="208464"/>
              </a:lnTo>
              <a:lnTo>
                <a:pt x="218804" y="208464"/>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25688" y="5174139"/>
        <a:ext cx="20528" cy="20528"/>
      </dsp:txXfrm>
    </dsp:sp>
    <dsp:sp modelId="{6BC97E37-D432-44C8-B114-498532F7E0AA}">
      <dsp:nvSpPr>
        <dsp:cNvPr id="0" name=""/>
        <dsp:cNvSpPr/>
      </dsp:nvSpPr>
      <dsp:spPr>
        <a:xfrm>
          <a:off x="7487324" y="4759590"/>
          <a:ext cx="297255" cy="283208"/>
        </a:xfrm>
        <a:custGeom>
          <a:avLst/>
          <a:gdLst/>
          <a:ahLst/>
          <a:cxnLst/>
          <a:rect l="0" t="0" r="0" b="0"/>
          <a:pathLst>
            <a:path>
              <a:moveTo>
                <a:pt x="0" y="208464"/>
              </a:moveTo>
              <a:lnTo>
                <a:pt x="109402" y="208464"/>
              </a:lnTo>
              <a:lnTo>
                <a:pt x="109402" y="0"/>
              </a:lnTo>
              <a:lnTo>
                <a:pt x="218804"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25688" y="4890930"/>
        <a:ext cx="20528" cy="20528"/>
      </dsp:txXfrm>
    </dsp:sp>
    <dsp:sp modelId="{38747A80-9D83-49BA-BF25-BBFD289A5397}">
      <dsp:nvSpPr>
        <dsp:cNvPr id="0" name=""/>
        <dsp:cNvSpPr/>
      </dsp:nvSpPr>
      <dsp:spPr>
        <a:xfrm>
          <a:off x="7487324" y="4193173"/>
          <a:ext cx="297255" cy="849625"/>
        </a:xfrm>
        <a:custGeom>
          <a:avLst/>
          <a:gdLst/>
          <a:ahLst/>
          <a:cxnLst/>
          <a:rect l="0" t="0" r="0" b="0"/>
          <a:pathLst>
            <a:path>
              <a:moveTo>
                <a:pt x="0" y="625394"/>
              </a:moveTo>
              <a:lnTo>
                <a:pt x="109402" y="625394"/>
              </a:lnTo>
              <a:lnTo>
                <a:pt x="109402" y="0"/>
              </a:lnTo>
              <a:lnTo>
                <a:pt x="218804"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13449" y="4595483"/>
        <a:ext cx="45006" cy="45006"/>
      </dsp:txXfrm>
    </dsp:sp>
    <dsp:sp modelId="{CEBDE857-B896-4F44-9054-EF7A51FA84CF}">
      <dsp:nvSpPr>
        <dsp:cNvPr id="0" name=""/>
        <dsp:cNvSpPr/>
      </dsp:nvSpPr>
      <dsp:spPr>
        <a:xfrm>
          <a:off x="5703791" y="4997079"/>
          <a:ext cx="297255" cy="91440"/>
        </a:xfrm>
        <a:custGeom>
          <a:avLst/>
          <a:gdLst/>
          <a:ahLst/>
          <a:cxnLst/>
          <a:rect l="0" t="0" r="0" b="0"/>
          <a:pathLst>
            <a:path>
              <a:moveTo>
                <a:pt x="0" y="45720"/>
              </a:moveTo>
              <a:lnTo>
                <a:pt x="218804"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5844987" y="5035367"/>
        <a:ext cx="14862" cy="14862"/>
      </dsp:txXfrm>
    </dsp:sp>
    <dsp:sp modelId="{6B480FFD-F9A4-4024-A0F0-2A367DA8AB24}">
      <dsp:nvSpPr>
        <dsp:cNvPr id="0" name=""/>
        <dsp:cNvSpPr/>
      </dsp:nvSpPr>
      <dsp:spPr>
        <a:xfrm>
          <a:off x="3920257" y="3060340"/>
          <a:ext cx="297255" cy="1982459"/>
        </a:xfrm>
        <a:custGeom>
          <a:avLst/>
          <a:gdLst/>
          <a:ahLst/>
          <a:cxnLst/>
          <a:rect l="0" t="0" r="0" b="0"/>
          <a:pathLst>
            <a:path>
              <a:moveTo>
                <a:pt x="0" y="0"/>
              </a:moveTo>
              <a:lnTo>
                <a:pt x="109402" y="0"/>
              </a:lnTo>
              <a:lnTo>
                <a:pt x="109402" y="1459253"/>
              </a:lnTo>
              <a:lnTo>
                <a:pt x="218804" y="1459253"/>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C" sz="700" kern="1200">
            <a:solidFill>
              <a:sysClr val="windowText" lastClr="000000">
                <a:hueOff val="0"/>
                <a:satOff val="0"/>
                <a:lumOff val="0"/>
                <a:alphaOff val="0"/>
              </a:sysClr>
            </a:solidFill>
            <a:latin typeface="Calibri"/>
            <a:ea typeface="+mn-ea"/>
            <a:cs typeface="+mn-cs"/>
          </a:endParaRPr>
        </a:p>
      </dsp:txBody>
      <dsp:txXfrm>
        <a:off x="4018769" y="4001454"/>
        <a:ext cx="100231" cy="100231"/>
      </dsp:txXfrm>
    </dsp:sp>
    <dsp:sp modelId="{D3659853-065D-48F8-8B0A-9218469FA652}">
      <dsp:nvSpPr>
        <dsp:cNvPr id="0" name=""/>
        <dsp:cNvSpPr/>
      </dsp:nvSpPr>
      <dsp:spPr>
        <a:xfrm>
          <a:off x="7487324" y="3581036"/>
          <a:ext cx="297255" cy="91440"/>
        </a:xfrm>
        <a:custGeom>
          <a:avLst/>
          <a:gdLst/>
          <a:ahLst/>
          <a:cxnLst/>
          <a:rect l="0" t="0" r="0" b="0"/>
          <a:pathLst>
            <a:path>
              <a:moveTo>
                <a:pt x="0" y="45720"/>
              </a:moveTo>
              <a:lnTo>
                <a:pt x="218804"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28521" y="3619325"/>
        <a:ext cx="14862" cy="14862"/>
      </dsp:txXfrm>
    </dsp:sp>
    <dsp:sp modelId="{860877B0-6B96-4B21-9D98-D003F105819A}">
      <dsp:nvSpPr>
        <dsp:cNvPr id="0" name=""/>
        <dsp:cNvSpPr/>
      </dsp:nvSpPr>
      <dsp:spPr>
        <a:xfrm>
          <a:off x="5703791" y="3581036"/>
          <a:ext cx="297255" cy="91440"/>
        </a:xfrm>
        <a:custGeom>
          <a:avLst/>
          <a:gdLst/>
          <a:ahLst/>
          <a:cxnLst/>
          <a:rect l="0" t="0" r="0" b="0"/>
          <a:pathLst>
            <a:path>
              <a:moveTo>
                <a:pt x="0" y="45720"/>
              </a:moveTo>
              <a:lnTo>
                <a:pt x="218804"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5844987" y="3619325"/>
        <a:ext cx="14862" cy="14862"/>
      </dsp:txXfrm>
    </dsp:sp>
    <dsp:sp modelId="{7651BCAD-B940-4159-865E-D91CF4A46EFB}">
      <dsp:nvSpPr>
        <dsp:cNvPr id="0" name=""/>
        <dsp:cNvSpPr/>
      </dsp:nvSpPr>
      <dsp:spPr>
        <a:xfrm>
          <a:off x="3920257" y="3060340"/>
          <a:ext cx="297255" cy="566416"/>
        </a:xfrm>
        <a:custGeom>
          <a:avLst/>
          <a:gdLst/>
          <a:ahLst/>
          <a:cxnLst/>
          <a:rect l="0" t="0" r="0" b="0"/>
          <a:pathLst>
            <a:path>
              <a:moveTo>
                <a:pt x="0" y="0"/>
              </a:moveTo>
              <a:lnTo>
                <a:pt x="109402" y="0"/>
              </a:lnTo>
              <a:lnTo>
                <a:pt x="109402" y="416929"/>
              </a:lnTo>
              <a:lnTo>
                <a:pt x="218804" y="41692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4052893" y="3327556"/>
        <a:ext cx="31983" cy="31983"/>
      </dsp:txXfrm>
    </dsp:sp>
    <dsp:sp modelId="{383897AB-AF11-44C6-8726-0862C5C21A59}">
      <dsp:nvSpPr>
        <dsp:cNvPr id="0" name=""/>
        <dsp:cNvSpPr/>
      </dsp:nvSpPr>
      <dsp:spPr>
        <a:xfrm>
          <a:off x="7487324" y="3014620"/>
          <a:ext cx="297255" cy="91440"/>
        </a:xfrm>
        <a:custGeom>
          <a:avLst/>
          <a:gdLst/>
          <a:ahLst/>
          <a:cxnLst/>
          <a:rect l="0" t="0" r="0" b="0"/>
          <a:pathLst>
            <a:path>
              <a:moveTo>
                <a:pt x="0" y="45720"/>
              </a:moveTo>
              <a:lnTo>
                <a:pt x="218804"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28521" y="3052908"/>
        <a:ext cx="14862" cy="14862"/>
      </dsp:txXfrm>
    </dsp:sp>
    <dsp:sp modelId="{40858EF4-B326-4541-B5EA-0977F859706A}">
      <dsp:nvSpPr>
        <dsp:cNvPr id="0" name=""/>
        <dsp:cNvSpPr/>
      </dsp:nvSpPr>
      <dsp:spPr>
        <a:xfrm>
          <a:off x="5703791" y="2777131"/>
          <a:ext cx="297255" cy="283208"/>
        </a:xfrm>
        <a:custGeom>
          <a:avLst/>
          <a:gdLst/>
          <a:ahLst/>
          <a:cxnLst/>
          <a:rect l="0" t="0" r="0" b="0"/>
          <a:pathLst>
            <a:path>
              <a:moveTo>
                <a:pt x="0" y="0"/>
              </a:moveTo>
              <a:lnTo>
                <a:pt x="109402" y="0"/>
              </a:lnTo>
              <a:lnTo>
                <a:pt x="109402" y="208464"/>
              </a:lnTo>
              <a:lnTo>
                <a:pt x="218804" y="208464"/>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5842154" y="2908471"/>
        <a:ext cx="20528" cy="20528"/>
      </dsp:txXfrm>
    </dsp:sp>
    <dsp:sp modelId="{F092B6BA-40B1-4B64-8EEB-9570C60DD622}">
      <dsp:nvSpPr>
        <dsp:cNvPr id="0" name=""/>
        <dsp:cNvSpPr/>
      </dsp:nvSpPr>
      <dsp:spPr>
        <a:xfrm>
          <a:off x="7487324" y="2448203"/>
          <a:ext cx="297255" cy="91440"/>
        </a:xfrm>
        <a:custGeom>
          <a:avLst/>
          <a:gdLst/>
          <a:ahLst/>
          <a:cxnLst/>
          <a:rect l="0" t="0" r="0" b="0"/>
          <a:pathLst>
            <a:path>
              <a:moveTo>
                <a:pt x="0" y="45720"/>
              </a:moveTo>
              <a:lnTo>
                <a:pt x="218804"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28521" y="2486491"/>
        <a:ext cx="14862" cy="14862"/>
      </dsp:txXfrm>
    </dsp:sp>
    <dsp:sp modelId="{3EBC4076-B25F-4DE9-99BF-16A3A2CC202B}">
      <dsp:nvSpPr>
        <dsp:cNvPr id="0" name=""/>
        <dsp:cNvSpPr/>
      </dsp:nvSpPr>
      <dsp:spPr>
        <a:xfrm>
          <a:off x="5703791" y="2493923"/>
          <a:ext cx="297255" cy="283208"/>
        </a:xfrm>
        <a:custGeom>
          <a:avLst/>
          <a:gdLst/>
          <a:ahLst/>
          <a:cxnLst/>
          <a:rect l="0" t="0" r="0" b="0"/>
          <a:pathLst>
            <a:path>
              <a:moveTo>
                <a:pt x="0" y="208464"/>
              </a:moveTo>
              <a:lnTo>
                <a:pt x="109402" y="208464"/>
              </a:lnTo>
              <a:lnTo>
                <a:pt x="109402" y="0"/>
              </a:lnTo>
              <a:lnTo>
                <a:pt x="218804"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5842154" y="2625263"/>
        <a:ext cx="20528" cy="20528"/>
      </dsp:txXfrm>
    </dsp:sp>
    <dsp:sp modelId="{9CAF456A-429A-4C7B-8EA7-F78477B0BDFA}">
      <dsp:nvSpPr>
        <dsp:cNvPr id="0" name=""/>
        <dsp:cNvSpPr/>
      </dsp:nvSpPr>
      <dsp:spPr>
        <a:xfrm>
          <a:off x="3920257" y="2777131"/>
          <a:ext cx="297255" cy="283208"/>
        </a:xfrm>
        <a:custGeom>
          <a:avLst/>
          <a:gdLst/>
          <a:ahLst/>
          <a:cxnLst/>
          <a:rect l="0" t="0" r="0" b="0"/>
          <a:pathLst>
            <a:path>
              <a:moveTo>
                <a:pt x="0" y="208464"/>
              </a:moveTo>
              <a:lnTo>
                <a:pt x="109402" y="208464"/>
              </a:lnTo>
              <a:lnTo>
                <a:pt x="109402" y="0"/>
              </a:lnTo>
              <a:lnTo>
                <a:pt x="218804"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4058621" y="2908471"/>
        <a:ext cx="20528" cy="20528"/>
      </dsp:txXfrm>
    </dsp:sp>
    <dsp:sp modelId="{0645C7FE-58CC-4EE1-862F-A6E97AF1ACBC}">
      <dsp:nvSpPr>
        <dsp:cNvPr id="0" name=""/>
        <dsp:cNvSpPr/>
      </dsp:nvSpPr>
      <dsp:spPr>
        <a:xfrm>
          <a:off x="7487324" y="1077880"/>
          <a:ext cx="297255" cy="849625"/>
        </a:xfrm>
        <a:custGeom>
          <a:avLst/>
          <a:gdLst/>
          <a:ahLst/>
          <a:cxnLst/>
          <a:rect l="0" t="0" r="0" b="0"/>
          <a:pathLst>
            <a:path>
              <a:moveTo>
                <a:pt x="0" y="0"/>
              </a:moveTo>
              <a:lnTo>
                <a:pt x="109402" y="0"/>
              </a:lnTo>
              <a:lnTo>
                <a:pt x="109402" y="625394"/>
              </a:lnTo>
              <a:lnTo>
                <a:pt x="218804" y="625394"/>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13449" y="1480190"/>
        <a:ext cx="45006" cy="45006"/>
      </dsp:txXfrm>
    </dsp:sp>
    <dsp:sp modelId="{9883BD1C-4C12-40E5-A193-0F3A226AFDAC}">
      <dsp:nvSpPr>
        <dsp:cNvPr id="0" name=""/>
        <dsp:cNvSpPr/>
      </dsp:nvSpPr>
      <dsp:spPr>
        <a:xfrm>
          <a:off x="7487324" y="1077880"/>
          <a:ext cx="297255" cy="283208"/>
        </a:xfrm>
        <a:custGeom>
          <a:avLst/>
          <a:gdLst/>
          <a:ahLst/>
          <a:cxnLst/>
          <a:rect l="0" t="0" r="0" b="0"/>
          <a:pathLst>
            <a:path>
              <a:moveTo>
                <a:pt x="0" y="0"/>
              </a:moveTo>
              <a:lnTo>
                <a:pt x="109402" y="0"/>
              </a:lnTo>
              <a:lnTo>
                <a:pt x="109402" y="208464"/>
              </a:lnTo>
              <a:lnTo>
                <a:pt x="218804" y="208464"/>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25688" y="1209220"/>
        <a:ext cx="20528" cy="20528"/>
      </dsp:txXfrm>
    </dsp:sp>
    <dsp:sp modelId="{345EBE72-D04F-400E-B93C-D9820E130A45}">
      <dsp:nvSpPr>
        <dsp:cNvPr id="0" name=""/>
        <dsp:cNvSpPr/>
      </dsp:nvSpPr>
      <dsp:spPr>
        <a:xfrm>
          <a:off x="7487324" y="794672"/>
          <a:ext cx="297255" cy="283208"/>
        </a:xfrm>
        <a:custGeom>
          <a:avLst/>
          <a:gdLst/>
          <a:ahLst/>
          <a:cxnLst/>
          <a:rect l="0" t="0" r="0" b="0"/>
          <a:pathLst>
            <a:path>
              <a:moveTo>
                <a:pt x="0" y="208464"/>
              </a:moveTo>
              <a:lnTo>
                <a:pt x="109402" y="208464"/>
              </a:lnTo>
              <a:lnTo>
                <a:pt x="109402" y="0"/>
              </a:lnTo>
              <a:lnTo>
                <a:pt x="218804"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25688" y="926012"/>
        <a:ext cx="20528" cy="20528"/>
      </dsp:txXfrm>
    </dsp:sp>
    <dsp:sp modelId="{37CB8FD7-B1E1-448D-8159-C0F1E7901E44}">
      <dsp:nvSpPr>
        <dsp:cNvPr id="0" name=""/>
        <dsp:cNvSpPr/>
      </dsp:nvSpPr>
      <dsp:spPr>
        <a:xfrm>
          <a:off x="7487324" y="228255"/>
          <a:ext cx="297255" cy="849625"/>
        </a:xfrm>
        <a:custGeom>
          <a:avLst/>
          <a:gdLst/>
          <a:ahLst/>
          <a:cxnLst/>
          <a:rect l="0" t="0" r="0" b="0"/>
          <a:pathLst>
            <a:path>
              <a:moveTo>
                <a:pt x="0" y="625394"/>
              </a:moveTo>
              <a:lnTo>
                <a:pt x="109402" y="625394"/>
              </a:lnTo>
              <a:lnTo>
                <a:pt x="109402" y="0"/>
              </a:lnTo>
              <a:lnTo>
                <a:pt x="218804"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7613449" y="630564"/>
        <a:ext cx="45006" cy="45006"/>
      </dsp:txXfrm>
    </dsp:sp>
    <dsp:sp modelId="{2AF834E9-256E-4DE8-AAD3-487D75804894}">
      <dsp:nvSpPr>
        <dsp:cNvPr id="0" name=""/>
        <dsp:cNvSpPr/>
      </dsp:nvSpPr>
      <dsp:spPr>
        <a:xfrm>
          <a:off x="5703791" y="1032160"/>
          <a:ext cx="297255" cy="91440"/>
        </a:xfrm>
        <a:custGeom>
          <a:avLst/>
          <a:gdLst/>
          <a:ahLst/>
          <a:cxnLst/>
          <a:rect l="0" t="0" r="0" b="0"/>
          <a:pathLst>
            <a:path>
              <a:moveTo>
                <a:pt x="0" y="45720"/>
              </a:moveTo>
              <a:lnTo>
                <a:pt x="218804"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5844987" y="1070449"/>
        <a:ext cx="14862" cy="14862"/>
      </dsp:txXfrm>
    </dsp:sp>
    <dsp:sp modelId="{54865C1C-43E4-4F4B-ABFA-35031E8F40A4}">
      <dsp:nvSpPr>
        <dsp:cNvPr id="0" name=""/>
        <dsp:cNvSpPr/>
      </dsp:nvSpPr>
      <dsp:spPr>
        <a:xfrm>
          <a:off x="3920257" y="1077880"/>
          <a:ext cx="297255" cy="1982459"/>
        </a:xfrm>
        <a:custGeom>
          <a:avLst/>
          <a:gdLst/>
          <a:ahLst/>
          <a:cxnLst/>
          <a:rect l="0" t="0" r="0" b="0"/>
          <a:pathLst>
            <a:path>
              <a:moveTo>
                <a:pt x="0" y="1459253"/>
              </a:moveTo>
              <a:lnTo>
                <a:pt x="109402" y="1459253"/>
              </a:lnTo>
              <a:lnTo>
                <a:pt x="109402" y="0"/>
              </a:lnTo>
              <a:lnTo>
                <a:pt x="218804"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C" sz="700" kern="1200">
            <a:solidFill>
              <a:sysClr val="windowText" lastClr="000000">
                <a:hueOff val="0"/>
                <a:satOff val="0"/>
                <a:lumOff val="0"/>
                <a:alphaOff val="0"/>
              </a:sysClr>
            </a:solidFill>
            <a:latin typeface="Calibri"/>
            <a:ea typeface="+mn-ea"/>
            <a:cs typeface="+mn-cs"/>
          </a:endParaRPr>
        </a:p>
      </dsp:txBody>
      <dsp:txXfrm>
        <a:off x="4018769" y="2018994"/>
        <a:ext cx="100231" cy="100231"/>
      </dsp:txXfrm>
    </dsp:sp>
    <dsp:sp modelId="{2FDC378E-49CE-4A99-874F-0D2AEF386A94}">
      <dsp:nvSpPr>
        <dsp:cNvPr id="0" name=""/>
        <dsp:cNvSpPr/>
      </dsp:nvSpPr>
      <dsp:spPr>
        <a:xfrm>
          <a:off x="2136724" y="3014620"/>
          <a:ext cx="297255" cy="91440"/>
        </a:xfrm>
        <a:custGeom>
          <a:avLst/>
          <a:gdLst/>
          <a:ahLst/>
          <a:cxnLst/>
          <a:rect l="0" t="0" r="0" b="0"/>
          <a:pathLst>
            <a:path>
              <a:moveTo>
                <a:pt x="0" y="45720"/>
              </a:moveTo>
              <a:lnTo>
                <a:pt x="218804"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2277920" y="3052908"/>
        <a:ext cx="14862" cy="14862"/>
      </dsp:txXfrm>
    </dsp:sp>
    <dsp:sp modelId="{2B6F68B6-706B-4B98-BD96-CDE3EA5E580C}">
      <dsp:nvSpPr>
        <dsp:cNvPr id="0" name=""/>
        <dsp:cNvSpPr/>
      </dsp:nvSpPr>
      <dsp:spPr>
        <a:xfrm rot="16200000">
          <a:off x="717700" y="2833773"/>
          <a:ext cx="2384913"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es-EC" sz="2200" kern="1200">
              <a:solidFill>
                <a:sysClr val="window" lastClr="FFFFFF"/>
              </a:solidFill>
              <a:latin typeface="Calibri"/>
              <a:ea typeface="+mn-ea"/>
              <a:cs typeface="+mn-cs"/>
            </a:rPr>
            <a:t>Catálogo de Objetos</a:t>
          </a:r>
        </a:p>
      </dsp:txBody>
      <dsp:txXfrm>
        <a:off x="717700" y="2833773"/>
        <a:ext cx="2384913" cy="453133"/>
      </dsp:txXfrm>
    </dsp:sp>
    <dsp:sp modelId="{AF23CF41-50A0-4B64-A42A-59BD63EDF0E1}">
      <dsp:nvSpPr>
        <dsp:cNvPr id="0" name=""/>
        <dsp:cNvSpPr/>
      </dsp:nvSpPr>
      <dsp:spPr>
        <a:xfrm>
          <a:off x="2433979" y="2833773"/>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Cartografía Temática</a:t>
          </a:r>
        </a:p>
      </dsp:txBody>
      <dsp:txXfrm>
        <a:off x="2433979" y="2833773"/>
        <a:ext cx="1486278" cy="453133"/>
      </dsp:txXfrm>
    </dsp:sp>
    <dsp:sp modelId="{9F77D0C8-1664-4F23-802E-EAC803084A1F}">
      <dsp:nvSpPr>
        <dsp:cNvPr id="0" name=""/>
        <dsp:cNvSpPr/>
      </dsp:nvSpPr>
      <dsp:spPr>
        <a:xfrm>
          <a:off x="4217513" y="851313"/>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REECURSO NATURAL (N)</a:t>
          </a:r>
        </a:p>
      </dsp:txBody>
      <dsp:txXfrm>
        <a:off x="4217513" y="851313"/>
        <a:ext cx="1486278" cy="453133"/>
      </dsp:txXfrm>
    </dsp:sp>
    <dsp:sp modelId="{6F8FEA8A-E654-49BE-A273-CDDA789B8E3F}">
      <dsp:nvSpPr>
        <dsp:cNvPr id="0" name=""/>
        <dsp:cNvSpPr/>
      </dsp:nvSpPr>
      <dsp:spPr>
        <a:xfrm>
          <a:off x="6001046" y="851313"/>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AMENAZA (NA)</a:t>
          </a:r>
        </a:p>
      </dsp:txBody>
      <dsp:txXfrm>
        <a:off x="6001046" y="851313"/>
        <a:ext cx="1486278" cy="453133"/>
      </dsp:txXfrm>
    </dsp:sp>
    <dsp:sp modelId="{56B9F432-02DA-49F9-A685-37ADA84ECBAC}">
      <dsp:nvSpPr>
        <dsp:cNvPr id="0" name=""/>
        <dsp:cNvSpPr/>
      </dsp:nvSpPr>
      <dsp:spPr>
        <a:xfrm>
          <a:off x="7784580" y="1688"/>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SISMOS_A (NA001)</a:t>
          </a:r>
        </a:p>
      </dsp:txBody>
      <dsp:txXfrm>
        <a:off x="7784580" y="1688"/>
        <a:ext cx="1486278" cy="453133"/>
      </dsp:txXfrm>
    </dsp:sp>
    <dsp:sp modelId="{396BEE7F-99D9-47C7-BB25-4EA66C874245}">
      <dsp:nvSpPr>
        <dsp:cNvPr id="0" name=""/>
        <dsp:cNvSpPr/>
      </dsp:nvSpPr>
      <dsp:spPr>
        <a:xfrm>
          <a:off x="7784580" y="568105"/>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INUNDACION_A (N002)</a:t>
          </a:r>
        </a:p>
      </dsp:txBody>
      <dsp:txXfrm>
        <a:off x="7784580" y="568105"/>
        <a:ext cx="1486278" cy="453133"/>
      </dsp:txXfrm>
    </dsp:sp>
    <dsp:sp modelId="{813E3A56-BBDE-411E-AFBA-1AE6DE285833}">
      <dsp:nvSpPr>
        <dsp:cNvPr id="0" name=""/>
        <dsp:cNvSpPr/>
      </dsp:nvSpPr>
      <dsp:spPr>
        <a:xfrm>
          <a:off x="7784580" y="1134522"/>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DESLIZAMIENTOS_A (NA003)</a:t>
          </a:r>
        </a:p>
      </dsp:txBody>
      <dsp:txXfrm>
        <a:off x="7784580" y="1134522"/>
        <a:ext cx="1486278" cy="453133"/>
      </dsp:txXfrm>
    </dsp:sp>
    <dsp:sp modelId="{EB109AC5-D232-4BAD-9514-477A0F52880B}">
      <dsp:nvSpPr>
        <dsp:cNvPr id="0" name=""/>
        <dsp:cNvSpPr/>
      </dsp:nvSpPr>
      <dsp:spPr>
        <a:xfrm>
          <a:off x="7784580" y="1700939"/>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VOLCANICA_A (NA004)</a:t>
          </a:r>
        </a:p>
      </dsp:txBody>
      <dsp:txXfrm>
        <a:off x="7784580" y="1700939"/>
        <a:ext cx="1486278" cy="453133"/>
      </dsp:txXfrm>
    </dsp:sp>
    <dsp:sp modelId="{E6B57E22-2D0E-4750-98AD-F114D141C8CC}">
      <dsp:nvSpPr>
        <dsp:cNvPr id="0" name=""/>
        <dsp:cNvSpPr/>
      </dsp:nvSpPr>
      <dsp:spPr>
        <a:xfrm>
          <a:off x="4217513" y="2550564"/>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EJE SOCIAL (E)</a:t>
          </a:r>
        </a:p>
      </dsp:txBody>
      <dsp:txXfrm>
        <a:off x="4217513" y="2550564"/>
        <a:ext cx="1486278" cy="453133"/>
      </dsp:txXfrm>
    </dsp:sp>
    <dsp:sp modelId="{7E43A3F9-8AD0-41FE-A5DE-28FE4F613220}">
      <dsp:nvSpPr>
        <dsp:cNvPr id="0" name=""/>
        <dsp:cNvSpPr/>
      </dsp:nvSpPr>
      <dsp:spPr>
        <a:xfrm>
          <a:off x="6001046" y="2267356"/>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EJE SOCIAL (EE)</a:t>
          </a:r>
        </a:p>
      </dsp:txBody>
      <dsp:txXfrm>
        <a:off x="6001046" y="2267356"/>
        <a:ext cx="1486278" cy="453133"/>
      </dsp:txXfrm>
    </dsp:sp>
    <dsp:sp modelId="{EDFAE49A-77B9-443D-AAA6-E1C3AE429200}">
      <dsp:nvSpPr>
        <dsp:cNvPr id="0" name=""/>
        <dsp:cNvSpPr/>
      </dsp:nvSpPr>
      <dsp:spPr>
        <a:xfrm>
          <a:off x="7784580" y="2267356"/>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DEMOGRAFIA_A (EE001)</a:t>
          </a:r>
        </a:p>
      </dsp:txBody>
      <dsp:txXfrm>
        <a:off x="7784580" y="2267356"/>
        <a:ext cx="1486278" cy="453133"/>
      </dsp:txXfrm>
    </dsp:sp>
    <dsp:sp modelId="{A36DA62E-6BAC-4B44-A2F7-5518BF17D25C}">
      <dsp:nvSpPr>
        <dsp:cNvPr id="0" name=""/>
        <dsp:cNvSpPr/>
      </dsp:nvSpPr>
      <dsp:spPr>
        <a:xfrm>
          <a:off x="6001046" y="2833773"/>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INDICADORES SOCIALES (EI)</a:t>
          </a:r>
        </a:p>
      </dsp:txBody>
      <dsp:txXfrm>
        <a:off x="6001046" y="2833773"/>
        <a:ext cx="1486278" cy="453133"/>
      </dsp:txXfrm>
    </dsp:sp>
    <dsp:sp modelId="{23CB9C56-F805-43C3-B2DD-C6052D31CB77}">
      <dsp:nvSpPr>
        <dsp:cNvPr id="0" name=""/>
        <dsp:cNvSpPr/>
      </dsp:nvSpPr>
      <dsp:spPr>
        <a:xfrm>
          <a:off x="7784580" y="2833773"/>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POBREZA_NBI_A (EI001)</a:t>
          </a:r>
        </a:p>
      </dsp:txBody>
      <dsp:txXfrm>
        <a:off x="7784580" y="2833773"/>
        <a:ext cx="1486278" cy="453133"/>
      </dsp:txXfrm>
    </dsp:sp>
    <dsp:sp modelId="{C3173761-0583-436B-9A7F-E6A506A9C731}">
      <dsp:nvSpPr>
        <dsp:cNvPr id="0" name=""/>
        <dsp:cNvSpPr/>
      </dsp:nvSpPr>
      <dsp:spPr>
        <a:xfrm>
          <a:off x="4217513" y="3400190"/>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GEOMORFOLOGÍA (G)</a:t>
          </a:r>
        </a:p>
      </dsp:txBody>
      <dsp:txXfrm>
        <a:off x="4217513" y="3400190"/>
        <a:ext cx="1486278" cy="453133"/>
      </dsp:txXfrm>
    </dsp:sp>
    <dsp:sp modelId="{F98CE80C-D7A9-445A-ACEE-DE74FAC1ECC3}">
      <dsp:nvSpPr>
        <dsp:cNvPr id="0" name=""/>
        <dsp:cNvSpPr/>
      </dsp:nvSpPr>
      <dsp:spPr>
        <a:xfrm>
          <a:off x="6001046" y="3400190"/>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PENDIENTE (GP)</a:t>
          </a:r>
        </a:p>
      </dsp:txBody>
      <dsp:txXfrm>
        <a:off x="6001046" y="3400190"/>
        <a:ext cx="1486278" cy="453133"/>
      </dsp:txXfrm>
    </dsp:sp>
    <dsp:sp modelId="{5DCE733A-D445-43BF-ABD1-40530D609927}">
      <dsp:nvSpPr>
        <dsp:cNvPr id="0" name=""/>
        <dsp:cNvSpPr/>
      </dsp:nvSpPr>
      <dsp:spPr>
        <a:xfrm>
          <a:off x="7784580" y="3400190"/>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PENDIENTE_A (GP001)</a:t>
          </a:r>
        </a:p>
      </dsp:txBody>
      <dsp:txXfrm>
        <a:off x="7784580" y="3400190"/>
        <a:ext cx="1486278" cy="453133"/>
      </dsp:txXfrm>
    </dsp:sp>
    <dsp:sp modelId="{7F0A6EBA-007D-4390-A327-5E8E3F2EE188}">
      <dsp:nvSpPr>
        <dsp:cNvPr id="0" name=""/>
        <dsp:cNvSpPr/>
      </dsp:nvSpPr>
      <dsp:spPr>
        <a:xfrm>
          <a:off x="4217513" y="4816232"/>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REDES VITALES (R)</a:t>
          </a:r>
        </a:p>
      </dsp:txBody>
      <dsp:txXfrm>
        <a:off x="4217513" y="4816232"/>
        <a:ext cx="1486278" cy="453133"/>
      </dsp:txXfrm>
    </dsp:sp>
    <dsp:sp modelId="{78C4C5C3-E647-4C77-AA24-C64E6F7FE8F0}">
      <dsp:nvSpPr>
        <dsp:cNvPr id="0" name=""/>
        <dsp:cNvSpPr/>
      </dsp:nvSpPr>
      <dsp:spPr>
        <a:xfrm>
          <a:off x="6001046" y="4816232"/>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VULNERABILIDAD SISTEMA VIAL (RV)</a:t>
          </a:r>
        </a:p>
      </dsp:txBody>
      <dsp:txXfrm>
        <a:off x="6001046" y="4816232"/>
        <a:ext cx="1486278" cy="453133"/>
      </dsp:txXfrm>
    </dsp:sp>
    <dsp:sp modelId="{0A778E3B-E6B0-42C5-89C6-9F41C01B326B}">
      <dsp:nvSpPr>
        <dsp:cNvPr id="0" name=""/>
        <dsp:cNvSpPr/>
      </dsp:nvSpPr>
      <dsp:spPr>
        <a:xfrm>
          <a:off x="7784580" y="3966607"/>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SISMOS_L (RV001)</a:t>
          </a:r>
        </a:p>
      </dsp:txBody>
      <dsp:txXfrm>
        <a:off x="7784580" y="3966607"/>
        <a:ext cx="1486278" cy="453133"/>
      </dsp:txXfrm>
    </dsp:sp>
    <dsp:sp modelId="{9EDC5463-CEB1-42AF-901D-CDE44877D785}">
      <dsp:nvSpPr>
        <dsp:cNvPr id="0" name=""/>
        <dsp:cNvSpPr/>
      </dsp:nvSpPr>
      <dsp:spPr>
        <a:xfrm>
          <a:off x="7784580" y="4533024"/>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DESLIZAMIENTOS_L (RV003)</a:t>
          </a:r>
        </a:p>
      </dsp:txBody>
      <dsp:txXfrm>
        <a:off x="7784580" y="4533024"/>
        <a:ext cx="1486278" cy="453133"/>
      </dsp:txXfrm>
    </dsp:sp>
    <dsp:sp modelId="{DA56180E-3BE5-48C0-9B56-21C2FB4CA241}">
      <dsp:nvSpPr>
        <dsp:cNvPr id="0" name=""/>
        <dsp:cNvSpPr/>
      </dsp:nvSpPr>
      <dsp:spPr>
        <a:xfrm>
          <a:off x="7784580" y="5099440"/>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VOLCANICA_LAHAR_L (RV004)</a:t>
          </a:r>
        </a:p>
      </dsp:txBody>
      <dsp:txXfrm>
        <a:off x="7784580" y="5099440"/>
        <a:ext cx="1486278" cy="453133"/>
      </dsp:txXfrm>
    </dsp:sp>
    <dsp:sp modelId="{AAE57F33-5E52-4FE8-A91E-A74BE57617D2}">
      <dsp:nvSpPr>
        <dsp:cNvPr id="0" name=""/>
        <dsp:cNvSpPr/>
      </dsp:nvSpPr>
      <dsp:spPr>
        <a:xfrm>
          <a:off x="7784580" y="5665857"/>
          <a:ext cx="1486278" cy="4531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VOLCANICA_CENIZA_L (RV005)</a:t>
          </a:r>
        </a:p>
      </dsp:txBody>
      <dsp:txXfrm>
        <a:off x="7784580" y="5665857"/>
        <a:ext cx="1486278" cy="4531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3DAB2-D63D-49D3-928F-6B3FE322BD74}">
      <dsp:nvSpPr>
        <dsp:cNvPr id="0" name=""/>
        <dsp:cNvSpPr/>
      </dsp:nvSpPr>
      <dsp:spPr>
        <a:xfrm>
          <a:off x="6795344" y="6985315"/>
          <a:ext cx="255722" cy="244799"/>
        </a:xfrm>
        <a:custGeom>
          <a:avLst/>
          <a:gdLst/>
          <a:ahLst/>
          <a:cxnLst/>
          <a:rect l="0" t="0" r="0" b="0"/>
          <a:pathLst>
            <a:path>
              <a:moveTo>
                <a:pt x="0" y="0"/>
              </a:moveTo>
              <a:lnTo>
                <a:pt x="127861" y="0"/>
              </a:lnTo>
              <a:lnTo>
                <a:pt x="127861" y="244799"/>
              </a:lnTo>
              <a:lnTo>
                <a:pt x="255722" y="24479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14355" y="7098864"/>
        <a:ext cx="17700" cy="17700"/>
      </dsp:txXfrm>
    </dsp:sp>
    <dsp:sp modelId="{1FE9E662-DADE-41FB-BAE7-719A0B26E326}">
      <dsp:nvSpPr>
        <dsp:cNvPr id="0" name=""/>
        <dsp:cNvSpPr/>
      </dsp:nvSpPr>
      <dsp:spPr>
        <a:xfrm>
          <a:off x="6795344" y="6789599"/>
          <a:ext cx="255722" cy="195715"/>
        </a:xfrm>
        <a:custGeom>
          <a:avLst/>
          <a:gdLst/>
          <a:ahLst/>
          <a:cxnLst/>
          <a:rect l="0" t="0" r="0" b="0"/>
          <a:pathLst>
            <a:path>
              <a:moveTo>
                <a:pt x="0" y="195715"/>
              </a:moveTo>
              <a:lnTo>
                <a:pt x="127861" y="195715"/>
              </a:lnTo>
              <a:lnTo>
                <a:pt x="127861" y="0"/>
              </a:lnTo>
              <a:lnTo>
                <a:pt x="25572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15155" y="6879406"/>
        <a:ext cx="16101" cy="16101"/>
      </dsp:txXfrm>
    </dsp:sp>
    <dsp:sp modelId="{4EEAD7C0-256F-4842-A37C-F1C1148DF08F}">
      <dsp:nvSpPr>
        <dsp:cNvPr id="0" name=""/>
        <dsp:cNvSpPr/>
      </dsp:nvSpPr>
      <dsp:spPr>
        <a:xfrm>
          <a:off x="5432789" y="5798439"/>
          <a:ext cx="206642" cy="1186875"/>
        </a:xfrm>
        <a:custGeom>
          <a:avLst/>
          <a:gdLst/>
          <a:ahLst/>
          <a:cxnLst/>
          <a:rect l="0" t="0" r="0" b="0"/>
          <a:pathLst>
            <a:path>
              <a:moveTo>
                <a:pt x="0" y="0"/>
              </a:moveTo>
              <a:lnTo>
                <a:pt x="103321" y="0"/>
              </a:lnTo>
              <a:lnTo>
                <a:pt x="103321" y="1186875"/>
              </a:lnTo>
              <a:lnTo>
                <a:pt x="206642" y="1186875"/>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05992" y="6361759"/>
        <a:ext cx="60236" cy="60236"/>
      </dsp:txXfrm>
    </dsp:sp>
    <dsp:sp modelId="{004A9B61-0142-4007-AB02-D144B3475A90}">
      <dsp:nvSpPr>
        <dsp:cNvPr id="0" name=""/>
        <dsp:cNvSpPr/>
      </dsp:nvSpPr>
      <dsp:spPr>
        <a:xfrm>
          <a:off x="6819884" y="4587022"/>
          <a:ext cx="231182" cy="1762061"/>
        </a:xfrm>
        <a:custGeom>
          <a:avLst/>
          <a:gdLst/>
          <a:ahLst/>
          <a:cxnLst/>
          <a:rect l="0" t="0" r="0" b="0"/>
          <a:pathLst>
            <a:path>
              <a:moveTo>
                <a:pt x="0" y="0"/>
              </a:moveTo>
              <a:lnTo>
                <a:pt x="115591" y="0"/>
              </a:lnTo>
              <a:lnTo>
                <a:pt x="115591" y="1762061"/>
              </a:lnTo>
              <a:lnTo>
                <a:pt x="231182" y="176206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6891046" y="5423624"/>
        <a:ext cx="88858" cy="88858"/>
      </dsp:txXfrm>
    </dsp:sp>
    <dsp:sp modelId="{6C42AB8E-466C-47CF-9182-461481449E54}">
      <dsp:nvSpPr>
        <dsp:cNvPr id="0" name=""/>
        <dsp:cNvSpPr/>
      </dsp:nvSpPr>
      <dsp:spPr>
        <a:xfrm>
          <a:off x="6819884" y="4587022"/>
          <a:ext cx="231182" cy="1321546"/>
        </a:xfrm>
        <a:custGeom>
          <a:avLst/>
          <a:gdLst/>
          <a:ahLst/>
          <a:cxnLst/>
          <a:rect l="0" t="0" r="0" b="0"/>
          <a:pathLst>
            <a:path>
              <a:moveTo>
                <a:pt x="0" y="0"/>
              </a:moveTo>
              <a:lnTo>
                <a:pt x="115591" y="0"/>
              </a:lnTo>
              <a:lnTo>
                <a:pt x="115591" y="1321546"/>
              </a:lnTo>
              <a:lnTo>
                <a:pt x="231182" y="1321546"/>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01935" y="5214255"/>
        <a:ext cx="67080" cy="67080"/>
      </dsp:txXfrm>
    </dsp:sp>
    <dsp:sp modelId="{EA0F467B-8C24-42A9-AD6B-0163367913EF}">
      <dsp:nvSpPr>
        <dsp:cNvPr id="0" name=""/>
        <dsp:cNvSpPr/>
      </dsp:nvSpPr>
      <dsp:spPr>
        <a:xfrm>
          <a:off x="6819884" y="4587022"/>
          <a:ext cx="231182" cy="881030"/>
        </a:xfrm>
        <a:custGeom>
          <a:avLst/>
          <a:gdLst/>
          <a:ahLst/>
          <a:cxnLst/>
          <a:rect l="0" t="0" r="0" b="0"/>
          <a:pathLst>
            <a:path>
              <a:moveTo>
                <a:pt x="0" y="0"/>
              </a:moveTo>
              <a:lnTo>
                <a:pt x="115591" y="0"/>
              </a:lnTo>
              <a:lnTo>
                <a:pt x="115591" y="881030"/>
              </a:lnTo>
              <a:lnTo>
                <a:pt x="231182" y="88103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12704" y="5004766"/>
        <a:ext cx="45542" cy="45542"/>
      </dsp:txXfrm>
    </dsp:sp>
    <dsp:sp modelId="{85C3E683-5659-4740-A7DD-A0B689D61CA8}">
      <dsp:nvSpPr>
        <dsp:cNvPr id="0" name=""/>
        <dsp:cNvSpPr/>
      </dsp:nvSpPr>
      <dsp:spPr>
        <a:xfrm>
          <a:off x="6819884" y="4587022"/>
          <a:ext cx="231182" cy="440515"/>
        </a:xfrm>
        <a:custGeom>
          <a:avLst/>
          <a:gdLst/>
          <a:ahLst/>
          <a:cxnLst/>
          <a:rect l="0" t="0" r="0" b="0"/>
          <a:pathLst>
            <a:path>
              <a:moveTo>
                <a:pt x="0" y="0"/>
              </a:moveTo>
              <a:lnTo>
                <a:pt x="115591" y="0"/>
              </a:lnTo>
              <a:lnTo>
                <a:pt x="115591" y="440515"/>
              </a:lnTo>
              <a:lnTo>
                <a:pt x="231182" y="440515"/>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3038" y="4794842"/>
        <a:ext cx="24874" cy="24874"/>
      </dsp:txXfrm>
    </dsp:sp>
    <dsp:sp modelId="{913DB0D7-0B74-4ED8-8E8D-6D71375FDD28}">
      <dsp:nvSpPr>
        <dsp:cNvPr id="0" name=""/>
        <dsp:cNvSpPr/>
      </dsp:nvSpPr>
      <dsp:spPr>
        <a:xfrm>
          <a:off x="6819884" y="4541302"/>
          <a:ext cx="231182" cy="91440"/>
        </a:xfrm>
        <a:custGeom>
          <a:avLst/>
          <a:gdLst/>
          <a:ahLst/>
          <a:cxnLst/>
          <a:rect l="0" t="0" r="0" b="0"/>
          <a:pathLst>
            <a:path>
              <a:moveTo>
                <a:pt x="0" y="45720"/>
              </a:moveTo>
              <a:lnTo>
                <a:pt x="231182" y="4572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9696" y="4581242"/>
        <a:ext cx="11559" cy="11559"/>
      </dsp:txXfrm>
    </dsp:sp>
    <dsp:sp modelId="{398F2920-C3E9-4C18-AC35-8C065F35C8D5}">
      <dsp:nvSpPr>
        <dsp:cNvPr id="0" name=""/>
        <dsp:cNvSpPr/>
      </dsp:nvSpPr>
      <dsp:spPr>
        <a:xfrm>
          <a:off x="6819884" y="4146506"/>
          <a:ext cx="231182" cy="440515"/>
        </a:xfrm>
        <a:custGeom>
          <a:avLst/>
          <a:gdLst/>
          <a:ahLst/>
          <a:cxnLst/>
          <a:rect l="0" t="0" r="0" b="0"/>
          <a:pathLst>
            <a:path>
              <a:moveTo>
                <a:pt x="0" y="440515"/>
              </a:moveTo>
              <a:lnTo>
                <a:pt x="115591" y="440515"/>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3038" y="4354327"/>
        <a:ext cx="24874" cy="24874"/>
      </dsp:txXfrm>
    </dsp:sp>
    <dsp:sp modelId="{C3371EBC-8582-4941-B25E-0EC85CCA9B67}">
      <dsp:nvSpPr>
        <dsp:cNvPr id="0" name=""/>
        <dsp:cNvSpPr/>
      </dsp:nvSpPr>
      <dsp:spPr>
        <a:xfrm>
          <a:off x="6819884" y="3705991"/>
          <a:ext cx="231182" cy="881030"/>
        </a:xfrm>
        <a:custGeom>
          <a:avLst/>
          <a:gdLst/>
          <a:ahLst/>
          <a:cxnLst/>
          <a:rect l="0" t="0" r="0" b="0"/>
          <a:pathLst>
            <a:path>
              <a:moveTo>
                <a:pt x="0" y="881030"/>
              </a:moveTo>
              <a:lnTo>
                <a:pt x="115591" y="881030"/>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12704" y="4123735"/>
        <a:ext cx="45542" cy="45542"/>
      </dsp:txXfrm>
    </dsp:sp>
    <dsp:sp modelId="{00C72195-EB82-4430-8BAD-44E3C0626793}">
      <dsp:nvSpPr>
        <dsp:cNvPr id="0" name=""/>
        <dsp:cNvSpPr/>
      </dsp:nvSpPr>
      <dsp:spPr>
        <a:xfrm>
          <a:off x="6819884" y="3265476"/>
          <a:ext cx="231182" cy="1321546"/>
        </a:xfrm>
        <a:custGeom>
          <a:avLst/>
          <a:gdLst/>
          <a:ahLst/>
          <a:cxnLst/>
          <a:rect l="0" t="0" r="0" b="0"/>
          <a:pathLst>
            <a:path>
              <a:moveTo>
                <a:pt x="0" y="1321546"/>
              </a:moveTo>
              <a:lnTo>
                <a:pt x="115591" y="1321546"/>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01935" y="3892708"/>
        <a:ext cx="67080" cy="67080"/>
      </dsp:txXfrm>
    </dsp:sp>
    <dsp:sp modelId="{37B420F1-70E1-4BDB-B3BF-BB4D91892336}">
      <dsp:nvSpPr>
        <dsp:cNvPr id="0" name=""/>
        <dsp:cNvSpPr/>
      </dsp:nvSpPr>
      <dsp:spPr>
        <a:xfrm>
          <a:off x="6819884" y="2824960"/>
          <a:ext cx="231182" cy="1762061"/>
        </a:xfrm>
        <a:custGeom>
          <a:avLst/>
          <a:gdLst/>
          <a:ahLst/>
          <a:cxnLst/>
          <a:rect l="0" t="0" r="0" b="0"/>
          <a:pathLst>
            <a:path>
              <a:moveTo>
                <a:pt x="0" y="1762061"/>
              </a:moveTo>
              <a:lnTo>
                <a:pt x="115591" y="1762061"/>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6891046" y="3661562"/>
        <a:ext cx="88858" cy="88858"/>
      </dsp:txXfrm>
    </dsp:sp>
    <dsp:sp modelId="{841285E9-052F-4F51-8A99-A4CD2299122B}">
      <dsp:nvSpPr>
        <dsp:cNvPr id="0" name=""/>
        <dsp:cNvSpPr/>
      </dsp:nvSpPr>
      <dsp:spPr>
        <a:xfrm>
          <a:off x="5432789" y="4587022"/>
          <a:ext cx="231182" cy="1211417"/>
        </a:xfrm>
        <a:custGeom>
          <a:avLst/>
          <a:gdLst/>
          <a:ahLst/>
          <a:cxnLst/>
          <a:rect l="0" t="0" r="0" b="0"/>
          <a:pathLst>
            <a:path>
              <a:moveTo>
                <a:pt x="0" y="1211417"/>
              </a:moveTo>
              <a:lnTo>
                <a:pt x="115591" y="1211417"/>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17548" y="5161899"/>
        <a:ext cx="61663" cy="61663"/>
      </dsp:txXfrm>
    </dsp:sp>
    <dsp:sp modelId="{0B44270A-1EE8-4CAB-B17E-6F08FD4DEE6B}">
      <dsp:nvSpPr>
        <dsp:cNvPr id="0" name=""/>
        <dsp:cNvSpPr/>
      </dsp:nvSpPr>
      <dsp:spPr>
        <a:xfrm>
          <a:off x="4045694" y="3650927"/>
          <a:ext cx="231182" cy="2147512"/>
        </a:xfrm>
        <a:custGeom>
          <a:avLst/>
          <a:gdLst/>
          <a:ahLst/>
          <a:cxnLst/>
          <a:rect l="0" t="0" r="0" b="0"/>
          <a:pathLst>
            <a:path>
              <a:moveTo>
                <a:pt x="0" y="0"/>
              </a:moveTo>
              <a:lnTo>
                <a:pt x="115591" y="0"/>
              </a:lnTo>
              <a:lnTo>
                <a:pt x="115591" y="2147512"/>
              </a:lnTo>
              <a:lnTo>
                <a:pt x="231182" y="2147512"/>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4107287" y="4670685"/>
        <a:ext cx="107996" cy="107996"/>
      </dsp:txXfrm>
    </dsp:sp>
    <dsp:sp modelId="{C22C7DEA-F4C3-4A85-AF53-7766F9DCDF64}">
      <dsp:nvSpPr>
        <dsp:cNvPr id="0" name=""/>
        <dsp:cNvSpPr/>
      </dsp:nvSpPr>
      <dsp:spPr>
        <a:xfrm>
          <a:off x="6819884" y="2338725"/>
          <a:ext cx="231182" cy="91440"/>
        </a:xfrm>
        <a:custGeom>
          <a:avLst/>
          <a:gdLst/>
          <a:ahLst/>
          <a:cxnLst/>
          <a:rect l="0" t="0" r="0" b="0"/>
          <a:pathLst>
            <a:path>
              <a:moveTo>
                <a:pt x="0" y="45720"/>
              </a:moveTo>
              <a:lnTo>
                <a:pt x="231182" y="4572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9696" y="2378665"/>
        <a:ext cx="11559" cy="11559"/>
      </dsp:txXfrm>
    </dsp:sp>
    <dsp:sp modelId="{6A8AC08D-5D87-4422-B166-8522C6972B8F}">
      <dsp:nvSpPr>
        <dsp:cNvPr id="0" name=""/>
        <dsp:cNvSpPr/>
      </dsp:nvSpPr>
      <dsp:spPr>
        <a:xfrm>
          <a:off x="5432789" y="1503414"/>
          <a:ext cx="231182" cy="881030"/>
        </a:xfrm>
        <a:custGeom>
          <a:avLst/>
          <a:gdLst/>
          <a:ahLst/>
          <a:cxnLst/>
          <a:rect l="0" t="0" r="0" b="0"/>
          <a:pathLst>
            <a:path>
              <a:moveTo>
                <a:pt x="0" y="0"/>
              </a:moveTo>
              <a:lnTo>
                <a:pt x="115591" y="0"/>
              </a:lnTo>
              <a:lnTo>
                <a:pt x="115591" y="881030"/>
              </a:lnTo>
              <a:lnTo>
                <a:pt x="231182" y="88103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25609" y="1921158"/>
        <a:ext cx="45542" cy="45542"/>
      </dsp:txXfrm>
    </dsp:sp>
    <dsp:sp modelId="{9374CF0B-8171-404B-BB8D-57D596A99123}">
      <dsp:nvSpPr>
        <dsp:cNvPr id="0" name=""/>
        <dsp:cNvSpPr/>
      </dsp:nvSpPr>
      <dsp:spPr>
        <a:xfrm>
          <a:off x="6819884" y="1723672"/>
          <a:ext cx="231182" cy="220257"/>
        </a:xfrm>
        <a:custGeom>
          <a:avLst/>
          <a:gdLst/>
          <a:ahLst/>
          <a:cxnLst/>
          <a:rect l="0" t="0" r="0" b="0"/>
          <a:pathLst>
            <a:path>
              <a:moveTo>
                <a:pt x="0" y="0"/>
              </a:moveTo>
              <a:lnTo>
                <a:pt x="115591" y="0"/>
              </a:lnTo>
              <a:lnTo>
                <a:pt x="115591" y="220257"/>
              </a:lnTo>
              <a:lnTo>
                <a:pt x="231182" y="220257"/>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7493" y="1825818"/>
        <a:ext cx="15965" cy="15965"/>
      </dsp:txXfrm>
    </dsp:sp>
    <dsp:sp modelId="{4337018A-2E6E-4E46-B382-609193C0A8AE}">
      <dsp:nvSpPr>
        <dsp:cNvPr id="0" name=""/>
        <dsp:cNvSpPr/>
      </dsp:nvSpPr>
      <dsp:spPr>
        <a:xfrm>
          <a:off x="6819884" y="1503414"/>
          <a:ext cx="231182" cy="220257"/>
        </a:xfrm>
        <a:custGeom>
          <a:avLst/>
          <a:gdLst/>
          <a:ahLst/>
          <a:cxnLst/>
          <a:rect l="0" t="0" r="0" b="0"/>
          <a:pathLst>
            <a:path>
              <a:moveTo>
                <a:pt x="0" y="220257"/>
              </a:moveTo>
              <a:lnTo>
                <a:pt x="115591" y="220257"/>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7493" y="1605560"/>
        <a:ext cx="15965" cy="15965"/>
      </dsp:txXfrm>
    </dsp:sp>
    <dsp:sp modelId="{E767402F-2D50-4D33-819C-B9BECA354545}">
      <dsp:nvSpPr>
        <dsp:cNvPr id="0" name=""/>
        <dsp:cNvSpPr/>
      </dsp:nvSpPr>
      <dsp:spPr>
        <a:xfrm>
          <a:off x="5432789" y="1503414"/>
          <a:ext cx="231182" cy="220257"/>
        </a:xfrm>
        <a:custGeom>
          <a:avLst/>
          <a:gdLst/>
          <a:ahLst/>
          <a:cxnLst/>
          <a:rect l="0" t="0" r="0" b="0"/>
          <a:pathLst>
            <a:path>
              <a:moveTo>
                <a:pt x="0" y="0"/>
              </a:moveTo>
              <a:lnTo>
                <a:pt x="115591" y="0"/>
              </a:lnTo>
              <a:lnTo>
                <a:pt x="115591" y="220257"/>
              </a:lnTo>
              <a:lnTo>
                <a:pt x="231182" y="220257"/>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40398" y="1605560"/>
        <a:ext cx="15965" cy="15965"/>
      </dsp:txXfrm>
    </dsp:sp>
    <dsp:sp modelId="{E4AB5303-ADAA-4144-92E1-E1A575A9938C}">
      <dsp:nvSpPr>
        <dsp:cNvPr id="0" name=""/>
        <dsp:cNvSpPr/>
      </dsp:nvSpPr>
      <dsp:spPr>
        <a:xfrm>
          <a:off x="6819884" y="622383"/>
          <a:ext cx="231182" cy="440515"/>
        </a:xfrm>
        <a:custGeom>
          <a:avLst/>
          <a:gdLst/>
          <a:ahLst/>
          <a:cxnLst/>
          <a:rect l="0" t="0" r="0" b="0"/>
          <a:pathLst>
            <a:path>
              <a:moveTo>
                <a:pt x="0" y="0"/>
              </a:moveTo>
              <a:lnTo>
                <a:pt x="115591" y="0"/>
              </a:lnTo>
              <a:lnTo>
                <a:pt x="115591" y="440515"/>
              </a:lnTo>
              <a:lnTo>
                <a:pt x="231182" y="440515"/>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3038" y="830203"/>
        <a:ext cx="24874" cy="24874"/>
      </dsp:txXfrm>
    </dsp:sp>
    <dsp:sp modelId="{89DA1C87-9070-42EE-9107-A8878F99E39A}">
      <dsp:nvSpPr>
        <dsp:cNvPr id="0" name=""/>
        <dsp:cNvSpPr/>
      </dsp:nvSpPr>
      <dsp:spPr>
        <a:xfrm>
          <a:off x="6819884" y="576663"/>
          <a:ext cx="231182" cy="91440"/>
        </a:xfrm>
        <a:custGeom>
          <a:avLst/>
          <a:gdLst/>
          <a:ahLst/>
          <a:cxnLst/>
          <a:rect l="0" t="0" r="0" b="0"/>
          <a:pathLst>
            <a:path>
              <a:moveTo>
                <a:pt x="0" y="45720"/>
              </a:moveTo>
              <a:lnTo>
                <a:pt x="231182" y="4572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9696" y="616603"/>
        <a:ext cx="11559" cy="11559"/>
      </dsp:txXfrm>
    </dsp:sp>
    <dsp:sp modelId="{CBAB5511-1CE7-43DD-B0EF-F29738C2D58F}">
      <dsp:nvSpPr>
        <dsp:cNvPr id="0" name=""/>
        <dsp:cNvSpPr/>
      </dsp:nvSpPr>
      <dsp:spPr>
        <a:xfrm>
          <a:off x="6819884" y="181868"/>
          <a:ext cx="231182" cy="440515"/>
        </a:xfrm>
        <a:custGeom>
          <a:avLst/>
          <a:gdLst/>
          <a:ahLst/>
          <a:cxnLst/>
          <a:rect l="0" t="0" r="0" b="0"/>
          <a:pathLst>
            <a:path>
              <a:moveTo>
                <a:pt x="0" y="440515"/>
              </a:moveTo>
              <a:lnTo>
                <a:pt x="115591" y="440515"/>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3038" y="389688"/>
        <a:ext cx="24874" cy="24874"/>
      </dsp:txXfrm>
    </dsp:sp>
    <dsp:sp modelId="{37862376-B8C2-4F40-B9DA-055336C8181F}">
      <dsp:nvSpPr>
        <dsp:cNvPr id="0" name=""/>
        <dsp:cNvSpPr/>
      </dsp:nvSpPr>
      <dsp:spPr>
        <a:xfrm>
          <a:off x="5432789" y="622383"/>
          <a:ext cx="231182" cy="881030"/>
        </a:xfrm>
        <a:custGeom>
          <a:avLst/>
          <a:gdLst/>
          <a:ahLst/>
          <a:cxnLst/>
          <a:rect l="0" t="0" r="0" b="0"/>
          <a:pathLst>
            <a:path>
              <a:moveTo>
                <a:pt x="0" y="881030"/>
              </a:moveTo>
              <a:lnTo>
                <a:pt x="115591" y="881030"/>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25609" y="1040127"/>
        <a:ext cx="45542" cy="45542"/>
      </dsp:txXfrm>
    </dsp:sp>
    <dsp:sp modelId="{E5FCAFD2-2BD6-41D5-B0A0-62B1EB107D93}">
      <dsp:nvSpPr>
        <dsp:cNvPr id="0" name=""/>
        <dsp:cNvSpPr/>
      </dsp:nvSpPr>
      <dsp:spPr>
        <a:xfrm>
          <a:off x="4045694" y="1503414"/>
          <a:ext cx="231182" cy="2147512"/>
        </a:xfrm>
        <a:custGeom>
          <a:avLst/>
          <a:gdLst/>
          <a:ahLst/>
          <a:cxnLst/>
          <a:rect l="0" t="0" r="0" b="0"/>
          <a:pathLst>
            <a:path>
              <a:moveTo>
                <a:pt x="0" y="2147512"/>
              </a:moveTo>
              <a:lnTo>
                <a:pt x="115591" y="2147512"/>
              </a:lnTo>
              <a:lnTo>
                <a:pt x="115591" y="0"/>
              </a:lnTo>
              <a:lnTo>
                <a:pt x="231182" y="0"/>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4107287" y="2523172"/>
        <a:ext cx="107996" cy="107996"/>
      </dsp:txXfrm>
    </dsp:sp>
    <dsp:sp modelId="{2FDC378E-49CE-4A99-874F-0D2AEF386A94}">
      <dsp:nvSpPr>
        <dsp:cNvPr id="0" name=""/>
        <dsp:cNvSpPr/>
      </dsp:nvSpPr>
      <dsp:spPr>
        <a:xfrm>
          <a:off x="2658599" y="3605207"/>
          <a:ext cx="231182" cy="91440"/>
        </a:xfrm>
        <a:custGeom>
          <a:avLst/>
          <a:gdLst/>
          <a:ahLst/>
          <a:cxnLst/>
          <a:rect l="0" t="0" r="0" b="0"/>
          <a:pathLst>
            <a:path>
              <a:moveTo>
                <a:pt x="0" y="45720"/>
              </a:moveTo>
              <a:lnTo>
                <a:pt x="218804"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a:ea typeface="+mn-ea"/>
            <a:cs typeface="+mn-cs"/>
          </a:endParaRPr>
        </a:p>
      </dsp:txBody>
      <dsp:txXfrm>
        <a:off x="2768411" y="3645147"/>
        <a:ext cx="11559" cy="11559"/>
      </dsp:txXfrm>
    </dsp:sp>
    <dsp:sp modelId="{2B6F68B6-706B-4B98-BD96-CDE3EA5E580C}">
      <dsp:nvSpPr>
        <dsp:cNvPr id="0" name=""/>
        <dsp:cNvSpPr/>
      </dsp:nvSpPr>
      <dsp:spPr>
        <a:xfrm rot="16200000">
          <a:off x="1554992" y="3474720"/>
          <a:ext cx="1854801" cy="35241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a:solidFill>
                <a:sysClr val="window" lastClr="FFFFFF"/>
              </a:solidFill>
              <a:latin typeface="Calibri"/>
              <a:ea typeface="+mn-ea"/>
              <a:cs typeface="+mn-cs"/>
            </a:rPr>
            <a:t>Catalógo de Objetos</a:t>
          </a:r>
        </a:p>
      </dsp:txBody>
      <dsp:txXfrm>
        <a:off x="1554992" y="3474720"/>
        <a:ext cx="1854801" cy="352412"/>
      </dsp:txXfrm>
    </dsp:sp>
    <dsp:sp modelId="{AF23CF41-50A0-4B64-A42A-59BD63EDF0E1}">
      <dsp:nvSpPr>
        <dsp:cNvPr id="0" name=""/>
        <dsp:cNvSpPr/>
      </dsp:nvSpPr>
      <dsp:spPr>
        <a:xfrm>
          <a:off x="2889782" y="3474720"/>
          <a:ext cx="1155912" cy="35241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baseline="-25000">
              <a:solidFill>
                <a:sysClr val="window" lastClr="FFFFFF"/>
              </a:solidFill>
              <a:latin typeface="Calibri"/>
              <a:ea typeface="+mn-ea"/>
              <a:cs typeface="+mn-cs"/>
            </a:rPr>
            <a:t>Cartografía Temática</a:t>
          </a:r>
        </a:p>
      </dsp:txBody>
      <dsp:txXfrm>
        <a:off x="2889782" y="3474720"/>
        <a:ext cx="1155912" cy="352412"/>
      </dsp:txXfrm>
    </dsp:sp>
    <dsp:sp modelId="{2955162A-F52A-4E9D-9C5F-6C498644EDF4}">
      <dsp:nvSpPr>
        <dsp:cNvPr id="0" name=""/>
        <dsp:cNvSpPr/>
      </dsp:nvSpPr>
      <dsp:spPr>
        <a:xfrm>
          <a:off x="4276877" y="1327208"/>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CATASTRO (C)</a:t>
          </a:r>
        </a:p>
      </dsp:txBody>
      <dsp:txXfrm>
        <a:off x="4276877" y="1327208"/>
        <a:ext cx="1155912" cy="352412"/>
      </dsp:txXfrm>
    </dsp:sp>
    <dsp:sp modelId="{4EA7B97F-0F3F-4117-82A5-F10DCDB99ED6}">
      <dsp:nvSpPr>
        <dsp:cNvPr id="0" name=""/>
        <dsp:cNvSpPr/>
      </dsp:nvSpPr>
      <dsp:spPr>
        <a:xfrm>
          <a:off x="5663972" y="446177"/>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VULNERABILIDAD DE EDIFICACIONES (CV)</a:t>
          </a:r>
        </a:p>
      </dsp:txBody>
      <dsp:txXfrm>
        <a:off x="5663972" y="446177"/>
        <a:ext cx="1155912" cy="352412"/>
      </dsp:txXfrm>
    </dsp:sp>
    <dsp:sp modelId="{56DEBA78-DC7C-496A-AA91-0D03532F6EC9}">
      <dsp:nvSpPr>
        <dsp:cNvPr id="0" name=""/>
        <dsp:cNvSpPr/>
      </dsp:nvSpPr>
      <dsp:spPr>
        <a:xfrm>
          <a:off x="7051067" y="5661"/>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SISMOS_A (CV001)</a:t>
          </a:r>
        </a:p>
      </dsp:txBody>
      <dsp:txXfrm>
        <a:off x="7051067" y="5661"/>
        <a:ext cx="1155912" cy="352412"/>
      </dsp:txXfrm>
    </dsp:sp>
    <dsp:sp modelId="{E3D9550E-D67B-4769-BFB6-CF4A9E536C99}">
      <dsp:nvSpPr>
        <dsp:cNvPr id="0" name=""/>
        <dsp:cNvSpPr/>
      </dsp:nvSpPr>
      <dsp:spPr>
        <a:xfrm>
          <a:off x="7051067" y="446177"/>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DESLIZAMIENTOS_A (CV003</a:t>
          </a:r>
          <a:r>
            <a:rPr lang="es-EC" sz="500" kern="1200"/>
            <a:t>)</a:t>
          </a:r>
        </a:p>
      </dsp:txBody>
      <dsp:txXfrm>
        <a:off x="7051067" y="446177"/>
        <a:ext cx="1155912" cy="352412"/>
      </dsp:txXfrm>
    </dsp:sp>
    <dsp:sp modelId="{ADD174DD-EF4F-48D8-817A-C8ECF1F3C0A9}">
      <dsp:nvSpPr>
        <dsp:cNvPr id="0" name=""/>
        <dsp:cNvSpPr/>
      </dsp:nvSpPr>
      <dsp:spPr>
        <a:xfrm>
          <a:off x="7051067" y="886692"/>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VOLCANICA_A (CV004)</a:t>
          </a:r>
        </a:p>
      </dsp:txBody>
      <dsp:txXfrm>
        <a:off x="7051067" y="886692"/>
        <a:ext cx="1155912" cy="352412"/>
      </dsp:txXfrm>
    </dsp:sp>
    <dsp:sp modelId="{3A7E0CF8-53E1-47BC-B6AF-DB8127D208C1}">
      <dsp:nvSpPr>
        <dsp:cNvPr id="0" name=""/>
        <dsp:cNvSpPr/>
      </dsp:nvSpPr>
      <dsp:spPr>
        <a:xfrm>
          <a:off x="5663972" y="1547465"/>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INFORMACIÓN CATASTRAL (CI)</a:t>
          </a:r>
        </a:p>
      </dsp:txBody>
      <dsp:txXfrm>
        <a:off x="5663972" y="1547465"/>
        <a:ext cx="1155912" cy="352412"/>
      </dsp:txXfrm>
    </dsp:sp>
    <dsp:sp modelId="{E0FBEAB9-8449-4721-B9EE-F37F4B86DAB6}">
      <dsp:nvSpPr>
        <dsp:cNvPr id="0" name=""/>
        <dsp:cNvSpPr/>
      </dsp:nvSpPr>
      <dsp:spPr>
        <a:xfrm>
          <a:off x="7051067" y="1327208"/>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MANZANA_A (CI002)</a:t>
          </a:r>
        </a:p>
      </dsp:txBody>
      <dsp:txXfrm>
        <a:off x="7051067" y="1327208"/>
        <a:ext cx="1155912" cy="352412"/>
      </dsp:txXfrm>
    </dsp:sp>
    <dsp:sp modelId="{E1B70453-40C5-40C6-9274-3A71C437EC59}">
      <dsp:nvSpPr>
        <dsp:cNvPr id="0" name=""/>
        <dsp:cNvSpPr/>
      </dsp:nvSpPr>
      <dsp:spPr>
        <a:xfrm>
          <a:off x="7051067" y="1767723"/>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COMPLETITUD_CATASTRAL_A (CI004</a:t>
          </a:r>
          <a:r>
            <a:rPr lang="es-EC" sz="500" kern="1200"/>
            <a:t>)</a:t>
          </a:r>
        </a:p>
      </dsp:txBody>
      <dsp:txXfrm>
        <a:off x="7051067" y="1767723"/>
        <a:ext cx="1155912" cy="352412"/>
      </dsp:txXfrm>
    </dsp:sp>
    <dsp:sp modelId="{8695E9FE-6ACE-460C-A9C9-4D49D2175C9A}">
      <dsp:nvSpPr>
        <dsp:cNvPr id="0" name=""/>
        <dsp:cNvSpPr/>
      </dsp:nvSpPr>
      <dsp:spPr>
        <a:xfrm>
          <a:off x="5663972" y="2208239"/>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EQUIPAMIENTO (CT)</a:t>
          </a:r>
        </a:p>
      </dsp:txBody>
      <dsp:txXfrm>
        <a:off x="5663972" y="2208239"/>
        <a:ext cx="1155912" cy="352412"/>
      </dsp:txXfrm>
    </dsp:sp>
    <dsp:sp modelId="{2D8CDB6C-4FCD-4CBC-8482-E24959CFB47E}">
      <dsp:nvSpPr>
        <dsp:cNvPr id="0" name=""/>
        <dsp:cNvSpPr/>
      </dsp:nvSpPr>
      <dsp:spPr>
        <a:xfrm>
          <a:off x="7051067" y="2208239"/>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EQUIPAMIENTO_P (CT001)</a:t>
          </a:r>
        </a:p>
      </dsp:txBody>
      <dsp:txXfrm>
        <a:off x="7051067" y="2208239"/>
        <a:ext cx="1155912" cy="352412"/>
      </dsp:txXfrm>
    </dsp:sp>
    <dsp:sp modelId="{E05ACF6A-71D8-4D8A-8823-F06FD0381F6E}">
      <dsp:nvSpPr>
        <dsp:cNvPr id="0" name=""/>
        <dsp:cNvSpPr/>
      </dsp:nvSpPr>
      <dsp:spPr>
        <a:xfrm>
          <a:off x="4276877" y="5622233"/>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REDES VITALES (R)</a:t>
          </a:r>
        </a:p>
      </dsp:txBody>
      <dsp:txXfrm>
        <a:off x="4276877" y="5622233"/>
        <a:ext cx="1155912" cy="352412"/>
      </dsp:txXfrm>
    </dsp:sp>
    <dsp:sp modelId="{03BEC98C-78CE-4B35-85BD-47742CBAC82E}">
      <dsp:nvSpPr>
        <dsp:cNvPr id="0" name=""/>
        <dsp:cNvSpPr/>
      </dsp:nvSpPr>
      <dsp:spPr>
        <a:xfrm>
          <a:off x="5663972" y="4410816"/>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VULNERABLIDAD SISTEMA AGUA POTBALE (RA)</a:t>
          </a:r>
        </a:p>
      </dsp:txBody>
      <dsp:txXfrm>
        <a:off x="5663972" y="4410816"/>
        <a:ext cx="1155912" cy="352412"/>
      </dsp:txXfrm>
    </dsp:sp>
    <dsp:sp modelId="{4F35ACA4-4E96-41D5-B7C4-3E61DBA07EBD}">
      <dsp:nvSpPr>
        <dsp:cNvPr id="0" name=""/>
        <dsp:cNvSpPr/>
      </dsp:nvSpPr>
      <dsp:spPr>
        <a:xfrm>
          <a:off x="7051067" y="2648754"/>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SISMOS_L (RA010</a:t>
          </a:r>
          <a:r>
            <a:rPr lang="es-EC" sz="500" kern="1200"/>
            <a:t>)</a:t>
          </a:r>
        </a:p>
      </dsp:txBody>
      <dsp:txXfrm>
        <a:off x="7051067" y="2648754"/>
        <a:ext cx="1155912" cy="352412"/>
      </dsp:txXfrm>
    </dsp:sp>
    <dsp:sp modelId="{2809F165-29BD-4C35-A0C2-E47018B7C023}">
      <dsp:nvSpPr>
        <dsp:cNvPr id="0" name=""/>
        <dsp:cNvSpPr/>
      </dsp:nvSpPr>
      <dsp:spPr>
        <a:xfrm>
          <a:off x="7051067" y="3089269"/>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SISMICO_P_CAPATCION_A (RA011)</a:t>
          </a:r>
        </a:p>
      </dsp:txBody>
      <dsp:txXfrm>
        <a:off x="7051067" y="3089269"/>
        <a:ext cx="1155912" cy="352412"/>
      </dsp:txXfrm>
    </dsp:sp>
    <dsp:sp modelId="{C0439E11-8540-4A54-8BE2-0172DD762573}">
      <dsp:nvSpPr>
        <dsp:cNvPr id="0" name=""/>
        <dsp:cNvSpPr/>
      </dsp:nvSpPr>
      <dsp:spPr>
        <a:xfrm>
          <a:off x="7051067" y="3529785"/>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SISMICO_P_TRATAMIENTO_A (RA012)</a:t>
          </a:r>
        </a:p>
      </dsp:txBody>
      <dsp:txXfrm>
        <a:off x="7051067" y="3529785"/>
        <a:ext cx="1155912" cy="352412"/>
      </dsp:txXfrm>
    </dsp:sp>
    <dsp:sp modelId="{6CF9F3E3-D858-4F11-99A4-A84C07FAFEE7}">
      <dsp:nvSpPr>
        <dsp:cNvPr id="0" name=""/>
        <dsp:cNvSpPr/>
      </dsp:nvSpPr>
      <dsp:spPr>
        <a:xfrm>
          <a:off x="7051067" y="3970300"/>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INUNDACION_L (RA020)</a:t>
          </a:r>
        </a:p>
      </dsp:txBody>
      <dsp:txXfrm>
        <a:off x="7051067" y="3970300"/>
        <a:ext cx="1155912" cy="352412"/>
      </dsp:txXfrm>
    </dsp:sp>
    <dsp:sp modelId="{29E78DBE-04B0-4E87-B3C6-02096D4A8C17}">
      <dsp:nvSpPr>
        <dsp:cNvPr id="0" name=""/>
        <dsp:cNvSpPr/>
      </dsp:nvSpPr>
      <dsp:spPr>
        <a:xfrm>
          <a:off x="7051067" y="4410816"/>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INUNDACION_P_CAPATACION_A (RA021)</a:t>
          </a:r>
        </a:p>
      </dsp:txBody>
      <dsp:txXfrm>
        <a:off x="7051067" y="4410816"/>
        <a:ext cx="1155912" cy="352412"/>
      </dsp:txXfrm>
    </dsp:sp>
    <dsp:sp modelId="{52E93BC1-9E57-4BC1-9A34-A6CEAEDEC161}">
      <dsp:nvSpPr>
        <dsp:cNvPr id="0" name=""/>
        <dsp:cNvSpPr/>
      </dsp:nvSpPr>
      <dsp:spPr>
        <a:xfrm>
          <a:off x="7051067" y="4851331"/>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INUNDACION_P_TRTAMIENTO_A (RA021)</a:t>
          </a:r>
        </a:p>
      </dsp:txBody>
      <dsp:txXfrm>
        <a:off x="7051067" y="4851331"/>
        <a:ext cx="1155912" cy="352412"/>
      </dsp:txXfrm>
    </dsp:sp>
    <dsp:sp modelId="{31212319-CE1B-487C-9D3B-A28146341CDF}">
      <dsp:nvSpPr>
        <dsp:cNvPr id="0" name=""/>
        <dsp:cNvSpPr/>
      </dsp:nvSpPr>
      <dsp:spPr>
        <a:xfrm>
          <a:off x="7051067" y="5291847"/>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DESLIZAMIENTOS_L (RA030)</a:t>
          </a:r>
        </a:p>
      </dsp:txBody>
      <dsp:txXfrm>
        <a:off x="7051067" y="5291847"/>
        <a:ext cx="1155912" cy="352412"/>
      </dsp:txXfrm>
    </dsp:sp>
    <dsp:sp modelId="{D9528DFE-4A64-4920-8234-AB376DC8A67A}">
      <dsp:nvSpPr>
        <dsp:cNvPr id="0" name=""/>
        <dsp:cNvSpPr/>
      </dsp:nvSpPr>
      <dsp:spPr>
        <a:xfrm>
          <a:off x="7051067" y="5732362"/>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DESLIZAMIENTO_P_CAPTACION (RA031</a:t>
          </a:r>
          <a:r>
            <a:rPr lang="es-EC" sz="500" kern="1200"/>
            <a:t>)</a:t>
          </a:r>
        </a:p>
      </dsp:txBody>
      <dsp:txXfrm>
        <a:off x="7051067" y="5732362"/>
        <a:ext cx="1155912" cy="352412"/>
      </dsp:txXfrm>
    </dsp:sp>
    <dsp:sp modelId="{974FE64E-EB6B-4657-81CD-4BD0027D2321}">
      <dsp:nvSpPr>
        <dsp:cNvPr id="0" name=""/>
        <dsp:cNvSpPr/>
      </dsp:nvSpPr>
      <dsp:spPr>
        <a:xfrm>
          <a:off x="7051067" y="6172877"/>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DESLIZAMIENTO_P_TRATAMIENTO (RA032)</a:t>
          </a:r>
        </a:p>
      </dsp:txBody>
      <dsp:txXfrm>
        <a:off x="7051067" y="6172877"/>
        <a:ext cx="1155912" cy="352412"/>
      </dsp:txXfrm>
    </dsp:sp>
    <dsp:sp modelId="{D9004DC9-0CD5-49D0-8C42-0753746D5C38}">
      <dsp:nvSpPr>
        <dsp:cNvPr id="0" name=""/>
        <dsp:cNvSpPr/>
      </dsp:nvSpPr>
      <dsp:spPr>
        <a:xfrm>
          <a:off x="5639432" y="6809109"/>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VULNERABILIDAD SISTEMA ALCANTARILLADO (RL</a:t>
          </a:r>
          <a:r>
            <a:rPr lang="es-EC" sz="500" kern="1200"/>
            <a:t>)</a:t>
          </a:r>
        </a:p>
      </dsp:txBody>
      <dsp:txXfrm>
        <a:off x="5639432" y="6809109"/>
        <a:ext cx="1155912" cy="352412"/>
      </dsp:txXfrm>
    </dsp:sp>
    <dsp:sp modelId="{72A7D979-6DE3-41ED-8514-4D93E22CC9EC}">
      <dsp:nvSpPr>
        <dsp:cNvPr id="0" name=""/>
        <dsp:cNvSpPr/>
      </dsp:nvSpPr>
      <dsp:spPr>
        <a:xfrm>
          <a:off x="7051067" y="6613393"/>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SISMIICO_ALCANTARILLADO_L (RL001</a:t>
          </a:r>
          <a:r>
            <a:rPr lang="es-EC" sz="600" kern="1200"/>
            <a:t>)</a:t>
          </a:r>
        </a:p>
      </dsp:txBody>
      <dsp:txXfrm>
        <a:off x="7051067" y="6613393"/>
        <a:ext cx="1155912" cy="352412"/>
      </dsp:txXfrm>
    </dsp:sp>
    <dsp:sp modelId="{827D802F-FB44-4CD8-A1D8-CAAA10409346}">
      <dsp:nvSpPr>
        <dsp:cNvPr id="0" name=""/>
        <dsp:cNvSpPr/>
      </dsp:nvSpPr>
      <dsp:spPr>
        <a:xfrm>
          <a:off x="7051067" y="7053908"/>
          <a:ext cx="1155912" cy="3524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a:t>VOLCANICO_ALCANTARILLADO_L (RL002)</a:t>
          </a:r>
        </a:p>
      </dsp:txBody>
      <dsp:txXfrm>
        <a:off x="7051067" y="7053908"/>
        <a:ext cx="1155912" cy="3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6681-496A-46BA-B774-82BAFAA5261C}">
      <dsp:nvSpPr>
        <dsp:cNvPr id="0" name=""/>
        <dsp:cNvSpPr/>
      </dsp:nvSpPr>
      <dsp:spPr>
        <a:xfrm>
          <a:off x="1354862" y="139939"/>
          <a:ext cx="9433881" cy="1872000"/>
        </a:xfrm>
        <a:prstGeom prst="rect">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GENERAL</a:t>
          </a:r>
          <a:endParaRPr lang="es-EC" sz="2400" b="1" kern="1200" dirty="0">
            <a:latin typeface="Times New Roman" pitchFamily="18" charset="0"/>
            <a:cs typeface="Times New Roman" pitchFamily="18" charset="0"/>
          </a:endParaRPr>
        </a:p>
      </dsp:txBody>
      <dsp:txXfrm>
        <a:off x="1354862" y="139939"/>
        <a:ext cx="9433881" cy="1872000"/>
      </dsp:txXfrm>
    </dsp:sp>
    <dsp:sp modelId="{B25B7862-90A1-4638-A275-F24226CAB26E}">
      <dsp:nvSpPr>
        <dsp:cNvPr id="0" name=""/>
        <dsp:cNvSpPr/>
      </dsp:nvSpPr>
      <dsp:spPr>
        <a:xfrm>
          <a:off x="1354862" y="2155396"/>
          <a:ext cx="9433881" cy="3173195"/>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endParaRPr lang="es-EC" sz="2400" kern="1200" dirty="0">
            <a:latin typeface="Times New Roman" pitchFamily="18" charset="0"/>
            <a:cs typeface="Times New Roman" pitchFamily="18" charset="0"/>
          </a:endParaRPr>
        </a:p>
        <a:p>
          <a:pPr marL="228600" lvl="1" indent="-228600" algn="just" defTabSz="1066800">
            <a:lnSpc>
              <a:spcPct val="90000"/>
            </a:lnSpc>
            <a:spcBef>
              <a:spcPct val="0"/>
            </a:spcBef>
            <a:spcAft>
              <a:spcPct val="15000"/>
            </a:spcAft>
            <a:buChar char="••"/>
          </a:pPr>
          <a:r>
            <a:rPr lang="es-EC" sz="2400" kern="1200" dirty="0" smtClean="0">
              <a:latin typeface="Times New Roman" pitchFamily="18" charset="0"/>
              <a:cs typeface="Times New Roman" pitchFamily="18" charset="0"/>
            </a:rPr>
            <a:t>Aplicar  y Sistematizar la propuesta metodológica para realizar  un  análisis de vulnerabilidad en función de amenazas de la Parroquia Urbana </a:t>
          </a:r>
          <a:r>
            <a:rPr lang="es-EC" sz="2400" kern="1200" dirty="0" err="1" smtClean="0">
              <a:latin typeface="Times New Roman" pitchFamily="18" charset="0"/>
              <a:cs typeface="Times New Roman" pitchFamily="18" charset="0"/>
            </a:rPr>
            <a:t>Patate</a:t>
          </a:r>
          <a:r>
            <a:rPr lang="es-EC" sz="2400" kern="1200" dirty="0" smtClean="0">
              <a:latin typeface="Times New Roman" pitchFamily="18" charset="0"/>
              <a:cs typeface="Times New Roman" pitchFamily="18" charset="0"/>
            </a:rPr>
            <a:t> del Cantón Sam Cristóbal de </a:t>
          </a:r>
          <a:r>
            <a:rPr lang="es-EC" sz="2400" kern="1200" dirty="0" err="1" smtClean="0">
              <a:latin typeface="Times New Roman" pitchFamily="18" charset="0"/>
              <a:cs typeface="Times New Roman" pitchFamily="18" charset="0"/>
            </a:rPr>
            <a:t>Patate</a:t>
          </a:r>
          <a:r>
            <a:rPr lang="es-EC" sz="2400" kern="1200" dirty="0" smtClean="0">
              <a:latin typeface="Times New Roman" pitchFamily="18" charset="0"/>
              <a:cs typeface="Times New Roman" pitchFamily="18" charset="0"/>
            </a:rPr>
            <a:t>.</a:t>
          </a:r>
          <a:endParaRPr lang="es-EC" sz="2400" kern="1200" dirty="0">
            <a:latin typeface="Times New Roman" pitchFamily="18" charset="0"/>
            <a:cs typeface="Times New Roman" pitchFamily="18" charset="0"/>
          </a:endParaRPr>
        </a:p>
      </dsp:txBody>
      <dsp:txXfrm>
        <a:off x="1354862" y="2155396"/>
        <a:ext cx="9433881" cy="3173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4AEA6-1EF4-4242-B70C-F0067E0E2F83}">
      <dsp:nvSpPr>
        <dsp:cNvPr id="0" name=""/>
        <dsp:cNvSpPr/>
      </dsp:nvSpPr>
      <dsp:spPr>
        <a:xfrm>
          <a:off x="0" y="3701"/>
          <a:ext cx="3726083" cy="1732377"/>
        </a:xfrm>
        <a:prstGeom prst="chevron">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s-EC" sz="2000" b="1" kern="1200" dirty="0">
            <a:latin typeface="Times New Roman" pitchFamily="18" charset="0"/>
            <a:cs typeface="Times New Roman" pitchFamily="18" charset="0"/>
          </a:endParaRPr>
        </a:p>
      </dsp:txBody>
      <dsp:txXfrm>
        <a:off x="866189" y="3701"/>
        <a:ext cx="1993706" cy="1732377"/>
      </dsp:txXfrm>
    </dsp:sp>
    <dsp:sp modelId="{BE04DAAB-85EE-4BCA-A0CF-C9E802E35E2A}">
      <dsp:nvSpPr>
        <dsp:cNvPr id="0" name=""/>
        <dsp:cNvSpPr/>
      </dsp:nvSpPr>
      <dsp:spPr>
        <a:xfrm>
          <a:off x="3163065" y="150953"/>
          <a:ext cx="8631840" cy="1437873"/>
        </a:xfrm>
        <a:prstGeom prst="chevron">
          <a:avLst/>
        </a:prstGeom>
        <a:solidFill>
          <a:schemeClr val="accent3">
            <a:tint val="40000"/>
            <a:hueOff val="0"/>
            <a:satOff val="0"/>
            <a:lumOff val="0"/>
            <a:alpha val="44000"/>
          </a:schemeClr>
        </a:solidFill>
        <a:ln w="11429" cap="flat" cmpd="sng" algn="ctr">
          <a:solidFill>
            <a:schemeClr val="accent3">
              <a:lumMod val="75000"/>
              <a:alpha val="9000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En la sección novena, Gestión del Riesgo, se destaca por su importancia el </a:t>
          </a:r>
          <a:r>
            <a:rPr lang="es-EC" sz="2000" b="1" kern="1200" dirty="0" smtClean="0">
              <a:latin typeface="Times New Roman" pitchFamily="18" charset="0"/>
              <a:cs typeface="Times New Roman" pitchFamily="18" charset="0"/>
            </a:rPr>
            <a:t>art. 389</a:t>
          </a:r>
          <a:endParaRPr lang="es-EC" sz="2000" kern="1200" dirty="0">
            <a:latin typeface="Times New Roman" pitchFamily="18" charset="0"/>
            <a:cs typeface="Times New Roman" pitchFamily="18" charset="0"/>
          </a:endParaRPr>
        </a:p>
      </dsp:txBody>
      <dsp:txXfrm>
        <a:off x="3882002" y="150953"/>
        <a:ext cx="7193967" cy="1437873"/>
      </dsp:txXfrm>
    </dsp:sp>
    <dsp:sp modelId="{2A1435BC-E411-4B6F-81C1-EC6ED329719A}">
      <dsp:nvSpPr>
        <dsp:cNvPr id="0" name=""/>
        <dsp:cNvSpPr/>
      </dsp:nvSpPr>
      <dsp:spPr>
        <a:xfrm>
          <a:off x="0" y="1978611"/>
          <a:ext cx="3726083" cy="1732377"/>
        </a:xfrm>
        <a:prstGeom prst="chevron">
          <a:avLst/>
        </a:prstGeom>
        <a:solidFill>
          <a:schemeClr val="accent3">
            <a:hueOff val="5625132"/>
            <a:satOff val="-8440"/>
            <a:lumOff val="-137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s-EC" sz="2000" b="1" kern="1200" dirty="0">
            <a:latin typeface="Times New Roman" pitchFamily="18" charset="0"/>
            <a:cs typeface="Times New Roman" pitchFamily="18" charset="0"/>
          </a:endParaRPr>
        </a:p>
      </dsp:txBody>
      <dsp:txXfrm>
        <a:off x="866189" y="1978611"/>
        <a:ext cx="1993706" cy="1732377"/>
      </dsp:txXfrm>
    </dsp:sp>
    <dsp:sp modelId="{F9B478CE-6706-43CF-9808-47560845623B}">
      <dsp:nvSpPr>
        <dsp:cNvPr id="0" name=""/>
        <dsp:cNvSpPr/>
      </dsp:nvSpPr>
      <dsp:spPr>
        <a:xfrm>
          <a:off x="3163065" y="2125863"/>
          <a:ext cx="8631840" cy="1437873"/>
        </a:xfrm>
        <a:prstGeom prst="chevron">
          <a:avLst/>
        </a:prstGeom>
        <a:solidFill>
          <a:schemeClr val="accent3">
            <a:tint val="40000"/>
            <a:hueOff val="5358425"/>
            <a:satOff val="-6896"/>
            <a:lumOff val="-537"/>
            <a:alpha val="44000"/>
          </a:schemeClr>
        </a:solidFill>
        <a:ln w="11429" cap="flat" cmpd="sng" algn="ctr">
          <a:solidFill>
            <a:schemeClr val="accent5">
              <a:lumMod val="75000"/>
              <a:alpha val="9000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itchFamily="18" charset="0"/>
              <a:cs typeface="Times New Roman" pitchFamily="18" charset="0"/>
            </a:rPr>
            <a:t>Objetivo 4</a:t>
          </a:r>
          <a:r>
            <a:rPr lang="es-ES" sz="2000" kern="1200" dirty="0" smtClean="0">
              <a:latin typeface="Times New Roman" pitchFamily="18" charset="0"/>
              <a:cs typeface="Times New Roman" pitchFamily="18" charset="0"/>
            </a:rPr>
            <a:t>: Garantizar los derechos de la naturaleza y promover un ambiente sano y sustentable. La </a:t>
          </a:r>
          <a:r>
            <a:rPr lang="es-ES" sz="2000" b="1" kern="1200" dirty="0" smtClean="0">
              <a:latin typeface="Times New Roman" pitchFamily="18" charset="0"/>
              <a:cs typeface="Times New Roman" pitchFamily="18" charset="0"/>
            </a:rPr>
            <a:t>Política 4.6</a:t>
          </a:r>
          <a:r>
            <a:rPr lang="es-ES" sz="2000" kern="1200" dirty="0" smtClean="0">
              <a:latin typeface="Times New Roman" pitchFamily="18" charset="0"/>
              <a:cs typeface="Times New Roman" pitchFamily="18" charset="0"/>
            </a:rPr>
            <a:t>, Reducir la vulnerabilidad social y ambiental ante los efectos producidos por procesos naturales y antrópicos generadores de riesgos.</a:t>
          </a:r>
          <a:r>
            <a:rPr lang="es-EC" sz="2000" kern="1200" dirty="0" smtClean="0">
              <a:latin typeface="Times New Roman" pitchFamily="18" charset="0"/>
              <a:cs typeface="Times New Roman" pitchFamily="18" charset="0"/>
            </a:rPr>
            <a:t>	</a:t>
          </a:r>
          <a:endParaRPr lang="es-EC" sz="2000" kern="1200" dirty="0">
            <a:latin typeface="Times New Roman" pitchFamily="18" charset="0"/>
            <a:cs typeface="Times New Roman" pitchFamily="18" charset="0"/>
          </a:endParaRPr>
        </a:p>
      </dsp:txBody>
      <dsp:txXfrm>
        <a:off x="3882002" y="2125863"/>
        <a:ext cx="7193967" cy="1437873"/>
      </dsp:txXfrm>
    </dsp:sp>
    <dsp:sp modelId="{EEB83AF6-9563-4163-9198-C2C4B3FDE674}">
      <dsp:nvSpPr>
        <dsp:cNvPr id="0" name=""/>
        <dsp:cNvSpPr/>
      </dsp:nvSpPr>
      <dsp:spPr>
        <a:xfrm>
          <a:off x="0" y="3953521"/>
          <a:ext cx="3726083" cy="1732377"/>
        </a:xfrm>
        <a:prstGeom prst="chevron">
          <a:avLst/>
        </a:prstGeom>
        <a:solidFill>
          <a:schemeClr val="accent3">
            <a:hueOff val="11250264"/>
            <a:satOff val="-16880"/>
            <a:lumOff val="-274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itchFamily="18" charset="0"/>
              <a:cs typeface="Times New Roman" pitchFamily="18" charset="0"/>
            </a:rPr>
            <a:t>COOTAD</a:t>
          </a:r>
          <a:endParaRPr lang="es-EC" sz="2000" b="1" kern="1200" dirty="0">
            <a:latin typeface="Times New Roman" pitchFamily="18" charset="0"/>
            <a:cs typeface="Times New Roman" pitchFamily="18" charset="0"/>
          </a:endParaRPr>
        </a:p>
      </dsp:txBody>
      <dsp:txXfrm>
        <a:off x="866189" y="3953521"/>
        <a:ext cx="1993706" cy="1732377"/>
      </dsp:txXfrm>
    </dsp:sp>
    <dsp:sp modelId="{4599DA5D-E3F8-4952-BFF0-3A7B3AC7FB89}">
      <dsp:nvSpPr>
        <dsp:cNvPr id="0" name=""/>
        <dsp:cNvSpPr/>
      </dsp:nvSpPr>
      <dsp:spPr>
        <a:xfrm>
          <a:off x="3163065" y="4100773"/>
          <a:ext cx="8631840" cy="1437873"/>
        </a:xfrm>
        <a:prstGeom prst="chevron">
          <a:avLst/>
        </a:prstGeom>
        <a:solidFill>
          <a:schemeClr val="accent3">
            <a:tint val="40000"/>
            <a:hueOff val="10716850"/>
            <a:satOff val="-13793"/>
            <a:lumOff val="-1075"/>
            <a:alpha val="44000"/>
          </a:schemeClr>
        </a:solidFill>
        <a:ln w="11429" cap="flat" cmpd="sng" algn="ctr">
          <a:solidFill>
            <a:srgbClr val="7030A0">
              <a:alpha val="90000"/>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Los artículos 54 y 140, son los relacionados con las funciones del gobierno autónomo descentralizado municipal y con el ejercicio de la competencia de gestión de riesgos</a:t>
          </a:r>
          <a:endParaRPr lang="es-EC" sz="2000" kern="1200" dirty="0">
            <a:latin typeface="Times New Roman" pitchFamily="18" charset="0"/>
            <a:cs typeface="Times New Roman" pitchFamily="18" charset="0"/>
          </a:endParaRPr>
        </a:p>
      </dsp:txBody>
      <dsp:txXfrm>
        <a:off x="3882002" y="4100773"/>
        <a:ext cx="7193967" cy="1437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48953-362F-44B8-A96D-2883B30D200B}">
      <dsp:nvSpPr>
        <dsp:cNvPr id="0" name=""/>
        <dsp:cNvSpPr/>
      </dsp:nvSpPr>
      <dsp:spPr>
        <a:xfrm>
          <a:off x="4403844" y="1887"/>
          <a:ext cx="2886409" cy="192427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latin typeface="Times New Roman" pitchFamily="18" charset="0"/>
              <a:cs typeface="Times New Roman" pitchFamily="18" charset="0"/>
            </a:rPr>
            <a:t>Plan de Desarrollo y Ordenamiento Territorial del cantón </a:t>
          </a:r>
          <a:r>
            <a:rPr lang="es-EC" sz="2100" b="1" kern="1200" dirty="0" err="1" smtClean="0">
              <a:latin typeface="Times New Roman" pitchFamily="18" charset="0"/>
              <a:cs typeface="Times New Roman" pitchFamily="18" charset="0"/>
            </a:rPr>
            <a:t>Patate</a:t>
          </a:r>
          <a:r>
            <a:rPr lang="es-EC" sz="2100" b="1" kern="1200" dirty="0" smtClean="0">
              <a:latin typeface="Times New Roman" pitchFamily="18" charset="0"/>
              <a:cs typeface="Times New Roman" pitchFamily="18" charset="0"/>
            </a:rPr>
            <a:t>. (PDOT):</a:t>
          </a:r>
          <a:endParaRPr lang="es-ES" sz="2100" b="1" kern="1200" dirty="0">
            <a:latin typeface="Times New Roman" pitchFamily="18" charset="0"/>
            <a:cs typeface="Times New Roman" pitchFamily="18" charset="0"/>
          </a:endParaRPr>
        </a:p>
      </dsp:txBody>
      <dsp:txXfrm>
        <a:off x="4460204" y="58247"/>
        <a:ext cx="2773689" cy="1811553"/>
      </dsp:txXfrm>
    </dsp:sp>
    <dsp:sp modelId="{8673CDA1-2520-48FF-B07B-DB5A2E473983}">
      <dsp:nvSpPr>
        <dsp:cNvPr id="0" name=""/>
        <dsp:cNvSpPr/>
      </dsp:nvSpPr>
      <dsp:spPr>
        <a:xfrm>
          <a:off x="5801329" y="1926160"/>
          <a:ext cx="91440" cy="769709"/>
        </a:xfrm>
        <a:custGeom>
          <a:avLst/>
          <a:gdLst/>
          <a:ahLst/>
          <a:cxnLst/>
          <a:rect l="0" t="0" r="0" b="0"/>
          <a:pathLst>
            <a:path>
              <a:moveTo>
                <a:pt x="45720" y="0"/>
              </a:moveTo>
              <a:lnTo>
                <a:pt x="45720" y="769709"/>
              </a:lnTo>
            </a:path>
          </a:pathLst>
        </a:custGeom>
        <a:noFill/>
        <a:ln w="11429" cap="flat" cmpd="sng" algn="ctr">
          <a:solidFill>
            <a:schemeClr val="accent3">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93EBCD9A-B81B-4C88-89D2-1B954C7E85C4}">
      <dsp:nvSpPr>
        <dsp:cNvPr id="0" name=""/>
        <dsp:cNvSpPr/>
      </dsp:nvSpPr>
      <dsp:spPr>
        <a:xfrm>
          <a:off x="4403844" y="2695869"/>
          <a:ext cx="2886409" cy="192427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Planes y Proyectos, relacionados con la gestión del riesgo</a:t>
          </a:r>
          <a:endParaRPr lang="es-ES" sz="2000" kern="1200" dirty="0">
            <a:latin typeface="Times New Roman" pitchFamily="18" charset="0"/>
            <a:cs typeface="Times New Roman" pitchFamily="18" charset="0"/>
          </a:endParaRPr>
        </a:p>
      </dsp:txBody>
      <dsp:txXfrm>
        <a:off x="4460204" y="2752229"/>
        <a:ext cx="2773689" cy="1811553"/>
      </dsp:txXfrm>
    </dsp:sp>
    <dsp:sp modelId="{909DF680-3CAF-4FF6-A9FD-1AFA437B0EF0}">
      <dsp:nvSpPr>
        <dsp:cNvPr id="0" name=""/>
        <dsp:cNvSpPr/>
      </dsp:nvSpPr>
      <dsp:spPr>
        <a:xfrm>
          <a:off x="5768799" y="4620143"/>
          <a:ext cx="91440" cy="771596"/>
        </a:xfrm>
        <a:custGeom>
          <a:avLst/>
          <a:gdLst/>
          <a:ahLst/>
          <a:cxnLst/>
          <a:rect l="0" t="0" r="0" b="0"/>
          <a:pathLst>
            <a:path>
              <a:moveTo>
                <a:pt x="78249" y="0"/>
              </a:moveTo>
              <a:lnTo>
                <a:pt x="78249" y="385798"/>
              </a:lnTo>
              <a:lnTo>
                <a:pt x="45720" y="385798"/>
              </a:lnTo>
              <a:lnTo>
                <a:pt x="45720" y="771596"/>
              </a:lnTo>
            </a:path>
          </a:pathLst>
        </a:custGeom>
        <a:noFill/>
        <a:ln w="11429" cap="flat" cmpd="sng" algn="ctr">
          <a:solidFill>
            <a:schemeClr val="accent4">
              <a:hueOff val="0"/>
              <a:satOff val="0"/>
              <a:lumOff val="0"/>
              <a:alphaOff val="0"/>
            </a:schemeClr>
          </a:solidFill>
          <a:prstDash val="sysDash"/>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FB82F31-69FA-40AE-A96E-33FFF84832A4}">
      <dsp:nvSpPr>
        <dsp:cNvPr id="0" name=""/>
        <dsp:cNvSpPr/>
      </dsp:nvSpPr>
      <dsp:spPr>
        <a:xfrm>
          <a:off x="1399813" y="5391739"/>
          <a:ext cx="8829411" cy="1924273"/>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latin typeface="Times New Roman" pitchFamily="18" charset="0"/>
              <a:cs typeface="Times New Roman" pitchFamily="18" charset="0"/>
            </a:rPr>
            <a:t>El Plan de Desarrollo Estratégico (2002-2012) de </a:t>
          </a:r>
          <a:r>
            <a:rPr lang="es-EC" sz="2100" kern="1200" dirty="0" err="1" smtClean="0">
              <a:latin typeface="Times New Roman" pitchFamily="18" charset="0"/>
              <a:cs typeface="Times New Roman" pitchFamily="18" charset="0"/>
            </a:rPr>
            <a:t>Patate</a:t>
          </a:r>
          <a:r>
            <a:rPr lang="es-EC" sz="2100" kern="1200" dirty="0" smtClean="0">
              <a:latin typeface="Times New Roman" pitchFamily="18" charset="0"/>
              <a:cs typeface="Times New Roman" pitchFamily="18" charset="0"/>
            </a:rPr>
            <a:t>, no cuenta con ningún plan, proyecto o programa operativo relacionado con la gestión del riesgo.</a:t>
          </a:r>
        </a:p>
        <a:p>
          <a:pPr lvl="0" algn="ctr" defTabSz="933450">
            <a:lnSpc>
              <a:spcPct val="90000"/>
            </a:lnSpc>
            <a:spcBef>
              <a:spcPct val="0"/>
            </a:spcBef>
            <a:spcAft>
              <a:spcPct val="35000"/>
            </a:spcAft>
          </a:pPr>
          <a:r>
            <a:rPr lang="es-EC" sz="2100" kern="1200" dirty="0" smtClean="0">
              <a:latin typeface="Times New Roman" pitchFamily="18" charset="0"/>
              <a:cs typeface="Times New Roman" pitchFamily="18" charset="0"/>
            </a:rPr>
            <a:t>Tan solo siguen el plan de contingencia provincial en caso de erupción volcánica</a:t>
          </a:r>
        </a:p>
        <a:p>
          <a:pPr lvl="0" algn="ctr" defTabSz="933450">
            <a:lnSpc>
              <a:spcPct val="90000"/>
            </a:lnSpc>
            <a:spcBef>
              <a:spcPct val="0"/>
            </a:spcBef>
            <a:spcAft>
              <a:spcPct val="35000"/>
            </a:spcAft>
          </a:pPr>
          <a:r>
            <a:rPr lang="es-EC" sz="2100" kern="1200" dirty="0" smtClean="0">
              <a:latin typeface="Times New Roman" pitchFamily="18" charset="0"/>
              <a:cs typeface="Times New Roman" pitchFamily="18" charset="0"/>
            </a:rPr>
            <a:t>-</a:t>
          </a:r>
          <a:endParaRPr lang="es-EC" sz="2100" kern="1200" dirty="0"/>
        </a:p>
      </dsp:txBody>
      <dsp:txXfrm>
        <a:off x="1456173" y="5448099"/>
        <a:ext cx="8716691" cy="1811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48571-2C69-4C5D-A8A0-0422BFC027FF}">
      <dsp:nvSpPr>
        <dsp:cNvPr id="0" name=""/>
        <dsp:cNvSpPr/>
      </dsp:nvSpPr>
      <dsp:spPr>
        <a:xfrm>
          <a:off x="22600" y="198331"/>
          <a:ext cx="5681952" cy="360068"/>
        </a:xfrm>
        <a:prstGeom prst="roundRect">
          <a:avLst>
            <a:gd name="adj" fmla="val 10000"/>
          </a:avLst>
        </a:prstGeom>
        <a:solidFill>
          <a:schemeClr val="accent1">
            <a:alpha val="9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Indicadores estratégicos que caracterizan el desarrollo del cantón:</a:t>
          </a:r>
          <a:endParaRPr lang="es-ES" sz="1400" b="1" kern="1200" dirty="0">
            <a:latin typeface="Times New Roman" pitchFamily="18" charset="0"/>
            <a:cs typeface="Times New Roman" pitchFamily="18" charset="0"/>
          </a:endParaRPr>
        </a:p>
      </dsp:txBody>
      <dsp:txXfrm>
        <a:off x="33146" y="208877"/>
        <a:ext cx="5660860" cy="3389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A141B-5D8C-40FF-8145-FB116075306A}">
      <dsp:nvSpPr>
        <dsp:cNvPr id="0" name=""/>
        <dsp:cNvSpPr/>
      </dsp:nvSpPr>
      <dsp:spPr>
        <a:xfrm>
          <a:off x="5687815" y="1773760"/>
          <a:ext cx="1278947" cy="91440"/>
        </a:xfrm>
        <a:custGeom>
          <a:avLst/>
          <a:gdLst/>
          <a:ahLst/>
          <a:cxnLst/>
          <a:rect l="0" t="0" r="0" b="0"/>
          <a:pathLst>
            <a:path>
              <a:moveTo>
                <a:pt x="0" y="45720"/>
              </a:moveTo>
              <a:lnTo>
                <a:pt x="656573" y="45720"/>
              </a:lnTo>
              <a:lnTo>
                <a:pt x="656573" y="57532"/>
              </a:lnTo>
              <a:lnTo>
                <a:pt x="1278947" y="57532"/>
              </a:lnTo>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6294549" y="1811592"/>
        <a:ext cx="65480" cy="15777"/>
      </dsp:txXfrm>
    </dsp:sp>
    <dsp:sp modelId="{F1AA3969-4129-4718-8E5E-1CF70CB499F9}">
      <dsp:nvSpPr>
        <dsp:cNvPr id="0" name=""/>
        <dsp:cNvSpPr/>
      </dsp:nvSpPr>
      <dsp:spPr>
        <a:xfrm>
          <a:off x="7865" y="833903"/>
          <a:ext cx="5681750" cy="1971154"/>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las características únicas de la población nos permite evaluar sus fortalezas y debilidades.</a:t>
          </a:r>
          <a:endParaRPr lang="es-EC" sz="2000" kern="1200" dirty="0">
            <a:latin typeface="Times New Roman" pitchFamily="18" charset="0"/>
            <a:cs typeface="Times New Roman" pitchFamily="18" charset="0"/>
          </a:endParaRPr>
        </a:p>
      </dsp:txBody>
      <dsp:txXfrm>
        <a:off x="7865" y="833903"/>
        <a:ext cx="5681750" cy="1971154"/>
      </dsp:txXfrm>
    </dsp:sp>
    <dsp:sp modelId="{48D673EF-C3DD-40BC-BC7C-2160CF9BFAFB}">
      <dsp:nvSpPr>
        <dsp:cNvPr id="0" name=""/>
        <dsp:cNvSpPr/>
      </dsp:nvSpPr>
      <dsp:spPr>
        <a:xfrm>
          <a:off x="2493091" y="2655908"/>
          <a:ext cx="6821413" cy="692827"/>
        </a:xfrm>
        <a:custGeom>
          <a:avLst/>
          <a:gdLst/>
          <a:ahLst/>
          <a:cxnLst/>
          <a:rect l="0" t="0" r="0" b="0"/>
          <a:pathLst>
            <a:path>
              <a:moveTo>
                <a:pt x="6821413" y="0"/>
              </a:moveTo>
              <a:lnTo>
                <a:pt x="6821413" y="363513"/>
              </a:lnTo>
              <a:lnTo>
                <a:pt x="0" y="363513"/>
              </a:lnTo>
              <a:lnTo>
                <a:pt x="0" y="692827"/>
              </a:lnTo>
            </a:path>
          </a:pathLst>
        </a:custGeom>
        <a:noFill/>
        <a:ln w="9525" cap="flat" cmpd="sng" algn="ctr">
          <a:solidFill>
            <a:schemeClr val="accent2">
              <a:hueOff val="2340759"/>
              <a:satOff val="-2919"/>
              <a:lumOff val="68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732306" y="2994433"/>
        <a:ext cx="342983" cy="15777"/>
      </dsp:txXfrm>
    </dsp:sp>
    <dsp:sp modelId="{1A54AA03-7CDC-486A-A301-02DC3A2C18AA}">
      <dsp:nvSpPr>
        <dsp:cNvPr id="0" name=""/>
        <dsp:cNvSpPr/>
      </dsp:nvSpPr>
      <dsp:spPr>
        <a:xfrm>
          <a:off x="6999163" y="1004878"/>
          <a:ext cx="4630682" cy="1652829"/>
        </a:xfrm>
        <a:prstGeom prst="rect">
          <a:avLst/>
        </a:prstGeom>
        <a:solidFill>
          <a:schemeClr val="accent2">
            <a:hueOff val="1560506"/>
            <a:satOff val="-1946"/>
            <a:lumOff val="458"/>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Los actores sociales son los únicos que tienen la información sobre las capacidades de la población</a:t>
          </a:r>
          <a:endParaRPr lang="es-EC" sz="2000" kern="1200" dirty="0">
            <a:latin typeface="Times New Roman" pitchFamily="18" charset="0"/>
            <a:cs typeface="Times New Roman" pitchFamily="18" charset="0"/>
          </a:endParaRPr>
        </a:p>
      </dsp:txBody>
      <dsp:txXfrm>
        <a:off x="6999163" y="1004878"/>
        <a:ext cx="4630682" cy="1652829"/>
      </dsp:txXfrm>
    </dsp:sp>
    <dsp:sp modelId="{66140975-480E-4F26-B471-F6AC539186B6}">
      <dsp:nvSpPr>
        <dsp:cNvPr id="0" name=""/>
        <dsp:cNvSpPr/>
      </dsp:nvSpPr>
      <dsp:spPr>
        <a:xfrm>
          <a:off x="4825942" y="4457064"/>
          <a:ext cx="2140821" cy="91440"/>
        </a:xfrm>
        <a:custGeom>
          <a:avLst/>
          <a:gdLst/>
          <a:ahLst/>
          <a:cxnLst/>
          <a:rect l="0" t="0" r="0" b="0"/>
          <a:pathLst>
            <a:path>
              <a:moveTo>
                <a:pt x="0" y="45720"/>
              </a:moveTo>
              <a:lnTo>
                <a:pt x="1087510" y="45720"/>
              </a:lnTo>
              <a:lnTo>
                <a:pt x="1087510" y="46296"/>
              </a:lnTo>
              <a:lnTo>
                <a:pt x="2140821" y="46296"/>
              </a:lnTo>
            </a:path>
          </a:pathLst>
        </a:custGeom>
        <a:noFill/>
        <a:ln w="9525" cap="flat" cmpd="sng" algn="ctr">
          <a:solidFill>
            <a:schemeClr val="accent2">
              <a:hueOff val="4681519"/>
              <a:satOff val="-5839"/>
              <a:lumOff val="137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842067" y="4494896"/>
        <a:ext cx="108571" cy="15777"/>
      </dsp:txXfrm>
    </dsp:sp>
    <dsp:sp modelId="{2BCA88C8-EF3D-4B31-BAFA-CB1556ABEE28}">
      <dsp:nvSpPr>
        <dsp:cNvPr id="0" name=""/>
        <dsp:cNvSpPr/>
      </dsp:nvSpPr>
      <dsp:spPr>
        <a:xfrm>
          <a:off x="158439" y="3381135"/>
          <a:ext cx="4669303" cy="2243298"/>
        </a:xfrm>
        <a:prstGeom prst="rect">
          <a:avLst/>
        </a:prstGeom>
        <a:solidFill>
          <a:schemeClr val="accent2">
            <a:hueOff val="3121013"/>
            <a:satOff val="-3893"/>
            <a:lumOff val="915"/>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de qué manera se encuentran preparados para enfrentar de eventos adversos</a:t>
          </a:r>
          <a:endParaRPr lang="es-EC" sz="2000" kern="1200" dirty="0">
            <a:latin typeface="Times New Roman" pitchFamily="18" charset="0"/>
            <a:cs typeface="Times New Roman" pitchFamily="18" charset="0"/>
          </a:endParaRPr>
        </a:p>
      </dsp:txBody>
      <dsp:txXfrm>
        <a:off x="158439" y="3381135"/>
        <a:ext cx="4669303" cy="2243298"/>
      </dsp:txXfrm>
    </dsp:sp>
    <dsp:sp modelId="{E4497DC3-EA2D-4ED0-A2CB-1A8DDEC5B597}">
      <dsp:nvSpPr>
        <dsp:cNvPr id="0" name=""/>
        <dsp:cNvSpPr/>
      </dsp:nvSpPr>
      <dsp:spPr>
        <a:xfrm>
          <a:off x="6999163" y="3597159"/>
          <a:ext cx="4274449" cy="1812403"/>
        </a:xfrm>
        <a:prstGeom prst="rect">
          <a:avLst/>
        </a:prstGeom>
        <a:solidFill>
          <a:schemeClr val="accent2">
            <a:hueOff val="4681519"/>
            <a:satOff val="-5839"/>
            <a:lumOff val="1373"/>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las capacidades para anticipar, resistir, sobrevivir y recuperarse del impacto de un evento.</a:t>
          </a:r>
          <a:endParaRPr lang="es-EC" sz="2000" kern="1200" dirty="0">
            <a:latin typeface="Times New Roman" pitchFamily="18" charset="0"/>
            <a:cs typeface="Times New Roman" pitchFamily="18" charset="0"/>
          </a:endParaRPr>
        </a:p>
      </dsp:txBody>
      <dsp:txXfrm>
        <a:off x="6999163" y="3597159"/>
        <a:ext cx="4274449" cy="18124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02B1-86D0-4B85-9F34-C968D982468B}">
      <dsp:nvSpPr>
        <dsp:cNvPr id="0" name=""/>
        <dsp:cNvSpPr/>
      </dsp:nvSpPr>
      <dsp:spPr>
        <a:xfrm>
          <a:off x="0" y="202447"/>
          <a:ext cx="5141371" cy="89953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itchFamily="18" charset="0"/>
              <a:cs typeface="Times New Roman" pitchFamily="18" charset="0"/>
            </a:rPr>
            <a:t>EXPOSICIÓN ANTE AMENAZA</a:t>
          </a:r>
          <a:endParaRPr lang="es-ES" sz="2000" b="1" kern="1200" dirty="0">
            <a:latin typeface="Times New Roman" pitchFamily="18" charset="0"/>
            <a:cs typeface="Times New Roman" pitchFamily="18" charset="0"/>
          </a:endParaRPr>
        </a:p>
      </dsp:txBody>
      <dsp:txXfrm>
        <a:off x="26346" y="228793"/>
        <a:ext cx="5088679" cy="846842"/>
      </dsp:txXfrm>
    </dsp:sp>
    <dsp:sp modelId="{00925542-0B4C-404B-A8A0-E0B3176D20CB}">
      <dsp:nvSpPr>
        <dsp:cNvPr id="0" name=""/>
        <dsp:cNvSpPr/>
      </dsp:nvSpPr>
      <dsp:spPr>
        <a:xfrm>
          <a:off x="514137" y="1101982"/>
          <a:ext cx="237983" cy="608931"/>
        </a:xfrm>
        <a:custGeom>
          <a:avLst/>
          <a:gdLst/>
          <a:ahLst/>
          <a:cxnLst/>
          <a:rect l="0" t="0" r="0" b="0"/>
          <a:pathLst>
            <a:path>
              <a:moveTo>
                <a:pt x="0" y="0"/>
              </a:moveTo>
              <a:lnTo>
                <a:pt x="0" y="608931"/>
              </a:lnTo>
              <a:lnTo>
                <a:pt x="237983" y="608931"/>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90607E05-D79A-4EA5-A04C-90D8AC02200A}">
      <dsp:nvSpPr>
        <dsp:cNvPr id="0" name=""/>
        <dsp:cNvSpPr/>
      </dsp:nvSpPr>
      <dsp:spPr>
        <a:xfrm>
          <a:off x="752120" y="1370644"/>
          <a:ext cx="4113096" cy="68053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lt1">
              <a:alpha val="90000"/>
              <a:hueOff val="0"/>
              <a:satOff val="0"/>
              <a:lumOff val="0"/>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itchFamily="18" charset="0"/>
              <a:cs typeface="Times New Roman" pitchFamily="18" charset="0"/>
            </a:rPr>
            <a:t>SÍSMICA</a:t>
          </a:r>
          <a:endParaRPr lang="es-ES" sz="1800" kern="1200" dirty="0">
            <a:latin typeface="Times New Roman" pitchFamily="18" charset="0"/>
            <a:cs typeface="Times New Roman" pitchFamily="18" charset="0"/>
          </a:endParaRPr>
        </a:p>
      </dsp:txBody>
      <dsp:txXfrm>
        <a:off x="772052" y="1390576"/>
        <a:ext cx="4073232" cy="6406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02B1-86D0-4B85-9F34-C968D982468B}">
      <dsp:nvSpPr>
        <dsp:cNvPr id="0" name=""/>
        <dsp:cNvSpPr/>
      </dsp:nvSpPr>
      <dsp:spPr>
        <a:xfrm>
          <a:off x="0" y="331239"/>
          <a:ext cx="5141371" cy="899534"/>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latin typeface="Times New Roman" pitchFamily="18" charset="0"/>
              <a:cs typeface="Times New Roman" pitchFamily="18" charset="0"/>
            </a:rPr>
            <a:t>EXPOSICIÓN ANTE AMENAZA</a:t>
          </a:r>
          <a:endParaRPr lang="es-ES" sz="2000" b="1" kern="1200" dirty="0">
            <a:latin typeface="Times New Roman" pitchFamily="18" charset="0"/>
            <a:cs typeface="Times New Roman" pitchFamily="18" charset="0"/>
          </a:endParaRPr>
        </a:p>
      </dsp:txBody>
      <dsp:txXfrm>
        <a:off x="26346" y="357585"/>
        <a:ext cx="5088679" cy="846842"/>
      </dsp:txXfrm>
    </dsp:sp>
    <dsp:sp modelId="{00925542-0B4C-404B-A8A0-E0B3176D20CB}">
      <dsp:nvSpPr>
        <dsp:cNvPr id="0" name=""/>
        <dsp:cNvSpPr/>
      </dsp:nvSpPr>
      <dsp:spPr>
        <a:xfrm>
          <a:off x="514137" y="1230773"/>
          <a:ext cx="364379" cy="1008672"/>
        </a:xfrm>
        <a:custGeom>
          <a:avLst/>
          <a:gdLst/>
          <a:ahLst/>
          <a:cxnLst/>
          <a:rect l="0" t="0" r="0" b="0"/>
          <a:pathLst>
            <a:path>
              <a:moveTo>
                <a:pt x="0" y="0"/>
              </a:moveTo>
              <a:lnTo>
                <a:pt x="0" y="1008672"/>
              </a:lnTo>
              <a:lnTo>
                <a:pt x="364379" y="1008672"/>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90607E05-D79A-4EA5-A04C-90D8AC02200A}">
      <dsp:nvSpPr>
        <dsp:cNvPr id="0" name=""/>
        <dsp:cNvSpPr/>
      </dsp:nvSpPr>
      <dsp:spPr>
        <a:xfrm>
          <a:off x="878516" y="1899177"/>
          <a:ext cx="4113096" cy="68053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lt1">
              <a:alpha val="90000"/>
              <a:hueOff val="0"/>
              <a:satOff val="0"/>
              <a:lumOff val="0"/>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itchFamily="18" charset="0"/>
              <a:cs typeface="Times New Roman" pitchFamily="18" charset="0"/>
            </a:rPr>
            <a:t>VOLCÁNICA</a:t>
          </a:r>
          <a:endParaRPr lang="es-ES" sz="1800" kern="1200" dirty="0">
            <a:latin typeface="Times New Roman" pitchFamily="18" charset="0"/>
            <a:cs typeface="Times New Roman" pitchFamily="18" charset="0"/>
          </a:endParaRPr>
        </a:p>
      </dsp:txBody>
      <dsp:txXfrm>
        <a:off x="898448" y="1919109"/>
        <a:ext cx="4073232" cy="6406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F44FF-C0CC-4788-8DC0-84EC19C8F367}">
      <dsp:nvSpPr>
        <dsp:cNvPr id="0" name=""/>
        <dsp:cNvSpPr/>
      </dsp:nvSpPr>
      <dsp:spPr>
        <a:xfrm>
          <a:off x="1353" y="1261010"/>
          <a:ext cx="5279297" cy="3167578"/>
        </a:xfrm>
        <a:prstGeom prst="rect">
          <a:avLst/>
        </a:prstGeom>
        <a:solidFill>
          <a:schemeClr val="accent6">
            <a:tint val="45000"/>
          </a:schemeClr>
        </a:solidFill>
        <a:ln w="9525" cap="flat" cmpd="sng" algn="ctr">
          <a:solidFill>
            <a:schemeClr val="accent6"/>
          </a:solidFill>
          <a:prstDash val="solid"/>
        </a:ln>
        <a:effectLst>
          <a:outerShdw blurRad="50800" dist="254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 prevención y manejo de desastres es un sistema organizado de normas que requiera de una autoridad competente, de acciones de análisis, seguimiento, prevención y control de desastres, en coordinación con las demás autoridades competentes (provinciales, municipales y sectoriales</a:t>
          </a:r>
          <a:endParaRPr lang="es-EC" sz="1800" kern="1200" dirty="0"/>
        </a:p>
      </dsp:txBody>
      <dsp:txXfrm>
        <a:off x="1353" y="1261010"/>
        <a:ext cx="5279297" cy="3167578"/>
      </dsp:txXfrm>
    </dsp:sp>
    <dsp:sp modelId="{B966942A-A27E-4924-A0ED-2EBA551F126B}">
      <dsp:nvSpPr>
        <dsp:cNvPr id="0" name=""/>
        <dsp:cNvSpPr/>
      </dsp:nvSpPr>
      <dsp:spPr>
        <a:xfrm>
          <a:off x="5808580" y="1261010"/>
          <a:ext cx="5279297" cy="3167578"/>
        </a:xfrm>
        <a:prstGeom prst="rect">
          <a:avLst/>
        </a:prstGeom>
        <a:solidFill>
          <a:schemeClr val="accent6">
            <a:tint val="45000"/>
          </a:schemeClr>
        </a:solidFill>
        <a:ln w="9525" cap="flat" cmpd="sng" algn="ctr">
          <a:solidFill>
            <a:schemeClr val="accent6"/>
          </a:solidFill>
          <a:prstDash val="solid"/>
        </a:ln>
        <a:effectLst>
          <a:outerShdw blurRad="50800" dist="254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El GAD de </a:t>
          </a:r>
          <a:r>
            <a:rPr lang="es-ES" sz="1800" kern="1200" dirty="0" err="1" smtClean="0"/>
            <a:t>Patate</a:t>
          </a:r>
          <a:r>
            <a:rPr lang="es-ES" sz="1800" kern="1200" dirty="0" smtClean="0"/>
            <a:t> cuenta con un plan de contingencia ante amenaza volcánica (Tungurahua), que se elaboró a nivel provincial; aparte de no cuenta con una normativa vigente. La unidad de Gestión del Riesgo es de reciente creación. </a:t>
          </a:r>
          <a:endParaRPr lang="es-EC" sz="1800" kern="1200" dirty="0"/>
        </a:p>
      </dsp:txBody>
      <dsp:txXfrm>
        <a:off x="5808580" y="1261010"/>
        <a:ext cx="5279297" cy="31675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6778" cy="714772"/>
          </a:xfrm>
          <a:prstGeom prst="rect">
            <a:avLst/>
          </a:prstGeom>
        </p:spPr>
        <p:txBody>
          <a:bodyPr vert="horz" lIns="138081" tIns="69041" rIns="138081" bIns="69041" rtlCol="0"/>
          <a:lstStyle>
            <a:lvl1pPr algn="l">
              <a:defRPr sz="1800"/>
            </a:lvl1pPr>
          </a:lstStyle>
          <a:p>
            <a:endParaRPr lang="es-EC"/>
          </a:p>
        </p:txBody>
      </p:sp>
      <p:sp>
        <p:nvSpPr>
          <p:cNvPr id="3" name="2 Marcador de fecha"/>
          <p:cNvSpPr>
            <a:spLocks noGrp="1"/>
          </p:cNvSpPr>
          <p:nvPr>
            <p:ph type="dt" idx="1"/>
          </p:nvPr>
        </p:nvSpPr>
        <p:spPr>
          <a:xfrm>
            <a:off x="5590427" y="0"/>
            <a:ext cx="4276778" cy="714772"/>
          </a:xfrm>
          <a:prstGeom prst="rect">
            <a:avLst/>
          </a:prstGeom>
        </p:spPr>
        <p:txBody>
          <a:bodyPr vert="horz" lIns="138081" tIns="69041" rIns="138081" bIns="69041" rtlCol="0"/>
          <a:lstStyle>
            <a:lvl1pPr algn="r">
              <a:defRPr sz="1800"/>
            </a:lvl1pPr>
          </a:lstStyle>
          <a:p>
            <a:fld id="{54E65839-AD54-4F0D-A52E-2D48BCAD068D}" type="datetimeFigureOut">
              <a:rPr lang="es-EC" smtClean="0"/>
              <a:pPr/>
              <a:t>04/07/2013</a:t>
            </a:fld>
            <a:endParaRPr lang="es-EC"/>
          </a:p>
        </p:txBody>
      </p:sp>
      <p:sp>
        <p:nvSpPr>
          <p:cNvPr id="4" name="3 Marcador de imagen de diapositiva"/>
          <p:cNvSpPr>
            <a:spLocks noGrp="1" noRot="1" noChangeAspect="1"/>
          </p:cNvSpPr>
          <p:nvPr>
            <p:ph type="sldImg" idx="2"/>
          </p:nvPr>
        </p:nvSpPr>
        <p:spPr>
          <a:xfrm>
            <a:off x="1362075" y="1071563"/>
            <a:ext cx="7145338" cy="5360987"/>
          </a:xfrm>
          <a:prstGeom prst="rect">
            <a:avLst/>
          </a:prstGeom>
          <a:noFill/>
          <a:ln w="12700">
            <a:solidFill>
              <a:prstClr val="black"/>
            </a:solidFill>
          </a:ln>
        </p:spPr>
        <p:txBody>
          <a:bodyPr vert="horz" lIns="138081" tIns="69041" rIns="138081" bIns="69041" rtlCol="0" anchor="ctr"/>
          <a:lstStyle/>
          <a:p>
            <a:endParaRPr lang="es-EC"/>
          </a:p>
        </p:txBody>
      </p:sp>
      <p:sp>
        <p:nvSpPr>
          <p:cNvPr id="5" name="4 Marcador de notas"/>
          <p:cNvSpPr>
            <a:spLocks noGrp="1"/>
          </p:cNvSpPr>
          <p:nvPr>
            <p:ph type="body" sz="quarter" idx="3"/>
          </p:nvPr>
        </p:nvSpPr>
        <p:spPr>
          <a:xfrm>
            <a:off x="986950" y="6790334"/>
            <a:ext cx="7895590" cy="6432947"/>
          </a:xfrm>
          <a:prstGeom prst="rect">
            <a:avLst/>
          </a:prstGeom>
        </p:spPr>
        <p:txBody>
          <a:bodyPr vert="horz" lIns="138081" tIns="69041" rIns="138081" bIns="6904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1" y="13578185"/>
            <a:ext cx="4276778" cy="714772"/>
          </a:xfrm>
          <a:prstGeom prst="rect">
            <a:avLst/>
          </a:prstGeom>
        </p:spPr>
        <p:txBody>
          <a:bodyPr vert="horz" lIns="138081" tIns="69041" rIns="138081" bIns="69041" rtlCol="0" anchor="b"/>
          <a:lstStyle>
            <a:lvl1pPr algn="l">
              <a:defRPr sz="1800"/>
            </a:lvl1pPr>
          </a:lstStyle>
          <a:p>
            <a:endParaRPr lang="es-EC"/>
          </a:p>
        </p:txBody>
      </p:sp>
      <p:sp>
        <p:nvSpPr>
          <p:cNvPr id="7" name="6 Marcador de número de diapositiva"/>
          <p:cNvSpPr>
            <a:spLocks noGrp="1"/>
          </p:cNvSpPr>
          <p:nvPr>
            <p:ph type="sldNum" sz="quarter" idx="5"/>
          </p:nvPr>
        </p:nvSpPr>
        <p:spPr>
          <a:xfrm>
            <a:off x="5590427" y="13578185"/>
            <a:ext cx="4276778" cy="714772"/>
          </a:xfrm>
          <a:prstGeom prst="rect">
            <a:avLst/>
          </a:prstGeom>
        </p:spPr>
        <p:txBody>
          <a:bodyPr vert="horz" lIns="138081" tIns="69041" rIns="138081" bIns="69041" rtlCol="0" anchor="b"/>
          <a:lstStyle>
            <a:lvl1pPr algn="r">
              <a:defRPr sz="1800"/>
            </a:lvl1pPr>
          </a:lstStyle>
          <a:p>
            <a:fld id="{D6F9145A-49CB-4396-84D4-C8C83C2BD507}" type="slidenum">
              <a:rPr lang="es-EC" smtClean="0"/>
              <a:pPr/>
              <a:t>‹Nº›</a:t>
            </a:fld>
            <a:endParaRPr lang="es-EC"/>
          </a:p>
        </p:txBody>
      </p:sp>
    </p:spTree>
    <p:extLst>
      <p:ext uri="{BB962C8B-B14F-4D97-AF65-F5344CB8AC3E}">
        <p14:creationId xmlns:p14="http://schemas.microsoft.com/office/powerpoint/2010/main" val="4105654599"/>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6F9145A-49CB-4396-84D4-C8C83C2BD507}" type="slidenum">
              <a:rPr lang="es-EC" smtClean="0"/>
              <a:pPr/>
              <a:t>1</a:t>
            </a:fld>
            <a:endParaRPr lang="es-EC"/>
          </a:p>
        </p:txBody>
      </p:sp>
    </p:spTree>
    <p:extLst>
      <p:ext uri="{BB962C8B-B14F-4D97-AF65-F5344CB8AC3E}">
        <p14:creationId xmlns:p14="http://schemas.microsoft.com/office/powerpoint/2010/main" val="64808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6F9145A-49CB-4396-84D4-C8C83C2BD507}" type="slidenum">
              <a:rPr lang="es-EC" smtClean="0"/>
              <a:pPr/>
              <a:t>6</a:t>
            </a:fld>
            <a:endParaRPr lang="es-EC" dirty="0"/>
          </a:p>
        </p:txBody>
      </p:sp>
    </p:spTree>
    <p:extLst>
      <p:ext uri="{BB962C8B-B14F-4D97-AF65-F5344CB8AC3E}">
        <p14:creationId xmlns:p14="http://schemas.microsoft.com/office/powerpoint/2010/main" val="284002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6F9145A-49CB-4396-84D4-C8C83C2BD507}" type="slidenum">
              <a:rPr lang="es-EC" smtClean="0"/>
              <a:pPr/>
              <a:t>37</a:t>
            </a:fld>
            <a:endParaRPr lang="es-EC"/>
          </a:p>
        </p:txBody>
      </p:sp>
    </p:spTree>
    <p:extLst>
      <p:ext uri="{BB962C8B-B14F-4D97-AF65-F5344CB8AC3E}">
        <p14:creationId xmlns:p14="http://schemas.microsoft.com/office/powerpoint/2010/main" val="372385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12588240" y="4267"/>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0"/>
            <a:ext cx="12801600" cy="35204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2" name="11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Subtítulo"/>
          <p:cNvSpPr>
            <a:spLocks noGrp="1"/>
          </p:cNvSpPr>
          <p:nvPr>
            <p:ph type="subTitle" idx="1"/>
          </p:nvPr>
        </p:nvSpPr>
        <p:spPr>
          <a:xfrm>
            <a:off x="1920240" y="3947160"/>
            <a:ext cx="8961120" cy="2453640"/>
          </a:xfrm>
        </p:spPr>
        <p:txBody>
          <a:bodyPr/>
          <a:lstStyle>
            <a:lvl1pPr marL="0" indent="0" algn="ctr">
              <a:buNone/>
              <a:defRPr sz="2200" b="1" cap="all" spc="350" baseline="0">
                <a:solidFill>
                  <a:schemeClr val="tx2"/>
                </a:solidFill>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217627" y="3388157"/>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0" name="9 Rectángulo"/>
          <p:cNvSpPr>
            <a:spLocks noChangeArrowheads="1"/>
          </p:cNvSpPr>
          <p:nvPr/>
        </p:nvSpPr>
        <p:spPr bwMode="auto">
          <a:xfrm>
            <a:off x="213360" y="213360"/>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3" name="12 Elipse"/>
          <p:cNvSpPr/>
          <p:nvPr/>
        </p:nvSpPr>
        <p:spPr>
          <a:xfrm>
            <a:off x="5974080" y="2961437"/>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4" name="13 Elipse"/>
          <p:cNvSpPr/>
          <p:nvPr/>
        </p:nvSpPr>
        <p:spPr>
          <a:xfrm>
            <a:off x="6106363" y="3093720"/>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6080760" y="3079231"/>
            <a:ext cx="640080" cy="617855"/>
          </a:xfrm>
        </p:spPr>
        <p:txBody>
          <a:bodyPr/>
          <a:lstStyle>
            <a:lvl1pPr>
              <a:defRPr>
                <a:solidFill>
                  <a:schemeClr val="accent3">
                    <a:shade val="75000"/>
                  </a:schemeClr>
                </a:solidFill>
              </a:defRPr>
            </a:lvl1pPr>
          </a:lstStyle>
          <a:p>
            <a:fld id="{F1F55992-2BD3-4E5F-A9FD-53A44A889CCF}" type="slidenum">
              <a:rPr lang="es-EC" smtClean="0"/>
              <a:pPr/>
              <a:t>‹Nº›</a:t>
            </a:fld>
            <a:endParaRPr lang="es-EC"/>
          </a:p>
        </p:txBody>
      </p:sp>
      <p:sp>
        <p:nvSpPr>
          <p:cNvPr id="8" name="7 Título"/>
          <p:cNvSpPr>
            <a:spLocks noGrp="1"/>
          </p:cNvSpPr>
          <p:nvPr>
            <p:ph type="ctrTitle"/>
          </p:nvPr>
        </p:nvSpPr>
        <p:spPr>
          <a:xfrm>
            <a:off x="960120" y="533400"/>
            <a:ext cx="10881360" cy="2453640"/>
          </a:xfrm>
        </p:spPr>
        <p:txBody>
          <a:bodyPr anchor="b"/>
          <a:lstStyle>
            <a:lvl1pPr>
              <a:defRPr sz="59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F55992-2BD3-4E5F-A9FD-53A44A889CC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8" name="7 Rectángulo"/>
          <p:cNvSpPr>
            <a:spLocks noChangeArrowheads="1"/>
          </p:cNvSpPr>
          <p:nvPr/>
        </p:nvSpPr>
        <p:spPr bwMode="white">
          <a:xfrm>
            <a:off x="9814560" y="0"/>
            <a:ext cx="298704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Rectángulo"/>
          <p:cNvSpPr>
            <a:spLocks noChangeArrowheads="1"/>
          </p:cNvSpPr>
          <p:nvPr/>
        </p:nvSpPr>
        <p:spPr bwMode="white">
          <a:xfrm>
            <a:off x="0" y="0"/>
            <a:ext cx="12801600" cy="21762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0" name="9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1" name="10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2" name="11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3" name="12 Conector recto"/>
          <p:cNvSpPr>
            <a:spLocks noChangeShapeType="1"/>
          </p:cNvSpPr>
          <p:nvPr/>
        </p:nvSpPr>
        <p:spPr bwMode="auto">
          <a:xfrm rot="5400000">
            <a:off x="5630570" y="4589374"/>
            <a:ext cx="874349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4" name="13 Elipse"/>
          <p:cNvSpPr/>
          <p:nvPr/>
        </p:nvSpPr>
        <p:spPr>
          <a:xfrm>
            <a:off x="9575597" y="4096068"/>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5" name="14 Elipse"/>
          <p:cNvSpPr/>
          <p:nvPr/>
        </p:nvSpPr>
        <p:spPr>
          <a:xfrm>
            <a:off x="9707880" y="4228351"/>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9682277" y="4213862"/>
            <a:ext cx="640080" cy="617855"/>
          </a:xfrm>
        </p:spPr>
        <p:txBody>
          <a:bodyPr/>
          <a:lstStyle/>
          <a:p>
            <a:fld id="{F1F55992-2BD3-4E5F-A9FD-53A44A889CCF}" type="slidenum">
              <a:rPr lang="es-EC" smtClean="0"/>
              <a:pPr/>
              <a:t>‹Nº›</a:t>
            </a:fld>
            <a:endParaRPr lang="es-EC"/>
          </a:p>
        </p:txBody>
      </p:sp>
      <p:sp>
        <p:nvSpPr>
          <p:cNvPr id="3" name="2 Marcador de texto vertical"/>
          <p:cNvSpPr>
            <a:spLocks noGrp="1"/>
          </p:cNvSpPr>
          <p:nvPr>
            <p:ph type="body" orient="vert" idx="1"/>
          </p:nvPr>
        </p:nvSpPr>
        <p:spPr>
          <a:xfrm>
            <a:off x="426720" y="426720"/>
            <a:ext cx="9174480" cy="8149912"/>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10347960" y="426722"/>
            <a:ext cx="2026920" cy="819213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6106363" y="1436921"/>
            <a:ext cx="640080" cy="617855"/>
          </a:xfrm>
        </p:spPr>
        <p:txBody>
          <a:bodyPr/>
          <a:lstStyle/>
          <a:p>
            <a:fld id="{F1F55992-2BD3-4E5F-A9FD-53A44A889CCF}" type="slidenum">
              <a:rPr lang="es-EC" smtClean="0"/>
              <a:pPr/>
              <a:t>‹Nº›</a:t>
            </a:fld>
            <a:endParaRPr lang="es-EC"/>
          </a:p>
        </p:txBody>
      </p:sp>
      <p:sp>
        <p:nvSpPr>
          <p:cNvPr id="8" name="7 Marcador de contenido"/>
          <p:cNvSpPr>
            <a:spLocks noGrp="1"/>
          </p:cNvSpPr>
          <p:nvPr>
            <p:ph sz="quarter" idx="1"/>
          </p:nvPr>
        </p:nvSpPr>
        <p:spPr>
          <a:xfrm>
            <a:off x="422453" y="2137867"/>
            <a:ext cx="11905488" cy="6400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5" name="14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12588240" y="2667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213360" y="3200400"/>
            <a:ext cx="12366346" cy="426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2" name="11 Rectángulo"/>
          <p:cNvSpPr>
            <a:spLocks noChangeArrowheads="1"/>
          </p:cNvSpPr>
          <p:nvPr/>
        </p:nvSpPr>
        <p:spPr bwMode="auto">
          <a:xfrm>
            <a:off x="217627" y="199293"/>
            <a:ext cx="12366346" cy="299557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3" name="2 Marcador de texto"/>
          <p:cNvSpPr>
            <a:spLocks noGrp="1"/>
          </p:cNvSpPr>
          <p:nvPr>
            <p:ph type="body" idx="1"/>
          </p:nvPr>
        </p:nvSpPr>
        <p:spPr>
          <a:xfrm>
            <a:off x="1915796" y="3840481"/>
            <a:ext cx="9072244" cy="2342515"/>
          </a:xfrm>
        </p:spPr>
        <p:txBody>
          <a:bodyPr anchor="t"/>
          <a:lstStyle>
            <a:lvl1pPr marL="0" indent="0" algn="ctr">
              <a:buNone/>
              <a:defRPr sz="2200" b="1" cap="all" spc="350" baseline="0">
                <a:solidFill>
                  <a:schemeClr val="tx2"/>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4" name="13 Rectángulo"/>
          <p:cNvSpPr>
            <a:spLocks noChangeArrowheads="1"/>
          </p:cNvSpPr>
          <p:nvPr/>
        </p:nvSpPr>
        <p:spPr bwMode="auto">
          <a:xfrm>
            <a:off x="213360" y="213360"/>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8" name="7 Conector recto"/>
          <p:cNvSpPr>
            <a:spLocks noChangeShapeType="1"/>
          </p:cNvSpPr>
          <p:nvPr/>
        </p:nvSpPr>
        <p:spPr bwMode="auto">
          <a:xfrm>
            <a:off x="213360" y="3413760"/>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0" name="9 Elipse"/>
          <p:cNvSpPr/>
          <p:nvPr/>
        </p:nvSpPr>
        <p:spPr>
          <a:xfrm>
            <a:off x="5974080" y="2961437"/>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1" name="10 Elipse"/>
          <p:cNvSpPr/>
          <p:nvPr/>
        </p:nvSpPr>
        <p:spPr>
          <a:xfrm>
            <a:off x="6106363" y="3093720"/>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080760" y="3079231"/>
            <a:ext cx="640080" cy="617855"/>
          </a:xfrm>
        </p:spPr>
        <p:txBody>
          <a:bodyPr/>
          <a:lstStyle>
            <a:lvl1pPr>
              <a:defRPr>
                <a:solidFill>
                  <a:schemeClr val="accent3">
                    <a:shade val="75000"/>
                  </a:schemeClr>
                </a:solidFill>
              </a:defRPr>
            </a:lvl1pPr>
          </a:lstStyle>
          <a:p>
            <a:fld id="{F1F55992-2BD3-4E5F-A9FD-53A44A889CCF}" type="slidenum">
              <a:rPr lang="es-EC" smtClean="0"/>
              <a:pPr/>
              <a:t>‹Nº›</a:t>
            </a:fld>
            <a:endParaRPr lang="es-EC"/>
          </a:p>
        </p:txBody>
      </p:sp>
      <p:sp>
        <p:nvSpPr>
          <p:cNvPr id="2" name="1 Título"/>
          <p:cNvSpPr>
            <a:spLocks noGrp="1"/>
          </p:cNvSpPr>
          <p:nvPr>
            <p:ph type="title"/>
          </p:nvPr>
        </p:nvSpPr>
        <p:spPr>
          <a:xfrm>
            <a:off x="1011238" y="746760"/>
            <a:ext cx="10881360" cy="2133600"/>
          </a:xfrm>
        </p:spPr>
        <p:txBody>
          <a:bodyPr anchor="b"/>
          <a:lstStyle>
            <a:lvl1pPr algn="ctr">
              <a:buNone/>
              <a:defRPr sz="59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22453" y="320040"/>
            <a:ext cx="11948160" cy="1062533"/>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8107680" y="8973922"/>
            <a:ext cx="4262933" cy="512064"/>
          </a:xfrm>
        </p:spPr>
        <p:txBody>
          <a:bodyPr/>
          <a:lstStyle/>
          <a:p>
            <a:fld id="{15D3FE81-8AD3-4709-860D-DD53FB07A55C}" type="datetimeFigureOut">
              <a:rPr lang="es-EC" smtClean="0"/>
              <a:pPr/>
              <a:t>04/07/2013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1F55992-2BD3-4E5F-A9FD-53A44A889CCF}" type="slidenum">
              <a:rPr lang="es-EC" smtClean="0"/>
              <a:pPr/>
              <a:t>‹Nº›</a:t>
            </a:fld>
            <a:endParaRPr lang="es-EC"/>
          </a:p>
        </p:txBody>
      </p:sp>
      <p:sp>
        <p:nvSpPr>
          <p:cNvPr id="8" name="7 Conector recto"/>
          <p:cNvSpPr>
            <a:spLocks noChangeShapeType="1"/>
          </p:cNvSpPr>
          <p:nvPr/>
        </p:nvSpPr>
        <p:spPr bwMode="auto">
          <a:xfrm flipV="1">
            <a:off x="6388313" y="2205913"/>
            <a:ext cx="12489" cy="6747380"/>
          </a:xfrm>
          <a:prstGeom prst="line">
            <a:avLst/>
          </a:prstGeom>
          <a:noFill/>
          <a:ln w="9525" cap="flat" cmpd="sng" algn="ctr">
            <a:solidFill>
              <a:schemeClr val="tx2"/>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0" name="9 Marcador de contenido"/>
          <p:cNvSpPr>
            <a:spLocks noGrp="1"/>
          </p:cNvSpPr>
          <p:nvPr>
            <p:ph sz="half" idx="1"/>
          </p:nvPr>
        </p:nvSpPr>
        <p:spPr>
          <a:xfrm>
            <a:off x="422453" y="1920240"/>
            <a:ext cx="5654040" cy="6554419"/>
          </a:xfrm>
        </p:spPr>
        <p:txBody>
          <a:bodyPr/>
          <a:lstStyle>
            <a:lvl1pPr>
              <a:defRPr sz="3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6720840" y="1920240"/>
            <a:ext cx="5654040" cy="6554419"/>
          </a:xfrm>
        </p:spPr>
        <p:txBody>
          <a:bodyPr/>
          <a:lstStyle>
            <a:lvl1pPr>
              <a:defRPr sz="3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6400800" y="3080385"/>
            <a:ext cx="0" cy="5863133"/>
          </a:xfrm>
          <a:prstGeom prst="line">
            <a:avLst/>
          </a:prstGeom>
          <a:noFill/>
          <a:ln w="9525" cap="flat" cmpd="sng" algn="ctr">
            <a:solidFill>
              <a:schemeClr val="tx2"/>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20" name="19 Rectángulo"/>
          <p:cNvSpPr>
            <a:spLocks noChangeArrowheads="1"/>
          </p:cNvSpPr>
          <p:nvPr/>
        </p:nvSpPr>
        <p:spPr bwMode="white">
          <a:xfrm>
            <a:off x="0" y="0"/>
            <a:ext cx="12801600" cy="20269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21" name="20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22" name="21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1" name="10 Rectángulo"/>
          <p:cNvSpPr/>
          <p:nvPr/>
        </p:nvSpPr>
        <p:spPr>
          <a:xfrm>
            <a:off x="213360" y="1920240"/>
            <a:ext cx="12366346" cy="12801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3" name="12 Rectángulo"/>
          <p:cNvSpPr>
            <a:spLocks noChangeArrowheads="1"/>
          </p:cNvSpPr>
          <p:nvPr/>
        </p:nvSpPr>
        <p:spPr bwMode="auto">
          <a:xfrm>
            <a:off x="204292" y="8948319"/>
            <a:ext cx="12366346" cy="43525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3" name="2 Marcador de texto"/>
          <p:cNvSpPr>
            <a:spLocks noGrp="1"/>
          </p:cNvSpPr>
          <p:nvPr>
            <p:ph type="body" idx="1"/>
          </p:nvPr>
        </p:nvSpPr>
        <p:spPr>
          <a:xfrm>
            <a:off x="422453" y="2133600"/>
            <a:ext cx="5656263" cy="102616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3100" b="1" dirty="0" smtClean="0">
                <a:solidFill>
                  <a:srgbClr val="FFFFFF"/>
                </a:solidFill>
              </a:defRPr>
            </a:lvl1pPr>
            <a:lvl2pPr>
              <a:buNone/>
              <a:defRPr sz="2800" b="1"/>
            </a:lvl2pPr>
            <a:lvl3pPr>
              <a:buNone/>
              <a:defRPr sz="2500" b="1"/>
            </a:lvl3pPr>
            <a:lvl4pPr>
              <a:buNone/>
              <a:defRPr sz="2200" b="1"/>
            </a:lvl4pPr>
            <a:lvl5pPr>
              <a:buNone/>
              <a:defRPr sz="22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707863" y="2133600"/>
            <a:ext cx="5658485" cy="102412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3100" b="1"/>
            </a:lvl1pPr>
            <a:lvl2pPr>
              <a:buNone/>
              <a:defRPr sz="2800" b="1"/>
            </a:lvl2pPr>
            <a:lvl3pPr>
              <a:buNone/>
              <a:defRPr sz="2500" b="1"/>
            </a:lvl3pPr>
            <a:lvl4pPr>
              <a:buNone/>
              <a:defRPr sz="2200" b="1"/>
            </a:lvl4pPr>
            <a:lvl5pPr>
              <a:buNone/>
              <a:defRPr sz="22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8" name="7 Marcador de pie de página"/>
          <p:cNvSpPr>
            <a:spLocks noGrp="1"/>
          </p:cNvSpPr>
          <p:nvPr>
            <p:ph type="ftr" sz="quarter" idx="11"/>
          </p:nvPr>
        </p:nvSpPr>
        <p:spPr>
          <a:xfrm>
            <a:off x="426720" y="8973922"/>
            <a:ext cx="5013960" cy="512064"/>
          </a:xfrm>
        </p:spPr>
        <p:txBody>
          <a:bodyPr/>
          <a:lstStyle/>
          <a:p>
            <a:endParaRPr lang="es-EC"/>
          </a:p>
        </p:txBody>
      </p:sp>
      <p:sp>
        <p:nvSpPr>
          <p:cNvPr id="15" name="14 Conector recto"/>
          <p:cNvSpPr>
            <a:spLocks noChangeShapeType="1"/>
          </p:cNvSpPr>
          <p:nvPr/>
        </p:nvSpPr>
        <p:spPr bwMode="auto">
          <a:xfrm>
            <a:off x="213360" y="1792224"/>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24" name="23 Marcador de contenido"/>
          <p:cNvSpPr>
            <a:spLocks noGrp="1"/>
          </p:cNvSpPr>
          <p:nvPr>
            <p:ph sz="quarter" idx="2"/>
          </p:nvPr>
        </p:nvSpPr>
        <p:spPr>
          <a:xfrm>
            <a:off x="422453" y="3459936"/>
            <a:ext cx="5658307" cy="5345766"/>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6720840" y="3459936"/>
            <a:ext cx="5654040" cy="5351069"/>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5974080" y="133845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7" name="26 Elipse"/>
          <p:cNvSpPr/>
          <p:nvPr/>
        </p:nvSpPr>
        <p:spPr>
          <a:xfrm>
            <a:off x="6106363" y="147073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6080760" y="1459383"/>
            <a:ext cx="640080" cy="617855"/>
          </a:xfrm>
        </p:spPr>
        <p:txBody>
          <a:bodyPr/>
          <a:lstStyle>
            <a:lvl1pPr algn="ctr">
              <a:defRPr/>
            </a:lvl1pPr>
          </a:lstStyle>
          <a:p>
            <a:fld id="{F1F55992-2BD3-4E5F-A9FD-53A44A889CCF}"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6080760" y="1450429"/>
            <a:ext cx="640080" cy="617855"/>
          </a:xfrm>
        </p:spPr>
        <p:txBody>
          <a:bodyPr/>
          <a:lstStyle/>
          <a:p>
            <a:fld id="{F1F55992-2BD3-4E5F-A9FD-53A44A889CC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8" name="7 Rectángulo"/>
          <p:cNvSpPr>
            <a:spLocks noChangeArrowheads="1"/>
          </p:cNvSpPr>
          <p:nvPr/>
        </p:nvSpPr>
        <p:spPr bwMode="white">
          <a:xfrm>
            <a:off x="0" y="0"/>
            <a:ext cx="12801600" cy="21762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0" name="9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5" name="4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6" name="5 Rectángulo"/>
          <p:cNvSpPr>
            <a:spLocks noChangeArrowheads="1"/>
          </p:cNvSpPr>
          <p:nvPr/>
        </p:nvSpPr>
        <p:spPr bwMode="auto">
          <a:xfrm>
            <a:off x="213360" y="221894"/>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2" name="1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5974080" y="8854440"/>
            <a:ext cx="853440" cy="617854"/>
          </a:xfrm>
        </p:spPr>
        <p:txBody>
          <a:bodyPr/>
          <a:lstStyle>
            <a:lvl1pPr>
              <a:defRPr>
                <a:solidFill>
                  <a:srgbClr val="FFFFFF"/>
                </a:solidFill>
              </a:defRPr>
            </a:lvl1pPr>
          </a:lstStyle>
          <a:p>
            <a:fld id="{F1F55992-2BD3-4E5F-A9FD-53A44A889CC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213360" y="213360"/>
            <a:ext cx="12366346" cy="42672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5" name="14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0"/>
            <a:ext cx="12801600" cy="16642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7" name="16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3" name="12 Rectángulo"/>
          <p:cNvSpPr/>
          <p:nvPr/>
        </p:nvSpPr>
        <p:spPr>
          <a:xfrm>
            <a:off x="213360" y="853440"/>
            <a:ext cx="3840480" cy="82143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 name="1 Título"/>
          <p:cNvSpPr>
            <a:spLocks noGrp="1"/>
          </p:cNvSpPr>
          <p:nvPr>
            <p:ph type="title"/>
          </p:nvPr>
        </p:nvSpPr>
        <p:spPr>
          <a:xfrm>
            <a:off x="533400" y="1280160"/>
            <a:ext cx="3307080" cy="1386840"/>
          </a:xfrm>
        </p:spPr>
        <p:txBody>
          <a:bodyPr anchor="b">
            <a:noAutofit/>
          </a:bodyPr>
          <a:lstStyle>
            <a:lvl1pPr algn="l">
              <a:buNone/>
              <a:defRPr sz="31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3400" y="2773681"/>
            <a:ext cx="3307080" cy="5802948"/>
          </a:xfrm>
        </p:spPr>
        <p:txBody>
          <a:bodyPr/>
          <a:lstStyle>
            <a:lvl1pPr marL="0" indent="0">
              <a:spcAft>
                <a:spcPts val="1400"/>
              </a:spcAft>
              <a:buNone/>
              <a:defRPr sz="2200">
                <a:solidFill>
                  <a:srgbClr val="FFFFFF"/>
                </a:solidFill>
              </a:defRPr>
            </a:lvl1pPr>
            <a:lvl2pPr>
              <a:buNone/>
              <a:defRPr sz="1700"/>
            </a:lvl2pPr>
            <a:lvl3pPr>
              <a:buNone/>
              <a:defRPr sz="1400"/>
            </a:lvl3pPr>
            <a:lvl4pPr>
              <a:buNone/>
              <a:defRPr sz="1300"/>
            </a:lvl4pPr>
            <a:lvl5pPr>
              <a:buNone/>
              <a:defRPr sz="13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213360" y="213360"/>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9" name="8 Conector recto"/>
          <p:cNvSpPr>
            <a:spLocks noChangeShapeType="1"/>
          </p:cNvSpPr>
          <p:nvPr/>
        </p:nvSpPr>
        <p:spPr bwMode="auto">
          <a:xfrm>
            <a:off x="213360" y="746760"/>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20" name="19 Marcador de contenido"/>
          <p:cNvSpPr>
            <a:spLocks noGrp="1"/>
          </p:cNvSpPr>
          <p:nvPr>
            <p:ph sz="quarter" idx="1"/>
          </p:nvPr>
        </p:nvSpPr>
        <p:spPr>
          <a:xfrm>
            <a:off x="4373880" y="960120"/>
            <a:ext cx="7894320" cy="757428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813560" y="32004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1" name="10 Elipse"/>
          <p:cNvSpPr/>
          <p:nvPr/>
        </p:nvSpPr>
        <p:spPr>
          <a:xfrm>
            <a:off x="1945843" y="45232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920240" y="437834"/>
            <a:ext cx="640080" cy="617855"/>
          </a:xfrm>
        </p:spPr>
        <p:txBody>
          <a:bodyPr/>
          <a:lstStyle>
            <a:lvl1pPr>
              <a:defRPr>
                <a:solidFill>
                  <a:schemeClr val="accent3">
                    <a:shade val="75000"/>
                  </a:schemeClr>
                </a:solidFill>
              </a:defRPr>
            </a:lvl1pPr>
          </a:lstStyle>
          <a:p>
            <a:fld id="{F1F55992-2BD3-4E5F-A9FD-53A44A889CCF}" type="slidenum">
              <a:rPr lang="es-EC" smtClean="0"/>
              <a:pPr/>
              <a:t>‹Nº›</a:t>
            </a:fld>
            <a:endParaRPr lang="es-EC"/>
          </a:p>
        </p:txBody>
      </p:sp>
      <p:sp>
        <p:nvSpPr>
          <p:cNvPr id="21" name="20 Rectángulo"/>
          <p:cNvSpPr>
            <a:spLocks noChangeArrowheads="1"/>
          </p:cNvSpPr>
          <p:nvPr/>
        </p:nvSpPr>
        <p:spPr bwMode="auto">
          <a:xfrm>
            <a:off x="209093" y="8943740"/>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5" name="4 Marcador de fecha"/>
          <p:cNvSpPr>
            <a:spLocks noGrp="1"/>
          </p:cNvSpPr>
          <p:nvPr>
            <p:ph type="dt" sz="half" idx="10"/>
          </p:nvPr>
        </p:nvSpPr>
        <p:spPr/>
        <p:txBody>
          <a:bodyPr/>
          <a:lstStyle/>
          <a:p>
            <a:fld id="{15D3FE81-8AD3-4709-860D-DD53FB07A55C}" type="datetimeFigureOut">
              <a:rPr lang="es-EC" smtClean="0"/>
              <a:pPr/>
              <a:t>04/07/2013</a:t>
            </a:fld>
            <a:endParaRPr lang="es-EC"/>
          </a:p>
        </p:txBody>
      </p:sp>
      <p:sp>
        <p:nvSpPr>
          <p:cNvPr id="6" name="5 Marcador de pie de página"/>
          <p:cNvSpPr>
            <a:spLocks noGrp="1"/>
          </p:cNvSpPr>
          <p:nvPr>
            <p:ph type="ftr" sz="quarter" idx="11"/>
          </p:nvPr>
        </p:nvSpPr>
        <p:spPr>
          <a:xfrm>
            <a:off x="422453" y="8975187"/>
            <a:ext cx="4736592" cy="512064"/>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213360" y="746760"/>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7" name="16 Rectángulo"/>
          <p:cNvSpPr>
            <a:spLocks noChangeArrowheads="1"/>
          </p:cNvSpPr>
          <p:nvPr/>
        </p:nvSpPr>
        <p:spPr bwMode="white">
          <a:xfrm>
            <a:off x="0" y="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20" name="19 Rectángulo"/>
          <p:cNvSpPr>
            <a:spLocks noChangeArrowheads="1"/>
          </p:cNvSpPr>
          <p:nvPr/>
        </p:nvSpPr>
        <p:spPr bwMode="auto">
          <a:xfrm>
            <a:off x="213360" y="213360"/>
            <a:ext cx="12366346" cy="42245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8" name="7 Rectángulo"/>
          <p:cNvSpPr/>
          <p:nvPr/>
        </p:nvSpPr>
        <p:spPr>
          <a:xfrm>
            <a:off x="213360" y="853440"/>
            <a:ext cx="3840480" cy="82143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5" name="14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2" name="11 Elipse"/>
          <p:cNvSpPr/>
          <p:nvPr/>
        </p:nvSpPr>
        <p:spPr>
          <a:xfrm>
            <a:off x="1813560" y="32004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3" name="12 Elipse"/>
          <p:cNvSpPr/>
          <p:nvPr/>
        </p:nvSpPr>
        <p:spPr>
          <a:xfrm>
            <a:off x="1945843" y="45232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920240" y="437834"/>
            <a:ext cx="640080" cy="617855"/>
          </a:xfrm>
        </p:spPr>
        <p:txBody>
          <a:bodyPr/>
          <a:lstStyle/>
          <a:p>
            <a:fld id="{F1F55992-2BD3-4E5F-A9FD-53A44A889CCF}" type="slidenum">
              <a:rPr lang="es-EC" smtClean="0"/>
              <a:pPr/>
              <a:t>‹Nº›</a:t>
            </a:fld>
            <a:endParaRPr lang="es-EC"/>
          </a:p>
        </p:txBody>
      </p:sp>
      <p:sp>
        <p:nvSpPr>
          <p:cNvPr id="2" name="1 Título"/>
          <p:cNvSpPr>
            <a:spLocks noGrp="1"/>
          </p:cNvSpPr>
          <p:nvPr>
            <p:ph type="title"/>
          </p:nvPr>
        </p:nvSpPr>
        <p:spPr>
          <a:xfrm>
            <a:off x="4200525" y="7040880"/>
            <a:ext cx="8214360" cy="1706880"/>
          </a:xfrm>
        </p:spPr>
        <p:txBody>
          <a:bodyPr anchor="t">
            <a:noAutofit/>
          </a:bodyPr>
          <a:lstStyle>
            <a:lvl1pPr algn="l">
              <a:buNone/>
              <a:defRPr sz="3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200525" y="853440"/>
            <a:ext cx="8214360" cy="5974080"/>
          </a:xfrm>
        </p:spPr>
        <p:txBody>
          <a:bodyPr/>
          <a:lstStyle>
            <a:lvl1pPr marL="0" indent="0">
              <a:buNone/>
              <a:defRPr sz="45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33400" y="1386840"/>
            <a:ext cx="3413760" cy="7360920"/>
          </a:xfrm>
        </p:spPr>
        <p:txBody>
          <a:bodyPr/>
          <a:lstStyle>
            <a:lvl1pPr marL="0" indent="0">
              <a:spcAft>
                <a:spcPts val="1400"/>
              </a:spcAft>
              <a:buFontTx/>
              <a:buNone/>
              <a:defRPr sz="2200">
                <a:solidFill>
                  <a:srgbClr val="FFFFFF"/>
                </a:solidFill>
              </a:defRPr>
            </a:lvl1pPr>
            <a:lvl2pPr>
              <a:defRPr sz="1700"/>
            </a:lvl2pPr>
            <a:lvl3pPr>
              <a:defRPr sz="1400"/>
            </a:lvl3pPr>
            <a:lvl4pPr>
              <a:defRPr sz="1300"/>
            </a:lvl4pPr>
            <a:lvl5pPr>
              <a:defRPr sz="13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209093" y="8943740"/>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5" name="4 Marcador de fecha"/>
          <p:cNvSpPr>
            <a:spLocks noGrp="1"/>
          </p:cNvSpPr>
          <p:nvPr>
            <p:ph type="dt" sz="half" idx="10"/>
          </p:nvPr>
        </p:nvSpPr>
        <p:spPr>
          <a:xfrm>
            <a:off x="8103413" y="8966978"/>
            <a:ext cx="4262933" cy="512064"/>
          </a:xfrm>
        </p:spPr>
        <p:txBody>
          <a:bodyPr/>
          <a:lstStyle/>
          <a:p>
            <a:fld id="{15D3FE81-8AD3-4709-860D-DD53FB07A55C}" type="datetimeFigureOut">
              <a:rPr lang="es-EC" smtClean="0"/>
              <a:pPr/>
              <a:t>04/07/2013</a:t>
            </a:fld>
            <a:endParaRPr lang="es-EC"/>
          </a:p>
        </p:txBody>
      </p:sp>
      <p:sp>
        <p:nvSpPr>
          <p:cNvPr id="6" name="5 Marcador de pie de página"/>
          <p:cNvSpPr>
            <a:spLocks noGrp="1"/>
          </p:cNvSpPr>
          <p:nvPr>
            <p:ph type="ftr" sz="quarter" idx="11"/>
          </p:nvPr>
        </p:nvSpPr>
        <p:spPr>
          <a:xfrm>
            <a:off x="422453" y="8975187"/>
            <a:ext cx="5018227" cy="512064"/>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1"/>
            <a:ext cx="12801600" cy="195071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Rectángulo"/>
          <p:cNvSpPr>
            <a:spLocks noChangeArrowheads="1"/>
          </p:cNvSpPr>
          <p:nvPr/>
        </p:nvSpPr>
        <p:spPr bwMode="auto">
          <a:xfrm>
            <a:off x="209093" y="8943740"/>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4" name="13 Marcador de fecha"/>
          <p:cNvSpPr>
            <a:spLocks noGrp="1"/>
          </p:cNvSpPr>
          <p:nvPr>
            <p:ph type="dt" sz="half" idx="2"/>
          </p:nvPr>
        </p:nvSpPr>
        <p:spPr>
          <a:xfrm>
            <a:off x="8107680" y="8966978"/>
            <a:ext cx="4262933" cy="512064"/>
          </a:xfrm>
          <a:prstGeom prst="rect">
            <a:avLst/>
          </a:prstGeom>
        </p:spPr>
        <p:txBody>
          <a:bodyPr vert="horz" lIns="128016" tIns="64008" rIns="128016" bIns="64008"/>
          <a:lstStyle>
            <a:lvl1pPr algn="r" eaLnBrk="1" latinLnBrk="0" hangingPunct="1">
              <a:defRPr kumimoji="0" sz="2000">
                <a:solidFill>
                  <a:srgbClr val="FFFFFF"/>
                </a:solidFill>
              </a:defRPr>
            </a:lvl1pPr>
          </a:lstStyle>
          <a:p>
            <a:fld id="{15D3FE81-8AD3-4709-860D-DD53FB07A55C}" type="datetimeFigureOut">
              <a:rPr lang="es-EC" smtClean="0"/>
              <a:pPr/>
              <a:t>04/07/2013</a:t>
            </a:fld>
            <a:endParaRPr lang="es-EC"/>
          </a:p>
        </p:txBody>
      </p:sp>
      <p:sp>
        <p:nvSpPr>
          <p:cNvPr id="3" name="2 Marcador de pie de página"/>
          <p:cNvSpPr>
            <a:spLocks noGrp="1"/>
          </p:cNvSpPr>
          <p:nvPr>
            <p:ph type="ftr" sz="quarter" idx="3"/>
          </p:nvPr>
        </p:nvSpPr>
        <p:spPr>
          <a:xfrm>
            <a:off x="426720" y="8975187"/>
            <a:ext cx="5013960" cy="512064"/>
          </a:xfrm>
          <a:prstGeom prst="rect">
            <a:avLst/>
          </a:prstGeom>
        </p:spPr>
        <p:txBody>
          <a:bodyPr vert="horz" lIns="128016" tIns="64008" rIns="128016" bIns="64008"/>
          <a:lstStyle>
            <a:lvl1pPr algn="l" eaLnBrk="1" latinLnBrk="0" hangingPunct="1">
              <a:defRPr kumimoji="0" sz="1700">
                <a:solidFill>
                  <a:srgbClr val="FFFFFF"/>
                </a:solidFill>
              </a:defRPr>
            </a:lvl1pPr>
          </a:lstStyle>
          <a:p>
            <a:endParaRPr lang="es-EC"/>
          </a:p>
        </p:txBody>
      </p:sp>
      <p:sp>
        <p:nvSpPr>
          <p:cNvPr id="8" name="7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0" name="9 Conector recto"/>
          <p:cNvSpPr>
            <a:spLocks noChangeShapeType="1"/>
          </p:cNvSpPr>
          <p:nvPr/>
        </p:nvSpPr>
        <p:spPr bwMode="auto">
          <a:xfrm>
            <a:off x="213360" y="1787440"/>
            <a:ext cx="1236634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2" name="11 Elipse"/>
          <p:cNvSpPr/>
          <p:nvPr/>
        </p:nvSpPr>
        <p:spPr>
          <a:xfrm>
            <a:off x="5974080" y="133845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5" name="14 Elipse"/>
          <p:cNvSpPr/>
          <p:nvPr/>
        </p:nvSpPr>
        <p:spPr>
          <a:xfrm>
            <a:off x="6106363" y="147073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6080760" y="1456244"/>
            <a:ext cx="640080" cy="617855"/>
          </a:xfrm>
          <a:prstGeom prst="rect">
            <a:avLst/>
          </a:prstGeom>
        </p:spPr>
        <p:txBody>
          <a:bodyPr vert="horz" lIns="64008" tIns="64008" rIns="64008" bIns="64008" anchor="ctr">
            <a:normAutofit/>
          </a:bodyPr>
          <a:lstStyle>
            <a:lvl1pPr algn="ctr" eaLnBrk="1" latinLnBrk="0" hangingPunct="1">
              <a:defRPr kumimoji="0" sz="2200">
                <a:solidFill>
                  <a:schemeClr val="accent3">
                    <a:shade val="75000"/>
                  </a:schemeClr>
                </a:solidFill>
              </a:defRPr>
            </a:lvl1pPr>
          </a:lstStyle>
          <a:p>
            <a:fld id="{F1F55992-2BD3-4E5F-A9FD-53A44A889CCF}" type="slidenum">
              <a:rPr lang="es-EC" smtClean="0"/>
              <a:pPr/>
              <a:t>‹Nº›</a:t>
            </a:fld>
            <a:endParaRPr lang="es-EC"/>
          </a:p>
        </p:txBody>
      </p:sp>
      <p:sp>
        <p:nvSpPr>
          <p:cNvPr id="22" name="21 Marcador de título"/>
          <p:cNvSpPr>
            <a:spLocks noGrp="1"/>
          </p:cNvSpPr>
          <p:nvPr>
            <p:ph type="title"/>
          </p:nvPr>
        </p:nvSpPr>
        <p:spPr>
          <a:xfrm>
            <a:off x="422453" y="320040"/>
            <a:ext cx="11948160" cy="1062533"/>
          </a:xfrm>
          <a:prstGeom prst="rect">
            <a:avLst/>
          </a:prstGeom>
        </p:spPr>
        <p:txBody>
          <a:bodyPr vert="horz" lIns="128016" tIns="64008" rIns="128016" bIns="64008"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22453" y="2133600"/>
            <a:ext cx="11948160" cy="6439205"/>
          </a:xfrm>
          <a:prstGeom prst="rect">
            <a:avLst/>
          </a:prstGeom>
        </p:spPr>
        <p:txBody>
          <a:bodyPr vert="horz" lIns="128016" tIns="64008" rIns="128016" bIns="64008">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600" kern="1200">
          <a:solidFill>
            <a:schemeClr val="accent3">
              <a:shade val="75000"/>
            </a:schemeClr>
          </a:solidFill>
          <a:latin typeface="+mj-lt"/>
          <a:ea typeface="+mj-ea"/>
          <a:cs typeface="+mj-cs"/>
        </a:defRPr>
      </a:lvl1pPr>
    </p:titleStyle>
    <p:bodyStyle>
      <a:lvl1pPr marL="384048" indent="-384048" algn="l" rtl="0" eaLnBrk="1" latinLnBrk="0" hangingPunct="1">
        <a:spcBef>
          <a:spcPct val="20000"/>
        </a:spcBef>
        <a:buClr>
          <a:schemeClr val="accent1"/>
        </a:buClr>
        <a:buSzPct val="85000"/>
        <a:buFont typeface="Wingdings 2"/>
        <a:buChar char=""/>
        <a:defRPr kumimoji="0" sz="3800" kern="1200">
          <a:solidFill>
            <a:schemeClr val="tx1"/>
          </a:solidFill>
          <a:latin typeface="+mn-lt"/>
          <a:ea typeface="+mn-ea"/>
          <a:cs typeface="+mn-cs"/>
        </a:defRPr>
      </a:lvl1pPr>
      <a:lvl2pPr marL="768096" indent="-384048" algn="l" rtl="0" eaLnBrk="1" latinLnBrk="0" hangingPunct="1">
        <a:spcBef>
          <a:spcPct val="20000"/>
        </a:spcBef>
        <a:buClr>
          <a:schemeClr val="accent2"/>
        </a:buClr>
        <a:buSzPct val="70000"/>
        <a:buFont typeface="Wingdings"/>
        <a:buChar char=""/>
        <a:defRPr kumimoji="0" sz="3100" kern="1200">
          <a:solidFill>
            <a:schemeClr val="tx2"/>
          </a:solidFill>
          <a:latin typeface="+mn-lt"/>
          <a:ea typeface="+mn-ea"/>
          <a:cs typeface="+mn-cs"/>
        </a:defRPr>
      </a:lvl2pPr>
      <a:lvl3pPr marL="1152144" indent="-320040" algn="l" rtl="0" eaLnBrk="1" latinLnBrk="0" hangingPunct="1">
        <a:spcBef>
          <a:spcPct val="20000"/>
        </a:spcBef>
        <a:buClr>
          <a:schemeClr val="accent3"/>
        </a:buClr>
        <a:buSzPct val="75000"/>
        <a:buFont typeface="Wingdings 2"/>
        <a:buChar char=""/>
        <a:defRPr kumimoji="0" sz="2800" kern="1200">
          <a:solidFill>
            <a:schemeClr val="tx1"/>
          </a:solidFill>
          <a:latin typeface="+mn-lt"/>
          <a:ea typeface="+mn-ea"/>
          <a:cs typeface="+mn-cs"/>
        </a:defRPr>
      </a:lvl3pPr>
      <a:lvl4pPr marL="1536192" indent="-320040" algn="l" rtl="0" eaLnBrk="1" latinLnBrk="0" hangingPunct="1">
        <a:spcBef>
          <a:spcPct val="20000"/>
        </a:spcBef>
        <a:buClr>
          <a:schemeClr val="accent4"/>
        </a:buClr>
        <a:buSzPct val="70000"/>
        <a:buFont typeface="Wingdings"/>
        <a:buChar char=""/>
        <a:defRPr kumimoji="0" sz="2800" kern="1200">
          <a:solidFill>
            <a:schemeClr val="tx2"/>
          </a:solidFill>
          <a:latin typeface="+mn-lt"/>
          <a:ea typeface="+mn-ea"/>
          <a:cs typeface="+mn-cs"/>
        </a:defRPr>
      </a:lvl4pPr>
      <a:lvl5pPr marL="1920240" indent="-320040" algn="l" rtl="0" eaLnBrk="1" latinLnBrk="0" hangingPunct="1">
        <a:spcBef>
          <a:spcPct val="20000"/>
        </a:spcBef>
        <a:buClr>
          <a:schemeClr val="accent5"/>
        </a:buClr>
        <a:buFontTx/>
        <a:buChar char="•"/>
        <a:defRPr kumimoji="0" sz="2500" kern="1200">
          <a:solidFill>
            <a:schemeClr val="tx1"/>
          </a:solidFill>
          <a:latin typeface="+mn-lt"/>
          <a:ea typeface="+mn-ea"/>
          <a:cs typeface="+mn-cs"/>
        </a:defRPr>
      </a:lvl5pPr>
      <a:lvl6pPr marL="2304288" indent="-256032" algn="l" rtl="0" eaLnBrk="1" latinLnBrk="0" hangingPunct="1">
        <a:spcBef>
          <a:spcPct val="20000"/>
        </a:spcBef>
        <a:buClr>
          <a:schemeClr val="accent6"/>
        </a:buClr>
        <a:buSzPct val="80000"/>
        <a:buFont typeface="Wingdings 2"/>
        <a:buChar char=""/>
        <a:defRPr kumimoji="0" sz="2500" kern="1200">
          <a:solidFill>
            <a:schemeClr val="tx1"/>
          </a:solidFill>
          <a:latin typeface="+mn-lt"/>
          <a:ea typeface="+mn-ea"/>
          <a:cs typeface="+mn-cs"/>
        </a:defRPr>
      </a:lvl6pPr>
      <a:lvl7pPr marL="2688336" indent="-256032" algn="l" rtl="0" eaLnBrk="1" latinLnBrk="0" hangingPunct="1">
        <a:spcBef>
          <a:spcPct val="20000"/>
        </a:spcBef>
        <a:buClr>
          <a:schemeClr val="accent1">
            <a:shade val="75000"/>
          </a:schemeClr>
        </a:buClr>
        <a:buSzPct val="90000"/>
        <a:buChar char="•"/>
        <a:defRPr kumimoji="0" sz="2200" kern="1200" baseline="0">
          <a:solidFill>
            <a:schemeClr val="tx1"/>
          </a:solidFill>
          <a:latin typeface="+mn-lt"/>
          <a:ea typeface="+mn-ea"/>
          <a:cs typeface="+mn-cs"/>
        </a:defRPr>
      </a:lvl7pPr>
      <a:lvl8pPr marL="2944368" indent="-256032" algn="l" rtl="0" eaLnBrk="1" latinLnBrk="0" hangingPunct="1">
        <a:spcBef>
          <a:spcPct val="20000"/>
        </a:spcBef>
        <a:buClr>
          <a:schemeClr val="accent4">
            <a:shade val="75000"/>
          </a:schemeClr>
        </a:buClr>
        <a:buChar char="•"/>
        <a:defRPr kumimoji="0" sz="2200" kern="1200">
          <a:solidFill>
            <a:schemeClr val="tx1"/>
          </a:solidFill>
          <a:latin typeface="+mn-lt"/>
          <a:ea typeface="+mn-ea"/>
          <a:cs typeface="+mn-cs"/>
        </a:defRPr>
      </a:lvl8pPr>
      <a:lvl9pPr marL="3328416" indent="-256032" algn="l" rtl="0" eaLnBrk="1" latinLnBrk="0" hangingPunct="1">
        <a:spcBef>
          <a:spcPct val="20000"/>
        </a:spcBef>
        <a:buClr>
          <a:schemeClr val="accent2">
            <a:shade val="75000"/>
          </a:schemeClr>
        </a:buClr>
        <a:buSzPct val="90000"/>
        <a:buChar char="•"/>
        <a:defRPr kumimoji="0" sz="20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7.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5.xml"/><Relationship Id="rId7" Type="http://schemas.openxmlformats.org/officeDocument/2006/relationships/slide" Target="slide7.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8.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8.xml"/><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hyperlink" Target="CAP&#205;TULO%206.doc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slide" Target="slide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ANEXO%20A/mapa_sismico.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ANEXO%20A/mapa_mov_masa.pdf" TargetMode="External"/><Relationship Id="rId2" Type="http://schemas.openxmlformats.org/officeDocument/2006/relationships/hyperlink" Target="ANEXO%20A/mapa_inundacion.pdf" TargetMode="Externa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8.xml"/><Relationship Id="rId7" Type="http://schemas.openxmlformats.org/officeDocument/2006/relationships/slide" Target="slide7.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hyperlink" Target="ANEXO%20A/mapa_volcanica.pdf"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package" Target="../embeddings/Microsoft_Word_Document1.docx"/><Relationship Id="rId9" Type="http://schemas.openxmlformats.org/officeDocument/2006/relationships/slide" Target="slide8.xml"/></Relationships>
</file>

<file path=ppt/slides/_rels/slide32.xml.rels><?xml version="1.0" encoding="UTF-8" standalone="yes"?>
<Relationships xmlns="http://schemas.openxmlformats.org/package/2006/relationships"><Relationship Id="rId8" Type="http://schemas.openxmlformats.org/officeDocument/2006/relationships/hyperlink" Target="ANEXO%20A/Mapa%20de%20Vialidad%20ante%20Amenaza%20de%20Deslizamiento%20-%20Patate.pdf" TargetMode="External"/><Relationship Id="rId13" Type="http://schemas.openxmlformats.org/officeDocument/2006/relationships/hyperlink" Target="ANEXO%20A/Mapa%20del%20Sistema%20de%20Agua%20Potable%20ante%20Amenaza%20Sismica%20-%20Parroq%20Patate.pdf" TargetMode="External"/><Relationship Id="rId3" Type="http://schemas.openxmlformats.org/officeDocument/2006/relationships/hyperlink" Target="Mapas/Mapa%20del%20Sistema%20de%20Agua%20Potable%20ante%20Amenaza%20Deslizamientos%20-%20Prto.%20Fco.%20Orellana.pdf" TargetMode="External"/><Relationship Id="rId7" Type="http://schemas.openxmlformats.org/officeDocument/2006/relationships/hyperlink" Target="ANEXO%20A/Mapa%20del%20Sistema%20de%20Alcantarillado%20ante%20Amenaza%20Volcanica%20Lahar%20-%20Parroq%20Patate.pdf" TargetMode="External"/><Relationship Id="rId12" Type="http://schemas.openxmlformats.org/officeDocument/2006/relationships/hyperlink" Target="ANEXO%20A/Mapa%20del%20Sistema%20de%20Agua%20Potable%20ante%20Amenaza%20Volcanica%20Ceniza%20-%20Parroq%20Patate.pdf" TargetMode="External"/><Relationship Id="rId17" Type="http://schemas.openxmlformats.org/officeDocument/2006/relationships/hyperlink" Target="ANEXO%20A/Mapa%20de%20Vialidad%20ante%20Amenaza%20S&#237;smica%20-%20Patate.pdf" TargetMode="External"/><Relationship Id="rId2" Type="http://schemas.openxmlformats.org/officeDocument/2006/relationships/hyperlink" Target="Mapas/Mapa%20del%20Sistema%20de%20Agua%20Potable%20ante%20Amenaza%20Inundaciones%20-%20Prto.%20Fco.%20Orellana.pdf" TargetMode="External"/><Relationship Id="rId16" Type="http://schemas.openxmlformats.org/officeDocument/2006/relationships/hyperlink" Target="ANEXO%20A/Mapa%20de%20Vialidad%20ante%20Amenaza%20Volcanica%20Lahar%20-%20Patate.pdf" TargetMode="External"/><Relationship Id="rId1" Type="http://schemas.openxmlformats.org/officeDocument/2006/relationships/slideLayout" Target="../slideLayouts/slideLayout7.xml"/><Relationship Id="rId6" Type="http://schemas.openxmlformats.org/officeDocument/2006/relationships/hyperlink" Target="ANEXO%20A/Mapa%20del%20Sistema%20de%20Agua%20Potable%20ante%20Amenaza%20Volcanica%20Lahar%20-%20Parroq%20Patate.pdf" TargetMode="External"/><Relationship Id="rId11" Type="http://schemas.openxmlformats.org/officeDocument/2006/relationships/hyperlink" Target="ANEXO%20A/Mapa%20del%20Sistema%20de%20Alcantarillado%20ante%20Amenaza%20Sismica%20-%20Parroq%20Patate.pdf" TargetMode="External"/><Relationship Id="rId5" Type="http://schemas.openxmlformats.org/officeDocument/2006/relationships/slide" Target="slide8.xml"/><Relationship Id="rId15" Type="http://schemas.openxmlformats.org/officeDocument/2006/relationships/hyperlink" Target="ANEXO%20A/Mapa%20de%20Vialidad%20ante%20Amenaza%20Volcanica%20Ceniza%20-%20Patate.pdf" TargetMode="External"/><Relationship Id="rId10" Type="http://schemas.openxmlformats.org/officeDocument/2006/relationships/hyperlink" Target="ANEXO%20A/Mapa%20del%20Sistema%20de%20Alcantarillado%20ante%20Amenaza%20Volcanica%20Ceniza%20-%20Parroq%20Patate.pdf" TargetMode="External"/><Relationship Id="rId4" Type="http://schemas.openxmlformats.org/officeDocument/2006/relationships/slide" Target="slide32.xml"/><Relationship Id="rId9" Type="http://schemas.openxmlformats.org/officeDocument/2006/relationships/slide" Target="slide33.xml"/><Relationship Id="rId14" Type="http://schemas.openxmlformats.org/officeDocument/2006/relationships/hyperlink" Target="ANEXO%20A/Mapa%20del%20Sistema%20de%20Agua%20Potable%20ante%20Amenaza%20de%20Desilizamientos%20-%20Parroq%20Patate.pdf" TargetMode="Externa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9.png"/><Relationship Id="rId7" Type="http://schemas.openxmlformats.org/officeDocument/2006/relationships/diagramQuickStyle" Target="../diagrams/quickStyle1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slide" Target="slide38.xml"/><Relationship Id="rId9" Type="http://schemas.microsoft.com/office/2007/relationships/diagramDrawing" Target="../diagrams/drawing10.xml"/></Relationships>
</file>

<file path=ppt/slides/_rels/slide3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slide" Target="slide7.xml"/><Relationship Id="rId7" Type="http://schemas.openxmlformats.org/officeDocument/2006/relationships/diagramColors" Target="../diagrams/colors11.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jpeg"/><Relationship Id="rId7" Type="http://schemas.openxmlformats.org/officeDocument/2006/relationships/diagramQuickStyle" Target="../diagrams/quickStyle3.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microsoft.com/office/2007/relationships/hdphoto" Target="../media/hdphoto2.wdp"/><Relationship Id="rId5" Type="http://schemas.openxmlformats.org/officeDocument/2006/relationships/diagramData" Target="../diagrams/data3.xml"/><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hyperlink" Target="ANEXO%20A/mapa_pendientes.pdf" TargetMode="External"/><Relationship Id="rId13" Type="http://schemas.openxmlformats.org/officeDocument/2006/relationships/slide" Target="slide11.xml"/><Relationship Id="rId3" Type="http://schemas.openxmlformats.org/officeDocument/2006/relationships/slide" Target="slide28.xml"/><Relationship Id="rId7" Type="http://schemas.openxmlformats.org/officeDocument/2006/relationships/hyperlink" Target="ANEXO%20A/mapa_base.pdf" TargetMode="External"/><Relationship Id="rId12" Type="http://schemas.openxmlformats.org/officeDocument/2006/relationships/slide" Target="slide10.xml"/><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30.xml"/><Relationship Id="rId11" Type="http://schemas.openxmlformats.org/officeDocument/2006/relationships/hyperlink" Target="ANEXO%20A/mapa_demografico.pdf" TargetMode="External"/><Relationship Id="rId5" Type="http://schemas.openxmlformats.org/officeDocument/2006/relationships/slide" Target="slide32.xml"/><Relationship Id="rId10" Type="http://schemas.openxmlformats.org/officeDocument/2006/relationships/slide" Target="slide12.xml"/><Relationship Id="rId4" Type="http://schemas.openxmlformats.org/officeDocument/2006/relationships/slide" Target="slide29.xml"/><Relationship Id="rId9" Type="http://schemas.openxmlformats.org/officeDocument/2006/relationships/hyperlink" Target="ANEXO%20A/mapa_infraestructura.pdf" TargetMode="External"/><Relationship Id="rId14" Type="http://schemas.openxmlformats.org/officeDocument/2006/relationships/hyperlink" Target="ANEXO%20A/mapa_uso_suelo.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ANEXO%20A/Mapa%20de%20Pobreza%20por%20NBI%20-%20Patate.pdf" TargetMode="External"/><Relationship Id="rId3" Type="http://schemas.openxmlformats.org/officeDocument/2006/relationships/slide" Target="slide12.xml"/><Relationship Id="rId7"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hyperlink" Target="ANEXO%20A/mapa%20completitud%202.pdf" TargetMode="External"/><Relationship Id="rId4" Type="http://schemas.openxmlformats.org/officeDocument/2006/relationships/slide" Target="slide31.xml"/><Relationship Id="rId9" Type="http://schemas.openxmlformats.org/officeDocument/2006/relationships/slide" Target="slide19.xml"/></Relationships>
</file>

<file path=ppt/slides/_rels/slide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904" y="1748575"/>
            <a:ext cx="12247478" cy="6669003"/>
          </a:xfrm>
          <a:prstGeom prst="rect">
            <a:avLst/>
          </a:prstGeom>
          <a:noFill/>
          <a:ln>
            <a:noFill/>
          </a:ln>
          <a:effectLst>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EC" sz="3600" b="1" dirty="0">
                <a:solidFill>
                  <a:schemeClr val="accent3">
                    <a:lumMod val="50000"/>
                  </a:schemeClr>
                </a:solidFill>
                <a:latin typeface="Times New Roman" pitchFamily="18" charset="0"/>
                <a:cs typeface="Times New Roman" pitchFamily="18" charset="0"/>
              </a:rPr>
              <a:t>ESCUELA POLITÉCNICA DEL </a:t>
            </a:r>
            <a:r>
              <a:rPr lang="es-EC" sz="3600" b="1" dirty="0" smtClean="0">
                <a:solidFill>
                  <a:schemeClr val="accent3">
                    <a:lumMod val="50000"/>
                  </a:schemeClr>
                </a:solidFill>
                <a:latin typeface="Times New Roman" pitchFamily="18" charset="0"/>
                <a:cs typeface="Times New Roman" pitchFamily="18" charset="0"/>
              </a:rPr>
              <a:t>EJÉRCITO</a:t>
            </a:r>
            <a:r>
              <a:rPr lang="es-EC" sz="2400" b="1" dirty="0">
                <a:solidFill>
                  <a:schemeClr val="accent3">
                    <a:lumMod val="50000"/>
                  </a:schemeClr>
                </a:solidFill>
                <a:latin typeface="Times New Roman" pitchFamily="18" charset="0"/>
                <a:cs typeface="Times New Roman" pitchFamily="18" charset="0"/>
              </a:rPr>
              <a:t/>
            </a:r>
            <a:br>
              <a:rPr lang="es-EC" sz="2400" b="1" dirty="0">
                <a:solidFill>
                  <a:schemeClr val="accent3">
                    <a:lumMod val="50000"/>
                  </a:schemeClr>
                </a:solidFill>
                <a:latin typeface="Times New Roman" pitchFamily="18" charset="0"/>
                <a:cs typeface="Times New Roman" pitchFamily="18" charset="0"/>
              </a:rPr>
            </a:br>
            <a:r>
              <a:rPr lang="es-EC" sz="2400" b="1" dirty="0">
                <a:solidFill>
                  <a:schemeClr val="accent3">
                    <a:lumMod val="50000"/>
                  </a:schemeClr>
                </a:solidFill>
                <a:latin typeface="Times New Roman" pitchFamily="18" charset="0"/>
                <a:cs typeface="Times New Roman" pitchFamily="18" charset="0"/>
              </a:rPr>
              <a:t>CARRERA DE INGENIERÍA GEOGRÁFICA Y DEL MEDIO AMBIENTE (CIGMA)</a:t>
            </a:r>
            <a:endParaRPr lang="es-EC" sz="2400" dirty="0">
              <a:solidFill>
                <a:schemeClr val="accent3">
                  <a:lumMod val="50000"/>
                </a:schemeClr>
              </a:solidFill>
            </a:endParaRPr>
          </a:p>
        </p:txBody>
      </p:sp>
      <p:sp>
        <p:nvSpPr>
          <p:cNvPr id="4" name="2 Subtítulo"/>
          <p:cNvSpPr txBox="1">
            <a:spLocks noGrp="1"/>
          </p:cNvSpPr>
          <p:nvPr>
            <p:ph sz="quarter" idx="1"/>
          </p:nvPr>
        </p:nvSpPr>
        <p:spPr>
          <a:xfrm>
            <a:off x="620335" y="2424336"/>
            <a:ext cx="11955011" cy="2014661"/>
          </a:xfrm>
          <a:prstGeom prst="rect">
            <a:avLst/>
          </a:prstGeom>
        </p:spPr>
        <p:txBody>
          <a:bodyPr vert="horz" lIns="128016" tIns="64008" rIns="128016" bIns="64008">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s-EC" sz="2800" b="1" dirty="0">
                <a:solidFill>
                  <a:schemeClr val="tx2">
                    <a:lumMod val="75000"/>
                  </a:schemeClr>
                </a:solidFill>
                <a:latin typeface="Times New Roman" pitchFamily="18" charset="0"/>
                <a:cs typeface="Times New Roman" pitchFamily="18" charset="0"/>
              </a:rPr>
              <a:t>“APLICACIÓN Y SISTEMATIZACIÓN DE LA PROPUESTA METODOLÓGICA PARA EL ANÁLISIS DE </a:t>
            </a:r>
            <a:r>
              <a:rPr lang="es-EC" sz="2800" b="1" dirty="0" smtClean="0">
                <a:solidFill>
                  <a:schemeClr val="tx2">
                    <a:lumMod val="75000"/>
                  </a:schemeClr>
                </a:solidFill>
                <a:latin typeface="Times New Roman" pitchFamily="18" charset="0"/>
                <a:cs typeface="Times New Roman" pitchFamily="18" charset="0"/>
              </a:rPr>
              <a:t>VULNERABILIDAD </a:t>
            </a:r>
            <a:r>
              <a:rPr lang="es-EC" sz="2800" b="1" dirty="0">
                <a:solidFill>
                  <a:schemeClr val="tx2">
                    <a:lumMod val="75000"/>
                  </a:schemeClr>
                </a:solidFill>
                <a:latin typeface="Times New Roman" pitchFamily="18" charset="0"/>
                <a:cs typeface="Times New Roman" pitchFamily="18" charset="0"/>
              </a:rPr>
              <a:t>DE LA PARROQUIA </a:t>
            </a:r>
            <a:r>
              <a:rPr lang="es-EC" sz="2800" b="1" dirty="0" smtClean="0">
                <a:solidFill>
                  <a:schemeClr val="tx2">
                    <a:lumMod val="75000"/>
                  </a:schemeClr>
                </a:solidFill>
                <a:latin typeface="Times New Roman" pitchFamily="18" charset="0"/>
                <a:cs typeface="Times New Roman" pitchFamily="18" charset="0"/>
              </a:rPr>
              <a:t>PATATE, DEL CANTÓN PATATE”</a:t>
            </a:r>
            <a:endParaRPr lang="es-EC" sz="2800" b="1" dirty="0">
              <a:solidFill>
                <a:schemeClr val="tx2">
                  <a:lumMod val="75000"/>
                </a:schemeClr>
              </a:solidFill>
              <a:latin typeface="Times New Roman" pitchFamily="18" charset="0"/>
              <a:cs typeface="Times New Roman" pitchFamily="18" charset="0"/>
            </a:endParaRPr>
          </a:p>
        </p:txBody>
      </p:sp>
      <p:sp>
        <p:nvSpPr>
          <p:cNvPr id="5" name="4 Rectángulo"/>
          <p:cNvSpPr/>
          <p:nvPr/>
        </p:nvSpPr>
        <p:spPr>
          <a:xfrm>
            <a:off x="1537675" y="5083077"/>
            <a:ext cx="9905936" cy="867930"/>
          </a:xfrm>
          <a:prstGeom prst="rect">
            <a:avLst/>
          </a:prstGeom>
        </p:spPr>
        <p:txBody>
          <a:bodyPr wrap="square" lIns="128016" tIns="64008" rIns="128016" bIns="64008">
            <a:spAutoFit/>
          </a:bodyPr>
          <a:lstStyle/>
          <a:p>
            <a:pPr algn="ctr"/>
            <a:r>
              <a:rPr lang="es-ES" sz="2400" b="1" dirty="0" smtClean="0">
                <a:solidFill>
                  <a:schemeClr val="tx2">
                    <a:lumMod val="75000"/>
                  </a:schemeClr>
                </a:solidFill>
                <a:latin typeface="Times New Roman" pitchFamily="18" charset="0"/>
                <a:cs typeface="Times New Roman" pitchFamily="18" charset="0"/>
              </a:rPr>
              <a:t>Autores:</a:t>
            </a:r>
          </a:p>
          <a:p>
            <a:r>
              <a:rPr lang="es-ES" sz="2400" b="1" dirty="0" smtClean="0">
                <a:solidFill>
                  <a:schemeClr val="tx2">
                    <a:lumMod val="75000"/>
                  </a:schemeClr>
                </a:solidFill>
                <a:latin typeface="Times New Roman" pitchFamily="18" charset="0"/>
                <a:cs typeface="Times New Roman" pitchFamily="18" charset="0"/>
              </a:rPr>
              <a:t>       Mayra Nataly Correa Fonseca</a:t>
            </a:r>
            <a:r>
              <a:rPr lang="es-ES" sz="2400" b="1" dirty="0">
                <a:solidFill>
                  <a:schemeClr val="tx2">
                    <a:lumMod val="75000"/>
                  </a:schemeClr>
                </a:solidFill>
                <a:latin typeface="Times New Roman" pitchFamily="18" charset="0"/>
                <a:cs typeface="Times New Roman" pitchFamily="18" charset="0"/>
              </a:rPr>
              <a:t> </a:t>
            </a:r>
            <a:r>
              <a:rPr lang="es-ES" sz="2400" b="1" dirty="0" smtClean="0">
                <a:solidFill>
                  <a:schemeClr val="tx2">
                    <a:lumMod val="75000"/>
                  </a:schemeClr>
                </a:solidFill>
                <a:latin typeface="Times New Roman" pitchFamily="18" charset="0"/>
                <a:cs typeface="Times New Roman" pitchFamily="18" charset="0"/>
              </a:rPr>
              <a:t>          José David Granda Zambrano</a:t>
            </a:r>
            <a:endParaRPr lang="es-EC" sz="2400" b="1" dirty="0">
              <a:solidFill>
                <a:schemeClr val="tx2">
                  <a:lumMod val="75000"/>
                </a:schemeClr>
              </a:solidFill>
              <a:latin typeface="Times New Roman" pitchFamily="18" charset="0"/>
              <a:cs typeface="Times New Roman" pitchFamily="18" charset="0"/>
            </a:endParaRPr>
          </a:p>
        </p:txBody>
      </p:sp>
      <p:sp>
        <p:nvSpPr>
          <p:cNvPr id="7" name="6 Rectángulo"/>
          <p:cNvSpPr/>
          <p:nvPr/>
        </p:nvSpPr>
        <p:spPr>
          <a:xfrm>
            <a:off x="1513481" y="6744816"/>
            <a:ext cx="11492477" cy="898708"/>
          </a:xfrm>
          <a:prstGeom prst="rect">
            <a:avLst/>
          </a:prstGeom>
        </p:spPr>
        <p:txBody>
          <a:bodyPr wrap="square" lIns="128016" tIns="64008" rIns="128016" bIns="64008">
            <a:spAutoFit/>
          </a:bodyPr>
          <a:lstStyle/>
          <a:p>
            <a:r>
              <a:rPr lang="es-ES" b="1" dirty="0" smtClean="0">
                <a:solidFill>
                  <a:schemeClr val="tx2">
                    <a:lumMod val="75000"/>
                  </a:schemeClr>
                </a:solidFill>
                <a:latin typeface="Times New Roman" pitchFamily="18" charset="0"/>
                <a:cs typeface="Times New Roman" pitchFamily="18" charset="0"/>
              </a:rPr>
              <a:t>     Director:                                                                                  Codirector:</a:t>
            </a:r>
          </a:p>
          <a:p>
            <a:r>
              <a:rPr lang="es-ES" b="1" dirty="0" smtClean="0">
                <a:solidFill>
                  <a:schemeClr val="tx2">
                    <a:lumMod val="75000"/>
                  </a:schemeClr>
                </a:solidFill>
                <a:latin typeface="Times New Roman" pitchFamily="18" charset="0"/>
                <a:cs typeface="Times New Roman" pitchFamily="18" charset="0"/>
              </a:rPr>
              <a:t>Ing</a:t>
            </a:r>
            <a:r>
              <a:rPr lang="es-ES" b="1" dirty="0">
                <a:solidFill>
                  <a:schemeClr val="tx2">
                    <a:lumMod val="75000"/>
                  </a:schemeClr>
                </a:solidFill>
                <a:latin typeface="Times New Roman" pitchFamily="18" charset="0"/>
                <a:cs typeface="Times New Roman" pitchFamily="18" charset="0"/>
              </a:rPr>
              <a:t>. </a:t>
            </a:r>
            <a:r>
              <a:rPr lang="es-ES" b="1" dirty="0" smtClean="0">
                <a:solidFill>
                  <a:schemeClr val="tx2">
                    <a:lumMod val="75000"/>
                  </a:schemeClr>
                </a:solidFill>
                <a:latin typeface="Times New Roman" pitchFamily="18" charset="0"/>
                <a:cs typeface="Times New Roman" pitchFamily="18" charset="0"/>
              </a:rPr>
              <a:t>Eduardo Aguilera		</a:t>
            </a:r>
            <a:r>
              <a:rPr lang="es-ES" b="1" dirty="0">
                <a:solidFill>
                  <a:schemeClr val="tx2">
                    <a:lumMod val="75000"/>
                  </a:schemeClr>
                </a:solidFill>
                <a:latin typeface="Times New Roman" pitchFamily="18" charset="0"/>
                <a:cs typeface="Times New Roman" pitchFamily="18" charset="0"/>
              </a:rPr>
              <a:t>	</a:t>
            </a:r>
            <a:r>
              <a:rPr lang="es-ES" b="1" dirty="0" smtClean="0">
                <a:solidFill>
                  <a:schemeClr val="tx2">
                    <a:lumMod val="75000"/>
                  </a:schemeClr>
                </a:solidFill>
                <a:latin typeface="Times New Roman" pitchFamily="18" charset="0"/>
                <a:cs typeface="Times New Roman" pitchFamily="18" charset="0"/>
              </a:rPr>
              <a:t>                   Ing</a:t>
            </a:r>
            <a:r>
              <a:rPr lang="es-ES" b="1" dirty="0">
                <a:solidFill>
                  <a:schemeClr val="tx2">
                    <a:lumMod val="75000"/>
                  </a:schemeClr>
                </a:solidFill>
                <a:latin typeface="Times New Roman" pitchFamily="18" charset="0"/>
                <a:cs typeface="Times New Roman" pitchFamily="18" charset="0"/>
              </a:rPr>
              <a:t>. </a:t>
            </a:r>
            <a:r>
              <a:rPr lang="es-ES" b="1" dirty="0" smtClean="0">
                <a:solidFill>
                  <a:schemeClr val="tx2">
                    <a:lumMod val="75000"/>
                  </a:schemeClr>
                </a:solidFill>
                <a:latin typeface="Times New Roman" pitchFamily="18" charset="0"/>
                <a:cs typeface="Times New Roman" pitchFamily="18" charset="0"/>
              </a:rPr>
              <a:t>Francisco León </a:t>
            </a:r>
            <a:endParaRPr lang="es-EC" b="1" dirty="0">
              <a:solidFill>
                <a:schemeClr val="tx2">
                  <a:lumMod val="75000"/>
                </a:schemeClr>
              </a:solidFill>
              <a:latin typeface="Times New Roman" pitchFamily="18" charset="0"/>
              <a:cs typeface="Times New Roman" pitchFamily="18" charset="0"/>
            </a:endParaRPr>
          </a:p>
        </p:txBody>
      </p:sp>
      <p:sp>
        <p:nvSpPr>
          <p:cNvPr id="8" name="7 Rectángulo"/>
          <p:cNvSpPr/>
          <p:nvPr/>
        </p:nvSpPr>
        <p:spPr>
          <a:xfrm>
            <a:off x="620335" y="7965146"/>
            <a:ext cx="11492477" cy="904863"/>
          </a:xfrm>
          <a:prstGeom prst="rect">
            <a:avLst/>
          </a:prstGeom>
        </p:spPr>
        <p:txBody>
          <a:bodyPr wrap="square" lIns="128016" tIns="64008" rIns="128016" bIns="64008">
            <a:spAutoFit/>
          </a:bodyPr>
          <a:lstStyle/>
          <a:p>
            <a:pPr algn="ctr"/>
            <a:r>
              <a:rPr lang="es-ES" b="1" dirty="0" smtClean="0">
                <a:solidFill>
                  <a:schemeClr val="tx2">
                    <a:lumMod val="75000"/>
                  </a:schemeClr>
                </a:solidFill>
                <a:latin typeface="Times New Roman" pitchFamily="18" charset="0"/>
                <a:cs typeface="Times New Roman" pitchFamily="18" charset="0"/>
              </a:rPr>
              <a:t>Sangolquí - Ecuador</a:t>
            </a:r>
          </a:p>
          <a:p>
            <a:pPr algn="ctr"/>
            <a:r>
              <a:rPr lang="es-ES" b="1" dirty="0" smtClean="0">
                <a:solidFill>
                  <a:schemeClr val="tx2">
                    <a:lumMod val="75000"/>
                  </a:schemeClr>
                </a:solidFill>
                <a:latin typeface="Times New Roman" pitchFamily="18" charset="0"/>
                <a:cs typeface="Times New Roman" pitchFamily="18" charset="0"/>
              </a:rPr>
              <a:t>junio 2012</a:t>
            </a:r>
          </a:p>
        </p:txBody>
      </p:sp>
      <p:pic>
        <p:nvPicPr>
          <p:cNvPr id="9" name="0 Imagen"/>
          <p:cNvPicPr/>
          <p:nvPr/>
        </p:nvPicPr>
        <p:blipFill rotWithShape="1">
          <a:blip r:embed="rId4" cstate="print">
            <a:extLst>
              <a:ext uri="{28A0092B-C50C-407E-A947-70E740481C1C}">
                <a14:useLocalDpi xmlns:a14="http://schemas.microsoft.com/office/drawing/2010/main" val="0"/>
              </a:ext>
            </a:extLst>
          </a:blip>
          <a:srcRect l="23243" t="9677" b="24516"/>
          <a:stretch/>
        </p:blipFill>
        <p:spPr bwMode="auto">
          <a:xfrm>
            <a:off x="523176" y="8922552"/>
            <a:ext cx="2282952" cy="546735"/>
          </a:xfrm>
          <a:prstGeom prst="rect">
            <a:avLst/>
          </a:prstGeom>
          <a:ln>
            <a:noFill/>
          </a:ln>
          <a:extLst>
            <a:ext uri="{53640926-AAD7-44D8-BBD7-CCE9431645EC}">
              <a14:shadowObscured xmlns:a14="http://schemas.microsoft.com/office/drawing/2010/main"/>
            </a:ext>
          </a:extLst>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2528" y="8855875"/>
            <a:ext cx="1626898" cy="667444"/>
          </a:xfrm>
          <a:prstGeom prst="rect">
            <a:avLst/>
          </a:prstGeom>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944" y="8870011"/>
            <a:ext cx="319586" cy="639171"/>
          </a:xfrm>
          <a:prstGeom prst="rect">
            <a:avLst/>
          </a:prstGeom>
        </p:spPr>
      </p:pic>
    </p:spTree>
    <p:extLst>
      <p:ext uri="{BB962C8B-B14F-4D97-AF65-F5344CB8AC3E}">
        <p14:creationId xmlns:p14="http://schemas.microsoft.com/office/powerpoint/2010/main" val="1067203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945839183"/>
              </p:ext>
            </p:extLst>
          </p:nvPr>
        </p:nvGraphicFramePr>
        <p:xfrm>
          <a:off x="529293" y="1272208"/>
          <a:ext cx="11694099" cy="7316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553751" y="364907"/>
            <a:ext cx="11794910" cy="7056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128016" tIns="64008" rIns="128016" bIns="64008" rtlCol="0" anchor="ctr"/>
          <a:lstStyle/>
          <a:p>
            <a:pPr algn="ctr"/>
            <a:r>
              <a:rPr lang="es-EC" b="1" dirty="0" smtClean="0">
                <a:solidFill>
                  <a:schemeClr val="tx1"/>
                </a:solidFill>
                <a:latin typeface="Times New Roman" pitchFamily="18" charset="0"/>
                <a:cs typeface="Times New Roman" pitchFamily="18" charset="0"/>
              </a:rPr>
              <a:t>FACTORES QUE INCIDEN EN LA GÉNESIS DE LA VULNERABILIDAD</a:t>
            </a:r>
            <a:endParaRPr lang="es-ES" dirty="0">
              <a:solidFill>
                <a:schemeClr val="tx1"/>
              </a:solidFill>
              <a:latin typeface="Times New Roman" pitchFamily="18" charset="0"/>
              <a:cs typeface="Times New Roman" pitchFamily="18" charset="0"/>
            </a:endParaRPr>
          </a:p>
        </p:txBody>
      </p:sp>
      <p:sp>
        <p:nvSpPr>
          <p:cNvPr id="14" name="13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7"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86979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63046"/>
            <a:ext cx="258597" cy="513987"/>
          </a:xfrm>
          <a:prstGeom prst="rect">
            <a:avLst/>
          </a:prstGeom>
          <a:noFill/>
          <a:ln w="9525">
            <a:noFill/>
            <a:miter lim="800000"/>
            <a:headEnd/>
            <a:tailEnd/>
          </a:ln>
          <a:effectLst/>
        </p:spPr>
        <p:txBody>
          <a:bodyPr vert="horz" wrap="none" lIns="128016" tIns="64008" rIns="128016" bIns="64008" numCol="1" anchor="ctr" anchorCtr="0" compatLnSpc="1">
            <a:prstTxWarp prst="textNoShape">
              <a:avLst/>
            </a:prstTxWarp>
            <a:spAutoFit/>
          </a:bodyPr>
          <a:lstStyle/>
          <a:p>
            <a:endParaRPr lang="es-ES"/>
          </a:p>
        </p:txBody>
      </p:sp>
      <p:graphicFrame>
        <p:nvGraphicFramePr>
          <p:cNvPr id="7" name="6 Diagrama"/>
          <p:cNvGraphicFramePr/>
          <p:nvPr>
            <p:extLst>
              <p:ext uri="{D42A27DB-BD31-4B8C-83A1-F6EECF244321}">
                <p14:modId xmlns:p14="http://schemas.microsoft.com/office/powerpoint/2010/main" val="584226996"/>
              </p:ext>
            </p:extLst>
          </p:nvPr>
        </p:nvGraphicFramePr>
        <p:xfrm>
          <a:off x="553751" y="929872"/>
          <a:ext cx="6869563" cy="7690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21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7"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23" name="22 Rectángulo redondeado"/>
          <p:cNvSpPr/>
          <p:nvPr/>
        </p:nvSpPr>
        <p:spPr>
          <a:xfrm>
            <a:off x="553751" y="224194"/>
            <a:ext cx="11794910" cy="5439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128016" tIns="64008" rIns="128016" bIns="64008" rtlCol="0" anchor="ctr"/>
          <a:lstStyle/>
          <a:p>
            <a:pPr algn="ctr"/>
            <a:r>
              <a:rPr lang="es-EC" b="1" dirty="0" smtClean="0">
                <a:solidFill>
                  <a:schemeClr val="tx1"/>
                </a:solidFill>
                <a:latin typeface="Times New Roman" pitchFamily="18" charset="0"/>
                <a:cs typeface="Times New Roman" pitchFamily="18" charset="0"/>
              </a:rPr>
              <a:t>FACTORES QUE INCIDEN EN LA GÉNESIS DE LA VULNERABILIDAD</a:t>
            </a:r>
            <a:endParaRPr lang="es-ES" dirty="0">
              <a:solidFill>
                <a:schemeClr val="tx1"/>
              </a:solidFill>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719436244"/>
              </p:ext>
            </p:extLst>
          </p:nvPr>
        </p:nvGraphicFramePr>
        <p:xfrm>
          <a:off x="6426418" y="6415135"/>
          <a:ext cx="5897455" cy="2057873"/>
        </p:xfrm>
        <a:graphic>
          <a:graphicData uri="http://schemas.openxmlformats.org/drawingml/2006/table">
            <a:tbl>
              <a:tblPr firstRow="1" firstCol="1" bandRow="1">
                <a:tableStyleId>{5C22544A-7EE6-4342-B048-85BDC9FD1C3A}</a:tableStyleId>
              </a:tblPr>
              <a:tblGrid>
                <a:gridCol w="2179280"/>
                <a:gridCol w="1374108"/>
                <a:gridCol w="1293278"/>
                <a:gridCol w="1050789"/>
              </a:tblGrid>
              <a:tr h="648071">
                <a:tc>
                  <a:txBody>
                    <a:bodyPr/>
                    <a:lstStyle/>
                    <a:p>
                      <a:pPr>
                        <a:spcAft>
                          <a:spcPts val="0"/>
                        </a:spcAft>
                      </a:pPr>
                      <a:r>
                        <a:rPr lang="es-EC" sz="1200" dirty="0">
                          <a:effectLst/>
                          <a:latin typeface="Times New Roman" pitchFamily="18" charset="0"/>
                          <a:cs typeface="Times New Roman" pitchFamily="18" charset="0"/>
                        </a:rPr>
                        <a:t> </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200" dirty="0">
                          <a:effectLst/>
                          <a:latin typeface="Times New Roman" pitchFamily="18" charset="0"/>
                          <a:cs typeface="Times New Roman" pitchFamily="18" charset="0"/>
                        </a:rPr>
                        <a:t>Porcentaje Personas Pobres(NBI)</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200">
                          <a:effectLst/>
                          <a:latin typeface="Times New Roman" pitchFamily="18" charset="0"/>
                          <a:cs typeface="Times New Roman" pitchFamily="18" charset="0"/>
                        </a:rPr>
                        <a:t>Número de Personas Pobres (NBI)</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200">
                          <a:effectLst/>
                          <a:latin typeface="Times New Roman" pitchFamily="18" charset="0"/>
                          <a:cs typeface="Times New Roman" pitchFamily="18" charset="0"/>
                        </a:rPr>
                        <a:t>Total de Personas </a:t>
                      </a:r>
                      <a:endParaRPr lang="es-EC" sz="1200">
                        <a:effectLst/>
                        <a:latin typeface="Times New Roman" pitchFamily="18" charset="0"/>
                        <a:ea typeface="Times New Roman"/>
                        <a:cs typeface="Times New Roman" pitchFamily="18" charset="0"/>
                      </a:endParaRPr>
                    </a:p>
                  </a:txBody>
                  <a:tcPr marL="68580" marR="68580" marT="0" marB="0"/>
                </a:tc>
              </a:tr>
              <a:tr h="233593">
                <a:tc>
                  <a:txBody>
                    <a:bodyPr/>
                    <a:lstStyle/>
                    <a:p>
                      <a:pPr algn="ctr">
                        <a:spcAft>
                          <a:spcPts val="0"/>
                        </a:spcAft>
                      </a:pPr>
                      <a:r>
                        <a:rPr lang="es-EC" sz="1200" dirty="0">
                          <a:effectLst/>
                          <a:latin typeface="Times New Roman" pitchFamily="18" charset="0"/>
                          <a:cs typeface="Times New Roman" pitchFamily="18" charset="0"/>
                        </a:rPr>
                        <a:t>Área Rural</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200" dirty="0">
                          <a:effectLst/>
                          <a:latin typeface="Times New Roman" pitchFamily="18" charset="0"/>
                          <a:cs typeface="Times New Roman" pitchFamily="18" charset="0"/>
                        </a:rPr>
                        <a:t> </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200">
                          <a:effectLst/>
                          <a:latin typeface="Times New Roman" pitchFamily="18" charset="0"/>
                          <a:cs typeface="Times New Roman" pitchFamily="18" charset="0"/>
                        </a:rPr>
                        <a:t> </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200">
                          <a:effectLst/>
                          <a:latin typeface="Times New Roman" pitchFamily="18" charset="0"/>
                          <a:cs typeface="Times New Roman" pitchFamily="18" charset="0"/>
                        </a:rPr>
                        <a:t> </a:t>
                      </a:r>
                      <a:endParaRPr lang="es-EC" sz="1200">
                        <a:effectLst/>
                        <a:latin typeface="Times New Roman" pitchFamily="18" charset="0"/>
                        <a:ea typeface="Times New Roman"/>
                        <a:cs typeface="Times New Roman" pitchFamily="18" charset="0"/>
                      </a:endParaRPr>
                    </a:p>
                  </a:txBody>
                  <a:tcPr marL="68580" marR="68580" marT="0" marB="0"/>
                </a:tc>
              </a:tr>
              <a:tr h="233593">
                <a:tc>
                  <a:txBody>
                    <a:bodyPr/>
                    <a:lstStyle/>
                    <a:p>
                      <a:pPr>
                        <a:spcAft>
                          <a:spcPts val="0"/>
                        </a:spcAft>
                      </a:pPr>
                      <a:r>
                        <a:rPr lang="es-EC" sz="1200">
                          <a:effectLst/>
                          <a:latin typeface="Times New Roman" pitchFamily="18" charset="0"/>
                          <a:cs typeface="Times New Roman" pitchFamily="18" charset="0"/>
                        </a:rPr>
                        <a:t>Hombre</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80,6%</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4,558</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5,656</a:t>
                      </a:r>
                      <a:endParaRPr lang="es-EC" sz="1200">
                        <a:effectLst/>
                        <a:latin typeface="Times New Roman" pitchFamily="18" charset="0"/>
                        <a:ea typeface="Times New Roman"/>
                        <a:cs typeface="Times New Roman" pitchFamily="18" charset="0"/>
                      </a:endParaRPr>
                    </a:p>
                  </a:txBody>
                  <a:tcPr marL="68580" marR="68580" marT="0" marB="0"/>
                </a:tc>
              </a:tr>
              <a:tr h="233593">
                <a:tc>
                  <a:txBody>
                    <a:bodyPr/>
                    <a:lstStyle/>
                    <a:p>
                      <a:pPr>
                        <a:spcAft>
                          <a:spcPts val="0"/>
                        </a:spcAft>
                      </a:pPr>
                      <a:r>
                        <a:rPr lang="es-EC" sz="1200">
                          <a:effectLst/>
                          <a:latin typeface="Times New Roman" pitchFamily="18" charset="0"/>
                          <a:cs typeface="Times New Roman" pitchFamily="18" charset="0"/>
                        </a:rPr>
                        <a:t>Mujer</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80,6%</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4,562</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5,658</a:t>
                      </a:r>
                      <a:endParaRPr lang="es-EC" sz="1200">
                        <a:effectLst/>
                        <a:latin typeface="Times New Roman" pitchFamily="18" charset="0"/>
                        <a:ea typeface="Times New Roman"/>
                        <a:cs typeface="Times New Roman" pitchFamily="18" charset="0"/>
                      </a:endParaRPr>
                    </a:p>
                  </a:txBody>
                  <a:tcPr marL="68580" marR="68580" marT="0" marB="0"/>
                </a:tc>
              </a:tr>
              <a:tr h="241837">
                <a:tc>
                  <a:txBody>
                    <a:bodyPr/>
                    <a:lstStyle/>
                    <a:p>
                      <a:pPr algn="ctr">
                        <a:spcAft>
                          <a:spcPts val="0"/>
                        </a:spcAft>
                      </a:pPr>
                      <a:r>
                        <a:rPr lang="es-EC" sz="1200">
                          <a:effectLst/>
                          <a:latin typeface="Times New Roman" pitchFamily="18" charset="0"/>
                          <a:cs typeface="Times New Roman" pitchFamily="18" charset="0"/>
                        </a:rPr>
                        <a:t>Área Urbana</a:t>
                      </a:r>
                      <a:endParaRPr lang="es-EC" sz="1200">
                        <a:effectLst/>
                        <a:latin typeface="Times New Roman" pitchFamily="18" charset="0"/>
                        <a:ea typeface="Times New Roman"/>
                        <a:cs typeface="Times New Roman" pitchFamily="18" charset="0"/>
                      </a:endParaRPr>
                    </a:p>
                  </a:txBody>
                  <a:tcPr marL="68580" marR="68580" marT="0" marB="0"/>
                </a:tc>
                <a:tc>
                  <a:txBody>
                    <a:bodyPr/>
                    <a:lstStyle/>
                    <a:p>
                      <a:endParaRPr lang="es-EC" sz="1200" dirty="0">
                        <a:effectLst/>
                        <a:latin typeface="Times New Roman" pitchFamily="18" charset="0"/>
                        <a:cs typeface="Times New Roman" pitchFamily="18" charset="0"/>
                      </a:endParaRPr>
                    </a:p>
                  </a:txBody>
                  <a:tcPr marL="68580" marR="68580" marT="0" marB="0"/>
                </a:tc>
                <a:tc>
                  <a:txBody>
                    <a:bodyPr/>
                    <a:lstStyle/>
                    <a:p>
                      <a:endParaRPr lang="es-EC" sz="1200" dirty="0">
                        <a:effectLst/>
                        <a:latin typeface="Times New Roman" pitchFamily="18" charset="0"/>
                        <a:cs typeface="Times New Roman" pitchFamily="18" charset="0"/>
                      </a:endParaRPr>
                    </a:p>
                  </a:txBody>
                  <a:tcPr marL="68580" marR="68580" marT="0" marB="0"/>
                </a:tc>
                <a:tc>
                  <a:txBody>
                    <a:bodyPr/>
                    <a:lstStyle/>
                    <a:p>
                      <a:endParaRPr lang="es-EC" sz="1200">
                        <a:effectLst/>
                        <a:latin typeface="Times New Roman" pitchFamily="18" charset="0"/>
                        <a:cs typeface="Times New Roman" pitchFamily="18" charset="0"/>
                      </a:endParaRPr>
                    </a:p>
                  </a:txBody>
                  <a:tcPr marL="68580" marR="68580" marT="0" marB="0"/>
                </a:tc>
              </a:tr>
              <a:tr h="233593">
                <a:tc>
                  <a:txBody>
                    <a:bodyPr/>
                    <a:lstStyle/>
                    <a:p>
                      <a:pPr>
                        <a:spcAft>
                          <a:spcPts val="0"/>
                        </a:spcAft>
                      </a:pPr>
                      <a:r>
                        <a:rPr lang="es-EC" sz="1200">
                          <a:effectLst/>
                          <a:latin typeface="Times New Roman" pitchFamily="18" charset="0"/>
                          <a:cs typeface="Times New Roman" pitchFamily="18" charset="0"/>
                        </a:rPr>
                        <a:t>Hombre</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38,6%</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401</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1,038</a:t>
                      </a:r>
                      <a:endParaRPr lang="es-EC" sz="1200">
                        <a:effectLst/>
                        <a:latin typeface="Times New Roman" pitchFamily="18" charset="0"/>
                        <a:ea typeface="Times New Roman"/>
                        <a:cs typeface="Times New Roman" pitchFamily="18" charset="0"/>
                      </a:endParaRPr>
                    </a:p>
                  </a:txBody>
                  <a:tcPr marL="68580" marR="68580" marT="0" marB="0"/>
                </a:tc>
              </a:tr>
              <a:tr h="233593">
                <a:tc>
                  <a:txBody>
                    <a:bodyPr/>
                    <a:lstStyle/>
                    <a:p>
                      <a:pPr>
                        <a:spcAft>
                          <a:spcPts val="0"/>
                        </a:spcAft>
                      </a:pPr>
                      <a:r>
                        <a:rPr lang="es-EC" sz="1200" dirty="0">
                          <a:effectLst/>
                          <a:latin typeface="Times New Roman" pitchFamily="18" charset="0"/>
                          <a:cs typeface="Times New Roman" pitchFamily="18" charset="0"/>
                        </a:rPr>
                        <a:t>Mujer</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37,5%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411</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1,095</a:t>
                      </a:r>
                      <a:endParaRPr lang="es-EC" sz="1200" dirty="0">
                        <a:effectLst/>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26" name="25 Gráfico"/>
          <p:cNvGraphicFramePr/>
          <p:nvPr>
            <p:extLst>
              <p:ext uri="{D42A27DB-BD31-4B8C-83A1-F6EECF244321}">
                <p14:modId xmlns:p14="http://schemas.microsoft.com/office/powerpoint/2010/main" val="1721202196"/>
              </p:ext>
            </p:extLst>
          </p:nvPr>
        </p:nvGraphicFramePr>
        <p:xfrm>
          <a:off x="993821" y="1704256"/>
          <a:ext cx="5269342" cy="28083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26 Gráfico"/>
          <p:cNvGraphicFramePr/>
          <p:nvPr>
            <p:extLst>
              <p:ext uri="{D42A27DB-BD31-4B8C-83A1-F6EECF244321}">
                <p14:modId xmlns:p14="http://schemas.microsoft.com/office/powerpoint/2010/main" val="2295578036"/>
              </p:ext>
            </p:extLst>
          </p:nvPr>
        </p:nvGraphicFramePr>
        <p:xfrm>
          <a:off x="964196" y="4966644"/>
          <a:ext cx="5328592" cy="3347276"/>
        </p:xfrm>
        <a:graphic>
          <a:graphicData uri="http://schemas.openxmlformats.org/drawingml/2006/chart">
            <c:chart xmlns:c="http://schemas.openxmlformats.org/drawingml/2006/chart" xmlns:r="http://schemas.openxmlformats.org/officeDocument/2006/relationships" r:id="rId9"/>
          </a:graphicData>
        </a:graphic>
      </p:graphicFrame>
      <p:sp>
        <p:nvSpPr>
          <p:cNvPr id="3" name="2 Rectángulo"/>
          <p:cNvSpPr/>
          <p:nvPr/>
        </p:nvSpPr>
        <p:spPr>
          <a:xfrm>
            <a:off x="1576264" y="4495336"/>
            <a:ext cx="4104456" cy="400110"/>
          </a:xfrm>
          <a:prstGeom prst="rect">
            <a:avLst/>
          </a:prstGeom>
        </p:spPr>
        <p:txBody>
          <a:bodyPr wrap="square">
            <a:spAutoFit/>
          </a:bodyPr>
          <a:lstStyle/>
          <a:p>
            <a:pPr algn="ctr"/>
            <a:r>
              <a:rPr lang="es-EC" sz="1000" b="1" i="1" dirty="0"/>
              <a:t>Fuente:</a:t>
            </a:r>
            <a:r>
              <a:rPr lang="es-EC" sz="1000" i="1" dirty="0"/>
              <a:t> INEC, Censo de Población y Vivienda 2010</a:t>
            </a:r>
          </a:p>
          <a:p>
            <a:pPr algn="ctr"/>
            <a:r>
              <a:rPr lang="es-ES" sz="1000" b="1" i="1" dirty="0"/>
              <a:t>Elaboración: </a:t>
            </a:r>
            <a:r>
              <a:rPr lang="es-ES" sz="1000" i="1" dirty="0" smtClean="0"/>
              <a:t>Autores</a:t>
            </a:r>
            <a:endParaRPr lang="es-EC" sz="1000" b="1" i="1" dirty="0"/>
          </a:p>
        </p:txBody>
      </p:sp>
      <p:sp>
        <p:nvSpPr>
          <p:cNvPr id="28" name="27 Rectángulo"/>
          <p:cNvSpPr/>
          <p:nvPr/>
        </p:nvSpPr>
        <p:spPr>
          <a:xfrm>
            <a:off x="1360240" y="8473008"/>
            <a:ext cx="4104456" cy="400110"/>
          </a:xfrm>
          <a:prstGeom prst="rect">
            <a:avLst/>
          </a:prstGeom>
        </p:spPr>
        <p:txBody>
          <a:bodyPr wrap="square">
            <a:spAutoFit/>
          </a:bodyPr>
          <a:lstStyle/>
          <a:p>
            <a:pPr algn="ctr"/>
            <a:r>
              <a:rPr lang="es-EC" sz="1000" b="1" i="1" dirty="0"/>
              <a:t>Fuente:</a:t>
            </a:r>
            <a:r>
              <a:rPr lang="es-EC" sz="1000" i="1" dirty="0"/>
              <a:t> INEC, Censo de Población y Vivienda 2010</a:t>
            </a:r>
          </a:p>
          <a:p>
            <a:pPr algn="ctr"/>
            <a:r>
              <a:rPr lang="es-ES" sz="1000" b="1" i="1" dirty="0"/>
              <a:t>Elaboración: </a:t>
            </a:r>
            <a:r>
              <a:rPr lang="es-ES" sz="1000" i="1" dirty="0" smtClean="0"/>
              <a:t>Autores</a:t>
            </a:r>
            <a:endParaRPr lang="es-EC" sz="1000" b="1" i="1" dirty="0"/>
          </a:p>
        </p:txBody>
      </p:sp>
      <p:graphicFrame>
        <p:nvGraphicFramePr>
          <p:cNvPr id="4" name="3 Tabla"/>
          <p:cNvGraphicFramePr>
            <a:graphicFrameLocks noGrp="1"/>
          </p:cNvGraphicFramePr>
          <p:nvPr>
            <p:extLst>
              <p:ext uri="{D42A27DB-BD31-4B8C-83A1-F6EECF244321}">
                <p14:modId xmlns:p14="http://schemas.microsoft.com/office/powerpoint/2010/main" val="2697187752"/>
              </p:ext>
            </p:extLst>
          </p:nvPr>
        </p:nvGraphicFramePr>
        <p:xfrm>
          <a:off x="6451206" y="826856"/>
          <a:ext cx="5885213" cy="5208707"/>
        </p:xfrm>
        <a:graphic>
          <a:graphicData uri="http://schemas.openxmlformats.org/drawingml/2006/table">
            <a:tbl>
              <a:tblPr firstRow="1" firstCol="1" bandRow="1">
                <a:tableStyleId>{5C22544A-7EE6-4342-B048-85BDC9FD1C3A}</a:tableStyleId>
              </a:tblPr>
              <a:tblGrid>
                <a:gridCol w="3321729"/>
                <a:gridCol w="1616277"/>
                <a:gridCol w="947207"/>
              </a:tblGrid>
              <a:tr h="560918">
                <a:tc>
                  <a:txBody>
                    <a:bodyPr/>
                    <a:lstStyle/>
                    <a:p>
                      <a:pPr algn="ctr">
                        <a:spcAft>
                          <a:spcPts val="0"/>
                        </a:spcAft>
                      </a:pPr>
                      <a:r>
                        <a:rPr lang="es-EC" sz="1200" dirty="0">
                          <a:effectLst/>
                          <a:latin typeface="Times New Roman" pitchFamily="18" charset="0"/>
                          <a:cs typeface="Times New Roman" pitchFamily="18" charset="0"/>
                        </a:rPr>
                        <a:t>Actividades Económicas</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N° de Establecimientos</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Porcentaje</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220732">
                <a:tc>
                  <a:txBody>
                    <a:bodyPr/>
                    <a:lstStyle/>
                    <a:p>
                      <a:pPr>
                        <a:spcAft>
                          <a:spcPts val="0"/>
                        </a:spcAft>
                      </a:pPr>
                      <a:r>
                        <a:rPr lang="es-EC" sz="1200" dirty="0">
                          <a:effectLst/>
                          <a:latin typeface="Times New Roman" pitchFamily="18" charset="0"/>
                          <a:cs typeface="Times New Roman" pitchFamily="18" charset="0"/>
                        </a:rPr>
                        <a:t>Agricultura, Ganadería, Silvicultura y Pesca</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11</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3,28</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86973">
                <a:tc>
                  <a:txBody>
                    <a:bodyPr/>
                    <a:lstStyle/>
                    <a:p>
                      <a:pPr>
                        <a:spcAft>
                          <a:spcPts val="0"/>
                        </a:spcAft>
                      </a:pPr>
                      <a:r>
                        <a:rPr lang="es-EC" sz="1200" dirty="0">
                          <a:effectLst/>
                          <a:latin typeface="Times New Roman" pitchFamily="18" charset="0"/>
                          <a:cs typeface="Times New Roman" pitchFamily="18" charset="0"/>
                        </a:rPr>
                        <a:t>Industrias Manufactureras </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41</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2,24</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311621">
                <a:tc>
                  <a:txBody>
                    <a:bodyPr/>
                    <a:lstStyle/>
                    <a:p>
                      <a:pPr>
                        <a:spcAft>
                          <a:spcPts val="0"/>
                        </a:spcAft>
                      </a:pPr>
                      <a:r>
                        <a:rPr lang="es-EC" sz="1200" dirty="0">
                          <a:effectLst/>
                          <a:latin typeface="Times New Roman" pitchFamily="18" charset="0"/>
                          <a:cs typeface="Times New Roman" pitchFamily="18" charset="0"/>
                        </a:rPr>
                        <a:t>Distribución de Agua; Alcantarillado, Gestión de Desechos y Actividades de Saneamiento</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1</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0,3</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86973">
                <a:tc>
                  <a:txBody>
                    <a:bodyPr/>
                    <a:lstStyle/>
                    <a:p>
                      <a:pPr>
                        <a:spcAft>
                          <a:spcPts val="0"/>
                        </a:spcAft>
                      </a:pPr>
                      <a:r>
                        <a:rPr lang="es-EC" sz="1200" dirty="0">
                          <a:effectLst/>
                          <a:latin typeface="Times New Roman" pitchFamily="18" charset="0"/>
                          <a:cs typeface="Times New Roman" pitchFamily="18" charset="0"/>
                        </a:rPr>
                        <a:t>Construcción</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1</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0,3</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467432">
                <a:tc>
                  <a:txBody>
                    <a:bodyPr/>
                    <a:lstStyle/>
                    <a:p>
                      <a:pPr>
                        <a:spcAft>
                          <a:spcPts val="0"/>
                        </a:spcAft>
                      </a:pPr>
                      <a:r>
                        <a:rPr lang="es-EC" sz="1200" dirty="0">
                          <a:effectLst/>
                          <a:latin typeface="Times New Roman" pitchFamily="18" charset="0"/>
                          <a:cs typeface="Times New Roman" pitchFamily="18" charset="0"/>
                        </a:rPr>
                        <a:t>Comercio al por Mayor y al por Menor; Reparación de Vehículos Automotores y Motocicletas</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138</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41,19</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86973">
                <a:tc>
                  <a:txBody>
                    <a:bodyPr/>
                    <a:lstStyle/>
                    <a:p>
                      <a:pPr>
                        <a:spcAft>
                          <a:spcPts val="0"/>
                        </a:spcAft>
                      </a:pPr>
                      <a:r>
                        <a:rPr lang="es-EC" sz="1200" dirty="0">
                          <a:effectLst/>
                          <a:latin typeface="Times New Roman" pitchFamily="18" charset="0"/>
                          <a:cs typeface="Times New Roman" pitchFamily="18" charset="0"/>
                        </a:rPr>
                        <a:t>Transporte y Almacenamiento </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2</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0,6</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311621">
                <a:tc>
                  <a:txBody>
                    <a:bodyPr/>
                    <a:lstStyle/>
                    <a:p>
                      <a:pPr>
                        <a:spcAft>
                          <a:spcPts val="0"/>
                        </a:spcAft>
                      </a:pPr>
                      <a:r>
                        <a:rPr lang="es-EC" sz="1200" dirty="0">
                          <a:effectLst/>
                          <a:latin typeface="Times New Roman" pitchFamily="18" charset="0"/>
                          <a:cs typeface="Times New Roman" pitchFamily="18" charset="0"/>
                        </a:rPr>
                        <a:t>Actividades de Alojamiento y de Servicio de Comidas</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38</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11,34</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86973">
                <a:tc>
                  <a:txBody>
                    <a:bodyPr/>
                    <a:lstStyle/>
                    <a:p>
                      <a:pPr>
                        <a:spcAft>
                          <a:spcPts val="0"/>
                        </a:spcAft>
                      </a:pPr>
                      <a:r>
                        <a:rPr lang="es-EC" sz="1200">
                          <a:effectLst/>
                          <a:latin typeface="Times New Roman" pitchFamily="18" charset="0"/>
                          <a:cs typeface="Times New Roman" pitchFamily="18" charset="0"/>
                        </a:rPr>
                        <a:t>Información y Comunicación</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15</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4,48</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83727">
                <a:tc>
                  <a:txBody>
                    <a:bodyPr/>
                    <a:lstStyle/>
                    <a:p>
                      <a:pPr>
                        <a:spcAft>
                          <a:spcPts val="0"/>
                        </a:spcAft>
                      </a:pPr>
                      <a:r>
                        <a:rPr lang="es-EC" sz="1200">
                          <a:effectLst/>
                          <a:latin typeface="Times New Roman" pitchFamily="18" charset="0"/>
                          <a:cs typeface="Times New Roman" pitchFamily="18" charset="0"/>
                        </a:rPr>
                        <a:t>Actividades Financieras y de Seguros</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3</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0,9</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311621">
                <a:tc>
                  <a:txBody>
                    <a:bodyPr/>
                    <a:lstStyle/>
                    <a:p>
                      <a:pPr>
                        <a:spcAft>
                          <a:spcPts val="0"/>
                        </a:spcAft>
                      </a:pPr>
                      <a:r>
                        <a:rPr lang="es-EC" sz="1200">
                          <a:effectLst/>
                          <a:latin typeface="Times New Roman" pitchFamily="18" charset="0"/>
                          <a:cs typeface="Times New Roman" pitchFamily="18" charset="0"/>
                        </a:rPr>
                        <a:t>Actividades Profesionales, Científicas y Técnicas</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9</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2,69</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311621">
                <a:tc>
                  <a:txBody>
                    <a:bodyPr/>
                    <a:lstStyle/>
                    <a:p>
                      <a:pPr>
                        <a:spcAft>
                          <a:spcPts val="0"/>
                        </a:spcAft>
                      </a:pPr>
                      <a:r>
                        <a:rPr lang="es-EC" sz="1200">
                          <a:effectLst/>
                          <a:latin typeface="Times New Roman" pitchFamily="18" charset="0"/>
                          <a:cs typeface="Times New Roman" pitchFamily="18" charset="0"/>
                        </a:rPr>
                        <a:t>Actividades de Servicios Administrativos y de Apoyo</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5</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1,49</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311621">
                <a:tc>
                  <a:txBody>
                    <a:bodyPr/>
                    <a:lstStyle/>
                    <a:p>
                      <a:pPr>
                        <a:spcAft>
                          <a:spcPts val="0"/>
                        </a:spcAft>
                      </a:pPr>
                      <a:r>
                        <a:rPr lang="es-EC" sz="1200">
                          <a:effectLst/>
                          <a:latin typeface="Times New Roman" pitchFamily="18" charset="0"/>
                          <a:cs typeface="Times New Roman" pitchFamily="18" charset="0"/>
                        </a:rPr>
                        <a:t>Administración Pública y Defensa; Planes de Seguridad Social de Afiliación Obligatoria</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11</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3,28</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55811">
                <a:tc>
                  <a:txBody>
                    <a:bodyPr/>
                    <a:lstStyle/>
                    <a:p>
                      <a:pPr>
                        <a:spcAft>
                          <a:spcPts val="0"/>
                        </a:spcAft>
                      </a:pPr>
                      <a:r>
                        <a:rPr lang="es-EC" sz="1200">
                          <a:effectLst/>
                          <a:latin typeface="Times New Roman" pitchFamily="18" charset="0"/>
                          <a:cs typeface="Times New Roman" pitchFamily="18" charset="0"/>
                        </a:rPr>
                        <a:t>Enseñanza</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9 </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2,69</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311621">
                <a:tc>
                  <a:txBody>
                    <a:bodyPr/>
                    <a:lstStyle/>
                    <a:p>
                      <a:pPr>
                        <a:spcAft>
                          <a:spcPts val="0"/>
                        </a:spcAft>
                      </a:pPr>
                      <a:r>
                        <a:rPr lang="es-EC" sz="1200">
                          <a:effectLst/>
                          <a:latin typeface="Times New Roman" pitchFamily="18" charset="0"/>
                          <a:cs typeface="Times New Roman" pitchFamily="18" charset="0"/>
                        </a:rPr>
                        <a:t>Actividades de Atención de la Salud</a:t>
                      </a:r>
                    </a:p>
                    <a:p>
                      <a:pPr>
                        <a:spcAft>
                          <a:spcPts val="0"/>
                        </a:spcAft>
                      </a:pPr>
                      <a:r>
                        <a:rPr lang="es-EC" sz="1200">
                          <a:effectLst/>
                          <a:latin typeface="Times New Roman" pitchFamily="18" charset="0"/>
                          <a:cs typeface="Times New Roman" pitchFamily="18" charset="0"/>
                        </a:rPr>
                        <a:t>Humana y de Asistencia Social</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13 </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3,88</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55811">
                <a:tc>
                  <a:txBody>
                    <a:bodyPr/>
                    <a:lstStyle/>
                    <a:p>
                      <a:pPr>
                        <a:spcAft>
                          <a:spcPts val="0"/>
                        </a:spcAft>
                      </a:pPr>
                      <a:r>
                        <a:rPr lang="es-EC" sz="1200">
                          <a:effectLst/>
                          <a:latin typeface="Times New Roman" pitchFamily="18" charset="0"/>
                          <a:cs typeface="Times New Roman" pitchFamily="18" charset="0"/>
                        </a:rPr>
                        <a:t>Artes, Entretenimiento y Recreación</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7</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2,09</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257737">
                <a:tc>
                  <a:txBody>
                    <a:bodyPr/>
                    <a:lstStyle/>
                    <a:p>
                      <a:pPr>
                        <a:spcAft>
                          <a:spcPts val="0"/>
                        </a:spcAft>
                      </a:pPr>
                      <a:r>
                        <a:rPr lang="es-EC" sz="1200">
                          <a:effectLst/>
                          <a:latin typeface="Times New Roman" pitchFamily="18" charset="0"/>
                          <a:cs typeface="Times New Roman" pitchFamily="18" charset="0"/>
                        </a:rPr>
                        <a:t>Otras Actividades de Servicios</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31 </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a:effectLst/>
                          <a:latin typeface="Times New Roman" pitchFamily="18" charset="0"/>
                          <a:cs typeface="Times New Roman" pitchFamily="18" charset="0"/>
                        </a:rPr>
                        <a:t>9,25</a:t>
                      </a:r>
                      <a:endParaRPr lang="es-EC" sz="1200">
                        <a:solidFill>
                          <a:srgbClr val="31849B"/>
                        </a:solidFill>
                        <a:effectLst/>
                        <a:latin typeface="Times New Roman" pitchFamily="18" charset="0"/>
                        <a:ea typeface="Times New Roman"/>
                        <a:cs typeface="Times New Roman" pitchFamily="18" charset="0"/>
                      </a:endParaRPr>
                    </a:p>
                  </a:txBody>
                  <a:tcPr marL="68580" marR="68580" marT="0" marB="0"/>
                </a:tc>
              </a:tr>
              <a:tr h="155811">
                <a:tc>
                  <a:txBody>
                    <a:bodyPr/>
                    <a:lstStyle/>
                    <a:p>
                      <a:pPr>
                        <a:spcAft>
                          <a:spcPts val="0"/>
                        </a:spcAft>
                      </a:pPr>
                      <a:r>
                        <a:rPr lang="es-EC" sz="1200" dirty="0">
                          <a:effectLst/>
                          <a:latin typeface="Times New Roman" pitchFamily="18" charset="0"/>
                          <a:cs typeface="Times New Roman" pitchFamily="18" charset="0"/>
                        </a:rPr>
                        <a:t>TOTAL </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335 </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200" dirty="0">
                          <a:effectLst/>
                          <a:latin typeface="Times New Roman" pitchFamily="18" charset="0"/>
                          <a:cs typeface="Times New Roman" pitchFamily="18" charset="0"/>
                        </a:rPr>
                        <a:t>100,00</a:t>
                      </a:r>
                      <a:endParaRPr lang="es-EC" sz="1200" dirty="0">
                        <a:solidFill>
                          <a:srgbClr val="31849B"/>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29" name="28 Rectángulo"/>
          <p:cNvSpPr/>
          <p:nvPr/>
        </p:nvSpPr>
        <p:spPr>
          <a:xfrm>
            <a:off x="7311311" y="8624029"/>
            <a:ext cx="4104456" cy="246221"/>
          </a:xfrm>
          <a:prstGeom prst="rect">
            <a:avLst/>
          </a:prstGeom>
        </p:spPr>
        <p:txBody>
          <a:bodyPr wrap="square">
            <a:spAutoFit/>
          </a:bodyPr>
          <a:lstStyle/>
          <a:p>
            <a:pPr algn="ctr"/>
            <a:r>
              <a:rPr lang="es-EC" sz="1000" b="1" i="1" dirty="0"/>
              <a:t>Fuente:</a:t>
            </a:r>
            <a:r>
              <a:rPr lang="es-EC" sz="1000" i="1" dirty="0"/>
              <a:t> SIISE, datos pobreza por Parroquia.</a:t>
            </a:r>
          </a:p>
        </p:txBody>
      </p:sp>
      <p:sp>
        <p:nvSpPr>
          <p:cNvPr id="30" name="29 Rectángulo"/>
          <p:cNvSpPr/>
          <p:nvPr/>
        </p:nvSpPr>
        <p:spPr>
          <a:xfrm>
            <a:off x="7336904" y="6024736"/>
            <a:ext cx="4104456" cy="400110"/>
          </a:xfrm>
          <a:prstGeom prst="rect">
            <a:avLst/>
          </a:prstGeom>
        </p:spPr>
        <p:txBody>
          <a:bodyPr wrap="square">
            <a:spAutoFit/>
          </a:bodyPr>
          <a:lstStyle/>
          <a:p>
            <a:pPr algn="ctr"/>
            <a:r>
              <a:rPr lang="es-EC" sz="1000" b="1" i="1" dirty="0"/>
              <a:t>Fuente:</a:t>
            </a:r>
            <a:r>
              <a:rPr lang="es-EC" sz="1000" i="1" dirty="0"/>
              <a:t> INEC, Censo de Población y Vivienda 2010</a:t>
            </a:r>
          </a:p>
          <a:p>
            <a:pPr algn="ctr"/>
            <a:r>
              <a:rPr lang="es-ES" sz="1000" b="1" i="1" dirty="0"/>
              <a:t>Elaboración: </a:t>
            </a:r>
            <a:r>
              <a:rPr lang="es-ES" sz="1000" i="1" dirty="0" smtClean="0"/>
              <a:t>Autores</a:t>
            </a:r>
            <a:endParaRPr lang="es-EC" sz="1000" b="1"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18658" y="4728592"/>
            <a:ext cx="10138726" cy="2592288"/>
          </a:xfrm>
          <a:prstGeom prst="rect">
            <a:avLst/>
          </a:prstGeom>
        </p:spPr>
        <p:style>
          <a:lnRef idx="1">
            <a:schemeClr val="accent3"/>
          </a:lnRef>
          <a:fillRef idx="3">
            <a:schemeClr val="accent3"/>
          </a:fillRef>
          <a:effectRef idx="2">
            <a:schemeClr val="accent3"/>
          </a:effectRef>
          <a:fontRef idx="minor">
            <a:schemeClr val="lt1"/>
          </a:fontRef>
        </p:style>
        <p:txBody>
          <a:bodyPr lIns="128016" tIns="64008" rIns="128016" bIns="64008" rtlCol="0" anchor="ctr"/>
          <a:lstStyle/>
          <a:p>
            <a:pPr algn="ctr"/>
            <a:endParaRPr lang="es-EC"/>
          </a:p>
        </p:txBody>
      </p:sp>
      <p:sp>
        <p:nvSpPr>
          <p:cNvPr id="2" name="1 Rectángulo"/>
          <p:cNvSpPr/>
          <p:nvPr/>
        </p:nvSpPr>
        <p:spPr>
          <a:xfrm>
            <a:off x="1533059" y="2862997"/>
            <a:ext cx="10196333" cy="4745915"/>
          </a:xfrm>
          <a:prstGeom prst="rect">
            <a:avLst/>
          </a:prstGeom>
        </p:spPr>
        <p:txBody>
          <a:bodyPr wrap="square" lIns="128016" tIns="64008" rIns="128016" bIns="64008">
            <a:spAutoFit/>
          </a:bodyPr>
          <a:lstStyle/>
          <a:p>
            <a:r>
              <a:rPr lang="es-EC" dirty="0" smtClean="0">
                <a:latin typeface="Times New Roman" pitchFamily="18" charset="0"/>
                <a:cs typeface="Times New Roman" pitchFamily="18" charset="0"/>
              </a:rPr>
              <a:t>“Se </a:t>
            </a:r>
            <a:r>
              <a:rPr lang="es-EC" dirty="0">
                <a:latin typeface="Times New Roman" pitchFamily="18" charset="0"/>
                <a:cs typeface="Times New Roman" pitchFamily="18" charset="0"/>
              </a:rPr>
              <a:t>identificó aquellos predios que tienen una completitud de datos superiores al 90%, de lo contrario no entran al </a:t>
            </a:r>
            <a:r>
              <a:rPr lang="es-EC" dirty="0" smtClean="0">
                <a:latin typeface="Times New Roman" pitchFamily="18" charset="0"/>
                <a:cs typeface="Times New Roman" pitchFamily="18" charset="0"/>
              </a:rPr>
              <a:t>análisis”, las variables fueron:</a:t>
            </a:r>
          </a:p>
          <a:p>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endParaRPr lang="es-EC" dirty="0">
              <a:latin typeface="Times New Roman" pitchFamily="18" charset="0"/>
              <a:cs typeface="Times New Roman" pitchFamily="18" charset="0"/>
            </a:endParaRPr>
          </a:p>
          <a:p>
            <a:r>
              <a:rPr lang="es-EC" dirty="0" smtClean="0">
                <a:latin typeface="Times New Roman" pitchFamily="18" charset="0"/>
                <a:cs typeface="Times New Roman" pitchFamily="18" charset="0"/>
              </a:rPr>
              <a:t>1.  Sistema estructural	2.  Tipo de material de paredes </a:t>
            </a:r>
          </a:p>
          <a:p>
            <a:r>
              <a:rPr lang="es-EC" dirty="0" smtClean="0">
                <a:latin typeface="Times New Roman" pitchFamily="18" charset="0"/>
                <a:cs typeface="Times New Roman" pitchFamily="18" charset="0"/>
              </a:rPr>
              <a:t>3.  Tipo de Cubierta		4.  Sistema de entrepisos</a:t>
            </a:r>
          </a:p>
          <a:p>
            <a:r>
              <a:rPr lang="es-EC" dirty="0" smtClean="0">
                <a:latin typeface="Times New Roman" pitchFamily="18" charset="0"/>
                <a:cs typeface="Times New Roman" pitchFamily="18" charset="0"/>
              </a:rPr>
              <a:t>5.  Número de pisos		6.  Año de construcción</a:t>
            </a:r>
          </a:p>
          <a:p>
            <a:r>
              <a:rPr lang="es-EC" dirty="0" smtClean="0">
                <a:latin typeface="Times New Roman" pitchFamily="18" charset="0"/>
                <a:cs typeface="Times New Roman" pitchFamily="18" charset="0"/>
              </a:rPr>
              <a:t>7.  Estado de conservación	8.  Características del suelo bajo la edificación</a:t>
            </a:r>
          </a:p>
          <a:p>
            <a:r>
              <a:rPr lang="es-EC" dirty="0" smtClean="0">
                <a:latin typeface="Times New Roman" pitchFamily="18" charset="0"/>
                <a:cs typeface="Times New Roman" pitchFamily="18" charset="0"/>
              </a:rPr>
              <a:t>9.  Topografía del sitio	10. Forma de construcción</a:t>
            </a:r>
          </a:p>
          <a:p>
            <a:r>
              <a:rPr lang="es-EC" dirty="0" smtClean="0">
                <a:latin typeface="Times New Roman" pitchFamily="18" charset="0"/>
                <a:cs typeface="Times New Roman" pitchFamily="18" charset="0"/>
              </a:rPr>
              <a:t>11. Área de construcción	12. Clave predial</a:t>
            </a:r>
          </a:p>
          <a:p>
            <a:endParaRPr lang="es-EC" dirty="0">
              <a:latin typeface="Times New Roman" pitchFamily="18" charset="0"/>
              <a:cs typeface="Times New Roman" pitchFamily="18" charset="0"/>
            </a:endParaRPr>
          </a:p>
        </p:txBody>
      </p:sp>
      <p:sp>
        <p:nvSpPr>
          <p:cNvPr id="3" name="2 Rectángulo"/>
          <p:cNvSpPr/>
          <p:nvPr/>
        </p:nvSpPr>
        <p:spPr>
          <a:xfrm>
            <a:off x="956995" y="1259199"/>
            <a:ext cx="9980309" cy="517065"/>
          </a:xfrm>
          <a:prstGeom prst="rect">
            <a:avLst/>
          </a:prstGeom>
        </p:spPr>
        <p:txBody>
          <a:bodyPr wrap="square" lIns="128016" tIns="64008" rIns="128016" bIns="64008">
            <a:spAutoFit/>
          </a:bodyPr>
          <a:lstStyle/>
          <a:p>
            <a:pPr marL="400050" indent="-400050">
              <a:buFont typeface="Wingdings" pitchFamily="2" charset="2"/>
              <a:buChar char="Ø"/>
            </a:pPr>
            <a:r>
              <a:rPr lang="es-EC" b="1" dirty="0" smtClean="0">
                <a:latin typeface="Times New Roman" pitchFamily="18" charset="0"/>
                <a:cs typeface="Times New Roman" pitchFamily="18" charset="0"/>
              </a:rPr>
              <a:t>COMPLETITUD CATASTRAL</a:t>
            </a:r>
            <a:endParaRPr lang="es-EC" b="1" dirty="0">
              <a:latin typeface="Times New Roman" pitchFamily="18" charset="0"/>
              <a:cs typeface="Times New Roman" pitchFamily="18" charset="0"/>
            </a:endParaRPr>
          </a:p>
        </p:txBody>
      </p:sp>
      <p:sp>
        <p:nvSpPr>
          <p:cNvPr id="7" name="6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4" name="3 Rectángulo"/>
          <p:cNvSpPr/>
          <p:nvPr/>
        </p:nvSpPr>
        <p:spPr>
          <a:xfrm>
            <a:off x="140634" y="9029327"/>
            <a:ext cx="8996470" cy="323165"/>
          </a:xfrm>
          <a:prstGeom prst="rect">
            <a:avLst/>
          </a:prstGeom>
        </p:spPr>
        <p:txBody>
          <a:bodyPr wrap="square">
            <a:spAutoFit/>
          </a:bodyPr>
          <a:lstStyle/>
          <a:p>
            <a:pPr algn="ctr" eaLnBrk="0" fontAlgn="base" hangingPunct="0">
              <a:spcBef>
                <a:spcPct val="0"/>
              </a:spcBef>
              <a:spcAft>
                <a:spcPct val="0"/>
              </a:spcAft>
            </a:pPr>
            <a:r>
              <a:rPr lang="es-ES_tradnl" sz="1500" b="1" dirty="0" smtClean="0">
                <a:latin typeface="Times New Roman" pitchFamily="18" charset="0"/>
                <a:ea typeface="Times New Roman" pitchFamily="18" charset="0"/>
                <a:cs typeface="Times New Roman" pitchFamily="18" charset="0"/>
              </a:rPr>
              <a:t>FUENTE: </a:t>
            </a:r>
            <a:r>
              <a:rPr lang="es-EC" sz="1500" dirty="0">
                <a:latin typeface="Times New Roman" pitchFamily="18" charset="0"/>
                <a:cs typeface="Times New Roman" pitchFamily="18" charset="0"/>
              </a:rPr>
              <a:t>Guía de Implementación para el Análisis de Vulnerabilidades a Nivel cantonal, Varios Autores, </a:t>
            </a:r>
            <a:r>
              <a:rPr lang="es-EC" sz="1500" dirty="0" smtClean="0">
                <a:latin typeface="Times New Roman" pitchFamily="18" charset="0"/>
                <a:cs typeface="Times New Roman" pitchFamily="18" charset="0"/>
              </a:rPr>
              <a:t>2012</a:t>
            </a:r>
            <a:endParaRPr lang="es-ES_tradnl" sz="1500" dirty="0">
              <a:latin typeface="Times New Roman" pitchFamily="18" charset="0"/>
              <a:cs typeface="Times New Roman" pitchFamily="18" charset="0"/>
            </a:endParaRPr>
          </a:p>
        </p:txBody>
      </p:sp>
      <p:sp>
        <p:nvSpPr>
          <p:cNvPr id="8" name="7 Rectángulo"/>
          <p:cNvSpPr/>
          <p:nvPr/>
        </p:nvSpPr>
        <p:spPr>
          <a:xfrm>
            <a:off x="1362824" y="2496345"/>
            <a:ext cx="10366568" cy="1584175"/>
          </a:xfrm>
          <a:prstGeom prst="rect">
            <a:avLst/>
          </a:prstGeom>
          <a:solidFill>
            <a:schemeClr val="accent3">
              <a:tint val="45000"/>
              <a:alpha val="15000"/>
            </a:schemeClr>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lang="es-EC"/>
          </a:p>
        </p:txBody>
      </p:sp>
    </p:spTree>
    <p:extLst>
      <p:ext uri="{BB962C8B-B14F-4D97-AF65-F5344CB8AC3E}">
        <p14:creationId xmlns:p14="http://schemas.microsoft.com/office/powerpoint/2010/main" val="1596566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56995" y="1619239"/>
            <a:ext cx="9980309" cy="517065"/>
          </a:xfrm>
          <a:prstGeom prst="rect">
            <a:avLst/>
          </a:prstGeom>
        </p:spPr>
        <p:txBody>
          <a:bodyPr wrap="square" lIns="128016" tIns="64008" rIns="128016" bIns="64008">
            <a:spAutoFit/>
          </a:bodyPr>
          <a:lstStyle/>
          <a:p>
            <a:pPr marL="400050" indent="-400050">
              <a:buFont typeface="Wingdings" pitchFamily="2" charset="2"/>
              <a:buChar char="Ø"/>
            </a:pPr>
            <a:r>
              <a:rPr lang="es-EC" b="1" dirty="0" smtClean="0">
                <a:latin typeface="Times New Roman" pitchFamily="18" charset="0"/>
                <a:cs typeface="Times New Roman" pitchFamily="18" charset="0"/>
                <a:hlinkClick r:id="rId2" action="ppaction://hlinksldjump"/>
              </a:rPr>
              <a:t>REDES VITALES</a:t>
            </a:r>
            <a:endParaRPr lang="es-EC" b="1" dirty="0">
              <a:latin typeface="Times New Roman" pitchFamily="18" charset="0"/>
              <a:cs typeface="Times New Roman" pitchFamily="18" charset="0"/>
            </a:endParaRPr>
          </a:p>
        </p:txBody>
      </p:sp>
      <p:sp>
        <p:nvSpPr>
          <p:cNvPr id="3" name="2 Rectángulo"/>
          <p:cNvSpPr/>
          <p:nvPr/>
        </p:nvSpPr>
        <p:spPr>
          <a:xfrm>
            <a:off x="1360240" y="3071123"/>
            <a:ext cx="10419456" cy="1569660"/>
          </a:xfrm>
          <a:prstGeom prst="rect">
            <a:avLst/>
          </a:prstGeom>
        </p:spPr>
        <p:txBody>
          <a:bodyPr wrap="square">
            <a:spAutoFit/>
          </a:bodyPr>
          <a:lstStyle/>
          <a:p>
            <a:r>
              <a:rPr lang="es-EC" sz="3200" dirty="0">
                <a:latin typeface="Times New Roman" pitchFamily="18" charset="0"/>
                <a:cs typeface="Times New Roman" pitchFamily="18" charset="0"/>
              </a:rPr>
              <a:t>Se consideran redes vitales a aquellos sistemas indispensables para la vida, el desarrollo y el sostenimiento de una sociedad (alcantarillado, agua potable y vialidad).</a:t>
            </a:r>
          </a:p>
        </p:txBody>
      </p:sp>
      <p:sp>
        <p:nvSpPr>
          <p:cNvPr id="5" name="4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3"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4" name="AutoShape 2" descr="http://3.bp.blogspot.com/-IsHvugP7QAQ/UB3GYM_X07I/AAAAAAAABrQ/huejZwKQxrU/s1600/Puente+de+Puerto+Francisco+de+Orellana+%28El+Coca%29.png"/>
          <p:cNvSpPr>
            <a:spLocks noChangeAspect="1" noChangeArrowheads="1"/>
          </p:cNvSpPr>
          <p:nvPr/>
        </p:nvSpPr>
        <p:spPr bwMode="auto">
          <a:xfrm>
            <a:off x="155575" y="-2041525"/>
            <a:ext cx="6534150" cy="4257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http://3.bp.blogspot.com/-IsHvugP7QAQ/UB3GYM_X07I/AAAAAAAABrQ/huejZwKQxrU/s1600/Puente+de+Puerto+Francisco+de+Orellana+%28El+Coca%29.png"/>
          <p:cNvSpPr>
            <a:spLocks noChangeAspect="1" noChangeArrowheads="1"/>
          </p:cNvSpPr>
          <p:nvPr/>
        </p:nvSpPr>
        <p:spPr bwMode="auto">
          <a:xfrm>
            <a:off x="307975" y="-1889125"/>
            <a:ext cx="6534150" cy="4257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http://3.bp.blogspot.com/-IsHvugP7QAQ/UB3GYM_X07I/AAAAAAAABrQ/huejZwKQxrU/s1600/Puente+de+Puerto+Francisco+de+Orellana+%28El+Coca%29.png"/>
          <p:cNvSpPr>
            <a:spLocks noChangeAspect="1" noChangeArrowheads="1"/>
          </p:cNvSpPr>
          <p:nvPr/>
        </p:nvSpPr>
        <p:spPr bwMode="auto">
          <a:xfrm>
            <a:off x="63500" y="-136525"/>
            <a:ext cx="6534150" cy="4257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8" descr="http://3.bp.blogspot.com/-IsHvugP7QAQ/UB3GYM_X07I/AAAAAAAABrQ/huejZwKQxrU/s1600/Puente+de+Puerto+Francisco+de+Orellana+%28El+Coca%29.png"/>
          <p:cNvSpPr>
            <a:spLocks noChangeAspect="1" noChangeArrowheads="1"/>
          </p:cNvSpPr>
          <p:nvPr/>
        </p:nvSpPr>
        <p:spPr bwMode="auto">
          <a:xfrm>
            <a:off x="460375" y="-1736725"/>
            <a:ext cx="6534150" cy="4257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646498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4294967295"/>
            <p:extLst>
              <p:ext uri="{D42A27DB-BD31-4B8C-83A1-F6EECF244321}">
                <p14:modId xmlns:p14="http://schemas.microsoft.com/office/powerpoint/2010/main" val="3661591078"/>
              </p:ext>
            </p:extLst>
          </p:nvPr>
        </p:nvGraphicFramePr>
        <p:xfrm>
          <a:off x="553751" y="1373018"/>
          <a:ext cx="11905932" cy="7460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7"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6" name="1 Título"/>
          <p:cNvSpPr txBox="1">
            <a:spLocks/>
          </p:cNvSpPr>
          <p:nvPr/>
        </p:nvSpPr>
        <p:spPr>
          <a:xfrm>
            <a:off x="352128" y="264096"/>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4600" kern="1200">
                <a:solidFill>
                  <a:schemeClr val="accent3">
                    <a:shade val="75000"/>
                  </a:schemeClr>
                </a:solidFill>
                <a:latin typeface="+mj-lt"/>
                <a:ea typeface="+mj-ea"/>
                <a:cs typeface="+mj-cs"/>
              </a:defRPr>
            </a:lvl1pPr>
          </a:lstStyle>
          <a:p>
            <a:r>
              <a:rPr lang="es-EC" sz="4000" b="1" dirty="0" smtClean="0">
                <a:latin typeface="Times New Roman" pitchFamily="18" charset="0"/>
                <a:cs typeface="Times New Roman" pitchFamily="18" charset="0"/>
              </a:rPr>
              <a:t>SOCIOECONÓMICA DESDE LAS CAPACIDADES</a:t>
            </a:r>
            <a:endParaRPr lang="es-EC"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878767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a:hlinkClick r:id="rId2" action="ppaction://hlinksldjump"/>
          </p:cNvPr>
          <p:cNvSpPr/>
          <p:nvPr/>
        </p:nvSpPr>
        <p:spPr>
          <a:xfrm>
            <a:off x="2512368" y="1992288"/>
            <a:ext cx="7272808" cy="5184575"/>
          </a:xfrm>
          <a:prstGeom prst="rect">
            <a:avLst/>
          </a:prstGeom>
          <a:solidFill>
            <a:schemeClr val="accent3">
              <a:tint val="45000"/>
              <a:alpha val="15000"/>
            </a:schemeClr>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lang="es-EC"/>
          </a:p>
        </p:txBody>
      </p:sp>
      <p:sp>
        <p:nvSpPr>
          <p:cNvPr id="2" name="1 Título"/>
          <p:cNvSpPr>
            <a:spLocks noGrp="1"/>
          </p:cNvSpPr>
          <p:nvPr>
            <p:ph type="title" idx="4294967295"/>
          </p:nvPr>
        </p:nvSpPr>
        <p:spPr>
          <a:xfrm>
            <a:off x="424136" y="1848272"/>
            <a:ext cx="11948160" cy="6336704"/>
          </a:xfrm>
        </p:spPr>
        <p:txBody>
          <a:bodyPr>
            <a:normAutofit/>
          </a:bodyPr>
          <a:lstStyle/>
          <a:p>
            <a:r>
              <a:rPr lang="es-EC" sz="3600" dirty="0">
                <a:solidFill>
                  <a:schemeClr val="tx1"/>
                </a:solidFill>
                <a:latin typeface="Times New Roman" pitchFamily="18" charset="0"/>
                <a:cs typeface="Times New Roman" pitchFamily="18" charset="0"/>
                <a:hlinkClick r:id="rId3" action="ppaction://hlinksldjump"/>
              </a:rPr>
              <a:t>Sistema de </a:t>
            </a:r>
            <a:r>
              <a:rPr lang="es-EC" sz="3600" dirty="0" smtClean="0">
                <a:solidFill>
                  <a:schemeClr val="tx1"/>
                </a:solidFill>
                <a:latin typeface="Times New Roman" pitchFamily="18" charset="0"/>
                <a:cs typeface="Times New Roman" pitchFamily="18" charset="0"/>
                <a:hlinkClick r:id="rId3" action="ppaction://hlinksldjump"/>
              </a:rPr>
              <a:t>Alcantarillado</a:t>
            </a:r>
            <a:r>
              <a:rPr lang="es-EC" sz="3600" dirty="0" smtClean="0">
                <a:solidFill>
                  <a:schemeClr val="tx1"/>
                </a:solidFill>
                <a:latin typeface="Times New Roman" pitchFamily="18" charset="0"/>
                <a:cs typeface="Times New Roman" pitchFamily="18" charset="0"/>
              </a:rPr>
              <a:t/>
            </a:r>
            <a:br>
              <a:rPr lang="es-EC" sz="3600" dirty="0" smtClean="0">
                <a:solidFill>
                  <a:schemeClr val="tx1"/>
                </a:solidFill>
                <a:latin typeface="Times New Roman" pitchFamily="18" charset="0"/>
                <a:cs typeface="Times New Roman" pitchFamily="18" charset="0"/>
              </a:rPr>
            </a:br>
            <a:r>
              <a:rPr lang="es-EC" sz="3600" dirty="0" smtClean="0">
                <a:solidFill>
                  <a:schemeClr val="tx1"/>
                </a:solidFill>
                <a:latin typeface="Times New Roman" pitchFamily="18" charset="0"/>
                <a:cs typeface="Times New Roman" pitchFamily="18" charset="0"/>
              </a:rPr>
              <a:t/>
            </a:r>
            <a:br>
              <a:rPr lang="es-EC" sz="3600" dirty="0" smtClean="0">
                <a:solidFill>
                  <a:schemeClr val="tx1"/>
                </a:solidFill>
                <a:latin typeface="Times New Roman" pitchFamily="18" charset="0"/>
                <a:cs typeface="Times New Roman" pitchFamily="18" charset="0"/>
              </a:rPr>
            </a:br>
            <a:r>
              <a:rPr lang="es-EC" sz="3600" dirty="0">
                <a:solidFill>
                  <a:schemeClr val="tx1"/>
                </a:solidFill>
                <a:latin typeface="Times New Roman" pitchFamily="18" charset="0"/>
                <a:cs typeface="Times New Roman" pitchFamily="18" charset="0"/>
              </a:rPr>
              <a:t/>
            </a:r>
            <a:br>
              <a:rPr lang="es-EC" sz="3600" dirty="0">
                <a:solidFill>
                  <a:schemeClr val="tx1"/>
                </a:solidFill>
                <a:latin typeface="Times New Roman" pitchFamily="18" charset="0"/>
                <a:cs typeface="Times New Roman" pitchFamily="18" charset="0"/>
              </a:rPr>
            </a:br>
            <a:r>
              <a:rPr lang="es-EC" sz="3600" dirty="0" smtClean="0">
                <a:solidFill>
                  <a:schemeClr val="tx1"/>
                </a:solidFill>
                <a:latin typeface="Times New Roman" pitchFamily="18" charset="0"/>
                <a:cs typeface="Times New Roman" pitchFamily="18" charset="0"/>
              </a:rPr>
              <a:t/>
            </a:r>
            <a:br>
              <a:rPr lang="es-EC" sz="3600" dirty="0" smtClean="0">
                <a:solidFill>
                  <a:schemeClr val="tx1"/>
                </a:solidFill>
                <a:latin typeface="Times New Roman" pitchFamily="18" charset="0"/>
                <a:cs typeface="Times New Roman" pitchFamily="18" charset="0"/>
              </a:rPr>
            </a:br>
            <a:r>
              <a:rPr lang="es-EC" sz="3600" dirty="0" smtClean="0">
                <a:solidFill>
                  <a:schemeClr val="tx1"/>
                </a:solidFill>
                <a:latin typeface="Times New Roman" pitchFamily="18" charset="0"/>
                <a:cs typeface="Times New Roman" pitchFamily="18" charset="0"/>
              </a:rPr>
              <a:t/>
            </a:r>
            <a:br>
              <a:rPr lang="es-EC" sz="3600" dirty="0" smtClean="0">
                <a:solidFill>
                  <a:schemeClr val="tx1"/>
                </a:solidFill>
                <a:latin typeface="Times New Roman" pitchFamily="18" charset="0"/>
                <a:cs typeface="Times New Roman" pitchFamily="18" charset="0"/>
              </a:rPr>
            </a:br>
            <a:r>
              <a:rPr lang="es-EC" sz="3600" dirty="0">
                <a:solidFill>
                  <a:schemeClr val="tx1"/>
                </a:solidFill>
                <a:latin typeface="Times New Roman" pitchFamily="18" charset="0"/>
                <a:cs typeface="Times New Roman" pitchFamily="18" charset="0"/>
              </a:rPr>
              <a:t/>
            </a:r>
            <a:br>
              <a:rPr lang="es-EC" sz="3600" dirty="0">
                <a:solidFill>
                  <a:schemeClr val="tx1"/>
                </a:solidFill>
                <a:latin typeface="Times New Roman" pitchFamily="18" charset="0"/>
                <a:cs typeface="Times New Roman" pitchFamily="18" charset="0"/>
              </a:rPr>
            </a:br>
            <a:r>
              <a:rPr lang="es-EC" sz="3600" dirty="0" smtClean="0">
                <a:solidFill>
                  <a:schemeClr val="tx1"/>
                </a:solidFill>
                <a:latin typeface="Times New Roman" pitchFamily="18" charset="0"/>
                <a:cs typeface="Times New Roman" pitchFamily="18" charset="0"/>
              </a:rPr>
              <a:t/>
            </a:r>
            <a:br>
              <a:rPr lang="es-EC" sz="3600" dirty="0" smtClean="0">
                <a:solidFill>
                  <a:schemeClr val="tx1"/>
                </a:solidFill>
                <a:latin typeface="Times New Roman" pitchFamily="18" charset="0"/>
                <a:cs typeface="Times New Roman" pitchFamily="18" charset="0"/>
              </a:rPr>
            </a:br>
            <a:r>
              <a:rPr lang="es-EC" sz="3600" dirty="0">
                <a:solidFill>
                  <a:schemeClr val="tx1"/>
                </a:solidFill>
                <a:latin typeface="Times New Roman" pitchFamily="18" charset="0"/>
                <a:cs typeface="Times New Roman" pitchFamily="18" charset="0"/>
              </a:rPr>
              <a:t/>
            </a:r>
            <a:br>
              <a:rPr lang="es-EC" sz="3600" dirty="0">
                <a:solidFill>
                  <a:schemeClr val="tx1"/>
                </a:solidFill>
                <a:latin typeface="Times New Roman" pitchFamily="18" charset="0"/>
                <a:cs typeface="Times New Roman" pitchFamily="18" charset="0"/>
              </a:rPr>
            </a:br>
            <a:r>
              <a:rPr lang="es-EC" sz="3600" dirty="0" smtClean="0">
                <a:solidFill>
                  <a:schemeClr val="tx1"/>
                </a:solidFill>
                <a:latin typeface="Times New Roman" pitchFamily="18" charset="0"/>
                <a:cs typeface="Times New Roman" pitchFamily="18" charset="0"/>
              </a:rPr>
              <a:t/>
            </a:r>
            <a:br>
              <a:rPr lang="es-EC" sz="3600" dirty="0" smtClean="0">
                <a:solidFill>
                  <a:schemeClr val="tx1"/>
                </a:solidFill>
                <a:latin typeface="Times New Roman" pitchFamily="18" charset="0"/>
                <a:cs typeface="Times New Roman" pitchFamily="18" charset="0"/>
              </a:rPr>
            </a:br>
            <a:endParaRPr lang="es-EC" sz="3600" dirty="0">
              <a:solidFill>
                <a:schemeClr val="tx1"/>
              </a:solidFill>
              <a:latin typeface="Times New Roman" pitchFamily="18" charset="0"/>
              <a:cs typeface="Times New Roman" pitchFamily="18" charset="0"/>
            </a:endParaRPr>
          </a:p>
        </p:txBody>
      </p:sp>
      <p:sp>
        <p:nvSpPr>
          <p:cNvPr id="5" name="4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4"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7" name="1 Título"/>
          <p:cNvSpPr txBox="1">
            <a:spLocks/>
          </p:cNvSpPr>
          <p:nvPr/>
        </p:nvSpPr>
        <p:spPr>
          <a:xfrm>
            <a:off x="285288" y="264096"/>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4600" kern="1200">
                <a:solidFill>
                  <a:schemeClr val="accent3">
                    <a:shade val="75000"/>
                  </a:schemeClr>
                </a:solidFill>
                <a:latin typeface="+mj-lt"/>
                <a:ea typeface="+mj-ea"/>
                <a:cs typeface="+mj-cs"/>
              </a:defRPr>
            </a:lvl1pPr>
          </a:lstStyle>
          <a:p>
            <a:r>
              <a:rPr lang="es-EC" sz="4000" b="1" dirty="0" smtClean="0">
                <a:latin typeface="Times New Roman" pitchFamily="18" charset="0"/>
                <a:cs typeface="Times New Roman" pitchFamily="18" charset="0"/>
              </a:rPr>
              <a:t>FUNCIONALIDAD DE REDES VITALES</a:t>
            </a:r>
            <a:endParaRPr lang="es-EC" sz="4000" b="1" dirty="0">
              <a:latin typeface="Times New Roman" pitchFamily="18" charset="0"/>
              <a:cs typeface="Times New Roman" pitchFamily="18" charset="0"/>
            </a:endParaRPr>
          </a:p>
        </p:txBody>
      </p:sp>
      <p:sp>
        <p:nvSpPr>
          <p:cNvPr id="3" name="2 Rectángulo"/>
          <p:cNvSpPr/>
          <p:nvPr/>
        </p:nvSpPr>
        <p:spPr>
          <a:xfrm>
            <a:off x="4525170" y="4152528"/>
            <a:ext cx="3760388" cy="523220"/>
          </a:xfrm>
          <a:prstGeom prst="rect">
            <a:avLst/>
          </a:prstGeom>
        </p:spPr>
        <p:txBody>
          <a:bodyPr wrap="none">
            <a:spAutoFit/>
          </a:bodyPr>
          <a:lstStyle/>
          <a:p>
            <a:r>
              <a:rPr lang="es-EC" sz="2800" dirty="0">
                <a:latin typeface="Times New Roman" pitchFamily="18" charset="0"/>
                <a:cs typeface="Times New Roman" pitchFamily="18" charset="0"/>
                <a:hlinkClick r:id="rId5" action="ppaction://hlinksldjump"/>
              </a:rPr>
              <a:t>Sistema de Agua Potable</a:t>
            </a:r>
            <a:endParaRPr lang="es-EC" dirty="0"/>
          </a:p>
        </p:txBody>
      </p:sp>
      <p:sp>
        <p:nvSpPr>
          <p:cNvPr id="4" name="3 Rectángulo"/>
          <p:cNvSpPr/>
          <p:nvPr/>
        </p:nvSpPr>
        <p:spPr>
          <a:xfrm>
            <a:off x="4763313" y="5592688"/>
            <a:ext cx="3043654" cy="523220"/>
          </a:xfrm>
          <a:prstGeom prst="rect">
            <a:avLst/>
          </a:prstGeom>
        </p:spPr>
        <p:txBody>
          <a:bodyPr wrap="none">
            <a:spAutoFit/>
          </a:bodyPr>
          <a:lstStyle/>
          <a:p>
            <a:r>
              <a:rPr lang="es-EC" sz="2800" dirty="0">
                <a:latin typeface="Times New Roman" pitchFamily="18" charset="0"/>
                <a:cs typeface="Times New Roman" pitchFamily="18" charset="0"/>
                <a:hlinkClick r:id="rId2" action="ppaction://hlinksldjump"/>
              </a:rPr>
              <a:t>Sistema de Vialidad</a:t>
            </a:r>
            <a:endParaRPr lang="es-EC" dirty="0"/>
          </a:p>
        </p:txBody>
      </p:sp>
    </p:spTree>
    <p:extLst>
      <p:ext uri="{BB962C8B-B14F-4D97-AF65-F5344CB8AC3E}">
        <p14:creationId xmlns:p14="http://schemas.microsoft.com/office/powerpoint/2010/main" val="2432832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2776245"/>
              </p:ext>
            </p:extLst>
          </p:nvPr>
        </p:nvGraphicFramePr>
        <p:xfrm>
          <a:off x="856184" y="603617"/>
          <a:ext cx="6408713" cy="4528512"/>
        </p:xfrm>
        <a:graphic>
          <a:graphicData uri="http://schemas.openxmlformats.org/drawingml/2006/table">
            <a:tbl>
              <a:tblPr firstRow="1" firstCol="1" bandRow="1">
                <a:tableStyleId>{5C22544A-7EE6-4342-B048-85BDC9FD1C3A}</a:tableStyleId>
              </a:tblPr>
              <a:tblGrid>
                <a:gridCol w="1656184"/>
                <a:gridCol w="1440160"/>
                <a:gridCol w="1728192"/>
                <a:gridCol w="1584177"/>
              </a:tblGrid>
              <a:tr h="1092648">
                <a:tc>
                  <a:txBody>
                    <a:bodyPr/>
                    <a:lstStyle/>
                    <a:p>
                      <a:pPr algn="ctr">
                        <a:lnSpc>
                          <a:spcPct val="150000"/>
                        </a:lnSpc>
                        <a:spcAft>
                          <a:spcPts val="0"/>
                        </a:spcAft>
                      </a:pPr>
                      <a:r>
                        <a:rPr lang="es-ES" sz="1400" dirty="0">
                          <a:effectLst/>
                          <a:latin typeface="Tahoma" pitchFamily="34" charset="0"/>
                          <a:ea typeface="Tahoma" pitchFamily="34" charset="0"/>
                          <a:cs typeface="Tahoma" pitchFamily="34" charset="0"/>
                        </a:rPr>
                        <a:t> </a:t>
                      </a:r>
                      <a:r>
                        <a:rPr lang="es-EC" sz="1400" dirty="0" smtClean="0">
                          <a:effectLst/>
                          <a:latin typeface="Tahoma" pitchFamily="34" charset="0"/>
                          <a:ea typeface="Tahoma" pitchFamily="34" charset="0"/>
                          <a:cs typeface="Tahoma" pitchFamily="34" charset="0"/>
                        </a:rPr>
                        <a:t>Factor </a:t>
                      </a:r>
                      <a:r>
                        <a:rPr lang="es-EC" sz="1400" dirty="0">
                          <a:effectLst/>
                          <a:latin typeface="Tahoma" pitchFamily="34" charset="0"/>
                          <a:ea typeface="Tahoma" pitchFamily="34" charset="0"/>
                          <a:cs typeface="Tahoma" pitchFamily="34" charset="0"/>
                        </a:rPr>
                        <a:t>de Vulnerabilidad Funcional</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Variable de Vulnerabilidad</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Indicadores</a:t>
                      </a:r>
                    </a:p>
                  </a:txBody>
                  <a:tcPr marL="68580" marR="68580" marT="0" marB="0"/>
                </a:tc>
                <a:tc>
                  <a:txBody>
                    <a:bodyPr/>
                    <a:lstStyle/>
                    <a:p>
                      <a:pPr algn="ctr">
                        <a:lnSpc>
                          <a:spcPct val="150000"/>
                        </a:lnSpc>
                        <a:spcAft>
                          <a:spcPts val="0"/>
                        </a:spcAft>
                      </a:pPr>
                      <a:r>
                        <a:rPr lang="es-EC" sz="1400" dirty="0">
                          <a:effectLst/>
                          <a:latin typeface="Tahoma" pitchFamily="34" charset="0"/>
                          <a:ea typeface="Tahoma" pitchFamily="34" charset="0"/>
                          <a:cs typeface="Tahoma" pitchFamily="34" charset="0"/>
                        </a:rPr>
                        <a:t>Vulnerabilidad Funcional</a:t>
                      </a:r>
                    </a:p>
                  </a:txBody>
                  <a:tcPr marL="68580" marR="68580" marT="0" marB="0"/>
                </a:tc>
              </a:tr>
              <a:tr h="232451">
                <a:tc rowSpan="7">
                  <a:txBody>
                    <a:bodyPr/>
                    <a:lstStyle/>
                    <a:p>
                      <a:pPr algn="ctr">
                        <a:lnSpc>
                          <a:spcPct val="150000"/>
                        </a:lnSpc>
                        <a:spcAft>
                          <a:spcPts val="0"/>
                        </a:spcAft>
                      </a:pPr>
                      <a:r>
                        <a:rPr lang="es-EC" sz="1400" dirty="0">
                          <a:effectLst/>
                          <a:latin typeface="Tahoma" pitchFamily="34" charset="0"/>
                          <a:ea typeface="Tahoma" pitchFamily="34" charset="0"/>
                          <a:cs typeface="Tahoma" pitchFamily="34" charset="0"/>
                        </a:rPr>
                        <a:t> </a:t>
                      </a:r>
                    </a:p>
                    <a:p>
                      <a:pPr algn="ctr">
                        <a:lnSpc>
                          <a:spcPct val="150000"/>
                        </a:lnSpc>
                        <a:spcAft>
                          <a:spcPts val="0"/>
                        </a:spcAft>
                      </a:pPr>
                      <a:r>
                        <a:rPr lang="es-EC" sz="1400" dirty="0">
                          <a:effectLst/>
                          <a:latin typeface="Tahoma" pitchFamily="34" charset="0"/>
                          <a:ea typeface="Tahoma" pitchFamily="34" charset="0"/>
                          <a:cs typeface="Tahoma" pitchFamily="34" charset="0"/>
                        </a:rPr>
                        <a:t> </a:t>
                      </a:r>
                    </a:p>
                    <a:p>
                      <a:pPr algn="ctr">
                        <a:lnSpc>
                          <a:spcPct val="150000"/>
                        </a:lnSpc>
                        <a:spcAft>
                          <a:spcPts val="0"/>
                        </a:spcAft>
                      </a:pPr>
                      <a:r>
                        <a:rPr lang="es-EC" sz="1400" dirty="0">
                          <a:effectLst/>
                          <a:latin typeface="Tahoma" pitchFamily="34" charset="0"/>
                          <a:ea typeface="Tahoma" pitchFamily="34" charset="0"/>
                          <a:cs typeface="Tahoma" pitchFamily="34" charset="0"/>
                        </a:rPr>
                        <a:t> </a:t>
                      </a:r>
                    </a:p>
                    <a:p>
                      <a:pPr>
                        <a:lnSpc>
                          <a:spcPct val="150000"/>
                        </a:lnSpc>
                        <a:spcAft>
                          <a:spcPts val="0"/>
                        </a:spcAft>
                      </a:pPr>
                      <a:r>
                        <a:rPr lang="es-EC" sz="1400" dirty="0">
                          <a:effectLst/>
                          <a:latin typeface="Tahoma" pitchFamily="34" charset="0"/>
                          <a:ea typeface="Tahoma" pitchFamily="34" charset="0"/>
                          <a:cs typeface="Tahoma" pitchFamily="34" charset="0"/>
                        </a:rPr>
                        <a:t> </a:t>
                      </a:r>
                    </a:p>
                    <a:p>
                      <a:pPr>
                        <a:lnSpc>
                          <a:spcPct val="150000"/>
                        </a:lnSpc>
                        <a:spcAft>
                          <a:spcPts val="0"/>
                        </a:spcAft>
                      </a:pPr>
                      <a:r>
                        <a:rPr lang="es-EC" sz="1400" dirty="0">
                          <a:effectLst/>
                          <a:latin typeface="Tahoma" pitchFamily="34" charset="0"/>
                          <a:ea typeface="Tahoma" pitchFamily="34" charset="0"/>
                          <a:cs typeface="Tahoma" pitchFamily="34" charset="0"/>
                        </a:rPr>
                        <a:t> </a:t>
                      </a:r>
                    </a:p>
                    <a:p>
                      <a:pPr algn="ctr">
                        <a:lnSpc>
                          <a:spcPct val="150000"/>
                        </a:lnSpc>
                        <a:spcAft>
                          <a:spcPts val="0"/>
                        </a:spcAft>
                      </a:pPr>
                      <a:r>
                        <a:rPr lang="es-EC" sz="1400" dirty="0">
                          <a:effectLst/>
                          <a:latin typeface="Tahoma" pitchFamily="34" charset="0"/>
                          <a:ea typeface="Tahoma" pitchFamily="34" charset="0"/>
                          <a:cs typeface="Tahoma" pitchFamily="34" charset="0"/>
                        </a:rPr>
                        <a:t>Alcantarillado</a:t>
                      </a:r>
                    </a:p>
                  </a:txBody>
                  <a:tcPr marL="68580" marR="68580" marT="0" marB="0"/>
                </a:tc>
                <a:tc rowSpan="4">
                  <a:txBody>
                    <a:bodyPr/>
                    <a:lstStyle/>
                    <a:p>
                      <a:pPr algn="ctr">
                        <a:lnSpc>
                          <a:spcPct val="150000"/>
                        </a:lnSpc>
                        <a:spcAft>
                          <a:spcPts val="0"/>
                        </a:spcAft>
                      </a:pPr>
                      <a:r>
                        <a:rPr lang="es-EC" sz="1400" dirty="0">
                          <a:effectLst/>
                          <a:latin typeface="Tahoma" pitchFamily="34" charset="0"/>
                          <a:ea typeface="Tahoma" pitchFamily="34" charset="0"/>
                          <a:cs typeface="Tahoma" pitchFamily="34" charset="0"/>
                        </a:rPr>
                        <a:t> </a:t>
                      </a:r>
                    </a:p>
                    <a:p>
                      <a:pPr algn="ctr">
                        <a:lnSpc>
                          <a:spcPct val="150000"/>
                        </a:lnSpc>
                        <a:spcAft>
                          <a:spcPts val="0"/>
                        </a:spcAft>
                      </a:pPr>
                      <a:r>
                        <a:rPr lang="es-EC" sz="1400" dirty="0">
                          <a:effectLst/>
                          <a:latin typeface="Tahoma" pitchFamily="34" charset="0"/>
                          <a:ea typeface="Tahoma" pitchFamily="34" charset="0"/>
                          <a:cs typeface="Tahoma" pitchFamily="34" charset="0"/>
                        </a:rPr>
                        <a:t>Cobertura de Servicios</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&gt;80%</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Baja</a:t>
                      </a:r>
                    </a:p>
                  </a:txBody>
                  <a:tcPr marL="68580" marR="68580" marT="0" marB="0"/>
                </a:tc>
              </a:tr>
              <a:tr h="327047">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50 al 80%</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Moderada</a:t>
                      </a:r>
                    </a:p>
                  </a:txBody>
                  <a:tcPr marL="68580" marR="68580" marT="0" marB="0"/>
                </a:tc>
              </a:tr>
              <a:tr h="232451">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&lt;50%</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Alta</a:t>
                      </a:r>
                    </a:p>
                  </a:txBody>
                  <a:tcPr marL="68580" marR="68580" marT="0" marB="0"/>
                </a:tc>
              </a:tr>
              <a:tr h="361019">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Sin Servicio</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No Aplica</a:t>
                      </a:r>
                    </a:p>
                  </a:txBody>
                  <a:tcPr marL="68580" marR="68580" marT="0" marB="0"/>
                </a:tc>
              </a:tr>
              <a:tr h="747558">
                <a:tc vMerge="1">
                  <a:txBody>
                    <a:bodyPr/>
                    <a:lstStyle/>
                    <a:p>
                      <a:endParaRPr lang="es-EC"/>
                    </a:p>
                  </a:txBody>
                  <a:tcPr/>
                </a:tc>
                <a:tc rowSpan="3">
                  <a:txBody>
                    <a:bodyPr/>
                    <a:lstStyle/>
                    <a:p>
                      <a:pPr algn="ctr">
                        <a:lnSpc>
                          <a:spcPct val="150000"/>
                        </a:lnSpc>
                        <a:spcAft>
                          <a:spcPts val="0"/>
                        </a:spcAft>
                      </a:pPr>
                      <a:r>
                        <a:rPr lang="es-EC" sz="1400" dirty="0">
                          <a:effectLst/>
                          <a:latin typeface="Tahoma" pitchFamily="34" charset="0"/>
                          <a:ea typeface="Tahoma" pitchFamily="34" charset="0"/>
                          <a:cs typeface="Tahoma" pitchFamily="34" charset="0"/>
                        </a:rPr>
                        <a:t>Capacidad de Intervención</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Personal Calificado y Equipamiento</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Baja</a:t>
                      </a:r>
                    </a:p>
                  </a:txBody>
                  <a:tcPr marL="68580" marR="68580" marT="0" marB="0"/>
                </a:tc>
              </a:tr>
              <a:tr h="720080">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dirty="0">
                          <a:effectLst/>
                          <a:latin typeface="Tahoma" pitchFamily="34" charset="0"/>
                          <a:ea typeface="Tahoma" pitchFamily="34" charset="0"/>
                          <a:cs typeface="Tahoma" pitchFamily="34" charset="0"/>
                        </a:rPr>
                        <a:t>Personal Calificado sin Equipamiento</a:t>
                      </a:r>
                    </a:p>
                  </a:txBody>
                  <a:tcPr marL="68580" marR="68580" marT="0" marB="0"/>
                </a:tc>
                <a:tc>
                  <a:txBody>
                    <a:bodyPr/>
                    <a:lstStyle/>
                    <a:p>
                      <a:pPr algn="ctr">
                        <a:lnSpc>
                          <a:spcPct val="150000"/>
                        </a:lnSpc>
                        <a:spcAft>
                          <a:spcPts val="0"/>
                        </a:spcAft>
                      </a:pPr>
                      <a:r>
                        <a:rPr lang="es-EC" sz="1400">
                          <a:effectLst/>
                          <a:latin typeface="Tahoma" pitchFamily="34" charset="0"/>
                          <a:ea typeface="Tahoma" pitchFamily="34" charset="0"/>
                          <a:cs typeface="Tahoma" pitchFamily="34" charset="0"/>
                        </a:rPr>
                        <a:t>Moderada</a:t>
                      </a:r>
                    </a:p>
                  </a:txBody>
                  <a:tcPr marL="68580" marR="68580" marT="0" marB="0"/>
                </a:tc>
              </a:tr>
              <a:tr h="576064">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dirty="0">
                          <a:effectLst/>
                          <a:latin typeface="Tahoma" pitchFamily="34" charset="0"/>
                          <a:ea typeface="Tahoma" pitchFamily="34" charset="0"/>
                          <a:cs typeface="Tahoma" pitchFamily="34" charset="0"/>
                        </a:rPr>
                        <a:t>Sin Personal ni Equipamiento</a:t>
                      </a:r>
                    </a:p>
                  </a:txBody>
                  <a:tcPr marL="68580" marR="68580" marT="0" marB="0"/>
                </a:tc>
                <a:tc>
                  <a:txBody>
                    <a:bodyPr/>
                    <a:lstStyle/>
                    <a:p>
                      <a:pPr algn="ctr">
                        <a:lnSpc>
                          <a:spcPct val="150000"/>
                        </a:lnSpc>
                        <a:spcAft>
                          <a:spcPts val="0"/>
                        </a:spcAft>
                      </a:pPr>
                      <a:r>
                        <a:rPr lang="es-EC" sz="1400" dirty="0">
                          <a:effectLst/>
                          <a:latin typeface="Tahoma" pitchFamily="34" charset="0"/>
                          <a:ea typeface="Tahoma" pitchFamily="34" charset="0"/>
                          <a:cs typeface="Tahoma" pitchFamily="34" charset="0"/>
                        </a:rPr>
                        <a:t>Alta</a:t>
                      </a:r>
                    </a:p>
                  </a:txBody>
                  <a:tcPr marL="68580" marR="68580" marT="0" marB="0"/>
                </a:tc>
              </a:tr>
            </a:tbl>
          </a:graphicData>
        </a:graphic>
      </p:graphicFrame>
      <p:sp>
        <p:nvSpPr>
          <p:cNvPr id="3" name="2 Rectángulo"/>
          <p:cNvSpPr/>
          <p:nvPr/>
        </p:nvSpPr>
        <p:spPr>
          <a:xfrm>
            <a:off x="794884" y="5088632"/>
            <a:ext cx="6400800" cy="553998"/>
          </a:xfrm>
          <a:prstGeom prst="rect">
            <a:avLst/>
          </a:prstGeom>
        </p:spPr>
        <p:txBody>
          <a:bodyPr>
            <a:spAutoFit/>
          </a:bodyPr>
          <a:lstStyle/>
          <a:p>
            <a:pPr algn="ctr"/>
            <a:r>
              <a:rPr lang="es-EC" sz="1000" b="1" i="1" dirty="0">
                <a:latin typeface="Times New Roman" pitchFamily="18" charset="0"/>
                <a:cs typeface="Times New Roman" pitchFamily="18" charset="0"/>
              </a:rPr>
              <a:t>FUENTE: </a:t>
            </a:r>
            <a:r>
              <a:rPr lang="es-EC" sz="1000" i="1" dirty="0">
                <a:latin typeface="Times New Roman" pitchFamily="18" charset="0"/>
                <a:cs typeface="Times New Roman" pitchFamily="18" charset="0"/>
              </a:rPr>
              <a:t>GAD Municipal </a:t>
            </a:r>
            <a:r>
              <a:rPr lang="es-EC" sz="1000" i="1" dirty="0" err="1">
                <a:latin typeface="Times New Roman" pitchFamily="18" charset="0"/>
                <a:cs typeface="Times New Roman" pitchFamily="18" charset="0"/>
              </a:rPr>
              <a:t>Patate</a:t>
            </a:r>
            <a:endParaRPr lang="es-EC" sz="1000" i="1" dirty="0">
              <a:latin typeface="Times New Roman" pitchFamily="18" charset="0"/>
              <a:cs typeface="Times New Roman" pitchFamily="18" charset="0"/>
            </a:endParaRPr>
          </a:p>
          <a:p>
            <a:pPr algn="ctr"/>
            <a:r>
              <a:rPr lang="es-ES" sz="1000" b="1" i="1" dirty="0">
                <a:latin typeface="Times New Roman" pitchFamily="18" charset="0"/>
                <a:cs typeface="Times New Roman" pitchFamily="18" charset="0"/>
              </a:rPr>
              <a:t>Elaboración: </a:t>
            </a:r>
            <a:r>
              <a:rPr lang="es-ES" sz="1000" i="1" dirty="0">
                <a:latin typeface="Times New Roman" pitchFamily="18" charset="0"/>
                <a:cs typeface="Times New Roman" pitchFamily="18" charset="0"/>
              </a:rPr>
              <a:t>Autores con base a la guía para implementar el análisis de  vulnerabilidad a nivel cantonal; Secretaria Nacional de Gestión del Riesgo &amp; Departamento Técnico Obras Publicas GAD; Septiembre 2011</a:t>
            </a:r>
            <a:endParaRPr lang="es-EC" sz="1000"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526584561"/>
              </p:ext>
            </p:extLst>
          </p:nvPr>
        </p:nvGraphicFramePr>
        <p:xfrm>
          <a:off x="5752728" y="5736704"/>
          <a:ext cx="6010547" cy="2432304"/>
        </p:xfrm>
        <a:graphic>
          <a:graphicData uri="http://schemas.openxmlformats.org/drawingml/2006/table">
            <a:tbl>
              <a:tblPr firstRow="1" firstCol="1" bandRow="1">
                <a:tableStyleId>{5C22544A-7EE6-4342-B048-85BDC9FD1C3A}</a:tableStyleId>
              </a:tblPr>
              <a:tblGrid>
                <a:gridCol w="1512168"/>
                <a:gridCol w="1656184"/>
                <a:gridCol w="1440159"/>
                <a:gridCol w="1402036"/>
              </a:tblGrid>
              <a:tr h="0">
                <a:tc>
                  <a:txBody>
                    <a:bodyPr/>
                    <a:lstStyle/>
                    <a:p>
                      <a:pPr>
                        <a:lnSpc>
                          <a:spcPct val="150000"/>
                        </a:lnSpc>
                        <a:spcAft>
                          <a:spcPts val="0"/>
                        </a:spcAft>
                      </a:pPr>
                      <a:r>
                        <a:rPr lang="es-ES" sz="1400" dirty="0">
                          <a:effectLst/>
                          <a:latin typeface="Times New Roman" pitchFamily="18" charset="0"/>
                          <a:cs typeface="Times New Roman" pitchFamily="18" charset="0"/>
                        </a:rPr>
                        <a:t> </a:t>
                      </a:r>
                      <a:r>
                        <a:rPr lang="es-EC" sz="1400" baseline="0" dirty="0" smtClean="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Factor </a:t>
                      </a:r>
                      <a:r>
                        <a:rPr lang="es-EC" sz="1400" dirty="0">
                          <a:effectLst/>
                          <a:latin typeface="Times New Roman" pitchFamily="18" charset="0"/>
                          <a:cs typeface="Times New Roman" pitchFamily="18" charset="0"/>
                        </a:rPr>
                        <a:t>de Vulnerabilidad</a:t>
                      </a:r>
                    </a:p>
                    <a:p>
                      <a:pPr algn="ctr">
                        <a:lnSpc>
                          <a:spcPct val="150000"/>
                        </a:lnSpc>
                        <a:spcAft>
                          <a:spcPts val="0"/>
                        </a:spcAft>
                      </a:pPr>
                      <a:r>
                        <a:rPr lang="es-EC" sz="1400" dirty="0">
                          <a:effectLst/>
                          <a:latin typeface="Times New Roman" pitchFamily="18" charset="0"/>
                          <a:cs typeface="Times New Roman" pitchFamily="18" charset="0"/>
                        </a:rPr>
                        <a:t>Funcional</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Variable de Vulnerabilidad</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Indicadores</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a:effectLst/>
                          <a:latin typeface="Times New Roman" pitchFamily="18" charset="0"/>
                          <a:cs typeface="Times New Roman" pitchFamily="18" charset="0"/>
                        </a:rPr>
                        <a:t>Vulnerabilidad Funcional</a:t>
                      </a:r>
                      <a:endParaRPr lang="es-EC" sz="1400">
                        <a:effectLst/>
                        <a:latin typeface="Times New Roman" pitchFamily="18" charset="0"/>
                        <a:ea typeface="Times New Roman"/>
                        <a:cs typeface="Times New Roman" pitchFamily="18" charset="0"/>
                      </a:endParaRPr>
                    </a:p>
                  </a:txBody>
                  <a:tcPr marL="68580" marR="68580" marT="0" marB="0"/>
                </a:tc>
              </a:tr>
              <a:tr h="0">
                <a:tc rowSpan="2">
                  <a:txBody>
                    <a:bodyPr/>
                    <a:lstStyle/>
                    <a:p>
                      <a:pPr algn="ctr">
                        <a:lnSpc>
                          <a:spcPct val="150000"/>
                        </a:lnSpc>
                        <a:spcAft>
                          <a:spcPts val="0"/>
                        </a:spcAft>
                      </a:pPr>
                      <a:r>
                        <a:rPr lang="es-EC" sz="1400">
                          <a:effectLst/>
                          <a:latin typeface="Times New Roman" pitchFamily="18" charset="0"/>
                          <a:cs typeface="Times New Roman" pitchFamily="18" charset="0"/>
                        </a:rPr>
                        <a:t> </a:t>
                      </a:r>
                    </a:p>
                    <a:p>
                      <a:pPr algn="ctr">
                        <a:lnSpc>
                          <a:spcPct val="150000"/>
                        </a:lnSpc>
                        <a:spcAft>
                          <a:spcPts val="0"/>
                        </a:spcAft>
                      </a:pPr>
                      <a:r>
                        <a:rPr lang="es-EC" sz="1400">
                          <a:effectLst/>
                          <a:latin typeface="Times New Roman" pitchFamily="18" charset="0"/>
                          <a:cs typeface="Times New Roman" pitchFamily="18" charset="0"/>
                        </a:rPr>
                        <a:t> </a:t>
                      </a:r>
                    </a:p>
                    <a:p>
                      <a:pPr algn="ctr">
                        <a:lnSpc>
                          <a:spcPct val="150000"/>
                        </a:lnSpc>
                        <a:spcAft>
                          <a:spcPts val="0"/>
                        </a:spcAft>
                      </a:pPr>
                      <a:r>
                        <a:rPr lang="es-EC" sz="1400">
                          <a:effectLst/>
                          <a:latin typeface="Times New Roman" pitchFamily="18" charset="0"/>
                          <a:cs typeface="Times New Roman" pitchFamily="18" charset="0"/>
                        </a:rPr>
                        <a:t>Alcantarillado</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s-EC" sz="1400" dirty="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Cobertura </a:t>
                      </a:r>
                      <a:r>
                        <a:rPr lang="es-EC" sz="1400" dirty="0">
                          <a:effectLst/>
                          <a:latin typeface="Times New Roman" pitchFamily="18" charset="0"/>
                          <a:cs typeface="Times New Roman" pitchFamily="18" charset="0"/>
                        </a:rPr>
                        <a:t>de Servicios</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s-EC" sz="1400" dirty="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50 </a:t>
                      </a:r>
                      <a:r>
                        <a:rPr lang="es-EC" sz="1400" dirty="0">
                          <a:effectLst/>
                          <a:latin typeface="Times New Roman" pitchFamily="18" charset="0"/>
                          <a:cs typeface="Times New Roman" pitchFamily="18" charset="0"/>
                        </a:rPr>
                        <a:t>al 80%</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Moderada</a:t>
                      </a:r>
                      <a:endParaRPr lang="es-EC" sz="1400" dirty="0">
                        <a:effectLst/>
                        <a:latin typeface="Times New Roman" pitchFamily="18" charset="0"/>
                        <a:ea typeface="Times New Roman"/>
                        <a:cs typeface="Times New Roman" pitchFamily="18" charset="0"/>
                      </a:endParaRPr>
                    </a:p>
                  </a:txBody>
                  <a:tcPr marL="68580" marR="68580" marT="0" marB="0"/>
                </a:tc>
              </a:tr>
              <a:tr h="807961">
                <a:tc vMerge="1">
                  <a:txBody>
                    <a:bodyPr/>
                    <a:lstStyle/>
                    <a:p>
                      <a:endParaRPr lang="es-EC"/>
                    </a:p>
                  </a:txBody>
                  <a:tcPr/>
                </a:tc>
                <a:tc>
                  <a:txBody>
                    <a:bodyPr/>
                    <a:lstStyle/>
                    <a:p>
                      <a:pPr algn="ctr">
                        <a:lnSpc>
                          <a:spcPct val="115000"/>
                        </a:lnSpc>
                        <a:spcAft>
                          <a:spcPts val="0"/>
                        </a:spcAft>
                      </a:pPr>
                      <a:r>
                        <a:rPr lang="es-EC" sz="1400" dirty="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Capacidad </a:t>
                      </a:r>
                      <a:r>
                        <a:rPr lang="es-EC" sz="1400" dirty="0">
                          <a:effectLst/>
                          <a:latin typeface="Times New Roman" pitchFamily="18" charset="0"/>
                          <a:cs typeface="Times New Roman" pitchFamily="18" charset="0"/>
                        </a:rPr>
                        <a:t>de Intervención</a:t>
                      </a:r>
                    </a:p>
                    <a:p>
                      <a:pPr algn="ctr">
                        <a:lnSpc>
                          <a:spcPct val="115000"/>
                        </a:lnSpc>
                        <a:spcAft>
                          <a:spcPts val="0"/>
                        </a:spcAft>
                      </a:pPr>
                      <a:r>
                        <a:rPr lang="es-EC" sz="1400" dirty="0">
                          <a:effectLst/>
                          <a:latin typeface="Times New Roman" pitchFamily="18" charset="0"/>
                          <a:cs typeface="Times New Roman" pitchFamily="18" charset="0"/>
                        </a:rPr>
                        <a:t> </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s-EC" sz="1400" dirty="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Personal </a:t>
                      </a:r>
                      <a:r>
                        <a:rPr lang="es-EC" sz="1400" dirty="0">
                          <a:effectLst/>
                          <a:latin typeface="Times New Roman" pitchFamily="18" charset="0"/>
                          <a:cs typeface="Times New Roman" pitchFamily="18" charset="0"/>
                        </a:rPr>
                        <a:t>Calificado y Equipamiento</a:t>
                      </a:r>
                    </a:p>
                    <a:p>
                      <a:pPr algn="ctr">
                        <a:lnSpc>
                          <a:spcPct val="115000"/>
                        </a:lnSpc>
                        <a:spcAft>
                          <a:spcPts val="0"/>
                        </a:spcAft>
                      </a:pPr>
                      <a:r>
                        <a:rPr lang="es-EC" sz="1400" dirty="0">
                          <a:effectLst/>
                          <a:latin typeface="Times New Roman" pitchFamily="18" charset="0"/>
                          <a:cs typeface="Times New Roman" pitchFamily="18" charset="0"/>
                        </a:rPr>
                        <a:t> </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Baja</a:t>
                      </a:r>
                      <a:endParaRPr lang="es-EC" sz="14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4 Rectángulo"/>
          <p:cNvSpPr/>
          <p:nvPr/>
        </p:nvSpPr>
        <p:spPr>
          <a:xfrm>
            <a:off x="5032648" y="8256984"/>
            <a:ext cx="6400800" cy="553998"/>
          </a:xfrm>
          <a:prstGeom prst="rect">
            <a:avLst/>
          </a:prstGeom>
        </p:spPr>
        <p:txBody>
          <a:bodyPr>
            <a:spAutoFit/>
          </a:bodyPr>
          <a:lstStyle/>
          <a:p>
            <a:pPr algn="ctr"/>
            <a:r>
              <a:rPr lang="es-EC" sz="1000" b="1" i="1" dirty="0">
                <a:latin typeface="Times New Roman" pitchFamily="18" charset="0"/>
                <a:cs typeface="Times New Roman" pitchFamily="18" charset="0"/>
              </a:rPr>
              <a:t>FUENTE: </a:t>
            </a:r>
            <a:r>
              <a:rPr lang="es-EC" sz="1000" i="1" dirty="0">
                <a:latin typeface="Times New Roman" pitchFamily="18" charset="0"/>
                <a:cs typeface="Times New Roman" pitchFamily="18" charset="0"/>
              </a:rPr>
              <a:t>Técnicos Especialistas, Departamento Planificación, GAD Municipal </a:t>
            </a:r>
            <a:r>
              <a:rPr lang="es-EC" sz="1000" i="1" dirty="0" err="1">
                <a:latin typeface="Times New Roman" pitchFamily="18" charset="0"/>
                <a:cs typeface="Times New Roman" pitchFamily="18" charset="0"/>
              </a:rPr>
              <a:t>Patate</a:t>
            </a:r>
            <a:endParaRPr lang="es-EC" sz="1000" i="1" dirty="0">
              <a:latin typeface="Times New Roman" pitchFamily="18" charset="0"/>
              <a:cs typeface="Times New Roman" pitchFamily="18" charset="0"/>
            </a:endParaRPr>
          </a:p>
          <a:p>
            <a:pPr algn="ctr"/>
            <a:r>
              <a:rPr lang="es-ES" sz="1000" b="1" i="1" dirty="0">
                <a:latin typeface="Times New Roman" pitchFamily="18" charset="0"/>
                <a:cs typeface="Times New Roman" pitchFamily="18" charset="0"/>
              </a:rPr>
              <a:t>Elaboración: </a:t>
            </a:r>
            <a:r>
              <a:rPr lang="es-ES" sz="1000" i="1" dirty="0">
                <a:latin typeface="Times New Roman" pitchFamily="18" charset="0"/>
                <a:cs typeface="Times New Roman" pitchFamily="18" charset="0"/>
              </a:rPr>
              <a:t>Autores con base a la guía para implementar el análisis de  vulnerabilidad a nivel cantonal; Secretaria Nacional de Gestión del Riesgo &amp; Departamento Técnico Obras Publicas GAD; Septiembre 2011</a:t>
            </a:r>
            <a:endParaRPr lang="es-EC" sz="1000" dirty="0">
              <a:latin typeface="Times New Roman" pitchFamily="18" charset="0"/>
              <a:cs typeface="Times New Roman" pitchFamily="18" charset="0"/>
            </a:endParaRPr>
          </a:p>
        </p:txBody>
      </p:sp>
      <p:cxnSp>
        <p:nvCxnSpPr>
          <p:cNvPr id="7" name="6 Conector angular"/>
          <p:cNvCxnSpPr/>
          <p:nvPr/>
        </p:nvCxnSpPr>
        <p:spPr>
          <a:xfrm rot="16200000" flipH="1">
            <a:off x="6629255" y="3422813"/>
            <a:ext cx="2786246" cy="1653388"/>
          </a:xfrm>
          <a:prstGeom prst="bentConnector3">
            <a:avLst>
              <a:gd name="adj1" fmla="val 207"/>
            </a:avLst>
          </a:prstGeom>
          <a:ln>
            <a:tailEnd type="arrow"/>
          </a:ln>
        </p:spPr>
        <p:style>
          <a:lnRef idx="3">
            <a:schemeClr val="accent5"/>
          </a:lnRef>
          <a:fillRef idx="0">
            <a:schemeClr val="accent5"/>
          </a:fillRef>
          <a:effectRef idx="2">
            <a:schemeClr val="accent5"/>
          </a:effectRef>
          <a:fontRef idx="minor">
            <a:schemeClr val="tx1"/>
          </a:fontRef>
        </p:style>
      </p:cxnSp>
      <p:sp>
        <p:nvSpPr>
          <p:cNvPr id="9" name="8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24366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32521573"/>
              </p:ext>
            </p:extLst>
          </p:nvPr>
        </p:nvGraphicFramePr>
        <p:xfrm>
          <a:off x="496144" y="480120"/>
          <a:ext cx="5976664" cy="4937760"/>
        </p:xfrm>
        <a:graphic>
          <a:graphicData uri="http://schemas.openxmlformats.org/drawingml/2006/table">
            <a:tbl>
              <a:tblPr firstRow="1" firstCol="1" bandRow="1">
                <a:tableStyleId>{5C22544A-7EE6-4342-B048-85BDC9FD1C3A}</a:tableStyleId>
              </a:tblPr>
              <a:tblGrid>
                <a:gridCol w="1673528"/>
                <a:gridCol w="1494824"/>
                <a:gridCol w="1656184"/>
                <a:gridCol w="1152128"/>
              </a:tblGrid>
              <a:tr h="671102">
                <a:tc>
                  <a:txBody>
                    <a:bodyPr/>
                    <a:lstStyle/>
                    <a:p>
                      <a:pPr algn="ct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Factor de Vulnerabilidad</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Variable de Vulnerabilidad</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Indicadores</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Vulnerabilidad Funcional</a:t>
                      </a:r>
                      <a:endParaRPr lang="es-EC" sz="1200">
                        <a:effectLst/>
                        <a:latin typeface="Times New Roman" pitchFamily="18" charset="0"/>
                        <a:ea typeface="Times New Roman"/>
                        <a:cs typeface="Times New Roman" pitchFamily="18" charset="0"/>
                      </a:endParaRPr>
                    </a:p>
                  </a:txBody>
                  <a:tcPr marL="68580" marR="68580" marT="0" marB="0"/>
                </a:tc>
              </a:tr>
              <a:tr h="255029">
                <a:tc rowSpan="12">
                  <a:txBody>
                    <a:bodyPr/>
                    <a:lstStyle/>
                    <a:p>
                      <a:pPr algn="ct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Agua Potable</a:t>
                      </a:r>
                      <a:endParaRPr lang="es-EC" sz="1200" dirty="0">
                        <a:effectLst/>
                        <a:latin typeface="Times New Roman" pitchFamily="18" charset="0"/>
                        <a:ea typeface="Times New Roman"/>
                        <a:cs typeface="Times New Roman" pitchFamily="18" charset="0"/>
                      </a:endParaRPr>
                    </a:p>
                  </a:txBody>
                  <a:tcPr marL="68580" marR="68580" marT="0" marB="0"/>
                </a:tc>
                <a:tc rowSpan="4">
                  <a:txBody>
                    <a:bodyPr/>
                    <a:lstStyle/>
                    <a:p>
                      <a:pPr algn="ct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Cobertura de Servicios</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&gt;80%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Baja</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effectLst/>
                          <a:latin typeface="Times New Roman" pitchFamily="18" charset="0"/>
                          <a:cs typeface="Times New Roman" pitchFamily="18" charset="0"/>
                        </a:rPr>
                        <a:t>50 al 80%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Moderada</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effectLst/>
                          <a:latin typeface="Times New Roman" pitchFamily="18" charset="0"/>
                          <a:cs typeface="Times New Roman" pitchFamily="18" charset="0"/>
                        </a:rPr>
                        <a:t>&lt;50%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Alta</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effectLst/>
                          <a:latin typeface="Times New Roman" pitchFamily="18" charset="0"/>
                          <a:cs typeface="Times New Roman" pitchFamily="18" charset="0"/>
                        </a:rPr>
                        <a:t>Sin Servicio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No Aplica</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rowSpan="2">
                  <a:txBody>
                    <a:bodyPr/>
                    <a:lstStyle/>
                    <a:p>
                      <a:pPr algn="ctr">
                        <a:lnSpc>
                          <a:spcPct val="150000"/>
                        </a:lnSpc>
                        <a:spcAft>
                          <a:spcPts val="0"/>
                        </a:spcAft>
                      </a:pPr>
                      <a:r>
                        <a:rPr lang="es-EC" sz="1200" dirty="0">
                          <a:effectLst/>
                          <a:latin typeface="Times New Roman" pitchFamily="18" charset="0"/>
                          <a:cs typeface="Times New Roman" pitchFamily="18" charset="0"/>
                        </a:rPr>
                        <a:t>Dependencia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Sin Dependencia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Baja </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effectLst/>
                          <a:latin typeface="Times New Roman" pitchFamily="18" charset="0"/>
                          <a:cs typeface="Times New Roman" pitchFamily="18" charset="0"/>
                        </a:rPr>
                        <a:t>Con Dependencia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Alta</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rowSpan="3">
                  <a:txBody>
                    <a:bodyPr/>
                    <a:lstStyle/>
                    <a:p>
                      <a:pPr algn="ctr">
                        <a:lnSpc>
                          <a:spcPct val="150000"/>
                        </a:lnSpc>
                        <a:spcAft>
                          <a:spcPts val="0"/>
                        </a:spcAft>
                      </a:pPr>
                      <a:r>
                        <a:rPr lang="es-EC" sz="1200">
                          <a:effectLst/>
                          <a:latin typeface="Times New Roman" pitchFamily="18" charset="0"/>
                          <a:cs typeface="Times New Roman" pitchFamily="18" charset="0"/>
                        </a:rPr>
                        <a:t>Redundancia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dirty="0">
                          <a:effectLst/>
                          <a:latin typeface="Times New Roman" pitchFamily="18" charset="0"/>
                          <a:cs typeface="Times New Roman" pitchFamily="18" charset="0"/>
                        </a:rPr>
                        <a:t>Más de una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Baja</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effectLst/>
                          <a:latin typeface="Times New Roman" pitchFamily="18" charset="0"/>
                          <a:cs typeface="Times New Roman" pitchFamily="18" charset="0"/>
                        </a:rPr>
                        <a:t>Una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Moderada</a:t>
                      </a:r>
                      <a:endParaRPr lang="es-EC" sz="1200">
                        <a:effectLst/>
                        <a:latin typeface="Times New Roman" pitchFamily="18" charset="0"/>
                        <a:ea typeface="Times New Roman"/>
                        <a:cs typeface="Times New Roman" pitchFamily="18" charset="0"/>
                      </a:endParaRPr>
                    </a:p>
                  </a:txBody>
                  <a:tcPr marL="68580" marR="68580" marT="0" marB="0"/>
                </a:tc>
              </a:tr>
              <a:tr h="22557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effectLst/>
                          <a:latin typeface="Times New Roman" pitchFamily="18" charset="0"/>
                          <a:cs typeface="Times New Roman" pitchFamily="18" charset="0"/>
                        </a:rPr>
                        <a:t>Ninguna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Alta</a:t>
                      </a:r>
                      <a:endParaRPr lang="es-EC" sz="1200">
                        <a:effectLst/>
                        <a:latin typeface="Times New Roman" pitchFamily="18" charset="0"/>
                        <a:ea typeface="Times New Roman"/>
                        <a:cs typeface="Times New Roman" pitchFamily="18" charset="0"/>
                      </a:endParaRPr>
                    </a:p>
                  </a:txBody>
                  <a:tcPr marL="68580" marR="68580" marT="0" marB="0"/>
                </a:tc>
              </a:tr>
              <a:tr h="481902">
                <a:tc vMerge="1">
                  <a:txBody>
                    <a:bodyPr/>
                    <a:lstStyle/>
                    <a:p>
                      <a:endParaRPr lang="es-EC"/>
                    </a:p>
                  </a:txBody>
                  <a:tcPr/>
                </a:tc>
                <a:tc rowSpan="3">
                  <a:txBody>
                    <a:bodyPr/>
                    <a:lstStyle/>
                    <a:p>
                      <a:pPr algn="ctr">
                        <a:lnSpc>
                          <a:spcPct val="150000"/>
                        </a:lnSpc>
                        <a:spcAft>
                          <a:spcPts val="0"/>
                        </a:spcAft>
                      </a:pPr>
                      <a:r>
                        <a:rPr lang="es-EC" sz="1200">
                          <a:effectLst/>
                          <a:latin typeface="Times New Roman" pitchFamily="18" charset="0"/>
                          <a:cs typeface="Times New Roman" pitchFamily="18" charset="0"/>
                        </a:rPr>
                        <a:t>Capacidad de Intervención</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dirty="0">
                          <a:effectLst/>
                          <a:latin typeface="Times New Roman" pitchFamily="18" charset="0"/>
                          <a:cs typeface="Times New Roman" pitchFamily="18" charset="0"/>
                        </a:rPr>
                        <a:t>Personal Calificado y Equipamiento</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Baja</a:t>
                      </a:r>
                      <a:endParaRPr lang="es-EC" sz="1200">
                        <a:effectLst/>
                        <a:latin typeface="Times New Roman" pitchFamily="18" charset="0"/>
                        <a:ea typeface="Times New Roman"/>
                        <a:cs typeface="Times New Roman" pitchFamily="18" charset="0"/>
                      </a:endParaRPr>
                    </a:p>
                  </a:txBody>
                  <a:tcPr marL="68580" marR="68580" marT="0" marB="0"/>
                </a:tc>
              </a:tr>
              <a:tr h="481902">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effectLst/>
                          <a:latin typeface="Times New Roman" pitchFamily="18" charset="0"/>
                          <a:cs typeface="Times New Roman" pitchFamily="18" charset="0"/>
                        </a:rPr>
                        <a:t>Personal Calificado sin Equipamiento</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Moderada</a:t>
                      </a:r>
                      <a:endParaRPr lang="es-EC" sz="1200">
                        <a:effectLst/>
                        <a:latin typeface="Times New Roman" pitchFamily="18" charset="0"/>
                        <a:ea typeface="Times New Roman"/>
                        <a:cs typeface="Times New Roman" pitchFamily="18" charset="0"/>
                      </a:endParaRPr>
                    </a:p>
                  </a:txBody>
                  <a:tcPr marL="68580" marR="68580" marT="0" marB="0"/>
                </a:tc>
              </a:tr>
              <a:tr h="481902">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effectLst/>
                          <a:latin typeface="Times New Roman" pitchFamily="18" charset="0"/>
                          <a:cs typeface="Times New Roman" pitchFamily="18" charset="0"/>
                        </a:rPr>
                        <a:t>Sin Personal ni Equipamiento</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dirty="0">
                          <a:effectLst/>
                          <a:latin typeface="Times New Roman" pitchFamily="18" charset="0"/>
                          <a:cs typeface="Times New Roman" pitchFamily="18" charset="0"/>
                        </a:rPr>
                        <a:t>Alta</a:t>
                      </a:r>
                      <a:endParaRPr lang="es-EC" sz="1200" dirty="0">
                        <a:effectLst/>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216580330"/>
              </p:ext>
            </p:extLst>
          </p:nvPr>
        </p:nvGraphicFramePr>
        <p:xfrm>
          <a:off x="6976864" y="5304656"/>
          <a:ext cx="5161658" cy="3087443"/>
        </p:xfrm>
        <a:graphic>
          <a:graphicData uri="http://schemas.openxmlformats.org/drawingml/2006/table">
            <a:tbl>
              <a:tblPr firstRow="1" firstCol="1" bandRow="1">
                <a:tableStyleId>{5C22544A-7EE6-4342-B048-85BDC9FD1C3A}</a:tableStyleId>
              </a:tblPr>
              <a:tblGrid>
                <a:gridCol w="1224136"/>
                <a:gridCol w="1584176"/>
                <a:gridCol w="1080120"/>
                <a:gridCol w="1273226"/>
              </a:tblGrid>
              <a:tr h="851105">
                <a:tc>
                  <a:txBody>
                    <a:bodyPr/>
                    <a:lstStyle/>
                    <a:p>
                      <a:pPr>
                        <a:lnSpc>
                          <a:spcPct val="150000"/>
                        </a:lnSpc>
                        <a:spcAft>
                          <a:spcPts val="0"/>
                        </a:spcAft>
                      </a:pPr>
                      <a:r>
                        <a:rPr lang="es-ES" sz="1200" dirty="0">
                          <a:effectLst/>
                          <a:latin typeface="Times New Roman" pitchFamily="18" charset="0"/>
                          <a:cs typeface="Times New Roman" pitchFamily="18" charset="0"/>
                        </a:rPr>
                        <a:t> </a:t>
                      </a:r>
                      <a:r>
                        <a:rPr lang="es-EC" sz="1200" dirty="0" smtClean="0">
                          <a:effectLst/>
                          <a:latin typeface="Times New Roman" pitchFamily="18" charset="0"/>
                          <a:cs typeface="Times New Roman" pitchFamily="18" charset="0"/>
                        </a:rPr>
                        <a:t>Factor </a:t>
                      </a:r>
                      <a:r>
                        <a:rPr lang="es-EC" sz="1200" dirty="0">
                          <a:effectLst/>
                          <a:latin typeface="Times New Roman" pitchFamily="18" charset="0"/>
                          <a:cs typeface="Times New Roman" pitchFamily="18" charset="0"/>
                        </a:rPr>
                        <a:t>de Vulnerabilidad</a:t>
                      </a:r>
                    </a:p>
                    <a:p>
                      <a:pPr algn="ctr">
                        <a:lnSpc>
                          <a:spcPct val="150000"/>
                        </a:lnSpc>
                        <a:spcAft>
                          <a:spcPts val="0"/>
                        </a:spcAft>
                      </a:pPr>
                      <a:r>
                        <a:rPr lang="es-EC" sz="1200" dirty="0">
                          <a:effectLst/>
                          <a:latin typeface="Times New Roman" pitchFamily="18" charset="0"/>
                          <a:cs typeface="Times New Roman" pitchFamily="18" charset="0"/>
                        </a:rPr>
                        <a:t>Funcional</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dirty="0">
                          <a:effectLst/>
                          <a:latin typeface="Times New Roman" pitchFamily="18" charset="0"/>
                          <a:cs typeface="Times New Roman" pitchFamily="18" charset="0"/>
                        </a:rPr>
                        <a:t>Variable de Vulnerabilidad</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dirty="0">
                          <a:effectLst/>
                          <a:latin typeface="Times New Roman" pitchFamily="18" charset="0"/>
                          <a:cs typeface="Times New Roman" pitchFamily="18" charset="0"/>
                        </a:rPr>
                        <a:t>Indicadores</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a:effectLst/>
                          <a:latin typeface="Times New Roman" pitchFamily="18" charset="0"/>
                          <a:cs typeface="Times New Roman" pitchFamily="18" charset="0"/>
                        </a:rPr>
                        <a:t>Vulnerabilidad Funcional</a:t>
                      </a:r>
                      <a:endParaRPr lang="es-EC" sz="1200">
                        <a:effectLst/>
                        <a:latin typeface="Times New Roman" pitchFamily="18" charset="0"/>
                        <a:ea typeface="Times New Roman"/>
                        <a:cs typeface="Times New Roman" pitchFamily="18" charset="0"/>
                      </a:endParaRPr>
                    </a:p>
                  </a:txBody>
                  <a:tcPr marL="68580" marR="68580" marT="0" marB="0"/>
                </a:tc>
              </a:tr>
              <a:tr h="507527">
                <a:tc rowSpan="4">
                  <a:txBody>
                    <a:bodyPr/>
                    <a:lstStyle/>
                    <a:p>
                      <a:pPr>
                        <a:lnSpc>
                          <a:spcPct val="150000"/>
                        </a:lnSpc>
                        <a:spcAft>
                          <a:spcPts val="0"/>
                        </a:spcAft>
                      </a:pPr>
                      <a:r>
                        <a:rPr lang="es-EC" sz="1200" dirty="0">
                          <a:effectLst/>
                          <a:latin typeface="Times New Roman" pitchFamily="18" charset="0"/>
                          <a:cs typeface="Times New Roman" pitchFamily="18" charset="0"/>
                        </a:rPr>
                        <a:t> </a:t>
                      </a:r>
                    </a:p>
                    <a:p>
                      <a:pPr>
                        <a:lnSpc>
                          <a:spcPct val="150000"/>
                        </a:lnSpc>
                        <a:spcAft>
                          <a:spcPts val="0"/>
                        </a:spcAft>
                      </a:pPr>
                      <a:r>
                        <a:rPr lang="es-EC" sz="1200" dirty="0">
                          <a:effectLst/>
                          <a:latin typeface="Times New Roman" pitchFamily="18" charset="0"/>
                          <a:cs typeface="Times New Roman" pitchFamily="18" charset="0"/>
                        </a:rPr>
                        <a:t> </a:t>
                      </a:r>
                    </a:p>
                    <a:p>
                      <a:pPr>
                        <a:lnSpc>
                          <a:spcPct val="150000"/>
                        </a:lnSpc>
                        <a:spcAft>
                          <a:spcPts val="0"/>
                        </a:spcAft>
                      </a:pPr>
                      <a:r>
                        <a:rPr lang="es-EC" sz="1200" dirty="0">
                          <a:effectLst/>
                          <a:latin typeface="Times New Roman" pitchFamily="18" charset="0"/>
                          <a:cs typeface="Times New Roman" pitchFamily="18" charset="0"/>
                        </a:rPr>
                        <a:t> </a:t>
                      </a:r>
                    </a:p>
                    <a:p>
                      <a:pPr>
                        <a:lnSpc>
                          <a:spcPct val="150000"/>
                        </a:lnSpc>
                        <a:spcAft>
                          <a:spcPts val="0"/>
                        </a:spcAft>
                      </a:pPr>
                      <a:r>
                        <a:rPr lang="es-EC" sz="1200" dirty="0">
                          <a:effectLst/>
                          <a:latin typeface="Times New Roman" pitchFamily="18" charset="0"/>
                          <a:cs typeface="Times New Roman" pitchFamily="18" charset="0"/>
                        </a:rPr>
                        <a:t> </a:t>
                      </a:r>
                    </a:p>
                    <a:p>
                      <a:pPr algn="ctr">
                        <a:lnSpc>
                          <a:spcPct val="150000"/>
                        </a:lnSpc>
                        <a:spcAft>
                          <a:spcPts val="0"/>
                        </a:spcAft>
                      </a:pPr>
                      <a:r>
                        <a:rPr lang="es-EC" sz="1200" dirty="0">
                          <a:effectLst/>
                          <a:latin typeface="Times New Roman" pitchFamily="18" charset="0"/>
                          <a:cs typeface="Times New Roman" pitchFamily="18" charset="0"/>
                        </a:rPr>
                        <a:t>Agua Potable</a:t>
                      </a:r>
                    </a:p>
                    <a:p>
                      <a:pPr>
                        <a:lnSpc>
                          <a:spcPct val="150000"/>
                        </a:lnSpc>
                        <a:spcAft>
                          <a:spcPts val="0"/>
                        </a:spcAft>
                      </a:pPr>
                      <a:r>
                        <a:rPr lang="es-EC" sz="1200" dirty="0">
                          <a:effectLst/>
                          <a:latin typeface="Times New Roman" pitchFamily="18" charset="0"/>
                          <a:cs typeface="Times New Roman" pitchFamily="18" charset="0"/>
                        </a:rPr>
                        <a:t> </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a:effectLst/>
                          <a:latin typeface="Times New Roman" pitchFamily="18" charset="0"/>
                          <a:cs typeface="Times New Roman" pitchFamily="18" charset="0"/>
                        </a:rPr>
                        <a:t>Cobertura de Servicios</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dirty="0">
                          <a:effectLst/>
                          <a:latin typeface="Times New Roman" pitchFamily="18" charset="0"/>
                          <a:cs typeface="Times New Roman" pitchFamily="18" charset="0"/>
                        </a:rPr>
                        <a:t>&gt;80%</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a:effectLst/>
                          <a:latin typeface="Times New Roman" pitchFamily="18" charset="0"/>
                          <a:cs typeface="Times New Roman" pitchFamily="18" charset="0"/>
                        </a:rPr>
                        <a:t>Baja</a:t>
                      </a:r>
                      <a:endParaRPr lang="es-EC" sz="1200">
                        <a:effectLst/>
                        <a:latin typeface="Times New Roman" pitchFamily="18" charset="0"/>
                        <a:ea typeface="Times New Roman"/>
                        <a:cs typeface="Times New Roman" pitchFamily="18" charset="0"/>
                      </a:endParaRPr>
                    </a:p>
                  </a:txBody>
                  <a:tcPr marL="68580" marR="68580" marT="0" marB="0"/>
                </a:tc>
              </a:tr>
              <a:tr h="507527">
                <a:tc vMerge="1">
                  <a:txBody>
                    <a:bodyPr/>
                    <a:lstStyle/>
                    <a:p>
                      <a:endParaRPr lang="es-EC"/>
                    </a:p>
                  </a:txBody>
                  <a:tcPr/>
                </a:tc>
                <a:tc>
                  <a:txBody>
                    <a:bodyPr/>
                    <a:lstStyle/>
                    <a:p>
                      <a:pPr>
                        <a:lnSpc>
                          <a:spcPct val="150000"/>
                        </a:lnSpc>
                        <a:spcAft>
                          <a:spcPts val="0"/>
                        </a:spcAft>
                      </a:pPr>
                      <a:r>
                        <a:rPr lang="es-EC" sz="1200">
                          <a:effectLst/>
                          <a:latin typeface="Times New Roman" pitchFamily="18" charset="0"/>
                          <a:cs typeface="Times New Roman" pitchFamily="18" charset="0"/>
                        </a:rPr>
                        <a:t>Dependencia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dirty="0">
                          <a:effectLst/>
                          <a:latin typeface="Times New Roman" pitchFamily="18" charset="0"/>
                          <a:cs typeface="Times New Roman" pitchFamily="18" charset="0"/>
                        </a:rPr>
                        <a:t>Con Dependencia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a:effectLst/>
                          <a:latin typeface="Times New Roman" pitchFamily="18" charset="0"/>
                          <a:cs typeface="Times New Roman" pitchFamily="18" charset="0"/>
                        </a:rPr>
                        <a:t>Alta</a:t>
                      </a:r>
                      <a:endParaRPr lang="es-EC" sz="1200">
                        <a:effectLst/>
                        <a:latin typeface="Times New Roman" pitchFamily="18" charset="0"/>
                        <a:ea typeface="Times New Roman"/>
                        <a:cs typeface="Times New Roman" pitchFamily="18" charset="0"/>
                      </a:endParaRPr>
                    </a:p>
                  </a:txBody>
                  <a:tcPr marL="68580" marR="68580" marT="0" marB="0"/>
                </a:tc>
              </a:tr>
              <a:tr h="357211">
                <a:tc vMerge="1">
                  <a:txBody>
                    <a:bodyPr/>
                    <a:lstStyle/>
                    <a:p>
                      <a:endParaRPr lang="es-EC"/>
                    </a:p>
                  </a:txBody>
                  <a:tcPr/>
                </a:tc>
                <a:tc>
                  <a:txBody>
                    <a:bodyPr/>
                    <a:lstStyle/>
                    <a:p>
                      <a:pPr>
                        <a:lnSpc>
                          <a:spcPct val="150000"/>
                        </a:lnSpc>
                        <a:spcAft>
                          <a:spcPts val="0"/>
                        </a:spcAft>
                      </a:pPr>
                      <a:r>
                        <a:rPr lang="es-EC" sz="1200">
                          <a:effectLst/>
                          <a:latin typeface="Times New Roman" pitchFamily="18" charset="0"/>
                          <a:cs typeface="Times New Roman" pitchFamily="18" charset="0"/>
                        </a:rPr>
                        <a:t>Redundancia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dirty="0">
                          <a:effectLst/>
                          <a:latin typeface="Times New Roman" pitchFamily="18" charset="0"/>
                          <a:cs typeface="Times New Roman" pitchFamily="18" charset="0"/>
                        </a:rPr>
                        <a:t>Más de una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dirty="0">
                          <a:effectLst/>
                          <a:latin typeface="Times New Roman" pitchFamily="18" charset="0"/>
                          <a:cs typeface="Times New Roman" pitchFamily="18" charset="0"/>
                        </a:rPr>
                        <a:t>Baja</a:t>
                      </a:r>
                      <a:endParaRPr lang="es-EC" sz="1200" dirty="0">
                        <a:effectLst/>
                        <a:latin typeface="Times New Roman" pitchFamily="18" charset="0"/>
                        <a:ea typeface="Times New Roman"/>
                        <a:cs typeface="Times New Roman" pitchFamily="18" charset="0"/>
                      </a:endParaRPr>
                    </a:p>
                  </a:txBody>
                  <a:tcPr marL="68580" marR="68580" marT="0" marB="0"/>
                </a:tc>
              </a:tr>
              <a:tr h="777481">
                <a:tc vMerge="1">
                  <a:txBody>
                    <a:bodyPr/>
                    <a:lstStyle/>
                    <a:p>
                      <a:endParaRPr lang="es-EC"/>
                    </a:p>
                  </a:txBody>
                  <a:tcPr/>
                </a:tc>
                <a:tc>
                  <a:txBody>
                    <a:bodyPr/>
                    <a:lstStyle/>
                    <a:p>
                      <a:pPr>
                        <a:lnSpc>
                          <a:spcPct val="150000"/>
                        </a:lnSpc>
                        <a:spcAft>
                          <a:spcPts val="0"/>
                        </a:spcAft>
                      </a:pPr>
                      <a:r>
                        <a:rPr lang="es-EC" sz="1200">
                          <a:effectLst/>
                          <a:latin typeface="Times New Roman" pitchFamily="18" charset="0"/>
                          <a:cs typeface="Times New Roman" pitchFamily="18" charset="0"/>
                        </a:rPr>
                        <a:t>Capacidad de Intervención</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a:effectLst/>
                          <a:latin typeface="Times New Roman" pitchFamily="18" charset="0"/>
                          <a:cs typeface="Times New Roman" pitchFamily="18" charset="0"/>
                        </a:rPr>
                        <a:t>Personal Calificado y Equipamiento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nSpc>
                          <a:spcPct val="150000"/>
                        </a:lnSpc>
                        <a:spcAft>
                          <a:spcPts val="0"/>
                        </a:spcAft>
                      </a:pPr>
                      <a:r>
                        <a:rPr lang="es-EC" sz="1200" dirty="0">
                          <a:effectLst/>
                          <a:latin typeface="Times New Roman" pitchFamily="18" charset="0"/>
                          <a:cs typeface="Times New Roman" pitchFamily="18" charset="0"/>
                        </a:rPr>
                        <a:t>Baja</a:t>
                      </a:r>
                      <a:endParaRPr lang="es-EC" sz="12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4 Rectángulo"/>
          <p:cNvSpPr/>
          <p:nvPr/>
        </p:nvSpPr>
        <p:spPr>
          <a:xfrm>
            <a:off x="352128" y="5520680"/>
            <a:ext cx="6400800" cy="400110"/>
          </a:xfrm>
          <a:prstGeom prst="rect">
            <a:avLst/>
          </a:prstGeom>
        </p:spPr>
        <p:txBody>
          <a:bodyPr>
            <a:spAutoFit/>
          </a:bodyPr>
          <a:lstStyle/>
          <a:p>
            <a:pPr algn="ctr"/>
            <a:r>
              <a:rPr lang="es-ES" sz="1000" b="1" i="1" dirty="0">
                <a:latin typeface="Times New Roman" pitchFamily="18" charset="0"/>
                <a:cs typeface="Times New Roman" pitchFamily="18" charset="0"/>
              </a:rPr>
              <a:t>Elaboración: </a:t>
            </a:r>
            <a:r>
              <a:rPr lang="es-ES" sz="1000" i="1" dirty="0">
                <a:latin typeface="Times New Roman" pitchFamily="18" charset="0"/>
                <a:cs typeface="Times New Roman" pitchFamily="18" charset="0"/>
              </a:rPr>
              <a:t>Autores con base a la guía para implementar el análisis de  vulnerabilidad a nivel cantonal; Secretaria Nacional de Gestión del Riesgo &amp; Departamento Técnico Obras Publicas GAD; Septiembre 2011</a:t>
            </a:r>
            <a:endParaRPr lang="es-EC" sz="1000" dirty="0">
              <a:latin typeface="Times New Roman" pitchFamily="18" charset="0"/>
              <a:cs typeface="Times New Roman" pitchFamily="18" charset="0"/>
            </a:endParaRPr>
          </a:p>
        </p:txBody>
      </p:sp>
      <p:sp>
        <p:nvSpPr>
          <p:cNvPr id="6" name="5 Rectángulo"/>
          <p:cNvSpPr/>
          <p:nvPr/>
        </p:nvSpPr>
        <p:spPr>
          <a:xfrm>
            <a:off x="5752728" y="8473008"/>
            <a:ext cx="6400800" cy="400110"/>
          </a:xfrm>
          <a:prstGeom prst="rect">
            <a:avLst/>
          </a:prstGeom>
        </p:spPr>
        <p:txBody>
          <a:bodyPr>
            <a:spAutoFit/>
          </a:bodyPr>
          <a:lstStyle/>
          <a:p>
            <a:pPr algn="ctr"/>
            <a:r>
              <a:rPr lang="es-EC" sz="1000" b="1" i="1" dirty="0">
                <a:latin typeface="Times New Roman" pitchFamily="18" charset="0"/>
                <a:cs typeface="Times New Roman" pitchFamily="18" charset="0"/>
              </a:rPr>
              <a:t>FUENTE: </a:t>
            </a:r>
            <a:r>
              <a:rPr lang="es-EC" sz="1000" i="1" dirty="0">
                <a:latin typeface="Times New Roman" pitchFamily="18" charset="0"/>
                <a:cs typeface="Times New Roman" pitchFamily="18" charset="0"/>
              </a:rPr>
              <a:t>Técnicos Especialistas, Departamento Planificación, GAD Municipal </a:t>
            </a:r>
            <a:r>
              <a:rPr lang="es-EC" sz="1000" i="1" dirty="0" err="1">
                <a:latin typeface="Times New Roman" pitchFamily="18" charset="0"/>
                <a:cs typeface="Times New Roman" pitchFamily="18" charset="0"/>
              </a:rPr>
              <a:t>Patate</a:t>
            </a:r>
            <a:endParaRPr lang="es-EC" sz="1000" i="1" dirty="0">
              <a:latin typeface="Times New Roman" pitchFamily="18" charset="0"/>
              <a:cs typeface="Times New Roman" pitchFamily="18" charset="0"/>
            </a:endParaRPr>
          </a:p>
          <a:p>
            <a:pPr algn="ctr"/>
            <a:r>
              <a:rPr lang="es-EC" sz="1000" b="1" dirty="0">
                <a:latin typeface="Times New Roman" pitchFamily="18" charset="0"/>
                <a:cs typeface="Times New Roman" pitchFamily="18" charset="0"/>
              </a:rPr>
              <a:t>ELBORACIÓN:</a:t>
            </a:r>
            <a:r>
              <a:rPr lang="es-EC" sz="1000" dirty="0">
                <a:latin typeface="Times New Roman" pitchFamily="18" charset="0"/>
                <a:cs typeface="Times New Roman" pitchFamily="18" charset="0"/>
              </a:rPr>
              <a:t> AUTORES</a:t>
            </a:r>
          </a:p>
        </p:txBody>
      </p:sp>
      <p:cxnSp>
        <p:nvCxnSpPr>
          <p:cNvPr id="8" name="7 Conector angular"/>
          <p:cNvCxnSpPr>
            <a:endCxn id="3" idx="0"/>
          </p:cNvCxnSpPr>
          <p:nvPr/>
        </p:nvCxnSpPr>
        <p:spPr>
          <a:xfrm>
            <a:off x="6400800" y="2496344"/>
            <a:ext cx="3156893" cy="2808312"/>
          </a:xfrm>
          <a:prstGeom prst="bentConnector2">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9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548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49965775"/>
              </p:ext>
            </p:extLst>
          </p:nvPr>
        </p:nvGraphicFramePr>
        <p:xfrm>
          <a:off x="640160" y="480120"/>
          <a:ext cx="6840761" cy="5193488"/>
        </p:xfrm>
        <a:graphic>
          <a:graphicData uri="http://schemas.openxmlformats.org/drawingml/2006/table">
            <a:tbl>
              <a:tblPr firstRow="1" firstCol="1" bandRow="1">
                <a:tableStyleId>{5C22544A-7EE6-4342-B048-85BDC9FD1C3A}</a:tableStyleId>
              </a:tblPr>
              <a:tblGrid>
                <a:gridCol w="1656184"/>
                <a:gridCol w="1728192"/>
                <a:gridCol w="1872208"/>
                <a:gridCol w="1584177"/>
              </a:tblGrid>
              <a:tr h="1170128">
                <a:tc>
                  <a:txBody>
                    <a:bodyPr/>
                    <a:lstStyle/>
                    <a:p>
                      <a:pPr>
                        <a:lnSpc>
                          <a:spcPct val="150000"/>
                        </a:lnSpc>
                        <a:spcAft>
                          <a:spcPts val="0"/>
                        </a:spcAft>
                      </a:pPr>
                      <a:r>
                        <a:rPr lang="es-ES" sz="1600" dirty="0" smtClean="0">
                          <a:effectLst/>
                          <a:latin typeface="Times New Roman" pitchFamily="18" charset="0"/>
                          <a:cs typeface="Times New Roman" pitchFamily="18" charset="0"/>
                        </a:rPr>
                        <a:t> </a:t>
                      </a:r>
                      <a:r>
                        <a:rPr lang="es-EC" sz="1600" dirty="0" smtClean="0">
                          <a:effectLst/>
                          <a:latin typeface="Times New Roman" pitchFamily="18" charset="0"/>
                          <a:cs typeface="Times New Roman" pitchFamily="18" charset="0"/>
                        </a:rPr>
                        <a:t>Factor de Vulnerabilidad</a:t>
                      </a:r>
                    </a:p>
                    <a:p>
                      <a:pPr algn="ctr">
                        <a:lnSpc>
                          <a:spcPct val="150000"/>
                        </a:lnSpc>
                        <a:spcAft>
                          <a:spcPts val="0"/>
                        </a:spcAft>
                      </a:pPr>
                      <a:r>
                        <a:rPr lang="es-EC" sz="1600" dirty="0" smtClean="0">
                          <a:effectLst/>
                          <a:latin typeface="Times New Roman" pitchFamily="18" charset="0"/>
                          <a:cs typeface="Times New Roman" pitchFamily="18" charset="0"/>
                        </a:rPr>
                        <a:t>Funcional</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dirty="0">
                          <a:effectLst/>
                          <a:latin typeface="Times New Roman" pitchFamily="18" charset="0"/>
                          <a:cs typeface="Times New Roman" pitchFamily="18" charset="0"/>
                        </a:rPr>
                        <a:t>Variable de Vulnerabilidad</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Indicadores</a:t>
                      </a:r>
                      <a:endParaRPr lang="es-EC" sz="16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Vulnerabilidad Funcional</a:t>
                      </a:r>
                      <a:endParaRPr lang="es-EC" sz="1600">
                        <a:effectLst/>
                        <a:latin typeface="Times New Roman" pitchFamily="18" charset="0"/>
                        <a:ea typeface="Times New Roman"/>
                        <a:cs typeface="Times New Roman" pitchFamily="18" charset="0"/>
                      </a:endParaRPr>
                    </a:p>
                  </a:txBody>
                  <a:tcPr marL="68580" marR="68580" marT="0" marB="0"/>
                </a:tc>
              </a:tr>
              <a:tr h="326624">
                <a:tc rowSpan="8">
                  <a:txBody>
                    <a:bodyPr/>
                    <a:lstStyle/>
                    <a:p>
                      <a:pPr algn="ctr">
                        <a:lnSpc>
                          <a:spcPct val="150000"/>
                        </a:lnSpc>
                        <a:spcAft>
                          <a:spcPts val="0"/>
                        </a:spcAft>
                      </a:pPr>
                      <a:r>
                        <a:rPr lang="es-EC" sz="1600">
                          <a:effectLst/>
                          <a:latin typeface="Times New Roman" pitchFamily="18" charset="0"/>
                          <a:cs typeface="Times New Roman" pitchFamily="18" charset="0"/>
                        </a:rPr>
                        <a:t> </a:t>
                      </a:r>
                    </a:p>
                    <a:p>
                      <a:pPr algn="ctr">
                        <a:lnSpc>
                          <a:spcPct val="150000"/>
                        </a:lnSpc>
                        <a:spcAft>
                          <a:spcPts val="0"/>
                        </a:spcAft>
                      </a:pPr>
                      <a:r>
                        <a:rPr lang="es-EC" sz="1600">
                          <a:effectLst/>
                          <a:latin typeface="Times New Roman" pitchFamily="18" charset="0"/>
                          <a:cs typeface="Times New Roman" pitchFamily="18" charset="0"/>
                        </a:rPr>
                        <a:t> </a:t>
                      </a:r>
                    </a:p>
                    <a:p>
                      <a:pPr algn="ctr">
                        <a:lnSpc>
                          <a:spcPct val="150000"/>
                        </a:lnSpc>
                        <a:spcAft>
                          <a:spcPts val="0"/>
                        </a:spcAft>
                      </a:pPr>
                      <a:r>
                        <a:rPr lang="es-EC" sz="1600">
                          <a:effectLst/>
                          <a:latin typeface="Times New Roman" pitchFamily="18" charset="0"/>
                          <a:cs typeface="Times New Roman" pitchFamily="18" charset="0"/>
                        </a:rPr>
                        <a:t> </a:t>
                      </a:r>
                    </a:p>
                    <a:p>
                      <a:pPr algn="ctr">
                        <a:lnSpc>
                          <a:spcPct val="150000"/>
                        </a:lnSpc>
                        <a:spcAft>
                          <a:spcPts val="0"/>
                        </a:spcAft>
                      </a:pPr>
                      <a:r>
                        <a:rPr lang="es-EC" sz="1600">
                          <a:effectLst/>
                          <a:latin typeface="Times New Roman" pitchFamily="18" charset="0"/>
                          <a:cs typeface="Times New Roman" pitchFamily="18" charset="0"/>
                        </a:rPr>
                        <a:t> </a:t>
                      </a:r>
                    </a:p>
                    <a:p>
                      <a:pPr algn="ctr">
                        <a:lnSpc>
                          <a:spcPct val="150000"/>
                        </a:lnSpc>
                        <a:spcAft>
                          <a:spcPts val="0"/>
                        </a:spcAft>
                      </a:pPr>
                      <a:r>
                        <a:rPr lang="es-EC" sz="1600">
                          <a:effectLst/>
                          <a:latin typeface="Times New Roman" pitchFamily="18" charset="0"/>
                          <a:cs typeface="Times New Roman" pitchFamily="18" charset="0"/>
                        </a:rPr>
                        <a:t> </a:t>
                      </a:r>
                    </a:p>
                    <a:p>
                      <a:pPr algn="ctr">
                        <a:lnSpc>
                          <a:spcPct val="150000"/>
                        </a:lnSpc>
                        <a:spcAft>
                          <a:spcPts val="0"/>
                        </a:spcAft>
                      </a:pPr>
                      <a:r>
                        <a:rPr lang="es-EC" sz="1600">
                          <a:effectLst/>
                          <a:latin typeface="Times New Roman" pitchFamily="18" charset="0"/>
                          <a:cs typeface="Times New Roman" pitchFamily="18" charset="0"/>
                        </a:rPr>
                        <a:t>Vialidad</a:t>
                      </a:r>
                      <a:endParaRPr lang="es-EC" sz="1600">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50000"/>
                        </a:lnSpc>
                        <a:spcAft>
                          <a:spcPts val="0"/>
                        </a:spcAft>
                      </a:pPr>
                      <a:r>
                        <a:rPr lang="es-EC" sz="1600" dirty="0">
                          <a:effectLst/>
                          <a:latin typeface="Times New Roman" pitchFamily="18" charset="0"/>
                          <a:cs typeface="Times New Roman" pitchFamily="18" charset="0"/>
                        </a:rPr>
                        <a:t>Dependencia</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Sin Dependencia</a:t>
                      </a:r>
                      <a:endParaRPr lang="es-EC" sz="16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Baja </a:t>
                      </a:r>
                      <a:endParaRPr lang="es-EC" sz="1600">
                        <a:effectLst/>
                        <a:latin typeface="Times New Roman" pitchFamily="18" charset="0"/>
                        <a:ea typeface="Times New Roman"/>
                        <a:cs typeface="Times New Roman" pitchFamily="18" charset="0"/>
                      </a:endParaRPr>
                    </a:p>
                  </a:txBody>
                  <a:tcPr marL="68580" marR="68580" marT="0" marB="0"/>
                </a:tc>
              </a:tr>
              <a:tr h="326624">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600">
                          <a:effectLst/>
                          <a:latin typeface="Times New Roman" pitchFamily="18" charset="0"/>
                          <a:cs typeface="Times New Roman" pitchFamily="18" charset="0"/>
                        </a:rPr>
                        <a:t>Con Dependencia</a:t>
                      </a:r>
                      <a:endParaRPr lang="es-EC" sz="16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Alta</a:t>
                      </a:r>
                      <a:endParaRPr lang="es-EC" sz="1600">
                        <a:effectLst/>
                        <a:latin typeface="Times New Roman" pitchFamily="18" charset="0"/>
                        <a:ea typeface="Times New Roman"/>
                        <a:cs typeface="Times New Roman" pitchFamily="18" charset="0"/>
                      </a:endParaRPr>
                    </a:p>
                  </a:txBody>
                  <a:tcPr marL="68580" marR="68580" marT="0" marB="0"/>
                </a:tc>
              </a:tr>
              <a:tr h="326624">
                <a:tc vMerge="1">
                  <a:txBody>
                    <a:bodyPr/>
                    <a:lstStyle/>
                    <a:p>
                      <a:endParaRPr lang="es-EC"/>
                    </a:p>
                  </a:txBody>
                  <a:tcPr/>
                </a:tc>
                <a:tc rowSpan="3">
                  <a:txBody>
                    <a:bodyPr/>
                    <a:lstStyle/>
                    <a:p>
                      <a:pPr algn="ctr">
                        <a:lnSpc>
                          <a:spcPct val="150000"/>
                        </a:lnSpc>
                        <a:spcAft>
                          <a:spcPts val="0"/>
                        </a:spcAft>
                      </a:pPr>
                      <a:r>
                        <a:rPr lang="es-EC" sz="1600" dirty="0">
                          <a:effectLst/>
                          <a:latin typeface="Times New Roman" pitchFamily="18" charset="0"/>
                          <a:cs typeface="Times New Roman" pitchFamily="18" charset="0"/>
                        </a:rPr>
                        <a:t>Redundancia</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Más de una</a:t>
                      </a:r>
                      <a:endParaRPr lang="es-EC" sz="16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Baja</a:t>
                      </a:r>
                      <a:endParaRPr lang="es-EC" sz="1600">
                        <a:effectLst/>
                        <a:latin typeface="Times New Roman" pitchFamily="18" charset="0"/>
                        <a:ea typeface="Times New Roman"/>
                        <a:cs typeface="Times New Roman" pitchFamily="18" charset="0"/>
                      </a:endParaRPr>
                    </a:p>
                  </a:txBody>
                  <a:tcPr marL="68580" marR="68580" marT="0" marB="0"/>
                </a:tc>
              </a:tr>
              <a:tr h="326624">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600" dirty="0">
                          <a:effectLst/>
                          <a:latin typeface="Times New Roman" pitchFamily="18" charset="0"/>
                          <a:cs typeface="Times New Roman" pitchFamily="18" charset="0"/>
                        </a:rPr>
                        <a:t>Una</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Moderada</a:t>
                      </a:r>
                      <a:endParaRPr lang="es-EC" sz="1600">
                        <a:effectLst/>
                        <a:latin typeface="Times New Roman" pitchFamily="18" charset="0"/>
                        <a:ea typeface="Times New Roman"/>
                        <a:cs typeface="Times New Roman" pitchFamily="18" charset="0"/>
                      </a:endParaRPr>
                    </a:p>
                  </a:txBody>
                  <a:tcPr marL="68580" marR="68580" marT="0" marB="0"/>
                </a:tc>
              </a:tr>
              <a:tr h="326624">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600" dirty="0">
                          <a:effectLst/>
                          <a:latin typeface="Times New Roman" pitchFamily="18" charset="0"/>
                          <a:cs typeface="Times New Roman" pitchFamily="18" charset="0"/>
                        </a:rPr>
                        <a:t>Ninguna</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Alta</a:t>
                      </a:r>
                      <a:endParaRPr lang="es-EC" sz="1600">
                        <a:effectLst/>
                        <a:latin typeface="Times New Roman" pitchFamily="18" charset="0"/>
                        <a:ea typeface="Times New Roman"/>
                        <a:cs typeface="Times New Roman" pitchFamily="18" charset="0"/>
                      </a:endParaRPr>
                    </a:p>
                  </a:txBody>
                  <a:tcPr marL="68580" marR="68580" marT="0" marB="0"/>
                </a:tc>
              </a:tr>
              <a:tr h="697765">
                <a:tc vMerge="1">
                  <a:txBody>
                    <a:bodyPr/>
                    <a:lstStyle/>
                    <a:p>
                      <a:endParaRPr lang="es-EC"/>
                    </a:p>
                  </a:txBody>
                  <a:tcPr/>
                </a:tc>
                <a:tc rowSpan="3">
                  <a:txBody>
                    <a:bodyPr/>
                    <a:lstStyle/>
                    <a:p>
                      <a:pPr algn="ctr">
                        <a:lnSpc>
                          <a:spcPct val="150000"/>
                        </a:lnSpc>
                        <a:spcAft>
                          <a:spcPts val="0"/>
                        </a:spcAft>
                      </a:pPr>
                      <a:r>
                        <a:rPr lang="es-EC" sz="1600">
                          <a:effectLst/>
                          <a:latin typeface="Times New Roman" pitchFamily="18" charset="0"/>
                          <a:cs typeface="Times New Roman" pitchFamily="18" charset="0"/>
                        </a:rPr>
                        <a:t>Capacidad de intervención</a:t>
                      </a:r>
                      <a:endParaRPr lang="es-EC" sz="16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dirty="0">
                          <a:effectLst/>
                          <a:latin typeface="Times New Roman" pitchFamily="18" charset="0"/>
                          <a:cs typeface="Times New Roman" pitchFamily="18" charset="0"/>
                        </a:rPr>
                        <a:t>Personal Calificado y Equipamiento</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a:effectLst/>
                          <a:latin typeface="Times New Roman" pitchFamily="18" charset="0"/>
                          <a:cs typeface="Times New Roman" pitchFamily="18" charset="0"/>
                        </a:rPr>
                        <a:t>Baja</a:t>
                      </a:r>
                      <a:endParaRPr lang="es-EC" sz="1600">
                        <a:effectLst/>
                        <a:latin typeface="Times New Roman" pitchFamily="18" charset="0"/>
                        <a:ea typeface="Times New Roman"/>
                        <a:cs typeface="Times New Roman" pitchFamily="18" charset="0"/>
                      </a:endParaRPr>
                    </a:p>
                  </a:txBody>
                  <a:tcPr marL="68580" marR="68580" marT="0" marB="0"/>
                </a:tc>
              </a:tr>
              <a:tr h="697765">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600" dirty="0">
                          <a:effectLst/>
                          <a:latin typeface="Times New Roman" pitchFamily="18" charset="0"/>
                          <a:cs typeface="Times New Roman" pitchFamily="18" charset="0"/>
                        </a:rPr>
                        <a:t>Personal Calificado sin Equipamiento</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dirty="0">
                          <a:effectLst/>
                          <a:latin typeface="Times New Roman" pitchFamily="18" charset="0"/>
                          <a:cs typeface="Times New Roman" pitchFamily="18" charset="0"/>
                        </a:rPr>
                        <a:t>Moderada</a:t>
                      </a:r>
                      <a:endParaRPr lang="es-EC" sz="1600" dirty="0">
                        <a:effectLst/>
                        <a:latin typeface="Times New Roman" pitchFamily="18" charset="0"/>
                        <a:ea typeface="Times New Roman"/>
                        <a:cs typeface="Times New Roman" pitchFamily="18" charset="0"/>
                      </a:endParaRPr>
                    </a:p>
                  </a:txBody>
                  <a:tcPr marL="68580" marR="68580" marT="0" marB="0"/>
                </a:tc>
              </a:tr>
              <a:tr h="697765">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600">
                          <a:effectLst/>
                          <a:latin typeface="Times New Roman" pitchFamily="18" charset="0"/>
                          <a:cs typeface="Times New Roman" pitchFamily="18" charset="0"/>
                        </a:rPr>
                        <a:t>Sin personal ni Equipamiento</a:t>
                      </a:r>
                      <a:endParaRPr lang="es-EC" sz="16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600" dirty="0">
                          <a:effectLst/>
                          <a:latin typeface="Times New Roman" pitchFamily="18" charset="0"/>
                          <a:cs typeface="Times New Roman" pitchFamily="18" charset="0"/>
                        </a:rPr>
                        <a:t>Alta</a:t>
                      </a:r>
                      <a:endParaRPr lang="es-EC" sz="1600" dirty="0">
                        <a:effectLst/>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549053540"/>
              </p:ext>
            </p:extLst>
          </p:nvPr>
        </p:nvGraphicFramePr>
        <p:xfrm>
          <a:off x="6400800" y="6168752"/>
          <a:ext cx="6120680" cy="2249363"/>
        </p:xfrm>
        <a:graphic>
          <a:graphicData uri="http://schemas.openxmlformats.org/drawingml/2006/table">
            <a:tbl>
              <a:tblPr firstRow="1" firstCol="1" bandRow="1">
                <a:tableStyleId>{5C22544A-7EE6-4342-B048-85BDC9FD1C3A}</a:tableStyleId>
              </a:tblPr>
              <a:tblGrid>
                <a:gridCol w="1569183"/>
                <a:gridCol w="1478153"/>
                <a:gridCol w="1536672"/>
                <a:gridCol w="1536672"/>
              </a:tblGrid>
              <a:tr h="969203">
                <a:tc>
                  <a:txBody>
                    <a:bodyPr/>
                    <a:lstStyle/>
                    <a:p>
                      <a:pPr algn="ctr">
                        <a:lnSpc>
                          <a:spcPct val="150000"/>
                        </a:lnSpc>
                        <a:spcAft>
                          <a:spcPts val="0"/>
                        </a:spcAft>
                      </a:pPr>
                      <a:r>
                        <a:rPr lang="es-ES" sz="1400" dirty="0">
                          <a:effectLst/>
                          <a:latin typeface="Times New Roman" pitchFamily="18" charset="0"/>
                          <a:cs typeface="Times New Roman" pitchFamily="18" charset="0"/>
                        </a:rPr>
                        <a:t> </a:t>
                      </a:r>
                      <a:r>
                        <a:rPr lang="es-EC" sz="1400" dirty="0" smtClean="0">
                          <a:effectLst/>
                          <a:latin typeface="Times New Roman" pitchFamily="18" charset="0"/>
                          <a:cs typeface="Times New Roman" pitchFamily="18" charset="0"/>
                        </a:rPr>
                        <a:t>Factor </a:t>
                      </a:r>
                      <a:r>
                        <a:rPr lang="es-EC" sz="1400" dirty="0">
                          <a:effectLst/>
                          <a:latin typeface="Times New Roman" pitchFamily="18" charset="0"/>
                          <a:cs typeface="Times New Roman" pitchFamily="18" charset="0"/>
                        </a:rPr>
                        <a:t>de Vulnerabilidad</a:t>
                      </a:r>
                    </a:p>
                    <a:p>
                      <a:pPr algn="ctr">
                        <a:lnSpc>
                          <a:spcPct val="150000"/>
                        </a:lnSpc>
                        <a:spcAft>
                          <a:spcPts val="0"/>
                        </a:spcAft>
                      </a:pPr>
                      <a:r>
                        <a:rPr lang="es-EC" sz="1400" dirty="0">
                          <a:effectLst/>
                          <a:latin typeface="Times New Roman" pitchFamily="18" charset="0"/>
                          <a:cs typeface="Times New Roman" pitchFamily="18" charset="0"/>
                        </a:rPr>
                        <a:t>Funcional</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Variable de Vulnerabilidad</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Indicadores</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a:effectLst/>
                          <a:latin typeface="Times New Roman" pitchFamily="18" charset="0"/>
                          <a:cs typeface="Times New Roman" pitchFamily="18" charset="0"/>
                        </a:rPr>
                        <a:t>Vulnerabilidad Funcional</a:t>
                      </a:r>
                      <a:endParaRPr lang="es-EC" sz="1400">
                        <a:effectLst/>
                        <a:latin typeface="Times New Roman" pitchFamily="18" charset="0"/>
                        <a:ea typeface="Times New Roman"/>
                        <a:cs typeface="Times New Roman" pitchFamily="18" charset="0"/>
                      </a:endParaRPr>
                    </a:p>
                  </a:txBody>
                  <a:tcPr marL="68580" marR="68580" marT="0" marB="0"/>
                </a:tc>
              </a:tr>
              <a:tr h="270539">
                <a:tc rowSpan="3">
                  <a:txBody>
                    <a:bodyPr/>
                    <a:lstStyle/>
                    <a:p>
                      <a:pPr algn="ctr">
                        <a:lnSpc>
                          <a:spcPct val="150000"/>
                        </a:lnSpc>
                        <a:spcAft>
                          <a:spcPts val="0"/>
                        </a:spcAft>
                      </a:pPr>
                      <a:r>
                        <a:rPr lang="es-EC" sz="1400">
                          <a:effectLst/>
                          <a:latin typeface="Times New Roman" pitchFamily="18" charset="0"/>
                          <a:cs typeface="Times New Roman" pitchFamily="18" charset="0"/>
                        </a:rPr>
                        <a:t> </a:t>
                      </a:r>
                    </a:p>
                    <a:p>
                      <a:pPr algn="ctr">
                        <a:lnSpc>
                          <a:spcPct val="150000"/>
                        </a:lnSpc>
                        <a:spcAft>
                          <a:spcPts val="0"/>
                        </a:spcAft>
                      </a:pPr>
                      <a:r>
                        <a:rPr lang="es-EC" sz="1400">
                          <a:effectLst/>
                          <a:latin typeface="Times New Roman" pitchFamily="18" charset="0"/>
                          <a:cs typeface="Times New Roman" pitchFamily="18" charset="0"/>
                        </a:rPr>
                        <a:t>Vialidad</a:t>
                      </a:r>
                      <a:endParaRPr lang="es-EC" sz="140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50000"/>
                        </a:lnSpc>
                        <a:spcAft>
                          <a:spcPts val="0"/>
                        </a:spcAft>
                      </a:pPr>
                      <a:r>
                        <a:rPr lang="es-EC" sz="1400">
                          <a:effectLst/>
                          <a:latin typeface="Times New Roman" pitchFamily="18" charset="0"/>
                          <a:cs typeface="Times New Roman" pitchFamily="18" charset="0"/>
                        </a:rPr>
                        <a:t>Dependencia</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Con Dependencia</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a:effectLst/>
                          <a:latin typeface="Times New Roman" pitchFamily="18" charset="0"/>
                          <a:cs typeface="Times New Roman" pitchFamily="18" charset="0"/>
                        </a:rPr>
                        <a:t>Alta</a:t>
                      </a:r>
                      <a:endParaRPr lang="es-EC" sz="1400">
                        <a:effectLst/>
                        <a:latin typeface="Times New Roman" pitchFamily="18" charset="0"/>
                        <a:ea typeface="Times New Roman"/>
                        <a:cs typeface="Times New Roman" pitchFamily="18" charset="0"/>
                      </a:endParaRPr>
                    </a:p>
                  </a:txBody>
                  <a:tcPr marL="68580" marR="68580" marT="0" marB="0"/>
                </a:tc>
              </a:tr>
              <a:tr h="270539">
                <a:tc vMerge="1">
                  <a:txBody>
                    <a:bodyPr/>
                    <a:lstStyle/>
                    <a:p>
                      <a:endParaRPr lang="es-EC"/>
                    </a:p>
                  </a:txBody>
                  <a:tcPr/>
                </a:tc>
                <a:tc>
                  <a:txBody>
                    <a:bodyPr/>
                    <a:lstStyle/>
                    <a:p>
                      <a:pPr algn="ctr">
                        <a:lnSpc>
                          <a:spcPct val="150000"/>
                        </a:lnSpc>
                        <a:spcAft>
                          <a:spcPts val="0"/>
                        </a:spcAft>
                      </a:pPr>
                      <a:r>
                        <a:rPr lang="es-EC" sz="1400">
                          <a:effectLst/>
                          <a:latin typeface="Times New Roman" pitchFamily="18" charset="0"/>
                          <a:cs typeface="Times New Roman" pitchFamily="18" charset="0"/>
                        </a:rPr>
                        <a:t>Redundancia</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Más de una</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a:effectLst/>
                          <a:latin typeface="Times New Roman" pitchFamily="18" charset="0"/>
                          <a:cs typeface="Times New Roman" pitchFamily="18" charset="0"/>
                        </a:rPr>
                        <a:t>Baja</a:t>
                      </a:r>
                      <a:endParaRPr lang="es-EC" sz="1400">
                        <a:effectLst/>
                        <a:latin typeface="Times New Roman" pitchFamily="18" charset="0"/>
                        <a:ea typeface="Times New Roman"/>
                        <a:cs typeface="Times New Roman" pitchFamily="18" charset="0"/>
                      </a:endParaRPr>
                    </a:p>
                  </a:txBody>
                  <a:tcPr marL="68580" marR="68580" marT="0" marB="0"/>
                </a:tc>
              </a:tr>
              <a:tr h="577951">
                <a:tc vMerge="1">
                  <a:txBody>
                    <a:bodyPr/>
                    <a:lstStyle/>
                    <a:p>
                      <a:endParaRPr lang="es-EC"/>
                    </a:p>
                  </a:txBody>
                  <a:tcPr/>
                </a:tc>
                <a:tc>
                  <a:txBody>
                    <a:bodyPr/>
                    <a:lstStyle/>
                    <a:p>
                      <a:pPr algn="ctr">
                        <a:lnSpc>
                          <a:spcPct val="150000"/>
                        </a:lnSpc>
                        <a:spcAft>
                          <a:spcPts val="0"/>
                        </a:spcAft>
                      </a:pPr>
                      <a:r>
                        <a:rPr lang="es-EC" sz="1400">
                          <a:effectLst/>
                          <a:latin typeface="Times New Roman" pitchFamily="18" charset="0"/>
                          <a:cs typeface="Times New Roman" pitchFamily="18" charset="0"/>
                        </a:rPr>
                        <a:t>Capacidad de Intervención</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Personal Calificado y Equipamiento</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400" dirty="0">
                          <a:effectLst/>
                          <a:latin typeface="Times New Roman" pitchFamily="18" charset="0"/>
                          <a:cs typeface="Times New Roman" pitchFamily="18" charset="0"/>
                        </a:rPr>
                        <a:t>Baja</a:t>
                      </a:r>
                      <a:endParaRPr lang="es-EC" sz="14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4" name="3 Rectángulo"/>
          <p:cNvSpPr/>
          <p:nvPr/>
        </p:nvSpPr>
        <p:spPr>
          <a:xfrm>
            <a:off x="424136" y="5719385"/>
            <a:ext cx="6400800" cy="400110"/>
          </a:xfrm>
          <a:prstGeom prst="rect">
            <a:avLst/>
          </a:prstGeom>
        </p:spPr>
        <p:txBody>
          <a:bodyPr>
            <a:spAutoFit/>
          </a:bodyPr>
          <a:lstStyle/>
          <a:p>
            <a:pPr algn="ctr"/>
            <a:r>
              <a:rPr lang="es-ES" sz="1000" b="1" i="1" dirty="0">
                <a:latin typeface="Times New Roman" pitchFamily="18" charset="0"/>
                <a:cs typeface="Times New Roman" pitchFamily="18" charset="0"/>
              </a:rPr>
              <a:t>Elaboración: </a:t>
            </a:r>
            <a:r>
              <a:rPr lang="es-ES" sz="1000" i="1" dirty="0">
                <a:latin typeface="Times New Roman" pitchFamily="18" charset="0"/>
                <a:cs typeface="Times New Roman" pitchFamily="18" charset="0"/>
              </a:rPr>
              <a:t>Autores con base a la guía para implementar el análisis de  vulnerabilidad a nivel cantonal; Secretaria Nacional de Gestión del Riesgo &amp; Departamento Técnico Obras Publicas GAD; Septiembre 2011</a:t>
            </a:r>
            <a:endParaRPr lang="es-EC" sz="1000" dirty="0">
              <a:latin typeface="Times New Roman" pitchFamily="18" charset="0"/>
              <a:cs typeface="Times New Roman" pitchFamily="18" charset="0"/>
            </a:endParaRPr>
          </a:p>
        </p:txBody>
      </p:sp>
      <p:sp>
        <p:nvSpPr>
          <p:cNvPr id="5" name="4 Rectángulo"/>
          <p:cNvSpPr/>
          <p:nvPr/>
        </p:nvSpPr>
        <p:spPr>
          <a:xfrm>
            <a:off x="6112768" y="8473008"/>
            <a:ext cx="6400800" cy="400110"/>
          </a:xfrm>
          <a:prstGeom prst="rect">
            <a:avLst/>
          </a:prstGeom>
        </p:spPr>
        <p:txBody>
          <a:bodyPr>
            <a:spAutoFit/>
          </a:bodyPr>
          <a:lstStyle/>
          <a:p>
            <a:pPr algn="ctr"/>
            <a:r>
              <a:rPr lang="es-ES" sz="1000" b="1" i="1" dirty="0">
                <a:latin typeface="Times New Roman" pitchFamily="18" charset="0"/>
                <a:cs typeface="Times New Roman" pitchFamily="18" charset="0"/>
              </a:rPr>
              <a:t>Elaboración: </a:t>
            </a:r>
            <a:r>
              <a:rPr lang="es-ES" sz="1000" i="1" dirty="0">
                <a:latin typeface="Times New Roman" pitchFamily="18" charset="0"/>
                <a:cs typeface="Times New Roman" pitchFamily="18" charset="0"/>
              </a:rPr>
              <a:t>Autores con base a la guía para implementar el análisis de  vulnerabilidad a nivel cantonal; Secretaria Nacional de Gestión del Riesgo &amp; Departamento Técnico Obras Publicas GAD; Septiembre 2011</a:t>
            </a:r>
            <a:endParaRPr lang="es-EC" sz="1000" dirty="0">
              <a:latin typeface="Times New Roman" pitchFamily="18" charset="0"/>
              <a:cs typeface="Times New Roman" pitchFamily="18" charset="0"/>
            </a:endParaRPr>
          </a:p>
        </p:txBody>
      </p:sp>
      <p:sp>
        <p:nvSpPr>
          <p:cNvPr id="6" name="5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04835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57296" y="192088"/>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000" b="1" dirty="0" smtClean="0">
                <a:latin typeface="Times New Roman" pitchFamily="18" charset="0"/>
                <a:cs typeface="Times New Roman" pitchFamily="18" charset="0"/>
              </a:rPr>
              <a:t>Análisis Socioeconómico </a:t>
            </a:r>
            <a:endParaRPr lang="es-EC" sz="4000" b="1" dirty="0">
              <a:latin typeface="Times New Roman" pitchFamily="18" charset="0"/>
              <a:cs typeface="Times New Roman" pitchFamily="18" charset="0"/>
            </a:endParaRPr>
          </a:p>
        </p:txBody>
      </p:sp>
      <p:sp>
        <p:nvSpPr>
          <p:cNvPr id="10" name="9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graphicFrame>
        <p:nvGraphicFramePr>
          <p:cNvPr id="9" name="8 Gráfico"/>
          <p:cNvGraphicFramePr/>
          <p:nvPr>
            <p:extLst>
              <p:ext uri="{D42A27DB-BD31-4B8C-83A1-F6EECF244321}">
                <p14:modId xmlns:p14="http://schemas.microsoft.com/office/powerpoint/2010/main" val="4143607099"/>
              </p:ext>
            </p:extLst>
          </p:nvPr>
        </p:nvGraphicFramePr>
        <p:xfrm>
          <a:off x="357296" y="1128192"/>
          <a:ext cx="11446688" cy="6624736"/>
        </p:xfrm>
        <a:graphic>
          <a:graphicData uri="http://schemas.openxmlformats.org/drawingml/2006/chart">
            <c:chart xmlns:c="http://schemas.openxmlformats.org/drawingml/2006/chart" xmlns:r="http://schemas.openxmlformats.org/officeDocument/2006/relationships" r:id="rId3"/>
          </a:graphicData>
        </a:graphic>
      </p:graphicFrame>
      <p:sp>
        <p:nvSpPr>
          <p:cNvPr id="2" name="1 Rectángulo"/>
          <p:cNvSpPr/>
          <p:nvPr/>
        </p:nvSpPr>
        <p:spPr>
          <a:xfrm>
            <a:off x="2728392" y="8263521"/>
            <a:ext cx="6400800" cy="400110"/>
          </a:xfrm>
          <a:prstGeom prst="rect">
            <a:avLst/>
          </a:prstGeom>
        </p:spPr>
        <p:txBody>
          <a:bodyPr>
            <a:spAutoFit/>
          </a:bodyPr>
          <a:lstStyle/>
          <a:p>
            <a:pPr algn="ctr"/>
            <a:r>
              <a:rPr lang="es-ES" sz="1000" b="1" i="1" dirty="0" smtClean="0">
                <a:latin typeface="Times New Roman" pitchFamily="18" charset="0"/>
                <a:cs typeface="Times New Roman" pitchFamily="18" charset="0"/>
              </a:rPr>
              <a:t>FIGURA. 4..  Puntaje </a:t>
            </a:r>
            <a:r>
              <a:rPr lang="es-ES" sz="1000" b="1" i="1" dirty="0">
                <a:latin typeface="Times New Roman" pitchFamily="18" charset="0"/>
                <a:cs typeface="Times New Roman" pitchFamily="18" charset="0"/>
              </a:rPr>
              <a:t>de variables de vulnerabilidad socioeconómica de </a:t>
            </a:r>
            <a:r>
              <a:rPr lang="es-ES" sz="1000" b="1" i="1" dirty="0" err="1">
                <a:latin typeface="Times New Roman" pitchFamily="18" charset="0"/>
                <a:cs typeface="Times New Roman" pitchFamily="18" charset="0"/>
              </a:rPr>
              <a:t>Patate</a:t>
            </a:r>
            <a:endParaRPr lang="es-EC" sz="1000" b="1" i="1" dirty="0">
              <a:latin typeface="Times New Roman" pitchFamily="18" charset="0"/>
              <a:cs typeface="Times New Roman" pitchFamily="18" charset="0"/>
            </a:endParaRPr>
          </a:p>
          <a:p>
            <a:pPr algn="ctr"/>
            <a:r>
              <a:rPr lang="es-EC" sz="1000" i="1" dirty="0">
                <a:latin typeface="Times New Roman" pitchFamily="18" charset="0"/>
                <a:cs typeface="Times New Roman" pitchFamily="18" charset="0"/>
              </a:rPr>
              <a:t>ELABORACIÓN: CORREA M., GRANDA J. (2013)</a:t>
            </a:r>
          </a:p>
        </p:txBody>
      </p:sp>
    </p:spTree>
    <p:extLst>
      <p:ext uri="{BB962C8B-B14F-4D97-AF65-F5344CB8AC3E}">
        <p14:creationId xmlns:p14="http://schemas.microsoft.com/office/powerpoint/2010/main" val="3715659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56184" y="1416224"/>
            <a:ext cx="11211599" cy="7463352"/>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idx="4294967295"/>
          </p:nvPr>
        </p:nvSpPr>
        <p:spPr>
          <a:xfrm>
            <a:off x="400501" y="264097"/>
            <a:ext cx="11948160" cy="1062355"/>
          </a:xfrm>
        </p:spPr>
        <p:txBody>
          <a:bodyPr>
            <a:normAutofit/>
          </a:bodyPr>
          <a:lstStyle/>
          <a:p>
            <a:r>
              <a:rPr lang="es-EC" sz="4500" b="1" dirty="0">
                <a:latin typeface="Times New Roman" pitchFamily="18" charset="0"/>
                <a:cs typeface="Times New Roman" pitchFamily="18" charset="0"/>
              </a:rPr>
              <a:t>INTRODUCCIÓN</a:t>
            </a:r>
          </a:p>
        </p:txBody>
      </p:sp>
      <p:graphicFrame>
        <p:nvGraphicFramePr>
          <p:cNvPr id="3" name="2 Diagrama"/>
          <p:cNvGraphicFramePr/>
          <p:nvPr>
            <p:extLst>
              <p:ext uri="{D42A27DB-BD31-4B8C-83A1-F6EECF244321}">
                <p14:modId xmlns:p14="http://schemas.microsoft.com/office/powerpoint/2010/main" val="3912057601"/>
              </p:ext>
            </p:extLst>
          </p:nvPr>
        </p:nvGraphicFramePr>
        <p:xfrm>
          <a:off x="1648272" y="2073020"/>
          <a:ext cx="9778686" cy="1503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581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552129"/>
            <a:ext cx="11948160" cy="504055"/>
          </a:xfrm>
          <a:prstGeom prst="rect">
            <a:avLst/>
          </a:prstGeom>
        </p:spPr>
        <p:txBody>
          <a:bodyPr vert="horz" lIns="128016" tIns="64008" rIns="128016" bIns="64008"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000" b="1" dirty="0">
                <a:latin typeface="Times New Roman" pitchFamily="18" charset="0"/>
                <a:cs typeface="Times New Roman" pitchFamily="18" charset="0"/>
              </a:rPr>
              <a:t>GEODATABASE</a:t>
            </a:r>
          </a:p>
        </p:txBody>
      </p:sp>
      <p:sp>
        <p:nvSpPr>
          <p:cNvPr id="3" name="1 Título"/>
          <p:cNvSpPr txBox="1">
            <a:spLocks/>
          </p:cNvSpPr>
          <p:nvPr/>
        </p:nvSpPr>
        <p:spPr>
          <a:xfrm>
            <a:off x="1288233" y="1920280"/>
            <a:ext cx="10441160" cy="936104"/>
          </a:xfrm>
          <a:prstGeom prst="rect">
            <a:avLst/>
          </a:prstGeom>
        </p:spPr>
        <p:txBody>
          <a:bodyPr vert="horz" lIns="128016" tIns="64008" rIns="128016" bIns="64008" anchor="b">
            <a:noAutofit/>
          </a:bodyPr>
          <a:lstStyle>
            <a:lvl1pPr algn="ctr" rtl="0" eaLnBrk="1" latinLnBrk="0" hangingPunct="1">
              <a:spcBef>
                <a:spcPct val="0"/>
              </a:spcBef>
              <a:buNone/>
              <a:defRPr kumimoji="0" sz="4600" kern="1200">
                <a:solidFill>
                  <a:schemeClr val="accent3">
                    <a:shade val="75000"/>
                  </a:schemeClr>
                </a:solidFill>
                <a:latin typeface="+mj-lt"/>
                <a:ea typeface="+mj-ea"/>
                <a:cs typeface="+mj-cs"/>
              </a:defRPr>
            </a:lvl1pPr>
          </a:lstStyle>
          <a:p>
            <a:r>
              <a:rPr lang="es-ES" sz="2200" dirty="0">
                <a:solidFill>
                  <a:schemeClr val="tx1"/>
                </a:solidFill>
                <a:latin typeface="Times New Roman" pitchFamily="18" charset="0"/>
                <a:cs typeface="Times New Roman" pitchFamily="18" charset="0"/>
              </a:rPr>
              <a:t>Modelo</a:t>
            </a:r>
            <a:r>
              <a:rPr lang="es-EC" sz="2200" dirty="0">
                <a:solidFill>
                  <a:schemeClr val="tx1"/>
                </a:solidFill>
                <a:latin typeface="Times New Roman" pitchFamily="18" charset="0"/>
                <a:cs typeface="Times New Roman" pitchFamily="18" charset="0"/>
              </a:rPr>
              <a:t> que permite el almacenamiento físico de la información geográfica, ya sea en archivos dentro de un sistema de ficheros o en una colección de </a:t>
            </a:r>
            <a:r>
              <a:rPr lang="es-EC" sz="2200" dirty="0" smtClean="0">
                <a:solidFill>
                  <a:schemeClr val="tx1"/>
                </a:solidFill>
                <a:latin typeface="Times New Roman" pitchFamily="18" charset="0"/>
                <a:cs typeface="Times New Roman" pitchFamily="18" charset="0"/>
              </a:rPr>
              <a:t>tablas</a:t>
            </a:r>
            <a:endParaRPr lang="es-EC" sz="2200" dirty="0">
              <a:solidFill>
                <a:schemeClr val="tx1"/>
              </a:solidFill>
              <a:latin typeface="Times New Roman" pitchFamily="18" charset="0"/>
              <a:cs typeface="Times New Roman" pitchFamily="18" charset="0"/>
            </a:endParaRPr>
          </a:p>
        </p:txBody>
      </p:sp>
      <p:sp>
        <p:nvSpPr>
          <p:cNvPr id="16" name="15 Rectángulo"/>
          <p:cNvSpPr/>
          <p:nvPr/>
        </p:nvSpPr>
        <p:spPr>
          <a:xfrm>
            <a:off x="1432248" y="1920280"/>
            <a:ext cx="10225136" cy="936104"/>
          </a:xfrm>
          <a:prstGeom prst="rect">
            <a:avLst/>
          </a:prstGeom>
          <a:solidFill>
            <a:schemeClr val="accent3">
              <a:tint val="45000"/>
              <a:alpha val="15000"/>
            </a:schemeClr>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lang="es-EC"/>
          </a:p>
        </p:txBody>
      </p:sp>
      <p:sp>
        <p:nvSpPr>
          <p:cNvPr id="5" name="4 CuadroTexto">
            <a:hlinkClick r:id="rId2" action="ppaction://hlinksldjump"/>
          </p:cNvPr>
          <p:cNvSpPr txBox="1"/>
          <p:nvPr/>
        </p:nvSpPr>
        <p:spPr>
          <a:xfrm>
            <a:off x="9785176" y="8930222"/>
            <a:ext cx="2690737" cy="477054"/>
          </a:xfrm>
          <a:prstGeom prst="rect">
            <a:avLst/>
          </a:prstGeom>
          <a:noFill/>
        </p:spPr>
        <p:txBody>
          <a:bodyPr wrap="square" rtlCol="0">
            <a:spAutoFit/>
          </a:bodyPr>
          <a:lstStyle/>
          <a:p>
            <a:r>
              <a:rPr lang="es-EC" dirty="0" smtClean="0"/>
              <a:t>GDB</a:t>
            </a:r>
            <a:endParaRPr lang="es-EC" dirty="0"/>
          </a:p>
        </p:txBody>
      </p:sp>
      <p:pic>
        <p:nvPicPr>
          <p:cNvPr id="7" name="6 Imagen"/>
          <p:cNvPicPr/>
          <p:nvPr/>
        </p:nvPicPr>
        <p:blipFill rotWithShape="1">
          <a:blip r:embed="rId3"/>
          <a:srcRect l="4527" t="20193" r="70094" b="10451"/>
          <a:stretch/>
        </p:blipFill>
        <p:spPr bwMode="auto">
          <a:xfrm>
            <a:off x="4744616" y="3072408"/>
            <a:ext cx="3600400"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06646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9304" y="613098"/>
            <a:ext cx="11948160" cy="659110"/>
          </a:xfrm>
        </p:spPr>
        <p:txBody>
          <a:bodyPr>
            <a:noAutofit/>
          </a:bodyPr>
          <a:lstStyle/>
          <a:p>
            <a:r>
              <a:rPr lang="es-EC" sz="3400" b="1" dirty="0">
                <a:latin typeface="Times New Roman" pitchFamily="18" charset="0"/>
                <a:cs typeface="Times New Roman" pitchFamily="18" charset="0"/>
              </a:rPr>
              <a:t>GUÍA PARA LA PLANIFICACIÓN DE CONTINGENCIAS</a:t>
            </a:r>
          </a:p>
        </p:txBody>
      </p:sp>
      <p:sp>
        <p:nvSpPr>
          <p:cNvPr id="4" name="3 Rectángulo"/>
          <p:cNvSpPr/>
          <p:nvPr/>
        </p:nvSpPr>
        <p:spPr>
          <a:xfrm>
            <a:off x="1432248" y="1776264"/>
            <a:ext cx="9577064" cy="5084469"/>
          </a:xfrm>
          <a:prstGeom prst="rect">
            <a:avLst/>
          </a:prstGeom>
        </p:spPr>
        <p:txBody>
          <a:bodyPr wrap="square" lIns="128016" tIns="64008" rIns="128016" bIns="64008">
            <a:spAutoFit/>
          </a:bodyPr>
          <a:lstStyle/>
          <a:p>
            <a:pPr marL="480060" indent="-480060">
              <a:lnSpc>
                <a:spcPct val="150000"/>
              </a:lnSpc>
              <a:buFont typeface="Arial" pitchFamily="34" charset="0"/>
              <a:buChar char="•"/>
            </a:pPr>
            <a:r>
              <a:rPr lang="es-EC" sz="2800" b="1" dirty="0">
                <a:latin typeface="Times New Roman" pitchFamily="18" charset="0"/>
                <a:cs typeface="Times New Roman" pitchFamily="18" charset="0"/>
              </a:rPr>
              <a:t>Análisis de </a:t>
            </a:r>
            <a:r>
              <a:rPr lang="es-EC" sz="2800" b="1" dirty="0" smtClean="0">
                <a:latin typeface="Times New Roman" pitchFamily="18" charset="0"/>
                <a:cs typeface="Times New Roman" pitchFamily="18" charset="0"/>
              </a:rPr>
              <a:t>amenaza</a:t>
            </a:r>
          </a:p>
          <a:p>
            <a:pPr>
              <a:lnSpc>
                <a:spcPct val="150000"/>
              </a:lnSpc>
            </a:pPr>
            <a:endParaRPr lang="es-EC" sz="2800" b="1" dirty="0" smtClean="0">
              <a:latin typeface="Times New Roman" pitchFamily="18" charset="0"/>
              <a:cs typeface="Times New Roman" pitchFamily="18" charset="0"/>
            </a:endParaRPr>
          </a:p>
          <a:p>
            <a:pPr marL="480060" indent="-480060">
              <a:lnSpc>
                <a:spcPct val="150000"/>
              </a:lnSpc>
              <a:buFont typeface="Arial" pitchFamily="34" charset="0"/>
              <a:buChar char="•"/>
            </a:pPr>
            <a:r>
              <a:rPr lang="es-EC" sz="2800" b="1" dirty="0" smtClean="0">
                <a:latin typeface="Times New Roman" pitchFamily="18" charset="0"/>
                <a:cs typeface="Times New Roman" pitchFamily="18" charset="0"/>
              </a:rPr>
              <a:t>Capacidad Operativa</a:t>
            </a:r>
          </a:p>
          <a:p>
            <a:pPr marL="480060" indent="-480060">
              <a:lnSpc>
                <a:spcPct val="150000"/>
              </a:lnSpc>
              <a:buFont typeface="Arial" pitchFamily="34" charset="0"/>
              <a:buChar char="•"/>
            </a:pPr>
            <a:endParaRPr lang="es-EC" sz="2800" b="1" dirty="0" smtClean="0">
              <a:latin typeface="Times New Roman" pitchFamily="18" charset="0"/>
              <a:cs typeface="Times New Roman" pitchFamily="18" charset="0"/>
            </a:endParaRPr>
          </a:p>
          <a:p>
            <a:pPr marL="480060" indent="-480060">
              <a:lnSpc>
                <a:spcPct val="150000"/>
              </a:lnSpc>
              <a:buFont typeface="Arial" pitchFamily="34" charset="0"/>
              <a:buChar char="•"/>
            </a:pPr>
            <a:r>
              <a:rPr lang="es-EC" sz="2800" b="1" dirty="0" smtClean="0">
                <a:latin typeface="Times New Roman" pitchFamily="18" charset="0"/>
                <a:cs typeface="Times New Roman" pitchFamily="18" charset="0"/>
              </a:rPr>
              <a:t>Objetivo</a:t>
            </a:r>
            <a:endParaRPr lang="es-EC" sz="2800" b="1" dirty="0">
              <a:latin typeface="Times New Roman" pitchFamily="18" charset="0"/>
              <a:cs typeface="Times New Roman" pitchFamily="18" charset="0"/>
            </a:endParaRPr>
          </a:p>
          <a:p>
            <a:pPr marL="480060" indent="-480060">
              <a:lnSpc>
                <a:spcPct val="150000"/>
              </a:lnSpc>
              <a:buFont typeface="Arial" pitchFamily="34" charset="0"/>
              <a:buChar char="•"/>
            </a:pPr>
            <a:endParaRPr lang="es-EC" sz="2800" b="1" dirty="0" smtClean="0">
              <a:latin typeface="Times New Roman" pitchFamily="18" charset="0"/>
              <a:cs typeface="Times New Roman" pitchFamily="18" charset="0"/>
            </a:endParaRPr>
          </a:p>
          <a:p>
            <a:pPr marL="480060" indent="-480060">
              <a:lnSpc>
                <a:spcPct val="150000"/>
              </a:lnSpc>
              <a:buFont typeface="Arial" pitchFamily="34" charset="0"/>
              <a:buChar char="•"/>
            </a:pPr>
            <a:r>
              <a:rPr lang="es-EC" sz="2800" b="1" dirty="0" smtClean="0">
                <a:latin typeface="Times New Roman" pitchFamily="18" charset="0"/>
                <a:cs typeface="Times New Roman" pitchFamily="18" charset="0"/>
              </a:rPr>
              <a:t>Políticas y Acciones para la planificación de contingencias</a:t>
            </a:r>
            <a:endParaRPr lang="es-EC" sz="2800" b="1" dirty="0">
              <a:latin typeface="Times New Roman" pitchFamily="18" charset="0"/>
              <a:cs typeface="Times New Roman" pitchFamily="18" charset="0"/>
            </a:endParaRPr>
          </a:p>
          <a:p>
            <a:endParaRPr lang="es-EC" sz="2800" dirty="0">
              <a:latin typeface="Times New Roman" pitchFamily="18" charset="0"/>
              <a:cs typeface="Times New Roman" pitchFamily="18" charset="0"/>
            </a:endParaRPr>
          </a:p>
        </p:txBody>
      </p:sp>
      <p:sp>
        <p:nvSpPr>
          <p:cNvPr id="3" name="2 Estrella de 5 puntas">
            <a:hlinkClick r:id="rId2" action="ppaction://hlinkfile"/>
          </p:cNvPr>
          <p:cNvSpPr/>
          <p:nvPr/>
        </p:nvSpPr>
        <p:spPr>
          <a:xfrm>
            <a:off x="11097022" y="7032847"/>
            <a:ext cx="403245" cy="403245"/>
          </a:xfrm>
          <a:prstGeom prst="star5">
            <a:avLst/>
          </a:prstGeom>
        </p:spPr>
        <p:style>
          <a:lnRef idx="2">
            <a:schemeClr val="accent3"/>
          </a:lnRef>
          <a:fillRef idx="1">
            <a:schemeClr val="lt1"/>
          </a:fillRef>
          <a:effectRef idx="0">
            <a:schemeClr val="accent3"/>
          </a:effectRef>
          <a:fontRef idx="minor">
            <a:schemeClr val="dk1"/>
          </a:fontRef>
        </p:style>
        <p:txBody>
          <a:bodyPr lIns="128016" tIns="64008" rIns="128016" bIns="64008" rtlCol="0" anchor="ctr"/>
          <a:lstStyle/>
          <a:p>
            <a:pPr algn="ctr"/>
            <a:endParaRPr lang="es-EC"/>
          </a:p>
        </p:txBody>
      </p:sp>
      <p:sp>
        <p:nvSpPr>
          <p:cNvPr id="6" name="5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3"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28671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CONCLUSIONES</a:t>
            </a:r>
          </a:p>
        </p:txBody>
      </p:sp>
      <p:sp>
        <p:nvSpPr>
          <p:cNvPr id="9" name="8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3" name="2 Rectángulo"/>
          <p:cNvSpPr/>
          <p:nvPr/>
        </p:nvSpPr>
        <p:spPr>
          <a:xfrm>
            <a:off x="587722" y="1488232"/>
            <a:ext cx="11760939" cy="6247864"/>
          </a:xfrm>
          <a:prstGeom prst="rect">
            <a:avLst/>
          </a:prstGeom>
        </p:spPr>
        <p:txBody>
          <a:bodyPr wrap="square">
            <a:spAutoFit/>
          </a:bodyPr>
          <a:lstStyle/>
          <a:p>
            <a:pPr marL="342900" lvl="0" indent="-342900">
              <a:buFont typeface="Arial" pitchFamily="34" charset="0"/>
              <a:buChar char="•"/>
            </a:pPr>
            <a:r>
              <a:rPr lang="es-EC" dirty="0"/>
              <a:t>El Cantón </a:t>
            </a:r>
            <a:r>
              <a:rPr lang="es-EC" dirty="0" err="1"/>
              <a:t>Patate</a:t>
            </a:r>
            <a:r>
              <a:rPr lang="es-EC" dirty="0"/>
              <a:t>  Presenta  un alto  nivel de analfabetismo, con una tasa promedio de  9,1%.</a:t>
            </a:r>
          </a:p>
          <a:p>
            <a:endParaRPr lang="es-EC" dirty="0"/>
          </a:p>
          <a:p>
            <a:pPr marL="342900" lvl="0" indent="-342900">
              <a:buFont typeface="Arial" pitchFamily="34" charset="0"/>
              <a:buChar char="•"/>
            </a:pPr>
            <a:r>
              <a:rPr lang="es-EC" dirty="0"/>
              <a:t>La densidad poblacional de la Parroquia </a:t>
            </a:r>
            <a:r>
              <a:rPr lang="es-EC" dirty="0" err="1"/>
              <a:t>Patate</a:t>
            </a:r>
            <a:r>
              <a:rPr lang="es-EC" dirty="0"/>
              <a:t> (106,18hab/km</a:t>
            </a:r>
            <a:r>
              <a:rPr lang="es-EC" baseline="30000" dirty="0"/>
              <a:t>2),  </a:t>
            </a:r>
            <a:r>
              <a:rPr lang="es-EC" dirty="0"/>
              <a:t>es mayor que la del Cantón San Cristóbal de </a:t>
            </a:r>
            <a:r>
              <a:rPr lang="es-EC" dirty="0" err="1"/>
              <a:t>Patate</a:t>
            </a:r>
            <a:r>
              <a:rPr lang="es-EC" dirty="0"/>
              <a:t>, que alcanza (79.71 hab/km</a:t>
            </a:r>
            <a:r>
              <a:rPr lang="es-EC" baseline="30000" dirty="0"/>
              <a:t>2  </a:t>
            </a:r>
            <a:r>
              <a:rPr lang="es-EC" dirty="0"/>
              <a:t>), la mayor parte de la población se encuentra en la cabecera cantonal. </a:t>
            </a:r>
          </a:p>
          <a:p>
            <a:endParaRPr lang="es-EC" dirty="0"/>
          </a:p>
          <a:p>
            <a:pPr marL="342900" lvl="0" indent="-342900">
              <a:buFont typeface="Arial" pitchFamily="34" charset="0"/>
              <a:buChar char="•"/>
            </a:pPr>
            <a:r>
              <a:rPr lang="es-EC" dirty="0"/>
              <a:t>Una de las amenazas  analizadas  en la Parroquia </a:t>
            </a:r>
            <a:r>
              <a:rPr lang="es-EC" dirty="0" err="1"/>
              <a:t>Patate</a:t>
            </a:r>
            <a:r>
              <a:rPr lang="es-EC" dirty="0"/>
              <a:t> son las inundaciones que se la ha descartado por la topografía y ubicación de su territorio</a:t>
            </a:r>
            <a:r>
              <a:rPr lang="es-EC" dirty="0" smtClean="0"/>
              <a:t>.</a:t>
            </a:r>
          </a:p>
          <a:p>
            <a:pPr marL="342900" lvl="0" indent="-342900">
              <a:buFont typeface="Arial" pitchFamily="34" charset="0"/>
              <a:buChar char="•"/>
            </a:pPr>
            <a:endParaRPr lang="en-US" dirty="0"/>
          </a:p>
          <a:p>
            <a:pPr marL="342900" lvl="0" indent="-342900">
              <a:buFont typeface="Arial" pitchFamily="34" charset="0"/>
              <a:buChar char="•"/>
            </a:pPr>
            <a:r>
              <a:rPr lang="es-EC" dirty="0"/>
              <a:t>Es necesario que el Cantón disponga de un sistema eficiente </a:t>
            </a:r>
            <a:r>
              <a:rPr lang="es-EC" dirty="0" smtClean="0"/>
              <a:t>ante las erupciones </a:t>
            </a:r>
            <a:r>
              <a:rPr lang="es-EC" dirty="0"/>
              <a:t>volcánicas, los eventos explosivos predominan desde el 2006</a:t>
            </a:r>
            <a:r>
              <a:rPr lang="es-EC" dirty="0" smtClean="0"/>
              <a:t>.</a:t>
            </a:r>
          </a:p>
          <a:p>
            <a:pPr marL="342900" lvl="0" indent="-342900">
              <a:buFont typeface="Arial" pitchFamily="34" charset="0"/>
              <a:buChar char="•"/>
            </a:pPr>
            <a:endParaRPr lang="en-US" dirty="0"/>
          </a:p>
          <a:p>
            <a:pPr marL="342900" lvl="0" indent="-342900">
              <a:buFont typeface="Arial" pitchFamily="34" charset="0"/>
              <a:buChar char="•"/>
            </a:pPr>
            <a:r>
              <a:rPr lang="es-EC" dirty="0"/>
              <a:t>Debido a la proximidad en el volcán Tungurahua, la amenaza volcánica es alta, </a:t>
            </a:r>
            <a:r>
              <a:rPr lang="es-EC" dirty="0" smtClean="0"/>
              <a:t>el </a:t>
            </a:r>
            <a:r>
              <a:rPr lang="es-EC" dirty="0"/>
              <a:t>territorio es afectado por caída de ceniza, flujos </a:t>
            </a:r>
            <a:r>
              <a:rPr lang="es-EC" dirty="0" err="1"/>
              <a:t>piroclásticos</a:t>
            </a:r>
            <a:r>
              <a:rPr lang="es-EC" dirty="0"/>
              <a:t> y </a:t>
            </a:r>
            <a:r>
              <a:rPr lang="es-EC" dirty="0" err="1"/>
              <a:t>lahares</a:t>
            </a:r>
            <a:r>
              <a:rPr lang="es-EC" dirty="0" smtClean="0"/>
              <a:t>.</a:t>
            </a:r>
            <a:endParaRPr lang="es-EC" dirty="0"/>
          </a:p>
          <a:p>
            <a:r>
              <a:rPr lang="es-EC" dirty="0"/>
              <a:t> </a:t>
            </a:r>
          </a:p>
        </p:txBody>
      </p:sp>
    </p:spTree>
    <p:extLst>
      <p:ext uri="{BB962C8B-B14F-4D97-AF65-F5344CB8AC3E}">
        <p14:creationId xmlns:p14="http://schemas.microsoft.com/office/powerpoint/2010/main" val="3888462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CONCLUSIONES</a:t>
            </a:r>
          </a:p>
        </p:txBody>
      </p:sp>
      <p:sp>
        <p:nvSpPr>
          <p:cNvPr id="2" name="1 Rectángulo"/>
          <p:cNvSpPr/>
          <p:nvPr/>
        </p:nvSpPr>
        <p:spPr>
          <a:xfrm>
            <a:off x="434657" y="2371194"/>
            <a:ext cx="11948160" cy="5093702"/>
          </a:xfrm>
          <a:prstGeom prst="rect">
            <a:avLst/>
          </a:prstGeom>
        </p:spPr>
        <p:txBody>
          <a:bodyPr wrap="square">
            <a:spAutoFit/>
          </a:bodyPr>
          <a:lstStyle/>
          <a:p>
            <a:endParaRPr lang="es-EC" dirty="0"/>
          </a:p>
          <a:p>
            <a:pPr marL="342900" lvl="0" indent="-342900">
              <a:buFont typeface="Wingdings" pitchFamily="2" charset="2"/>
              <a:buChar char="§"/>
            </a:pPr>
            <a:r>
              <a:rPr lang="es-EC" dirty="0"/>
              <a:t>El nivel de vulnerabilidad que afecta al sistema de agua potable es medio para las amenazas; sísmica, deslizamientos y volcánica lahar. sus tres componentes, los de conducción y captación tienen este nivel de vulnerabilidad.</a:t>
            </a:r>
          </a:p>
          <a:p>
            <a:endParaRPr lang="es-EC" dirty="0"/>
          </a:p>
          <a:p>
            <a:pPr marL="342900" lvl="0" indent="-342900">
              <a:buFont typeface="Wingdings" pitchFamily="2" charset="2"/>
              <a:buChar char="§"/>
            </a:pPr>
            <a:r>
              <a:rPr lang="es-EC" dirty="0" err="1"/>
              <a:t>Patate</a:t>
            </a:r>
            <a:r>
              <a:rPr lang="es-EC" dirty="0"/>
              <a:t> cuenta  con organismos de respuesta ante eventos adversos como son; Bomberos, Cruz Roja, Departamento Municipal de Gestión del Riesgo.</a:t>
            </a:r>
          </a:p>
          <a:p>
            <a:endParaRPr lang="es-EC" dirty="0"/>
          </a:p>
          <a:p>
            <a:pPr marL="342900" indent="-342900">
              <a:buFont typeface="Wingdings" pitchFamily="2" charset="2"/>
              <a:buChar char="§"/>
            </a:pPr>
            <a:r>
              <a:rPr lang="es-EC" dirty="0"/>
              <a:t>Las variables incluidas en  la “Guía de Implementación para el Análisis de Vulnerabilidades a Nivel Cantonal”, para determinar  el estado de la vulnerabilidad física de edificaciones, no se pueden aplicar de la misma manera para todos los cantones del país, por lo que estas variables deben ser adaptadas a la realidad catastral de cada cantón.</a:t>
            </a:r>
          </a:p>
        </p:txBody>
      </p:sp>
    </p:spTree>
    <p:extLst>
      <p:ext uri="{BB962C8B-B14F-4D97-AF65-F5344CB8AC3E}">
        <p14:creationId xmlns:p14="http://schemas.microsoft.com/office/powerpoint/2010/main" val="824117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CONCLUSIONES</a:t>
            </a:r>
          </a:p>
        </p:txBody>
      </p:sp>
      <p:sp>
        <p:nvSpPr>
          <p:cNvPr id="3" name="2 Rectángulo"/>
          <p:cNvSpPr/>
          <p:nvPr/>
        </p:nvSpPr>
        <p:spPr>
          <a:xfrm>
            <a:off x="405065" y="2973973"/>
            <a:ext cx="12048971" cy="3554819"/>
          </a:xfrm>
          <a:prstGeom prst="rect">
            <a:avLst/>
          </a:prstGeom>
        </p:spPr>
        <p:txBody>
          <a:bodyPr wrap="square">
            <a:spAutoFit/>
          </a:bodyPr>
          <a:lstStyle/>
          <a:p>
            <a:endParaRPr lang="es-EC" dirty="0"/>
          </a:p>
          <a:p>
            <a:pPr marL="342900" lvl="0" indent="-342900">
              <a:buFont typeface="Arial" pitchFamily="34" charset="0"/>
              <a:buChar char="•"/>
            </a:pPr>
            <a:r>
              <a:rPr lang="es-EC" dirty="0"/>
              <a:t>Los actores clave </a:t>
            </a:r>
            <a:r>
              <a:rPr lang="es-EC" dirty="0" smtClean="0"/>
              <a:t>cuestionados</a:t>
            </a:r>
            <a:r>
              <a:rPr lang="es-EC" dirty="0" smtClean="0"/>
              <a:t> </a:t>
            </a:r>
            <a:r>
              <a:rPr lang="es-EC" dirty="0"/>
              <a:t>consideran que el GAD Municipal </a:t>
            </a:r>
            <a:r>
              <a:rPr lang="es-EC" dirty="0" err="1"/>
              <a:t>Patate</a:t>
            </a:r>
            <a:r>
              <a:rPr lang="es-EC" dirty="0"/>
              <a:t> y el Cuerpo de Bomberos deberían ser los principales actores en las etapas de prevención, preparación, reducción, respuesta y recuperación ante la ocurrencia de un desastre</a:t>
            </a:r>
            <a:r>
              <a:rPr lang="es-EC" dirty="0" smtClean="0"/>
              <a:t>.</a:t>
            </a:r>
            <a:r>
              <a:rPr lang="es-EC" dirty="0"/>
              <a:t> </a:t>
            </a:r>
          </a:p>
          <a:p>
            <a:endParaRPr lang="es-EC" dirty="0"/>
          </a:p>
          <a:p>
            <a:pPr marL="342900" lvl="0" indent="-342900">
              <a:buFont typeface="Arial" pitchFamily="34" charset="0"/>
              <a:buChar char="•"/>
            </a:pPr>
            <a:r>
              <a:rPr lang="es-EC" dirty="0"/>
              <a:t>El GAD Municipal </a:t>
            </a:r>
            <a:r>
              <a:rPr lang="es-EC" dirty="0" err="1"/>
              <a:t>Patate</a:t>
            </a:r>
            <a:r>
              <a:rPr lang="es-EC" dirty="0"/>
              <a:t> cuenta dentro de su organización institucional con un departamento encargado de la Gestión del Riesgo, que  ha ejecutado 50% de las acciones planificadas para cada proceso.</a:t>
            </a:r>
          </a:p>
        </p:txBody>
      </p:sp>
    </p:spTree>
    <p:extLst>
      <p:ext uri="{BB962C8B-B14F-4D97-AF65-F5344CB8AC3E}">
        <p14:creationId xmlns:p14="http://schemas.microsoft.com/office/powerpoint/2010/main" val="557354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CONCLUSIONES</a:t>
            </a:r>
          </a:p>
        </p:txBody>
      </p:sp>
      <p:sp>
        <p:nvSpPr>
          <p:cNvPr id="3" name="2 Rectángulo"/>
          <p:cNvSpPr/>
          <p:nvPr/>
        </p:nvSpPr>
        <p:spPr>
          <a:xfrm>
            <a:off x="496144" y="2352328"/>
            <a:ext cx="11948160" cy="3939540"/>
          </a:xfrm>
          <a:prstGeom prst="rect">
            <a:avLst/>
          </a:prstGeom>
        </p:spPr>
        <p:txBody>
          <a:bodyPr wrap="square">
            <a:spAutoFit/>
          </a:bodyPr>
          <a:lstStyle/>
          <a:p>
            <a:pPr marL="342900" lvl="0" indent="-342900">
              <a:buFont typeface="Arial" pitchFamily="34" charset="0"/>
              <a:buChar char="•"/>
            </a:pPr>
            <a:r>
              <a:rPr lang="es-EC" dirty="0"/>
              <a:t>El catastro de la parroquia de </a:t>
            </a:r>
            <a:r>
              <a:rPr lang="es-EC" dirty="0" err="1"/>
              <a:t>Patate</a:t>
            </a:r>
            <a:r>
              <a:rPr lang="es-EC" dirty="0"/>
              <a:t> tiene un  nivel manzanero; por consiguiente solo dos  manzanas no pudieron considerarse para el  análisis de vulnerabilidad de edificaciones. El 96,97% tiene completitud de datos. Identificados, pese a lo cual se mantienen muchas subjetividades.</a:t>
            </a:r>
          </a:p>
          <a:p>
            <a:pPr lvl="0"/>
            <a:r>
              <a:rPr lang="es-EC" dirty="0"/>
              <a:t> </a:t>
            </a:r>
          </a:p>
          <a:p>
            <a:pPr marL="342900" lvl="0" indent="-342900">
              <a:buFont typeface="Arial" pitchFamily="34" charset="0"/>
              <a:buChar char="•"/>
            </a:pPr>
            <a:r>
              <a:rPr lang="es-EC" dirty="0"/>
              <a:t>De las edificaciones analizadas en </a:t>
            </a:r>
            <a:r>
              <a:rPr lang="es-EC" dirty="0" err="1"/>
              <a:t>Patate</a:t>
            </a:r>
            <a:r>
              <a:rPr lang="es-EC" dirty="0"/>
              <a:t> ante amenaza volcánica, el 24,24%, presentan una vulnerabilidad media, derivada principalmente de la topografía del suelo, tipo de cubierta, número de pisos y material de paredes, aunque estos indicadores no guarden estructura con la exposición al terremoto volcánico.</a:t>
            </a:r>
          </a:p>
          <a:p>
            <a:endParaRPr lang="es-EC" dirty="0"/>
          </a:p>
        </p:txBody>
      </p:sp>
    </p:spTree>
    <p:extLst>
      <p:ext uri="{BB962C8B-B14F-4D97-AF65-F5344CB8AC3E}">
        <p14:creationId xmlns:p14="http://schemas.microsoft.com/office/powerpoint/2010/main" val="849569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RECOMENDACIONES</a:t>
            </a:r>
          </a:p>
        </p:txBody>
      </p:sp>
      <p:sp>
        <p:nvSpPr>
          <p:cNvPr id="5" name="4 Rectángulo"/>
          <p:cNvSpPr/>
          <p:nvPr/>
        </p:nvSpPr>
        <p:spPr>
          <a:xfrm>
            <a:off x="496144" y="2068353"/>
            <a:ext cx="11948160" cy="5324535"/>
          </a:xfrm>
          <a:prstGeom prst="rect">
            <a:avLst/>
          </a:prstGeom>
        </p:spPr>
        <p:txBody>
          <a:bodyPr wrap="square">
            <a:spAutoFit/>
          </a:bodyPr>
          <a:lstStyle/>
          <a:p>
            <a:r>
              <a:rPr lang="es-EC" sz="2000" dirty="0"/>
              <a:t> </a:t>
            </a:r>
          </a:p>
          <a:p>
            <a:endParaRPr lang="es-EC" sz="2000" dirty="0"/>
          </a:p>
          <a:p>
            <a:pPr marL="342900" lvl="0" indent="-342900">
              <a:buFont typeface="Arial" pitchFamily="34" charset="0"/>
              <a:buChar char="•"/>
            </a:pPr>
            <a:r>
              <a:rPr lang="es-EC" sz="2000" dirty="0"/>
              <a:t>Promover programas educativos accesibles a la población de todas las edades especialmente en el  área rural para reducir el porcentaje de analfabetismo en el cantón.</a:t>
            </a:r>
          </a:p>
          <a:p>
            <a:r>
              <a:rPr lang="es-EC" sz="2000" dirty="0"/>
              <a:t> </a:t>
            </a:r>
          </a:p>
          <a:p>
            <a:pPr marL="342900" lvl="0" indent="-342900">
              <a:buFont typeface="Arial" pitchFamily="34" charset="0"/>
              <a:buChar char="•"/>
            </a:pPr>
            <a:r>
              <a:rPr lang="es-EC" sz="2000" dirty="0"/>
              <a:t>Establecer ordenanzas municipales encaminadas al cuidado del recurso agua, aire y suelo, para evitar su mal manejo y contaminación, ya que, </a:t>
            </a:r>
            <a:r>
              <a:rPr lang="es-EC" sz="2000" dirty="0" err="1"/>
              <a:t>Patate</a:t>
            </a:r>
            <a:r>
              <a:rPr lang="es-EC" sz="2000" dirty="0"/>
              <a:t>  es un destino turístico.</a:t>
            </a:r>
          </a:p>
          <a:p>
            <a:r>
              <a:rPr lang="es-EC" sz="2000" dirty="0"/>
              <a:t> </a:t>
            </a:r>
          </a:p>
          <a:p>
            <a:pPr marL="342900" lvl="0" indent="-342900">
              <a:buFont typeface="Arial" pitchFamily="34" charset="0"/>
              <a:buChar char="•"/>
            </a:pPr>
            <a:r>
              <a:rPr lang="es-EC" sz="2000" dirty="0"/>
              <a:t>Obtener información cartográfica con escalas catastrales para proyectos de mayor precisión, observando el  territorio con mayor detalle para la elaboración de proyectos de gestión de riesgo.</a:t>
            </a:r>
          </a:p>
          <a:p>
            <a:endParaRPr lang="es-EC" sz="2000" dirty="0"/>
          </a:p>
          <a:p>
            <a:pPr marL="342900" lvl="0" indent="-342900">
              <a:buFont typeface="Arial" pitchFamily="34" charset="0"/>
              <a:buChar char="•"/>
            </a:pPr>
            <a:r>
              <a:rPr lang="es-EC" sz="2000" dirty="0"/>
              <a:t>Colocar señalética en las zonas de mayor peligro a deslizamientos con la finalidad de prevención a las personas que no conozcan el sector</a:t>
            </a:r>
            <a:r>
              <a:rPr lang="es-EC" sz="2000" dirty="0" smtClean="0"/>
              <a:t>.</a:t>
            </a:r>
          </a:p>
          <a:p>
            <a:pPr lvl="0"/>
            <a:r>
              <a:rPr lang="es-EC" sz="2000" dirty="0"/>
              <a:t> </a:t>
            </a:r>
          </a:p>
          <a:p>
            <a:pPr marL="342900" lvl="0" indent="-342900">
              <a:buFont typeface="Arial" pitchFamily="34" charset="0"/>
              <a:buChar char="•"/>
            </a:pPr>
            <a:r>
              <a:rPr lang="es-EC" sz="2000" dirty="0"/>
              <a:t>Realizar un programa sostenido de capacitación comunitaria a los moradores de la parroquia para todas las amenazas, luego de lo cual pueden proceder con simulacros  en escuelas y colegios.</a:t>
            </a:r>
          </a:p>
          <a:p>
            <a:endParaRPr lang="es-EC" sz="2000" dirty="0"/>
          </a:p>
        </p:txBody>
      </p:sp>
    </p:spTree>
    <p:extLst>
      <p:ext uri="{BB962C8B-B14F-4D97-AF65-F5344CB8AC3E}">
        <p14:creationId xmlns:p14="http://schemas.microsoft.com/office/powerpoint/2010/main" val="1485332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t3.gstatic.com/images?q=tbn:ANd9GcSbBq6GjLO34LcPx33MAvTd5sTQj9VEPB-0fk9gegFYjuyg7GRE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856" y="923954"/>
            <a:ext cx="4680520" cy="549452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224336" y="6888832"/>
            <a:ext cx="7210042" cy="991041"/>
          </a:xfrm>
          <a:prstGeom prst="rect">
            <a:avLst/>
          </a:prstGeom>
          <a:noFill/>
        </p:spPr>
        <p:txBody>
          <a:bodyPr wrap="square" lIns="128016" tIns="64008" rIns="128016" bIns="6400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es-ES" sz="5600" b="1" dirty="0" smtClean="0">
                <a:ln/>
                <a:solidFill>
                  <a:schemeClr val="bg2">
                    <a:lumMod val="75000"/>
                  </a:schemeClr>
                </a:solidFill>
              </a:rPr>
              <a:t>G   R</a:t>
            </a:r>
            <a:r>
              <a:rPr lang="es-ES" sz="5600" b="1" dirty="0">
                <a:ln/>
                <a:solidFill>
                  <a:schemeClr val="bg2">
                    <a:lumMod val="75000"/>
                  </a:schemeClr>
                </a:solidFill>
              </a:rPr>
              <a:t> </a:t>
            </a:r>
            <a:r>
              <a:rPr lang="es-ES" sz="5600" b="1" dirty="0" smtClean="0">
                <a:ln/>
                <a:solidFill>
                  <a:schemeClr val="bg2">
                    <a:lumMod val="75000"/>
                  </a:schemeClr>
                </a:solidFill>
              </a:rPr>
              <a:t>  A</a:t>
            </a:r>
            <a:r>
              <a:rPr lang="es-ES" sz="5600" b="1" dirty="0">
                <a:ln/>
                <a:solidFill>
                  <a:schemeClr val="bg2">
                    <a:lumMod val="75000"/>
                  </a:schemeClr>
                </a:solidFill>
              </a:rPr>
              <a:t> </a:t>
            </a:r>
            <a:r>
              <a:rPr lang="es-ES" sz="5600" b="1" dirty="0" smtClean="0">
                <a:ln/>
                <a:solidFill>
                  <a:schemeClr val="bg2">
                    <a:lumMod val="75000"/>
                  </a:schemeClr>
                </a:solidFill>
              </a:rPr>
              <a:t>  C</a:t>
            </a:r>
            <a:r>
              <a:rPr lang="es-ES" sz="5600" b="1" dirty="0">
                <a:ln/>
                <a:solidFill>
                  <a:schemeClr val="bg2">
                    <a:lumMod val="75000"/>
                  </a:schemeClr>
                </a:solidFill>
              </a:rPr>
              <a:t> </a:t>
            </a:r>
            <a:r>
              <a:rPr lang="es-ES" sz="5600" b="1" dirty="0" smtClean="0">
                <a:ln/>
                <a:solidFill>
                  <a:schemeClr val="bg2">
                    <a:lumMod val="75000"/>
                  </a:schemeClr>
                </a:solidFill>
              </a:rPr>
              <a:t>  I</a:t>
            </a:r>
            <a:r>
              <a:rPr lang="es-ES" sz="5600" b="1" dirty="0">
                <a:ln/>
                <a:solidFill>
                  <a:schemeClr val="bg2">
                    <a:lumMod val="75000"/>
                  </a:schemeClr>
                </a:solidFill>
              </a:rPr>
              <a:t> </a:t>
            </a:r>
            <a:r>
              <a:rPr lang="es-ES" sz="5600" b="1" dirty="0" smtClean="0">
                <a:ln/>
                <a:solidFill>
                  <a:schemeClr val="bg2">
                    <a:lumMod val="75000"/>
                  </a:schemeClr>
                </a:solidFill>
              </a:rPr>
              <a:t>  A</a:t>
            </a:r>
            <a:r>
              <a:rPr lang="es-ES" sz="5600" b="1" dirty="0">
                <a:ln/>
                <a:solidFill>
                  <a:schemeClr val="bg2">
                    <a:lumMod val="75000"/>
                  </a:schemeClr>
                </a:solidFill>
              </a:rPr>
              <a:t> </a:t>
            </a:r>
            <a:r>
              <a:rPr lang="es-ES" sz="5600" b="1" dirty="0" smtClean="0">
                <a:ln/>
                <a:solidFill>
                  <a:schemeClr val="bg2">
                    <a:lumMod val="75000"/>
                  </a:schemeClr>
                </a:solidFill>
              </a:rPr>
              <a:t>  S</a:t>
            </a:r>
            <a:endParaRPr lang="es-ES" sz="5600" b="1" dirty="0">
              <a:ln/>
              <a:solidFill>
                <a:schemeClr val="bg2">
                  <a:lumMod val="75000"/>
                </a:schemeClr>
              </a:solidFill>
            </a:endParaRPr>
          </a:p>
        </p:txBody>
      </p:sp>
      <p:pic>
        <p:nvPicPr>
          <p:cNvPr id="24578" name="Picture 2" descr="C:\Users\User 7\Downloads\SDC101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8272" y="1226980"/>
            <a:ext cx="3528392" cy="382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29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990049255"/>
              </p:ext>
            </p:extLst>
          </p:nvPr>
        </p:nvGraphicFramePr>
        <p:xfrm>
          <a:off x="464088" y="117582"/>
          <a:ext cx="5141371" cy="8064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Rectangle 2"/>
          <p:cNvSpPr>
            <a:spLocks noChangeArrowheads="1"/>
          </p:cNvSpPr>
          <p:nvPr/>
        </p:nvSpPr>
        <p:spPr bwMode="auto">
          <a:xfrm>
            <a:off x="0" y="63046"/>
            <a:ext cx="258597" cy="513987"/>
          </a:xfrm>
          <a:prstGeom prst="rect">
            <a:avLst/>
          </a:prstGeom>
          <a:noFill/>
          <a:ln w="9525">
            <a:noFill/>
            <a:miter lim="800000"/>
            <a:headEnd/>
            <a:tailEnd/>
          </a:ln>
          <a:effectLst/>
        </p:spPr>
        <p:txBody>
          <a:bodyPr vert="horz" wrap="none" lIns="128016" tIns="64008" rIns="128016" bIns="64008" numCol="1" anchor="ctr" anchorCtr="0" compatLnSpc="1">
            <a:prstTxWarp prst="textNoShape">
              <a:avLst/>
            </a:prstTxWarp>
            <a:spAutoFit/>
          </a:bodyPr>
          <a:lstStyle/>
          <a:p>
            <a:endParaRPr lang="es-ES"/>
          </a:p>
        </p:txBody>
      </p:sp>
      <p:sp>
        <p:nvSpPr>
          <p:cNvPr id="12291" name="Rectangle 3"/>
          <p:cNvSpPr>
            <a:spLocks noChangeArrowheads="1"/>
          </p:cNvSpPr>
          <p:nvPr/>
        </p:nvSpPr>
        <p:spPr bwMode="auto">
          <a:xfrm>
            <a:off x="6139131" y="2429357"/>
            <a:ext cx="6351106" cy="437043"/>
          </a:xfrm>
          <a:prstGeom prst="rect">
            <a:avLst/>
          </a:prstGeom>
          <a:noFill/>
          <a:ln w="9525">
            <a:noFill/>
            <a:miter lim="800000"/>
            <a:headEnd/>
            <a:tailEnd/>
          </a:ln>
          <a:effectLst/>
        </p:spPr>
        <p:txBody>
          <a:bodyPr vert="horz" wrap="square" lIns="128016" tIns="64008" rIns="128016" bIns="64008" numCol="1" anchor="ctr" anchorCtr="0" compatLnSpc="1">
            <a:prstTxWarp prst="textNoShape">
              <a:avLst/>
            </a:prstTxWarp>
            <a:spAutoFit/>
          </a:bodyPr>
          <a:lstStyle/>
          <a:p>
            <a:pPr algn="ctr"/>
            <a:r>
              <a:rPr lang="es-EC" sz="1000" b="1" i="1" dirty="0"/>
              <a:t>Fuente:</a:t>
            </a:r>
            <a:r>
              <a:rPr lang="es-EC" sz="1000" i="1" dirty="0"/>
              <a:t> SNGR</a:t>
            </a:r>
          </a:p>
          <a:p>
            <a:pPr algn="ctr"/>
            <a:r>
              <a:rPr lang="es-EC" sz="1000" b="1" i="1" dirty="0"/>
              <a:t>Elaboración: </a:t>
            </a:r>
            <a:r>
              <a:rPr lang="es-EC" sz="1000" i="1" dirty="0"/>
              <a:t>Autores</a:t>
            </a:r>
          </a:p>
        </p:txBody>
      </p:sp>
      <p:sp>
        <p:nvSpPr>
          <p:cNvPr id="12293" name="Rectangle 5"/>
          <p:cNvSpPr>
            <a:spLocks noChangeArrowheads="1"/>
          </p:cNvSpPr>
          <p:nvPr/>
        </p:nvSpPr>
        <p:spPr bwMode="auto">
          <a:xfrm>
            <a:off x="0" y="63046"/>
            <a:ext cx="258597" cy="513987"/>
          </a:xfrm>
          <a:prstGeom prst="rect">
            <a:avLst/>
          </a:prstGeom>
          <a:noFill/>
          <a:ln w="9525">
            <a:noFill/>
            <a:miter lim="800000"/>
            <a:headEnd/>
            <a:tailEnd/>
          </a:ln>
          <a:effectLst/>
        </p:spPr>
        <p:txBody>
          <a:bodyPr vert="horz" wrap="none" lIns="128016" tIns="64008" rIns="128016" bIns="64008" numCol="1" anchor="ctr" anchorCtr="0" compatLnSpc="1">
            <a:prstTxWarp prst="textNoShape">
              <a:avLst/>
            </a:prstTxWarp>
            <a:spAutoFit/>
          </a:bodyPr>
          <a:lstStyle/>
          <a:p>
            <a:endParaRPr lang="es-ES"/>
          </a:p>
        </p:txBody>
      </p:sp>
      <p:sp>
        <p:nvSpPr>
          <p:cNvPr id="12294" name="Rectangle 6"/>
          <p:cNvSpPr>
            <a:spLocks noChangeArrowheads="1"/>
          </p:cNvSpPr>
          <p:nvPr/>
        </p:nvSpPr>
        <p:spPr bwMode="auto">
          <a:xfrm>
            <a:off x="6098368" y="8540020"/>
            <a:ext cx="6351106" cy="437043"/>
          </a:xfrm>
          <a:prstGeom prst="rect">
            <a:avLst/>
          </a:prstGeom>
          <a:noFill/>
          <a:ln w="9525">
            <a:noFill/>
            <a:miter lim="800000"/>
            <a:headEnd/>
            <a:tailEnd/>
          </a:ln>
          <a:effectLst/>
        </p:spPr>
        <p:txBody>
          <a:bodyPr vert="horz" wrap="square" lIns="128016" tIns="64008" rIns="128016" bIns="64008" numCol="1" anchor="ctr" anchorCtr="0" compatLnSpc="1">
            <a:prstTxWarp prst="textNoShape">
              <a:avLst/>
            </a:prstTxWarp>
            <a:spAutoFit/>
          </a:bodyPr>
          <a:lstStyle/>
          <a:p>
            <a:pPr algn="ctr"/>
            <a:r>
              <a:rPr lang="es-ES" sz="1000" b="1" i="1" dirty="0" smtClean="0"/>
              <a:t>FIGURA. Ecuador</a:t>
            </a:r>
            <a:r>
              <a:rPr lang="es-ES" sz="1000" b="1" i="1" dirty="0"/>
              <a:t>, Zonas Sísmicas para Propósitos de Diseño</a:t>
            </a:r>
            <a:endParaRPr lang="es-EC" sz="1000" b="1" i="1" dirty="0"/>
          </a:p>
          <a:p>
            <a:pPr algn="ctr"/>
            <a:r>
              <a:rPr lang="es-EC" sz="1000" b="1" i="1" dirty="0"/>
              <a:t>Fuente:</a:t>
            </a:r>
            <a:r>
              <a:rPr lang="es-EC" sz="1000" i="1" dirty="0"/>
              <a:t> Código Ecuatoriano de la Construcción</a:t>
            </a:r>
          </a:p>
        </p:txBody>
      </p:sp>
      <p:sp>
        <p:nvSpPr>
          <p:cNvPr id="2" name="1 Flecha derecha"/>
          <p:cNvSpPr/>
          <p:nvPr/>
        </p:nvSpPr>
        <p:spPr>
          <a:xfrm>
            <a:off x="5695123" y="1632248"/>
            <a:ext cx="403245" cy="604867"/>
          </a:xfrm>
          <a:prstGeom prst="rightArrow">
            <a:avLst/>
          </a:prstGeom>
        </p:spPr>
        <p:style>
          <a:lnRef idx="1">
            <a:schemeClr val="accent4"/>
          </a:lnRef>
          <a:fillRef idx="2">
            <a:schemeClr val="accent4"/>
          </a:fillRef>
          <a:effectRef idx="1">
            <a:schemeClr val="accent4"/>
          </a:effectRef>
          <a:fontRef idx="minor">
            <a:schemeClr val="dk1"/>
          </a:fontRef>
        </p:style>
        <p:txBody>
          <a:bodyPr lIns="128016" tIns="64008" rIns="128016" bIns="64008" rtlCol="0" anchor="ctr"/>
          <a:lstStyle/>
          <a:p>
            <a:pPr algn="ctr"/>
            <a:endParaRPr lang="es-EC"/>
          </a:p>
        </p:txBody>
      </p:sp>
      <p:sp>
        <p:nvSpPr>
          <p:cNvPr id="12" name="11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7"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142052800"/>
              </p:ext>
            </p:extLst>
          </p:nvPr>
        </p:nvGraphicFramePr>
        <p:xfrm>
          <a:off x="6328792" y="580931"/>
          <a:ext cx="5976664" cy="1800200"/>
        </p:xfrm>
        <a:graphic>
          <a:graphicData uri="http://schemas.openxmlformats.org/drawingml/2006/table">
            <a:tbl>
              <a:tblPr firstRow="1" firstCol="1" bandRow="1">
                <a:tableStyleId>{5C22544A-7EE6-4342-B048-85BDC9FD1C3A}</a:tableStyleId>
              </a:tblPr>
              <a:tblGrid>
                <a:gridCol w="2129348"/>
                <a:gridCol w="1855094"/>
                <a:gridCol w="1992222"/>
              </a:tblGrid>
              <a:tr h="1270729">
                <a:tc>
                  <a:txBody>
                    <a:bodyPr/>
                    <a:lstStyle/>
                    <a:p>
                      <a:pPr>
                        <a:spcAft>
                          <a:spcPts val="0"/>
                        </a:spcAft>
                      </a:pPr>
                      <a:r>
                        <a:rPr lang="es-EC" sz="1600" dirty="0">
                          <a:effectLst/>
                          <a:latin typeface="Times New Roman" pitchFamily="18" charset="0"/>
                          <a:cs typeface="Times New Roman" pitchFamily="18" charset="0"/>
                        </a:rPr>
                        <a:t>AMENAZA SISMICA</a:t>
                      </a:r>
                      <a:endParaRPr lang="es-EC" sz="1600" dirty="0">
                        <a:solidFill>
                          <a:srgbClr val="365F9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600" dirty="0">
                          <a:effectLst/>
                          <a:latin typeface="Times New Roman" pitchFamily="18" charset="0"/>
                          <a:cs typeface="Times New Roman" pitchFamily="18" charset="0"/>
                        </a:rPr>
                        <a:t>AREA </a:t>
                      </a:r>
                      <a:r>
                        <a:rPr lang="es-EC" sz="1600" dirty="0" smtClean="0">
                          <a:effectLst/>
                          <a:latin typeface="Times New Roman" pitchFamily="18" charset="0"/>
                          <a:cs typeface="Times New Roman" pitchFamily="18" charset="0"/>
                        </a:rPr>
                        <a:t>EXPUESTA (</a:t>
                      </a:r>
                      <a:r>
                        <a:rPr lang="es-EC" sz="1600" dirty="0">
                          <a:effectLst/>
                          <a:latin typeface="Times New Roman" pitchFamily="18" charset="0"/>
                          <a:cs typeface="Times New Roman" pitchFamily="18" charset="0"/>
                        </a:rPr>
                        <a:t>m2)</a:t>
                      </a:r>
                      <a:endParaRPr lang="es-EC" sz="1600" dirty="0">
                        <a:solidFill>
                          <a:srgbClr val="365F9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600" dirty="0">
                          <a:effectLst/>
                          <a:latin typeface="Times New Roman" pitchFamily="18" charset="0"/>
                          <a:cs typeface="Times New Roman" pitchFamily="18" charset="0"/>
                        </a:rPr>
                        <a:t>PORCENTAJE %</a:t>
                      </a:r>
                      <a:endParaRPr lang="es-EC" sz="1600" dirty="0">
                        <a:solidFill>
                          <a:srgbClr val="365F91"/>
                        </a:solidFill>
                        <a:effectLst/>
                        <a:latin typeface="Times New Roman" pitchFamily="18" charset="0"/>
                        <a:ea typeface="Times New Roman"/>
                        <a:cs typeface="Times New Roman" pitchFamily="18" charset="0"/>
                      </a:endParaRPr>
                    </a:p>
                  </a:txBody>
                  <a:tcPr marL="68580" marR="68580" marT="0" marB="0"/>
                </a:tc>
              </a:tr>
              <a:tr h="529471">
                <a:tc>
                  <a:txBody>
                    <a:bodyPr/>
                    <a:lstStyle/>
                    <a:p>
                      <a:pPr>
                        <a:spcAft>
                          <a:spcPts val="0"/>
                        </a:spcAft>
                      </a:pPr>
                      <a:r>
                        <a:rPr lang="es-EC" sz="1600">
                          <a:effectLst/>
                          <a:latin typeface="Times New Roman" pitchFamily="18" charset="0"/>
                          <a:cs typeface="Times New Roman" pitchFamily="18" charset="0"/>
                        </a:rPr>
                        <a:t>Muy Alta </a:t>
                      </a:r>
                      <a:endParaRPr lang="es-EC" sz="1600">
                        <a:solidFill>
                          <a:srgbClr val="365F91"/>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600">
                          <a:effectLst/>
                          <a:latin typeface="Times New Roman" pitchFamily="18" charset="0"/>
                          <a:cs typeface="Times New Roman" pitchFamily="18" charset="0"/>
                        </a:rPr>
                        <a:t>256,82</a:t>
                      </a:r>
                      <a:endParaRPr lang="es-EC" sz="1600">
                        <a:solidFill>
                          <a:srgbClr val="365F91"/>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600" dirty="0">
                          <a:effectLst/>
                          <a:latin typeface="Times New Roman" pitchFamily="18" charset="0"/>
                          <a:cs typeface="Times New Roman" pitchFamily="18" charset="0"/>
                        </a:rPr>
                        <a:t>100</a:t>
                      </a:r>
                      <a:endParaRPr lang="es-EC" sz="1600" dirty="0">
                        <a:solidFill>
                          <a:srgbClr val="365F91"/>
                        </a:solidFill>
                        <a:effectLst/>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750112964"/>
              </p:ext>
            </p:extLst>
          </p:nvPr>
        </p:nvGraphicFramePr>
        <p:xfrm>
          <a:off x="856184" y="5880720"/>
          <a:ext cx="4392488" cy="648072"/>
        </p:xfrm>
        <a:graphic>
          <a:graphicData uri="http://schemas.openxmlformats.org/drawingml/2006/table">
            <a:tbl>
              <a:tblPr firstRow="1" firstCol="1" bandRow="1">
                <a:tableStyleId>{5C22544A-7EE6-4342-B048-85BDC9FD1C3A}</a:tableStyleId>
              </a:tblPr>
              <a:tblGrid>
                <a:gridCol w="1354172"/>
                <a:gridCol w="737581"/>
                <a:gridCol w="737581"/>
                <a:gridCol w="737581"/>
                <a:gridCol w="825573"/>
              </a:tblGrid>
              <a:tr h="324036">
                <a:tc>
                  <a:txBody>
                    <a:bodyPr/>
                    <a:lstStyle/>
                    <a:p>
                      <a:pPr>
                        <a:spcAft>
                          <a:spcPts val="0"/>
                        </a:spcAft>
                      </a:pPr>
                      <a:r>
                        <a:rPr lang="es-EC" sz="1400" dirty="0">
                          <a:effectLst/>
                          <a:latin typeface="Times New Roman" pitchFamily="18" charset="0"/>
                          <a:cs typeface="Times New Roman" pitchFamily="18" charset="0"/>
                        </a:rPr>
                        <a:t>Zona Sísmica</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a:effectLst/>
                          <a:latin typeface="Times New Roman" pitchFamily="18" charset="0"/>
                          <a:cs typeface="Times New Roman" pitchFamily="18" charset="0"/>
                        </a:rPr>
                        <a:t>I</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a:effectLst/>
                          <a:latin typeface="Times New Roman" pitchFamily="18" charset="0"/>
                          <a:cs typeface="Times New Roman" pitchFamily="18" charset="0"/>
                        </a:rPr>
                        <a:t>II</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a:effectLst/>
                          <a:latin typeface="Times New Roman" pitchFamily="18" charset="0"/>
                          <a:cs typeface="Times New Roman" pitchFamily="18" charset="0"/>
                        </a:rPr>
                        <a:t>III</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dirty="0">
                          <a:effectLst/>
                          <a:latin typeface="Times New Roman" pitchFamily="18" charset="0"/>
                          <a:cs typeface="Times New Roman" pitchFamily="18" charset="0"/>
                        </a:rPr>
                        <a:t>IV</a:t>
                      </a:r>
                      <a:endParaRPr lang="es-EC" sz="1400" dirty="0">
                        <a:effectLst/>
                        <a:latin typeface="Times New Roman" pitchFamily="18" charset="0"/>
                        <a:ea typeface="Times New Roman"/>
                        <a:cs typeface="Times New Roman" pitchFamily="18" charset="0"/>
                      </a:endParaRPr>
                    </a:p>
                  </a:txBody>
                  <a:tcPr marL="68580" marR="68580" marT="0" marB="0"/>
                </a:tc>
              </a:tr>
              <a:tr h="324036">
                <a:tc>
                  <a:txBody>
                    <a:bodyPr/>
                    <a:lstStyle/>
                    <a:p>
                      <a:pPr>
                        <a:spcAft>
                          <a:spcPts val="0"/>
                        </a:spcAft>
                      </a:pPr>
                      <a:r>
                        <a:rPr lang="es-EC" sz="1400">
                          <a:effectLst/>
                          <a:latin typeface="Times New Roman" pitchFamily="18" charset="0"/>
                          <a:cs typeface="Times New Roman" pitchFamily="18" charset="0"/>
                        </a:rPr>
                        <a:t>Valor Factor Z</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a:effectLst/>
                          <a:latin typeface="Times New Roman" pitchFamily="18" charset="0"/>
                          <a:cs typeface="Times New Roman" pitchFamily="18" charset="0"/>
                        </a:rPr>
                        <a:t>0.15</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dirty="0">
                          <a:effectLst/>
                          <a:latin typeface="Times New Roman" pitchFamily="18" charset="0"/>
                          <a:cs typeface="Times New Roman" pitchFamily="18" charset="0"/>
                        </a:rPr>
                        <a:t>0.25</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a:effectLst/>
                          <a:latin typeface="Times New Roman" pitchFamily="18" charset="0"/>
                          <a:cs typeface="Times New Roman" pitchFamily="18" charset="0"/>
                        </a:rPr>
                        <a:t>0.3</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dirty="0">
                          <a:effectLst/>
                          <a:latin typeface="Times New Roman" pitchFamily="18" charset="0"/>
                          <a:cs typeface="Times New Roman" pitchFamily="18" charset="0"/>
                        </a:rPr>
                        <a:t>0.4</a:t>
                      </a:r>
                      <a:endParaRPr lang="es-EC" sz="1400" dirty="0">
                        <a:effectLst/>
                        <a:latin typeface="Times New Roman" pitchFamily="18" charset="0"/>
                        <a:ea typeface="Times New Roman"/>
                        <a:cs typeface="Times New Roman" pitchFamily="18" charset="0"/>
                      </a:endParaRPr>
                    </a:p>
                  </a:txBody>
                  <a:tcPr marL="68580" marR="68580" marT="0" marB="0"/>
                </a:tc>
              </a:tr>
            </a:tbl>
          </a:graphicData>
        </a:graphic>
      </p:graphicFrame>
      <p:pic>
        <p:nvPicPr>
          <p:cNvPr id="15" name="14 Imagen"/>
          <p:cNvPicPr/>
          <p:nvPr/>
        </p:nvPicPr>
        <p:blipFill>
          <a:blip r:embed="rId8">
            <a:extLst>
              <a:ext uri="{28A0092B-C50C-407E-A947-70E740481C1C}">
                <a14:useLocalDpi xmlns:a14="http://schemas.microsoft.com/office/drawing/2010/main" val="0"/>
              </a:ext>
            </a:extLst>
          </a:blip>
          <a:stretch>
            <a:fillRect/>
          </a:stretch>
        </p:blipFill>
        <p:spPr>
          <a:xfrm>
            <a:off x="5695123" y="2822914"/>
            <a:ext cx="6754351" cy="5717107"/>
          </a:xfrm>
          <a:prstGeom prst="rect">
            <a:avLst/>
          </a:prstGeom>
        </p:spPr>
      </p:pic>
      <p:sp>
        <p:nvSpPr>
          <p:cNvPr id="16" name="Rectangle 6"/>
          <p:cNvSpPr>
            <a:spLocks noChangeArrowheads="1"/>
          </p:cNvSpPr>
          <p:nvPr/>
        </p:nvSpPr>
        <p:spPr bwMode="auto">
          <a:xfrm>
            <a:off x="129298" y="7104856"/>
            <a:ext cx="6351106" cy="437043"/>
          </a:xfrm>
          <a:prstGeom prst="rect">
            <a:avLst/>
          </a:prstGeom>
          <a:noFill/>
          <a:ln w="9525">
            <a:noFill/>
            <a:miter lim="800000"/>
            <a:headEnd/>
            <a:tailEnd/>
          </a:ln>
          <a:effectLst/>
        </p:spPr>
        <p:txBody>
          <a:bodyPr vert="horz" wrap="square" lIns="128016" tIns="64008" rIns="128016" bIns="64008" numCol="1" anchor="ctr" anchorCtr="0" compatLnSpc="1">
            <a:prstTxWarp prst="textNoShape">
              <a:avLst/>
            </a:prstTxWarp>
            <a:spAutoFit/>
          </a:bodyPr>
          <a:lstStyle/>
          <a:p>
            <a:pPr algn="ctr"/>
            <a:r>
              <a:rPr lang="es-EC" sz="1000" b="1" i="1" dirty="0"/>
              <a:t>Fuente:</a:t>
            </a:r>
            <a:r>
              <a:rPr lang="es-EC" sz="1000" i="1" dirty="0"/>
              <a:t> Código Ecuatoriano de la Construcción</a:t>
            </a:r>
          </a:p>
          <a:p>
            <a:pPr algn="ctr"/>
            <a:r>
              <a:rPr lang="es-EC" sz="1000" b="1" i="1" dirty="0"/>
              <a:t>Elaboración: </a:t>
            </a:r>
            <a:r>
              <a:rPr lang="es-EC" sz="1000" i="1" dirty="0"/>
              <a:t>Autores</a:t>
            </a:r>
          </a:p>
        </p:txBody>
      </p:sp>
      <p:sp>
        <p:nvSpPr>
          <p:cNvPr id="7" name="6 CuadroTexto"/>
          <p:cNvSpPr txBox="1"/>
          <p:nvPr/>
        </p:nvSpPr>
        <p:spPr>
          <a:xfrm>
            <a:off x="1216224" y="2866400"/>
            <a:ext cx="3888432" cy="2693045"/>
          </a:xfrm>
          <a:prstGeom prst="rect">
            <a:avLst/>
          </a:prstGeom>
          <a:noFill/>
        </p:spPr>
        <p:txBody>
          <a:bodyPr wrap="square" rtlCol="0">
            <a:spAutoFit/>
          </a:bodyPr>
          <a:lstStyle/>
          <a:p>
            <a:pPr algn="just"/>
            <a:r>
              <a:rPr lang="es-EC" sz="1800" dirty="0" smtClean="0"/>
              <a:t>La </a:t>
            </a:r>
            <a:r>
              <a:rPr lang="es-EC" sz="1800" dirty="0"/>
              <a:t>amenaza sísmica influye directamente en el territorio de la Parroquia </a:t>
            </a:r>
            <a:r>
              <a:rPr lang="es-EC" sz="1800" dirty="0" err="1" smtClean="0"/>
              <a:t>Patate</a:t>
            </a:r>
            <a:r>
              <a:rPr lang="es-EC" sz="1800" dirty="0"/>
              <a:t> </a:t>
            </a:r>
            <a:r>
              <a:rPr lang="es-EC" sz="1800" dirty="0" smtClean="0"/>
              <a:t>ya que  </a:t>
            </a:r>
            <a:r>
              <a:rPr lang="es-EC" sz="1800" dirty="0"/>
              <a:t>está ubicada dentro de la </a:t>
            </a:r>
            <a:r>
              <a:rPr lang="es-EC" sz="1800" dirty="0" smtClean="0"/>
              <a:t>zona sísmica </a:t>
            </a:r>
            <a:r>
              <a:rPr lang="es-EC" sz="1800" dirty="0"/>
              <a:t>4 y el valor del factor Z </a:t>
            </a:r>
            <a:r>
              <a:rPr lang="es-EC" sz="1800" dirty="0" smtClean="0"/>
              <a:t>(</a:t>
            </a:r>
            <a:r>
              <a:rPr lang="es-EC" sz="1800" dirty="0"/>
              <a:t>aceleración referida a la gravedad</a:t>
            </a:r>
            <a:r>
              <a:rPr lang="es-EC" sz="1800" dirty="0" smtClean="0"/>
              <a:t>)  </a:t>
            </a:r>
            <a:r>
              <a:rPr lang="es-EC" sz="1800" dirty="0"/>
              <a:t>para esta zona es de </a:t>
            </a:r>
            <a:r>
              <a:rPr lang="es-EC" sz="1800" dirty="0" smtClean="0"/>
              <a:t>0.4g (Código Ecuatoriano de la Construcción).</a:t>
            </a:r>
            <a:endParaRPr lang="es-EC" sz="1800" dirty="0"/>
          </a:p>
          <a:p>
            <a:endParaRPr lang="es-EC" dirty="0"/>
          </a:p>
        </p:txBody>
      </p:sp>
      <p:sp>
        <p:nvSpPr>
          <p:cNvPr id="8" name="7 CuadroTexto">
            <a:hlinkClick r:id="rId9" action="ppaction://hlinkfile"/>
          </p:cNvPr>
          <p:cNvSpPr txBox="1"/>
          <p:nvPr/>
        </p:nvSpPr>
        <p:spPr>
          <a:xfrm>
            <a:off x="9929192" y="9063741"/>
            <a:ext cx="1152128"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200" i="1" u="sng" dirty="0" smtClean="0">
                <a:solidFill>
                  <a:schemeClr val="accent2">
                    <a:lumMod val="75000"/>
                  </a:schemeClr>
                </a:solidFill>
                <a:latin typeface="Times New Roman" pitchFamily="18" charset="0"/>
                <a:cs typeface="Times New Roman" pitchFamily="18" charset="0"/>
              </a:rPr>
              <a:t>VER MAPA</a:t>
            </a:r>
            <a:endParaRPr lang="es-EC" sz="1200" i="1" u="sng"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76011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568152" y="480120"/>
            <a:ext cx="5141370" cy="899534"/>
            <a:chOff x="0" y="202447"/>
            <a:chExt cx="5141370" cy="899534"/>
          </a:xfrm>
        </p:grpSpPr>
        <p:sp>
          <p:nvSpPr>
            <p:cNvPr id="10" name="9 Rectángulo redondeado"/>
            <p:cNvSpPr/>
            <p:nvPr/>
          </p:nvSpPr>
          <p:spPr>
            <a:xfrm>
              <a:off x="0" y="202447"/>
              <a:ext cx="5141370" cy="899534"/>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1" name="10 Rectángulo"/>
            <p:cNvSpPr/>
            <p:nvPr/>
          </p:nvSpPr>
          <p:spPr>
            <a:xfrm>
              <a:off x="26346" y="228793"/>
              <a:ext cx="5088678" cy="846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itchFamily="18" charset="0"/>
                  <a:cs typeface="Times New Roman" pitchFamily="18" charset="0"/>
                </a:rPr>
                <a:t>EXPOSICIÓN ANTE AMENAZA</a:t>
              </a:r>
              <a:endParaRPr lang="es-ES" sz="2000" b="1" kern="1200" dirty="0">
                <a:latin typeface="Times New Roman" pitchFamily="18" charset="0"/>
                <a:cs typeface="Times New Roman" pitchFamily="18" charset="0"/>
              </a:endParaRPr>
            </a:p>
          </p:txBody>
        </p:sp>
      </p:grpSp>
      <p:sp>
        <p:nvSpPr>
          <p:cNvPr id="6" name="Conector recto 5"/>
          <p:cNvSpPr/>
          <p:nvPr/>
        </p:nvSpPr>
        <p:spPr>
          <a:xfrm>
            <a:off x="1082289" y="1379655"/>
            <a:ext cx="237983" cy="608931"/>
          </a:xfrm>
          <a:custGeom>
            <a:avLst/>
            <a:gdLst/>
            <a:ahLst/>
            <a:cxnLst/>
            <a:rect l="0" t="0" r="0" b="0"/>
            <a:pathLst>
              <a:path>
                <a:moveTo>
                  <a:pt x="0" y="0"/>
                </a:moveTo>
                <a:lnTo>
                  <a:pt x="0" y="608931"/>
                </a:lnTo>
                <a:lnTo>
                  <a:pt x="237983" y="60893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grpSp>
        <p:nvGrpSpPr>
          <p:cNvPr id="7" name="6 Grupo"/>
          <p:cNvGrpSpPr/>
          <p:nvPr/>
        </p:nvGrpSpPr>
        <p:grpSpPr>
          <a:xfrm>
            <a:off x="1285973" y="1623942"/>
            <a:ext cx="4113096" cy="680537"/>
            <a:chOff x="752120" y="1370644"/>
            <a:chExt cx="4113096" cy="680537"/>
          </a:xfrm>
        </p:grpSpPr>
        <p:sp>
          <p:nvSpPr>
            <p:cNvPr id="8" name="7 Rectángulo redondeado"/>
            <p:cNvSpPr/>
            <p:nvPr/>
          </p:nvSpPr>
          <p:spPr>
            <a:xfrm>
              <a:off x="752120" y="1370644"/>
              <a:ext cx="4113096" cy="680537"/>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772052" y="1390576"/>
              <a:ext cx="4073232" cy="6406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dirty="0" smtClean="0">
                  <a:latin typeface="Times New Roman" pitchFamily="18" charset="0"/>
                  <a:cs typeface="Times New Roman" pitchFamily="18" charset="0"/>
                </a:rPr>
                <a:t>INUNDACIÓN</a:t>
              </a:r>
              <a:endParaRPr lang="es-ES" sz="1800" kern="1200" dirty="0">
                <a:latin typeface="Times New Roman" pitchFamily="18" charset="0"/>
                <a:cs typeface="Times New Roman" pitchFamily="18" charset="0"/>
              </a:endParaRPr>
            </a:p>
          </p:txBody>
        </p:sp>
      </p:grpSp>
      <p:sp>
        <p:nvSpPr>
          <p:cNvPr id="12" name="11 CuadroTexto"/>
          <p:cNvSpPr txBox="1"/>
          <p:nvPr/>
        </p:nvSpPr>
        <p:spPr>
          <a:xfrm>
            <a:off x="5968752" y="418924"/>
            <a:ext cx="6480720" cy="3139321"/>
          </a:xfrm>
          <a:prstGeom prst="rect">
            <a:avLst/>
          </a:prstGeom>
          <a:noFill/>
        </p:spPr>
        <p:txBody>
          <a:bodyPr wrap="square" rtlCol="0">
            <a:spAutoFit/>
          </a:bodyPr>
          <a:lstStyle/>
          <a:p>
            <a:pPr algn="just"/>
            <a:r>
              <a:rPr lang="es-ES" sz="1800" dirty="0"/>
              <a:t>El Cantón San Cristóbal de </a:t>
            </a:r>
            <a:r>
              <a:rPr lang="es-ES" sz="1800" dirty="0" err="1"/>
              <a:t>Patate</a:t>
            </a:r>
            <a:r>
              <a:rPr lang="es-ES" sz="1800" dirty="0"/>
              <a:t> no presenta amenaza de inundaciones, debido a que su topografía e hidrografía </a:t>
            </a:r>
            <a:r>
              <a:rPr lang="es-ES" sz="1800" dirty="0" smtClean="0"/>
              <a:t>no </a:t>
            </a:r>
            <a:r>
              <a:rPr lang="es-ES" sz="1800" dirty="0"/>
              <a:t>permiten dicha amenaza.</a:t>
            </a:r>
            <a:endParaRPr lang="es-EC" sz="1800" dirty="0"/>
          </a:p>
          <a:p>
            <a:pPr algn="just"/>
            <a:r>
              <a:rPr lang="es-ES" sz="1800" dirty="0"/>
              <a:t>Pese a que fuera de los límites de </a:t>
            </a:r>
            <a:r>
              <a:rPr lang="es-ES" sz="1800" dirty="0" err="1"/>
              <a:t>Patate</a:t>
            </a:r>
            <a:r>
              <a:rPr lang="es-ES" sz="1800" dirty="0"/>
              <a:t> se producen inundaciones por ríos secundarios afluentes de del Río  </a:t>
            </a:r>
            <a:r>
              <a:rPr lang="es-ES" sz="1800" dirty="0" err="1"/>
              <a:t>Patate</a:t>
            </a:r>
            <a:r>
              <a:rPr lang="es-ES" sz="1800" dirty="0"/>
              <a:t>, como el </a:t>
            </a:r>
            <a:r>
              <a:rPr lang="es-ES" sz="1800" dirty="0" err="1"/>
              <a:t>Pachanlica</a:t>
            </a:r>
            <a:r>
              <a:rPr lang="es-ES" sz="1800" dirty="0"/>
              <a:t> que debido a su desborde inunda una parte de la micro cuenca correspondiente a </a:t>
            </a:r>
            <a:r>
              <a:rPr lang="es-ES" sz="1800" dirty="0" smtClean="0"/>
              <a:t>Ambato a </a:t>
            </a:r>
            <a:r>
              <a:rPr lang="es-ES" sz="1800" dirty="0" err="1" smtClean="0"/>
              <a:t>Patate</a:t>
            </a:r>
            <a:r>
              <a:rPr lang="es-ES" sz="1800" dirty="0" smtClean="0"/>
              <a:t> </a:t>
            </a:r>
            <a:r>
              <a:rPr lang="es-ES" sz="1800" dirty="0"/>
              <a:t>no le afecta su desborde ya que la topografía de la provincia no lo permite al estar el </a:t>
            </a:r>
            <a:r>
              <a:rPr lang="es-ES" sz="1800" dirty="0" err="1"/>
              <a:t>Pachanlica</a:t>
            </a:r>
            <a:r>
              <a:rPr lang="es-ES" sz="1800" dirty="0"/>
              <a:t> y los límites de </a:t>
            </a:r>
            <a:r>
              <a:rPr lang="es-ES" sz="1800" dirty="0" err="1"/>
              <a:t>Patate</a:t>
            </a:r>
            <a:r>
              <a:rPr lang="es-ES" sz="1800" dirty="0"/>
              <a:t> a diferentes alturas.</a:t>
            </a:r>
            <a:endParaRPr lang="es-EC" sz="1800" dirty="0"/>
          </a:p>
          <a:p>
            <a:endParaRPr lang="es-EC" sz="1800" dirty="0"/>
          </a:p>
        </p:txBody>
      </p:sp>
      <p:sp>
        <p:nvSpPr>
          <p:cNvPr id="13" name="12 Flecha derecha"/>
          <p:cNvSpPr/>
          <p:nvPr/>
        </p:nvSpPr>
        <p:spPr>
          <a:xfrm>
            <a:off x="5536704" y="1988584"/>
            <a:ext cx="432048" cy="219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15 Conector angular"/>
          <p:cNvCxnSpPr>
            <a:endCxn id="21" idx="1"/>
          </p:cNvCxnSpPr>
          <p:nvPr/>
        </p:nvCxnSpPr>
        <p:spPr>
          <a:xfrm rot="16200000" flipH="1">
            <a:off x="134399" y="2936475"/>
            <a:ext cx="2242222" cy="346443"/>
          </a:xfrm>
          <a:prstGeom prst="bentConnector2">
            <a:avLst/>
          </a:prstGeom>
        </p:spPr>
        <p:style>
          <a:lnRef idx="2">
            <a:schemeClr val="accent5"/>
          </a:lnRef>
          <a:fillRef idx="0">
            <a:schemeClr val="accent5"/>
          </a:fillRef>
          <a:effectRef idx="1">
            <a:schemeClr val="accent5"/>
          </a:effectRef>
          <a:fontRef idx="minor">
            <a:schemeClr val="tx1"/>
          </a:fontRef>
        </p:style>
      </p:cxnSp>
      <p:grpSp>
        <p:nvGrpSpPr>
          <p:cNvPr id="19" name="18 Grupo"/>
          <p:cNvGrpSpPr/>
          <p:nvPr/>
        </p:nvGrpSpPr>
        <p:grpSpPr>
          <a:xfrm>
            <a:off x="1408800" y="3890539"/>
            <a:ext cx="4113096" cy="680537"/>
            <a:chOff x="752120" y="1370644"/>
            <a:chExt cx="4113096" cy="680537"/>
          </a:xfrm>
        </p:grpSpPr>
        <p:sp>
          <p:nvSpPr>
            <p:cNvPr id="20" name="19 Rectángulo redondeado"/>
            <p:cNvSpPr/>
            <p:nvPr/>
          </p:nvSpPr>
          <p:spPr>
            <a:xfrm>
              <a:off x="752120" y="1370644"/>
              <a:ext cx="4113096" cy="680537"/>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20 Rectángulo"/>
            <p:cNvSpPr/>
            <p:nvPr/>
          </p:nvSpPr>
          <p:spPr>
            <a:xfrm>
              <a:off x="772052" y="1390576"/>
              <a:ext cx="4073232" cy="6406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dirty="0" smtClean="0">
                  <a:latin typeface="Times New Roman" pitchFamily="18" charset="0"/>
                  <a:cs typeface="Times New Roman" pitchFamily="18" charset="0"/>
                </a:rPr>
                <a:t>DESLIZAMIENTOS </a:t>
              </a:r>
              <a:endParaRPr lang="es-ES" sz="1800" kern="1200" dirty="0">
                <a:latin typeface="Times New Roman" pitchFamily="18" charset="0"/>
                <a:cs typeface="Times New Roman" pitchFamily="18" charset="0"/>
              </a:endParaRPr>
            </a:p>
          </p:txBody>
        </p:sp>
      </p:grpSp>
      <p:graphicFrame>
        <p:nvGraphicFramePr>
          <p:cNvPr id="27" name="26 Tabla"/>
          <p:cNvGraphicFramePr>
            <a:graphicFrameLocks noGrp="1"/>
          </p:cNvGraphicFramePr>
          <p:nvPr>
            <p:extLst>
              <p:ext uri="{D42A27DB-BD31-4B8C-83A1-F6EECF244321}">
                <p14:modId xmlns:p14="http://schemas.microsoft.com/office/powerpoint/2010/main" val="965376567"/>
              </p:ext>
            </p:extLst>
          </p:nvPr>
        </p:nvGraphicFramePr>
        <p:xfrm>
          <a:off x="6328792" y="3961476"/>
          <a:ext cx="5976663" cy="2495309"/>
        </p:xfrm>
        <a:graphic>
          <a:graphicData uri="http://schemas.openxmlformats.org/drawingml/2006/table">
            <a:tbl>
              <a:tblPr firstRow="1" firstCol="1" bandRow="1">
                <a:tableStyleId>{5C22544A-7EE6-4342-B048-85BDC9FD1C3A}</a:tableStyleId>
              </a:tblPr>
              <a:tblGrid>
                <a:gridCol w="2919747"/>
                <a:gridCol w="1881179"/>
                <a:gridCol w="1175737"/>
              </a:tblGrid>
              <a:tr h="935741">
                <a:tc>
                  <a:txBody>
                    <a:bodyPr/>
                    <a:lstStyle/>
                    <a:p>
                      <a:pPr>
                        <a:spcAft>
                          <a:spcPts val="0"/>
                        </a:spcAft>
                      </a:pPr>
                      <a:r>
                        <a:rPr lang="es-EC" sz="1400">
                          <a:effectLst/>
                          <a:latin typeface="Times New Roman" pitchFamily="18" charset="0"/>
                          <a:cs typeface="Times New Roman" pitchFamily="18" charset="0"/>
                        </a:rPr>
                        <a:t>AMENAZA DE DESLIZAMIENTO</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a:effectLst/>
                          <a:latin typeface="Times New Roman" pitchFamily="18" charset="0"/>
                          <a:cs typeface="Times New Roman" pitchFamily="18" charset="0"/>
                        </a:rPr>
                        <a:t>ÁREA DE EXPOSICIÓN (m</a:t>
                      </a:r>
                      <a:r>
                        <a:rPr lang="es-EC" sz="1400" baseline="30000">
                          <a:effectLst/>
                          <a:latin typeface="Times New Roman" pitchFamily="18" charset="0"/>
                          <a:cs typeface="Times New Roman" pitchFamily="18" charset="0"/>
                        </a:rPr>
                        <a:t>2</a:t>
                      </a:r>
                      <a:r>
                        <a:rPr lang="es-EC" sz="1400">
                          <a:effectLst/>
                          <a:latin typeface="Times New Roman" pitchFamily="18" charset="0"/>
                          <a:cs typeface="Times New Roman" pitchFamily="18" charset="0"/>
                        </a:rPr>
                        <a:t>)</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s-EC" sz="1400">
                          <a:effectLst/>
                          <a:latin typeface="Times New Roman" pitchFamily="18" charset="0"/>
                          <a:cs typeface="Times New Roman" pitchFamily="18" charset="0"/>
                        </a:rPr>
                        <a:t>PORCENTAJE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r>
              <a:tr h="389892">
                <a:tc>
                  <a:txBody>
                    <a:bodyPr/>
                    <a:lstStyle/>
                    <a:p>
                      <a:pPr>
                        <a:spcAft>
                          <a:spcPts val="0"/>
                        </a:spcAft>
                      </a:pPr>
                      <a:r>
                        <a:rPr lang="es-EC" sz="1400">
                          <a:effectLst/>
                          <a:latin typeface="Times New Roman" pitchFamily="18" charset="0"/>
                          <a:cs typeface="Times New Roman" pitchFamily="18" charset="0"/>
                        </a:rPr>
                        <a:t>Baja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a:effectLst/>
                          <a:latin typeface="Times New Roman" pitchFamily="18" charset="0"/>
                          <a:cs typeface="Times New Roman" pitchFamily="18" charset="0"/>
                        </a:rPr>
                        <a:t>17,640</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a:effectLst/>
                          <a:latin typeface="Times New Roman" pitchFamily="18" charset="0"/>
                          <a:cs typeface="Times New Roman" pitchFamily="18" charset="0"/>
                        </a:rPr>
                        <a:t>6,86%</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r>
              <a:tr h="389892">
                <a:tc>
                  <a:txBody>
                    <a:bodyPr/>
                    <a:lstStyle/>
                    <a:p>
                      <a:pPr>
                        <a:spcAft>
                          <a:spcPts val="0"/>
                        </a:spcAft>
                      </a:pPr>
                      <a:r>
                        <a:rPr lang="es-EC" sz="1400">
                          <a:effectLst/>
                          <a:latin typeface="Times New Roman" pitchFamily="18" charset="0"/>
                          <a:cs typeface="Times New Roman" pitchFamily="18" charset="0"/>
                        </a:rPr>
                        <a:t>Media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a:effectLst/>
                          <a:latin typeface="Times New Roman" pitchFamily="18" charset="0"/>
                          <a:cs typeface="Times New Roman" pitchFamily="18" charset="0"/>
                        </a:rPr>
                        <a:t>44,210</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a:effectLst/>
                          <a:latin typeface="Times New Roman" pitchFamily="18" charset="0"/>
                          <a:cs typeface="Times New Roman" pitchFamily="18" charset="0"/>
                        </a:rPr>
                        <a:t>17,21%</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r>
              <a:tr h="389892">
                <a:tc>
                  <a:txBody>
                    <a:bodyPr/>
                    <a:lstStyle/>
                    <a:p>
                      <a:pPr>
                        <a:spcAft>
                          <a:spcPts val="0"/>
                        </a:spcAft>
                      </a:pPr>
                      <a:r>
                        <a:rPr lang="es-EC" sz="1400">
                          <a:effectLst/>
                          <a:latin typeface="Times New Roman" pitchFamily="18" charset="0"/>
                          <a:cs typeface="Times New Roman" pitchFamily="18" charset="0"/>
                        </a:rPr>
                        <a:t>Moderada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a:effectLst/>
                          <a:latin typeface="Times New Roman" pitchFamily="18" charset="0"/>
                          <a:cs typeface="Times New Roman" pitchFamily="18" charset="0"/>
                        </a:rPr>
                        <a:t>3,97</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a:effectLst/>
                          <a:latin typeface="Times New Roman" pitchFamily="18" charset="0"/>
                          <a:cs typeface="Times New Roman" pitchFamily="18" charset="0"/>
                        </a:rPr>
                        <a:t>1,54%</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r>
              <a:tr h="389892">
                <a:tc>
                  <a:txBody>
                    <a:bodyPr/>
                    <a:lstStyle/>
                    <a:p>
                      <a:pPr>
                        <a:spcAft>
                          <a:spcPts val="0"/>
                        </a:spcAft>
                      </a:pPr>
                      <a:r>
                        <a:rPr lang="es-EC" sz="1400">
                          <a:effectLst/>
                          <a:latin typeface="Times New Roman" pitchFamily="18" charset="0"/>
                          <a:cs typeface="Times New Roman" pitchFamily="18" charset="0"/>
                        </a:rPr>
                        <a:t>Alta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a:effectLst/>
                          <a:latin typeface="Times New Roman" pitchFamily="18" charset="0"/>
                          <a:cs typeface="Times New Roman" pitchFamily="18" charset="0"/>
                        </a:rPr>
                        <a:t>191,01</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r">
                        <a:spcAft>
                          <a:spcPts val="0"/>
                        </a:spcAft>
                      </a:pPr>
                      <a:r>
                        <a:rPr lang="es-EC" sz="1400" dirty="0">
                          <a:effectLst/>
                          <a:latin typeface="Times New Roman" pitchFamily="18" charset="0"/>
                          <a:cs typeface="Times New Roman" pitchFamily="18" charset="0"/>
                        </a:rPr>
                        <a:t>74,37%</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28" name="27 CuadroTexto"/>
          <p:cNvSpPr txBox="1"/>
          <p:nvPr/>
        </p:nvSpPr>
        <p:spPr>
          <a:xfrm>
            <a:off x="1089084" y="5088633"/>
            <a:ext cx="4752528" cy="1477328"/>
          </a:xfrm>
          <a:prstGeom prst="rect">
            <a:avLst/>
          </a:prstGeom>
          <a:noFill/>
        </p:spPr>
        <p:txBody>
          <a:bodyPr wrap="square" rtlCol="0">
            <a:spAutoFit/>
          </a:bodyPr>
          <a:lstStyle/>
          <a:p>
            <a:pPr algn="just"/>
            <a:r>
              <a:rPr lang="es-ES" sz="1800" dirty="0" err="1"/>
              <a:t>Patate</a:t>
            </a:r>
            <a:r>
              <a:rPr lang="es-ES" sz="1800" dirty="0"/>
              <a:t> por su orografía es propenso a deslizamientos, ya que la mayoría del territorio tiene pendientes de tipo montañoso.</a:t>
            </a:r>
            <a:endParaRPr lang="es-EC" sz="1800" dirty="0"/>
          </a:p>
          <a:p>
            <a:endParaRPr lang="es-EC" sz="1800" dirty="0"/>
          </a:p>
        </p:txBody>
      </p:sp>
      <p:cxnSp>
        <p:nvCxnSpPr>
          <p:cNvPr id="30" name="29 Conector recto"/>
          <p:cNvCxnSpPr>
            <a:stCxn id="20" idx="2"/>
            <a:endCxn id="28" idx="0"/>
          </p:cNvCxnSpPr>
          <p:nvPr/>
        </p:nvCxnSpPr>
        <p:spPr>
          <a:xfrm>
            <a:off x="3465348" y="4571076"/>
            <a:ext cx="0" cy="517557"/>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CuadroTexto">
            <a:hlinkClick r:id="rId2" action="ppaction://hlinkfile"/>
          </p:cNvPr>
          <p:cNvSpPr txBox="1"/>
          <p:nvPr/>
        </p:nvSpPr>
        <p:spPr>
          <a:xfrm>
            <a:off x="9387514" y="3248284"/>
            <a:ext cx="1152128"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200" i="1" u="sng" dirty="0" smtClean="0">
                <a:solidFill>
                  <a:schemeClr val="accent2">
                    <a:lumMod val="75000"/>
                  </a:schemeClr>
                </a:solidFill>
                <a:latin typeface="Times New Roman" pitchFamily="18" charset="0"/>
                <a:cs typeface="Times New Roman" pitchFamily="18" charset="0"/>
              </a:rPr>
              <a:t>VER MAPA</a:t>
            </a:r>
            <a:endParaRPr lang="es-EC" sz="1200" i="1" u="sng" dirty="0">
              <a:solidFill>
                <a:schemeClr val="accent2">
                  <a:lumMod val="75000"/>
                </a:schemeClr>
              </a:solidFill>
              <a:latin typeface="Times New Roman" pitchFamily="18" charset="0"/>
              <a:cs typeface="Times New Roman" pitchFamily="18" charset="0"/>
            </a:endParaRPr>
          </a:p>
        </p:txBody>
      </p:sp>
      <p:sp>
        <p:nvSpPr>
          <p:cNvPr id="22" name="21 CuadroTexto">
            <a:hlinkClick r:id="rId3" action="ppaction://hlinkfile"/>
          </p:cNvPr>
          <p:cNvSpPr txBox="1"/>
          <p:nvPr/>
        </p:nvSpPr>
        <p:spPr>
          <a:xfrm>
            <a:off x="9427322" y="6744815"/>
            <a:ext cx="1152128"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200" i="1" u="sng" dirty="0" smtClean="0">
                <a:solidFill>
                  <a:schemeClr val="accent2">
                    <a:lumMod val="75000"/>
                  </a:schemeClr>
                </a:solidFill>
                <a:latin typeface="Times New Roman" pitchFamily="18" charset="0"/>
                <a:cs typeface="Times New Roman" pitchFamily="18" charset="0"/>
              </a:rPr>
              <a:t>VER MAPA</a:t>
            </a:r>
            <a:endParaRPr lang="es-EC" sz="1200" i="1" u="sng" dirty="0">
              <a:solidFill>
                <a:schemeClr val="accent2">
                  <a:lumMod val="75000"/>
                </a:schemeClr>
              </a:solidFill>
              <a:latin typeface="Times New Roman" pitchFamily="18" charset="0"/>
              <a:cs typeface="Times New Roman" pitchFamily="18" charset="0"/>
            </a:endParaRPr>
          </a:p>
        </p:txBody>
      </p:sp>
      <p:sp>
        <p:nvSpPr>
          <p:cNvPr id="23" name="22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4"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2989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08112" y="4001358"/>
            <a:ext cx="11521280" cy="4748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Times New Roman" pitchFamily="18" charset="0"/>
                <a:cs typeface="Times New Roman" pitchFamily="18" charset="0"/>
              </a:rPr>
              <a:t>OBJETIVOS</a:t>
            </a:r>
          </a:p>
        </p:txBody>
      </p:sp>
      <p:graphicFrame>
        <p:nvGraphicFramePr>
          <p:cNvPr id="3" name="2 Diagrama"/>
          <p:cNvGraphicFramePr/>
          <p:nvPr>
            <p:extLst>
              <p:ext uri="{D42A27DB-BD31-4B8C-83A1-F6EECF244321}">
                <p14:modId xmlns:p14="http://schemas.microsoft.com/office/powerpoint/2010/main" val="3925193857"/>
              </p:ext>
            </p:extLst>
          </p:nvPr>
        </p:nvGraphicFramePr>
        <p:xfrm>
          <a:off x="205055" y="1992288"/>
          <a:ext cx="1214360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3297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p:cNvCxnSpPr/>
          <p:nvPr/>
        </p:nvCxnSpPr>
        <p:spPr>
          <a:xfrm>
            <a:off x="4168552" y="2712368"/>
            <a:ext cx="203062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1 Diagrama"/>
          <p:cNvGraphicFramePr/>
          <p:nvPr>
            <p:extLst>
              <p:ext uri="{D42A27DB-BD31-4B8C-83A1-F6EECF244321}">
                <p14:modId xmlns:p14="http://schemas.microsoft.com/office/powerpoint/2010/main" val="1346250145"/>
              </p:ext>
            </p:extLst>
          </p:nvPr>
        </p:nvGraphicFramePr>
        <p:xfrm>
          <a:off x="553750" y="364907"/>
          <a:ext cx="5141371" cy="8064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6249685" y="1852106"/>
            <a:ext cx="6250294" cy="1296144"/>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8" name="7 CuadroTexto"/>
          <p:cNvSpPr txBox="1"/>
          <p:nvPr/>
        </p:nvSpPr>
        <p:spPr>
          <a:xfrm>
            <a:off x="6384958" y="2066213"/>
            <a:ext cx="6192688" cy="867930"/>
          </a:xfrm>
          <a:prstGeom prst="rect">
            <a:avLst/>
          </a:prstGeom>
          <a:noFill/>
        </p:spPr>
        <p:txBody>
          <a:bodyPr wrap="square" lIns="128016" tIns="64008" rIns="128016" bIns="64008" rtlCol="0">
            <a:spAutoFit/>
          </a:bodyPr>
          <a:lstStyle/>
          <a:p>
            <a:r>
              <a:rPr lang="es-ES" sz="1600" dirty="0"/>
              <a:t>Es la principal amenaza que enfrenta la parroquia </a:t>
            </a:r>
            <a:r>
              <a:rPr lang="es-ES" sz="1600" dirty="0" err="1"/>
              <a:t>Patate</a:t>
            </a:r>
            <a:r>
              <a:rPr lang="es-ES" sz="1600" dirty="0"/>
              <a:t>, ya que  se encuentra alejada a solo </a:t>
            </a:r>
            <a:r>
              <a:rPr lang="es-ES" sz="1600" dirty="0" smtClean="0"/>
              <a:t>2.05om </a:t>
            </a:r>
            <a:r>
              <a:rPr lang="es-ES" sz="1600" dirty="0"/>
              <a:t>del volcán Tungurahua, </a:t>
            </a:r>
            <a:r>
              <a:rPr lang="es-ES" sz="1600" dirty="0" smtClean="0"/>
              <a:t>que se </a:t>
            </a:r>
            <a:r>
              <a:rPr lang="es-ES" sz="1600" dirty="0"/>
              <a:t>encuentra en proceso </a:t>
            </a:r>
            <a:r>
              <a:rPr lang="es-ES" sz="1600" dirty="0" smtClean="0"/>
              <a:t>eruptivo, desde 1999.</a:t>
            </a:r>
            <a:endParaRPr lang="es-EC" sz="1600" dirty="0"/>
          </a:p>
        </p:txBody>
      </p:sp>
      <p:sp>
        <p:nvSpPr>
          <p:cNvPr id="35845" name="Rectangle 5"/>
          <p:cNvSpPr>
            <a:spLocks noChangeArrowheads="1"/>
          </p:cNvSpPr>
          <p:nvPr/>
        </p:nvSpPr>
        <p:spPr bwMode="auto">
          <a:xfrm>
            <a:off x="458008" y="8486714"/>
            <a:ext cx="6994109" cy="437043"/>
          </a:xfrm>
          <a:prstGeom prst="rect">
            <a:avLst/>
          </a:prstGeom>
          <a:noFill/>
          <a:ln w="9525">
            <a:noFill/>
            <a:miter lim="800000"/>
            <a:headEnd/>
            <a:tailEnd/>
          </a:ln>
          <a:effectLst/>
        </p:spPr>
        <p:txBody>
          <a:bodyPr vert="horz" wrap="square" lIns="128016" tIns="64008" rIns="128016" bIns="64008" numCol="1" anchor="ctr" anchorCtr="0" compatLnSpc="1">
            <a:prstTxWarp prst="textNoShape">
              <a:avLst/>
            </a:prstTxWarp>
            <a:spAutoFit/>
          </a:bodyPr>
          <a:lstStyle/>
          <a:p>
            <a:r>
              <a:rPr lang="es-ES" sz="1000" b="1" i="1" dirty="0"/>
              <a:t>FIGURA. </a:t>
            </a:r>
            <a:r>
              <a:rPr lang="es-ES" sz="1000" b="1" i="1" dirty="0" smtClean="0"/>
              <a:t>3  </a:t>
            </a:r>
            <a:r>
              <a:rPr lang="es-ES" sz="1000" b="1" i="1" dirty="0"/>
              <a:t>Erupciones y Períodos de Reposo del Volcán Tungurahua en los </a:t>
            </a:r>
            <a:r>
              <a:rPr lang="es-ES" sz="1000" b="1" i="1" dirty="0" err="1"/>
              <a:t>Ultimos</a:t>
            </a:r>
            <a:r>
              <a:rPr lang="es-ES" sz="1000" b="1" i="1" dirty="0"/>
              <a:t> 2000 años</a:t>
            </a:r>
            <a:endParaRPr lang="es-EC" sz="1000" b="1" i="1" dirty="0"/>
          </a:p>
          <a:p>
            <a:pPr algn="ctr"/>
            <a:r>
              <a:rPr lang="es-EC" sz="1000" dirty="0"/>
              <a:t>Fuente. Las Erupciones Explosivas del volcán Tungurahua de julio y agosto 2006, Aguilera &amp; Dueñas, Quito, abril-2007</a:t>
            </a:r>
            <a:endParaRPr lang="es-ES_tradnl" sz="1000" dirty="0">
              <a:latin typeface="Times New Roman" pitchFamily="18" charset="0"/>
              <a:cs typeface="Times New Roman" pitchFamily="18" charset="0"/>
            </a:endParaRPr>
          </a:p>
        </p:txBody>
      </p:sp>
      <p:sp>
        <p:nvSpPr>
          <p:cNvPr id="9" name="8 Flecha derecha"/>
          <p:cNvSpPr/>
          <p:nvPr/>
        </p:nvSpPr>
        <p:spPr>
          <a:xfrm>
            <a:off x="6213300" y="4944616"/>
            <a:ext cx="403245" cy="604867"/>
          </a:xfrm>
          <a:prstGeom prst="rightArrow">
            <a:avLst/>
          </a:prstGeom>
        </p:spPr>
        <p:style>
          <a:lnRef idx="1">
            <a:schemeClr val="accent6"/>
          </a:lnRef>
          <a:fillRef idx="2">
            <a:schemeClr val="accent6"/>
          </a:fillRef>
          <a:effectRef idx="1">
            <a:schemeClr val="accent6"/>
          </a:effectRef>
          <a:fontRef idx="minor">
            <a:schemeClr val="dk1"/>
          </a:fontRef>
        </p:style>
        <p:txBody>
          <a:bodyPr lIns="128016" tIns="64008" rIns="128016" bIns="64008" rtlCol="0" anchor="ctr"/>
          <a:lstStyle/>
          <a:p>
            <a:pPr algn="ctr"/>
            <a:endParaRPr lang="es-EC"/>
          </a:p>
        </p:txBody>
      </p:sp>
      <p:sp>
        <p:nvSpPr>
          <p:cNvPr id="10" name="9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7"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pic>
        <p:nvPicPr>
          <p:cNvPr id="14" name="13 Imagen" descr="D:\volcanica2.jpg"/>
          <p:cNvPicPr/>
          <p:nvPr/>
        </p:nvPicPr>
        <p:blipFill rotWithShape="1">
          <a:blip r:embed="rId8">
            <a:extLst>
              <a:ext uri="{28A0092B-C50C-407E-A947-70E740481C1C}">
                <a14:useLocalDpi xmlns:a14="http://schemas.microsoft.com/office/drawing/2010/main" val="0"/>
              </a:ext>
            </a:extLst>
          </a:blip>
          <a:srcRect b="10103"/>
          <a:stretch/>
        </p:blipFill>
        <p:spPr bwMode="auto">
          <a:xfrm>
            <a:off x="275859" y="3288433"/>
            <a:ext cx="5923319" cy="519828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aphicFrame>
        <p:nvGraphicFramePr>
          <p:cNvPr id="3" name="2 Tabla"/>
          <p:cNvGraphicFramePr>
            <a:graphicFrameLocks noGrp="1"/>
          </p:cNvGraphicFramePr>
          <p:nvPr>
            <p:extLst>
              <p:ext uri="{D42A27DB-BD31-4B8C-83A1-F6EECF244321}">
                <p14:modId xmlns:p14="http://schemas.microsoft.com/office/powerpoint/2010/main" val="2148400052"/>
              </p:ext>
            </p:extLst>
          </p:nvPr>
        </p:nvGraphicFramePr>
        <p:xfrm>
          <a:off x="6688833" y="4296544"/>
          <a:ext cx="5904656" cy="1581232"/>
        </p:xfrm>
        <a:graphic>
          <a:graphicData uri="http://schemas.openxmlformats.org/drawingml/2006/table">
            <a:tbl>
              <a:tblPr firstRow="1" firstCol="1" bandRow="1">
                <a:tableStyleId>{5C22544A-7EE6-4342-B048-85BDC9FD1C3A}</a:tableStyleId>
              </a:tblPr>
              <a:tblGrid>
                <a:gridCol w="2213688"/>
                <a:gridCol w="1422235"/>
                <a:gridCol w="1213958"/>
                <a:gridCol w="1054775"/>
              </a:tblGrid>
              <a:tr h="499007">
                <a:tc>
                  <a:txBody>
                    <a:bodyPr/>
                    <a:lstStyle/>
                    <a:p>
                      <a:pPr algn="ctr">
                        <a:spcAft>
                          <a:spcPts val="0"/>
                        </a:spcAft>
                      </a:pPr>
                      <a:r>
                        <a:rPr lang="es-EC" sz="1400" dirty="0">
                          <a:effectLst/>
                          <a:latin typeface="Times New Roman" pitchFamily="18" charset="0"/>
                          <a:cs typeface="Times New Roman" pitchFamily="18" charset="0"/>
                        </a:rPr>
                        <a:t>AMENAZA VOLCÁNICA</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ÁREA EXPUESTA (m</a:t>
                      </a:r>
                      <a:r>
                        <a:rPr lang="es-EC" sz="1400" baseline="30000" dirty="0">
                          <a:effectLst/>
                          <a:latin typeface="Times New Roman" pitchFamily="18" charset="0"/>
                          <a:cs typeface="Times New Roman" pitchFamily="18" charset="0"/>
                        </a:rPr>
                        <a:t>2</a:t>
                      </a:r>
                      <a:r>
                        <a:rPr lang="es-EC" sz="1400" dirty="0">
                          <a:effectLst/>
                          <a:latin typeface="Times New Roman" pitchFamily="18" charset="0"/>
                          <a:cs typeface="Times New Roman" pitchFamily="18" charset="0"/>
                        </a:rPr>
                        <a:t>)</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PORCENTAJE %</a:t>
                      </a:r>
                      <a:endParaRPr lang="es-EC" sz="1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PELIGRO</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r>
              <a:tr h="235288">
                <a:tc>
                  <a:txBody>
                    <a:bodyPr/>
                    <a:lstStyle/>
                    <a:p>
                      <a:pPr algn="ctr">
                        <a:spcAft>
                          <a:spcPts val="0"/>
                        </a:spcAft>
                      </a:pPr>
                      <a:r>
                        <a:rPr lang="es-EC" sz="1400" dirty="0">
                          <a:effectLst/>
                          <a:latin typeface="Times New Roman" pitchFamily="18" charset="0"/>
                          <a:cs typeface="Times New Roman" pitchFamily="18" charset="0"/>
                        </a:rPr>
                        <a:t>Caída de Ceniza:</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54</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a:effectLst/>
                          <a:latin typeface="Times New Roman" pitchFamily="18" charset="0"/>
                          <a:cs typeface="Times New Roman" pitchFamily="18" charset="0"/>
                        </a:rPr>
                        <a:t>21,06</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a:effectLst/>
                          <a:latin typeface="Times New Roman" pitchFamily="18" charset="0"/>
                          <a:cs typeface="Times New Roman" pitchFamily="18" charset="0"/>
                        </a:rPr>
                        <a:t>Menor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r>
              <a:tr h="470576">
                <a:tc>
                  <a:txBody>
                    <a:bodyPr/>
                    <a:lstStyle/>
                    <a:p>
                      <a:pPr algn="ctr">
                        <a:spcAft>
                          <a:spcPts val="0"/>
                        </a:spcAft>
                      </a:pPr>
                      <a:r>
                        <a:rPr lang="es-EC" sz="1400" dirty="0">
                          <a:effectLst/>
                          <a:latin typeface="Times New Roman" pitchFamily="18" charset="0"/>
                          <a:cs typeface="Times New Roman" pitchFamily="18" charset="0"/>
                        </a:rPr>
                        <a:t>Zonas con Peligro de Caída de Ceniza:</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186</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72,37</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a:effectLst/>
                          <a:latin typeface="Times New Roman" pitchFamily="18" charset="0"/>
                          <a:cs typeface="Times New Roman" pitchFamily="18" charset="0"/>
                        </a:rPr>
                        <a:t>Menor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r>
              <a:tr h="235288">
                <a:tc>
                  <a:txBody>
                    <a:bodyPr/>
                    <a:lstStyle/>
                    <a:p>
                      <a:pPr algn="ctr">
                        <a:spcAft>
                          <a:spcPts val="0"/>
                        </a:spcAft>
                      </a:pPr>
                      <a:r>
                        <a:rPr lang="es-EC" sz="1400">
                          <a:effectLst/>
                          <a:latin typeface="Times New Roman" pitchFamily="18" charset="0"/>
                          <a:cs typeface="Times New Roman" pitchFamily="18" charset="0"/>
                        </a:rPr>
                        <a:t>Flujos de Lodo y Lahares </a:t>
                      </a:r>
                      <a:endParaRPr lang="es-EC" sz="14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99</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38,59</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400" dirty="0">
                          <a:effectLst/>
                          <a:latin typeface="Times New Roman" pitchFamily="18" charset="0"/>
                          <a:cs typeface="Times New Roman" pitchFamily="18" charset="0"/>
                        </a:rPr>
                        <a:t>Menor </a:t>
                      </a:r>
                      <a:endParaRPr lang="es-EC" sz="1400" dirty="0">
                        <a:solidFill>
                          <a:srgbClr val="000000"/>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4 Rectángulo"/>
          <p:cNvSpPr/>
          <p:nvPr/>
        </p:nvSpPr>
        <p:spPr>
          <a:xfrm>
            <a:off x="6760840" y="6168752"/>
            <a:ext cx="5616624" cy="400110"/>
          </a:xfrm>
          <a:prstGeom prst="rect">
            <a:avLst/>
          </a:prstGeom>
        </p:spPr>
        <p:txBody>
          <a:bodyPr wrap="square">
            <a:spAutoFit/>
          </a:bodyPr>
          <a:lstStyle/>
          <a:p>
            <a:pPr algn="ctr"/>
            <a:r>
              <a:rPr lang="es-EC" sz="1000" i="1" dirty="0"/>
              <a:t>Fuente: SNGR</a:t>
            </a:r>
          </a:p>
          <a:p>
            <a:pPr algn="ctr"/>
            <a:r>
              <a:rPr lang="es-EC" sz="1000" b="1" i="1" dirty="0"/>
              <a:t>Elaboración: </a:t>
            </a:r>
            <a:r>
              <a:rPr lang="es-EC" sz="1000" i="1" dirty="0"/>
              <a:t>Autores</a:t>
            </a:r>
          </a:p>
        </p:txBody>
      </p:sp>
      <p:sp>
        <p:nvSpPr>
          <p:cNvPr id="13" name="12 CuadroTexto">
            <a:hlinkClick r:id="rId9" action="ppaction://hlinkfile"/>
          </p:cNvPr>
          <p:cNvSpPr txBox="1"/>
          <p:nvPr/>
        </p:nvSpPr>
        <p:spPr>
          <a:xfrm>
            <a:off x="9626563" y="9028090"/>
            <a:ext cx="1152128"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200" i="1" u="sng" dirty="0" smtClean="0">
                <a:solidFill>
                  <a:schemeClr val="accent2">
                    <a:lumMod val="75000"/>
                  </a:schemeClr>
                </a:solidFill>
                <a:latin typeface="Times New Roman" pitchFamily="18" charset="0"/>
                <a:cs typeface="Times New Roman" pitchFamily="18" charset="0"/>
              </a:rPr>
              <a:t>VER MAPA</a:t>
            </a:r>
            <a:endParaRPr lang="es-EC" sz="1200" i="1" u="sng" dirty="0">
              <a:solidFill>
                <a:schemeClr val="accent2">
                  <a:lumMod val="7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53750" y="408112"/>
            <a:ext cx="11391666" cy="517065"/>
          </a:xfrm>
          <a:prstGeom prst="rect">
            <a:avLst/>
          </a:prstGeom>
        </p:spPr>
        <p:txBody>
          <a:bodyPr wrap="square" lIns="128016" tIns="64008" rIns="128016" bIns="64008">
            <a:spAutoFit/>
          </a:bodyPr>
          <a:lstStyle/>
          <a:p>
            <a:pPr marL="400050" indent="-400050">
              <a:buFont typeface="Wingdings" pitchFamily="2" charset="2"/>
              <a:buChar char="Ø"/>
            </a:pPr>
            <a:r>
              <a:rPr lang="es-EC" b="1" dirty="0" smtClean="0">
                <a:solidFill>
                  <a:srgbClr val="000000"/>
                </a:solidFill>
                <a:latin typeface="Times New Roman" pitchFamily="18" charset="0"/>
                <a:ea typeface="Times New Roman" pitchFamily="18" charset="0"/>
                <a:cs typeface="Times New Roman" pitchFamily="18" charset="0"/>
              </a:rPr>
              <a:t>Aporte </a:t>
            </a:r>
            <a:r>
              <a:rPr lang="es-EC" b="1" dirty="0">
                <a:solidFill>
                  <a:srgbClr val="000000"/>
                </a:solidFill>
                <a:latin typeface="Times New Roman" pitchFamily="18" charset="0"/>
                <a:ea typeface="Times New Roman" pitchFamily="18" charset="0"/>
                <a:cs typeface="Times New Roman" pitchFamily="18" charset="0"/>
              </a:rPr>
              <a:t>de vulnerabilidad generado por los elementos estructurales (Matriz</a:t>
            </a:r>
            <a:r>
              <a:rPr lang="es-EC" b="1" dirty="0" smtClean="0">
                <a:solidFill>
                  <a:srgbClr val="000000"/>
                </a:solidFill>
                <a:latin typeface="Times New Roman" pitchFamily="18" charset="0"/>
                <a:ea typeface="Times New Roman" pitchFamily="18" charset="0"/>
                <a:cs typeface="Times New Roman" pitchFamily="18" charset="0"/>
              </a:rPr>
              <a:t>)</a:t>
            </a:r>
            <a:r>
              <a:rPr lang="es-EC" b="1" dirty="0">
                <a:latin typeface="Times New Roman" pitchFamily="18" charset="0"/>
                <a:cs typeface="Times New Roman" pitchFamily="18" charset="0"/>
              </a:rPr>
              <a:t>:</a:t>
            </a:r>
            <a:endParaRPr lang="es-EC" sz="2200" b="1" dirty="0">
              <a:latin typeface="Times New Roman" pitchFamily="18" charset="0"/>
              <a:cs typeface="Times New Roman" pitchFamily="18"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1833947453"/>
              </p:ext>
            </p:extLst>
          </p:nvPr>
        </p:nvGraphicFramePr>
        <p:xfrm>
          <a:off x="209550" y="1123950"/>
          <a:ext cx="5334000" cy="8229600"/>
        </p:xfrm>
        <a:graphic>
          <a:graphicData uri="http://schemas.openxmlformats.org/presentationml/2006/ole">
            <mc:AlternateContent xmlns:mc="http://schemas.openxmlformats.org/markup-compatibility/2006">
              <mc:Choice xmlns:v="urn:schemas-microsoft-com:vml" Requires="v">
                <p:oleObj spid="_x0000_s19681" name="Documento" r:id="rId4" imgW="4167398" imgH="6442912" progId="Word.Document.12">
                  <p:embed/>
                </p:oleObj>
              </mc:Choice>
              <mc:Fallback>
                <p:oleObj name="Documento" r:id="rId4" imgW="4167398" imgH="6442912" progId="Word.Document.12">
                  <p:embed/>
                  <p:pic>
                    <p:nvPicPr>
                      <p:cNvPr id="0" name="Picture 1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1123950"/>
                        <a:ext cx="5334000" cy="822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1434152868"/>
              </p:ext>
            </p:extLst>
          </p:nvPr>
        </p:nvGraphicFramePr>
        <p:xfrm>
          <a:off x="5295900" y="1123950"/>
          <a:ext cx="6572250" cy="8343900"/>
        </p:xfrm>
        <a:graphic>
          <a:graphicData uri="http://schemas.openxmlformats.org/presentationml/2006/ole">
            <mc:AlternateContent xmlns:mc="http://schemas.openxmlformats.org/markup-compatibility/2006">
              <mc:Choice xmlns:v="urn:schemas-microsoft-com:vml" Requires="v">
                <p:oleObj spid="_x0000_s19682" name="Documento" r:id="rId7" imgW="5875223" imgH="7473788" progId="Word.Document.12">
                  <p:embed/>
                </p:oleObj>
              </mc:Choice>
              <mc:Fallback>
                <p:oleObj name="Documento" r:id="rId7" imgW="5875223" imgH="7473788" progId="Word.Document.12">
                  <p:embed/>
                  <p:pic>
                    <p:nvPicPr>
                      <p:cNvPr id="0" name="Picture 1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5900" y="1123950"/>
                        <a:ext cx="6572250" cy="834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9"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04449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3750" y="654332"/>
            <a:ext cx="11391666" cy="517065"/>
          </a:xfrm>
          <a:prstGeom prst="rect">
            <a:avLst/>
          </a:prstGeom>
        </p:spPr>
        <p:txBody>
          <a:bodyPr wrap="square" lIns="128016" tIns="64008" rIns="128016" bIns="64008">
            <a:spAutoFit/>
          </a:bodyPr>
          <a:lstStyle/>
          <a:p>
            <a:pPr marL="400050" indent="-400050">
              <a:buFont typeface="Wingdings" pitchFamily="2" charset="2"/>
              <a:buChar char="Ø"/>
            </a:pPr>
            <a:r>
              <a:rPr lang="es-EC" b="1" dirty="0" smtClean="0">
                <a:solidFill>
                  <a:srgbClr val="000000"/>
                </a:solidFill>
                <a:latin typeface="Times New Roman" pitchFamily="18" charset="0"/>
                <a:ea typeface="Times New Roman" pitchFamily="18" charset="0"/>
                <a:cs typeface="Times New Roman" pitchFamily="18" charset="0"/>
              </a:rPr>
              <a:t>Aporte </a:t>
            </a:r>
            <a:r>
              <a:rPr lang="es-EC" b="1" dirty="0">
                <a:solidFill>
                  <a:srgbClr val="000000"/>
                </a:solidFill>
                <a:latin typeface="Times New Roman" pitchFamily="18" charset="0"/>
                <a:ea typeface="Times New Roman" pitchFamily="18" charset="0"/>
                <a:cs typeface="Times New Roman" pitchFamily="18" charset="0"/>
              </a:rPr>
              <a:t>de vulnerabilidad </a:t>
            </a:r>
            <a:r>
              <a:rPr lang="es-EC" b="1" dirty="0" smtClean="0">
                <a:solidFill>
                  <a:srgbClr val="000000"/>
                </a:solidFill>
                <a:latin typeface="Times New Roman" pitchFamily="18" charset="0"/>
                <a:ea typeface="Times New Roman" pitchFamily="18" charset="0"/>
                <a:cs typeface="Times New Roman" pitchFamily="18" charset="0"/>
              </a:rPr>
              <a:t>de las variables</a:t>
            </a:r>
            <a:endParaRPr lang="es-EC" sz="2200" b="1" dirty="0">
              <a:latin typeface="Times New Roman" pitchFamily="18" charset="0"/>
              <a:cs typeface="Times New Roman" pitchFamily="18" charset="0"/>
            </a:endParaRPr>
          </a:p>
        </p:txBody>
      </p:sp>
      <p:sp>
        <p:nvSpPr>
          <p:cNvPr id="3" name="3 Marcador de contenido"/>
          <p:cNvSpPr txBox="1">
            <a:spLocks/>
          </p:cNvSpPr>
          <p:nvPr/>
        </p:nvSpPr>
        <p:spPr>
          <a:xfrm>
            <a:off x="722503" y="1848272"/>
            <a:ext cx="4098891" cy="6048672"/>
          </a:xfrm>
          <a:prstGeom prst="rect">
            <a:avLst/>
          </a:prstGeom>
        </p:spPr>
        <p:txBody>
          <a:bodyPr vert="horz" lIns="128016" tIns="64008" rIns="128016" bIns="64008">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FontTx/>
              <a:buChar char="-"/>
            </a:pPr>
            <a:r>
              <a:rPr lang="en-US" sz="2200" b="1" dirty="0" err="1" smtClean="0">
                <a:latin typeface="Times New Roman" pitchFamily="18" charset="0"/>
                <a:cs typeface="Times New Roman" pitchFamily="18" charset="0"/>
              </a:rPr>
              <a:t>Sistema</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de </a:t>
            </a:r>
            <a:r>
              <a:rPr lang="en-US" sz="2200" b="1" dirty="0" err="1" smtClean="0">
                <a:latin typeface="Times New Roman" pitchFamily="18" charset="0"/>
                <a:cs typeface="Times New Roman" pitchFamily="18" charset="0"/>
              </a:rPr>
              <a:t>Alcantarillado</a:t>
            </a:r>
            <a:endParaRPr lang="en-US" sz="2200" dirty="0">
              <a:latin typeface="Times New Roman" pitchFamily="18" charset="0"/>
              <a:cs typeface="Times New Roman" pitchFamily="18" charset="0"/>
              <a:hlinkClick r:id="rId2" action="ppaction://hlinkfile"/>
            </a:endParaRPr>
          </a:p>
          <a:p>
            <a:pPr marL="0" indent="0" algn="just">
              <a:buNone/>
            </a:pPr>
            <a:endParaRPr lang="en-US" sz="2200" dirty="0">
              <a:latin typeface="Times New Roman" pitchFamily="18" charset="0"/>
              <a:cs typeface="Times New Roman" pitchFamily="18" charset="0"/>
              <a:hlinkClick r:id="rId2" action="ppaction://hlinkfile"/>
            </a:endParaRPr>
          </a:p>
          <a:p>
            <a:pPr marL="0" indent="0" algn="just">
              <a:buNone/>
            </a:pPr>
            <a:r>
              <a:rPr lang="en-US" sz="2200" b="1" dirty="0">
                <a:latin typeface="Times New Roman" pitchFamily="18" charset="0"/>
                <a:cs typeface="Times New Roman" pitchFamily="18" charset="0"/>
              </a:rPr>
              <a:t>- Sistema de Agua Potable</a:t>
            </a:r>
          </a:p>
          <a:p>
            <a:pPr marL="0" indent="0" algn="just">
              <a:buNone/>
            </a:pPr>
            <a:endParaRPr lang="en-US" sz="2200" dirty="0">
              <a:latin typeface="Times New Roman" pitchFamily="18" charset="0"/>
              <a:cs typeface="Times New Roman" pitchFamily="18" charset="0"/>
              <a:hlinkClick r:id="rId3" action="ppaction://hlinkfile"/>
            </a:endParaRPr>
          </a:p>
          <a:p>
            <a:pPr marL="631190" indent="-382270" algn="just">
              <a:buFont typeface="Arial" pitchFamily="34" charset="0"/>
              <a:buChar char="•"/>
            </a:pPr>
            <a:r>
              <a:rPr lang="en-US" sz="2200" dirty="0">
                <a:latin typeface="Times New Roman" pitchFamily="18" charset="0"/>
                <a:cs typeface="Times New Roman" pitchFamily="18" charset="0"/>
              </a:rPr>
              <a:t>Captación </a:t>
            </a:r>
            <a:endParaRPr lang="en-US" sz="2200" dirty="0">
              <a:latin typeface="Times New Roman" pitchFamily="18" charset="0"/>
              <a:cs typeface="Times New Roman" pitchFamily="18" charset="0"/>
              <a:hlinkClick r:id="rId3" action="ppaction://hlinkfile"/>
            </a:endParaRPr>
          </a:p>
          <a:p>
            <a:pPr marL="631190" indent="-382270" algn="just">
              <a:buFont typeface="Arial" pitchFamily="34" charset="0"/>
              <a:buChar char="•"/>
            </a:pPr>
            <a:endParaRPr lang="en-US" sz="2200" dirty="0">
              <a:latin typeface="Times New Roman" pitchFamily="18" charset="0"/>
              <a:cs typeface="Times New Roman" pitchFamily="18" charset="0"/>
              <a:hlinkClick r:id="rId3" action="ppaction://hlinkfile"/>
            </a:endParaRPr>
          </a:p>
          <a:p>
            <a:pPr marL="631190" indent="-382270" algn="just">
              <a:buFont typeface="Arial" pitchFamily="34" charset="0"/>
              <a:buChar char="•"/>
            </a:pPr>
            <a:r>
              <a:rPr lang="en-US" sz="2200" dirty="0">
                <a:latin typeface="Times New Roman" pitchFamily="18" charset="0"/>
                <a:cs typeface="Times New Roman" pitchFamily="18" charset="0"/>
              </a:rPr>
              <a:t>Conducción</a:t>
            </a:r>
            <a:endParaRPr lang="en-US" sz="2200" dirty="0">
              <a:latin typeface="Times New Roman" pitchFamily="18" charset="0"/>
              <a:cs typeface="Times New Roman" pitchFamily="18" charset="0"/>
              <a:hlinkClick r:id="rId3" action="ppaction://hlinkfile"/>
            </a:endParaRPr>
          </a:p>
          <a:p>
            <a:pPr marL="631190" indent="-382270" algn="just">
              <a:buFont typeface="Arial" pitchFamily="34" charset="0"/>
              <a:buChar char="•"/>
            </a:pPr>
            <a:endParaRPr lang="en-US" sz="2200" dirty="0">
              <a:latin typeface="Times New Roman" pitchFamily="18" charset="0"/>
              <a:cs typeface="Times New Roman" pitchFamily="18" charset="0"/>
              <a:hlinkClick r:id="rId3" action="ppaction://hlinkfile"/>
            </a:endParaRPr>
          </a:p>
          <a:p>
            <a:pPr marL="631190" indent="-382270" algn="just">
              <a:buFont typeface="Arial" pitchFamily="34" charset="0"/>
              <a:buChar char="•"/>
            </a:pPr>
            <a:r>
              <a:rPr lang="en-US" sz="2200" dirty="0">
                <a:latin typeface="Times New Roman" pitchFamily="18" charset="0"/>
                <a:cs typeface="Times New Roman" pitchFamily="18" charset="0"/>
              </a:rPr>
              <a:t>Tratamiento</a:t>
            </a:r>
            <a:endParaRPr lang="en-US" sz="2200" dirty="0">
              <a:latin typeface="Times New Roman" pitchFamily="18" charset="0"/>
              <a:cs typeface="Times New Roman" pitchFamily="18" charset="0"/>
              <a:hlinkClick r:id="rId3" action="ppaction://hlinkfile"/>
            </a:endParaRPr>
          </a:p>
          <a:p>
            <a:pPr marL="0" indent="0" algn="just">
              <a:buNone/>
            </a:pPr>
            <a:endParaRPr lang="en-US" sz="2200" dirty="0">
              <a:latin typeface="Times New Roman" pitchFamily="18" charset="0"/>
              <a:cs typeface="Times New Roman" pitchFamily="18" charset="0"/>
              <a:hlinkClick r:id="rId3" action="ppaction://hlinkfile"/>
            </a:endParaRPr>
          </a:p>
          <a:p>
            <a:pPr marL="0" indent="0" algn="just">
              <a:buNone/>
            </a:pPr>
            <a:endParaRPr lang="en-US" sz="2200" dirty="0">
              <a:latin typeface="Times New Roman" pitchFamily="18" charset="0"/>
              <a:cs typeface="Times New Roman" pitchFamily="18" charset="0"/>
              <a:hlinkClick r:id="rId3" action="ppaction://hlinkfile"/>
            </a:endParaRPr>
          </a:p>
          <a:p>
            <a:pPr marL="0" indent="0" algn="just">
              <a:buNone/>
            </a:pPr>
            <a:r>
              <a:rPr lang="en-US" sz="2200" b="1" dirty="0">
                <a:latin typeface="Times New Roman" pitchFamily="18" charset="0"/>
                <a:cs typeface="Times New Roman" pitchFamily="18" charset="0"/>
              </a:rPr>
              <a:t>- Sistema de Vialidad</a:t>
            </a:r>
            <a:endParaRPr lang="es-EC" sz="2200" b="1" dirty="0">
              <a:latin typeface="Times New Roman" pitchFamily="18" charset="0"/>
              <a:cs typeface="Times New Roman" pitchFamily="18" charset="0"/>
            </a:endParaRPr>
          </a:p>
        </p:txBody>
      </p:sp>
      <p:sp>
        <p:nvSpPr>
          <p:cNvPr id="5" name="4 Rectángulo">
            <a:hlinkClick r:id="rId4" action="ppaction://hlinksldjump"/>
          </p:cNvPr>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5"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4" name="3 Abrir llave"/>
          <p:cNvSpPr/>
          <p:nvPr/>
        </p:nvSpPr>
        <p:spPr>
          <a:xfrm>
            <a:off x="4603547" y="5904821"/>
            <a:ext cx="321551"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CuadroTexto">
            <a:hlinkClick r:id="rId6" action="ppaction://hlinkfile"/>
          </p:cNvPr>
          <p:cNvSpPr txBox="1"/>
          <p:nvPr/>
        </p:nvSpPr>
        <p:spPr>
          <a:xfrm>
            <a:off x="4806640" y="4021766"/>
            <a:ext cx="2885885" cy="369332"/>
          </a:xfrm>
          <a:prstGeom prst="rect">
            <a:avLst/>
          </a:prstGeom>
          <a:noFill/>
        </p:spPr>
        <p:txBody>
          <a:bodyPr wrap="square" rtlCol="0">
            <a:spAutoFit/>
          </a:bodyPr>
          <a:lstStyle/>
          <a:p>
            <a:r>
              <a:rPr lang="en-US" sz="1800" dirty="0" err="1" smtClean="0">
                <a:latin typeface="Times New Roman" pitchFamily="18" charset="0"/>
                <a:cs typeface="Times New Roman" pitchFamily="18" charset="0"/>
              </a:rPr>
              <a:t>Amenaza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Volcanica</a:t>
            </a:r>
            <a:r>
              <a:rPr lang="en-US" sz="1800" dirty="0" smtClean="0">
                <a:latin typeface="Times New Roman" pitchFamily="18" charset="0"/>
                <a:cs typeface="Times New Roman" pitchFamily="18" charset="0"/>
              </a:rPr>
              <a:t> _lahar</a:t>
            </a:r>
          </a:p>
        </p:txBody>
      </p:sp>
      <p:sp>
        <p:nvSpPr>
          <p:cNvPr id="7" name="6 Abrir llave"/>
          <p:cNvSpPr/>
          <p:nvPr/>
        </p:nvSpPr>
        <p:spPr>
          <a:xfrm>
            <a:off x="6673800" y="1504316"/>
            <a:ext cx="221747" cy="12660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7 CuadroTexto">
            <a:hlinkClick r:id="rId7" action="ppaction://hlinkfile"/>
          </p:cNvPr>
          <p:cNvSpPr txBox="1"/>
          <p:nvPr/>
        </p:nvSpPr>
        <p:spPr>
          <a:xfrm>
            <a:off x="6899291" y="1705504"/>
            <a:ext cx="3173917" cy="369332"/>
          </a:xfrm>
          <a:prstGeom prst="rect">
            <a:avLst/>
          </a:prstGeom>
          <a:noFill/>
        </p:spPr>
        <p:txBody>
          <a:bodyPr wrap="square" rtlCol="0">
            <a:spAutoFit/>
          </a:bodyPr>
          <a:lstStyle/>
          <a:p>
            <a:r>
              <a:rPr lang="en-US" sz="1800" dirty="0" err="1" smtClean="0">
                <a:latin typeface="Times New Roman" pitchFamily="18" charset="0"/>
                <a:cs typeface="Times New Roman" pitchFamily="18" charset="0"/>
              </a:rPr>
              <a:t>Amenaza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Volcanica</a:t>
            </a:r>
            <a:r>
              <a:rPr lang="en-US" sz="1800" dirty="0" smtClean="0">
                <a:latin typeface="Times New Roman" pitchFamily="18" charset="0"/>
                <a:cs typeface="Times New Roman" pitchFamily="18" charset="0"/>
              </a:rPr>
              <a:t> _lahar</a:t>
            </a:r>
          </a:p>
        </p:txBody>
      </p:sp>
      <p:sp>
        <p:nvSpPr>
          <p:cNvPr id="9" name="8 Abrir llave"/>
          <p:cNvSpPr/>
          <p:nvPr/>
        </p:nvSpPr>
        <p:spPr>
          <a:xfrm>
            <a:off x="4643505" y="3792004"/>
            <a:ext cx="292370"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9 CuadroTexto">
            <a:hlinkClick r:id="rId8" action="ppaction://hlinkfile"/>
          </p:cNvPr>
          <p:cNvSpPr txBox="1"/>
          <p:nvPr/>
        </p:nvSpPr>
        <p:spPr>
          <a:xfrm>
            <a:off x="5019219" y="6168752"/>
            <a:ext cx="3173917" cy="369332"/>
          </a:xfrm>
          <a:prstGeom prst="rect">
            <a:avLst/>
          </a:prstGeom>
          <a:noFill/>
        </p:spPr>
        <p:txBody>
          <a:bodyPr wrap="square" rtlCol="0">
            <a:spAutoFit/>
          </a:bodyPr>
          <a:lstStyle/>
          <a:p>
            <a:r>
              <a:rPr lang="en-US" sz="1800" dirty="0" err="1" smtClean="0">
                <a:latin typeface="Times New Roman" pitchFamily="18" charset="0"/>
                <a:cs typeface="Times New Roman" pitchFamily="18" charset="0"/>
              </a:rPr>
              <a:t>Amenaza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Deslizamientos</a:t>
            </a:r>
            <a:r>
              <a:rPr lang="en-US" sz="1800" dirty="0" smtClean="0">
                <a:latin typeface="Times New Roman" pitchFamily="18" charset="0"/>
                <a:cs typeface="Times New Roman" pitchFamily="18" charset="0"/>
              </a:rPr>
              <a:t> </a:t>
            </a:r>
            <a:endParaRPr lang="es-EC" sz="1800" dirty="0">
              <a:latin typeface="Times New Roman" pitchFamily="18" charset="0"/>
              <a:cs typeface="Times New Roman" pitchFamily="18" charset="0"/>
            </a:endParaRPr>
          </a:p>
        </p:txBody>
      </p:sp>
      <p:sp>
        <p:nvSpPr>
          <p:cNvPr id="12" name="11 CuadroTexto">
            <a:hlinkClick r:id="rId9" action="ppaction://hlinksldjump"/>
          </p:cNvPr>
          <p:cNvSpPr txBox="1"/>
          <p:nvPr/>
        </p:nvSpPr>
        <p:spPr>
          <a:xfrm>
            <a:off x="4788618" y="1906414"/>
            <a:ext cx="1144927"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err="1" smtClean="0">
                <a:latin typeface="Times New Roman" pitchFamily="18" charset="0"/>
                <a:cs typeface="Times New Roman" pitchFamily="18" charset="0"/>
              </a:rPr>
              <a:t>Matriz</a:t>
            </a:r>
            <a:endParaRPr lang="es-EC" sz="2400" dirty="0">
              <a:latin typeface="Times New Roman" pitchFamily="18" charset="0"/>
              <a:cs typeface="Times New Roman" pitchFamily="18" charset="0"/>
            </a:endParaRPr>
          </a:p>
        </p:txBody>
      </p:sp>
      <p:cxnSp>
        <p:nvCxnSpPr>
          <p:cNvPr id="15" name="14 Conector recto de flecha"/>
          <p:cNvCxnSpPr/>
          <p:nvPr/>
        </p:nvCxnSpPr>
        <p:spPr>
          <a:xfrm>
            <a:off x="4384576" y="2137247"/>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6229297" y="216191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Rectángulo">
            <a:hlinkClick r:id="rId10" action="ppaction://hlinkfile"/>
          </p:cNvPr>
          <p:cNvSpPr/>
          <p:nvPr/>
        </p:nvSpPr>
        <p:spPr>
          <a:xfrm>
            <a:off x="6919538" y="2007648"/>
            <a:ext cx="2736745" cy="369332"/>
          </a:xfrm>
          <a:prstGeom prst="rect">
            <a:avLst/>
          </a:prstGeom>
        </p:spPr>
        <p:txBody>
          <a:bodyPr wrap="square">
            <a:spAutoFit/>
          </a:bodyPr>
          <a:lstStyle/>
          <a:p>
            <a:r>
              <a:rPr lang="en-US" sz="1800" dirty="0" err="1" smtClean="0">
                <a:latin typeface="Times New Roman" pitchFamily="18" charset="0"/>
                <a:cs typeface="Times New Roman" pitchFamily="18" charset="0"/>
              </a:rPr>
              <a:t>AmenazaVolcanica_Ceniza</a:t>
            </a:r>
            <a:endParaRPr lang="en-US" sz="1800" dirty="0">
              <a:latin typeface="Times New Roman" pitchFamily="18" charset="0"/>
              <a:cs typeface="Times New Roman" pitchFamily="18" charset="0"/>
            </a:endParaRPr>
          </a:p>
        </p:txBody>
      </p:sp>
      <p:sp>
        <p:nvSpPr>
          <p:cNvPr id="29" name="28 Rectángulo">
            <a:hlinkClick r:id="rId11" action="ppaction://hlinkfile"/>
          </p:cNvPr>
          <p:cNvSpPr/>
          <p:nvPr/>
        </p:nvSpPr>
        <p:spPr>
          <a:xfrm>
            <a:off x="6929001" y="2365847"/>
            <a:ext cx="1845377" cy="369332"/>
          </a:xfrm>
          <a:prstGeom prst="rect">
            <a:avLst/>
          </a:prstGeom>
        </p:spPr>
        <p:txBody>
          <a:bodyPr wrap="none">
            <a:spAutoFit/>
          </a:bodyPr>
          <a:lstStyle/>
          <a:p>
            <a:r>
              <a:rPr lang="en-US" sz="1800" dirty="0" err="1">
                <a:latin typeface="Times New Roman" pitchFamily="18" charset="0"/>
                <a:cs typeface="Times New Roman" pitchFamily="18" charset="0"/>
              </a:rPr>
              <a:t>Amenaza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Sismica</a:t>
            </a:r>
            <a:endParaRPr lang="es-EC" sz="1800" dirty="0">
              <a:latin typeface="Times New Roman" pitchFamily="18" charset="0"/>
              <a:cs typeface="Times New Roman" pitchFamily="18" charset="0"/>
            </a:endParaRPr>
          </a:p>
        </p:txBody>
      </p:sp>
      <p:sp>
        <p:nvSpPr>
          <p:cNvPr id="11" name="10 Rectángulo">
            <a:hlinkClick r:id="rId12" action="ppaction://hlinkfile"/>
          </p:cNvPr>
          <p:cNvSpPr/>
          <p:nvPr/>
        </p:nvSpPr>
        <p:spPr>
          <a:xfrm>
            <a:off x="4816624" y="5107216"/>
            <a:ext cx="2773260" cy="369332"/>
          </a:xfrm>
          <a:prstGeom prst="rect">
            <a:avLst/>
          </a:prstGeom>
        </p:spPr>
        <p:txBody>
          <a:bodyPr wrap="none">
            <a:spAutoFit/>
          </a:bodyPr>
          <a:lstStyle/>
          <a:p>
            <a:r>
              <a:rPr lang="en-US" sz="1800" dirty="0" err="1">
                <a:latin typeface="Times New Roman" pitchFamily="18" charset="0"/>
                <a:cs typeface="Times New Roman" pitchFamily="18" charset="0"/>
              </a:rPr>
              <a:t>Amenaza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Volcanica_Ceniza</a:t>
            </a:r>
            <a:endParaRPr lang="en-US" sz="1800" dirty="0">
              <a:latin typeface="Times New Roman" pitchFamily="18" charset="0"/>
              <a:cs typeface="Times New Roman" pitchFamily="18" charset="0"/>
            </a:endParaRPr>
          </a:p>
        </p:txBody>
      </p:sp>
      <p:sp>
        <p:nvSpPr>
          <p:cNvPr id="14" name="13 Rectángulo">
            <a:hlinkClick r:id="rId13" action="ppaction://hlinkfile"/>
          </p:cNvPr>
          <p:cNvSpPr/>
          <p:nvPr/>
        </p:nvSpPr>
        <p:spPr>
          <a:xfrm>
            <a:off x="4843455" y="4368552"/>
            <a:ext cx="1845377" cy="369332"/>
          </a:xfrm>
          <a:prstGeom prst="rect">
            <a:avLst/>
          </a:prstGeom>
        </p:spPr>
        <p:txBody>
          <a:bodyPr wrap="none">
            <a:spAutoFit/>
          </a:bodyPr>
          <a:lstStyle/>
          <a:p>
            <a:r>
              <a:rPr lang="en-US" sz="1800" dirty="0" err="1">
                <a:latin typeface="Times New Roman" pitchFamily="18" charset="0"/>
                <a:cs typeface="Times New Roman" pitchFamily="18" charset="0"/>
              </a:rPr>
              <a:t>Amenaza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Sismica</a:t>
            </a:r>
            <a:endParaRPr lang="en-US" sz="1800" dirty="0">
              <a:latin typeface="Times New Roman" pitchFamily="18" charset="0"/>
              <a:cs typeface="Times New Roman" pitchFamily="18" charset="0"/>
            </a:endParaRPr>
          </a:p>
        </p:txBody>
      </p:sp>
      <p:sp>
        <p:nvSpPr>
          <p:cNvPr id="30" name="29 Rectángulo">
            <a:hlinkClick r:id="rId14" action="ppaction://hlinkfile"/>
          </p:cNvPr>
          <p:cNvSpPr/>
          <p:nvPr/>
        </p:nvSpPr>
        <p:spPr>
          <a:xfrm>
            <a:off x="4816624" y="4737884"/>
            <a:ext cx="2595582" cy="369332"/>
          </a:xfrm>
          <a:prstGeom prst="rect">
            <a:avLst/>
          </a:prstGeom>
        </p:spPr>
        <p:txBody>
          <a:bodyPr wrap="none">
            <a:spAutoFit/>
          </a:bodyPr>
          <a:lstStyle/>
          <a:p>
            <a:r>
              <a:rPr lang="en-US" sz="1800" dirty="0" err="1">
                <a:latin typeface="Times New Roman" pitchFamily="18" charset="0"/>
                <a:cs typeface="Times New Roman" pitchFamily="18" charset="0"/>
              </a:rPr>
              <a:t>Amenaza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Deslizamientos</a:t>
            </a:r>
            <a:r>
              <a:rPr lang="en-US" sz="1800" dirty="0">
                <a:latin typeface="Times New Roman" pitchFamily="18" charset="0"/>
                <a:cs typeface="Times New Roman" pitchFamily="18" charset="0"/>
              </a:rPr>
              <a:t> </a:t>
            </a:r>
            <a:endParaRPr lang="es-EC" sz="1800" dirty="0">
              <a:latin typeface="Times New Roman" pitchFamily="18" charset="0"/>
              <a:cs typeface="Times New Roman" pitchFamily="18" charset="0"/>
            </a:endParaRPr>
          </a:p>
        </p:txBody>
      </p:sp>
      <p:sp>
        <p:nvSpPr>
          <p:cNvPr id="31" name="30 Rectángulo">
            <a:hlinkClick r:id="rId15" action="ppaction://hlinkfile"/>
          </p:cNvPr>
          <p:cNvSpPr/>
          <p:nvPr/>
        </p:nvSpPr>
        <p:spPr>
          <a:xfrm>
            <a:off x="5021368" y="5837990"/>
            <a:ext cx="2773260" cy="369332"/>
          </a:xfrm>
          <a:prstGeom prst="rect">
            <a:avLst/>
          </a:prstGeom>
        </p:spPr>
        <p:txBody>
          <a:bodyPr wrap="none">
            <a:spAutoFit/>
          </a:bodyPr>
          <a:lstStyle/>
          <a:p>
            <a:r>
              <a:rPr lang="en-US" sz="1800" dirty="0" err="1">
                <a:latin typeface="Times New Roman" pitchFamily="18" charset="0"/>
                <a:cs typeface="Times New Roman" pitchFamily="18" charset="0"/>
              </a:rPr>
              <a:t>Amenaza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Volcanica_Ceniza</a:t>
            </a:r>
            <a:endParaRPr lang="en-US" sz="1800" dirty="0">
              <a:latin typeface="Times New Roman" pitchFamily="18" charset="0"/>
              <a:cs typeface="Times New Roman" pitchFamily="18" charset="0"/>
            </a:endParaRPr>
          </a:p>
        </p:txBody>
      </p:sp>
      <p:sp>
        <p:nvSpPr>
          <p:cNvPr id="32" name="31 Rectángulo">
            <a:hlinkClick r:id="rId16" action="ppaction://hlinkfile"/>
          </p:cNvPr>
          <p:cNvSpPr/>
          <p:nvPr/>
        </p:nvSpPr>
        <p:spPr>
          <a:xfrm>
            <a:off x="4998382" y="6876666"/>
            <a:ext cx="2651431" cy="369332"/>
          </a:xfrm>
          <a:prstGeom prst="rect">
            <a:avLst/>
          </a:prstGeom>
        </p:spPr>
        <p:txBody>
          <a:bodyPr wrap="none">
            <a:spAutoFit/>
          </a:bodyPr>
          <a:lstStyle/>
          <a:p>
            <a:r>
              <a:rPr lang="en-US" sz="1800" dirty="0" err="1">
                <a:latin typeface="Times New Roman" pitchFamily="18" charset="0"/>
                <a:cs typeface="Times New Roman" pitchFamily="18" charset="0"/>
              </a:rPr>
              <a:t>Amenaza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Volcanica</a:t>
            </a:r>
            <a:r>
              <a:rPr lang="en-US" sz="1800" dirty="0">
                <a:latin typeface="Times New Roman" pitchFamily="18" charset="0"/>
                <a:cs typeface="Times New Roman" pitchFamily="18" charset="0"/>
              </a:rPr>
              <a:t> _lahar</a:t>
            </a:r>
          </a:p>
        </p:txBody>
      </p:sp>
      <p:sp>
        <p:nvSpPr>
          <p:cNvPr id="33" name="32 Rectángulo">
            <a:hlinkClick r:id="rId17" action="ppaction://hlinkfile"/>
          </p:cNvPr>
          <p:cNvSpPr/>
          <p:nvPr/>
        </p:nvSpPr>
        <p:spPr>
          <a:xfrm>
            <a:off x="5027079" y="6502728"/>
            <a:ext cx="1845377" cy="369332"/>
          </a:xfrm>
          <a:prstGeom prst="rect">
            <a:avLst/>
          </a:prstGeom>
        </p:spPr>
        <p:txBody>
          <a:bodyPr wrap="none">
            <a:spAutoFit/>
          </a:bodyPr>
          <a:lstStyle/>
          <a:p>
            <a:r>
              <a:rPr lang="en-US" sz="1800" dirty="0" err="1">
                <a:latin typeface="Times New Roman" pitchFamily="18" charset="0"/>
                <a:cs typeface="Times New Roman" pitchFamily="18" charset="0"/>
              </a:rPr>
              <a:t>Amenaza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Sismica</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583037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12228632"/>
              </p:ext>
            </p:extLst>
          </p:nvPr>
        </p:nvGraphicFramePr>
        <p:xfrm>
          <a:off x="280120" y="264096"/>
          <a:ext cx="12241359" cy="8401352"/>
        </p:xfrm>
        <a:graphic>
          <a:graphicData uri="http://schemas.openxmlformats.org/drawingml/2006/table">
            <a:tbl>
              <a:tblPr firstRow="1" firstCol="1" bandRow="1">
                <a:tableStyleId>{5C22544A-7EE6-4342-B048-85BDC9FD1C3A}</a:tableStyleId>
              </a:tblPr>
              <a:tblGrid>
                <a:gridCol w="1224136"/>
                <a:gridCol w="1008112"/>
                <a:gridCol w="936104"/>
                <a:gridCol w="769065"/>
                <a:gridCol w="1056013"/>
                <a:gridCol w="1056013"/>
                <a:gridCol w="802904"/>
                <a:gridCol w="802904"/>
                <a:gridCol w="402291"/>
                <a:gridCol w="571587"/>
                <a:gridCol w="571587"/>
                <a:gridCol w="419052"/>
                <a:gridCol w="594217"/>
                <a:gridCol w="594217"/>
                <a:gridCol w="477719"/>
                <a:gridCol w="477719"/>
                <a:gridCol w="477719"/>
              </a:tblGrid>
              <a:tr h="363782">
                <a:tc rowSpan="2">
                  <a:txBody>
                    <a:bodyPr/>
                    <a:lstStyle/>
                    <a:p>
                      <a:pPr algn="ctr">
                        <a:spcAft>
                          <a:spcPts val="0"/>
                        </a:spcAft>
                      </a:pPr>
                      <a:r>
                        <a:rPr lang="es-EC" sz="1200" dirty="0">
                          <a:effectLst/>
                          <a:latin typeface="Times New Roman" pitchFamily="18" charset="0"/>
                          <a:cs typeface="Times New Roman" pitchFamily="18" charset="0"/>
                        </a:rPr>
                        <a:t>Factor de Vulnerabilidad </a:t>
                      </a:r>
                      <a:endParaRPr lang="es-EC" sz="1200" dirty="0">
                        <a:effectLst/>
                        <a:latin typeface="Times New Roman" pitchFamily="18" charset="0"/>
                        <a:ea typeface="Times New Roman"/>
                        <a:cs typeface="Times New Roman" pitchFamily="18" charset="0"/>
                      </a:endParaRPr>
                    </a:p>
                  </a:txBody>
                  <a:tcPr marL="68580" marR="68580" marT="0" marB="0"/>
                </a:tc>
                <a:tc rowSpan="2">
                  <a:txBody>
                    <a:bodyPr/>
                    <a:lstStyle/>
                    <a:p>
                      <a:pPr algn="ctr">
                        <a:spcAft>
                          <a:spcPts val="0"/>
                        </a:spcAft>
                      </a:pPr>
                      <a:r>
                        <a:rPr lang="es-EC" sz="1200" dirty="0">
                          <a:effectLst/>
                          <a:latin typeface="Times New Roman" pitchFamily="18" charset="0"/>
                          <a:cs typeface="Times New Roman" pitchFamily="18" charset="0"/>
                        </a:rPr>
                        <a:t>Variables Intrínseca</a:t>
                      </a:r>
                      <a:endParaRPr lang="es-EC" sz="1200" dirty="0">
                        <a:effectLst/>
                        <a:latin typeface="Times New Roman" pitchFamily="18" charset="0"/>
                        <a:ea typeface="Times New Roman"/>
                        <a:cs typeface="Times New Roman" pitchFamily="18" charset="0"/>
                      </a:endParaRPr>
                    </a:p>
                  </a:txBody>
                  <a:tcPr marL="68580" marR="68580" marT="0" marB="0"/>
                </a:tc>
                <a:tc rowSpan="2">
                  <a:txBody>
                    <a:bodyPr/>
                    <a:lstStyle/>
                    <a:p>
                      <a:pPr algn="ctr">
                        <a:spcAft>
                          <a:spcPts val="0"/>
                        </a:spcAft>
                      </a:pPr>
                      <a:r>
                        <a:rPr lang="es-EC" sz="1200">
                          <a:effectLst/>
                          <a:latin typeface="Times New Roman" pitchFamily="18" charset="0"/>
                          <a:cs typeface="Times New Roman" pitchFamily="18" charset="0"/>
                        </a:rPr>
                        <a:t>Indicadores</a:t>
                      </a:r>
                      <a:endParaRPr lang="es-EC" sz="1200">
                        <a:effectLst/>
                        <a:latin typeface="Times New Roman" pitchFamily="18" charset="0"/>
                        <a:ea typeface="Times New Roman"/>
                        <a:cs typeface="Times New Roman" pitchFamily="18" charset="0"/>
                      </a:endParaRPr>
                    </a:p>
                  </a:txBody>
                  <a:tcPr marL="68580" marR="68580" marT="0" marB="0"/>
                </a:tc>
                <a:tc gridSpan="5">
                  <a:txBody>
                    <a:bodyPr/>
                    <a:lstStyle/>
                    <a:p>
                      <a:pPr algn="ctr">
                        <a:spcAft>
                          <a:spcPts val="0"/>
                        </a:spcAft>
                      </a:pPr>
                      <a:r>
                        <a:rPr lang="es-EC" sz="1200">
                          <a:effectLst/>
                          <a:latin typeface="Times New Roman" pitchFamily="18" charset="0"/>
                          <a:cs typeface="Times New Roman" pitchFamily="18" charset="0"/>
                        </a:rPr>
                        <a:t>Amenazas</a:t>
                      </a:r>
                      <a:endParaRPr lang="es-EC" sz="1200">
                        <a:effectLst/>
                        <a:latin typeface="Times New Roman" pitchFamily="18" charset="0"/>
                        <a:ea typeface="Times New Roman"/>
                        <a:cs typeface="Times New Roman"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spcAft>
                          <a:spcPts val="0"/>
                        </a:spcAft>
                      </a:pPr>
                      <a:r>
                        <a:rPr lang="es-EC" sz="1200" dirty="0">
                          <a:effectLst/>
                          <a:latin typeface="Times New Roman" pitchFamily="18" charset="0"/>
                          <a:cs typeface="Times New Roman" pitchFamily="18" charset="0"/>
                        </a:rPr>
                        <a:t>Valores </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sísmica</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Valor </a:t>
                      </a:r>
                    </a:p>
                    <a:p>
                      <a:pPr algn="ctr">
                        <a:spcAft>
                          <a:spcPts val="0"/>
                        </a:spcAft>
                      </a:pPr>
                      <a:r>
                        <a:rPr lang="es-EC" sz="1200" dirty="0">
                          <a:effectLst/>
                          <a:latin typeface="Times New Roman" pitchFamily="18" charset="0"/>
                          <a:cs typeface="Times New Roman" pitchFamily="18" charset="0"/>
                        </a:rPr>
                        <a:t>máximo</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.deslizamiento</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Valor</a:t>
                      </a:r>
                    </a:p>
                    <a:p>
                      <a:pPr algn="ctr">
                        <a:spcAft>
                          <a:spcPts val="0"/>
                        </a:spcAft>
                      </a:pPr>
                      <a:r>
                        <a:rPr lang="es-EC" sz="1200" dirty="0">
                          <a:effectLst/>
                          <a:latin typeface="Times New Roman" pitchFamily="18" charset="0"/>
                          <a:cs typeface="Times New Roman" pitchFamily="18" charset="0"/>
                        </a:rPr>
                        <a:t>r máximo</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Lahar</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Valor </a:t>
                      </a:r>
                    </a:p>
                    <a:p>
                      <a:pPr algn="ctr">
                        <a:spcAft>
                          <a:spcPts val="0"/>
                        </a:spcAft>
                      </a:pPr>
                      <a:r>
                        <a:rPr lang="es-EC" sz="1200" dirty="0">
                          <a:effectLst/>
                          <a:latin typeface="Times New Roman" pitchFamily="18" charset="0"/>
                          <a:cs typeface="Times New Roman" pitchFamily="18" charset="0"/>
                        </a:rPr>
                        <a:t>máximo</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 Ceniza</a:t>
                      </a:r>
                      <a:endParaRPr lang="es-EC" sz="1200" dirty="0">
                        <a:effectLst/>
                        <a:latin typeface="Times New Roman" pitchFamily="18" charset="0"/>
                        <a:ea typeface="Times New Roman"/>
                        <a:cs typeface="Times New Roman" pitchFamily="18" charset="0"/>
                      </a:endParaRPr>
                    </a:p>
                  </a:txBody>
                  <a:tcPr marL="68580" marR="68580" marT="0" marB="0" vert="vert270"/>
                </a:tc>
                <a:tc rowSpan="2">
                  <a:txBody>
                    <a:bodyPr/>
                    <a:lstStyle/>
                    <a:p>
                      <a:pPr algn="ctr">
                        <a:spcAft>
                          <a:spcPts val="0"/>
                        </a:spcAft>
                      </a:pPr>
                      <a:r>
                        <a:rPr lang="es-EC" sz="1200" dirty="0">
                          <a:effectLst/>
                          <a:latin typeface="Times New Roman" pitchFamily="18" charset="0"/>
                          <a:cs typeface="Times New Roman" pitchFamily="18" charset="0"/>
                        </a:rPr>
                        <a:t>Valor</a:t>
                      </a:r>
                    </a:p>
                    <a:p>
                      <a:pPr algn="ctr">
                        <a:spcAft>
                          <a:spcPts val="0"/>
                        </a:spcAft>
                      </a:pPr>
                      <a:r>
                        <a:rPr lang="es-EC" sz="1200" dirty="0">
                          <a:effectLst/>
                          <a:latin typeface="Times New Roman" pitchFamily="18" charset="0"/>
                          <a:cs typeface="Times New Roman" pitchFamily="18" charset="0"/>
                        </a:rPr>
                        <a:t> máximo</a:t>
                      </a:r>
                      <a:endParaRPr lang="es-EC" sz="1200" dirty="0">
                        <a:effectLst/>
                        <a:latin typeface="Times New Roman" pitchFamily="18" charset="0"/>
                        <a:ea typeface="Times New Roman"/>
                        <a:cs typeface="Times New Roman" pitchFamily="18" charset="0"/>
                      </a:endParaRPr>
                    </a:p>
                  </a:txBody>
                  <a:tcPr marL="68580" marR="68580" marT="0" marB="0" vert="vert270"/>
                </a:tc>
              </a:tr>
              <a:tr h="78834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spcAft>
                          <a:spcPts val="0"/>
                        </a:spcAft>
                      </a:pPr>
                      <a:r>
                        <a:rPr lang="es-EC" sz="1200">
                          <a:effectLst/>
                          <a:latin typeface="Times New Roman" pitchFamily="18" charset="0"/>
                          <a:cs typeface="Times New Roman" pitchFamily="18" charset="0"/>
                        </a:rPr>
                        <a:t>Sísmica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es-EC" sz="1200">
                          <a:effectLst/>
                          <a:latin typeface="Times New Roman" pitchFamily="18" charset="0"/>
                          <a:cs typeface="Times New Roman" pitchFamily="18" charset="0"/>
                        </a:rPr>
                        <a:t>Inundación </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Deslizamiento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Volcánica Lahar</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Volcánica ceniza</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5107">
                <a:tc rowSpan="19">
                  <a:txBody>
                    <a:bodyPr/>
                    <a:lstStyle/>
                    <a:p>
                      <a:pPr algn="ctr">
                        <a:spcAft>
                          <a:spcPts val="0"/>
                        </a:spcAft>
                      </a:pPr>
                      <a:r>
                        <a:rPr lang="es-EC" sz="1200">
                          <a:effectLst/>
                          <a:latin typeface="Times New Roman" pitchFamily="18" charset="0"/>
                          <a:cs typeface="Times New Roman" pitchFamily="18" charset="0"/>
                        </a:rPr>
                        <a:t>Física Estructural Alcantarillado COLECTOR</a:t>
                      </a:r>
                      <a:endParaRPr lang="es-EC" sz="1200">
                        <a:effectLst/>
                        <a:latin typeface="Times New Roman" pitchFamily="18" charset="0"/>
                        <a:ea typeface="Times New Roman"/>
                        <a:cs typeface="Times New Roman" pitchFamily="18" charset="0"/>
                      </a:endParaRPr>
                    </a:p>
                  </a:txBody>
                  <a:tcPr marL="68580" marR="68580" marT="0" marB="0" vert="vert270"/>
                </a:tc>
                <a:tc rowSpan="3">
                  <a:txBody>
                    <a:bodyPr/>
                    <a:lstStyle/>
                    <a:p>
                      <a:pPr algn="ctr">
                        <a:spcAft>
                          <a:spcPts val="0"/>
                        </a:spcAft>
                      </a:pPr>
                      <a:r>
                        <a:rPr lang="es-EC" sz="1200" dirty="0">
                          <a:effectLst/>
                          <a:latin typeface="Times New Roman" pitchFamily="18" charset="0"/>
                          <a:cs typeface="Times New Roman" pitchFamily="18" charset="0"/>
                        </a:rPr>
                        <a:t>funcionamiento Hidráulico</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Qr&lt;Qd</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0,1,5,10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dirty="0">
                          <a:effectLst/>
                          <a:latin typeface="Times New Roman" pitchFamily="18" charset="0"/>
                          <a:cs typeface="Times New Roman" pitchFamily="18" charset="0"/>
                        </a:rPr>
                        <a:t>N/A</a:t>
                      </a:r>
                      <a:endParaRPr lang="es-EC" sz="1200" dirty="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dirty="0">
                          <a:effectLst/>
                          <a:latin typeface="Times New Roman" pitchFamily="18" charset="0"/>
                          <a:cs typeface="Times New Roman" pitchFamily="18" charset="0"/>
                        </a:rPr>
                        <a:t>N/A</a:t>
                      </a:r>
                      <a:endParaRPr lang="es-EC" sz="1200" dirty="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r>
              <a:tr h="234698">
                <a:tc vMerge="1">
                  <a:txBody>
                    <a:bodyPr/>
                    <a:lstStyle/>
                    <a:p>
                      <a:endParaRPr lang="es-EC"/>
                    </a:p>
                  </a:txBody>
                  <a:tcPr/>
                </a:tc>
                <a:tc vMerge="1">
                  <a:txBody>
                    <a:bodyPr/>
                    <a:lstStyle/>
                    <a:p>
                      <a:endParaRPr lang="es-EC"/>
                    </a:p>
                  </a:txBody>
                  <a:tcPr/>
                </a:tc>
                <a:tc>
                  <a:txBody>
                    <a:bodyPr/>
                    <a:lstStyle/>
                    <a:p>
                      <a:pPr algn="ctr">
                        <a:spcAft>
                          <a:spcPts val="0"/>
                        </a:spcAft>
                      </a:pPr>
                      <a:r>
                        <a:rPr lang="es-EC" sz="1200" dirty="0" err="1">
                          <a:effectLst/>
                          <a:latin typeface="Times New Roman" pitchFamily="18" charset="0"/>
                          <a:cs typeface="Times New Roman" pitchFamily="18" charset="0"/>
                        </a:rPr>
                        <a:t>Qr</a:t>
                      </a:r>
                      <a:r>
                        <a:rPr lang="es-EC" sz="1200" dirty="0">
                          <a:effectLst/>
                          <a:latin typeface="Times New Roman" pitchFamily="18" charset="0"/>
                          <a:cs typeface="Times New Roman" pitchFamily="18" charset="0"/>
                        </a:rPr>
                        <a:t>=</a:t>
                      </a:r>
                      <a:r>
                        <a:rPr lang="es-EC" sz="1200" dirty="0" err="1">
                          <a:effectLst/>
                          <a:latin typeface="Times New Roman" pitchFamily="18" charset="0"/>
                          <a:cs typeface="Times New Roman" pitchFamily="18" charset="0"/>
                        </a:rPr>
                        <a:t>Qd</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4698">
                <a:tc vMerge="1">
                  <a:txBody>
                    <a:bodyPr/>
                    <a:lstStyle/>
                    <a:p>
                      <a:endParaRPr lang="es-EC"/>
                    </a:p>
                  </a:txBody>
                  <a:tcPr/>
                </a:tc>
                <a:tc vMerge="1">
                  <a:txBody>
                    <a:bodyPr/>
                    <a:lstStyle/>
                    <a:p>
                      <a:endParaRPr lang="es-EC"/>
                    </a:p>
                  </a:txBody>
                  <a:tcPr/>
                </a:tc>
                <a:tc>
                  <a:txBody>
                    <a:bodyPr/>
                    <a:lstStyle/>
                    <a:p>
                      <a:pPr algn="ctr">
                        <a:spcAft>
                          <a:spcPts val="0"/>
                        </a:spcAft>
                      </a:pPr>
                      <a:r>
                        <a:rPr lang="es-EC" sz="1200" dirty="0" err="1">
                          <a:effectLst/>
                          <a:latin typeface="Times New Roman" pitchFamily="18" charset="0"/>
                          <a:cs typeface="Times New Roman" pitchFamily="18" charset="0"/>
                        </a:rPr>
                        <a:t>Qr</a:t>
                      </a:r>
                      <a:r>
                        <a:rPr lang="es-EC" sz="1200" dirty="0">
                          <a:effectLst/>
                          <a:latin typeface="Times New Roman" pitchFamily="18" charset="0"/>
                          <a:cs typeface="Times New Roman" pitchFamily="18" charset="0"/>
                        </a:rPr>
                        <a:t>&gt;</a:t>
                      </a:r>
                      <a:r>
                        <a:rPr lang="es-EC" sz="1200" dirty="0" err="1">
                          <a:effectLst/>
                          <a:latin typeface="Times New Roman" pitchFamily="18" charset="0"/>
                          <a:cs typeface="Times New Roman" pitchFamily="18" charset="0"/>
                        </a:rPr>
                        <a:t>Qd</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4698">
                <a:tc vMerge="1">
                  <a:txBody>
                    <a:bodyPr/>
                    <a:lstStyle/>
                    <a:p>
                      <a:endParaRPr lang="es-EC"/>
                    </a:p>
                  </a:txBody>
                  <a:tcPr/>
                </a:tc>
                <a:tc rowSpan="3">
                  <a:txBody>
                    <a:bodyPr/>
                    <a:lstStyle/>
                    <a:p>
                      <a:pPr algn="ctr">
                        <a:spcAft>
                          <a:spcPts val="0"/>
                        </a:spcAft>
                      </a:pPr>
                      <a:r>
                        <a:rPr lang="es-EC" sz="1200">
                          <a:effectLst/>
                          <a:latin typeface="Times New Roman" pitchFamily="18" charset="0"/>
                          <a:cs typeface="Times New Roman" pitchFamily="18" charset="0"/>
                        </a:rPr>
                        <a:t>Estado Actual </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Bueno</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0,1,5,10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dirty="0">
                          <a:effectLst/>
                          <a:latin typeface="Times New Roman" pitchFamily="18" charset="0"/>
                          <a:cs typeface="Times New Roman" pitchFamily="18" charset="0"/>
                        </a:rPr>
                        <a:t>10</a:t>
                      </a:r>
                      <a:endParaRPr lang="es-EC" sz="1200" dirty="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1,5</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15</a:t>
                      </a:r>
                      <a:endParaRPr lang="es-EC" sz="1200">
                        <a:effectLst/>
                        <a:latin typeface="Times New Roman" pitchFamily="18" charset="0"/>
                        <a:ea typeface="Times New Roman"/>
                        <a:cs typeface="Times New Roman" pitchFamily="18" charset="0"/>
                      </a:endParaRPr>
                    </a:p>
                  </a:txBody>
                  <a:tcPr marL="68580" marR="68580" marT="0" marB="0"/>
                </a:tc>
              </a:tr>
              <a:tr h="234698">
                <a:tc vMerge="1">
                  <a:txBody>
                    <a:bodyPr/>
                    <a:lstStyle/>
                    <a:p>
                      <a:endParaRPr lang="es-EC"/>
                    </a:p>
                  </a:txBody>
                  <a:tcPr/>
                </a:tc>
                <a:tc vMerge="1">
                  <a:txBody>
                    <a:bodyPr/>
                    <a:lstStyle/>
                    <a:p>
                      <a:endParaRPr lang="es-EC"/>
                    </a:p>
                  </a:txBody>
                  <a:tcPr/>
                </a:tc>
                <a:tc>
                  <a:txBody>
                    <a:bodyPr/>
                    <a:lstStyle/>
                    <a:p>
                      <a:pPr algn="ctr">
                        <a:spcAft>
                          <a:spcPts val="0"/>
                        </a:spcAft>
                      </a:pPr>
                      <a:r>
                        <a:rPr lang="es-EC" sz="1200" dirty="0">
                          <a:effectLst/>
                          <a:latin typeface="Times New Roman" pitchFamily="18" charset="0"/>
                          <a:cs typeface="Times New Roman" pitchFamily="18" charset="0"/>
                        </a:rPr>
                        <a:t>Regular</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4698">
                <a:tc vMerge="1">
                  <a:txBody>
                    <a:bodyPr/>
                    <a:lstStyle/>
                    <a:p>
                      <a:endParaRPr lang="es-EC"/>
                    </a:p>
                  </a:txBody>
                  <a:tcPr/>
                </a:tc>
                <a:tc vMerge="1">
                  <a:txBody>
                    <a:bodyPr/>
                    <a:lstStyle/>
                    <a:p>
                      <a:endParaRPr lang="es-EC"/>
                    </a:p>
                  </a:txBody>
                  <a:tcPr/>
                </a:tc>
                <a:tc>
                  <a:txBody>
                    <a:bodyPr/>
                    <a:lstStyle/>
                    <a:p>
                      <a:pPr algn="ctr">
                        <a:spcAft>
                          <a:spcPts val="0"/>
                        </a:spcAft>
                      </a:pPr>
                      <a:r>
                        <a:rPr lang="es-EC" sz="1200" dirty="0">
                          <a:effectLst/>
                          <a:latin typeface="Times New Roman" pitchFamily="18" charset="0"/>
                          <a:cs typeface="Times New Roman" pitchFamily="18" charset="0"/>
                        </a:rPr>
                        <a:t>Malo</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10</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5516">
                <a:tc vMerge="1">
                  <a:txBody>
                    <a:bodyPr/>
                    <a:lstStyle/>
                    <a:p>
                      <a:endParaRPr lang="es-EC"/>
                    </a:p>
                  </a:txBody>
                  <a:tcPr/>
                </a:tc>
                <a:tc rowSpan="3">
                  <a:txBody>
                    <a:bodyPr/>
                    <a:lstStyle/>
                    <a:p>
                      <a:pPr algn="ctr">
                        <a:spcAft>
                          <a:spcPts val="0"/>
                        </a:spcAft>
                      </a:pPr>
                      <a:r>
                        <a:rPr lang="es-EC" sz="1200">
                          <a:effectLst/>
                          <a:latin typeface="Times New Roman" pitchFamily="18" charset="0"/>
                          <a:cs typeface="Times New Roman" pitchFamily="18" charset="0"/>
                        </a:rPr>
                        <a:t>Antigüedad</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0 a 25 años</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0,1,5,10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dirty="0">
                          <a:effectLst/>
                          <a:latin typeface="Times New Roman" pitchFamily="18" charset="0"/>
                          <a:cs typeface="Times New Roman" pitchFamily="18" charset="0"/>
                        </a:rPr>
                        <a:t>10</a:t>
                      </a:r>
                      <a:endParaRPr lang="es-EC" sz="1200" dirty="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r>
              <a:tr h="375516">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latin typeface="Times New Roman" pitchFamily="18" charset="0"/>
                          <a:cs typeface="Times New Roman" pitchFamily="18" charset="0"/>
                        </a:rPr>
                        <a:t>25 a 50 años</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5516">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latin typeface="Times New Roman" pitchFamily="18" charset="0"/>
                          <a:cs typeface="Times New Roman" pitchFamily="18" charset="0"/>
                        </a:rPr>
                        <a:t>Mayor a 50 Años</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10</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10</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5516">
                <a:tc vMerge="1">
                  <a:txBody>
                    <a:bodyPr/>
                    <a:lstStyle/>
                    <a:p>
                      <a:endParaRPr lang="es-EC"/>
                    </a:p>
                  </a:txBody>
                  <a:tcPr/>
                </a:tc>
                <a:tc rowSpan="3">
                  <a:txBody>
                    <a:bodyPr/>
                    <a:lstStyle/>
                    <a:p>
                      <a:pPr algn="ctr">
                        <a:spcAft>
                          <a:spcPts val="0"/>
                        </a:spcAft>
                      </a:pPr>
                      <a:r>
                        <a:rPr lang="es-EC" sz="1200">
                          <a:effectLst/>
                          <a:latin typeface="Times New Roman" pitchFamily="18" charset="0"/>
                          <a:cs typeface="Times New Roman" pitchFamily="18" charset="0"/>
                        </a:rPr>
                        <a:t>Mantenimiento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Planificado </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0,1,5,10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1,5</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15</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a:t>
                      </a:r>
                      <a:endParaRPr lang="es-EC" sz="12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200">
                          <a:effectLst/>
                          <a:latin typeface="Times New Roman" pitchFamily="18" charset="0"/>
                          <a:cs typeface="Times New Roman" pitchFamily="18" charset="0"/>
                        </a:rPr>
                        <a:t>20</a:t>
                      </a:r>
                      <a:endParaRPr lang="es-EC" sz="1200">
                        <a:effectLst/>
                        <a:latin typeface="Times New Roman" pitchFamily="18" charset="0"/>
                        <a:ea typeface="Times New Roman"/>
                        <a:cs typeface="Times New Roman" pitchFamily="18" charset="0"/>
                      </a:endParaRPr>
                    </a:p>
                  </a:txBody>
                  <a:tcPr marL="68580" marR="68580" marT="0" marB="0"/>
                </a:tc>
              </a:tr>
              <a:tr h="375516">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latin typeface="Times New Roman" pitchFamily="18" charset="0"/>
                          <a:cs typeface="Times New Roman" pitchFamily="18" charset="0"/>
                        </a:rPr>
                        <a:t>Esporádico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8703">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latin typeface="Times New Roman" pitchFamily="18" charset="0"/>
                          <a:cs typeface="Times New Roman" pitchFamily="18" charset="0"/>
                        </a:rPr>
                        <a:t>Ninguno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10</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4698">
                <a:tc vMerge="1">
                  <a:txBody>
                    <a:bodyPr/>
                    <a:lstStyle/>
                    <a:p>
                      <a:endParaRPr lang="es-EC"/>
                    </a:p>
                  </a:txBody>
                  <a:tcPr/>
                </a:tc>
                <a:tc rowSpan="4">
                  <a:txBody>
                    <a:bodyPr/>
                    <a:lstStyle/>
                    <a:p>
                      <a:pPr algn="ctr">
                        <a:spcAft>
                          <a:spcPts val="0"/>
                        </a:spcAft>
                      </a:pPr>
                      <a:r>
                        <a:rPr lang="es-EC" sz="1200">
                          <a:effectLst/>
                          <a:latin typeface="Times New Roman" pitchFamily="18" charset="0"/>
                          <a:cs typeface="Times New Roman" pitchFamily="18" charset="0"/>
                        </a:rPr>
                        <a:t>Material de Construcción</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PVC</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0</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N/A</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dirty="0">
                          <a:effectLst/>
                          <a:latin typeface="Times New Roman" pitchFamily="18" charset="0"/>
                          <a:cs typeface="Times New Roman" pitchFamily="18" charset="0"/>
                        </a:rPr>
                        <a:t>0,1,5,10</a:t>
                      </a:r>
                      <a:endParaRPr lang="es-EC" sz="1200" dirty="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dirty="0">
                          <a:effectLst/>
                          <a:latin typeface="Times New Roman" pitchFamily="18" charset="0"/>
                          <a:cs typeface="Times New Roman" pitchFamily="18" charset="0"/>
                        </a:rPr>
                        <a:t>3</a:t>
                      </a:r>
                      <a:endParaRPr lang="es-EC" sz="1200" dirty="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dirty="0">
                          <a:effectLst/>
                          <a:latin typeface="Times New Roman" pitchFamily="18" charset="0"/>
                          <a:cs typeface="Times New Roman" pitchFamily="18" charset="0"/>
                        </a:rPr>
                        <a:t>30</a:t>
                      </a:r>
                      <a:endParaRPr lang="es-EC" sz="1200" dirty="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a:effectLst/>
                          <a:latin typeface="Times New Roman" pitchFamily="18" charset="0"/>
                          <a:cs typeface="Times New Roman" pitchFamily="18" charset="0"/>
                        </a:rPr>
                        <a:t>3</a:t>
                      </a:r>
                      <a:endParaRPr lang="es-EC" sz="120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a:effectLst/>
                          <a:latin typeface="Times New Roman" pitchFamily="18" charset="0"/>
                          <a:cs typeface="Times New Roman" pitchFamily="18" charset="0"/>
                        </a:rPr>
                        <a:t>30</a:t>
                      </a:r>
                      <a:endParaRPr lang="es-EC" sz="120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a:effectLst/>
                          <a:latin typeface="Times New Roman" pitchFamily="18" charset="0"/>
                          <a:cs typeface="Times New Roman" pitchFamily="18" charset="0"/>
                        </a:rPr>
                        <a:t>50</a:t>
                      </a:r>
                      <a:endParaRPr lang="es-EC" sz="120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a:effectLst/>
                          <a:latin typeface="Times New Roman" pitchFamily="18" charset="0"/>
                          <a:cs typeface="Times New Roman" pitchFamily="18" charset="0"/>
                        </a:rPr>
                        <a:t>3,5</a:t>
                      </a:r>
                      <a:endParaRPr lang="es-EC" sz="1200">
                        <a:effectLst/>
                        <a:latin typeface="Times New Roman" pitchFamily="18" charset="0"/>
                        <a:ea typeface="Times New Roman"/>
                        <a:cs typeface="Times New Roman" pitchFamily="18" charset="0"/>
                      </a:endParaRPr>
                    </a:p>
                  </a:txBody>
                  <a:tcPr marL="68580" marR="68580" marT="0" marB="0"/>
                </a:tc>
                <a:tc rowSpan="4">
                  <a:txBody>
                    <a:bodyPr/>
                    <a:lstStyle/>
                    <a:p>
                      <a:pPr algn="ctr">
                        <a:spcAft>
                          <a:spcPts val="0"/>
                        </a:spcAft>
                      </a:pPr>
                      <a:r>
                        <a:rPr lang="es-EC" sz="1200">
                          <a:effectLst/>
                          <a:latin typeface="Times New Roman" pitchFamily="18" charset="0"/>
                          <a:cs typeface="Times New Roman" pitchFamily="18" charset="0"/>
                        </a:rPr>
                        <a:t>35</a:t>
                      </a:r>
                      <a:endParaRPr lang="es-EC" sz="1200">
                        <a:effectLst/>
                        <a:latin typeface="Times New Roman" pitchFamily="18" charset="0"/>
                        <a:ea typeface="Times New Roman"/>
                        <a:cs typeface="Times New Roman" pitchFamily="18" charset="0"/>
                      </a:endParaRPr>
                    </a:p>
                  </a:txBody>
                  <a:tcPr marL="68580" marR="68580" marT="0" marB="0"/>
                </a:tc>
              </a:tr>
              <a:tr h="375516">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latin typeface="Times New Roman" pitchFamily="18" charset="0"/>
                          <a:cs typeface="Times New Roman" pitchFamily="18" charset="0"/>
                        </a:rPr>
                        <a:t>Hormigón Armado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5516">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latin typeface="Times New Roman" pitchFamily="18" charset="0"/>
                          <a:cs typeface="Times New Roman" pitchFamily="18" charset="0"/>
                        </a:rPr>
                        <a:t>Asbesto Cemento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5</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751032">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latin typeface="Times New Roman" pitchFamily="18" charset="0"/>
                          <a:cs typeface="Times New Roman" pitchFamily="18" charset="0"/>
                        </a:rPr>
                        <a:t>Mampostería de Piedra y Ladrillo</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10</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a:effectLst/>
                          <a:latin typeface="Times New Roman" pitchFamily="18" charset="0"/>
                          <a:cs typeface="Times New Roman" pitchFamily="18" charset="0"/>
                        </a:rPr>
                        <a:t>N/A</a:t>
                      </a:r>
                      <a:endParaRPr lang="es-EC" sz="12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10</a:t>
                      </a:r>
                      <a:endParaRPr lang="es-EC" sz="1200" dirty="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63275">
                <a:tc vMerge="1">
                  <a:txBody>
                    <a:bodyPr/>
                    <a:lstStyle/>
                    <a:p>
                      <a:endParaRPr lang="es-EC"/>
                    </a:p>
                  </a:txBody>
                  <a:tcPr/>
                </a:tc>
                <a:tc rowSpan="3">
                  <a:txBody>
                    <a:bodyPr/>
                    <a:lstStyle/>
                    <a:p>
                      <a:pPr algn="ctr">
                        <a:spcAft>
                          <a:spcPts val="0"/>
                        </a:spcAft>
                      </a:pPr>
                      <a:r>
                        <a:rPr lang="es-EC" sz="1100">
                          <a:effectLst/>
                          <a:latin typeface="Times New Roman" pitchFamily="18" charset="0"/>
                          <a:cs typeface="Times New Roman" pitchFamily="18" charset="0"/>
                        </a:rPr>
                        <a:t>Estándares de Diseño y Construcción</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Antes de la Norma IEOS</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1</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10</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N/A</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10</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1</a:t>
                      </a:r>
                      <a:endParaRPr lang="es-EC" sz="11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a:effectLst/>
                          <a:latin typeface="Times New Roman" pitchFamily="18" charset="0"/>
                          <a:cs typeface="Times New Roman" pitchFamily="18" charset="0"/>
                        </a:rPr>
                        <a:t>0,1,5,10</a:t>
                      </a:r>
                      <a:endParaRPr lang="es-EC" sz="11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dirty="0">
                          <a:effectLst/>
                          <a:latin typeface="Times New Roman" pitchFamily="18" charset="0"/>
                          <a:cs typeface="Times New Roman" pitchFamily="18" charset="0"/>
                        </a:rPr>
                        <a:t>2,5</a:t>
                      </a:r>
                      <a:endParaRPr lang="es-EC" sz="1100" dirty="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dirty="0">
                          <a:effectLst/>
                          <a:latin typeface="Times New Roman" pitchFamily="18" charset="0"/>
                          <a:cs typeface="Times New Roman" pitchFamily="18" charset="0"/>
                        </a:rPr>
                        <a:t>25</a:t>
                      </a:r>
                      <a:endParaRPr lang="es-EC" sz="1100" dirty="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dirty="0">
                          <a:effectLst/>
                          <a:latin typeface="Times New Roman" pitchFamily="18" charset="0"/>
                          <a:cs typeface="Times New Roman" pitchFamily="18" charset="0"/>
                        </a:rPr>
                        <a:t>1</a:t>
                      </a:r>
                      <a:endParaRPr lang="es-EC" sz="1100" dirty="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a:effectLst/>
                          <a:latin typeface="Times New Roman" pitchFamily="18" charset="0"/>
                          <a:cs typeface="Times New Roman" pitchFamily="18" charset="0"/>
                        </a:rPr>
                        <a:t>10</a:t>
                      </a:r>
                      <a:endParaRPr lang="es-EC" sz="11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a:effectLst/>
                          <a:latin typeface="Times New Roman" pitchFamily="18" charset="0"/>
                          <a:cs typeface="Times New Roman" pitchFamily="18" charset="0"/>
                        </a:rPr>
                        <a:t>3</a:t>
                      </a:r>
                      <a:endParaRPr lang="es-EC" sz="11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a:effectLst/>
                          <a:latin typeface="Times New Roman" pitchFamily="18" charset="0"/>
                          <a:cs typeface="Times New Roman" pitchFamily="18" charset="0"/>
                        </a:rPr>
                        <a:t>3'</a:t>
                      </a:r>
                      <a:endParaRPr lang="es-EC" sz="11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a:effectLst/>
                          <a:latin typeface="Times New Roman" pitchFamily="18" charset="0"/>
                          <a:cs typeface="Times New Roman" pitchFamily="18" charset="0"/>
                        </a:rPr>
                        <a:t>2</a:t>
                      </a:r>
                      <a:endParaRPr lang="es-EC" sz="1100">
                        <a:effectLst/>
                        <a:latin typeface="Times New Roman" pitchFamily="18" charset="0"/>
                        <a:ea typeface="Times New Roman"/>
                        <a:cs typeface="Times New Roman" pitchFamily="18" charset="0"/>
                      </a:endParaRPr>
                    </a:p>
                  </a:txBody>
                  <a:tcPr marL="68580" marR="68580" marT="0" marB="0"/>
                </a:tc>
                <a:tc rowSpan="3">
                  <a:txBody>
                    <a:bodyPr/>
                    <a:lstStyle/>
                    <a:p>
                      <a:pPr algn="ctr">
                        <a:spcAft>
                          <a:spcPts val="0"/>
                        </a:spcAft>
                      </a:pPr>
                      <a:r>
                        <a:rPr lang="es-EC" sz="1100">
                          <a:effectLst/>
                          <a:latin typeface="Times New Roman" pitchFamily="18" charset="0"/>
                          <a:cs typeface="Times New Roman" pitchFamily="18" charset="0"/>
                        </a:rPr>
                        <a:t>30</a:t>
                      </a:r>
                      <a:endParaRPr lang="es-EC" sz="1100">
                        <a:effectLst/>
                        <a:latin typeface="Times New Roman" pitchFamily="18" charset="0"/>
                        <a:ea typeface="Times New Roman"/>
                        <a:cs typeface="Times New Roman" pitchFamily="18" charset="0"/>
                      </a:endParaRPr>
                    </a:p>
                  </a:txBody>
                  <a:tcPr marL="68580" marR="68580" marT="0" marB="0"/>
                </a:tc>
              </a:tr>
              <a:tr h="751032">
                <a:tc vMerge="1">
                  <a:txBody>
                    <a:bodyPr/>
                    <a:lstStyle/>
                    <a:p>
                      <a:endParaRPr lang="es-EC"/>
                    </a:p>
                  </a:txBody>
                  <a:tcPr/>
                </a:tc>
                <a:tc vMerge="1">
                  <a:txBody>
                    <a:bodyPr/>
                    <a:lstStyle/>
                    <a:p>
                      <a:endParaRPr lang="es-EC"/>
                    </a:p>
                  </a:txBody>
                  <a:tcPr/>
                </a:tc>
                <a:tc>
                  <a:txBody>
                    <a:bodyPr/>
                    <a:lstStyle/>
                    <a:p>
                      <a:pPr algn="ctr">
                        <a:spcAft>
                          <a:spcPts val="0"/>
                        </a:spcAft>
                      </a:pPr>
                      <a:r>
                        <a:rPr lang="es-EC" sz="1100">
                          <a:effectLst/>
                          <a:latin typeface="Times New Roman" pitchFamily="18" charset="0"/>
                          <a:cs typeface="Times New Roman" pitchFamily="18" charset="0"/>
                        </a:rPr>
                        <a:t>Entre la Norma IEOS y  Local</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5</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5</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N/A</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5</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dirty="0">
                          <a:effectLst/>
                          <a:latin typeface="Times New Roman" pitchFamily="18" charset="0"/>
                          <a:cs typeface="Times New Roman" pitchFamily="18" charset="0"/>
                        </a:rPr>
                        <a:t>1</a:t>
                      </a:r>
                      <a:endParaRPr lang="es-EC" sz="1100" dirty="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63275">
                <a:tc vMerge="1">
                  <a:txBody>
                    <a:bodyPr/>
                    <a:lstStyle/>
                    <a:p>
                      <a:endParaRPr lang="es-EC"/>
                    </a:p>
                  </a:txBody>
                  <a:tcPr/>
                </a:tc>
                <a:tc vMerge="1">
                  <a:txBody>
                    <a:bodyPr/>
                    <a:lstStyle/>
                    <a:p>
                      <a:endParaRPr lang="es-EC"/>
                    </a:p>
                  </a:txBody>
                  <a:tcPr/>
                </a:tc>
                <a:tc>
                  <a:txBody>
                    <a:bodyPr/>
                    <a:lstStyle/>
                    <a:p>
                      <a:pPr algn="ctr">
                        <a:spcAft>
                          <a:spcPts val="0"/>
                        </a:spcAft>
                      </a:pPr>
                      <a:r>
                        <a:rPr lang="es-EC" sz="1100">
                          <a:effectLst/>
                          <a:latin typeface="Times New Roman" pitchFamily="18" charset="0"/>
                          <a:cs typeface="Times New Roman" pitchFamily="18" charset="0"/>
                        </a:rPr>
                        <a:t>Luego de la Norma Local</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10</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1</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dirty="0">
                          <a:effectLst/>
                          <a:latin typeface="Times New Roman" pitchFamily="18" charset="0"/>
                          <a:cs typeface="Times New Roman" pitchFamily="18" charset="0"/>
                        </a:rPr>
                        <a:t>N/A</a:t>
                      </a:r>
                      <a:endParaRPr lang="es-EC"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a:effectLst/>
                          <a:latin typeface="Times New Roman" pitchFamily="18" charset="0"/>
                          <a:cs typeface="Times New Roman" pitchFamily="18" charset="0"/>
                        </a:rPr>
                        <a:t>1</a:t>
                      </a:r>
                      <a:endParaRPr lang="es-EC"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100" dirty="0">
                          <a:effectLst/>
                          <a:latin typeface="Times New Roman" pitchFamily="18" charset="0"/>
                          <a:cs typeface="Times New Roman" pitchFamily="18" charset="0"/>
                        </a:rPr>
                        <a:t>5</a:t>
                      </a:r>
                      <a:endParaRPr lang="es-EC" sz="1100" dirty="0">
                        <a:effectLst/>
                        <a:latin typeface="Times New Roman" pitchFamily="18" charset="0"/>
                        <a:ea typeface="Times New Roman"/>
                        <a:cs typeface="Times New Roman"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
        <p:nvSpPr>
          <p:cNvPr id="3" name="2 Rectángulo">
            <a:hlinkClick r:id="rId2" action="ppaction://hlinksldjump"/>
          </p:cNvPr>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4" name="3 Rectángulo"/>
          <p:cNvSpPr/>
          <p:nvPr/>
        </p:nvSpPr>
        <p:spPr>
          <a:xfrm>
            <a:off x="3200400" y="8704142"/>
            <a:ext cx="7664896" cy="246221"/>
          </a:xfrm>
          <a:prstGeom prst="rect">
            <a:avLst/>
          </a:prstGeom>
        </p:spPr>
        <p:txBody>
          <a:bodyPr wrap="square">
            <a:spAutoFit/>
          </a:bodyPr>
          <a:lstStyle/>
          <a:p>
            <a:r>
              <a:rPr lang="es-EC" sz="1000" b="1" i="1" dirty="0">
                <a:latin typeface="Times New Roman" pitchFamily="18" charset="0"/>
                <a:cs typeface="Times New Roman" pitchFamily="18" charset="0"/>
              </a:rPr>
              <a:t>Fuente:</a:t>
            </a:r>
            <a:r>
              <a:rPr lang="es-EC" sz="1000" i="1" dirty="0">
                <a:latin typeface="Times New Roman" pitchFamily="18" charset="0"/>
                <a:cs typeface="Times New Roman" pitchFamily="18" charset="0"/>
              </a:rPr>
              <a:t> Guía para implementar el análisis de  vulnerabilidad a nivel cantonal; secretaria Nacional de Gestión del Riesgo; Septiembre 2011</a:t>
            </a:r>
          </a:p>
        </p:txBody>
      </p:sp>
    </p:spTree>
    <p:extLst>
      <p:ext uri="{BB962C8B-B14F-4D97-AF65-F5344CB8AC3E}">
        <p14:creationId xmlns:p14="http://schemas.microsoft.com/office/powerpoint/2010/main" val="51372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1312" y="65837"/>
            <a:ext cx="11948160" cy="1062355"/>
          </a:xfrm>
        </p:spPr>
        <p:txBody>
          <a:bodyPr>
            <a:normAutofit/>
          </a:bodyPr>
          <a:lstStyle/>
          <a:p>
            <a:r>
              <a:rPr lang="es-EC" sz="3500" b="1" dirty="0">
                <a:latin typeface="Times New Roman" pitchFamily="18" charset="0"/>
                <a:cs typeface="Times New Roman" pitchFamily="18" charset="0"/>
              </a:rPr>
              <a:t>ANÁLISIS </a:t>
            </a:r>
            <a:r>
              <a:rPr lang="es-EC" sz="3500" b="1" dirty="0" smtClean="0">
                <a:latin typeface="Times New Roman" pitchFamily="18" charset="0"/>
                <a:cs typeface="Times New Roman" pitchFamily="18" charset="0"/>
              </a:rPr>
              <a:t>POLÍTICO</a:t>
            </a:r>
            <a:endParaRPr lang="es-EC" sz="3500" b="1" dirty="0">
              <a:latin typeface="Times New Roman" pitchFamily="18" charset="0"/>
              <a:cs typeface="Times New Roman" pitchFamily="18" charset="0"/>
            </a:endParaRPr>
          </a:p>
        </p:txBody>
      </p:sp>
      <p:sp>
        <p:nvSpPr>
          <p:cNvPr id="7" name="6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graphicFrame>
        <p:nvGraphicFramePr>
          <p:cNvPr id="3" name="2 Diagrama"/>
          <p:cNvGraphicFramePr/>
          <p:nvPr>
            <p:extLst>
              <p:ext uri="{D42A27DB-BD31-4B8C-83A1-F6EECF244321}">
                <p14:modId xmlns:p14="http://schemas.microsoft.com/office/powerpoint/2010/main" val="1429120931"/>
              </p:ext>
            </p:extLst>
          </p:nvPr>
        </p:nvGraphicFramePr>
        <p:xfrm>
          <a:off x="1000200" y="1955800"/>
          <a:ext cx="11089232"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434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1312" y="-6171"/>
            <a:ext cx="11948160" cy="1062355"/>
          </a:xfrm>
        </p:spPr>
        <p:txBody>
          <a:bodyPr>
            <a:normAutofit/>
          </a:bodyPr>
          <a:lstStyle/>
          <a:p>
            <a:r>
              <a:rPr lang="es-EC" sz="3500" b="1" dirty="0" smtClean="0">
                <a:latin typeface="Times New Roman" pitchFamily="18" charset="0"/>
                <a:cs typeface="Times New Roman" pitchFamily="18" charset="0"/>
              </a:rPr>
              <a:t>ANÁLISIS </a:t>
            </a:r>
            <a:r>
              <a:rPr lang="es-EC" sz="3500" b="1" dirty="0">
                <a:latin typeface="Times New Roman" pitchFamily="18" charset="0"/>
                <a:cs typeface="Times New Roman" pitchFamily="18" charset="0"/>
              </a:rPr>
              <a:t>LEGAL</a:t>
            </a:r>
            <a:endParaRPr lang="es-EC" sz="3500" dirty="0">
              <a:latin typeface="Times New Roman" pitchFamily="18" charset="0"/>
              <a:cs typeface="Times New Roman" pitchFamily="18" charset="0"/>
            </a:endParaRPr>
          </a:p>
        </p:txBody>
      </p:sp>
      <p:sp>
        <p:nvSpPr>
          <p:cNvPr id="7" name="6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933518525"/>
              </p:ext>
            </p:extLst>
          </p:nvPr>
        </p:nvGraphicFramePr>
        <p:xfrm>
          <a:off x="2080320" y="1488232"/>
          <a:ext cx="8928993" cy="6469272"/>
        </p:xfrm>
        <a:graphic>
          <a:graphicData uri="http://schemas.openxmlformats.org/drawingml/2006/table">
            <a:tbl>
              <a:tblPr firstRow="1" firstCol="1" bandRow="1">
                <a:tableStyleId>{5DA37D80-6434-44D0-A028-1B22A696006F}</a:tableStyleId>
              </a:tblPr>
              <a:tblGrid>
                <a:gridCol w="1842413"/>
                <a:gridCol w="2651774"/>
                <a:gridCol w="2651774"/>
                <a:gridCol w="1783032"/>
              </a:tblGrid>
              <a:tr h="723658">
                <a:tc>
                  <a:txBody>
                    <a:bodyPr/>
                    <a:lstStyle/>
                    <a:p>
                      <a:pPr algn="ctr">
                        <a:spcAft>
                          <a:spcPts val="0"/>
                        </a:spcAft>
                      </a:pPr>
                      <a:r>
                        <a:rPr lang="es-ES_tradnl" sz="1000" dirty="0">
                          <a:effectLst/>
                        </a:rPr>
                        <a:t> </a:t>
                      </a:r>
                      <a:endParaRPr lang="es-EC" sz="1200" dirty="0">
                        <a:effectLst/>
                      </a:endParaRPr>
                    </a:p>
                    <a:p>
                      <a:pPr algn="ctr">
                        <a:spcAft>
                          <a:spcPts val="0"/>
                        </a:spcAft>
                      </a:pPr>
                      <a:r>
                        <a:rPr lang="es-EC" sz="1000" dirty="0">
                          <a:effectLst/>
                        </a:rPr>
                        <a:t>VARIABLE</a:t>
                      </a:r>
                      <a:endParaRPr lang="es-EC" sz="1200" dirty="0">
                        <a:effectLst/>
                        <a:latin typeface="Times New Roman"/>
                        <a:ea typeface="Times New Roman"/>
                      </a:endParaRPr>
                    </a:p>
                  </a:txBody>
                  <a:tcPr marL="68580" marR="68580" marT="0" marB="0"/>
                </a:tc>
                <a:tc>
                  <a:txBody>
                    <a:bodyPr/>
                    <a:lstStyle/>
                    <a:p>
                      <a:pPr algn="ctr">
                        <a:spcAft>
                          <a:spcPts val="0"/>
                        </a:spcAft>
                      </a:pPr>
                      <a:r>
                        <a:rPr lang="es-EC" sz="1000">
                          <a:effectLst/>
                        </a:rPr>
                        <a:t> </a:t>
                      </a:r>
                      <a:endParaRPr lang="es-EC" sz="1200">
                        <a:effectLst/>
                      </a:endParaRPr>
                    </a:p>
                    <a:p>
                      <a:pPr algn="ctr">
                        <a:spcAft>
                          <a:spcPts val="0"/>
                        </a:spcAft>
                      </a:pPr>
                      <a:r>
                        <a:rPr lang="es-EC" sz="1000">
                          <a:effectLst/>
                        </a:rPr>
                        <a:t>INDICADOR</a:t>
                      </a:r>
                      <a:endParaRPr lang="es-EC" sz="1200">
                        <a:effectLst/>
                        <a:latin typeface="Times New Roman"/>
                        <a:ea typeface="Times New Roman"/>
                      </a:endParaRPr>
                    </a:p>
                  </a:txBody>
                  <a:tcPr marL="68580" marR="68580" marT="0" marB="0"/>
                </a:tc>
                <a:tc>
                  <a:txBody>
                    <a:bodyPr/>
                    <a:lstStyle/>
                    <a:p>
                      <a:pPr algn="ctr">
                        <a:spcAft>
                          <a:spcPts val="0"/>
                        </a:spcAft>
                      </a:pPr>
                      <a:r>
                        <a:rPr lang="es-EC" sz="1000" dirty="0">
                          <a:effectLst/>
                        </a:rPr>
                        <a:t> </a:t>
                      </a:r>
                      <a:endParaRPr lang="es-EC" sz="1200" dirty="0">
                        <a:effectLst/>
                      </a:endParaRPr>
                    </a:p>
                    <a:p>
                      <a:pPr algn="ctr">
                        <a:spcAft>
                          <a:spcPts val="0"/>
                        </a:spcAft>
                      </a:pPr>
                      <a:r>
                        <a:rPr lang="es-EC" sz="1000" dirty="0">
                          <a:effectLst/>
                        </a:rPr>
                        <a:t>CRITERIOS DE INTERPRETACIÓN DEL INDICADOR</a:t>
                      </a:r>
                      <a:endParaRPr lang="es-EC" sz="1200" dirty="0">
                        <a:effectLst/>
                        <a:latin typeface="Times New Roman"/>
                        <a:ea typeface="Times New Roman"/>
                      </a:endParaRPr>
                    </a:p>
                  </a:txBody>
                  <a:tcPr marL="68580" marR="68580" marT="0" marB="0"/>
                </a:tc>
                <a:tc>
                  <a:txBody>
                    <a:bodyPr/>
                    <a:lstStyle/>
                    <a:p>
                      <a:pPr algn="ctr">
                        <a:spcAft>
                          <a:spcPts val="0"/>
                        </a:spcAft>
                      </a:pPr>
                      <a:r>
                        <a:rPr lang="es-EC" sz="1000">
                          <a:effectLst/>
                        </a:rPr>
                        <a:t> </a:t>
                      </a:r>
                      <a:endParaRPr lang="es-EC" sz="1200">
                        <a:effectLst/>
                      </a:endParaRPr>
                    </a:p>
                    <a:p>
                      <a:pPr algn="ctr">
                        <a:spcAft>
                          <a:spcPts val="0"/>
                        </a:spcAft>
                      </a:pPr>
                      <a:r>
                        <a:rPr lang="es-EC" sz="1000">
                          <a:effectLst/>
                        </a:rPr>
                        <a:t> CRITERIOS DE VULNERABILIDAD</a:t>
                      </a:r>
                      <a:endParaRPr lang="es-EC" sz="1200">
                        <a:effectLst/>
                        <a:latin typeface="Times New Roman"/>
                        <a:ea typeface="Times New Roman"/>
                      </a:endParaRPr>
                    </a:p>
                  </a:txBody>
                  <a:tcPr marL="68580" marR="68580" marT="0" marB="0"/>
                </a:tc>
              </a:tr>
              <a:tr h="625240">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Objeto y ámbito</a:t>
                      </a:r>
                      <a:endParaRPr lang="es-EC" sz="1200">
                        <a:effectLst/>
                        <a:latin typeface="Times New Roman"/>
                        <a:ea typeface="Times New Roman"/>
                      </a:endParaRPr>
                    </a:p>
                  </a:txBody>
                  <a:tcPr marL="68580" marR="68580" marT="0" marB="0"/>
                </a:tc>
                <a:tc>
                  <a:txBody>
                    <a:bodyPr/>
                    <a:lstStyle/>
                    <a:p>
                      <a:pPr algn="ctr">
                        <a:lnSpc>
                          <a:spcPct val="150000"/>
                        </a:lnSpc>
                        <a:spcAft>
                          <a:spcPts val="0"/>
                        </a:spcAft>
                      </a:pPr>
                      <a:r>
                        <a:rPr lang="es-ES" sz="1000" dirty="0">
                          <a:effectLst/>
                        </a:rPr>
                        <a:t> </a:t>
                      </a:r>
                      <a:endParaRPr lang="es-EC" sz="1200" dirty="0">
                        <a:effectLst/>
                      </a:endParaRPr>
                    </a:p>
                    <a:p>
                      <a:pPr algn="ctr">
                        <a:lnSpc>
                          <a:spcPct val="150000"/>
                        </a:lnSpc>
                        <a:spcAft>
                          <a:spcPts val="0"/>
                        </a:spcAft>
                      </a:pPr>
                      <a:r>
                        <a:rPr lang="es-EC" sz="1000" dirty="0">
                          <a:effectLst/>
                        </a:rPr>
                        <a:t>Alcance de la norma/ Bienes jurídicos protegidos.</a:t>
                      </a:r>
                      <a:endParaRPr lang="es-EC" sz="12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Parcial: emergencias / bienes materiales y salud.</a:t>
                      </a:r>
                      <a:endParaRPr lang="es-EC" sz="1200">
                        <a:effectLst/>
                        <a:latin typeface="Times New Roman"/>
                        <a:ea typeface="Times New Roman"/>
                      </a:endParaRPr>
                    </a:p>
                  </a:txBody>
                  <a:tcPr marL="68580" marR="68580" marT="0" marB="0" anchor="ctr"/>
                </a:tc>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Alta</a:t>
                      </a:r>
                      <a:endParaRPr lang="es-EC" sz="1200">
                        <a:effectLst/>
                        <a:latin typeface="Times New Roman"/>
                        <a:ea typeface="Times New Roman"/>
                      </a:endParaRPr>
                    </a:p>
                  </a:txBody>
                  <a:tcPr marL="68580" marR="68580" marT="0" marB="0" anchor="ctr"/>
                </a:tc>
              </a:tr>
              <a:tr h="625240">
                <a:tc rowSpan="2">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nSpc>
                          <a:spcPct val="150000"/>
                        </a:lnSpc>
                        <a:spcAft>
                          <a:spcPts val="0"/>
                        </a:spcAft>
                      </a:pPr>
                      <a:r>
                        <a:rPr lang="es-EC" sz="1000">
                          <a:effectLst/>
                        </a:rPr>
                        <a:t> </a:t>
                      </a:r>
                      <a:endParaRPr lang="es-EC" sz="1200">
                        <a:effectLst/>
                      </a:endParaRPr>
                    </a:p>
                    <a:p>
                      <a:pP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Marco Competencial</a:t>
                      </a:r>
                      <a:endParaRPr lang="es-EC" sz="1200">
                        <a:effectLst/>
                      </a:endParaRPr>
                    </a:p>
                    <a:p>
                      <a:pPr algn="ctr">
                        <a:lnSpc>
                          <a:spcPct val="150000"/>
                        </a:lnSpc>
                        <a:spcAft>
                          <a:spcPts val="0"/>
                        </a:spcAft>
                      </a:pPr>
                      <a:r>
                        <a:rPr lang="es-EC" sz="1000">
                          <a:effectLst/>
                        </a:rPr>
                        <a:t> </a:t>
                      </a:r>
                      <a:endParaRPr lang="es-EC" sz="1200">
                        <a:effectLst/>
                      </a:endParaRPr>
                    </a:p>
                    <a:p>
                      <a:pPr>
                        <a:lnSpc>
                          <a:spcPct val="150000"/>
                        </a:lnSpc>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lgn="ctr">
                        <a:lnSpc>
                          <a:spcPct val="150000"/>
                        </a:lnSpc>
                        <a:spcAft>
                          <a:spcPts val="0"/>
                        </a:spcAft>
                      </a:pPr>
                      <a:r>
                        <a:rPr lang="es-EC" sz="1000" dirty="0">
                          <a:effectLst/>
                        </a:rPr>
                        <a:t>Capacidad para actuar y adoptar medidas.</a:t>
                      </a:r>
                      <a:endParaRPr lang="es-EC" sz="12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s-ES" sz="1000">
                          <a:effectLst/>
                        </a:rPr>
                        <a:t> </a:t>
                      </a:r>
                      <a:endParaRPr lang="es-EC" sz="1200">
                        <a:effectLst/>
                      </a:endParaRPr>
                    </a:p>
                    <a:p>
                      <a:pPr algn="ctr">
                        <a:lnSpc>
                          <a:spcPct val="150000"/>
                        </a:lnSpc>
                        <a:spcAft>
                          <a:spcPts val="0"/>
                        </a:spcAft>
                      </a:pPr>
                      <a:r>
                        <a:rPr lang="es-EC" sz="1000">
                          <a:effectLst/>
                        </a:rPr>
                        <a:t>No cuenta con normativa local</a:t>
                      </a:r>
                      <a:endParaRPr lang="es-EC" sz="1200">
                        <a:effectLst/>
                        <a:latin typeface="Times New Roman"/>
                        <a:ea typeface="Times New Roman"/>
                      </a:endParaRPr>
                    </a:p>
                  </a:txBody>
                  <a:tcPr marL="68580" marR="68580" marT="0" marB="0" anchor="ctr"/>
                </a:tc>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Alta</a:t>
                      </a:r>
                      <a:endParaRPr lang="es-EC" sz="1200">
                        <a:effectLst/>
                        <a:latin typeface="Times New Roman"/>
                        <a:ea typeface="Times New Roman"/>
                      </a:endParaRPr>
                    </a:p>
                  </a:txBody>
                  <a:tcPr marL="68580" marR="68580" marT="0" marB="0" anchor="ctr"/>
                </a:tc>
              </a:tr>
              <a:tr h="2098607">
                <a:tc vMerge="1">
                  <a:txBody>
                    <a:bodyPr/>
                    <a:lstStyle/>
                    <a:p>
                      <a:endParaRPr lang="es-EC"/>
                    </a:p>
                  </a:txBody>
                  <a:tcPr/>
                </a:tc>
                <a:tc>
                  <a:txBody>
                    <a:bodyPr/>
                    <a:lstStyle/>
                    <a:p>
                      <a:pPr algn="ctr">
                        <a:lnSpc>
                          <a:spcPct val="150000"/>
                        </a:lnSpc>
                        <a:spcAft>
                          <a:spcPts val="0"/>
                        </a:spcAft>
                      </a:pPr>
                      <a:r>
                        <a:rPr lang="es-EC" sz="1000" dirty="0">
                          <a:effectLst/>
                        </a:rPr>
                        <a:t>Ámbito de competencias municipales y funciones relacionadas a la gestión de riesgo, en coordinación con el Estado Central y otros niveles de gobierno.</a:t>
                      </a:r>
                      <a:endParaRPr lang="es-EC" sz="12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s-ES" sz="1000" dirty="0">
                          <a:effectLst/>
                        </a:rPr>
                        <a:t> </a:t>
                      </a:r>
                      <a:endParaRPr lang="es-EC" sz="1200" dirty="0">
                        <a:effectLst/>
                      </a:endParaRPr>
                    </a:p>
                    <a:p>
                      <a:pPr algn="ctr">
                        <a:lnSpc>
                          <a:spcPct val="150000"/>
                        </a:lnSpc>
                        <a:spcAft>
                          <a:spcPts val="0"/>
                        </a:spcAft>
                      </a:pPr>
                      <a:r>
                        <a:rPr lang="es-EC" sz="1000" dirty="0">
                          <a:effectLst/>
                        </a:rPr>
                        <a:t>No se han definido, en la normativa, los ámbitos de competencia y los mecanismos de coordinación del gobierno municipal con el Estado Central y otros niveles de gobierno.</a:t>
                      </a:r>
                      <a:endParaRPr lang="es-EC" sz="1200" dirty="0">
                        <a:effectLst/>
                      </a:endParaRPr>
                    </a:p>
                    <a:p>
                      <a:pPr algn="ctr">
                        <a:spcAft>
                          <a:spcPts val="0"/>
                        </a:spcAft>
                      </a:pPr>
                      <a:r>
                        <a:rPr lang="es-EC" sz="1000" dirty="0">
                          <a:effectLst/>
                        </a:rPr>
                        <a:t> </a:t>
                      </a:r>
                      <a:endParaRPr lang="es-EC" sz="12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Alta</a:t>
                      </a:r>
                      <a:endParaRPr lang="es-EC" sz="1200">
                        <a:effectLst/>
                        <a:latin typeface="Times New Roman"/>
                        <a:ea typeface="Times New Roman"/>
                      </a:endParaRPr>
                    </a:p>
                  </a:txBody>
                  <a:tcPr marL="68580" marR="68580" marT="0" marB="0" anchor="ctr"/>
                </a:tc>
              </a:tr>
              <a:tr h="1059435">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Instrumentos de Gestión</a:t>
                      </a:r>
                      <a:endParaRPr lang="es-EC" sz="1200">
                        <a:effectLst/>
                        <a:latin typeface="Times New Roman"/>
                        <a:ea typeface="Times New Roman"/>
                      </a:endParaRPr>
                    </a:p>
                  </a:txBody>
                  <a:tcPr marL="68580" marR="68580" marT="0" marB="0"/>
                </a:tc>
                <a:tc>
                  <a:txBody>
                    <a:bodyPr/>
                    <a:lstStyle/>
                    <a:p>
                      <a:pPr algn="ctr">
                        <a:lnSpc>
                          <a:spcPct val="150000"/>
                        </a:lnSpc>
                        <a:spcAft>
                          <a:spcPts val="0"/>
                        </a:spcAft>
                      </a:pPr>
                      <a:r>
                        <a:rPr lang="es-EC" sz="1000">
                          <a:effectLst/>
                        </a:rPr>
                        <a:t>Tipo de instrumento (institucional, técnico, social, punitivo, financiero)</a:t>
                      </a:r>
                      <a:endParaRPr lang="es-EC" sz="1200">
                        <a:effectLst/>
                        <a:latin typeface="Times New Roman"/>
                        <a:ea typeface="Times New Roman"/>
                      </a:endParaRPr>
                    </a:p>
                  </a:txBody>
                  <a:tcPr marL="68580" marR="68580" marT="0" marB="0" anchor="ctr"/>
                </a:tc>
                <a:tc>
                  <a:txBody>
                    <a:bodyPr/>
                    <a:lstStyle/>
                    <a:p>
                      <a:pPr algn="ctr">
                        <a:lnSpc>
                          <a:spcPct val="150000"/>
                        </a:lnSpc>
                        <a:spcAft>
                          <a:spcPts val="0"/>
                        </a:spcAft>
                      </a:pPr>
                      <a:r>
                        <a:rPr lang="es-ES" sz="1000" dirty="0">
                          <a:effectLst/>
                        </a:rPr>
                        <a:t> </a:t>
                      </a:r>
                      <a:endParaRPr lang="es-EC" sz="1200" dirty="0">
                        <a:effectLst/>
                      </a:endParaRPr>
                    </a:p>
                    <a:p>
                      <a:pPr algn="ctr">
                        <a:lnSpc>
                          <a:spcPct val="150000"/>
                        </a:lnSpc>
                        <a:spcAft>
                          <a:spcPts val="0"/>
                        </a:spcAft>
                      </a:pPr>
                      <a:r>
                        <a:rPr lang="es-EC" sz="1000" dirty="0">
                          <a:effectLst/>
                        </a:rPr>
                        <a:t>Normativa no prevé instrumentos concretos de gestión del riesgo.</a:t>
                      </a:r>
                      <a:endParaRPr lang="es-EC" sz="12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Alta</a:t>
                      </a:r>
                      <a:endParaRPr lang="es-EC" sz="1200">
                        <a:effectLst/>
                        <a:latin typeface="Times New Roman"/>
                        <a:ea typeface="Times New Roman"/>
                      </a:endParaRPr>
                    </a:p>
                  </a:txBody>
                  <a:tcPr marL="68580" marR="68580" marT="0" marB="0" anchor="ctr"/>
                </a:tc>
              </a:tr>
              <a:tr h="1276532">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Nivel de aplicación</a:t>
                      </a:r>
                      <a:endParaRPr lang="es-EC" sz="1200">
                        <a:effectLst/>
                        <a:latin typeface="Times New Roman"/>
                        <a:ea typeface="Times New Roman"/>
                      </a:endParaRPr>
                    </a:p>
                  </a:txBody>
                  <a:tcPr marL="68580" marR="68580" marT="0" marB="0"/>
                </a:tc>
                <a:tc>
                  <a:txBody>
                    <a:bodyPr/>
                    <a:lstStyle/>
                    <a:p>
                      <a:pPr algn="ctr">
                        <a:lnSpc>
                          <a:spcPct val="150000"/>
                        </a:lnSpc>
                        <a:spcAft>
                          <a:spcPts val="0"/>
                        </a:spcAft>
                      </a:pPr>
                      <a:r>
                        <a:rPr lang="es-EC" sz="1000">
                          <a:effectLst/>
                        </a:rPr>
                        <a:t> </a:t>
                      </a:r>
                      <a:endParaRPr lang="es-EC" sz="1200">
                        <a:effectLst/>
                      </a:endParaRPr>
                    </a:p>
                    <a:p>
                      <a:pPr algn="ctr">
                        <a:lnSpc>
                          <a:spcPct val="150000"/>
                        </a:lnSpc>
                        <a:spcAft>
                          <a:spcPts val="0"/>
                        </a:spcAft>
                      </a:pPr>
                      <a:r>
                        <a:rPr lang="es-EC" sz="1000">
                          <a:effectLst/>
                        </a:rPr>
                        <a:t>Cumplimiento de instrumentos (institucional, técnico, social, punitivo, financiero), previsto en la normativa municipal.</a:t>
                      </a:r>
                      <a:endParaRPr lang="es-EC" sz="1200">
                        <a:effectLst/>
                        <a:latin typeface="Times New Roman"/>
                        <a:ea typeface="Times New Roman"/>
                      </a:endParaRPr>
                    </a:p>
                  </a:txBody>
                  <a:tcPr marL="68580" marR="68580" marT="0" marB="0" anchor="ctr"/>
                </a:tc>
                <a:tc>
                  <a:txBody>
                    <a:bodyPr/>
                    <a:lstStyle/>
                    <a:p>
                      <a:pPr algn="ctr">
                        <a:lnSpc>
                          <a:spcPct val="150000"/>
                        </a:lnSpc>
                        <a:spcAft>
                          <a:spcPts val="0"/>
                        </a:spcAft>
                      </a:pPr>
                      <a:r>
                        <a:rPr lang="es-ES" sz="1000" dirty="0">
                          <a:effectLst/>
                        </a:rPr>
                        <a:t> </a:t>
                      </a:r>
                      <a:endParaRPr lang="es-EC" sz="1200" dirty="0">
                        <a:effectLst/>
                      </a:endParaRPr>
                    </a:p>
                    <a:p>
                      <a:pPr algn="ctr">
                        <a:lnSpc>
                          <a:spcPct val="150000"/>
                        </a:lnSpc>
                        <a:spcAft>
                          <a:spcPts val="0"/>
                        </a:spcAft>
                      </a:pPr>
                      <a:r>
                        <a:rPr lang="es-EC" sz="1000" dirty="0">
                          <a:effectLst/>
                        </a:rPr>
                        <a:t>No se ha implementado ninguno de los instrumentos previstos en la normativa.</a:t>
                      </a:r>
                      <a:endParaRPr lang="es-EC" sz="12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s-EC" sz="1000" dirty="0">
                          <a:effectLst/>
                        </a:rPr>
                        <a:t> </a:t>
                      </a:r>
                      <a:endParaRPr lang="es-EC" sz="1200" dirty="0">
                        <a:effectLst/>
                      </a:endParaRPr>
                    </a:p>
                    <a:p>
                      <a:pPr algn="ctr">
                        <a:lnSpc>
                          <a:spcPct val="150000"/>
                        </a:lnSpc>
                        <a:spcAft>
                          <a:spcPts val="0"/>
                        </a:spcAft>
                      </a:pPr>
                      <a:r>
                        <a:rPr lang="es-EC" sz="1000" dirty="0">
                          <a:effectLst/>
                        </a:rPr>
                        <a:t>Alta</a:t>
                      </a:r>
                      <a:endParaRPr lang="es-EC"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4181316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9304" y="137845"/>
            <a:ext cx="11948160" cy="774323"/>
          </a:xfrm>
        </p:spPr>
        <p:txBody>
          <a:bodyPr>
            <a:normAutofit/>
          </a:bodyPr>
          <a:lstStyle/>
          <a:p>
            <a:r>
              <a:rPr lang="es-EC" sz="3400" b="1" dirty="0" smtClean="0">
                <a:latin typeface="Times New Roman" pitchFamily="18" charset="0"/>
                <a:cs typeface="Times New Roman" pitchFamily="18" charset="0"/>
              </a:rPr>
              <a:t>ANÁLISIS INSTITUCIONAL</a:t>
            </a:r>
            <a:endParaRPr lang="es-EC" sz="3400" b="1" dirty="0">
              <a:latin typeface="Times New Roman" pitchFamily="18" charset="0"/>
              <a:cs typeface="Times New Roman" pitchFamily="18" charset="0"/>
            </a:endParaRPr>
          </a:p>
        </p:txBody>
      </p:sp>
      <p:sp>
        <p:nvSpPr>
          <p:cNvPr id="8" name="7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2"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4197986898"/>
              </p:ext>
            </p:extLst>
          </p:nvPr>
        </p:nvGraphicFramePr>
        <p:xfrm>
          <a:off x="490940" y="912168"/>
          <a:ext cx="11742508" cy="7560840"/>
        </p:xfrm>
        <a:graphic>
          <a:graphicData uri="http://schemas.openxmlformats.org/drawingml/2006/table">
            <a:tbl>
              <a:tblPr firstRow="1" firstCol="1" bandRow="1">
                <a:tableStyleId>{5DA37D80-6434-44D0-A028-1B22A696006F}</a:tableStyleId>
              </a:tblPr>
              <a:tblGrid>
                <a:gridCol w="1157332"/>
                <a:gridCol w="3106221"/>
                <a:gridCol w="4303399"/>
                <a:gridCol w="3175556"/>
              </a:tblGrid>
              <a:tr h="44584">
                <a:tc gridSpan="4">
                  <a:txBody>
                    <a:bodyPr/>
                    <a:lstStyle/>
                    <a:p>
                      <a:pPr algn="ctr">
                        <a:spcAft>
                          <a:spcPts val="0"/>
                        </a:spcAft>
                        <a:tabLst>
                          <a:tab pos="4210050" algn="l"/>
                        </a:tabLst>
                      </a:pPr>
                      <a:r>
                        <a:rPr lang="es-EC" sz="1200" dirty="0">
                          <a:effectLst/>
                        </a:rPr>
                        <a:t> </a:t>
                      </a:r>
                    </a:p>
                    <a:p>
                      <a:pPr algn="ctr">
                        <a:spcAft>
                          <a:spcPts val="0"/>
                        </a:spcAft>
                        <a:tabLst>
                          <a:tab pos="4210050" algn="l"/>
                        </a:tabLst>
                      </a:pPr>
                      <a:r>
                        <a:rPr lang="es-EC" sz="1200" dirty="0">
                          <a:effectLst/>
                        </a:rPr>
                        <a:t>VULNERABILIDAD INSTITUCIONAL</a:t>
                      </a:r>
                    </a:p>
                    <a:p>
                      <a:pPr algn="ctr">
                        <a:spcAft>
                          <a:spcPts val="0"/>
                        </a:spcAft>
                        <a:tabLst>
                          <a:tab pos="4210050" algn="l"/>
                        </a:tabLst>
                      </a:pPr>
                      <a:r>
                        <a:rPr lang="es-EC" sz="1200" dirty="0">
                          <a:effectLst/>
                        </a:rPr>
                        <a:t> </a:t>
                      </a:r>
                      <a:endParaRPr lang="es-EC" sz="1200" dirty="0">
                        <a:effectLst/>
                        <a:latin typeface="Times New Roman" pitchFamily="18" charset="0"/>
                        <a:ea typeface="Times New Roman"/>
                        <a:cs typeface="Times New Roman" pitchFamily="18" charset="0"/>
                      </a:endParaRPr>
                    </a:p>
                  </a:txBody>
                  <a:tcPr marL="30182" marR="30182" marT="0" marB="0"/>
                </a:tc>
                <a:tc hMerge="1">
                  <a:txBody>
                    <a:bodyPr/>
                    <a:lstStyle/>
                    <a:p>
                      <a:endParaRPr lang="es-EC"/>
                    </a:p>
                  </a:txBody>
                  <a:tcPr/>
                </a:tc>
                <a:tc hMerge="1">
                  <a:txBody>
                    <a:bodyPr/>
                    <a:lstStyle/>
                    <a:p>
                      <a:endParaRPr lang="es-EC"/>
                    </a:p>
                  </a:txBody>
                  <a:tcPr/>
                </a:tc>
                <a:tc hMerge="1">
                  <a:txBody>
                    <a:bodyPr/>
                    <a:lstStyle/>
                    <a:p>
                      <a:endParaRPr lang="es-EC"/>
                    </a:p>
                  </a:txBody>
                  <a:tcPr/>
                </a:tc>
              </a:tr>
              <a:tr h="271061">
                <a:tc>
                  <a:txBody>
                    <a:bodyPr/>
                    <a:lstStyle/>
                    <a:p>
                      <a:pPr algn="ctr">
                        <a:spcAft>
                          <a:spcPts val="0"/>
                        </a:spcAft>
                      </a:pPr>
                      <a:r>
                        <a:rPr lang="es-EC" sz="500" dirty="0">
                          <a:effectLst/>
                        </a:rPr>
                        <a:t> </a:t>
                      </a:r>
                    </a:p>
                    <a:p>
                      <a:pPr algn="ctr">
                        <a:spcAft>
                          <a:spcPts val="0"/>
                        </a:spcAft>
                      </a:pPr>
                      <a:r>
                        <a:rPr lang="es-EC" sz="1200" dirty="0">
                          <a:effectLst/>
                        </a:rPr>
                        <a:t>Variable</a:t>
                      </a:r>
                      <a:endParaRPr lang="es-EC" sz="1200" dirty="0">
                        <a:effectLst/>
                        <a:latin typeface="Times New Roman" pitchFamily="18" charset="0"/>
                        <a:ea typeface="Times New Roman"/>
                        <a:cs typeface="Times New Roman" pitchFamily="18" charset="0"/>
                      </a:endParaRPr>
                    </a:p>
                  </a:txBody>
                  <a:tcPr marL="30182" marR="30182" marT="0" marB="0"/>
                </a:tc>
                <a:tc>
                  <a:txBody>
                    <a:bodyPr/>
                    <a:lstStyle/>
                    <a:p>
                      <a:pPr algn="ctr">
                        <a:spcAft>
                          <a:spcPts val="0"/>
                        </a:spcAft>
                      </a:pPr>
                      <a:r>
                        <a:rPr lang="es-EC" sz="1200">
                          <a:effectLst/>
                        </a:rPr>
                        <a:t> </a:t>
                      </a:r>
                    </a:p>
                    <a:p>
                      <a:pPr algn="ctr">
                        <a:spcAft>
                          <a:spcPts val="0"/>
                        </a:spcAft>
                      </a:pPr>
                      <a:r>
                        <a:rPr lang="es-EC" sz="1200">
                          <a:effectLst/>
                        </a:rPr>
                        <a:t>Indicador</a:t>
                      </a:r>
                      <a:endParaRPr lang="es-EC" sz="1200">
                        <a:effectLst/>
                        <a:latin typeface="Times New Roman" pitchFamily="18" charset="0"/>
                        <a:ea typeface="Times New Roman"/>
                        <a:cs typeface="Times New Roman" pitchFamily="18" charset="0"/>
                      </a:endParaRPr>
                    </a:p>
                  </a:txBody>
                  <a:tcPr marL="30182" marR="30182" marT="0" marB="0"/>
                </a:tc>
                <a:tc>
                  <a:txBody>
                    <a:bodyPr/>
                    <a:lstStyle/>
                    <a:p>
                      <a:pPr algn="ctr">
                        <a:spcAft>
                          <a:spcPts val="0"/>
                        </a:spcAft>
                      </a:pPr>
                      <a:r>
                        <a:rPr lang="es-EC" sz="1200" dirty="0">
                          <a:effectLst/>
                        </a:rPr>
                        <a:t> </a:t>
                      </a:r>
                    </a:p>
                    <a:p>
                      <a:pPr algn="ctr">
                        <a:spcAft>
                          <a:spcPts val="0"/>
                        </a:spcAft>
                      </a:pPr>
                      <a:r>
                        <a:rPr lang="es-EC" sz="1200" dirty="0">
                          <a:effectLst/>
                        </a:rPr>
                        <a:t>Niveles de los Indicadores Establecidos</a:t>
                      </a:r>
                    </a:p>
                    <a:p>
                      <a:pPr algn="ctr">
                        <a:spcAft>
                          <a:spcPts val="0"/>
                        </a:spcAft>
                      </a:pPr>
                      <a:r>
                        <a:rPr lang="es-EC" sz="1200" dirty="0">
                          <a:effectLst/>
                        </a:rPr>
                        <a:t> </a:t>
                      </a:r>
                      <a:endParaRPr lang="es-EC" sz="1200" dirty="0">
                        <a:effectLst/>
                        <a:latin typeface="Times New Roman" pitchFamily="18" charset="0"/>
                        <a:ea typeface="Times New Roman"/>
                        <a:cs typeface="Times New Roman" pitchFamily="18" charset="0"/>
                      </a:endParaRPr>
                    </a:p>
                  </a:txBody>
                  <a:tcPr marL="30182" marR="30182" marT="0" marB="0"/>
                </a:tc>
                <a:tc>
                  <a:txBody>
                    <a:bodyPr/>
                    <a:lstStyle/>
                    <a:p>
                      <a:pPr algn="ctr">
                        <a:spcAft>
                          <a:spcPts val="0"/>
                        </a:spcAft>
                      </a:pPr>
                      <a:r>
                        <a:rPr lang="es-EC" sz="1200">
                          <a:effectLst/>
                        </a:rPr>
                        <a:t> </a:t>
                      </a:r>
                    </a:p>
                    <a:p>
                      <a:pPr algn="ctr">
                        <a:spcAft>
                          <a:spcPts val="0"/>
                        </a:spcAft>
                      </a:pPr>
                      <a:r>
                        <a:rPr lang="es-EC" sz="1200">
                          <a:effectLst/>
                        </a:rPr>
                        <a:t>Niveles de Vulnerabilidad</a:t>
                      </a:r>
                      <a:endParaRPr lang="es-EC" sz="1200">
                        <a:effectLst/>
                        <a:latin typeface="Times New Roman" pitchFamily="18" charset="0"/>
                        <a:ea typeface="Times New Roman"/>
                        <a:cs typeface="Times New Roman" pitchFamily="18" charset="0"/>
                      </a:endParaRPr>
                    </a:p>
                  </a:txBody>
                  <a:tcPr marL="30182" marR="30182" marT="0" marB="0"/>
                </a:tc>
              </a:tr>
              <a:tr h="1355303">
                <a:tc>
                  <a:txBody>
                    <a:bodyPr/>
                    <a:lstStyle/>
                    <a:p>
                      <a:pPr algn="ctr">
                        <a:spcAft>
                          <a:spcPts val="0"/>
                        </a:spcAft>
                      </a:pPr>
                      <a:r>
                        <a:rPr lang="es-EC" sz="500" dirty="0">
                          <a:effectLst/>
                        </a:rPr>
                        <a:t> </a:t>
                      </a:r>
                    </a:p>
                    <a:p>
                      <a:pPr algn="ctr">
                        <a:spcAft>
                          <a:spcPts val="0"/>
                        </a:spcAft>
                      </a:pPr>
                      <a:r>
                        <a:rPr lang="es-EC" sz="500" dirty="0">
                          <a:effectLst/>
                        </a:rPr>
                        <a:t> </a:t>
                      </a:r>
                    </a:p>
                    <a:p>
                      <a:pPr algn="ctr">
                        <a:spcAft>
                          <a:spcPts val="0"/>
                        </a:spcAft>
                      </a:pPr>
                      <a:r>
                        <a:rPr lang="es-EC" sz="1200" dirty="0">
                          <a:effectLst/>
                        </a:rPr>
                        <a:t> </a:t>
                      </a:r>
                    </a:p>
                    <a:p>
                      <a:pPr algn="ctr">
                        <a:spcAft>
                          <a:spcPts val="0"/>
                        </a:spcAft>
                      </a:pPr>
                      <a:r>
                        <a:rPr lang="es-EC" sz="1200" dirty="0">
                          <a:effectLst/>
                        </a:rPr>
                        <a:t>Percepción del Accionar Institucional</a:t>
                      </a:r>
                    </a:p>
                    <a:p>
                      <a:pPr algn="ctr">
                        <a:spcAft>
                          <a:spcPts val="0"/>
                        </a:spcAft>
                        <a:tabLst>
                          <a:tab pos="4210050" algn="l"/>
                        </a:tabLst>
                      </a:pPr>
                      <a:r>
                        <a:rPr lang="es-EC" sz="500" dirty="0">
                          <a:effectLst/>
                        </a:rPr>
                        <a:t> </a:t>
                      </a:r>
                      <a:endParaRPr lang="es-EC" sz="500" dirty="0">
                        <a:effectLst/>
                        <a:latin typeface="Times New Roman"/>
                        <a:ea typeface="Times New Roman"/>
                      </a:endParaRPr>
                    </a:p>
                  </a:txBody>
                  <a:tcPr marL="30182" marR="30182" marT="0" marB="0"/>
                </a:tc>
                <a:tc>
                  <a:txBody>
                    <a:bodyPr/>
                    <a:lstStyle/>
                    <a:p>
                      <a:pPr algn="ctr">
                        <a:spcAft>
                          <a:spcPts val="0"/>
                        </a:spcAft>
                      </a:pPr>
                      <a:r>
                        <a:rPr lang="es-EC" sz="1200" dirty="0">
                          <a:effectLst/>
                        </a:rPr>
                        <a:t> </a:t>
                      </a:r>
                    </a:p>
                    <a:p>
                      <a:pPr algn="ctr">
                        <a:spcAft>
                          <a:spcPts val="0"/>
                        </a:spcAft>
                      </a:pPr>
                      <a:r>
                        <a:rPr lang="es-EC" sz="1200" dirty="0">
                          <a:effectLst/>
                        </a:rPr>
                        <a:t>Niveles de percepción de la presencia institucional de acuerdo a los procesos de gestión del riesgo.</a:t>
                      </a:r>
                    </a:p>
                    <a:p>
                      <a:pPr algn="ctr">
                        <a:spcAft>
                          <a:spcPts val="0"/>
                        </a:spcAft>
                        <a:tabLst>
                          <a:tab pos="4210050" algn="l"/>
                        </a:tabLst>
                      </a:pPr>
                      <a:r>
                        <a:rPr lang="es-EC" sz="1200" dirty="0">
                          <a:effectLst/>
                        </a:rPr>
                        <a:t> </a:t>
                      </a:r>
                      <a:endParaRPr lang="es-EC" sz="1200" dirty="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 </a:t>
                      </a:r>
                    </a:p>
                    <a:p>
                      <a:pPr algn="ctr">
                        <a:spcAft>
                          <a:spcPts val="0"/>
                        </a:spcAft>
                      </a:pPr>
                      <a:r>
                        <a:rPr lang="es-EC" sz="1200" dirty="0">
                          <a:effectLst/>
                        </a:rPr>
                        <a:t>Alta: No existe el reconocimiento de una institución que lidere el proceso.</a:t>
                      </a:r>
                      <a:endParaRPr lang="es-EC" sz="1200" dirty="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A menor liderazgo de la institución competente para manejar los procesos de gestión del riesgo, mayor será la incertidumbre con la que se tomen las decisiones</a:t>
                      </a:r>
                      <a:endParaRPr lang="es-EC" sz="1200" dirty="0">
                        <a:effectLst/>
                        <a:latin typeface="Times New Roman" pitchFamily="18" charset="0"/>
                        <a:ea typeface="Times New Roman"/>
                        <a:cs typeface="Times New Roman" pitchFamily="18" charset="0"/>
                      </a:endParaRPr>
                    </a:p>
                  </a:txBody>
                  <a:tcPr marL="30182" marR="30182" marT="0" marB="0" anchor="ctr"/>
                </a:tc>
              </a:tr>
              <a:tr h="2228720">
                <a:tc>
                  <a:txBody>
                    <a:bodyPr/>
                    <a:lstStyle/>
                    <a:p>
                      <a:pPr>
                        <a:spcAft>
                          <a:spcPts val="0"/>
                        </a:spcAft>
                      </a:pPr>
                      <a:r>
                        <a:rPr lang="es-EC" sz="500" dirty="0">
                          <a:effectLst/>
                        </a:rPr>
                        <a:t> </a:t>
                      </a:r>
                    </a:p>
                    <a:p>
                      <a:pPr algn="ctr">
                        <a:spcAft>
                          <a:spcPts val="0"/>
                        </a:spcAft>
                      </a:pPr>
                      <a:r>
                        <a:rPr lang="es-EC" sz="1200" dirty="0">
                          <a:effectLst/>
                        </a:rPr>
                        <a:t>Proyectos, Obras o Acciones Ejecutadas en cada Proceso de la Gestión del Riesgo</a:t>
                      </a:r>
                    </a:p>
                    <a:p>
                      <a:pPr algn="ctr">
                        <a:spcAft>
                          <a:spcPts val="0"/>
                        </a:spcAft>
                        <a:tabLst>
                          <a:tab pos="4210050" algn="l"/>
                        </a:tabLst>
                      </a:pPr>
                      <a:r>
                        <a:rPr lang="es-EC" sz="1200" dirty="0">
                          <a:effectLst/>
                        </a:rPr>
                        <a:t> </a:t>
                      </a:r>
                      <a:endParaRPr lang="es-EC" sz="1200" dirty="0">
                        <a:effectLst/>
                        <a:latin typeface="Times New Roman" pitchFamily="18" charset="0"/>
                        <a:ea typeface="Times New Roman"/>
                        <a:cs typeface="Times New Roman" pitchFamily="18" charset="0"/>
                      </a:endParaRPr>
                    </a:p>
                  </a:txBody>
                  <a:tcPr marL="30182" marR="30182" marT="0" marB="0"/>
                </a:tc>
                <a:tc>
                  <a:txBody>
                    <a:bodyPr/>
                    <a:lstStyle/>
                    <a:p>
                      <a:pPr algn="ctr">
                        <a:spcAft>
                          <a:spcPts val="0"/>
                        </a:spcAft>
                      </a:pPr>
                      <a:r>
                        <a:rPr lang="es-EC" sz="1200">
                          <a:effectLst/>
                        </a:rPr>
                        <a:t>Relación entre el número de acciones ejecutadas en el cantón con las acciones mínimas 16 propuestas para cada proceso de la gestión del riesgo.</a:t>
                      </a:r>
                    </a:p>
                    <a:p>
                      <a:pPr algn="ctr">
                        <a:spcAft>
                          <a:spcPts val="0"/>
                        </a:spcAft>
                        <a:tabLst>
                          <a:tab pos="4210050" algn="l"/>
                        </a:tabLst>
                      </a:pPr>
                      <a:r>
                        <a:rPr lang="es-EC" sz="1200">
                          <a:effectLst/>
                        </a:rPr>
                        <a:t> </a:t>
                      </a:r>
                      <a:endParaRPr lang="es-EC" sz="120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 </a:t>
                      </a:r>
                    </a:p>
                    <a:p>
                      <a:pPr algn="ctr">
                        <a:spcAft>
                          <a:spcPts val="0"/>
                        </a:spcAft>
                      </a:pPr>
                      <a:r>
                        <a:rPr lang="es-EC" sz="1200" dirty="0">
                          <a:effectLst/>
                        </a:rPr>
                        <a:t>Media: Se han ejecutado, al menos el 50% de las acciones propuestas en cada proceso</a:t>
                      </a:r>
                      <a:endParaRPr lang="es-EC" sz="1200" dirty="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A menor cantidad de acciones ejecutadas en cada proceso de gestión del riesgo, mayor será el nivel de vulnerabilidad del municipio evaluado.</a:t>
                      </a:r>
                      <a:endParaRPr lang="es-EC" sz="1200" dirty="0">
                        <a:effectLst/>
                        <a:latin typeface="Times New Roman" pitchFamily="18" charset="0"/>
                        <a:ea typeface="Times New Roman"/>
                        <a:cs typeface="Times New Roman" pitchFamily="18" charset="0"/>
                      </a:endParaRPr>
                    </a:p>
                  </a:txBody>
                  <a:tcPr marL="30182" marR="30182" marT="0" marB="0" anchor="ctr"/>
                </a:tc>
              </a:tr>
              <a:tr h="1897425">
                <a:tc>
                  <a:txBody>
                    <a:bodyPr/>
                    <a:lstStyle/>
                    <a:p>
                      <a:pPr>
                        <a:spcAft>
                          <a:spcPts val="0"/>
                        </a:spcAft>
                      </a:pPr>
                      <a:r>
                        <a:rPr lang="es-EC" sz="500" dirty="0">
                          <a:effectLst/>
                        </a:rPr>
                        <a:t> </a:t>
                      </a:r>
                    </a:p>
                    <a:p>
                      <a:pPr>
                        <a:spcAft>
                          <a:spcPts val="0"/>
                        </a:spcAft>
                      </a:pPr>
                      <a:r>
                        <a:rPr lang="es-EC" sz="500" dirty="0">
                          <a:effectLst/>
                        </a:rPr>
                        <a:t> </a:t>
                      </a:r>
                      <a:endParaRPr lang="es-EC" sz="1200" dirty="0">
                        <a:effectLst/>
                      </a:endParaRPr>
                    </a:p>
                    <a:p>
                      <a:pPr algn="ctr">
                        <a:spcAft>
                          <a:spcPts val="0"/>
                        </a:spcAft>
                      </a:pPr>
                      <a:r>
                        <a:rPr lang="es-EC" sz="1200" dirty="0">
                          <a:effectLst/>
                        </a:rPr>
                        <a:t>Manejo de Conflictos de Gestión entre Instituciones Competentes</a:t>
                      </a:r>
                      <a:endParaRPr lang="es-EC" sz="1200" dirty="0">
                        <a:effectLst/>
                        <a:latin typeface="Times New Roman" pitchFamily="18" charset="0"/>
                        <a:ea typeface="Times New Roman"/>
                        <a:cs typeface="Times New Roman" pitchFamily="18" charset="0"/>
                      </a:endParaRPr>
                    </a:p>
                  </a:txBody>
                  <a:tcPr marL="30182" marR="30182" marT="0" marB="0"/>
                </a:tc>
                <a:tc>
                  <a:txBody>
                    <a:bodyPr/>
                    <a:lstStyle/>
                    <a:p>
                      <a:pPr algn="ctr">
                        <a:spcAft>
                          <a:spcPts val="0"/>
                        </a:spcAft>
                      </a:pPr>
                      <a:r>
                        <a:rPr lang="es-EC" sz="1200" dirty="0">
                          <a:effectLst/>
                        </a:rPr>
                        <a:t>Identificación de conflictos entre instituciones que impiden una adecuada implementación de la gestión del riesgo en el cantón.</a:t>
                      </a:r>
                      <a:endParaRPr lang="es-EC" sz="1200" dirty="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 </a:t>
                      </a:r>
                    </a:p>
                    <a:p>
                      <a:pPr algn="ctr">
                        <a:spcAft>
                          <a:spcPts val="0"/>
                        </a:spcAft>
                      </a:pPr>
                      <a:r>
                        <a:rPr lang="es-EC" sz="1200" dirty="0">
                          <a:effectLst/>
                        </a:rPr>
                        <a:t>Alta: No existen protocolos u decisión para el manejo del conflicto.</a:t>
                      </a:r>
                      <a:endParaRPr lang="es-EC" sz="1200" dirty="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A mayor conflictividad, mayor es la dificultad para implementar los procesos de gestión del riesgo en el cantón.</a:t>
                      </a:r>
                      <a:endParaRPr lang="es-EC" sz="1200" dirty="0">
                        <a:effectLst/>
                        <a:latin typeface="Times New Roman" pitchFamily="18" charset="0"/>
                        <a:ea typeface="Times New Roman"/>
                        <a:cs typeface="Times New Roman" pitchFamily="18" charset="0"/>
                      </a:endParaRPr>
                    </a:p>
                  </a:txBody>
                  <a:tcPr marL="30182" marR="30182" marT="0" marB="0" anchor="ctr"/>
                </a:tc>
              </a:tr>
              <a:tr h="982112">
                <a:tc>
                  <a:txBody>
                    <a:bodyPr/>
                    <a:lstStyle/>
                    <a:p>
                      <a:pPr algn="ctr">
                        <a:spcAft>
                          <a:spcPts val="0"/>
                        </a:spcAft>
                      </a:pPr>
                      <a:r>
                        <a:rPr lang="es-EC" sz="500" dirty="0">
                          <a:effectLst/>
                        </a:rPr>
                        <a:t> </a:t>
                      </a:r>
                    </a:p>
                    <a:p>
                      <a:pPr>
                        <a:spcAft>
                          <a:spcPts val="0"/>
                        </a:spcAft>
                      </a:pPr>
                      <a:r>
                        <a:rPr lang="es-EC" sz="500" dirty="0">
                          <a:effectLst/>
                        </a:rPr>
                        <a:t> </a:t>
                      </a:r>
                    </a:p>
                    <a:p>
                      <a:pPr algn="ctr">
                        <a:spcAft>
                          <a:spcPts val="0"/>
                        </a:spcAft>
                      </a:pPr>
                      <a:r>
                        <a:rPr lang="es-EC" sz="1200" dirty="0">
                          <a:effectLst/>
                        </a:rPr>
                        <a:t>Estructura Orgánico Funcional del Municipio</a:t>
                      </a:r>
                      <a:endParaRPr lang="es-EC" sz="1200" dirty="0">
                        <a:effectLst/>
                        <a:latin typeface="Times New Roman" pitchFamily="18" charset="0"/>
                        <a:ea typeface="Times New Roman"/>
                        <a:cs typeface="Times New Roman" pitchFamily="18" charset="0"/>
                      </a:endParaRPr>
                    </a:p>
                  </a:txBody>
                  <a:tcPr marL="30182" marR="30182" marT="0" marB="0"/>
                </a:tc>
                <a:tc>
                  <a:txBody>
                    <a:bodyPr/>
                    <a:lstStyle/>
                    <a:p>
                      <a:pPr algn="ctr">
                        <a:spcAft>
                          <a:spcPts val="0"/>
                        </a:spcAft>
                      </a:pPr>
                      <a:r>
                        <a:rPr lang="es-EC" sz="1200" dirty="0">
                          <a:effectLst/>
                        </a:rPr>
                        <a:t>Incorporación de los parámetros mínimos establecidos por la SNGR, para abordar la gestión del riesgo en el nivel cantonal</a:t>
                      </a:r>
                      <a:endParaRPr lang="es-EC" sz="1200" dirty="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Media: Cumple con todas las regulaciones establecidas por la SNGR.</a:t>
                      </a:r>
                      <a:endParaRPr lang="es-EC" sz="1200" dirty="0">
                        <a:effectLst/>
                        <a:latin typeface="Times New Roman" pitchFamily="18" charset="0"/>
                        <a:ea typeface="Times New Roman"/>
                        <a:cs typeface="Times New Roman" pitchFamily="18" charset="0"/>
                      </a:endParaRPr>
                    </a:p>
                  </a:txBody>
                  <a:tcPr marL="30182" marR="30182" marT="0" marB="0" anchor="ctr"/>
                </a:tc>
                <a:tc>
                  <a:txBody>
                    <a:bodyPr/>
                    <a:lstStyle/>
                    <a:p>
                      <a:pPr algn="ctr">
                        <a:spcAft>
                          <a:spcPts val="0"/>
                        </a:spcAft>
                      </a:pPr>
                      <a:r>
                        <a:rPr lang="es-EC" sz="1200" dirty="0">
                          <a:effectLst/>
                        </a:rPr>
                        <a:t>A menor capacidad organizacional, menor será la posibilidad de enfrentar los riesgos desde el punto de vista administrativo</a:t>
                      </a:r>
                      <a:endParaRPr lang="es-EC" sz="1200" dirty="0">
                        <a:effectLst/>
                        <a:latin typeface="Times New Roman" pitchFamily="18" charset="0"/>
                        <a:ea typeface="Times New Roman"/>
                        <a:cs typeface="Times New Roman" pitchFamily="18" charset="0"/>
                      </a:endParaRPr>
                    </a:p>
                  </a:txBody>
                  <a:tcPr marL="30182" marR="30182" marT="0" marB="0" anchor="ctr"/>
                </a:tc>
              </a:tr>
            </a:tbl>
          </a:graphicData>
        </a:graphic>
      </p:graphicFrame>
      <p:sp>
        <p:nvSpPr>
          <p:cNvPr id="5" name="4 Rectángulo"/>
          <p:cNvSpPr/>
          <p:nvPr/>
        </p:nvSpPr>
        <p:spPr>
          <a:xfrm>
            <a:off x="2872408" y="8545016"/>
            <a:ext cx="6400800" cy="400110"/>
          </a:xfrm>
          <a:prstGeom prst="rect">
            <a:avLst/>
          </a:prstGeom>
        </p:spPr>
        <p:txBody>
          <a:bodyPr>
            <a:spAutoFit/>
          </a:bodyPr>
          <a:lstStyle/>
          <a:p>
            <a:pPr algn="ctr"/>
            <a:r>
              <a:rPr lang="es-EC" sz="1000" b="1" i="1" dirty="0">
                <a:latin typeface="Times New Roman" pitchFamily="18" charset="0"/>
                <a:cs typeface="Times New Roman" pitchFamily="18" charset="0"/>
              </a:rPr>
              <a:t>FUENTE</a:t>
            </a:r>
            <a:r>
              <a:rPr lang="es-EC" sz="1000" i="1" dirty="0">
                <a:latin typeface="Times New Roman" pitchFamily="18" charset="0"/>
                <a:cs typeface="Times New Roman" pitchFamily="18" charset="0"/>
              </a:rPr>
              <a:t>: Encuestas de percepción sobre acción institucional.</a:t>
            </a:r>
          </a:p>
          <a:p>
            <a:pPr algn="ctr"/>
            <a:r>
              <a:rPr lang="es-EC" sz="1000" i="1" dirty="0">
                <a:latin typeface="Times New Roman" pitchFamily="18" charset="0"/>
                <a:cs typeface="Times New Roman" pitchFamily="18" charset="0"/>
              </a:rPr>
              <a:t>ELABORACIÓN: AUTORES)</a:t>
            </a:r>
          </a:p>
        </p:txBody>
      </p:sp>
    </p:spTree>
    <p:extLst>
      <p:ext uri="{BB962C8B-B14F-4D97-AF65-F5344CB8AC3E}">
        <p14:creationId xmlns:p14="http://schemas.microsoft.com/office/powerpoint/2010/main" val="4009069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117 Grupo"/>
          <p:cNvGrpSpPr>
            <a:grpSpLocks/>
          </p:cNvGrpSpPr>
          <p:nvPr/>
        </p:nvGrpSpPr>
        <p:grpSpPr bwMode="auto">
          <a:xfrm>
            <a:off x="2152328" y="480120"/>
            <a:ext cx="8652802" cy="930730"/>
            <a:chOff x="1767" y="-182"/>
            <a:chExt cx="56876" cy="7230"/>
          </a:xfrm>
        </p:grpSpPr>
        <p:pic>
          <p:nvPicPr>
            <p:cNvPr id="55" name="Diagrama 55"/>
            <p:cNvPicPr>
              <a:picLocks noChangeArrowheads="1"/>
            </p:cNvPicPr>
            <p:nvPr/>
          </p:nvPicPr>
          <p:blipFill>
            <a:blip r:embed="rId3" cstate="print"/>
            <a:srcRect/>
            <a:stretch>
              <a:fillRect/>
            </a:stretch>
          </p:blipFill>
          <p:spPr bwMode="auto">
            <a:xfrm>
              <a:off x="1767" y="-182"/>
              <a:ext cx="56876" cy="5607"/>
            </a:xfrm>
            <a:prstGeom prst="rect">
              <a:avLst/>
            </a:prstGeom>
            <a:noFill/>
          </p:spPr>
        </p:pic>
        <p:grpSp>
          <p:nvGrpSpPr>
            <p:cNvPr id="116" name="116 Grupo"/>
            <p:cNvGrpSpPr>
              <a:grpSpLocks/>
            </p:cNvGrpSpPr>
            <p:nvPr/>
          </p:nvGrpSpPr>
          <p:grpSpPr bwMode="auto">
            <a:xfrm>
              <a:off x="6568" y="4762"/>
              <a:ext cx="43819" cy="2286"/>
              <a:chOff x="758" y="-666"/>
              <a:chExt cx="43818" cy="2286"/>
            </a:xfrm>
          </p:grpSpPr>
          <p:cxnSp>
            <p:nvCxnSpPr>
              <p:cNvPr id="63" name="63 Conector recto de flecha"/>
              <p:cNvCxnSpPr>
                <a:cxnSpLocks noChangeShapeType="1"/>
              </p:cNvCxnSpPr>
              <p:nvPr/>
            </p:nvCxnSpPr>
            <p:spPr bwMode="auto">
              <a:xfrm>
                <a:off x="13142" y="-571"/>
                <a:ext cx="0" cy="2190"/>
              </a:xfrm>
              <a:prstGeom prst="straightConnector1">
                <a:avLst/>
              </a:prstGeom>
              <a:noFill/>
              <a:ln w="25400">
                <a:solidFill>
                  <a:srgbClr val="7030A0"/>
                </a:solidFill>
                <a:round/>
                <a:headEnd/>
                <a:tailEnd type="arrow" w="med" len="med"/>
              </a:ln>
              <a:effectLst>
                <a:outerShdw dist="20000" dir="5400000" rotWithShape="0">
                  <a:srgbClr val="000000">
                    <a:alpha val="37999"/>
                  </a:srgbClr>
                </a:outerShdw>
              </a:effectLst>
            </p:spPr>
          </p:cxnSp>
          <p:cxnSp>
            <p:nvCxnSpPr>
              <p:cNvPr id="100" name="100 Conector recto de flecha"/>
              <p:cNvCxnSpPr>
                <a:cxnSpLocks noChangeShapeType="1"/>
              </p:cNvCxnSpPr>
              <p:nvPr/>
            </p:nvCxnSpPr>
            <p:spPr bwMode="auto">
              <a:xfrm>
                <a:off x="758" y="-571"/>
                <a:ext cx="0" cy="2190"/>
              </a:xfrm>
              <a:prstGeom prst="straightConnector1">
                <a:avLst/>
              </a:prstGeom>
              <a:noFill/>
              <a:ln w="25400">
                <a:solidFill>
                  <a:srgbClr val="76923C"/>
                </a:solidFill>
                <a:round/>
                <a:headEnd/>
                <a:tailEnd type="arrow" w="med" len="med"/>
              </a:ln>
              <a:effectLst>
                <a:outerShdw dist="20000" dir="5400000" rotWithShape="0">
                  <a:srgbClr val="000000">
                    <a:alpha val="37999"/>
                  </a:srgbClr>
                </a:outerShdw>
              </a:effectLst>
            </p:spPr>
          </p:cxnSp>
          <p:cxnSp>
            <p:nvCxnSpPr>
              <p:cNvPr id="101" name="101 Conector recto de flecha"/>
              <p:cNvCxnSpPr>
                <a:cxnSpLocks noChangeShapeType="1"/>
              </p:cNvCxnSpPr>
              <p:nvPr/>
            </p:nvCxnSpPr>
            <p:spPr bwMode="auto">
              <a:xfrm>
                <a:off x="44577" y="-666"/>
                <a:ext cx="0" cy="2190"/>
              </a:xfrm>
              <a:prstGeom prst="straightConnector1">
                <a:avLst/>
              </a:prstGeom>
              <a:noFill/>
              <a:ln w="25400">
                <a:solidFill>
                  <a:srgbClr val="7F7F7F"/>
                </a:solidFill>
                <a:round/>
                <a:headEnd/>
                <a:tailEnd type="arrow" w="med" len="med"/>
              </a:ln>
              <a:effectLst>
                <a:outerShdw dist="20000" dir="5400000" rotWithShape="0">
                  <a:srgbClr val="000000">
                    <a:alpha val="37999"/>
                  </a:srgbClr>
                </a:outerShdw>
              </a:effectLst>
            </p:spPr>
          </p:cxnSp>
          <p:cxnSp>
            <p:nvCxnSpPr>
              <p:cNvPr id="103" name="103 Conector recto de flecha"/>
              <p:cNvCxnSpPr>
                <a:cxnSpLocks noChangeShapeType="1"/>
              </p:cNvCxnSpPr>
              <p:nvPr/>
            </p:nvCxnSpPr>
            <p:spPr bwMode="auto">
              <a:xfrm>
                <a:off x="26978" y="-666"/>
                <a:ext cx="0" cy="2190"/>
              </a:xfrm>
              <a:prstGeom prst="straightConnector1">
                <a:avLst/>
              </a:prstGeom>
              <a:noFill/>
              <a:ln w="25400">
                <a:solidFill>
                  <a:srgbClr val="00B0F0"/>
                </a:solidFill>
                <a:round/>
                <a:headEnd/>
                <a:tailEnd type="arrow" w="med" len="med"/>
              </a:ln>
              <a:effectLst>
                <a:outerShdw dist="20000" dir="5400000" rotWithShape="0">
                  <a:srgbClr val="000000">
                    <a:alpha val="37999"/>
                  </a:srgbClr>
                </a:outerShdw>
              </a:effectLst>
            </p:spPr>
          </p:cxnSp>
        </p:grpSp>
      </p:grpSp>
      <p:sp>
        <p:nvSpPr>
          <p:cNvPr id="8202" name="Rectangle 10"/>
          <p:cNvSpPr>
            <a:spLocks noChangeArrowheads="1"/>
          </p:cNvSpPr>
          <p:nvPr/>
        </p:nvSpPr>
        <p:spPr bwMode="auto">
          <a:xfrm>
            <a:off x="4355773" y="8977064"/>
            <a:ext cx="3629203" cy="437043"/>
          </a:xfrm>
          <a:prstGeom prst="rect">
            <a:avLst/>
          </a:prstGeom>
          <a:noFill/>
          <a:ln w="9525">
            <a:noFill/>
            <a:miter lim="800000"/>
            <a:headEnd/>
            <a:tailEnd/>
          </a:ln>
          <a:effectLst/>
        </p:spPr>
        <p:txBody>
          <a:bodyPr vert="horz" wrap="square" lIns="128016" tIns="64008" rIns="128016" bIns="64008" numCol="1" anchor="ctr" anchorCtr="0" compatLnSpc="1">
            <a:prstTxWarp prst="textNoShape">
              <a:avLst/>
            </a:prstTxWarp>
            <a:spAutoFit/>
          </a:bodyPr>
          <a:lstStyle/>
          <a:p>
            <a:pPr algn="ctr" fontAlgn="base">
              <a:spcBef>
                <a:spcPct val="0"/>
              </a:spcBef>
              <a:spcAft>
                <a:spcPct val="0"/>
              </a:spcAft>
            </a:pPr>
            <a:r>
              <a:rPr lang="es-ES_tradnl" sz="1000" b="1" dirty="0">
                <a:solidFill>
                  <a:srgbClr val="000000"/>
                </a:solidFill>
                <a:latin typeface="Times New Roman" pitchFamily="18" charset="0"/>
                <a:ea typeface="Times New Roman" pitchFamily="18" charset="0"/>
                <a:cs typeface="Times New Roman" pitchFamily="18" charset="0"/>
              </a:rPr>
              <a:t>F</a:t>
            </a:r>
            <a:r>
              <a:rPr lang="es-ES_tradnl" sz="1000" b="1" dirty="0" bmk="">
                <a:solidFill>
                  <a:srgbClr val="000000"/>
                </a:solidFill>
                <a:latin typeface="Times New Roman" pitchFamily="18" charset="0"/>
                <a:ea typeface="Times New Roman" pitchFamily="18" charset="0"/>
                <a:cs typeface="Times New Roman" pitchFamily="18" charset="0"/>
              </a:rPr>
              <a:t>IGURA 1</a:t>
            </a:r>
            <a:r>
              <a:rPr lang="es-ES_tradnl" sz="1000" b="1" dirty="0" smtClean="0" bmk="">
                <a:solidFill>
                  <a:srgbClr val="000000"/>
                </a:solidFill>
                <a:latin typeface="Times New Roman" pitchFamily="18" charset="0"/>
                <a:ea typeface="Times New Roman" pitchFamily="18" charset="0"/>
                <a:cs typeface="Times New Roman" pitchFamily="18" charset="0"/>
              </a:rPr>
              <a:t>. </a:t>
            </a:r>
            <a:r>
              <a:rPr lang="es-ES_tradnl" sz="1000" dirty="0" smtClean="0" bmk="_Toc340136883">
                <a:solidFill>
                  <a:srgbClr val="000000"/>
                </a:solidFill>
                <a:latin typeface="Times New Roman" pitchFamily="18" charset="0"/>
                <a:ea typeface="Times New Roman" pitchFamily="18" charset="0"/>
                <a:cs typeface="Times New Roman" pitchFamily="18" charset="0"/>
              </a:rPr>
              <a:t>Estructura para cartografía </a:t>
            </a:r>
            <a:r>
              <a:rPr lang="es-ES_tradnl" sz="1000" dirty="0" bmk="_Toc340136883">
                <a:solidFill>
                  <a:srgbClr val="000000"/>
                </a:solidFill>
                <a:latin typeface="Times New Roman" pitchFamily="18" charset="0"/>
                <a:ea typeface="Times New Roman" pitchFamily="18" charset="0"/>
                <a:cs typeface="Times New Roman" pitchFamily="18" charset="0"/>
              </a:rPr>
              <a:t>base a escala 1:50 000</a:t>
            </a:r>
            <a:endParaRPr lang="es-ES" sz="1000" dirty="0">
              <a:latin typeface="Times New Roman" pitchFamily="18" charset="0"/>
              <a:cs typeface="Times New Roman" pitchFamily="18" charset="0"/>
            </a:endParaRPr>
          </a:p>
          <a:p>
            <a:pPr algn="ctr" eaLnBrk="0" fontAlgn="base" hangingPunct="0">
              <a:spcBef>
                <a:spcPct val="0"/>
              </a:spcBef>
              <a:spcAft>
                <a:spcPct val="0"/>
              </a:spcAft>
            </a:pPr>
            <a:r>
              <a:rPr lang="es-EC" sz="1000" b="1" dirty="0" smtClean="0">
                <a:solidFill>
                  <a:srgbClr val="000000"/>
                </a:solidFill>
                <a:latin typeface="Times New Roman" pitchFamily="18" charset="0"/>
                <a:ea typeface="Times New Roman" pitchFamily="18" charset="0"/>
                <a:cs typeface="Times New Roman" pitchFamily="18" charset="0"/>
              </a:rPr>
              <a:t>Fuente:</a:t>
            </a:r>
            <a:r>
              <a:rPr lang="es-EC" sz="1000" dirty="0" smtClean="0">
                <a:solidFill>
                  <a:srgbClr val="000000"/>
                </a:solidFill>
                <a:latin typeface="Times New Roman" pitchFamily="18" charset="0"/>
                <a:ea typeface="Times New Roman" pitchFamily="18" charset="0"/>
                <a:cs typeface="Times New Roman" pitchFamily="18" charset="0"/>
              </a:rPr>
              <a:t> </a:t>
            </a:r>
            <a:r>
              <a:rPr lang="es-EC" sz="1000" dirty="0">
                <a:solidFill>
                  <a:srgbClr val="000000"/>
                </a:solidFill>
                <a:latin typeface="Times New Roman" pitchFamily="18" charset="0"/>
                <a:ea typeface="Times New Roman" pitchFamily="18" charset="0"/>
                <a:cs typeface="Times New Roman" pitchFamily="18" charset="0"/>
              </a:rPr>
              <a:t>ALDEÁN W., HIDALGO I</a:t>
            </a:r>
            <a:r>
              <a:rPr lang="es-EC" sz="1000" dirty="0" smtClean="0">
                <a:solidFill>
                  <a:srgbClr val="000000"/>
                </a:solidFill>
                <a:latin typeface="Times New Roman" pitchFamily="18" charset="0"/>
                <a:ea typeface="Times New Roman" pitchFamily="18" charset="0"/>
                <a:cs typeface="Times New Roman" pitchFamily="18" charset="0"/>
              </a:rPr>
              <a:t>. (2012)</a:t>
            </a:r>
            <a:endParaRPr lang="es-EC" sz="1000" dirty="0">
              <a:latin typeface="Times New Roman" pitchFamily="18" charset="0"/>
              <a:cs typeface="Times New Roman" pitchFamily="18" charset="0"/>
            </a:endParaRPr>
          </a:p>
        </p:txBody>
      </p:sp>
      <p:sp>
        <p:nvSpPr>
          <p:cNvPr id="12" name="11 Rectángulo">
            <a:hlinkClick r:id="rId4" action="ppaction://hlinksldjump"/>
          </p:cNvPr>
          <p:cNvSpPr/>
          <p:nvPr/>
        </p:nvSpPr>
        <p:spPr>
          <a:xfrm>
            <a:off x="10433248" y="9063741"/>
            <a:ext cx="2160240"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3">
                    <a:lumMod val="50000"/>
                  </a:schemeClr>
                </a:solidFill>
                <a:latin typeface="Times New Roman" pitchFamily="18" charset="0"/>
                <a:cs typeface="Times New Roman" pitchFamily="18" charset="0"/>
              </a:rPr>
              <a:t>SIGUIENTE</a:t>
            </a:r>
            <a:endParaRPr lang="es-EC" sz="1800" dirty="0">
              <a:solidFill>
                <a:schemeClr val="accent3">
                  <a:lumMod val="50000"/>
                </a:schemeClr>
              </a:solidFill>
              <a:latin typeface="Times New Roman" pitchFamily="18" charset="0"/>
              <a:cs typeface="Times New Roman" pitchFamily="18" charset="0"/>
            </a:endParaRPr>
          </a:p>
        </p:txBody>
      </p:sp>
      <p:graphicFrame>
        <p:nvGraphicFramePr>
          <p:cNvPr id="13" name="12 Diagrama"/>
          <p:cNvGraphicFramePr/>
          <p:nvPr>
            <p:extLst>
              <p:ext uri="{D42A27DB-BD31-4B8C-83A1-F6EECF244321}">
                <p14:modId xmlns:p14="http://schemas.microsoft.com/office/powerpoint/2010/main" val="256602622"/>
              </p:ext>
            </p:extLst>
          </p:nvPr>
        </p:nvGraphicFramePr>
        <p:xfrm>
          <a:off x="990967" y="1560240"/>
          <a:ext cx="10954449" cy="61206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7809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118 Grupo"/>
          <p:cNvGrpSpPr>
            <a:grpSpLocks/>
          </p:cNvGrpSpPr>
          <p:nvPr/>
        </p:nvGrpSpPr>
        <p:grpSpPr bwMode="auto">
          <a:xfrm>
            <a:off x="1461051" y="264096"/>
            <a:ext cx="9785216" cy="1093470"/>
            <a:chOff x="0" y="0"/>
            <a:chExt cx="66294" cy="7810"/>
          </a:xfrm>
        </p:grpSpPr>
        <p:pic>
          <p:nvPicPr>
            <p:cNvPr id="168" name="Diagrama 55"/>
            <p:cNvPicPr>
              <a:picLocks noChangeArrowheads="1"/>
            </p:cNvPicPr>
            <p:nvPr/>
          </p:nvPicPr>
          <p:blipFill>
            <a:blip r:embed="rId2" cstate="print"/>
            <a:srcRect/>
            <a:stretch>
              <a:fillRect/>
            </a:stretch>
          </p:blipFill>
          <p:spPr bwMode="auto">
            <a:xfrm>
              <a:off x="1767" y="-182"/>
              <a:ext cx="58949" cy="6156"/>
            </a:xfrm>
            <a:prstGeom prst="rect">
              <a:avLst/>
            </a:prstGeom>
            <a:noFill/>
          </p:spPr>
        </p:pic>
        <p:grpSp>
          <p:nvGrpSpPr>
            <p:cNvPr id="169" name="169 Grupo"/>
            <p:cNvGrpSpPr>
              <a:grpSpLocks/>
            </p:cNvGrpSpPr>
            <p:nvPr/>
          </p:nvGrpSpPr>
          <p:grpSpPr bwMode="auto">
            <a:xfrm>
              <a:off x="7334" y="5429"/>
              <a:ext cx="44958" cy="2381"/>
              <a:chOff x="1524" y="0"/>
              <a:chExt cx="44958" cy="2381"/>
            </a:xfrm>
          </p:grpSpPr>
          <p:cxnSp>
            <p:nvCxnSpPr>
              <p:cNvPr id="170" name="170 Conector recto de flecha"/>
              <p:cNvCxnSpPr>
                <a:cxnSpLocks noChangeShapeType="1"/>
              </p:cNvCxnSpPr>
              <p:nvPr/>
            </p:nvCxnSpPr>
            <p:spPr bwMode="auto">
              <a:xfrm>
                <a:off x="14478" y="95"/>
                <a:ext cx="0" cy="2191"/>
              </a:xfrm>
              <a:prstGeom prst="straightConnector1">
                <a:avLst/>
              </a:prstGeom>
              <a:noFill/>
              <a:ln w="25400">
                <a:solidFill>
                  <a:srgbClr val="7030A0"/>
                </a:solidFill>
                <a:round/>
                <a:headEnd/>
                <a:tailEnd type="arrow" w="med" len="med"/>
              </a:ln>
              <a:effectLst>
                <a:outerShdw dist="20000" dir="5400000" rotWithShape="0">
                  <a:srgbClr val="000000">
                    <a:alpha val="37999"/>
                  </a:srgbClr>
                </a:outerShdw>
              </a:effectLst>
            </p:spPr>
          </p:cxnSp>
          <p:cxnSp>
            <p:nvCxnSpPr>
              <p:cNvPr id="171" name="171 Conector recto de flecha"/>
              <p:cNvCxnSpPr>
                <a:cxnSpLocks noChangeShapeType="1"/>
              </p:cNvCxnSpPr>
              <p:nvPr/>
            </p:nvCxnSpPr>
            <p:spPr bwMode="auto">
              <a:xfrm>
                <a:off x="1524" y="190"/>
                <a:ext cx="0" cy="2191"/>
              </a:xfrm>
              <a:prstGeom prst="straightConnector1">
                <a:avLst/>
              </a:prstGeom>
              <a:noFill/>
              <a:ln w="25400">
                <a:solidFill>
                  <a:srgbClr val="76923C"/>
                </a:solidFill>
                <a:round/>
                <a:headEnd/>
                <a:tailEnd type="arrow" w="med" len="med"/>
              </a:ln>
              <a:effectLst>
                <a:outerShdw dist="20000" dir="5400000" rotWithShape="0">
                  <a:srgbClr val="000000">
                    <a:alpha val="37999"/>
                  </a:srgbClr>
                </a:outerShdw>
              </a:effectLst>
            </p:spPr>
          </p:cxnSp>
          <p:cxnSp>
            <p:nvCxnSpPr>
              <p:cNvPr id="172" name="172 Conector recto de flecha"/>
              <p:cNvCxnSpPr>
                <a:cxnSpLocks noChangeShapeType="1"/>
              </p:cNvCxnSpPr>
              <p:nvPr/>
            </p:nvCxnSpPr>
            <p:spPr bwMode="auto">
              <a:xfrm>
                <a:off x="46482" y="0"/>
                <a:ext cx="0" cy="2190"/>
              </a:xfrm>
              <a:prstGeom prst="straightConnector1">
                <a:avLst/>
              </a:prstGeom>
              <a:noFill/>
              <a:ln w="25400">
                <a:solidFill>
                  <a:srgbClr val="7F7F7F"/>
                </a:solidFill>
                <a:round/>
                <a:headEnd/>
                <a:tailEnd type="arrow" w="med" len="med"/>
              </a:ln>
              <a:effectLst>
                <a:outerShdw dist="20000" dir="5400000" rotWithShape="0">
                  <a:srgbClr val="000000">
                    <a:alpha val="37999"/>
                  </a:srgbClr>
                </a:outerShdw>
              </a:effectLst>
            </p:spPr>
          </p:cxnSp>
          <p:cxnSp>
            <p:nvCxnSpPr>
              <p:cNvPr id="174" name="174 Conector recto de flecha"/>
              <p:cNvCxnSpPr>
                <a:cxnSpLocks noChangeShapeType="1"/>
              </p:cNvCxnSpPr>
              <p:nvPr/>
            </p:nvCxnSpPr>
            <p:spPr bwMode="auto">
              <a:xfrm>
                <a:off x="29241" y="190"/>
                <a:ext cx="0" cy="2191"/>
              </a:xfrm>
              <a:prstGeom prst="straightConnector1">
                <a:avLst/>
              </a:prstGeom>
              <a:noFill/>
              <a:ln w="25400">
                <a:solidFill>
                  <a:srgbClr val="00B0F0"/>
                </a:solidFill>
                <a:round/>
                <a:headEnd/>
                <a:tailEnd type="arrow" w="med" len="med"/>
              </a:ln>
              <a:effectLst>
                <a:outerShdw dist="20000" dir="5400000" rotWithShape="0">
                  <a:srgbClr val="000000">
                    <a:alpha val="37999"/>
                  </a:srgbClr>
                </a:outerShdw>
              </a:effectLst>
            </p:spPr>
          </p:cxnSp>
        </p:grpSp>
      </p:grpSp>
      <p:sp>
        <p:nvSpPr>
          <p:cNvPr id="12" name="Rectangle 10"/>
          <p:cNvSpPr>
            <a:spLocks noChangeArrowheads="1"/>
          </p:cNvSpPr>
          <p:nvPr/>
        </p:nvSpPr>
        <p:spPr bwMode="auto">
          <a:xfrm>
            <a:off x="4355773" y="9044077"/>
            <a:ext cx="4061251" cy="437043"/>
          </a:xfrm>
          <a:prstGeom prst="rect">
            <a:avLst/>
          </a:prstGeom>
          <a:noFill/>
          <a:ln w="9525">
            <a:noFill/>
            <a:miter lim="800000"/>
            <a:headEnd/>
            <a:tailEnd/>
          </a:ln>
          <a:effectLst/>
        </p:spPr>
        <p:txBody>
          <a:bodyPr vert="horz" wrap="square" lIns="128016" tIns="64008" rIns="128016" bIns="64008" numCol="1" anchor="ctr" anchorCtr="0" compatLnSpc="1">
            <a:prstTxWarp prst="textNoShape">
              <a:avLst/>
            </a:prstTxWarp>
            <a:spAutoFit/>
          </a:bodyPr>
          <a:lstStyle/>
          <a:p>
            <a:pPr algn="ctr" fontAlgn="base">
              <a:spcBef>
                <a:spcPct val="0"/>
              </a:spcBef>
              <a:spcAft>
                <a:spcPct val="0"/>
              </a:spcAft>
            </a:pPr>
            <a:r>
              <a:rPr lang="es-ES_tradnl" sz="1000" b="1" dirty="0">
                <a:solidFill>
                  <a:srgbClr val="000000"/>
                </a:solidFill>
                <a:latin typeface="Times New Roman" pitchFamily="18" charset="0"/>
                <a:ea typeface="Times New Roman" pitchFamily="18" charset="0"/>
                <a:cs typeface="Times New Roman" pitchFamily="18" charset="0"/>
              </a:rPr>
              <a:t>F</a:t>
            </a:r>
            <a:r>
              <a:rPr lang="es-ES_tradnl" sz="1000" b="1" dirty="0" bmk="">
                <a:solidFill>
                  <a:srgbClr val="000000"/>
                </a:solidFill>
                <a:latin typeface="Times New Roman" pitchFamily="18" charset="0"/>
                <a:ea typeface="Times New Roman" pitchFamily="18" charset="0"/>
                <a:cs typeface="Times New Roman" pitchFamily="18" charset="0"/>
              </a:rPr>
              <a:t>IGURA 2</a:t>
            </a:r>
            <a:r>
              <a:rPr lang="es-ES_tradnl" sz="1000" b="1" dirty="0" smtClean="0" bmk="">
                <a:solidFill>
                  <a:srgbClr val="000000"/>
                </a:solidFill>
                <a:latin typeface="Times New Roman" pitchFamily="18" charset="0"/>
                <a:ea typeface="Times New Roman" pitchFamily="18" charset="0"/>
                <a:cs typeface="Times New Roman" pitchFamily="18" charset="0"/>
              </a:rPr>
              <a:t>. </a:t>
            </a:r>
            <a:r>
              <a:rPr lang="es-ES_tradnl" sz="1000" dirty="0" smtClean="0" bmk="_Toc340136883">
                <a:solidFill>
                  <a:srgbClr val="000000"/>
                </a:solidFill>
                <a:latin typeface="Times New Roman" pitchFamily="18" charset="0"/>
                <a:ea typeface="Times New Roman" pitchFamily="18" charset="0"/>
                <a:cs typeface="Times New Roman" pitchFamily="18" charset="0"/>
              </a:rPr>
              <a:t>Estructura para cartografía temática </a:t>
            </a:r>
            <a:r>
              <a:rPr lang="es-ES_tradnl" sz="1000" dirty="0" bmk="_Toc340136883">
                <a:solidFill>
                  <a:srgbClr val="000000"/>
                </a:solidFill>
                <a:latin typeface="Times New Roman" pitchFamily="18" charset="0"/>
                <a:ea typeface="Times New Roman" pitchFamily="18" charset="0"/>
                <a:cs typeface="Times New Roman" pitchFamily="18" charset="0"/>
              </a:rPr>
              <a:t>a </a:t>
            </a:r>
            <a:r>
              <a:rPr lang="es-ES_tradnl" sz="1000" bmk="_Toc340136883">
                <a:solidFill>
                  <a:srgbClr val="000000"/>
                </a:solidFill>
                <a:latin typeface="Times New Roman" pitchFamily="18" charset="0"/>
                <a:ea typeface="Times New Roman" pitchFamily="18" charset="0"/>
                <a:cs typeface="Times New Roman" pitchFamily="18" charset="0"/>
              </a:rPr>
              <a:t>escala </a:t>
            </a:r>
            <a:r>
              <a:rPr lang="es-ES_tradnl" sz="1000" smtClean="0" bmk="_Toc340136883">
                <a:solidFill>
                  <a:srgbClr val="000000"/>
                </a:solidFill>
                <a:latin typeface="Times New Roman" pitchFamily="18" charset="0"/>
                <a:ea typeface="Times New Roman" pitchFamily="18" charset="0"/>
                <a:cs typeface="Times New Roman" pitchFamily="18" charset="0"/>
              </a:rPr>
              <a:t>1:5000</a:t>
            </a:r>
            <a:endParaRPr lang="es-ES" sz="1000" dirty="0">
              <a:latin typeface="Times New Roman" pitchFamily="18" charset="0"/>
              <a:cs typeface="Times New Roman" pitchFamily="18" charset="0"/>
            </a:endParaRPr>
          </a:p>
          <a:p>
            <a:pPr algn="ctr" eaLnBrk="0" fontAlgn="base" hangingPunct="0">
              <a:spcBef>
                <a:spcPct val="0"/>
              </a:spcBef>
              <a:spcAft>
                <a:spcPct val="0"/>
              </a:spcAft>
            </a:pPr>
            <a:r>
              <a:rPr lang="es-EC" sz="1000" b="1" dirty="0" smtClean="0">
                <a:solidFill>
                  <a:srgbClr val="000000"/>
                </a:solidFill>
                <a:latin typeface="Times New Roman" pitchFamily="18" charset="0"/>
                <a:ea typeface="Times New Roman" pitchFamily="18" charset="0"/>
                <a:cs typeface="Times New Roman" pitchFamily="18" charset="0"/>
              </a:rPr>
              <a:t>fuente:</a:t>
            </a:r>
            <a:r>
              <a:rPr lang="es-EC" sz="1000" dirty="0" smtClean="0">
                <a:solidFill>
                  <a:srgbClr val="000000"/>
                </a:solidFill>
                <a:latin typeface="Times New Roman" pitchFamily="18" charset="0"/>
                <a:ea typeface="Times New Roman" pitchFamily="18" charset="0"/>
                <a:cs typeface="Times New Roman" pitchFamily="18" charset="0"/>
              </a:rPr>
              <a:t> </a:t>
            </a:r>
            <a:r>
              <a:rPr lang="es-EC" sz="1000" dirty="0">
                <a:solidFill>
                  <a:srgbClr val="000000"/>
                </a:solidFill>
                <a:latin typeface="Times New Roman" pitchFamily="18" charset="0"/>
                <a:ea typeface="Times New Roman" pitchFamily="18" charset="0"/>
                <a:cs typeface="Times New Roman" pitchFamily="18" charset="0"/>
              </a:rPr>
              <a:t>ALDEÁN W., HIDALGO I. (2012)</a:t>
            </a:r>
            <a:endParaRPr lang="es-EC" sz="1000" dirty="0">
              <a:latin typeface="Times New Roman" pitchFamily="18" charset="0"/>
              <a:cs typeface="Times New Roman" pitchFamily="18" charset="0"/>
            </a:endParaRPr>
          </a:p>
        </p:txBody>
      </p:sp>
      <p:sp>
        <p:nvSpPr>
          <p:cNvPr id="13" name="12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hlinkClick r:id="rId3" action="ppaction://hlinksldjump"/>
              </a:rPr>
              <a:t>Regresar</a:t>
            </a:r>
            <a:endParaRPr lang="es-EC" sz="1800" dirty="0">
              <a:solidFill>
                <a:schemeClr val="accent3">
                  <a:lumMod val="50000"/>
                </a:schemeClr>
              </a:solidFill>
              <a:latin typeface="Times New Roman" pitchFamily="18" charset="0"/>
              <a:cs typeface="Times New Roman" pitchFamily="18" charset="0"/>
            </a:endParaRPr>
          </a:p>
        </p:txBody>
      </p:sp>
      <p:graphicFrame>
        <p:nvGraphicFramePr>
          <p:cNvPr id="14" name="13 Diagrama"/>
          <p:cNvGraphicFramePr/>
          <p:nvPr>
            <p:extLst>
              <p:ext uri="{D42A27DB-BD31-4B8C-83A1-F6EECF244321}">
                <p14:modId xmlns:p14="http://schemas.microsoft.com/office/powerpoint/2010/main" val="2344587538"/>
              </p:ext>
            </p:extLst>
          </p:nvPr>
        </p:nvGraphicFramePr>
        <p:xfrm>
          <a:off x="1452117" y="1225518"/>
          <a:ext cx="10513167" cy="7411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35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84176" y="341618"/>
            <a:ext cx="11425269" cy="85579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1648272" y="1848272"/>
            <a:ext cx="9433048" cy="1223928"/>
            <a:chOff x="6048672" y="825540"/>
            <a:chExt cx="5652909" cy="1872000"/>
          </a:xfrm>
          <a:scene3d>
            <a:camera prst="orthographicFront">
              <a:rot lat="0" lon="0" rev="0"/>
            </a:camera>
            <a:lightRig rig="contrasting" dir="t">
              <a:rot lat="0" lon="0" rev="1200000"/>
            </a:lightRig>
          </a:scene3d>
        </p:grpSpPr>
        <p:sp>
          <p:nvSpPr>
            <p:cNvPr id="6" name="5 Rectángulo"/>
            <p:cNvSpPr/>
            <p:nvPr/>
          </p:nvSpPr>
          <p:spPr>
            <a:xfrm>
              <a:off x="6048672" y="825540"/>
              <a:ext cx="5652909" cy="1872000"/>
            </a:xfrm>
            <a:prstGeom prst="rect">
              <a:avLst/>
            </a:prstGeom>
            <a:solidFill>
              <a:srgbClr val="00B0F0">
                <a:alpha val="34000"/>
              </a:srgbClr>
            </a:solidFill>
            <a:sp3d contourW="19050" prstMaterial="metal">
              <a:bevelT w="88900" h="203200"/>
              <a:bevelB w="165100" h="254000"/>
            </a:sp3d>
          </p:spPr>
          <p:style>
            <a:lnRef idx="0">
              <a:schemeClr val="accent4">
                <a:hueOff val="-4464770"/>
                <a:satOff val="26899"/>
                <a:lumOff val="2156"/>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7" name="6 Rectángulo"/>
            <p:cNvSpPr/>
            <p:nvPr/>
          </p:nvSpPr>
          <p:spPr>
            <a:xfrm>
              <a:off x="6048672" y="825540"/>
              <a:ext cx="5652909" cy="1872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ESPECÍFICOS</a:t>
              </a:r>
              <a:endParaRPr lang="es-EC" sz="2400" b="1" kern="1200" dirty="0">
                <a:latin typeface="Times New Roman" pitchFamily="18" charset="0"/>
                <a:cs typeface="Times New Roman" pitchFamily="18" charset="0"/>
              </a:endParaRPr>
            </a:p>
          </p:txBody>
        </p:sp>
      </p:grpSp>
      <p:grpSp>
        <p:nvGrpSpPr>
          <p:cNvPr id="3" name="2 Grupo"/>
          <p:cNvGrpSpPr/>
          <p:nvPr/>
        </p:nvGrpSpPr>
        <p:grpSpPr>
          <a:xfrm>
            <a:off x="1648272" y="3196711"/>
            <a:ext cx="9433048" cy="3836137"/>
            <a:chOff x="6048672" y="2665239"/>
            <a:chExt cx="5652909" cy="3836137"/>
          </a:xfrm>
          <a:scene3d>
            <a:camera prst="orthographicFront">
              <a:rot lat="0" lon="0" rev="0"/>
            </a:camera>
            <a:lightRig rig="contrasting" dir="t">
              <a:rot lat="0" lon="0" rev="1200000"/>
            </a:lightRig>
          </a:scene3d>
        </p:grpSpPr>
        <p:sp>
          <p:nvSpPr>
            <p:cNvPr id="4" name="3 Rectángulo"/>
            <p:cNvSpPr/>
            <p:nvPr/>
          </p:nvSpPr>
          <p:spPr>
            <a:xfrm>
              <a:off x="6048672" y="2665239"/>
              <a:ext cx="5652909" cy="3836137"/>
            </a:xfrm>
            <a:prstGeom prst="rect">
              <a:avLst/>
            </a:prstGeom>
            <a:no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5" name="4 Rectángulo"/>
            <p:cNvSpPr/>
            <p:nvPr/>
          </p:nvSpPr>
          <p:spPr>
            <a:xfrm>
              <a:off x="6048672" y="2665239"/>
              <a:ext cx="5652909" cy="383613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457200" indent="-457200">
                <a:buFont typeface="Wingdings" pitchFamily="2" charset="2"/>
                <a:buChar char="q"/>
              </a:pPr>
              <a:r>
                <a:rPr lang="es-EC" sz="2400" dirty="0" smtClean="0"/>
                <a:t>Levantar la Información Primaria de la Parroquia  Urbana   </a:t>
              </a:r>
              <a:r>
                <a:rPr lang="es-EC" sz="2400" dirty="0" err="1" smtClean="0"/>
                <a:t>Patate</a:t>
              </a:r>
              <a:r>
                <a:rPr lang="es-EC" sz="2400" dirty="0" smtClean="0"/>
                <a:t>.   </a:t>
              </a:r>
            </a:p>
            <a:p>
              <a:pPr marL="457200" indent="-457200"/>
              <a:endParaRPr lang="es-EC" sz="2400" dirty="0" smtClean="0"/>
            </a:p>
            <a:p>
              <a:pPr marL="457200" indent="-457200">
                <a:buFont typeface="Wingdings" pitchFamily="2" charset="2"/>
                <a:buChar char="q"/>
              </a:pPr>
              <a:r>
                <a:rPr lang="es-EC" sz="2400" dirty="0" smtClean="0"/>
                <a:t>Generar  una </a:t>
              </a:r>
              <a:r>
                <a:rPr lang="es-EC" sz="2400" dirty="0" err="1" smtClean="0"/>
                <a:t>Geodatabase</a:t>
              </a:r>
              <a:r>
                <a:rPr lang="es-EC" sz="2400" dirty="0" smtClean="0"/>
                <a:t> de la parroquia urbana </a:t>
              </a:r>
              <a:r>
                <a:rPr lang="es-EC" sz="2400" dirty="0" err="1" smtClean="0"/>
                <a:t>Patate</a:t>
              </a:r>
              <a:r>
                <a:rPr lang="es-EC" sz="2400" dirty="0" smtClean="0"/>
                <a:t>.</a:t>
              </a:r>
            </a:p>
            <a:p>
              <a:pPr marL="457200" indent="-457200">
                <a:buFont typeface="Wingdings" pitchFamily="2" charset="2"/>
                <a:buChar char="q"/>
              </a:pPr>
              <a:endParaRPr lang="es-EC" sz="2400" dirty="0" smtClean="0"/>
            </a:p>
            <a:p>
              <a:pPr marL="457200" indent="-457200">
                <a:buFont typeface="Wingdings" pitchFamily="2" charset="2"/>
                <a:buChar char="q"/>
              </a:pPr>
              <a:r>
                <a:rPr lang="es-EC" sz="2400" dirty="0" smtClean="0"/>
                <a:t>Generar  Productos de Vulnerabilidad Parroquial de </a:t>
              </a:r>
              <a:r>
                <a:rPr lang="es-EC" sz="2400" dirty="0" err="1" smtClean="0"/>
                <a:t>Patate</a:t>
              </a:r>
              <a:r>
                <a:rPr lang="es-EC" sz="2400" dirty="0" smtClean="0"/>
                <a:t>,  matrices y mapas de vulnerabilidad.</a:t>
              </a:r>
            </a:p>
            <a:p>
              <a:endParaRPr lang="es-EC" sz="2400" dirty="0" smtClean="0"/>
            </a:p>
            <a:p>
              <a:pPr marL="457200" indent="-457200">
                <a:buFont typeface="Wingdings" pitchFamily="2" charset="2"/>
                <a:buChar char="q"/>
              </a:pPr>
              <a:r>
                <a:rPr lang="es-EC" sz="2400" dirty="0" smtClean="0"/>
                <a:t>Elaborar  una guía para la Planificación de contingencias para la Parroquia Urbana </a:t>
              </a:r>
              <a:r>
                <a:rPr lang="es-EC" sz="2400" dirty="0" err="1" smtClean="0"/>
                <a:t>Patate</a:t>
              </a:r>
              <a:endParaRPr lang="es-EC" sz="2400"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551583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68152" y="325338"/>
            <a:ext cx="11446990" cy="857419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Times New Roman" pitchFamily="18" charset="0"/>
                <a:cs typeface="Times New Roman" pitchFamily="18" charset="0"/>
              </a:rPr>
              <a:t>METAS</a:t>
            </a:r>
          </a:p>
        </p:txBody>
      </p:sp>
      <p:sp>
        <p:nvSpPr>
          <p:cNvPr id="5" name="4 Rectángulo"/>
          <p:cNvSpPr/>
          <p:nvPr/>
        </p:nvSpPr>
        <p:spPr>
          <a:xfrm>
            <a:off x="1362824" y="1992289"/>
            <a:ext cx="9718496" cy="3456383"/>
          </a:xfrm>
          <a:prstGeom prst="rect">
            <a:avLst/>
          </a:prstGeom>
          <a:solidFill>
            <a:schemeClr val="accent3">
              <a:tint val="45000"/>
              <a:alpha val="15000"/>
            </a:schemeClr>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lang="es-EC" dirty="0"/>
          </a:p>
        </p:txBody>
      </p:sp>
      <p:sp>
        <p:nvSpPr>
          <p:cNvPr id="3" name="2 Rectángulo"/>
          <p:cNvSpPr/>
          <p:nvPr/>
        </p:nvSpPr>
        <p:spPr>
          <a:xfrm>
            <a:off x="1417847" y="2170793"/>
            <a:ext cx="9879497" cy="4745915"/>
          </a:xfrm>
          <a:prstGeom prst="rect">
            <a:avLst/>
          </a:prstGeom>
        </p:spPr>
        <p:txBody>
          <a:bodyPr wrap="square" lIns="128016" tIns="64008" rIns="128016" bIns="64008">
            <a:spAutoFit/>
          </a:bodyPr>
          <a:lstStyle/>
          <a:p>
            <a:pPr marL="457200" indent="-457200">
              <a:buFont typeface="Wingdings" pitchFamily="2" charset="2"/>
              <a:buChar char="q"/>
            </a:pPr>
            <a:r>
              <a:rPr lang="es-EC" sz="2000" dirty="0" smtClean="0"/>
              <a:t>Una base de datos alfa numérica con la información primaria: estadística, catastro urbano, redes vitales (agua potable, alcantarillado y vialidad), información económica y legal de la Parroquia Urbana </a:t>
            </a:r>
            <a:r>
              <a:rPr lang="es-EC" sz="2000" dirty="0" err="1" smtClean="0"/>
              <a:t>Patate</a:t>
            </a:r>
            <a:r>
              <a:rPr lang="es-EC" sz="2000" dirty="0" smtClean="0"/>
              <a:t>, Cantón San Cristóbal de </a:t>
            </a:r>
            <a:r>
              <a:rPr lang="es-EC" sz="2000" dirty="0" err="1" smtClean="0"/>
              <a:t>Patate</a:t>
            </a:r>
            <a:r>
              <a:rPr lang="es-EC" sz="2000" dirty="0" smtClean="0"/>
              <a:t>. </a:t>
            </a:r>
          </a:p>
          <a:p>
            <a:pPr marL="457200" indent="-457200"/>
            <a:endParaRPr lang="es-EC" sz="2000" b="1" dirty="0" smtClean="0"/>
          </a:p>
          <a:p>
            <a:pPr marL="457200" indent="-457200">
              <a:buFont typeface="Wingdings" pitchFamily="2" charset="2"/>
              <a:buChar char="q"/>
            </a:pPr>
            <a:r>
              <a:rPr lang="es-EC" sz="2000" dirty="0" smtClean="0"/>
              <a:t>Cinco matrices para análisis de vulnerabilidad: física, vital, socioeconómica y político administrativo.</a:t>
            </a:r>
          </a:p>
          <a:p>
            <a:pPr marL="457200" indent="-457200"/>
            <a:endParaRPr lang="es-EC" sz="2000" b="1" dirty="0" smtClean="0"/>
          </a:p>
          <a:p>
            <a:pPr marL="457200" indent="-457200">
              <a:buFont typeface="Wingdings" pitchFamily="2" charset="2"/>
              <a:buChar char="q"/>
            </a:pPr>
            <a:r>
              <a:rPr lang="es-EC" sz="2000" dirty="0" smtClean="0"/>
              <a:t>Una guía de planificación de contingencia de la Parroquia Urbana </a:t>
            </a:r>
            <a:r>
              <a:rPr lang="es-EC" sz="2000" dirty="0" err="1" smtClean="0"/>
              <a:t>Patate</a:t>
            </a:r>
            <a:r>
              <a:rPr lang="es-EC" sz="2000" dirty="0" smtClean="0"/>
              <a:t>.</a:t>
            </a:r>
            <a:endParaRPr lang="es-EC" sz="2000" dirty="0" smtClean="0">
              <a:latin typeface="Times New Roman" pitchFamily="18" charset="0"/>
              <a:cs typeface="Times New Roman" pitchFamily="18" charset="0"/>
            </a:endParaRPr>
          </a:p>
          <a:p>
            <a:pPr marL="457200" indent="-457200">
              <a:buFont typeface="Wingdings" pitchFamily="2" charset="2"/>
              <a:buChar char="q"/>
            </a:pPr>
            <a:endParaRPr lang="es-EC" sz="2000" b="1" dirty="0" smtClean="0"/>
          </a:p>
          <a:p>
            <a:pPr marL="457200" indent="-457200">
              <a:buFont typeface="Wingdings" pitchFamily="2" charset="2"/>
              <a:buChar char="q"/>
            </a:pPr>
            <a:r>
              <a:rPr lang="es-EC" sz="2000" dirty="0" smtClean="0"/>
              <a:t>Dos  </a:t>
            </a:r>
            <a:r>
              <a:rPr lang="es-EC" sz="2000" dirty="0" err="1" smtClean="0"/>
              <a:t>Geodatabase</a:t>
            </a:r>
            <a:r>
              <a:rPr lang="es-EC" sz="2000" dirty="0" smtClean="0"/>
              <a:t> gráfica de la Parroquia Urbana </a:t>
            </a:r>
            <a:r>
              <a:rPr lang="es-EC" sz="2000" dirty="0" err="1" smtClean="0"/>
              <a:t>Patate</a:t>
            </a:r>
            <a:r>
              <a:rPr lang="es-EC" sz="2000" dirty="0" smtClean="0"/>
              <a:t>, Cantón San Cristóbal </a:t>
            </a:r>
            <a:r>
              <a:rPr lang="es-EC" sz="2000" dirty="0" err="1" smtClean="0"/>
              <a:t>Patate</a:t>
            </a:r>
            <a:r>
              <a:rPr lang="es-EC" sz="2000" dirty="0" smtClean="0"/>
              <a:t> que contiene 25 mapas temáticos</a:t>
            </a:r>
            <a:endParaRPr lang="es-EC" sz="2000" dirty="0" smtClean="0">
              <a:latin typeface="Times New Roman" pitchFamily="18" charset="0"/>
              <a:cs typeface="Times New Roman" pitchFamily="18" charset="0"/>
            </a:endParaRPr>
          </a:p>
          <a:p>
            <a:pPr marL="400050" indent="-400050">
              <a:buFont typeface="Arial" pitchFamily="34" charset="0"/>
              <a:buChar char="•"/>
            </a:pPr>
            <a:endParaRPr lang="es-EC" sz="1200" dirty="0" smtClean="0">
              <a:latin typeface="Times New Roman" pitchFamily="18" charset="0"/>
              <a:cs typeface="Times New Roman" pitchFamily="18" charset="0"/>
            </a:endParaRPr>
          </a:p>
          <a:p>
            <a:r>
              <a:rPr lang="es-EC" sz="2400" dirty="0" smtClean="0">
                <a:latin typeface="Times New Roman" pitchFamily="18" charset="0"/>
                <a:cs typeface="Times New Roman" pitchFamily="18" charset="0"/>
              </a:rPr>
              <a:t>.</a:t>
            </a:r>
            <a:r>
              <a:rPr lang="es-EC" sz="2400" dirty="0" smtClean="0"/>
              <a:t> </a:t>
            </a:r>
            <a:endParaRPr lang="es-EC" sz="1200" dirty="0" smtClean="0">
              <a:latin typeface="Times New Roman" pitchFamily="18" charset="0"/>
              <a:cs typeface="Times New Roman" pitchFamily="18" charset="0"/>
            </a:endParaRPr>
          </a:p>
          <a:p>
            <a:endParaRPr lang="es-EC" sz="2400" dirty="0">
              <a:latin typeface="Times New Roman" pitchFamily="18" charset="0"/>
              <a:cs typeface="Times New Roman" pitchFamily="18" charset="0"/>
            </a:endParaRPr>
          </a:p>
        </p:txBody>
      </p:sp>
      <p:sp>
        <p:nvSpPr>
          <p:cNvPr id="6" name="5 Flecha doblada"/>
          <p:cNvSpPr/>
          <p:nvPr/>
        </p:nvSpPr>
        <p:spPr>
          <a:xfrm rot="5400000">
            <a:off x="8047578" y="5511275"/>
            <a:ext cx="438888" cy="732050"/>
          </a:xfrm>
          <a:prstGeom prst="bentArrow">
            <a:avLst/>
          </a:prstGeom>
          <a:solidFill>
            <a:schemeClr val="accent3">
              <a:tint val="95000"/>
              <a:alpha val="32000"/>
            </a:schemeClr>
          </a:solidFill>
        </p:spPr>
        <p:style>
          <a:lnRef idx="1">
            <a:schemeClr val="accent3"/>
          </a:lnRef>
          <a:fillRef idx="3">
            <a:schemeClr val="accent3"/>
          </a:fillRef>
          <a:effectRef idx="2">
            <a:schemeClr val="accent3"/>
          </a:effectRef>
          <a:fontRef idx="minor">
            <a:schemeClr val="lt1"/>
          </a:fontRef>
        </p:style>
        <p:txBody>
          <a:bodyPr lIns="128016" tIns="64008" rIns="128016" bIns="64008" rtlCol="0" anchor="ctr"/>
          <a:lstStyle/>
          <a:p>
            <a:pPr algn="ctr"/>
            <a:endParaRPr lang="es-EC" dirty="0">
              <a:solidFill>
                <a:schemeClr val="tx1"/>
              </a:solidFill>
            </a:endParaRPr>
          </a:p>
        </p:txBody>
      </p:sp>
      <p:sp>
        <p:nvSpPr>
          <p:cNvPr id="7" name="6 Rectángulo"/>
          <p:cNvSpPr/>
          <p:nvPr/>
        </p:nvSpPr>
        <p:spPr>
          <a:xfrm>
            <a:off x="1080120" y="6168752"/>
            <a:ext cx="10577264" cy="1942360"/>
          </a:xfrm>
          <a:prstGeom prst="rect">
            <a:avLst/>
          </a:prstGeom>
          <a:solidFill>
            <a:schemeClr val="accent3">
              <a:tint val="95000"/>
              <a:alpha val="26000"/>
            </a:schemeClr>
          </a:solidFill>
        </p:spPr>
        <p:style>
          <a:lnRef idx="1">
            <a:schemeClr val="accent3"/>
          </a:lnRef>
          <a:fillRef idx="3">
            <a:schemeClr val="accent3"/>
          </a:fillRef>
          <a:effectRef idx="2">
            <a:schemeClr val="accent3"/>
          </a:effectRef>
          <a:fontRef idx="minor">
            <a:schemeClr val="lt1"/>
          </a:fontRef>
        </p:style>
        <p:txBody>
          <a:bodyPr lIns="128016" tIns="64008" rIns="128016" bIns="64008" rtlCol="0" anchor="ctr"/>
          <a:lstStyle/>
          <a:p>
            <a:pPr algn="ctr"/>
            <a:endParaRPr lang="es-EC" dirty="0"/>
          </a:p>
        </p:txBody>
      </p:sp>
      <p:sp>
        <p:nvSpPr>
          <p:cNvPr id="9" name="8 Rectángulo"/>
          <p:cNvSpPr/>
          <p:nvPr/>
        </p:nvSpPr>
        <p:spPr>
          <a:xfrm>
            <a:off x="1049945" y="6213987"/>
            <a:ext cx="10751455" cy="1898981"/>
          </a:xfrm>
          <a:prstGeom prst="rect">
            <a:avLst/>
          </a:prstGeom>
        </p:spPr>
        <p:txBody>
          <a:bodyPr wrap="square" lIns="128016" tIns="64008" rIns="128016" bIns="64008">
            <a:spAutoFit/>
          </a:bodyPr>
          <a:lstStyle/>
          <a:p>
            <a:pPr lvl="0"/>
            <a:r>
              <a:rPr lang="es-EC" sz="2300" dirty="0" smtClean="0">
                <a:latin typeface="Times New Roman" pitchFamily="18" charset="0"/>
                <a:cs typeface="Times New Roman" pitchFamily="18" charset="0"/>
              </a:rPr>
              <a:t>- Un </a:t>
            </a:r>
            <a:r>
              <a:rPr lang="es-EC" sz="2300" dirty="0">
                <a:latin typeface="Times New Roman" pitchFamily="18" charset="0"/>
                <a:cs typeface="Times New Roman" pitchFamily="18" charset="0"/>
              </a:rPr>
              <a:t>Mapa Base (Cartografía básica).	  </a:t>
            </a:r>
            <a:r>
              <a:rPr lang="es-EC" sz="2300" dirty="0" smtClean="0">
                <a:latin typeface="Times New Roman" pitchFamily="18" charset="0"/>
                <a:cs typeface="Times New Roman" pitchFamily="18" charset="0"/>
              </a:rPr>
              <a:t>           - </a:t>
            </a:r>
            <a:r>
              <a:rPr lang="es-EC" sz="2300" dirty="0">
                <a:latin typeface="Times New Roman" pitchFamily="18" charset="0"/>
                <a:cs typeface="Times New Roman" pitchFamily="18" charset="0"/>
              </a:rPr>
              <a:t>Un Mapa de Pendientes.</a:t>
            </a:r>
          </a:p>
          <a:p>
            <a:pPr lvl="0"/>
            <a:r>
              <a:rPr lang="es-EC" sz="2300" dirty="0" smtClean="0">
                <a:latin typeface="Times New Roman" pitchFamily="18" charset="0"/>
                <a:cs typeface="Times New Roman" pitchFamily="18" charset="0"/>
              </a:rPr>
              <a:t>- Un </a:t>
            </a:r>
            <a:r>
              <a:rPr lang="es-EC" sz="2300" dirty="0">
                <a:latin typeface="Times New Roman" pitchFamily="18" charset="0"/>
                <a:cs typeface="Times New Roman" pitchFamily="18" charset="0"/>
              </a:rPr>
              <a:t>Mapa de Infraestructura Principal.	 </a:t>
            </a:r>
            <a:r>
              <a:rPr lang="es-EC" sz="2300" dirty="0" smtClean="0">
                <a:latin typeface="Times New Roman" pitchFamily="18" charset="0"/>
                <a:cs typeface="Times New Roman" pitchFamily="18" charset="0"/>
              </a:rPr>
              <a:t>            - </a:t>
            </a:r>
            <a:r>
              <a:rPr lang="es-EC" sz="2300" dirty="0">
                <a:latin typeface="Times New Roman" pitchFamily="18" charset="0"/>
                <a:cs typeface="Times New Roman" pitchFamily="18" charset="0"/>
              </a:rPr>
              <a:t>Un Mapa Demográfico.</a:t>
            </a:r>
          </a:p>
          <a:p>
            <a:pPr lvl="0"/>
            <a:r>
              <a:rPr lang="es-EC" sz="2300" dirty="0" smtClean="0">
                <a:latin typeface="Times New Roman" pitchFamily="18" charset="0"/>
                <a:cs typeface="Times New Roman" pitchFamily="18" charset="0"/>
              </a:rPr>
              <a:t>- Un </a:t>
            </a:r>
            <a:r>
              <a:rPr lang="es-EC" sz="2300" dirty="0">
                <a:latin typeface="Times New Roman" pitchFamily="18" charset="0"/>
                <a:cs typeface="Times New Roman" pitchFamily="18" charset="0"/>
              </a:rPr>
              <a:t>Mapa de Uso Potencial del Suelo</a:t>
            </a:r>
            <a:r>
              <a:rPr lang="es-EC" sz="2300" dirty="0" smtClean="0">
                <a:latin typeface="Times New Roman" pitchFamily="18" charset="0"/>
                <a:cs typeface="Times New Roman" pitchFamily="18" charset="0"/>
              </a:rPr>
              <a:t>.</a:t>
            </a:r>
            <a:r>
              <a:rPr lang="es-EC" sz="2300" dirty="0">
                <a:latin typeface="Times New Roman" pitchFamily="18" charset="0"/>
                <a:cs typeface="Times New Roman" pitchFamily="18" charset="0"/>
              </a:rPr>
              <a:t> </a:t>
            </a:r>
            <a:r>
              <a:rPr lang="es-EC" sz="2300" dirty="0" smtClean="0">
                <a:latin typeface="Times New Roman" pitchFamily="18" charset="0"/>
                <a:cs typeface="Times New Roman" pitchFamily="18" charset="0"/>
              </a:rPr>
              <a:t>                    - Un </a:t>
            </a:r>
            <a:r>
              <a:rPr lang="es-EC" sz="2300" dirty="0">
                <a:latin typeface="Times New Roman" pitchFamily="18" charset="0"/>
                <a:cs typeface="Times New Roman" pitchFamily="18" charset="0"/>
              </a:rPr>
              <a:t>Mapa de Completitud </a:t>
            </a:r>
            <a:r>
              <a:rPr lang="es-EC" sz="2300" dirty="0" smtClean="0">
                <a:latin typeface="Times New Roman" pitchFamily="18" charset="0"/>
                <a:cs typeface="Times New Roman" pitchFamily="18" charset="0"/>
              </a:rPr>
              <a:t>Catastral</a:t>
            </a:r>
          </a:p>
          <a:p>
            <a:pPr lvl="0"/>
            <a:r>
              <a:rPr lang="es-EC" sz="2300" dirty="0" smtClean="0">
                <a:latin typeface="Times New Roman" pitchFamily="18" charset="0"/>
                <a:cs typeface="Times New Roman" pitchFamily="18" charset="0"/>
              </a:rPr>
              <a:t>- Un</a:t>
            </a:r>
            <a:r>
              <a:rPr lang="es-EC" sz="2300" dirty="0" smtClean="0">
                <a:solidFill>
                  <a:srgbClr val="FF0000"/>
                </a:solidFill>
                <a:latin typeface="Times New Roman" pitchFamily="18" charset="0"/>
                <a:cs typeface="Times New Roman" pitchFamily="18" charset="0"/>
              </a:rPr>
              <a:t> </a:t>
            </a:r>
            <a:r>
              <a:rPr lang="es-EC" sz="2300" dirty="0">
                <a:latin typeface="Times New Roman" pitchFamily="18" charset="0"/>
                <a:cs typeface="Times New Roman" pitchFamily="18" charset="0"/>
              </a:rPr>
              <a:t>Mapas de vulnerabilidad de edificaciones.     </a:t>
            </a:r>
            <a:r>
              <a:rPr lang="es-EC" sz="2300" dirty="0" smtClean="0">
                <a:latin typeface="Times New Roman" pitchFamily="18" charset="0"/>
                <a:cs typeface="Times New Roman" pitchFamily="18" charset="0"/>
              </a:rPr>
              <a:t>   - Cuatro </a:t>
            </a:r>
            <a:r>
              <a:rPr lang="es-EC" sz="2300" dirty="0">
                <a:latin typeface="Times New Roman" pitchFamily="18" charset="0"/>
                <a:cs typeface="Times New Roman" pitchFamily="18" charset="0"/>
              </a:rPr>
              <a:t>Mapas de Amenaza.</a:t>
            </a:r>
          </a:p>
          <a:p>
            <a:pPr lvl="0"/>
            <a:r>
              <a:rPr lang="es-EC" sz="2300" dirty="0" smtClean="0">
                <a:latin typeface="Times New Roman" pitchFamily="18" charset="0"/>
                <a:cs typeface="Times New Roman" pitchFamily="18" charset="0"/>
              </a:rPr>
              <a:t>- Trece mapas </a:t>
            </a:r>
            <a:r>
              <a:rPr lang="es-EC" sz="2300" dirty="0">
                <a:latin typeface="Times New Roman" pitchFamily="18" charset="0"/>
                <a:cs typeface="Times New Roman" pitchFamily="18" charset="0"/>
              </a:rPr>
              <a:t>de vulnerabilidad de Redes Vitales     </a:t>
            </a:r>
            <a:r>
              <a:rPr lang="es-EC" sz="2300" dirty="0" smtClean="0">
                <a:latin typeface="Times New Roman" pitchFamily="18" charset="0"/>
                <a:cs typeface="Times New Roman" pitchFamily="18" charset="0"/>
              </a:rPr>
              <a:t>- Un </a:t>
            </a:r>
            <a:r>
              <a:rPr lang="es-EC" sz="2300" dirty="0">
                <a:latin typeface="Times New Roman" pitchFamily="18" charset="0"/>
                <a:cs typeface="Times New Roman" pitchFamily="18" charset="0"/>
              </a:rPr>
              <a:t>Mapa de Pobreza por NBI</a:t>
            </a:r>
          </a:p>
        </p:txBody>
      </p:sp>
    </p:spTree>
    <p:extLst>
      <p:ext uri="{BB962C8B-B14F-4D97-AF65-F5344CB8AC3E}">
        <p14:creationId xmlns:p14="http://schemas.microsoft.com/office/powerpoint/2010/main" val="1018287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2128" y="440441"/>
            <a:ext cx="11924525" cy="846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Times New Roman" pitchFamily="18" charset="0"/>
                <a:cs typeface="Times New Roman" pitchFamily="18" charset="0"/>
              </a:rPr>
              <a:t>MARCO LEGAL Y REGULATORIO</a:t>
            </a:r>
          </a:p>
        </p:txBody>
      </p:sp>
      <p:graphicFrame>
        <p:nvGraphicFramePr>
          <p:cNvPr id="3" name="2 Diagrama"/>
          <p:cNvGraphicFramePr/>
          <p:nvPr>
            <p:extLst>
              <p:ext uri="{D42A27DB-BD31-4B8C-83A1-F6EECF244321}">
                <p14:modId xmlns:p14="http://schemas.microsoft.com/office/powerpoint/2010/main" val="3231367854"/>
              </p:ext>
            </p:extLst>
          </p:nvPr>
        </p:nvGraphicFramePr>
        <p:xfrm>
          <a:off x="553751" y="1955800"/>
          <a:ext cx="11794910" cy="568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Rectángulo"/>
          <p:cNvSpPr/>
          <p:nvPr/>
        </p:nvSpPr>
        <p:spPr>
          <a:xfrm>
            <a:off x="352128" y="8949306"/>
            <a:ext cx="12241360" cy="390876"/>
          </a:xfrm>
          <a:prstGeom prst="rect">
            <a:avLst/>
          </a:prstGeom>
        </p:spPr>
        <p:txBody>
          <a:bodyPr wrap="square" lIns="128016" tIns="64008" rIns="128016" bIns="64008">
            <a:spAutoFit/>
          </a:bodyPr>
          <a:lstStyle/>
          <a:p>
            <a:pPr lvl="0"/>
            <a:r>
              <a:rPr lang="es-EC" sz="1700" b="1" dirty="0" smtClean="0">
                <a:latin typeface="Times New Roman" pitchFamily="18" charset="0"/>
                <a:cs typeface="Times New Roman" pitchFamily="18" charset="0"/>
              </a:rPr>
              <a:t>COOTAD</a:t>
            </a:r>
            <a:r>
              <a:rPr lang="es-EC" sz="1700" b="1" dirty="0">
                <a:latin typeface="Times New Roman" pitchFamily="18" charset="0"/>
                <a:cs typeface="Times New Roman" pitchFamily="18" charset="0"/>
              </a:rPr>
              <a:t>:</a:t>
            </a:r>
            <a:r>
              <a:rPr lang="es-EC" sz="1700" dirty="0">
                <a:latin typeface="Times New Roman" pitchFamily="18" charset="0"/>
                <a:cs typeface="Times New Roman" pitchFamily="18" charset="0"/>
              </a:rPr>
              <a:t> Código Orgánico de Organización Territorial, Autonomía y </a:t>
            </a:r>
            <a:r>
              <a:rPr lang="es-EC" sz="1700" dirty="0" smtClean="0">
                <a:latin typeface="Times New Roman" pitchFamily="18" charset="0"/>
                <a:cs typeface="Times New Roman" pitchFamily="18" charset="0"/>
              </a:rPr>
              <a:t>Descentralización</a:t>
            </a:r>
            <a:endParaRPr lang="es-EC" sz="1700" dirty="0">
              <a:latin typeface="Times New Roman" pitchFamily="18" charset="0"/>
              <a:cs typeface="Times New Roman" pitchFamily="18" charset="0"/>
            </a:endParaRPr>
          </a:p>
        </p:txBody>
      </p:sp>
      <p:sp>
        <p:nvSpPr>
          <p:cNvPr id="5" name="AutoShape 2" descr="data:image/jpeg;base64,/9j/4AAQSkZJRgABAQAAAQABAAD/2wCEAAkGBhMREBQUEhMWFBUWFxQXGBYYFxUaFhQVFxcVGhYYFhcdHSYeGxwjGRcXHy8gJCcpLS0sGB4xNTAqNSYrLCkBCQoKDgwOGg8PGjUkHyUxLikwNDQqKiksLC80LywpLCwsLCwsLiktLzQvLCwsLCwsLSwsLCouLCwsLCwsLSwsLP/AABEIAIwBaQMBIgACEQEDEQH/xAAcAAEAAgMBAQEAAAAAAAAAAAAABQYCAwQHAQj/xABIEAACAQIEAgUIBQkGBgMAAAABAgMAEQQFEiEGMRNBUWGBBxQiMnGRkqFCVIKx0RVSU3JzosHh8CMlMzRishY1dLPC8RckQ//EABsBAQADAQEBAQAAAAAAAAAAAAABAgMEBQYH/8QAOBEAAQMBBAcGBAYCAwAAAAAAAQACEQMEEiExBUFRcaHR8BMiYYGRsTKSweEUFSNCUlQGQyRT0v/aAAwDAQACEQMRAD8A9xpSlESlKURKUpREpSlESlKURKUpREpSlESlKURKUpREpSlESuTB4jpGZh6o9Ed/WT93urkznMLDQp3Prdw7K7Msg0RKOs7nxryRa+3tnY08mYu35AfXePBdHZ3ad468l1UpSvWXOlKUoiUpSiJSlKIlKUoiUpSiJSlKIlKUoiUpSiJSlKIlKUoiUpSiJSlKIlKUoiUpSiJStOJxaxi7Hw6z4VC4zO3YWT0B28zb+FeZbdKWex4PPe2DE/bzW1Og+plkpyXEKvrMB7TXJNmoHq2b2uoH31WTPc87+BPzoZEtvz33N7W6tjtXzVX/ACKs+Qxt0ep9o4LtbY2jMyp78rSfmIfYw/Gvv5Vl/RjwJP3VBMu2wH8KwA7V91h8wa4Rpq0H97vVv/la/hmbBx5qf/K0v6I+5vwrW3EDA2KAHvJFRZRhb0WF+Wx393tqQgyFnsZDpHZsW8Sdh4Xrrs9q0naTdpF0+N2PYLN7KDBLo481tXiLtQfF/KuqDO4253X28veKhs04Ub1ojq/0m1/A8j7KrhBU23UjnzBBrepbdJWN0VjO8CD5iFUUqNQd1elo4IuDcd1faoeAzp4zz8fxHXVkwvEKkekPFdwfwr1LNp2hUwrdw+o9eawfZXD4cVMVHZnmgQaV3b/b/OuPF54zbINI7ev+VcEGHaRrKLnrP8Sa4dIad7T9CxyXHCY9tc+K1pWWO9UyW7L8MZZN9xzb+u+rNXNgcGIlsOfWe010162iLAbHR7/xOxPLy91z2ir2jsMglKUr2FzpSlKIlKUoiUpSiJSlKIlKUoiUpSiJSlKIlKUoiUpSiJSlKIlKUoiUpSiJSlKIlRma5x0XoqLsesC4X2266yzbMNA0qfSPyH41Xya+W0zpnsCaFH4tZ2eA8fbeu6zWa933ZLGTGhjdm377/wAa+oFcHcG1tu0k7fK5qGzHi/DQnS0l2HMLcke23KuSHj/Csd2K+0H8K+ap6NttQdqKLnAzjB168sdq6nWmg03S8A7wrMB/XVWDTD6J1HuB0+JPPwrXh8Skq6lIZT4g1nJHc3uRfsNh7uVeeLrJDh3vZdGeWS2ysCSQAovsByFZInIm5ubKo9Zz2D8a+4fBBlJMjCxUclN7mwse3uqcy7KRESxOpuQNrWHYB1d9ezo/RVW11BUdF04z9vXD6Z89Wu2mIGa+Zdluk639e1gB6sY7B2ntNSNKV+gUaLKLLjBgvJc4uMlK5cVlcUhu8ak9tt/eN66qVZ7GvEOEjxxUAkZKLPDOH/M/eb8a+pw5AOSEfab8ak6Vz/grN/1t9Ar9q/aVyLlUQ+h7yTXSkYUWAAHdWVK1p2elSxptA3ABVL3OzKUpStlVKUpREpSlESlKURKUpREpSlESlKURKUpREpSlESlKURKUpREpSlESlKURKUpRErlzDHrEtyRc8hfma3zTBFLMQFUEknkABck+FeC8SeUPE4mdmR9EQLdGgVdl6i1xckgC9SbNWrscKJAdtOQWT67KJBfivTpJCxLE3J66ieLHaPATyrzUKot1F2C6vAXt3kdlefYfjnELz0N4Ff8AaQPlWea8dzz4doCqqrlS5BJLBTdVF+QvvXzej/8AFbVRtrKlohzAZOMz5HE4ror6WovoubTkGMMFW67MNlEjqHIEcf6WQ6Y++xPrexQT3Vx16Fw1gMO2maeVcTOQDfVqWLbZFQ8ivLlt1bV9xpPSAsFDtS0u1QB1A8eBXg2SzfiH3JhSfAuEePCkOpAMjtGWGljGQvNeq7AsAd96scUZYgD+u81pXEqfpDx2++umAMx6NPWfm3Yo5n2febCvxmvWfpC2Go8QXHIcB9/Nfa06YoUgxpyUhluGEjg//lGfR/1ydbH2f1yqcrXh4AihVFgBYVsr9FsdmFnpBuvX1sGQ8F5NR990pSlK7FmqpxxnmIwnQtCyWlkERVkvYkE6gbjs5VrzbPsXgDG8/RzwOwRmVSjxluRtqII51z+VH1MJ/wBUn+1qkM+y2XHBITH0cIdXdmILNp5KoUkAd5PhXS26GtkYYyuc3iXQccIUhm/E8OF0dLrAksEIQkMT1XHI+2pWKTUAR1i+/OqL5T0smDA5CdR+7V5iPoj2CsnNAa07Vq1xLiNi1Zhj0gieWQ2RAWY9w7u2s8PiVkQOhurAEHtBqr8bTLLJBg2YKsrGSQkgf2Schv2uQfsGtXk3zA9FJhXYF8M7Je99SXOkg9lW7PuXuo6+ir2nfu9SrJiM5iSdIHbTJIrMgPJtJAIB7d+VdrGwqjcZ5KMXj4IixRugmZHXmjq6FTXdwtxLJ0hweN9HEp6rfRnXqZT27X/qwGn3Q5vnzUCp3iD5KZyziCLESSRoHDRmzhkK6W7N+upOqvwstsZmP7df+0hq0VR4AMBaNJIxVSzLjcYbMfN5gBCyRkSfmO2r1j2G3harYDcbVTMXlceJzTEwyrqV8ND7QQz2KnqI7a5sjzeXLZxgsY14m/y855EdSsers7vYRWzqYcO7mAPPDPmsWvLT3sifTHJS+XZpiDmMuHd1aONEcHRZm1jkTfq7qsU84RWdjZVBYnsAFyfdVZwA/vnE98EH/lWzjrGjoo8PcA4hwhubWiX0pDfvFl+1VC2XgeA9sVcOhpO/3wU7l2YJPEssZ1I4BB/HvrHMc0iw6a5XCC9hzJY9iqN2PcBVS4AxIgmxOCLBhGxeIgg3jbfa3Zce+sQ3nOeukm6YeMaFPK7AFmt3k/IVJpQ47Bj5avdQKktG04c/ZTLcaRjfocTp/O6FrW7bc/lUhhs/ilw5xEZLxgE7K2rbn6Jsdt6kAKj58CkWHmCCwKysR3sGJ+ZrPunUtMdqZJn0WLj6SEsVva5Urf2XrXmHEsML9HdpJNiY41LsAeWq2y+JFVjgLGGHJpJQLmNZnA7SoJH3V2eTPDA4Tpm9KSV3Z3O5JvvvWj6YaXHUDCzbULro1kSpbCcWwPII31wyN6qyoU1fqk+iT3A135rmkeGiMsp0opUE2JtqYKDYdVzUXxzliT4CfUN0RpFPWrICwIPVyt41XMVmDYjIFeTckwqxP0rTIL+Io1jXQfGCoc9zZHhIV/ilDqGUgqQCCNwQeRBqOxnEUUU6QuHDyep6BKta1yG5bXqpYHFSZPIscpL4GUjo5DuYGbfS3d/77RUvnzBswy5gQQensRyI0xkEGoNOD4QY9OpUipI8cJ69laSa5cqzWPExCWJtSG9j7DY3FRPHGY9HhSikB52EKkkC2v128E1fKoXgqRcLjcRggwaNrTREEEWIGpRbs/hQU5YXdR19VJqQ8N6nr6Kz53xFFgwrTawrHSGClhqN7A25HY1IYecOoYXAIB3Fj4iqd5WP8lH+3i+56t2B/wAJP1V+4VVzQGA7ZUhxLiNy30pSs1olKUoiUpXHnGaphoJJpDZUUk9p7AO8mwHtqQJMBQTGJVE8r/FHRxDCRn05Rqk7o77L9oj3A9tePE125xmr4qeSaT1pGJPYB1KO4Cw8K+Zbl/Slz1Rp0h7wGRfvcHwr3WNFnpTsxK8drTbLS2mDF4ho8zC0xYJmF76Qff7q2Nlp6m+QrvrfgcE8zhEFyfcoG5Zj1KBuTXjOt1ZxkGF+n0v8b0dRpw9k7SSfoYCgmgZRdhsSQD1EjmPbuNu+sQasWOhCZfqbnNiQY+9Io3V3HcWdR9mq7Xt2Wq6rTDnZr810rZqdltb6VIy0HoeSt/CEiHDYt5JJUMCB1kD3S59FI2jIIJZv6Fq9Y4LhBwsU2+qWNG3HqggEqO69z7q8ty7JDJ5ply7NMRisURzWO140Psj3t+dIK9viiCqFUAAAAAcgALADwrxrZZ6BqipdF7UdcZcV1WRzw26Th0VnSlYtIBWC6llStDTnqFYFyaIqf5TmLLhVRHcrOsjaVYgKARzA7+VXHD4oOgI5EdhB9x3FfKzUVcvloGxUDYcTtVK8p6uy4XRG76ZtbaVY2UC3MbX35VMJxjGTGqRzEkgMTDIoUAG53G55Cw7an7V9VKm+C0AjJRcIJIOapuSYBcbi8VPiISQCqRJIh2jXkQCOs6j41pzPAfk/MoZ4YmEEqmOVY0JCkEWawHePcavYFfSKntTJ2ZKOzEeOaqGY4oflXCuFcoIpFL6H0guVKgm3d4ddSnFHC6Y2Mb6JU3ilHrI34VNWr7UdoQQRqVrgIIOtVDgODELJiziltIZEubei9o1XUvUQbXq30pVXuvGVLW3RCpsGJtnUjFXCNCkYco+kuCbi9u/nyqw59kMWMhaKUbHcMPWRuplPbUhavtSXmQRgoDBBBVE4NyvE4fGzDE3fTFGqS2NpEUtp36yAbW5/fW+DDrjsykaaImKKMJGsiEBrm7OAw7fGwFXSvlqsapJLtZVRTAAGxUXibKBgsThsXhYbKrGOVI0O6N9Kw7N/lW7PMqlGJjzHBL0jaQskRupkTtF+TW2sewVdbUqRWOHpvCGkMfXcVW4+O4dPpx4hH60MEhIPZcAj510Q5m82CkkeNlLLLZNJL2OoICo3va1/GpsqK+1QkagrgHWVS/Jth/8A6BhlRlN3DKysLq23WN7jsrTkJlyovBNHJJhyxaKZFL6QfoyKNx7bVeQK+1c1SS6RgcVQU4AjVgqjnubtjYWw+EjkPSjS8royIiH1rBgCzEbcrd9auKMr83ykYeNWcjogAqs19LqzE2G2wPOrkBX2qipERqxUlkzOvBR64ePFYYJIupHQAqwI6uw2IINUvBcO4nC4/DRktLhkaUxPzMYcC6Oeq2kW7fkPRKUbULQRqKlzA4gqmYiNcdmarJGxghjOkOjBZJGI1H0h1AAb99aeL8hGGOHxWEhAaGQa1jX14253A7P41eLV9qRVIIIyyVTTBEFUTyjYg4jAxGGOR7yo9gj3UKGvqBG25FSuH4wTTEixTFjoUgxOoUbaiWItsL+NqstqWqL4uhsZKbhvEzmvopSlZrRKUpREryryocTCZmwaqCiMpdt7lxvZewC9j416Vm2YLBBJK3JFLe0gbDxNh41+fp5i7MzG7MSxPaSbn51Vzi3JfQ6DsDLQ5z6rZaMIOU9e6jnyz8029tdGUvJC7GwIaOWM79TqR8jY+FbqVoLXVulpMgr3X6AsLqrazWXSCDhgMMcsvSFtwkatIoZtKlhqb81b+kfAXqUx/FS6CgTooG5QRAI0kYJA6ecgsb23Avfu2qGrnxOE12ux2Fh3C5NvZcn31nQNMP8A1MlppazWmtS/4pF4bfpqnKCctULDNs3fEuGewCqFRFFkjQclUdnzPM1u4ewSSTapf8GFTLL3olrIO92KoP1q4XwDjl6Vb8ky98VOmHW6mRgG52Ci5Zj7Bc19AytScyGHJflVq0fa7NUm0MOJzzBO/JeueS3L2ZJsfP8A4mKckd0YJ5dxbq7FWru+MHVvUZh4VRFRRZUVVUdiqAAPcK2ivEqPvuJXoMbcaAuhsQTVe45QHL8Q3WialIJBU3G4IqbFQvHB/u3Ffsz/ALlqaXxt3hRU+A7iq9iMqCZUuKjkeKZI1kDh2Gprj0WF7NflY9dWpc8MeA85lHpCIMR2vayge1iB41H8PZJFLhMO0gZrIpClmKAgcwpNgfCtfFytPLh8FEdJY9M5tfSke0YI7C1z9itJvENOqSqRdBI3LXwBmUoabDYgkyoRKCfpJJ6Rt3XPzrf5TVtgS4uGWSIBgSCAzWYXG9iKjM8wE+CxWGxssvSLqEMhCKumNr2uFFjbfn3VMeVAj8mm3IyRf7q0Amqxw1x91mT+m5p1dBRfEGX+Z4WDE4Z3SXVECodikoYG4ZSbH/3XoGFlLIrEWJUEjsJFULOcqlw8WHxQeTExxBTJC51aUIF3TsIG3s7r1Zc04mjXANiYmDAp/Z98jeii27dRFx3Gs3Aua2MfH6LRpDS6cOs1WMZxJIuaLPc+bazhDv6Ooblj9vUPs16JXnTcD4lsu6PpwRp6QR9GtzIPSHp87k9ffVo4KzrzrBxufXUaH7Qy7G/3+NKoBaHN1YckpkhxDtePNTjKCLHcHavN+E8minxWOWW5WOZgo1sNI1HYb8q9JrzfhPJIMTjMw6aNXtM9r9V2aopGGux2e6moJc3DarjHlaR4IxAmRAjWJNzaxI3/AI1B+SolsDqYksXa5JJJsdtzVghw8ceFaOM3VEdBve2kEEE91reFV/yTn+7x+u/30/1u3j6p/sbuP0VzqB46T+78QetUJB5EEW3B6qmoJ1dQykMDyI5Gobjn/l2J/Zt/CqUvjbvCtU+A7lSwOiwWDmw0jDFMyXVXJ6Rd9fSJexAHWe3vqx+Ukf3az7q6mIggkFSzqGsR3Eiob8gQHJln0iOaOLpFlX0X1ruNxzudvGuzN3mxeQszgmTQjHbdtDqSbewE10iC5pnXHH2XOZuuHhPXirVw6lsLD+op94qvZNABnOLAuAqREC5sCyjVYdVzU7wtilkwcDIbjo1HiBYj31DcOkS5njZk3T+zjDDkWRQGseux28K52yA6dn1C3dBLY6wKhsRl0cmeSRPfozEraQxA1aRcgA1dclyePDhxExKs17Fi2k2AIBPsqmYvLo58/dJUDr0KGx3F9I6qumT5bDh9ccOw1ail/VLb7dg66vWOQnUPZVpDMxrPuqNlXFE2Dnmaa74N8TOmrc9A4kb909nu7Db+LEWXL52BvaF3RgeRCEqykffUdwnhEmixscihlOKxAIPIguar2ZmXKopsNJqkwc0cqwvzMLsrWRu4n8e0VrAe/DMH1+/vvWcljMciPT7eyvPDCWwcHfGp8SBetPFuR+dYWRVuJApMbAkEMNwLjqPLxro4c/ykH7NP9oqSrkDi10hdJaHNgqteT7NBPgY/zkujjr1L+POuThvDjE43E4rfow/Rxi5sdHos9u8gm9QmZTvl+NxUMYIGMUNDbksrHSx7rXY+Aq+ZHlgw+HjiX6Kj31vUAbJH7st2fvh5FY0yXQDq9+sfRVLhOEflTHrvpVrKtzpAPMAdQ35VgkXmOcqtz0OJU6ASbI/WovyF+r/UOyt3CR/vbMf1hXf5RsqMuE6VP8XDsJlI52X1x7t/sirz+pdOsAcBHFVjuXhqJPE/ROPpC8cOGT/EnkFiNiqJYuwPMfRX7VR3lFwQhy6MJcFJI1DAkGxvqFx1Hsro4UxBx2IOLYWVEWOMHtAu58XJ8FFffKt/kB+2i/8AKq08KjW7Dx6wU1MabnbVJ5xh1/Jkgt6sDMO0MEJBB6iDVSyzKFbJ/OQ7pOiO4kWRwbpc2O+4Nrb1cs4/5bN/0z/9s1Sso4emmylHhlcsPS6AteKQKd0t4X9opSMNGMYpVHeOE4K78JZjJPg4pJR6ZXfqvbrt31MVDcKZ5FisOrRjSV9F4+uNhzBFTNc7gQ4giFu0ggQqL5V810YdIQd5Wuf1EsfmxX3GvKqsnlBzTp8fJY3WO0S/Z9b94t7hVbrncZK/SdFWfsLK0azifP7QlKUqq9NKUpRFZOBMaY8SwNjCYpTMpFw0aKTuO25AH61TfkxwI6KSUqN5GCMQLhdK6wDzsTb3VV8K/Q4Gd/pTssC9ulbPLb2no18TXpvD+Xeb4aKLrVRq/XO7fvE1oxfI6cqNDXAfuIHy4z6mPJSQNZCsBWQrRfJLMVozHLkxEZjkF1PMXO9b0F+VdkWE/O91SDCZrgynKVhQJHcIOQJJA7hWWF4ZhjnM4B6Qixa5Nx2b1LAUpJSAuTNMrjxMTRSrqRrXHsNx864Z+EsO8CwOpaNTdQWY2+dd+Nw8jW6OTR27XvXL5jiP04+D+dZGrUaYa0+o5q1xpzXZg8EsUYjW5UCwBN9uy5qEm4HwW4KaQW16QxChvzgt7A94rv8AMcR+nHwfzrkx+An2P+MeW1ltz7TXPWtVemwup0yTskD6lWFNjj3jwU0kigAahsLcxUZlmQ4bDyO8PoFySwDeiSf9N7VGeZT/AFc/GlPMp/q5+NK878yt39U/OOS17Kn/AC4KzmZT9Ie8VXf+CMFqZgNJY3JEhFyd+2tXmU/1c/GlPMp/q5+NKkaTt4ysx+cclBo0jm7gpjC5VBHAYFt0ZBFtXUee9RUfAuBUEKNIPMCQgHwvWHmU/wBXPxpTzKf6ufjSg0nbxlZj845IaFE/uHorBgIIoY1jjICqLAXGwr5mOFhnjaOXSyNzF+fzqA8yn+rn40p5lP8AVz8aVH5jbs/wp+cclPZU8r3BdOH4PwSAALsNwpclQe0AmwqcjZFUKCoAFgLi1qrXmU/1c/GlPMp/q5+NKHSVvOdmPzjkgo0hk7guiTg7BlmK3QMbsqSMqN23QHT8ql8BhoYECR6VUdQIqA8yn+rn40p5lP8AVz8aVJ0nbznZj845KBRpDJ3BdeN4Rwcsplcf2h5sHIPZzv2V15Xk2Hw4cRm2v1rvcna3O96ifMp/q5+NKeZT/Vz8aUOk7eRBsx+cckFCkMQ7gpbKsmw+GLGI6dZJYa7gk8zYnn31142GKaNo5NLowsVJFiKr3mU/1c/GlPMp/q5+NKj8yt0z+GPzjkp7GlEXuCseFWONFRSAqgAbjkOVbenX84e8VV/Mp/q5+NKeZT/Vz8aVH5jbv6p+Yck7Kn/PgpzF4GCV43cKWiJKG4upPP7hXX06/nD3iqx5lP8AVz8aU8yn+rn40p+Y27+qfmHJOyp/z4KSwHDmGinaWLaRr6rOfSvzuL7+NTDqCCCLg7Edoqrx4DEFltF0ZuDqLKdI69gb1K+Y4j9OPg/nXfQtVoqtvVaRad4PJZupsbg0rqy3LI8PGI4l0oOQrRnOQw4tQsy6gDcC5Fj21h5jiP04+D+dbIcJOGBaYEX3GnmPfXS2rUvfCR5jmqFrYiVk+TxtB0DAtHbTYknbsJ5kV8yjJY8KmiIELz0kkgey/Ku+lbyYhVgZqLPDUHTmdVKSH1mUldX6wGx8ak7V9pQknNAAMl5tn/kqYlnw0mq5JKSHe53Nn5HftA9tULMMslgfRNG0bdjC1/YeR9or9DVoxmBjmUpKiup6mAI+dZli+ismnq1Lu1ReHofv1ivzvSvUM98lMb3bCv0Z39BrlPBua/OqBm/D2IwptNGVHU3ND7GG3hzrMghfU2XSNntXwOx2HA/fyUdSlKhegrPluHWfFYPDqQ0cCdI5Hql79I/7xRPs16XeqN5NMv8ARmnP0iI19i7t+8R7qvkMJbkPwrZowX55pipetBYMm4eeZPqV8FdUGELbnYfOuiDBBee5rpqy8hYRxBeVZ0pREpSlESlKURKUpRFpxeLWKNpHNlQFiedgOe1QZ42jCdI0OIEX6QxjSB2kBtQHhU9iIFdSrC6sCCO0GuPOHSLCSlraFje46raTt48qqZW1K4SAWzJ2+3j1C6YMajxiRXBQjVqvtbtvUK/HEAAYpKIibdNo/su43vqA7yKpyySQ5EFNx00gUdyMST4EKffV8/JSNgehI9ExW8SvP233qocTkul9GnSPexF4jyEY8V3y41FjMjMAgXUWvtp53vUMvGsN01pLGjmyyulo2J5b3uPECqKuas+WYeAn1sQIz3oliB7Lke6r/wATZar5fNHbZYiV7ig1D5iovlwkKzrM2k8MqayRuAMT6yu/Ms2iw8euRrAkAWBJYnkFA3JqOTjCLpESVJYTJ6hkQBWPYGBIv7bc6peIxjthsuxDgtHEzLJsTp3XSx8Af6NTvHmYQT5e5jkRypjddJBIJYDq5bEioL8CQrMsYvsY4TeMEjUZLeRO0HVmrpSuDIZWbCws3rFFv7bV31svMSsJZQqlm2CgknsAFzWdYyxhlKncEEH2HY0QKvDjeMoZBDiDENzIIxpA7batVvCpvA5hHPGJImDIeRH9bV8ZUhiPJURTfsCgb/KvOMpmeDJsU4uBI1k57Byqm3gTWZcWnHZK76dBldvdwN5rRrmZ4iFcJuNYVuwSVolNjMqXjG9r3ve1+sC1TmHxCyKGQhlYXBHIiovh7L0GBjjsNLR2Yduob/fUH5OJNUE8D7iORk3v6pvcffUyQYKzNNjqZezCCBvBnHfhxU9/xThziRhlfVIb+ruqkdRbt7q7MzzJMPGZJL6RYbAkkk2AAHeapuJwiRZ5h1RQq9CNgLDnJV4nw6uLMARcGx7Qbg+BFGkkFRWYxjmxMEAlQn/GUSsglimhDmyvIgCEnquGNvGp4GqPxrmseIdMEDoJkUs8isqjSTshIFye3l7b1dcPFpRV52AHuFGmSUrUw1jHRBM7o1EceitlKUq65UpSlESlKURKUpREpSlESsZIgwIYAg8wQCD7RWVKIqZnvkww812gPQP2DeMnvXq8D4VQM44JxmGO8LSDkrRAuCerYC48QK9ypVS0FezZdNWmgIJvDx55qvcL8OdBhoo32KqNQ7XO7XPtJqwKoAsBavtKsvIe4vcXHM4pSlKKqUpSiJSlKIlKUoiUpSiLGSQKCzEAAEkk2AA5kmqdjMV+UpAuoJhEIJJIBnYctjuEHV28+yrXj8Ak8ZjlXUjWuD12Nx86g/8A49wP6EfE341RwJXVQfTYJJIdqgAxxGPtvyj+LQmKwEq4b0hh3UjTYg6B6Wk9dgx+E1MQZ7H+ThiNQ0iK/wBoC2n26trVIZXlEWGTREulb3tz3qOHB2FEmoR231aQTo1doTkD3ikGZVu1ploYQYBJHiDEg7MvHWqPNkskeVQTEelHN0rDsRtr+8CrtxDnCDLnlBBEkWlP9TSLYAdp3+RqcMK6dNhpta1trdlqhsPwfhUfUsfI3CliVUnnpU7DwqLkYBWNqFQh1QYgk+BkzHhjO3NfODstMWBiRxuVuQe+obPcGuKmTCYdVEauHndQAt15JfkTuSfDrq44nDh0Km4BFjYlTbuIII8KwwOASFQsahR3VYtnBYNrFrjU/cep37PVbYogqhRyAAHsFRmcZE2IZSMRNEACNMbaQd+Zt11LUqSJWTXFpkLhyzKRADaSV7/pHZ/dflXaTbc19rTi8KsqMjjUrCxHaKlRMmSqrmmYflBuhjcLhgf7SQkDpbH1U/036+v2c889iixGBxGGw1mMKoRpIILKQ2kEczYfvV0//HuB/Q/vN+NSuUZHDhVKwppBNzuTf31ndJzXca9Nha6lPdMgEADecTJw6AhR/DOcIcvjlZgFRPTPZoG9/dXB5OMIwgklYEGaRnAPZc/jUlPwhhWkL9HYsdTAMwRm7Snq377VMpCqrpAsoFrDsqQDMlYvqsDXNp5Ez6TA4ql5l/z6D9iPvkq243MkhMYc26R9APVqKsRf3WqOfhLDGTpCh1j6Wt7++967szyeLERdHMutbgi/MEciDzBoARKmpUpvLZmAAD9sVB+UaOI4JtYBclei/OL3Hq9fK9+6prIkcYaISElwi3J53t11x5dwnhom1KhZhyLsWI9l6m6kDGVV9UGmKbcgSfWOSUpSrLnSlKURKUpREpSlEX//2Q=="/>
          <p:cNvSpPr>
            <a:spLocks noChangeAspect="1" noChangeArrowheads="1"/>
          </p:cNvSpPr>
          <p:nvPr/>
        </p:nvSpPr>
        <p:spPr bwMode="auto">
          <a:xfrm>
            <a:off x="155575" y="-639763"/>
            <a:ext cx="3438525"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4" descr="data:image/jpeg;base64,/9j/4AAQSkZJRgABAQAAAQABAAD/2wCEAAkGBhMREBQUEhMWFBUWFxQXGBYYFxUaFhQVFxcVGhYYFhcdHSYeGxwjGRcXHy8gJCcpLS0sGB4xNTAqNSYrLCkBCQoKDgwOGg8PGjUkHyUxLikwNDQqKiksLC80LywpLCwsLCwsLiktLzQvLCwsLCwsLSwsLCouLCwsLCwsLSwsLP/AABEIAIwBaQMBIgACEQEDEQH/xAAcAAEAAgMBAQEAAAAAAAAAAAAABQYCAwQHAQj/xABIEAACAQIEAgUIBQkGBgMAAAABAgMAEQQFEiEGMRNBUWGBBxQiMnGRkqFCVIKx0RVSU3JzosHh8CMlMzRishY1dLPC8RckQ//EABsBAQADAQEBAQAAAAAAAAAAAAABAgMEBQYH/8QAOBEAAQMBBAcGBAYCAwAAAAAAAQACEQMEEiExBUFRcaHR8BMiYYGRsTKSweEUFSNCUlQGQyRT0v/aAAwDAQACEQMRAD8A9xpSlESlKURKUpREpSlESlKURKUpREpSlESlKURKUpREpSlESuTB4jpGZh6o9Ed/WT93urkznMLDQp3Prdw7K7Msg0RKOs7nxryRa+3tnY08mYu35AfXePBdHZ3ad468l1UpSvWXOlKUoiUpSiJSlKIlKUoiUpSiJSlKIlKUoiUpSiJSlKIlKUoiUpSiJSlKIlKUoiUpSiJStOJxaxi7Hw6z4VC4zO3YWT0B28zb+FeZbdKWex4PPe2DE/bzW1Og+plkpyXEKvrMB7TXJNmoHq2b2uoH31WTPc87+BPzoZEtvz33N7W6tjtXzVX/ACKs+Qxt0ep9o4LtbY2jMyp78rSfmIfYw/Gvv5Vl/RjwJP3VBMu2wH8KwA7V91h8wa4Rpq0H97vVv/la/hmbBx5qf/K0v6I+5vwrW3EDA2KAHvJFRZRhb0WF+Wx393tqQgyFnsZDpHZsW8Sdh4Xrrs9q0naTdpF0+N2PYLN7KDBLo481tXiLtQfF/KuqDO4253X28veKhs04Ub1ojq/0m1/A8j7KrhBU23UjnzBBrepbdJWN0VjO8CD5iFUUqNQd1elo4IuDcd1faoeAzp4zz8fxHXVkwvEKkekPFdwfwr1LNp2hUwrdw+o9eawfZXD4cVMVHZnmgQaV3b/b/OuPF54zbINI7ev+VcEGHaRrKLnrP8Sa4dIad7T9CxyXHCY9tc+K1pWWO9UyW7L8MZZN9xzb+u+rNXNgcGIlsOfWe010162iLAbHR7/xOxPLy91z2ir2jsMglKUr2FzpSlKIlKUoiUpSiJSlKIlKUoiUpSiJSlKIlKUoiUpSiJSlKIlKUoiUpSiJSlKIlRma5x0XoqLsesC4X2266yzbMNA0qfSPyH41Xya+W0zpnsCaFH4tZ2eA8fbeu6zWa933ZLGTGhjdm377/wAa+oFcHcG1tu0k7fK5qGzHi/DQnS0l2HMLcke23KuSHj/Csd2K+0H8K+ap6NttQdqKLnAzjB168sdq6nWmg03S8A7wrMB/XVWDTD6J1HuB0+JPPwrXh8Skq6lIZT4g1nJHc3uRfsNh7uVeeLrJDh3vZdGeWS2ysCSQAovsByFZInIm5ubKo9Zz2D8a+4fBBlJMjCxUclN7mwse3uqcy7KRESxOpuQNrWHYB1d9ezo/RVW11BUdF04z9vXD6Z89Wu2mIGa+Zdluk639e1gB6sY7B2ntNSNKV+gUaLKLLjBgvJc4uMlK5cVlcUhu8ak9tt/eN66qVZ7GvEOEjxxUAkZKLPDOH/M/eb8a+pw5AOSEfab8ak6Vz/grN/1t9Ar9q/aVyLlUQ+h7yTXSkYUWAAHdWVK1p2elSxptA3ABVL3OzKUpStlVKUpREpSlESlKURKUpREpSlESlKURKUpREpSlESlKURKUpREpSlESlKURKUpRErlzDHrEtyRc8hfma3zTBFLMQFUEknkABck+FeC8SeUPE4mdmR9EQLdGgVdl6i1xckgC9SbNWrscKJAdtOQWT67KJBfivTpJCxLE3J66ieLHaPATyrzUKot1F2C6vAXt3kdlefYfjnELz0N4Ff8AaQPlWea8dzz4doCqqrlS5BJLBTdVF+QvvXzej/8AFbVRtrKlohzAZOMz5HE4ror6WovoubTkGMMFW67MNlEjqHIEcf6WQ6Y++xPrexQT3Vx16Fw1gMO2maeVcTOQDfVqWLbZFQ8ivLlt1bV9xpPSAsFDtS0u1QB1A8eBXg2SzfiH3JhSfAuEePCkOpAMjtGWGljGQvNeq7AsAd96scUZYgD+u81pXEqfpDx2++umAMx6NPWfm3Yo5n2febCvxmvWfpC2Go8QXHIcB9/Nfa06YoUgxpyUhluGEjg//lGfR/1ydbH2f1yqcrXh4AihVFgBYVsr9FsdmFnpBuvX1sGQ8F5NR990pSlK7FmqpxxnmIwnQtCyWlkERVkvYkE6gbjs5VrzbPsXgDG8/RzwOwRmVSjxluRtqII51z+VH1MJ/wBUn+1qkM+y2XHBITH0cIdXdmILNp5KoUkAd5PhXS26GtkYYyuc3iXQccIUhm/E8OF0dLrAksEIQkMT1XHI+2pWKTUAR1i+/OqL5T0smDA5CdR+7V5iPoj2CsnNAa07Vq1xLiNi1Zhj0gieWQ2RAWY9w7u2s8PiVkQOhurAEHtBqr8bTLLJBg2YKsrGSQkgf2Schv2uQfsGtXk3zA9FJhXYF8M7Je99SXOkg9lW7PuXuo6+ir2nfu9SrJiM5iSdIHbTJIrMgPJtJAIB7d+VdrGwqjcZ5KMXj4IixRugmZHXmjq6FTXdwtxLJ0hweN9HEp6rfRnXqZT27X/qwGn3Q5vnzUCp3iD5KZyziCLESSRoHDRmzhkK6W7N+upOqvwstsZmP7df+0hq0VR4AMBaNJIxVSzLjcYbMfN5gBCyRkSfmO2r1j2G3harYDcbVTMXlceJzTEwyrqV8ND7QQz2KnqI7a5sjzeXLZxgsY14m/y855EdSsers7vYRWzqYcO7mAPPDPmsWvLT3sifTHJS+XZpiDmMuHd1aONEcHRZm1jkTfq7qsU84RWdjZVBYnsAFyfdVZwA/vnE98EH/lWzjrGjoo8PcA4hwhubWiX0pDfvFl+1VC2XgeA9sVcOhpO/3wU7l2YJPEssZ1I4BB/HvrHMc0iw6a5XCC9hzJY9iqN2PcBVS4AxIgmxOCLBhGxeIgg3jbfa3Zce+sQ3nOeukm6YeMaFPK7AFmt3k/IVJpQ47Bj5avdQKktG04c/ZTLcaRjfocTp/O6FrW7bc/lUhhs/ilw5xEZLxgE7K2rbn6Jsdt6kAKj58CkWHmCCwKysR3sGJ+ZrPunUtMdqZJn0WLj6SEsVva5Urf2XrXmHEsML9HdpJNiY41LsAeWq2y+JFVjgLGGHJpJQLmNZnA7SoJH3V2eTPDA4Tpm9KSV3Z3O5JvvvWj6YaXHUDCzbULro1kSpbCcWwPII31wyN6qyoU1fqk+iT3A135rmkeGiMsp0opUE2JtqYKDYdVzUXxzliT4CfUN0RpFPWrICwIPVyt41XMVmDYjIFeTckwqxP0rTIL+Io1jXQfGCoc9zZHhIV/ilDqGUgqQCCNwQeRBqOxnEUUU6QuHDyep6BKta1yG5bXqpYHFSZPIscpL4GUjo5DuYGbfS3d/77RUvnzBswy5gQQensRyI0xkEGoNOD4QY9OpUipI8cJ69laSa5cqzWPExCWJtSG9j7DY3FRPHGY9HhSikB52EKkkC2v128E1fKoXgqRcLjcRggwaNrTREEEWIGpRbs/hQU5YXdR19VJqQ8N6nr6Kz53xFFgwrTawrHSGClhqN7A25HY1IYecOoYXAIB3Fj4iqd5WP8lH+3i+56t2B/wAJP1V+4VVzQGA7ZUhxLiNy30pSs1olKUoiUpXHnGaphoJJpDZUUk9p7AO8mwHtqQJMBQTGJVE8r/FHRxDCRn05Rqk7o77L9oj3A9tePE125xmr4qeSaT1pGJPYB1KO4Cw8K+Zbl/Slz1Rp0h7wGRfvcHwr3WNFnpTsxK8drTbLS2mDF4ho8zC0xYJmF76Qff7q2Nlp6m+QrvrfgcE8zhEFyfcoG5Zj1KBuTXjOt1ZxkGF+n0v8b0dRpw9k7SSfoYCgmgZRdhsSQD1EjmPbuNu+sQasWOhCZfqbnNiQY+9Io3V3HcWdR9mq7Xt2Wq6rTDnZr810rZqdltb6VIy0HoeSt/CEiHDYt5JJUMCB1kD3S59FI2jIIJZv6Fq9Y4LhBwsU2+qWNG3HqggEqO69z7q8ty7JDJ5ply7NMRisURzWO140Psj3t+dIK9viiCqFUAAAAAcgALADwrxrZZ6BqipdF7UdcZcV1WRzw26Th0VnSlYtIBWC6llStDTnqFYFyaIqf5TmLLhVRHcrOsjaVYgKARzA7+VXHD4oOgI5EdhB9x3FfKzUVcvloGxUDYcTtVK8p6uy4XRG76ZtbaVY2UC3MbX35VMJxjGTGqRzEkgMTDIoUAG53G55Cw7an7V9VKm+C0AjJRcIJIOapuSYBcbi8VPiISQCqRJIh2jXkQCOs6j41pzPAfk/MoZ4YmEEqmOVY0JCkEWawHePcavYFfSKntTJ2ZKOzEeOaqGY4oflXCuFcoIpFL6H0guVKgm3d4ddSnFHC6Y2Mb6JU3ilHrI34VNWr7UdoQQRqVrgIIOtVDgODELJiziltIZEubei9o1XUvUQbXq30pVXuvGVLW3RCpsGJtnUjFXCNCkYco+kuCbi9u/nyqw59kMWMhaKUbHcMPWRuplPbUhavtSXmQRgoDBBBVE4NyvE4fGzDE3fTFGqS2NpEUtp36yAbW5/fW+DDrjsykaaImKKMJGsiEBrm7OAw7fGwFXSvlqsapJLtZVRTAAGxUXibKBgsThsXhYbKrGOVI0O6N9Kw7N/lW7PMqlGJjzHBL0jaQskRupkTtF+TW2sewVdbUqRWOHpvCGkMfXcVW4+O4dPpx4hH60MEhIPZcAj510Q5m82CkkeNlLLLZNJL2OoICo3va1/GpsqK+1QkagrgHWVS/Jth/8A6BhlRlN3DKysLq23WN7jsrTkJlyovBNHJJhyxaKZFL6QfoyKNx7bVeQK+1c1SS6RgcVQU4AjVgqjnubtjYWw+EjkPSjS8royIiH1rBgCzEbcrd9auKMr83ykYeNWcjogAqs19LqzE2G2wPOrkBX2qipERqxUlkzOvBR64ePFYYJIupHQAqwI6uw2IINUvBcO4nC4/DRktLhkaUxPzMYcC6Oeq2kW7fkPRKUbULQRqKlzA4gqmYiNcdmarJGxghjOkOjBZJGI1H0h1AAb99aeL8hGGOHxWEhAaGQa1jX14253A7P41eLV9qRVIIIyyVTTBEFUTyjYg4jAxGGOR7yo9gj3UKGvqBG25FSuH4wTTEixTFjoUgxOoUbaiWItsL+NqstqWqL4uhsZKbhvEzmvopSlZrRKUpREryryocTCZmwaqCiMpdt7lxvZewC9j416Vm2YLBBJK3JFLe0gbDxNh41+fp5i7MzG7MSxPaSbn51Vzi3JfQ6DsDLQ5z6rZaMIOU9e6jnyz8029tdGUvJC7GwIaOWM79TqR8jY+FbqVoLXVulpMgr3X6AsLqrazWXSCDhgMMcsvSFtwkatIoZtKlhqb81b+kfAXqUx/FS6CgTooG5QRAI0kYJA6ecgsb23Avfu2qGrnxOE12ux2Fh3C5NvZcn31nQNMP8A1MlppazWmtS/4pF4bfpqnKCctULDNs3fEuGewCqFRFFkjQclUdnzPM1u4ewSSTapf8GFTLL3olrIO92KoP1q4XwDjl6Vb8ky98VOmHW6mRgG52Ci5Zj7Bc19AytScyGHJflVq0fa7NUm0MOJzzBO/JeueS3L2ZJsfP8A4mKckd0YJ5dxbq7FWru+MHVvUZh4VRFRRZUVVUdiqAAPcK2ivEqPvuJXoMbcaAuhsQTVe45QHL8Q3WialIJBU3G4IqbFQvHB/u3Ffsz/ALlqaXxt3hRU+A7iq9iMqCZUuKjkeKZI1kDh2Gprj0WF7NflY9dWpc8MeA85lHpCIMR2vayge1iB41H8PZJFLhMO0gZrIpClmKAgcwpNgfCtfFytPLh8FEdJY9M5tfSke0YI7C1z9itJvENOqSqRdBI3LXwBmUoabDYgkyoRKCfpJJ6Rt3XPzrf5TVtgS4uGWSIBgSCAzWYXG9iKjM8wE+CxWGxssvSLqEMhCKumNr2uFFjbfn3VMeVAj8mm3IyRf7q0Amqxw1x91mT+m5p1dBRfEGX+Z4WDE4Z3SXVECodikoYG4ZSbH/3XoGFlLIrEWJUEjsJFULOcqlw8WHxQeTExxBTJC51aUIF3TsIG3s7r1Zc04mjXANiYmDAp/Z98jeii27dRFx3Gs3Aua2MfH6LRpDS6cOs1WMZxJIuaLPc+bazhDv6Ooblj9vUPs16JXnTcD4lsu6PpwRp6QR9GtzIPSHp87k9ffVo4KzrzrBxufXUaH7Qy7G/3+NKoBaHN1YckpkhxDtePNTjKCLHcHavN+E8minxWOWW5WOZgo1sNI1HYb8q9JrzfhPJIMTjMw6aNXtM9r9V2aopGGux2e6moJc3DarjHlaR4IxAmRAjWJNzaxI3/AI1B+SolsDqYksXa5JJJsdtzVghw8ceFaOM3VEdBve2kEEE91reFV/yTn+7x+u/30/1u3j6p/sbuP0VzqB46T+78QetUJB5EEW3B6qmoJ1dQykMDyI5Gobjn/l2J/Zt/CqUvjbvCtU+A7lSwOiwWDmw0jDFMyXVXJ6Rd9fSJexAHWe3vqx+Ukf3az7q6mIggkFSzqGsR3Eiob8gQHJln0iOaOLpFlX0X1ruNxzudvGuzN3mxeQszgmTQjHbdtDqSbewE10iC5pnXHH2XOZuuHhPXirVw6lsLD+op94qvZNABnOLAuAqREC5sCyjVYdVzU7wtilkwcDIbjo1HiBYj31DcOkS5njZk3T+zjDDkWRQGseux28K52yA6dn1C3dBLY6wKhsRl0cmeSRPfozEraQxA1aRcgA1dclyePDhxExKs17Fi2k2AIBPsqmYvLo58/dJUDr0KGx3F9I6qumT5bDh9ccOw1ail/VLb7dg66vWOQnUPZVpDMxrPuqNlXFE2Dnmaa74N8TOmrc9A4kb909nu7Db+LEWXL52BvaF3RgeRCEqykffUdwnhEmixscihlOKxAIPIguar2ZmXKopsNJqkwc0cqwvzMLsrWRu4n8e0VrAe/DMH1+/vvWcljMciPT7eyvPDCWwcHfGp8SBetPFuR+dYWRVuJApMbAkEMNwLjqPLxro4c/ykH7NP9oqSrkDi10hdJaHNgqteT7NBPgY/zkujjr1L+POuThvDjE43E4rfow/Rxi5sdHos9u8gm9QmZTvl+NxUMYIGMUNDbksrHSx7rXY+Aq+ZHlgw+HjiX6Kj31vUAbJH7st2fvh5FY0yXQDq9+sfRVLhOEflTHrvpVrKtzpAPMAdQ35VgkXmOcqtz0OJU6ASbI/WovyF+r/UOyt3CR/vbMf1hXf5RsqMuE6VP8XDsJlI52X1x7t/sirz+pdOsAcBHFVjuXhqJPE/ROPpC8cOGT/EnkFiNiqJYuwPMfRX7VR3lFwQhy6MJcFJI1DAkGxvqFx1Hsro4UxBx2IOLYWVEWOMHtAu58XJ8FFffKt/kB+2i/8AKq08KjW7Dx6wU1MabnbVJ5xh1/Jkgt6sDMO0MEJBB6iDVSyzKFbJ/OQ7pOiO4kWRwbpc2O+4Nrb1cs4/5bN/0z/9s1Sso4emmylHhlcsPS6AteKQKd0t4X9opSMNGMYpVHeOE4K78JZjJPg4pJR6ZXfqvbrt31MVDcKZ5FisOrRjSV9F4+uNhzBFTNc7gQ4giFu0ggQqL5V810YdIQd5Wuf1EsfmxX3GvKqsnlBzTp8fJY3WO0S/Z9b94t7hVbrncZK/SdFWfsLK0azifP7QlKUqq9NKUpRFZOBMaY8SwNjCYpTMpFw0aKTuO25AH61TfkxwI6KSUqN5GCMQLhdK6wDzsTb3VV8K/Q4Gd/pTssC9ulbPLb2no18TXpvD+Xeb4aKLrVRq/XO7fvE1oxfI6cqNDXAfuIHy4z6mPJSQNZCsBWQrRfJLMVozHLkxEZjkF1PMXO9b0F+VdkWE/O91SDCZrgynKVhQJHcIOQJJA7hWWF4ZhjnM4B6Qixa5Nx2b1LAUpJSAuTNMrjxMTRSrqRrXHsNx864Z+EsO8CwOpaNTdQWY2+dd+Nw8jW6OTR27XvXL5jiP04+D+dZGrUaYa0+o5q1xpzXZg8EsUYjW5UCwBN9uy5qEm4HwW4KaQW16QxChvzgt7A94rv8AMcR+nHwfzrkx+An2P+MeW1ltz7TXPWtVemwup0yTskD6lWFNjj3jwU0kigAahsLcxUZlmQ4bDyO8PoFySwDeiSf9N7VGeZT/AFc/GlPMp/q5+NK878yt39U/OOS17Kn/AC4KzmZT9Ie8VXf+CMFqZgNJY3JEhFyd+2tXmU/1c/GlPMp/q5+NKkaTt4ysx+cclBo0jm7gpjC5VBHAYFt0ZBFtXUee9RUfAuBUEKNIPMCQgHwvWHmU/wBXPxpTzKf6ufjSg0nbxlZj845IaFE/uHorBgIIoY1jjICqLAXGwr5mOFhnjaOXSyNzF+fzqA8yn+rn40p5lP8AVz8aVH5jbs/wp+cclPZU8r3BdOH4PwSAALsNwpclQe0AmwqcjZFUKCoAFgLi1qrXmU/1c/GlPMp/q5+NKHSVvOdmPzjkgo0hk7guiTg7BlmK3QMbsqSMqN23QHT8ql8BhoYECR6VUdQIqA8yn+rn40p5lP8AVz8aVJ0nbznZj845KBRpDJ3BdeN4Rwcsplcf2h5sHIPZzv2V15Xk2Hw4cRm2v1rvcna3O96ifMp/q5+NKeZT/Vz8aUOk7eRBsx+cckFCkMQ7gpbKsmw+GLGI6dZJYa7gk8zYnn31142GKaNo5NLowsVJFiKr3mU/1c/GlPMp/q5+NKj8yt0z+GPzjkp7GlEXuCseFWONFRSAqgAbjkOVbenX84e8VV/Mp/q5+NKeZT/Vz8aVH5jbv6p+Yck7Kn/PgpzF4GCV43cKWiJKG4upPP7hXX06/nD3iqx5lP8AVz8aU8yn+rn40p+Y27+qfmHJOyp/z4KSwHDmGinaWLaRr6rOfSvzuL7+NTDqCCCLg7Edoqrx4DEFltF0ZuDqLKdI69gb1K+Y4j9OPg/nXfQtVoqtvVaRad4PJZupsbg0rqy3LI8PGI4l0oOQrRnOQw4tQsy6gDcC5Fj21h5jiP04+D+dbIcJOGBaYEX3GnmPfXS2rUvfCR5jmqFrYiVk+TxtB0DAtHbTYknbsJ5kV8yjJY8KmiIELz0kkgey/Ku+lbyYhVgZqLPDUHTmdVKSH1mUldX6wGx8ak7V9pQknNAAMl5tn/kqYlnw0mq5JKSHe53Nn5HftA9tULMMslgfRNG0bdjC1/YeR9or9DVoxmBjmUpKiup6mAI+dZli+ismnq1Lu1ReHofv1ivzvSvUM98lMb3bCv0Z39BrlPBua/OqBm/D2IwptNGVHU3ND7GG3hzrMghfU2XSNntXwOx2HA/fyUdSlKhegrPluHWfFYPDqQ0cCdI5Hql79I/7xRPs16XeqN5NMv8ARmnP0iI19i7t+8R7qvkMJbkPwrZowX55pipetBYMm4eeZPqV8FdUGELbnYfOuiDBBee5rpqy8hYRxBeVZ0pREpSlESlKURKUpRFpxeLWKNpHNlQFiedgOe1QZ42jCdI0OIEX6QxjSB2kBtQHhU9iIFdSrC6sCCO0GuPOHSLCSlraFje46raTt48qqZW1K4SAWzJ2+3j1C6YMajxiRXBQjVqvtbtvUK/HEAAYpKIibdNo/su43vqA7yKpyySQ5EFNx00gUdyMST4EKffV8/JSNgehI9ExW8SvP233qocTkul9GnSPexF4jyEY8V3y41FjMjMAgXUWvtp53vUMvGsN01pLGjmyyulo2J5b3uPECqKuas+WYeAn1sQIz3oliB7Lke6r/wATZar5fNHbZYiV7ig1D5iovlwkKzrM2k8MqayRuAMT6yu/Ms2iw8euRrAkAWBJYnkFA3JqOTjCLpESVJYTJ6hkQBWPYGBIv7bc6peIxjthsuxDgtHEzLJsTp3XSx8Af6NTvHmYQT5e5jkRypjddJBIJYDq5bEioL8CQrMsYvsY4TeMEjUZLeRO0HVmrpSuDIZWbCws3rFFv7bV31svMSsJZQqlm2CgknsAFzWdYyxhlKncEEH2HY0QKvDjeMoZBDiDENzIIxpA7batVvCpvA5hHPGJImDIeRH9bV8ZUhiPJURTfsCgb/KvOMpmeDJsU4uBI1k57Byqm3gTWZcWnHZK76dBldvdwN5rRrmZ4iFcJuNYVuwSVolNjMqXjG9r3ve1+sC1TmHxCyKGQhlYXBHIiovh7L0GBjjsNLR2Yduob/fUH5OJNUE8D7iORk3v6pvcffUyQYKzNNjqZezCCBvBnHfhxU9/xThziRhlfVIb+ruqkdRbt7q7MzzJMPGZJL6RYbAkkk2AAHeapuJwiRZ5h1RQq9CNgLDnJV4nw6uLMARcGx7Qbg+BFGkkFRWYxjmxMEAlQn/GUSsglimhDmyvIgCEnquGNvGp4GqPxrmseIdMEDoJkUs8isqjSTshIFye3l7b1dcPFpRV52AHuFGmSUrUw1jHRBM7o1EceitlKUq65UpSlESlKURKUpREpSlESsZIgwIYAg8wQCD7RWVKIqZnvkww812gPQP2DeMnvXq8D4VQM44JxmGO8LSDkrRAuCerYC48QK9ypVS0FezZdNWmgIJvDx55qvcL8OdBhoo32KqNQ7XO7XPtJqwKoAsBavtKsvIe4vcXHM4pSlKKqUpSiJSlKIlKUoiUpSiLGSQKCzEAAEkk2AA5kmqdjMV+UpAuoJhEIJJIBnYctjuEHV28+yrXj8Ak8ZjlXUjWuD12Nx86g/8A49wP6EfE341RwJXVQfTYJJIdqgAxxGPtvyj+LQmKwEq4b0hh3UjTYg6B6Wk9dgx+E1MQZ7H+ThiNQ0iK/wBoC2n26trVIZXlEWGTREulb3tz3qOHB2FEmoR231aQTo1doTkD3ikGZVu1ploYQYBJHiDEg7MvHWqPNkskeVQTEelHN0rDsRtr+8CrtxDnCDLnlBBEkWlP9TSLYAdp3+RqcMK6dNhpta1trdlqhsPwfhUfUsfI3CliVUnnpU7DwqLkYBWNqFQh1QYgk+BkzHhjO3NfODstMWBiRxuVuQe+obPcGuKmTCYdVEauHndQAt15JfkTuSfDrq44nDh0Km4BFjYlTbuIII8KwwOASFQsahR3VYtnBYNrFrjU/cep37PVbYogqhRyAAHsFRmcZE2IZSMRNEACNMbaQd+Zt11LUqSJWTXFpkLhyzKRADaSV7/pHZ/dflXaTbc19rTi8KsqMjjUrCxHaKlRMmSqrmmYflBuhjcLhgf7SQkDpbH1U/036+v2c889iixGBxGGw1mMKoRpIILKQ2kEczYfvV0//HuB/Q/vN+NSuUZHDhVKwppBNzuTf31ndJzXca9Nha6lPdMgEADecTJw6AhR/DOcIcvjlZgFRPTPZoG9/dXB5OMIwgklYEGaRnAPZc/jUlPwhhWkL9HYsdTAMwRm7Snq377VMpCqrpAsoFrDsqQDMlYvqsDXNp5Ez6TA4ql5l/z6D9iPvkq243MkhMYc26R9APVqKsRf3WqOfhLDGTpCh1j6Wt7++967szyeLERdHMutbgi/MEciDzBoARKmpUpvLZmAAD9sVB+UaOI4JtYBclei/OL3Hq9fK9+6prIkcYaISElwi3J53t11x5dwnhom1KhZhyLsWI9l6m6kDGVV9UGmKbcgSfWOSUpSrLnSlKURKUpREpSlEX//2Q=="/>
          <p:cNvSpPr>
            <a:spLocks noChangeAspect="1" noChangeArrowheads="1"/>
          </p:cNvSpPr>
          <p:nvPr/>
        </p:nvSpPr>
        <p:spPr bwMode="auto">
          <a:xfrm>
            <a:off x="307975" y="-487363"/>
            <a:ext cx="3438525"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6630" name="Picture 6" descr="http://plan.senplades.gob.ec/image/image_gallery?uuid=f24120d9-5509-448f-ad47-2700c92dc5b3&amp;groupId=10136&amp;t=1260983472689"/>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60240" y="4368552"/>
            <a:ext cx="2377876" cy="92165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155575" y="-8683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AutoShape 10"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307975" y="-7159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 name="AutoShape 12"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460375" y="-5635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0" name="AutoShape 14"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612775" y="-4111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1" name="AutoShape 16" descr="data:image/jpeg;base64,/9j/4AAQSkZJRgABAQAAAQABAAD/2wCEAAkGBhQREBUTExQVFRQVFRYWGBcXFRcXFBgbFRcWFRYWGxUcICYeGBojGRoUIC8gJCcpLywsFR4xNTArNScrLCkBCQoKDgwOGg8PGjUlHyMvLC01LywuKjI1LCw1Ly0wMjUyNSwxLy80MCktLS80LC0sLCkvMSwtNSwqKiwsLDQsKv/AABEIANUA7QMBIgACEQEDEQH/xAAcAAEAAgMBAQEAAAAAAAAAAAAABQYDBAcCAQj/xABEEAACAQMCAwUGAgcHAgYDAAABAgMABBESIQUTMQYiQVFhBxQycYGRQlIjYnKhscHRFVOCkqLh8DOyNENjg5OzFiQl/8QAGwEBAAIDAQEAAAAAAAAAAAAAAAQFAgMGAQf/xAAxEQACAQIDBQcEAwADAAAAAAAAAQIDEQQhMQUSQVFxE2GBkaGx8BQiMtEGI8EWgvH/2gAMAwEAAhEDEQA/AO40pSgFKUoBSlKAUpSgFKUoBSlKAUpSgFKUoBSlKAUpSgFKUoBSlKAUpSgFKUoBSlKAUpSgFKUoBSlKAUpSgFKUoBSlKAUpSgFKUoBSlKAUpSgFKUoBSlKAUpSgFKUoBSlKAUpSgFKUoBSlKAUpSgFKUoBSlKAUpSgFKUoBSlKAUpSgFKUoBSlKAUpSgFKUoBSlKAUpSgFKUoBSlKAUpSgFKUoBStSHiIMjRnZgdvIjrt6+lbda6dWFVNwd7O3ijKUXHUxz3AQam2GQPucVkqK7RviIDzYfuBNfOA8Q1roPxL09R/t0+1QPr4rGfTS5Jrrnl5aG7sG6XaIlqi5OPot4lp+Nomk+WCAF+ZGs/wCH1qSkkCqWJwACST0AG5NcJbtUW4oLzfHNBx5Rjuaf/j/eav8AC4Z1t7uXrwKvFYlUd3vfpxO8Ur4pyM1A9su1K2NuX2MrZEa+Z/Mf1RsT9B41GhBzkox1ZJnNQi5S0RP0qvdgbxpuHxSOxZ2MhZj1J5r1YaTjuScXwEJb8VJcRSlKwMxSlKAUpSgFKUoBSlKAUpSgFKUoBSlKAV8ZsbnavteZEDAg9CMH61472yCPVKq0d/JbuUzkKcYPT0x5bVN2PGEl2+FvI/yPjVVhdrUa8uzl9s9LPn3P4+4lVcLOC3lmuZC8eXE5PmFP8v5VI8I4xrwj/F4H83+9O0FjqXmDqvX5f7f1quA1zmJr1tm46U46Sd7cGn/qJ9OEMRRSeqy6Fj7SRZjU+TfxH/PvUDbXBjcMOoP38xU3a3XvEDo3xhfv4g/cVX60bWqKVaGKpPKST6NZemRnhY2g6cuBZO0EwewuGHQ28p/0NX57ruDzZ4ddr+WGX7GNv55rh9fU/wCPYj6jC9rz9+PqcXtqHZ1lE772I4jz+HwOTuE0N84yUJ/dn61xntXxxru6kkY5XUVjHgEBOkD59T6k1c+yPFDBwO6kz8LyKnzdI1H+ps1zWp2EoqNWpLvsiNi6zlSpx7rnb/Zef/5kX7Uv/wBjVZLy9SFGkkYIijJZjgD/AJ5VWPZq4ThcbMQFBlYk9AA7ZPy2rmXbDtXJfTsdREKseWnQAdAxHix65PTOKgLDOviJrgm/cnvEqhQg+LSOo9mu2Jv7qVYl028SdSO+7M2FP6q4DbdfPyq1VQ/ZBYaLSSUjeWTA/ZjGB/qL1fKjYqMY1XGGiyJWGlKVJSnq8xSlKjEgUpSgFKUoBSlKAUpSgFKUoBTNKUB8Br7Vc4tZtC2uMkKx8CRg+W3hWCHjsq/iDftD+Y3qgqbbhQqulXg01yzXXgTo4NzjvQdzf49w0t+kUZwO8PHbxqAqwW/aRT8akeo3H261g4nwsMObDuDuQP4j+lUu0MNRxTeJwkrvWUePW2vUl0Kk6VqdVW5McL4yQdEhyp2BPh6HzFaPE7LlOR+E7qfTy+lalTnCZlljMUgzpGR549PUfzqLQqPHQWGqv7l+Lfs+58DZOPYvtIrLiv8ASM4ddGORW8M4PyPX/npWXi9hyn2+Ftx/MfSvF7YGPBB1IejDp8j5GpV5RKiK/SRe6fJ12P3/AOda9oYdzpTw1XKUWnHxy8pZZ9GJztJVI6PJ/O7M0uBwCTmo26vGVYeYOx/cTXFeJWBgmkibrG7IfXScZ+o3+tdgcNHDd/hdLeQj0IBIP8DVC7dxc57e7QbXcS5A/vUwjr/2j6Gu/wD4g5Qwu7Li2vFP/wB8jl9vxUql1qreT+Izz2rR9n0PhJd68fq6WQf6kBqmV03tUw/s2e2XGLN7WPbxOldR/wAzH7VXvZ12bF1ch5B+hhIY56MxPcT133PoPWuoo1lGnOpLm37WKWtRcqkKceSX7JntlxL3Lh8HD0PfaMGXfoCdRX/E5b6D1rnVTXbS95vELh/DmFR8o/0Y/wC2pH2d9mfe7kO3/ShKu3kxzlU+uMn0HrWdPdoUd+XV9WYVL1625HouiOt9mOGe7WcMR2KoNX7Td5/9RNQnHvahaWxKKTNIMgrH8II8C52+2aq/tC9pOvVbWjd3cSSg/F5qh/L5t4+G255va2zSusaAs7sFUDqSTgCuOrYluTtqfU9l/wAfi6aqYnJcFpl3nZOxnay64lcM+lYbaLqFGpnZvhUufL4jgDoPOr3UT2W4AtlapCuCQMu35nPxH+Q9AKlq3QTSz1KDG1KU6z7GNorJdOfiKUpWZDFKUoBSlKAUpSgFKUoBSvEoODpIB8MjIqAuuLTxtpbSD+zsfUHxqBjMdDCJOonZ8UjfSoyq5RZPzRBlKsMg7Gq9fcAZN07y+X4h/WsX9vS+Y/yivS9oJR+U/T+lc9jNo7OxitUUk+DssvUnUqFel+LXQjCKz2l60TZU/MeB+YrffiEMp/SIVP5lP8f+GvcvBE06ll7p8SMj6kdKqIYKpvdphZqVs7p2a8HYlOtG27UVr+PsbMoinj16TkfEV+JfUj8QrQSxeMiSIiQA57vX5FflXu1sJY21Rsj/ALLdR5EVmvbBh+miDIfxL4jzIx1FWk4Srw7adJqcc245Pqno+9a8nYjxag9xSyfP2fE83U/LOsDVDLuVPQHxHof96+XMCm2zG2VV9Q/MoOxU/Xelrf8APBikxkjutjHeG4zX3hvD2V2RhlWUqSpyAeo+R69fOi/vf9a3oTTV7fhJ+eV7O2nLvfgvuyaz6r92Ne+uBJZXLH/qC2lVv1hoOGqm+z8pcQcmUge6TLdrn8ozrX5ZAP8Aiq5e7okNyzEvFyX1AbPjB1LjwbGd+lU/gHZnlRXTJKpFxEILWTwk5gZiv6r9wKQehz6V2WwZyeAfaZSvrzztfy18zn9pRtik45q2nzvNHg073dpxMAFpJXgkVR1JaY7fwFT3BZEtrhLVCCllDLcXDDo82jSfoobA/wBqhex00ljZ3N6R8WmGJSOr5PeP6qn74Ir12D4a09vfuXCl0WNpHOwDktM5P7O/z8q6Cqlabf4przsl6L5kVdFtuCS+5r0u36v5mVzgHAJb6Yhdh8ckjfCgO5Ynz64Hj9yLb2+vY+H2kdhakqZBrlYHvMp27x83I+y46GvXCeJwyOYYAU4daLzp3Px3DL8Or0ZhsviFxtsBRb+4m4jdu6ozyStkKoLEDoo+QGBn0qj2htB1/th+Pud1/H9gfTVVVxGsVd9zei/1+F9comureyjsdoHvswwSCIQfAHYyfUbD0yfEVCW3ZqLharccQAklO8VspByR+KRumB9R8+lRHaTt9c3uVZuXF/dJkLj9Y9X+u3oKq42g7y15HVYqVXHwdLDu0HrPn3Ln3vThc6rxb2m2Vu5QuZGHXlLrA9NWQufkai19sELuEht55HYgKO4CSeg2Jrj1vbtI4RFLMxACgZJJ6ACu3dgOwK2S82XDXDDfxEYP4VPifNvoNuu6FSpUeRUY3Z2AwFK9S8pcFfXy4FttnYopdQjEAlQ2rB8tWBmstKVLOQebFKUoeClKUApSlAKUpQCsN1aLIulhn+I9Qa+T3qJ8TAenj9utRs/aRR8Ck+p2H9agYrGYWnFxrSXTX0N9OlUk7wRrz9mmHwsD6HY/fetCfhkidUPzG4/dWxLx+U9CF+Q/mc1hHGJfzn7D+lcZiZbMk/61JdLW9Xf2LamsQvyt86Guts56Kx/wmtq0inQ5RXHmNJwfmDWWHtBIOuGHqMH7ivZv1k/HMhPkxZft1rGjTwqtKnUe94R9c16ns5VNJRVvMynhXNGdBif/AEH+a1rxC4ifADnHhuykfwr1PwaXGQ+oHpklW+zVlh1wpibdCPgxqP8Am6L9/pU50rTUpQlTazc01Z9bJLyv0Zp3srJqXd8z8zYubfYPHEmoYLKR3wfPukUa2LskwyHyAyrg7jz7wwMfxFfeG2qgh48rq3KtnIX0A65Pia2VfV8Iwm6umNLKT+L/AJ55q1p0Y1FvTWtnZNarSSyT68uXKNKbi7Lh8sa13woaZ8KDzI3XDOQragcgkDKDPiM1UbzsY4t7a2iMkTCYz6mwyK2QCpkX8ap3lOAG0noTirdxDhbSQSJ+J4Hhz55yFP2JNRlxNJbM7BtKs8Y75JjighAQnSOskh1BVG51D8protnt0ab3Vu5t2+ZceXDUq8VDtZpNXySy+d3qQPFZjeT3dsSIrRII2WXA5Q/SJNzsjbLgvjzx86rfbC6AjtrOyD8iSJZdIX9LMzMwDPjdjhQceo22GLvxfhKXFqiEta20uhREY/0qyNOCnd30hhqGCcLkbeAr9lx55LedrK2YCOKO1hdVL3Dk7Bi6juhI1Y4G2WG9Y4nEOouzjlH3Og2Pgo4eX1MlvTTtnko3eWfV8OVzDc8Pt7Lh0dvczFHkYTTxRANO5wDHFnoijbJPiu1bPC+MLaWvvTRLbQH/AMPbof01ww6SSynvFB18B6HYNC8A7GiOXncSdIkXvCOWVdcrdQCASwXz2yfKvV+kXELrLTTXUhGEitodEaKOiiSUjSo/Np9ag3azsX8oU5twlJyX5Skll0Vsv+zeSyTvpU+M8YkupmmlbU7fYDwVR4AVl4L2buLxsQRM+Dgt0Rfmx2Hy61c+JR8N4cmloFnuvFDK0iIf12wqk+gXPy61UL/tXcyjSZCkfhFF+jiUeQRcDHzzWtxSf3MtqNedWFsPDdisk5aeCWq8UdQ7OcFsuELruJ4jcEd5iwyoPVUT4seuMn06VKwe0vh7HHvAG/4kkUfcriuCZqZ7Odkbi+bEKd0HvSNtGv18T6DJrZGs1lFFZiNi0ZXrYqq2+eSX++R3m07RW0uBHcQuT0AkUn7ZzUjVV7K+zy3ssORzZv7xh0P6i/h+e59atVTY71vuOLxMaMZ2oNtc3kKUpWRGFKUoBSlKAUpSgNO74VHJuVwfMbH/AH+tRFx2ccHuEMPXY/0qx0qtxOy8Nic5Rs+ayfzqSKeJqU9GVb+wJfIf5hX1ez8ueij/ABVaKVB/49heb81+jd9fV7iEi7OhRliXPkMKPua9NbzLtFGkY8wQW+5qZpUtbKoRVqd49LX82m/U1fUzf5Z9flisycGnY5bc+ZbNbws50ASM/NmOfoFOcL+81MUrCnsejTbcZSu+N8/bj5mUsXOWTSt0NJ4m0t3ASSAcNoJAGzEjx9PWs1tGQN856d7Bb5ZHUVnpVhHDxjLev7fojubasK1eIW+pNgdQ6EFQw8NmYHTt49a2qVIMYvddys2PCZkjnCQxRuxVkZ5nuGaQf+Y5cDGnCkAZqNfhHETcSy6xy0z7vAsgSMnOEMgUDIUd4g5ycDpV4pWtwRNjjpxbe6nfnd8ubvw/Vjjlp7J7yactcuqhiWd9WtyScnA8z67fwqZ4j2bvYozb8PgWCI7NJzU94l9WfPdHoP3dK6VSsVQitCZPbWIqSTmk0tFZ28r+97cDhJ9lnEP7pT/7sf8AWtix9kd6574jiHmz6j9Amf5V26lY/TwJD/keLaslFeD/AGc/4B7IIIiGuGM7D8IGmP6jOW+4HpV9hgVFCooVQMBVAAA8gBsK90rdGEY6FPicZWxMt6rK/wA5ClKVkRRSlKAUpSgFc07Ke0mW44zNayjTbzIXsiVA1LGWUsCN2EgWRxnpo2qxe0HjghteSsqRz3TLbxFmA0806Hl65wia2z5gDxrnXtP4Fc2MVlfCW2JsWjjjWKJ4mMYK6VJaV9aggDAHSRqA6V2y7WmzNvFGqtPdzCGIOxWNTtl3IGcDK7Dc5rPwy4vVueXcLA8TRM4lhWRNLqyLy2Vyw3DEg6vwHaq52nueGcVgs0uWGi5DyQyiVUMboqEpqzgOQ+NJzuvTOKhuy3DZLLja29rezXVmLd3nWSQSLCe8IwWHdViQpA2OM+G9AWn2k9vf7KgjdY+a7yDK77RKVEj5HTBaNQTtmRflVka6MtuJLdkJdA8bMCUIYBlJAIJBB8DVBurOTi0l88LWrW7IbFTIXZgseWllXQcDVKdievIQ9Kx+xftMPc5bKeRBNYu8Zy4wYwTpYHO4Uh1yNgAvnQG/7MvaU/EnmhniWGeNUkVVLYeNwCGGd/FTnykWvPbD2jy2/Erexto42MrpG8kmrSjyFdK4UjJCFXI8nXpmqZeRtZ2/COMWw5hjhhtrhEOdasoVQcfi3Kb9CY/Ktztba+7XvBBM6c97ySe4OoY5kr25b5IuyLn8Ma+VAWvj3bG8h4rb8PjW2PvKF1kZZe5oVywZQ3e3Q4xjqPKs/ZLtncXkt9avHElxaOE5il3t2JLAZXZh8PTPj4Yqt9vUik7ScNSVgIzBLqIkMZAKzaf0isCuSPA79K3PZlOycQ4hBA2vhsTAxOSGAkbSXUS9ZPx5JLHurvvkgTHsy7ZXHE4pZpUhjSOVoQqayxZQjFtTHGnDYxjwrz237Y3VleWcESQOt4/LUvzAUYFAS2Dhh3wdsdKrfsO49bw2FxzZ4YybyVsPKiHBSPDYJG3Xf0rH7TuKRXF3wKTW0ccsnNzr5TqkptyGLKcocHqDtg70B0Tg9xe89kuVtzHywyvCXzq1Y0Mrn8u+ahe1ftGWy4jaWpQGOVgJpDn9FzcrAM9ASyuSD+Fc1n4He2drNOEu+aHT3h2efncpYhHEdUzOxwSQQD5NiqTx3gFxxHhVzcf/AKui4f31CS/OQIoEEeoHQG5ICYPQu3iaA7LXMfad2qv+HXUUlsxlg0NNNCY48LHE0MbYcLrAJkBJycZz0FWP2ZdrBxHh0MpYGZVEcwyNQdNixHhqGG/xV54jdRHjUEbNGc2N0pRmXfXLaYUqeuQG28QDQGPinar3rg0l/ZTFCkMkw7qMQ0SMzQurAgb9cb7Ag4O9k4SjrAnMkMr6cs7Kik536KAoA6dPCuI9uOCT8B95NsC/Db6KWJoyTiGSRGVTnwwTsfEZU7gGul9teKabKO1jkRJ7zRbpqYDSrqebJ1zhYw+4/EVHU0Bi7B+0YcSuLuEoEMLBouoMkD/BJg+fdbyxItbnabtoYLmGxtohPeTgsFZtEUaDOZZHAJA2bAAydJ9M8+7UibhHFbLiEvu6RuBayrBrA5YGkMVbc4XGMf3KipLtLcf2f2gg4nJlrK4g5DTL3kjY7DJGcKcIc+ILY6UBb3vOJQvEZEtZo3ljjcRCZJIxIwUyDUXDqucn4elR3BO2N3Nxifh7rbhbZBI0iiTU4YIVCqWwp743OfhPnVli7VWjFAt1AxkIVAsyMXLdAoBJb6Vz/s1dI3ariQDr37eNVww3IWAHHmR/KgLFwvtfccRlm9wWFbeCQxGebW/NcDLCOJCvdGR3i2+Rt5feF9tpV4geG3sccdw0ZkhkiLGGZe9+Fu8jDS2xJ+E79M1z2M3S2Mdxw26ZYbmG4ZwrkLzEdVAdM/EMqengR51mvIxxDtJby25Dw2ELc6VTmPW/MxEHGxYalJAO3e8qA2ODe1JxxN7C9RI8uYoZ01iOR1IBU6icE5AG+xwPEVZrjilyOJR2y8nkvC82Sr8wCNoo2X4tOSZMg42A6Gqmeytvxi2v4S68xb+dopFIZo20xgNsd1OMEeOPMAjV9nXHLqTifut8pFzZWk8bOTnmq0tsUfPjsvxeOQeuaAtXtJ7bHhdoJUQSys4Coc40jvSOcbhQu2fNlqfteIe8WyzW7L+ljDxlgSvfXK6gCD47jIqk3KScUurtoGtZII42scSM5+MK9w66DsCeWmf/AENq0fYnxzRHPwyZ1MtnM6phhh4yxyV/MAwY+gdaAm/Zv2yuOJe8NKkKJBK0OE1lmZcHVljgLjO2M1d65H7F+O28UN9zZ4Y9V9Kw1youVKrgjJ6dd66jwniaXMEc8edEqB1yMHSwyDj5UBDdqOIRRzwJLBBIZhKA8zIqpyl5hBZkbY/xrc4bNFfW0UzQDDKSqTIupdyviDgHGxHUEGvXFuzkdzLFJISREJRyyFMbiZOW4cEEkafAEVscK4ZyIuUJZHUZCGQhnVfwrqxlgowAWycDcnrQEB2e4nBeQxKLe2Ec2tzDrjZl05Uu0OgA97SM/rCnFu0MVg0kC28YjS2a5YKyRhlDaGRY9OGc+AJGcgZqT4J2a91jiiSaRkizgMseWDEnBYKDjJztjoPrsHga++e9am1cnk6O7oxr156atWfWgNG9vorSGJ4rdQtxLbxFdIiI57LGpZdP4dW4PrSz4VEkvIaGF8xs5k5ca5DPjRoVMaRsOp2Azk71JcY4QtzGEYsul45FZcaleJ1kRhkEHDKNiCCM16tOHlXMjOXcqFyQAAoJOAAPEncnPQUBWb3tTBbG6i5EKpamJygdFaUuqyKY4ioDSZCgDOSwAB6VJdqJIYYDcvbRynMSkOqhsSOkYySp6Fxt6Gvl52OSVromWQC8CrKoEZAVU5eFJQ47vic71t8U7OpPaC11OiLysFSGfELI6DLhs7ouSdzvQGzNweGTd4YmOAN41bp0GSOgrT4DxJZ0mTlLGkM0tuVyCp5ezHGkAKc9K37W1ZSS0rPkAAEIFXGckBQMk7dc9BjG+dfg/BFtubh2fnTPM2rTs0mNQGAO7t45+dAQ3DxDcwrcQ2MLQvgplY1kZNWOYEKYAIywBbJGNgTipXjdtAkRke3SVlUKictCzHokSkjAyxAHgM+Ar5wns97sgiilkEKk6IzpOhc55avjVoHQZJIG2elbV7wpZnRnOVTUeWQpQsRgOcjOQCwG/wCI+mANPgtvaT26yxQxCOZFYjlIM750uuOqsMEHoV9K2ry1jjt5AIYygVmMelQjY724wR1HlWPg3AlteaI2bRJI0ojOnRGX3cIAAQpOWwc7sT41u3dvzI2TJGpSuRjI1DGRnagKzwzj8UUdtMbZIY73kqrx6TpaZdUSSgKpGSdORqAJ8M5rZ41eww3kCtBAZJhI4mkKppMAj6sUJzhhg/q1ltuyKKltG8kkkdry+UjaAuqJdMbvpUF2UbjwzvjIGNriHAxLcQz8x0aFZFUAIVPN0aidQJz3FxgjxoDHxC/VrCSaSOOVBE8pTUHjkVQXGGK4IZQCMjxFZbS3iuYoppII8tGjAMquVDAMFDEeGa9z8I12z27SORIjoXwgYBwVwoC6RhTgbeAzmvnDOFNCEXnO6RoEVSEA2AAYlVBJAHy3O3TAGxdcNilIMkUbkDALIrEeOMkHAqC4L2gSdRGIoFXmzQcrmrrxC7xsRFoAK9wnG2x+lWaobhvZzkKFWaQqJpJsFY8kyyPK66guQpZmG2+Ns0BrobeC75FtbRCcxc1yqJEqxltClnVSSWYNgAH4GJxtnNFaRxxvKbSKOSLWRgJvpBIZXC5GRnwz51nu+BBrhblHaOYR8osukq6atYVlYEHDZIIwRqO+CRW8tt3CrEvkEHON87EYGABigIOS6jura1mltopBPyiFk0voEy6huUOSB5YqR4hOlpbkpFqCghIY1ALsekar03/dufCsHDuzohSGPmu8VuFEasEzhF0JqYAFtI6fIE5rau+FLLIjudSoGxGQpTU22vcZ1BcqN+jt50Bj4Itu0STWyRqkqKwKIqZUjK5wPXoem9Qv/wCTqIXvpLYaI2mhkdWDzIkMzxSNgopMYZCxAJON8E7VM8D4EtorpGzGNpHkVDp0x8xi7IgAGE1EnBzjJ8Nq0R2NQwNbvLK0DySSOncXXzZWmdGZVB0FmbYEbbZxnIGa5uoLRoo4Yk5ly2hFRVQNoRpGZmA2RUDHoeoABzWHhxtxdNbm2iinWISjSiFWjctGSr6QdjlWUgfEOoNSPE+CpOYmJKSQPridcZUlSjDBBBVkZlII6HwIBHy04MqTtcMS8zIseo4AVFJYIqgbDUSSdydt8AAAVi44papPJEbKBuXcxW+FEbStzUicSLEUBKqJF1b7BWO+Ku0aBQAAAAMAAYAA6ACoGbsdG0ksvMkWWSZZ1kXQHidY0h7h07qY0VWVtQYE561PIMAAnJ8/P1oD1SlKAUpSgFKUoBSlKAUpSgFKUoBSlKAUpSgFKUoBSlKAUpSgFKUoBSlKAUpSgFKUoBSlKAUpSgFKUoBSlKAUpSgFKUoBSlKAUpSgFKUoBSlKAUpSgFKUoBSlKAUpSgFKUoBSlKAUpSgFKUoBSlKAUpSgFKUoBSlKAUpSgFKUoBSlKAUpSgFKUoBSlKAUpSgFKUoD/9k="/>
          <p:cNvSpPr>
            <a:spLocks noChangeAspect="1" noChangeArrowheads="1"/>
          </p:cNvSpPr>
          <p:nvPr/>
        </p:nvSpPr>
        <p:spPr bwMode="auto">
          <a:xfrm>
            <a:off x="155575" y="-9667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2" name="AutoShape 18" descr="data:image/jpeg;base64,/9j/4AAQSkZJRgABAQAAAQABAAD/2wCEAAkGBhQREBUTExQVFRQVFRYWGBcXFRcXFBgbFRcWFRYWGxUcICYeGBojGRoUIC8gJCcpLywsFR4xNTArNScrLCkBCQoKDgwOGg8PGjUlHyMvLC01LywuKjI1LCw1Ly0wMjUyNSwxLy80MCktLS80LC0sLCkvMSwtNSwqKiwsLDQsKv/AABEIANUA7QMBIgACEQEDEQH/xAAcAAEAAgMBAQEAAAAAAAAAAAAABQYDBAcCAQj/xABEEAACAQMCAwUGAgcHAgYDAAABAgMABBESIQUTMQYiQVFhBxQycYGRQlIjYnKhscHRFVOCkqLh8DOyNENjg5OzFiQl/8QAGwEBAAIDAQEAAAAAAAAAAAAAAAQFAgMGAQf/xAAxEQACAQIDBQcEAwADAAAAAAAAAQIDEQQhMQUSQVFxE2GBkaGx8BQiMtEGI8EWgvH/2gAMAwEAAhEDEQA/AO40pSgFKUoBSlKAUpSgFKUoBSlKAUpSgFKUoBSlKAUpSgFKUoBSlKAUpSgFKUoBSlKAUpSgFKUoBSlKAUpSgFKUoBSlKAUpSgFKUoBSlKAUpSgFKUoBSlKAUpSgFKUoBSlKAUpSgFKUoBSlKAUpSgFKUoBSlKAUpSgFKUoBSlKAUpSgFKUoBSlKAUpSgFKUoBSlKAUpSgFKUoBSlKAUpSgFKUoBStSHiIMjRnZgdvIjrt6+lbda6dWFVNwd7O3ijKUXHUxz3AQam2GQPucVkqK7RviIDzYfuBNfOA8Q1roPxL09R/t0+1QPr4rGfTS5Jrrnl5aG7sG6XaIlqi5OPot4lp+Nomk+WCAF+ZGs/wCH1qSkkCqWJwACST0AG5NcJbtUW4oLzfHNBx5Rjuaf/j/eav8AC4Z1t7uXrwKvFYlUd3vfpxO8Ur4pyM1A9su1K2NuX2MrZEa+Z/Mf1RsT9B41GhBzkox1ZJnNQi5S0RP0qvdgbxpuHxSOxZ2MhZj1J5r1YaTjuScXwEJb8VJcRSlKwMxSlKAUpSgFKUoBSlKAUpSgFKUoBSlKAV8ZsbnavteZEDAg9CMH61472yCPVKq0d/JbuUzkKcYPT0x5bVN2PGEl2+FvI/yPjVVhdrUa8uzl9s9LPn3P4+4lVcLOC3lmuZC8eXE5PmFP8v5VI8I4xrwj/F4H83+9O0FjqXmDqvX5f7f1quA1zmJr1tm46U46Sd7cGn/qJ9OEMRRSeqy6Fj7SRZjU+TfxH/PvUDbXBjcMOoP38xU3a3XvEDo3xhfv4g/cVX60bWqKVaGKpPKST6NZemRnhY2g6cuBZO0EwewuGHQ28p/0NX57ruDzZ4ddr+WGX7GNv55rh9fU/wCPYj6jC9rz9+PqcXtqHZ1lE772I4jz+HwOTuE0N84yUJ/dn61xntXxxru6kkY5XUVjHgEBOkD59T6k1c+yPFDBwO6kz8LyKnzdI1H+ps1zWp2EoqNWpLvsiNi6zlSpx7rnb/Zef/5kX7Uv/wBjVZLy9SFGkkYIijJZjgD/AJ5VWPZq4ThcbMQFBlYk9AA7ZPy2rmXbDtXJfTsdREKseWnQAdAxHix65PTOKgLDOviJrgm/cnvEqhQg+LSOo9mu2Jv7qVYl028SdSO+7M2FP6q4DbdfPyq1VQ/ZBYaLSSUjeWTA/ZjGB/qL1fKjYqMY1XGGiyJWGlKVJSnq8xSlKjEgUpSgFKUoBSlKAUpSgFKUoBTNKUB8Br7Vc4tZtC2uMkKx8CRg+W3hWCHjsq/iDftD+Y3qgqbbhQqulXg01yzXXgTo4NzjvQdzf49w0t+kUZwO8PHbxqAqwW/aRT8akeo3H261g4nwsMObDuDuQP4j+lUu0MNRxTeJwkrvWUePW2vUl0Kk6VqdVW5McL4yQdEhyp2BPh6HzFaPE7LlOR+E7qfTy+lalTnCZlljMUgzpGR549PUfzqLQqPHQWGqv7l+Lfs+58DZOPYvtIrLiv8ASM4ddGORW8M4PyPX/npWXi9hyn2+Ftx/MfSvF7YGPBB1IejDp8j5GpV5RKiK/SRe6fJ12P3/AOda9oYdzpTw1XKUWnHxy8pZZ9GJztJVI6PJ/O7M0uBwCTmo26vGVYeYOx/cTXFeJWBgmkibrG7IfXScZ+o3+tdgcNHDd/hdLeQj0IBIP8DVC7dxc57e7QbXcS5A/vUwjr/2j6Gu/wD4g5Qwu7Li2vFP/wB8jl9vxUql1qreT+Izz2rR9n0PhJd68fq6WQf6kBqmV03tUw/s2e2XGLN7WPbxOldR/wAzH7VXvZ12bF1ch5B+hhIY56MxPcT133PoPWuoo1lGnOpLm37WKWtRcqkKceSX7JntlxL3Lh8HD0PfaMGXfoCdRX/E5b6D1rnVTXbS95vELh/DmFR8o/0Y/wC2pH2d9mfe7kO3/ShKu3kxzlU+uMn0HrWdPdoUd+XV9WYVL1625HouiOt9mOGe7WcMR2KoNX7Td5/9RNQnHvahaWxKKTNIMgrH8II8C52+2aq/tC9pOvVbWjd3cSSg/F5qh/L5t4+G255va2zSusaAs7sFUDqSTgCuOrYluTtqfU9l/wAfi6aqYnJcFpl3nZOxnay64lcM+lYbaLqFGpnZvhUufL4jgDoPOr3UT2W4AtlapCuCQMu35nPxH+Q9AKlq3QTSz1KDG1KU6z7GNorJdOfiKUpWZDFKUoBSlKAUpSgFKUoBSvEoODpIB8MjIqAuuLTxtpbSD+zsfUHxqBjMdDCJOonZ8UjfSoyq5RZPzRBlKsMg7Gq9fcAZN07y+X4h/WsX9vS+Y/yivS9oJR+U/T+lc9jNo7OxitUUk+DssvUnUqFel+LXQjCKz2l60TZU/MeB+YrffiEMp/SIVP5lP8f+GvcvBE06ll7p8SMj6kdKqIYKpvdphZqVs7p2a8HYlOtG27UVr+PsbMoinj16TkfEV+JfUj8QrQSxeMiSIiQA57vX5FflXu1sJY21Rsj/ALLdR5EVmvbBh+miDIfxL4jzIx1FWk4Srw7adJqcc245Pqno+9a8nYjxag9xSyfP2fE83U/LOsDVDLuVPQHxHof96+XMCm2zG2VV9Q/MoOxU/Xelrf8APBikxkjutjHeG4zX3hvD2V2RhlWUqSpyAeo+R69fOi/vf9a3oTTV7fhJ+eV7O2nLvfgvuyaz6r92Ne+uBJZXLH/qC2lVv1hoOGqm+z8pcQcmUge6TLdrn8ozrX5ZAP8Aiq5e7okNyzEvFyX1AbPjB1LjwbGd+lU/gHZnlRXTJKpFxEILWTwk5gZiv6r9wKQehz6V2WwZyeAfaZSvrzztfy18zn9pRtik45q2nzvNHg073dpxMAFpJXgkVR1JaY7fwFT3BZEtrhLVCCllDLcXDDo82jSfoobA/wBqhex00ljZ3N6R8WmGJSOr5PeP6qn74Ir12D4a09vfuXCl0WNpHOwDktM5P7O/z8q6Cqlabf4przsl6L5kVdFtuCS+5r0u36v5mVzgHAJb6Yhdh8ckjfCgO5Ynz64Hj9yLb2+vY+H2kdhakqZBrlYHvMp27x83I+y46GvXCeJwyOYYAU4daLzp3Px3DL8Or0ZhsviFxtsBRb+4m4jdu6ozyStkKoLEDoo+QGBn0qj2htB1/th+Pud1/H9gfTVVVxGsVd9zei/1+F9comureyjsdoHvswwSCIQfAHYyfUbD0yfEVCW3ZqLharccQAklO8VspByR+KRumB9R8+lRHaTt9c3uVZuXF/dJkLj9Y9X+u3oKq42g7y15HVYqVXHwdLDu0HrPn3Ln3vThc6rxb2m2Vu5QuZGHXlLrA9NWQufkai19sELuEht55HYgKO4CSeg2Jrj1vbtI4RFLMxACgZJJ6ACu3dgOwK2S82XDXDDfxEYP4VPifNvoNuu6FSpUeRUY3Z2AwFK9S8pcFfXy4FttnYopdQjEAlQ2rB8tWBmstKVLOQebFKUoeClKUApSlAKUpQCsN1aLIulhn+I9Qa+T3qJ8TAenj9utRs/aRR8Ck+p2H9agYrGYWnFxrSXTX0N9OlUk7wRrz9mmHwsD6HY/fetCfhkidUPzG4/dWxLx+U9CF+Q/mc1hHGJfzn7D+lcZiZbMk/61JdLW9Xf2LamsQvyt86Guts56Kx/wmtq0inQ5RXHmNJwfmDWWHtBIOuGHqMH7ivZv1k/HMhPkxZft1rGjTwqtKnUe94R9c16ns5VNJRVvMynhXNGdBif/AEH+a1rxC4ifADnHhuykfwr1PwaXGQ+oHpklW+zVlh1wpibdCPgxqP8Am6L9/pU50rTUpQlTazc01Z9bJLyv0Zp3srJqXd8z8zYubfYPHEmoYLKR3wfPukUa2LskwyHyAyrg7jz7wwMfxFfeG2qgh48rq3KtnIX0A65Pia2VfV8Iwm6umNLKT+L/AJ55q1p0Y1FvTWtnZNarSSyT68uXKNKbi7Lh8sa13woaZ8KDzI3XDOQragcgkDKDPiM1UbzsY4t7a2iMkTCYz6mwyK2QCpkX8ap3lOAG0noTirdxDhbSQSJ+J4Hhz55yFP2JNRlxNJbM7BtKs8Y75JjighAQnSOskh1BVG51D8protnt0ab3Vu5t2+ZceXDUq8VDtZpNXySy+d3qQPFZjeT3dsSIrRII2WXA5Q/SJNzsjbLgvjzx86rfbC6AjtrOyD8iSJZdIX9LMzMwDPjdjhQceo22GLvxfhKXFqiEta20uhREY/0qyNOCnd30hhqGCcLkbeAr9lx55LedrK2YCOKO1hdVL3Dk7Bi6juhI1Y4G2WG9Y4nEOouzjlH3Og2Pgo4eX1MlvTTtnko3eWfV8OVzDc8Pt7Lh0dvczFHkYTTxRANO5wDHFnoijbJPiu1bPC+MLaWvvTRLbQH/AMPbof01ww6SSynvFB18B6HYNC8A7GiOXncSdIkXvCOWVdcrdQCASwXz2yfKvV+kXELrLTTXUhGEitodEaKOiiSUjSo/Np9ag3azsX8oU5twlJyX5Skll0Vsv+zeSyTvpU+M8YkupmmlbU7fYDwVR4AVl4L2buLxsQRM+Dgt0Rfmx2Hy61c+JR8N4cmloFnuvFDK0iIf12wqk+gXPy61UL/tXcyjSZCkfhFF+jiUeQRcDHzzWtxSf3MtqNedWFsPDdisk5aeCWq8UdQ7OcFsuELruJ4jcEd5iwyoPVUT4seuMn06VKwe0vh7HHvAG/4kkUfcriuCZqZ7Odkbi+bEKd0HvSNtGv18T6DJrZGs1lFFZiNi0ZXrYqq2+eSX++R3m07RW0uBHcQuT0AkUn7ZzUjVV7K+zy3ssORzZv7xh0P6i/h+e59atVTY71vuOLxMaMZ2oNtc3kKUpWRGFKUoBSlKAUpSgNO74VHJuVwfMbH/AH+tRFx2ccHuEMPXY/0qx0qtxOy8Nic5Rs+ayfzqSKeJqU9GVb+wJfIf5hX1ez8ueij/ABVaKVB/49heb81+jd9fV7iEi7OhRliXPkMKPua9NbzLtFGkY8wQW+5qZpUtbKoRVqd49LX82m/U1fUzf5Z9flisycGnY5bc+ZbNbws50ASM/NmOfoFOcL+81MUrCnsejTbcZSu+N8/bj5mUsXOWTSt0NJ4m0t3ASSAcNoJAGzEjx9PWs1tGQN856d7Bb5ZHUVnpVhHDxjLev7fojubasK1eIW+pNgdQ6EFQw8NmYHTt49a2qVIMYvddys2PCZkjnCQxRuxVkZ5nuGaQf+Y5cDGnCkAZqNfhHETcSy6xy0z7vAsgSMnOEMgUDIUd4g5ycDpV4pWtwRNjjpxbe6nfnd8ubvw/Vjjlp7J7yactcuqhiWd9WtyScnA8z67fwqZ4j2bvYozb8PgWCI7NJzU94l9WfPdHoP3dK6VSsVQitCZPbWIqSTmk0tFZ28r+97cDhJ9lnEP7pT/7sf8AWtix9kd6574jiHmz6j9Amf5V26lY/TwJD/keLaslFeD/AGc/4B7IIIiGuGM7D8IGmP6jOW+4HpV9hgVFCooVQMBVAAA8gBsK90rdGEY6FPicZWxMt6rK/wA5ClKVkRRSlKAUpSgFc07Ke0mW44zNayjTbzIXsiVA1LGWUsCN2EgWRxnpo2qxe0HjghteSsqRz3TLbxFmA0806Hl65wia2z5gDxrnXtP4Fc2MVlfCW2JsWjjjWKJ4mMYK6VJaV9aggDAHSRqA6V2y7WmzNvFGqtPdzCGIOxWNTtl3IGcDK7Dc5rPwy4vVueXcLA8TRM4lhWRNLqyLy2Vyw3DEg6vwHaq52nueGcVgs0uWGi5DyQyiVUMboqEpqzgOQ+NJzuvTOKhuy3DZLLja29rezXVmLd3nWSQSLCe8IwWHdViQpA2OM+G9AWn2k9vf7KgjdY+a7yDK77RKVEj5HTBaNQTtmRflVka6MtuJLdkJdA8bMCUIYBlJAIJBB8DVBurOTi0l88LWrW7IbFTIXZgseWllXQcDVKdievIQ9Kx+xftMPc5bKeRBNYu8Zy4wYwTpYHO4Uh1yNgAvnQG/7MvaU/EnmhniWGeNUkVVLYeNwCGGd/FTnykWvPbD2jy2/Erexto42MrpG8kmrSjyFdK4UjJCFXI8nXpmqZeRtZ2/COMWw5hjhhtrhEOdasoVQcfi3Kb9CY/Ktztba+7XvBBM6c97ySe4OoY5kr25b5IuyLn8Ma+VAWvj3bG8h4rb8PjW2PvKF1kZZe5oVywZQ3e3Q4xjqPKs/ZLtncXkt9avHElxaOE5il3t2JLAZXZh8PTPj4Yqt9vUik7ScNSVgIzBLqIkMZAKzaf0isCuSPA79K3PZlOycQ4hBA2vhsTAxOSGAkbSXUS9ZPx5JLHurvvkgTHsy7ZXHE4pZpUhjSOVoQqayxZQjFtTHGnDYxjwrz237Y3VleWcESQOt4/LUvzAUYFAS2Dhh3wdsdKrfsO49bw2FxzZ4YybyVsPKiHBSPDYJG3Xf0rH7TuKRXF3wKTW0ccsnNzr5TqkptyGLKcocHqDtg70B0Tg9xe89kuVtzHywyvCXzq1Y0Mrn8u+ahe1ftGWy4jaWpQGOVgJpDn9FzcrAM9ASyuSD+Fc1n4He2drNOEu+aHT3h2efncpYhHEdUzOxwSQQD5NiqTx3gFxxHhVzcf/AKui4f31CS/OQIoEEeoHQG5ICYPQu3iaA7LXMfad2qv+HXUUlsxlg0NNNCY48LHE0MbYcLrAJkBJycZz0FWP2ZdrBxHh0MpYGZVEcwyNQdNixHhqGG/xV54jdRHjUEbNGc2N0pRmXfXLaYUqeuQG28QDQGPinar3rg0l/ZTFCkMkw7qMQ0SMzQurAgb9cb7Ag4O9k4SjrAnMkMr6cs7Kik536KAoA6dPCuI9uOCT8B95NsC/Db6KWJoyTiGSRGVTnwwTsfEZU7gGul9teKabKO1jkRJ7zRbpqYDSrqebJ1zhYw+4/EVHU0Bi7B+0YcSuLuEoEMLBouoMkD/BJg+fdbyxItbnabtoYLmGxtohPeTgsFZtEUaDOZZHAJA2bAAydJ9M8+7UibhHFbLiEvu6RuBayrBrA5YGkMVbc4XGMf3KipLtLcf2f2gg4nJlrK4g5DTL3kjY7DJGcKcIc+ILY6UBb3vOJQvEZEtZo3ljjcRCZJIxIwUyDUXDqucn4elR3BO2N3Nxifh7rbhbZBI0iiTU4YIVCqWwp743OfhPnVli7VWjFAt1AxkIVAsyMXLdAoBJb6Vz/s1dI3ariQDr37eNVww3IWAHHmR/KgLFwvtfccRlm9wWFbeCQxGebW/NcDLCOJCvdGR3i2+Rt5feF9tpV4geG3sccdw0ZkhkiLGGZe9+Fu8jDS2xJ+E79M1z2M3S2Mdxw26ZYbmG4ZwrkLzEdVAdM/EMqengR51mvIxxDtJby25Dw2ELc6VTmPW/MxEHGxYalJAO3e8qA2ODe1JxxN7C9RI8uYoZ01iOR1IBU6icE5AG+xwPEVZrjilyOJR2y8nkvC82Sr8wCNoo2X4tOSZMg42A6Gqmeytvxi2v4S68xb+dopFIZo20xgNsd1OMEeOPMAjV9nXHLqTifut8pFzZWk8bOTnmq0tsUfPjsvxeOQeuaAtXtJ7bHhdoJUQSys4Coc40jvSOcbhQu2fNlqfteIe8WyzW7L+ljDxlgSvfXK6gCD47jIqk3KScUurtoGtZII42scSM5+MK9w66DsCeWmf/AENq0fYnxzRHPwyZ1MtnM6phhh4yxyV/MAwY+gdaAm/Zv2yuOJe8NKkKJBK0OE1lmZcHVljgLjO2M1d65H7F+O28UN9zZ4Y9V9Kw1youVKrgjJ6dd66jwniaXMEc8edEqB1yMHSwyDj5UBDdqOIRRzwJLBBIZhKA8zIqpyl5hBZkbY/xrc4bNFfW0UzQDDKSqTIupdyviDgHGxHUEGvXFuzkdzLFJISREJRyyFMbiZOW4cEEkafAEVscK4ZyIuUJZHUZCGQhnVfwrqxlgowAWycDcnrQEB2e4nBeQxKLe2Ec2tzDrjZl05Uu0OgA97SM/rCnFu0MVg0kC28YjS2a5YKyRhlDaGRY9OGc+AJGcgZqT4J2a91jiiSaRkizgMseWDEnBYKDjJztjoPrsHga++e9am1cnk6O7oxr156atWfWgNG9vorSGJ4rdQtxLbxFdIiI57LGpZdP4dW4PrSz4VEkvIaGF8xs5k5ca5DPjRoVMaRsOp2Azk71JcY4QtzGEYsul45FZcaleJ1kRhkEHDKNiCCM16tOHlXMjOXcqFyQAAoJOAAPEncnPQUBWb3tTBbG6i5EKpamJygdFaUuqyKY4ioDSZCgDOSwAB6VJdqJIYYDcvbRynMSkOqhsSOkYySp6Fxt6Gvl52OSVromWQC8CrKoEZAVU5eFJQ47vic71t8U7OpPaC11OiLysFSGfELI6DLhs7ouSdzvQGzNweGTd4YmOAN41bp0GSOgrT4DxJZ0mTlLGkM0tuVyCp5ezHGkAKc9K37W1ZSS0rPkAAEIFXGckBQMk7dc9BjG+dfg/BFtubh2fnTPM2rTs0mNQGAO7t45+dAQ3DxDcwrcQ2MLQvgplY1kZNWOYEKYAIywBbJGNgTipXjdtAkRke3SVlUKictCzHokSkjAyxAHgM+Ar5wns97sgiilkEKk6IzpOhc55avjVoHQZJIG2elbV7wpZnRnOVTUeWQpQsRgOcjOQCwG/wCI+mANPgtvaT26yxQxCOZFYjlIM750uuOqsMEHoV9K2ry1jjt5AIYygVmMelQjY724wR1HlWPg3AlteaI2bRJI0ojOnRGX3cIAAQpOWwc7sT41u3dvzI2TJGpSuRjI1DGRnagKzwzj8UUdtMbZIY73kqrx6TpaZdUSSgKpGSdORqAJ8M5rZ41eww3kCtBAZJhI4mkKppMAj6sUJzhhg/q1ltuyKKltG8kkkdry+UjaAuqJdMbvpUF2UbjwzvjIGNriHAxLcQz8x0aFZFUAIVPN0aidQJz3FxgjxoDHxC/VrCSaSOOVBE8pTUHjkVQXGGK4IZQCMjxFZbS3iuYoppII8tGjAMquVDAMFDEeGa9z8I12z27SORIjoXwgYBwVwoC6RhTgbeAzmvnDOFNCEXnO6RoEVSEA2AAYlVBJAHy3O3TAGxdcNilIMkUbkDALIrEeOMkHAqC4L2gSdRGIoFXmzQcrmrrxC7xsRFoAK9wnG2x+lWaobhvZzkKFWaQqJpJsFY8kyyPK66guQpZmG2+Ns0BrobeC75FtbRCcxc1yqJEqxltClnVSSWYNgAH4GJxtnNFaRxxvKbSKOSLWRgJvpBIZXC5GRnwz51nu+BBrhblHaOYR8osukq6atYVlYEHDZIIwRqO+CRW8tt3CrEvkEHON87EYGABigIOS6jura1mltopBPyiFk0voEy6huUOSB5YqR4hOlpbkpFqCghIY1ALsekar03/dufCsHDuzohSGPmu8VuFEasEzhF0JqYAFtI6fIE5rau+FLLIjudSoGxGQpTU22vcZ1BcqN+jt50Bj4Itu0STWyRqkqKwKIqZUjK5wPXoem9Qv/wCTqIXvpLYaI2mhkdWDzIkMzxSNgopMYZCxAJON8E7VM8D4EtorpGzGNpHkVDp0x8xi7IgAGE1EnBzjJ8Nq0R2NQwNbvLK0DySSOncXXzZWmdGZVB0FmbYEbbZxnIGa5uoLRoo4Yk5ly2hFRVQNoRpGZmA2RUDHoeoABzWHhxtxdNbm2iinWISjSiFWjctGSr6QdjlWUgfEOoNSPE+CpOYmJKSQPridcZUlSjDBBBVkZlII6HwIBHy04MqTtcMS8zIseo4AVFJYIqgbDUSSdydt8AAAVi44papPJEbKBuXcxW+FEbStzUicSLEUBKqJF1b7BWO+Ku0aBQAAAAMAAYAA6ACoGbsdG0ksvMkWWSZZ1kXQHidY0h7h07qY0VWVtQYE561PIMAAnJ8/P1oD1SlKAUpSgFKUoBSlKAUpSgFKUoBSlKAUpSgFKUoBSlKAUpSgFKUoBSlKAUpSgFKUoBSlKAUpSgFKUoBSlKAUpSgFKUoBSlKAUpSgFKUoBSlKAUpSgFKUoBSlKAUpSgFKUoBSlKAUpSgFKUoBSlKAUpSgFKUoBSlKAUpSgFKUoBSlKAUpSgFKUoBSlKAUpSgFKUoD/9k="/>
          <p:cNvSpPr>
            <a:spLocks noChangeAspect="1" noChangeArrowheads="1"/>
          </p:cNvSpPr>
          <p:nvPr/>
        </p:nvSpPr>
        <p:spPr bwMode="auto">
          <a:xfrm>
            <a:off x="307975" y="-8143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6644" name="Picture 20" descr="http://ricardomedinao.files.wordpress.com/2012/05/asamblea-nacional.png"/>
          <p:cNvPicPr>
            <a:picLocks noChangeAspect="1" noChangeArrowheads="1"/>
          </p:cNvPicPr>
          <p:nvPr/>
        </p:nvPicPr>
        <p:blipFill rotWithShape="1">
          <a:blip r:embed="rId12">
            <a:extLst>
              <a:ext uri="{28A0092B-C50C-407E-A947-70E740481C1C}">
                <a14:useLocalDpi xmlns:a14="http://schemas.microsoft.com/office/drawing/2010/main" val="0"/>
              </a:ext>
            </a:extLst>
          </a:blip>
          <a:srcRect b="33271"/>
          <a:stretch/>
        </p:blipFill>
        <p:spPr bwMode="auto">
          <a:xfrm>
            <a:off x="1504256" y="1848273"/>
            <a:ext cx="1872208" cy="1123528"/>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1144216" y="2933850"/>
            <a:ext cx="2530276" cy="498598"/>
          </a:xfrm>
          <a:prstGeom prst="rect">
            <a:avLst/>
          </a:prstGeom>
        </p:spPr>
        <p:txBody>
          <a:bodyPr wrap="square" lIns="128016" tIns="64008" rIns="128016" bIns="64008">
            <a:spAutoFit/>
          </a:bodyPr>
          <a:lstStyle/>
          <a:p>
            <a:pPr lvl="0" algn="ctr"/>
            <a:r>
              <a:rPr lang="es-EC" sz="1200" b="1" dirty="0" smtClean="0">
                <a:latin typeface="Times New Roman" pitchFamily="18" charset="0"/>
                <a:cs typeface="Times New Roman" pitchFamily="18" charset="0"/>
              </a:rPr>
              <a:t>CONSTITUCIÓN DEL ECUADOR 2008</a:t>
            </a:r>
            <a:endParaRPr lang="es-EC" sz="1200" dirty="0">
              <a:latin typeface="Times New Roman" pitchFamily="18" charset="0"/>
              <a:cs typeface="Times New Roman" pitchFamily="18" charset="0"/>
            </a:endParaRPr>
          </a:p>
        </p:txBody>
      </p:sp>
    </p:spTree>
    <p:extLst>
      <p:ext uri="{BB962C8B-B14F-4D97-AF65-F5344CB8AC3E}">
        <p14:creationId xmlns:p14="http://schemas.microsoft.com/office/powerpoint/2010/main" val="2656771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AutoShape 312"/>
          <p:cNvSpPr>
            <a:spLocks noChangeShapeType="1"/>
          </p:cNvSpPr>
          <p:nvPr/>
        </p:nvSpPr>
        <p:spPr bwMode="auto">
          <a:xfrm flipH="1">
            <a:off x="7106478" y="6211957"/>
            <a:ext cx="0" cy="1942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18" name="AutoShape 18"/>
          <p:cNvSpPr>
            <a:spLocks noChangeShapeType="1"/>
          </p:cNvSpPr>
          <p:nvPr/>
        </p:nvSpPr>
        <p:spPr bwMode="auto">
          <a:xfrm rot="5400000">
            <a:off x="10500411" y="7892097"/>
            <a:ext cx="26892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17" name="AutoShape 48"/>
          <p:cNvSpPr>
            <a:spLocks noChangeShapeType="1"/>
          </p:cNvSpPr>
          <p:nvPr/>
        </p:nvSpPr>
        <p:spPr bwMode="auto">
          <a:xfrm>
            <a:off x="9021891" y="4598978"/>
            <a:ext cx="41341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279" name="AutoShape 18"/>
          <p:cNvSpPr>
            <a:spLocks noChangeShapeType="1"/>
          </p:cNvSpPr>
          <p:nvPr/>
        </p:nvSpPr>
        <p:spPr bwMode="auto">
          <a:xfrm rot="5400000">
            <a:off x="4048494" y="6043985"/>
            <a:ext cx="26892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16" name="Conector recto de flecha 93"/>
          <p:cNvSpPr>
            <a:spLocks noChangeShapeType="1"/>
          </p:cNvSpPr>
          <p:nvPr/>
        </p:nvSpPr>
        <p:spPr bwMode="auto">
          <a:xfrm rot="5400000">
            <a:off x="1762547" y="2986936"/>
            <a:ext cx="6067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236" name="Conector recto de flecha 93"/>
          <p:cNvSpPr>
            <a:spLocks noChangeShapeType="1"/>
          </p:cNvSpPr>
          <p:nvPr/>
        </p:nvSpPr>
        <p:spPr bwMode="auto">
          <a:xfrm rot="5400000">
            <a:off x="1762547" y="3995048"/>
            <a:ext cx="6067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cxnSp>
        <p:nvCxnSpPr>
          <p:cNvPr id="19858" name="AutoShape 402"/>
          <p:cNvCxnSpPr>
            <a:cxnSpLocks noChangeShapeType="1"/>
          </p:cNvCxnSpPr>
          <p:nvPr/>
        </p:nvCxnSpPr>
        <p:spPr bwMode="auto">
          <a:xfrm>
            <a:off x="2065918" y="3590866"/>
            <a:ext cx="0" cy="44938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1 Título"/>
          <p:cNvSpPr txBox="1">
            <a:spLocks/>
          </p:cNvSpPr>
          <p:nvPr/>
        </p:nvSpPr>
        <p:spPr>
          <a:xfrm>
            <a:off x="400501" y="62474"/>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Times New Roman" pitchFamily="18" charset="0"/>
                <a:cs typeface="Times New Roman" pitchFamily="18" charset="0"/>
              </a:rPr>
              <a:t>DESARROLLO</a:t>
            </a:r>
          </a:p>
        </p:txBody>
      </p:sp>
      <p:grpSp>
        <p:nvGrpSpPr>
          <p:cNvPr id="134" name="14 Grupo"/>
          <p:cNvGrpSpPr>
            <a:grpSpLocks/>
          </p:cNvGrpSpPr>
          <p:nvPr/>
        </p:nvGrpSpPr>
        <p:grpSpPr bwMode="auto">
          <a:xfrm>
            <a:off x="4922282" y="1473830"/>
            <a:ext cx="3091498" cy="693420"/>
            <a:chOff x="0" y="0"/>
            <a:chExt cx="22085" cy="4949"/>
          </a:xfrm>
        </p:grpSpPr>
        <p:sp>
          <p:nvSpPr>
            <p:cNvPr id="135" name="Conector recto de flecha 110"/>
            <p:cNvSpPr>
              <a:spLocks noChangeShapeType="1"/>
            </p:cNvSpPr>
            <p:nvPr/>
          </p:nvSpPr>
          <p:spPr bwMode="auto">
            <a:xfrm>
              <a:off x="11048" y="2479"/>
              <a:ext cx="0" cy="2470"/>
            </a:xfrm>
            <a:prstGeom prst="straightConnector1">
              <a:avLst/>
            </a:prstGeom>
            <a:noFill/>
            <a:ln w="9525">
              <a:solidFill>
                <a:srgbClr val="000000"/>
              </a:solidFill>
              <a:round/>
              <a:headEnd/>
              <a:tailEnd type="triangle"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C" dirty="0"/>
            </a:p>
          </p:txBody>
        </p:sp>
        <p:sp>
          <p:nvSpPr>
            <p:cNvPr id="136" name="Entrada manual 111"/>
            <p:cNvSpPr>
              <a:spLocks noChangeArrowheads="1"/>
            </p:cNvSpPr>
            <p:nvPr/>
          </p:nvSpPr>
          <p:spPr bwMode="auto">
            <a:xfrm>
              <a:off x="0" y="0"/>
              <a:ext cx="22085" cy="3429"/>
            </a:xfrm>
            <a:prstGeom prst="flowChartManualInpu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b="1" dirty="0">
                  <a:solidFill>
                    <a:srgbClr val="000000"/>
                  </a:solidFill>
                  <a:latin typeface="Arial" pitchFamily="34" charset="0"/>
                  <a:ea typeface="Times New Roman" pitchFamily="18" charset="0"/>
                  <a:cs typeface="Arial" pitchFamily="34" charset="0"/>
                </a:rPr>
                <a:t>FORMULACION DEL PROYECTO</a:t>
              </a:r>
              <a:endParaRPr lang="es-ES" dirty="0">
                <a:latin typeface="Arial" pitchFamily="34" charset="0"/>
                <a:cs typeface="Arial" pitchFamily="34" charset="0"/>
              </a:endParaRPr>
            </a:p>
          </p:txBody>
        </p:sp>
      </p:grpSp>
      <p:grpSp>
        <p:nvGrpSpPr>
          <p:cNvPr id="148" name="22 Grupo"/>
          <p:cNvGrpSpPr>
            <a:grpSpLocks/>
          </p:cNvGrpSpPr>
          <p:nvPr/>
        </p:nvGrpSpPr>
        <p:grpSpPr bwMode="auto">
          <a:xfrm>
            <a:off x="1479074" y="2179510"/>
            <a:ext cx="5338505" cy="786765"/>
            <a:chOff x="0" y="3429"/>
            <a:chExt cx="38133" cy="5619"/>
          </a:xfrm>
        </p:grpSpPr>
        <p:sp>
          <p:nvSpPr>
            <p:cNvPr id="149" name="AutoShape 159"/>
            <p:cNvSpPr>
              <a:spLocks noChangeShapeType="1"/>
            </p:cNvSpPr>
            <p:nvPr/>
          </p:nvSpPr>
          <p:spPr bwMode="auto">
            <a:xfrm>
              <a:off x="4095" y="3429"/>
              <a:ext cx="3180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150" name="10 Grupo"/>
            <p:cNvGrpSpPr>
              <a:grpSpLocks/>
            </p:cNvGrpSpPr>
            <p:nvPr/>
          </p:nvGrpSpPr>
          <p:grpSpPr bwMode="auto">
            <a:xfrm>
              <a:off x="0" y="3429"/>
              <a:ext cx="38133" cy="5619"/>
              <a:chOff x="0" y="0"/>
              <a:chExt cx="38135" cy="5619"/>
            </a:xfrm>
          </p:grpSpPr>
          <p:sp>
            <p:nvSpPr>
              <p:cNvPr id="151" name="AutoShape 158"/>
              <p:cNvSpPr>
                <a:spLocks noChangeShapeType="1"/>
              </p:cNvSpPr>
              <p:nvPr/>
            </p:nvSpPr>
            <p:spPr bwMode="auto">
              <a:xfrm>
                <a:off x="4095" y="0"/>
                <a:ext cx="0" cy="180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52" name="Rectangle 157"/>
              <p:cNvSpPr>
                <a:spLocks noChangeArrowheads="1"/>
              </p:cNvSpPr>
              <p:nvPr/>
            </p:nvSpPr>
            <p:spPr bwMode="auto">
              <a:xfrm>
                <a:off x="11871" y="2381"/>
                <a:ext cx="26264" cy="284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sz="1400" dirty="0">
                    <a:latin typeface="Arial" pitchFamily="34" charset="0"/>
                    <a:ea typeface="Times New Roman" pitchFamily="18" charset="0"/>
                    <a:cs typeface="Arial" pitchFamily="34" charset="0"/>
                  </a:rPr>
                  <a:t>Recopilación de Información primaria</a:t>
                </a:r>
                <a:endParaRPr lang="es-EC" dirty="0">
                  <a:latin typeface="Arial" pitchFamily="34" charset="0"/>
                  <a:cs typeface="Arial" pitchFamily="34" charset="0"/>
                </a:endParaRPr>
              </a:p>
            </p:txBody>
          </p:sp>
          <p:sp>
            <p:nvSpPr>
              <p:cNvPr id="153" name="AutoShape 156"/>
              <p:cNvSpPr>
                <a:spLocks noChangeShapeType="1"/>
              </p:cNvSpPr>
              <p:nvPr/>
            </p:nvSpPr>
            <p:spPr bwMode="auto">
              <a:xfrm>
                <a:off x="8286" y="3810"/>
                <a:ext cx="3409"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54" name="Rectangle 155"/>
              <p:cNvSpPr>
                <a:spLocks noChangeArrowheads="1"/>
              </p:cNvSpPr>
              <p:nvPr/>
            </p:nvSpPr>
            <p:spPr bwMode="auto">
              <a:xfrm>
                <a:off x="0" y="1809"/>
                <a:ext cx="8286" cy="3810"/>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sz="1400" b="1" dirty="0">
                    <a:latin typeface="Arial" pitchFamily="34" charset="0"/>
                    <a:ea typeface="Times New Roman" pitchFamily="18" charset="0"/>
                    <a:cs typeface="Arial" pitchFamily="34" charset="0"/>
                  </a:rPr>
                  <a:t>OBJETIVO 1</a:t>
                </a:r>
                <a:endParaRPr lang="es-EC" dirty="0">
                  <a:latin typeface="Arial" pitchFamily="34" charset="0"/>
                  <a:cs typeface="Arial" pitchFamily="34" charset="0"/>
                </a:endParaRPr>
              </a:p>
            </p:txBody>
          </p:sp>
        </p:grpSp>
      </p:grpSp>
      <p:sp>
        <p:nvSpPr>
          <p:cNvPr id="155" name="Rectangle 189"/>
          <p:cNvSpPr>
            <a:spLocks noChangeArrowheads="1"/>
          </p:cNvSpPr>
          <p:nvPr/>
        </p:nvSpPr>
        <p:spPr bwMode="auto">
          <a:xfrm>
            <a:off x="0" y="63046"/>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C" dirty="0"/>
          </a:p>
        </p:txBody>
      </p:sp>
      <p:sp>
        <p:nvSpPr>
          <p:cNvPr id="156" name="Rectangle 201"/>
          <p:cNvSpPr>
            <a:spLocks noChangeArrowheads="1"/>
          </p:cNvSpPr>
          <p:nvPr/>
        </p:nvSpPr>
        <p:spPr bwMode="auto">
          <a:xfrm>
            <a:off x="320040" y="703126"/>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es-EC" dirty="0">
              <a:latin typeface="Arial" pitchFamily="34" charset="0"/>
              <a:cs typeface="Arial" pitchFamily="34" charset="0"/>
            </a:endParaRPr>
          </a:p>
        </p:txBody>
      </p:sp>
      <p:grpSp>
        <p:nvGrpSpPr>
          <p:cNvPr id="237" name="476 Grupo"/>
          <p:cNvGrpSpPr>
            <a:grpSpLocks/>
          </p:cNvGrpSpPr>
          <p:nvPr/>
        </p:nvGrpSpPr>
        <p:grpSpPr bwMode="auto">
          <a:xfrm>
            <a:off x="1461051" y="3288432"/>
            <a:ext cx="7440930" cy="546801"/>
            <a:chOff x="0" y="2000"/>
            <a:chExt cx="53149" cy="3905"/>
          </a:xfrm>
        </p:grpSpPr>
        <p:sp>
          <p:nvSpPr>
            <p:cNvPr id="238" name="AutoShape 343"/>
            <p:cNvSpPr>
              <a:spLocks noChangeShapeType="1"/>
            </p:cNvSpPr>
            <p:nvPr/>
          </p:nvSpPr>
          <p:spPr bwMode="auto">
            <a:xfrm>
              <a:off x="38290" y="4095"/>
              <a:ext cx="438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39" name="Rectangle 342"/>
            <p:cNvSpPr>
              <a:spLocks noChangeArrowheads="1"/>
            </p:cNvSpPr>
            <p:nvPr/>
          </p:nvSpPr>
          <p:spPr bwMode="auto">
            <a:xfrm>
              <a:off x="11813" y="2720"/>
              <a:ext cx="26448" cy="2554"/>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dirty="0">
                  <a:solidFill>
                    <a:srgbClr val="000000"/>
                  </a:solidFill>
                  <a:latin typeface="Arial" pitchFamily="34" charset="0"/>
                  <a:ea typeface="Times New Roman" pitchFamily="18" charset="0"/>
                  <a:cs typeface="Arial" pitchFamily="34" charset="0"/>
                  <a:hlinkClick r:id="rId2" action="ppaction://hlinksldjump"/>
                </a:rPr>
                <a:t>Estructuración de la Geodatabase</a:t>
              </a:r>
              <a:endParaRPr lang="es-ES" dirty="0">
                <a:latin typeface="Arial" pitchFamily="34" charset="0"/>
                <a:cs typeface="Arial" pitchFamily="34" charset="0"/>
              </a:endParaRPr>
            </a:p>
          </p:txBody>
        </p:sp>
        <p:sp>
          <p:nvSpPr>
            <p:cNvPr id="240" name="AutoShape 341"/>
            <p:cNvSpPr>
              <a:spLocks noChangeShapeType="1"/>
            </p:cNvSpPr>
            <p:nvPr/>
          </p:nvSpPr>
          <p:spPr bwMode="auto">
            <a:xfrm>
              <a:off x="8000" y="4000"/>
              <a:ext cx="368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41" name="Rectangle 340"/>
            <p:cNvSpPr>
              <a:spLocks noChangeArrowheads="1"/>
            </p:cNvSpPr>
            <p:nvPr/>
          </p:nvSpPr>
          <p:spPr bwMode="auto">
            <a:xfrm>
              <a:off x="42577" y="2000"/>
              <a:ext cx="10572" cy="381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rPr>
                <a:t> Datasets</a:t>
              </a:r>
              <a:endParaRPr lang="es-EC" sz="1100" dirty="0">
                <a:latin typeface="Arial" pitchFamily="34" charset="0"/>
                <a:cs typeface="Arial" pitchFamily="34" charset="0"/>
              </a:endParaRPr>
            </a:p>
            <a:p>
              <a:pPr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rPr>
                <a:t> Feature clases</a:t>
              </a:r>
              <a:endParaRPr lang="es-EC" dirty="0">
                <a:latin typeface="Arial" pitchFamily="34" charset="0"/>
                <a:cs typeface="Arial" pitchFamily="34" charset="0"/>
              </a:endParaRPr>
            </a:p>
          </p:txBody>
        </p:sp>
        <p:sp>
          <p:nvSpPr>
            <p:cNvPr id="242" name="Rectangle 339"/>
            <p:cNvSpPr>
              <a:spLocks noChangeArrowheads="1"/>
            </p:cNvSpPr>
            <p:nvPr/>
          </p:nvSpPr>
          <p:spPr bwMode="auto">
            <a:xfrm>
              <a:off x="0" y="2000"/>
              <a:ext cx="8286" cy="3905"/>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sz="1400" b="1" dirty="0">
                  <a:latin typeface="Arial" pitchFamily="34" charset="0"/>
                  <a:ea typeface="Times New Roman" pitchFamily="18" charset="0"/>
                  <a:cs typeface="Arial" pitchFamily="34" charset="0"/>
                </a:rPr>
                <a:t>OBJETIVO 2</a:t>
              </a:r>
              <a:endParaRPr lang="es-EC" dirty="0">
                <a:latin typeface="Arial" pitchFamily="34" charset="0"/>
                <a:cs typeface="Arial" pitchFamily="34" charset="0"/>
              </a:endParaRPr>
            </a:p>
          </p:txBody>
        </p:sp>
      </p:grpSp>
      <p:grpSp>
        <p:nvGrpSpPr>
          <p:cNvPr id="243" name="141 Grupo"/>
          <p:cNvGrpSpPr>
            <a:grpSpLocks/>
          </p:cNvGrpSpPr>
          <p:nvPr/>
        </p:nvGrpSpPr>
        <p:grpSpPr bwMode="auto">
          <a:xfrm>
            <a:off x="5194005" y="4067801"/>
            <a:ext cx="6247366" cy="2326310"/>
            <a:chOff x="2605" y="948"/>
            <a:chExt cx="44626" cy="17310"/>
          </a:xfrm>
        </p:grpSpPr>
        <p:sp>
          <p:nvSpPr>
            <p:cNvPr id="244" name="Text Box 30"/>
            <p:cNvSpPr txBox="1">
              <a:spLocks noChangeArrowheads="1"/>
            </p:cNvSpPr>
            <p:nvPr/>
          </p:nvSpPr>
          <p:spPr bwMode="auto">
            <a:xfrm>
              <a:off x="19924" y="12402"/>
              <a:ext cx="3543" cy="2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Si</a:t>
              </a:r>
              <a:endParaRPr lang="es-ES" dirty="0">
                <a:latin typeface="Arial" pitchFamily="34" charset="0"/>
                <a:cs typeface="Arial" pitchFamily="34" charset="0"/>
              </a:endParaRPr>
            </a:p>
          </p:txBody>
        </p:sp>
        <p:grpSp>
          <p:nvGrpSpPr>
            <p:cNvPr id="245" name="123 Grupo"/>
            <p:cNvGrpSpPr>
              <a:grpSpLocks/>
            </p:cNvGrpSpPr>
            <p:nvPr/>
          </p:nvGrpSpPr>
          <p:grpSpPr bwMode="auto">
            <a:xfrm>
              <a:off x="2605" y="948"/>
              <a:ext cx="44626" cy="17310"/>
              <a:chOff x="2605" y="948"/>
              <a:chExt cx="44626" cy="17310"/>
            </a:xfrm>
          </p:grpSpPr>
          <p:grpSp>
            <p:nvGrpSpPr>
              <p:cNvPr id="246" name="113 Grupo"/>
              <p:cNvGrpSpPr>
                <a:grpSpLocks/>
              </p:cNvGrpSpPr>
              <p:nvPr/>
            </p:nvGrpSpPr>
            <p:grpSpPr bwMode="auto">
              <a:xfrm>
                <a:off x="3998" y="9401"/>
                <a:ext cx="43233" cy="8857"/>
                <a:chOff x="760" y="-409"/>
                <a:chExt cx="43232" cy="8856"/>
              </a:xfrm>
            </p:grpSpPr>
            <p:sp>
              <p:nvSpPr>
                <p:cNvPr id="266" name="AutoShape 34"/>
                <p:cNvSpPr>
                  <a:spLocks noChangeShapeType="1"/>
                </p:cNvSpPr>
                <p:nvPr/>
              </p:nvSpPr>
              <p:spPr bwMode="auto">
                <a:xfrm>
                  <a:off x="28870" y="4092"/>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67" name="AutoShape 35"/>
                <p:cNvSpPr>
                  <a:spLocks noChangeShapeType="1"/>
                </p:cNvSpPr>
                <p:nvPr/>
              </p:nvSpPr>
              <p:spPr bwMode="auto">
                <a:xfrm>
                  <a:off x="16194" y="4842"/>
                  <a:ext cx="2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68" name="Rectangle 49"/>
                <p:cNvSpPr>
                  <a:spLocks noChangeArrowheads="1"/>
                </p:cNvSpPr>
                <p:nvPr/>
              </p:nvSpPr>
              <p:spPr bwMode="auto">
                <a:xfrm>
                  <a:off x="760" y="3675"/>
                  <a:ext cx="7359" cy="2667"/>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dirty="0">
                      <a:solidFill>
                        <a:srgbClr val="000000"/>
                      </a:solidFill>
                      <a:latin typeface="Arial" pitchFamily="34" charset="0"/>
                      <a:ea typeface="Times New Roman" pitchFamily="18" charset="0"/>
                      <a:cs typeface="Arial" pitchFamily="34" charset="0"/>
                    </a:rPr>
                    <a:t>ETAPA 2</a:t>
                  </a:r>
                  <a:endParaRPr lang="es-ES" dirty="0">
                    <a:latin typeface="Arial" pitchFamily="34" charset="0"/>
                    <a:cs typeface="Arial" pitchFamily="34" charset="0"/>
                  </a:endParaRPr>
                </a:p>
              </p:txBody>
            </p:sp>
            <p:sp>
              <p:nvSpPr>
                <p:cNvPr id="269" name="Rectangle 37"/>
                <p:cNvSpPr>
                  <a:spLocks noChangeArrowheads="1"/>
                </p:cNvSpPr>
                <p:nvPr/>
              </p:nvSpPr>
              <p:spPr bwMode="auto">
                <a:xfrm>
                  <a:off x="19509" y="1091"/>
                  <a:ext cx="9325" cy="6865"/>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sz="1300" dirty="0">
                      <a:solidFill>
                        <a:srgbClr val="000000"/>
                      </a:solidFill>
                      <a:latin typeface="Arial" pitchFamily="34" charset="0"/>
                      <a:ea typeface="Times New Roman" pitchFamily="18" charset="0"/>
                      <a:cs typeface="Arial" pitchFamily="34" charset="0"/>
                    </a:rPr>
                    <a:t>Exposición del territorio ante </a:t>
                  </a:r>
                  <a:r>
                    <a:rPr lang="es-EC" sz="1300" dirty="0" smtClean="0">
                      <a:solidFill>
                        <a:srgbClr val="000000"/>
                      </a:solidFill>
                      <a:latin typeface="Arial" pitchFamily="34" charset="0"/>
                      <a:ea typeface="Times New Roman" pitchFamily="18" charset="0"/>
                      <a:cs typeface="Arial" pitchFamily="34" charset="0"/>
                    </a:rPr>
                    <a:t>amenazas</a:t>
                  </a:r>
                  <a:endParaRPr lang="es-EC" sz="1100" dirty="0">
                    <a:latin typeface="Arial" pitchFamily="34" charset="0"/>
                    <a:cs typeface="Arial" pitchFamily="34" charset="0"/>
                  </a:endParaRPr>
                </a:p>
              </p:txBody>
            </p:sp>
            <p:sp>
              <p:nvSpPr>
                <p:cNvPr id="270" name="Rectangle 332"/>
                <p:cNvSpPr>
                  <a:spLocks noChangeArrowheads="1"/>
                </p:cNvSpPr>
                <p:nvPr/>
              </p:nvSpPr>
              <p:spPr bwMode="auto">
                <a:xfrm>
                  <a:off x="30835" y="-409"/>
                  <a:ext cx="13157" cy="8856"/>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just" fontAlgn="base">
                    <a:spcBef>
                      <a:spcPct val="0"/>
                    </a:spcBef>
                    <a:spcAft>
                      <a:spcPct val="0"/>
                    </a:spcAft>
                  </a:pPr>
                  <a:r>
                    <a:rPr lang="es-EC" sz="1300" dirty="0">
                      <a:solidFill>
                        <a:srgbClr val="000000"/>
                      </a:solidFill>
                      <a:latin typeface="Arial" pitchFamily="34" charset="0"/>
                      <a:ea typeface="Times New Roman" pitchFamily="18" charset="0"/>
                      <a:cs typeface="Arial" pitchFamily="34" charset="0"/>
                    </a:rPr>
                    <a:t>Niveles de amenaza:</a:t>
                  </a:r>
                  <a:endParaRPr lang="es-EC" sz="1100" dirty="0">
                    <a:latin typeface="Arial" pitchFamily="34" charset="0"/>
                    <a:cs typeface="Arial" pitchFamily="34" charset="0"/>
                  </a:endParaRPr>
                </a:p>
                <a:p>
                  <a:pPr algn="just"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rPr>
                    <a:t> </a:t>
                  </a:r>
                  <a:r>
                    <a:rPr lang="es-EC" sz="1300" dirty="0" smtClean="0">
                      <a:solidFill>
                        <a:srgbClr val="000000"/>
                      </a:solidFill>
                      <a:latin typeface="Arial" pitchFamily="34" charset="0"/>
                      <a:ea typeface="Times New Roman" pitchFamily="18" charset="0"/>
                      <a:cs typeface="Arial" pitchFamily="34" charset="0"/>
                      <a:hlinkClick r:id="rId3" action="ppaction://hlinksldjump"/>
                    </a:rPr>
                    <a:t>Sísmica</a:t>
                  </a:r>
                  <a:endParaRPr lang="es-EC" sz="1100" dirty="0" smtClean="0">
                    <a:latin typeface="Arial" pitchFamily="34" charset="0"/>
                    <a:cs typeface="Arial" pitchFamily="34" charset="0"/>
                  </a:endParaRPr>
                </a:p>
                <a:p>
                  <a:pPr algn="just" eaLnBrk="0" fontAlgn="base" hangingPunct="0">
                    <a:spcBef>
                      <a:spcPct val="0"/>
                    </a:spcBef>
                    <a:spcAft>
                      <a:spcPct val="0"/>
                    </a:spcAft>
                    <a:buFontTx/>
                    <a:buChar char="•"/>
                  </a:pPr>
                  <a:r>
                    <a:rPr lang="es-EC" sz="1300" dirty="0" smtClean="0">
                      <a:solidFill>
                        <a:srgbClr val="000000"/>
                      </a:solidFill>
                      <a:latin typeface="Arial" pitchFamily="34" charset="0"/>
                      <a:ea typeface="Times New Roman" pitchFamily="18" charset="0"/>
                      <a:cs typeface="Arial" pitchFamily="34" charset="0"/>
                    </a:rPr>
                    <a:t> </a:t>
                  </a:r>
                  <a:r>
                    <a:rPr lang="es-EC" sz="1300" dirty="0" smtClean="0">
                      <a:solidFill>
                        <a:srgbClr val="000000"/>
                      </a:solidFill>
                      <a:latin typeface="Arial" pitchFamily="34" charset="0"/>
                      <a:ea typeface="Times New Roman" pitchFamily="18" charset="0"/>
                      <a:cs typeface="Arial" pitchFamily="34" charset="0"/>
                      <a:hlinkClick r:id="rId4" action="ppaction://hlinksldjump"/>
                    </a:rPr>
                    <a:t>Inundaciones</a:t>
                  </a:r>
                  <a:endParaRPr lang="es-EC" sz="1100" dirty="0">
                    <a:latin typeface="Arial" pitchFamily="34" charset="0"/>
                    <a:cs typeface="Arial" pitchFamily="34" charset="0"/>
                  </a:endParaRPr>
                </a:p>
                <a:p>
                  <a:pPr algn="just"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rPr>
                    <a:t> </a:t>
                  </a:r>
                  <a:r>
                    <a:rPr lang="es-EC" sz="1300" dirty="0" smtClean="0">
                      <a:solidFill>
                        <a:srgbClr val="000000"/>
                      </a:solidFill>
                      <a:latin typeface="Arial" pitchFamily="34" charset="0"/>
                      <a:ea typeface="Times New Roman" pitchFamily="18" charset="0"/>
                      <a:cs typeface="Arial" pitchFamily="34" charset="0"/>
                      <a:hlinkClick r:id="rId4" action="ppaction://hlinksldjump"/>
                    </a:rPr>
                    <a:t>Deslizamientos</a:t>
                  </a:r>
                  <a:endParaRPr lang="es-EC" sz="1300" dirty="0" smtClean="0">
                    <a:solidFill>
                      <a:srgbClr val="000000"/>
                    </a:solidFill>
                    <a:latin typeface="Arial" pitchFamily="34" charset="0"/>
                    <a:ea typeface="Times New Roman" pitchFamily="18" charset="0"/>
                    <a:cs typeface="Arial" pitchFamily="34" charset="0"/>
                  </a:endParaRPr>
                </a:p>
                <a:p>
                  <a:pPr algn="just" eaLnBrk="0" fontAlgn="base" hangingPunct="0">
                    <a:spcBef>
                      <a:spcPct val="0"/>
                    </a:spcBef>
                    <a:spcAft>
                      <a:spcPct val="0"/>
                    </a:spcAft>
                    <a:buFontTx/>
                    <a:buChar char="•"/>
                  </a:pPr>
                  <a:r>
                    <a:rPr lang="es-EC" sz="1400" dirty="0" smtClean="0">
                      <a:solidFill>
                        <a:srgbClr val="000000"/>
                      </a:solidFill>
                      <a:latin typeface="Times New Roman" pitchFamily="18" charset="0"/>
                      <a:ea typeface="Times New Roman" pitchFamily="18" charset="0"/>
                      <a:cs typeface="Times New Roman" pitchFamily="18" charset="0"/>
                      <a:hlinkClick r:id="rId5" action="ppaction://hlinksldjump"/>
                    </a:rPr>
                    <a:t> </a:t>
                  </a:r>
                  <a:r>
                    <a:rPr lang="es-EC" sz="1400" dirty="0" smtClean="0">
                      <a:solidFill>
                        <a:srgbClr val="000000"/>
                      </a:solidFill>
                      <a:latin typeface="Times New Roman" pitchFamily="18" charset="0"/>
                      <a:ea typeface="Times New Roman" pitchFamily="18" charset="0"/>
                      <a:cs typeface="Times New Roman" pitchFamily="18" charset="0"/>
                      <a:hlinkClick r:id="rId6" action="ppaction://hlinksldjump"/>
                    </a:rPr>
                    <a:t>Volcánica</a:t>
                  </a:r>
                  <a:endParaRPr lang="es-EC" sz="1400" dirty="0">
                    <a:latin typeface="Times New Roman" pitchFamily="18" charset="0"/>
                    <a:cs typeface="Times New Roman" pitchFamily="18" charset="0"/>
                  </a:endParaRPr>
                </a:p>
                <a:p>
                  <a:pPr algn="just" eaLnBrk="0" fontAlgn="base" hangingPunct="0">
                    <a:spcBef>
                      <a:spcPct val="0"/>
                    </a:spcBef>
                    <a:spcAft>
                      <a:spcPct val="0"/>
                    </a:spcAft>
                    <a:buFontTx/>
                    <a:buChar char="•"/>
                  </a:pPr>
                  <a:endParaRPr lang="es-EC" dirty="0">
                    <a:latin typeface="Arial" pitchFamily="34" charset="0"/>
                    <a:cs typeface="Arial" pitchFamily="34" charset="0"/>
                  </a:endParaRPr>
                </a:p>
              </p:txBody>
            </p:sp>
            <p:sp>
              <p:nvSpPr>
                <p:cNvPr id="271" name="AutoShape 39"/>
                <p:cNvSpPr>
                  <a:spLocks noChangeShapeType="1"/>
                </p:cNvSpPr>
                <p:nvPr/>
              </p:nvSpPr>
              <p:spPr bwMode="auto">
                <a:xfrm>
                  <a:off x="8094" y="4842"/>
                  <a:ext cx="189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72" name="AutoShape 40"/>
                <p:cNvSpPr>
                  <a:spLocks noChangeArrowheads="1"/>
                </p:cNvSpPr>
                <p:nvPr/>
              </p:nvSpPr>
              <p:spPr bwMode="auto">
                <a:xfrm>
                  <a:off x="8955" y="1841"/>
                  <a:ext cx="8083" cy="5772"/>
                </a:xfrm>
                <a:prstGeom prst="diamond">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300" b="1" dirty="0">
                      <a:latin typeface="Arial" pitchFamily="34" charset="0"/>
                      <a:ea typeface="Times New Roman" pitchFamily="18" charset="0"/>
                      <a:cs typeface="Arial" pitchFamily="34" charset="0"/>
                    </a:rPr>
                    <a:t>Ex. Inf.</a:t>
                  </a:r>
                  <a:endParaRPr lang="es-EC" sz="1100" b="1" dirty="0">
                    <a:latin typeface="Arial" pitchFamily="34" charset="0"/>
                    <a:cs typeface="Arial" pitchFamily="34" charset="0"/>
                  </a:endParaRPr>
                </a:p>
                <a:p>
                  <a:pPr eaLnBrk="0" fontAlgn="base" hangingPunct="0">
                    <a:spcBef>
                      <a:spcPct val="0"/>
                    </a:spcBef>
                    <a:spcAft>
                      <a:spcPct val="0"/>
                    </a:spcAft>
                  </a:pPr>
                  <a:endParaRPr lang="es-EC" b="1" dirty="0">
                    <a:latin typeface="Arial" pitchFamily="34" charset="0"/>
                    <a:cs typeface="Arial" pitchFamily="34" charset="0"/>
                  </a:endParaRPr>
                </a:p>
              </p:txBody>
            </p:sp>
          </p:grpSp>
          <p:grpSp>
            <p:nvGrpSpPr>
              <p:cNvPr id="247" name="122 Grupo"/>
              <p:cNvGrpSpPr>
                <a:grpSpLocks/>
              </p:cNvGrpSpPr>
              <p:nvPr/>
            </p:nvGrpSpPr>
            <p:grpSpPr bwMode="auto">
              <a:xfrm>
                <a:off x="2605" y="948"/>
                <a:ext cx="44626" cy="12687"/>
                <a:chOff x="1272" y="948"/>
                <a:chExt cx="44625" cy="12687"/>
              </a:xfrm>
            </p:grpSpPr>
            <p:sp>
              <p:nvSpPr>
                <p:cNvPr id="264" name="AutoShape 328"/>
                <p:cNvSpPr>
                  <a:spLocks noChangeShapeType="1"/>
                </p:cNvSpPr>
                <p:nvPr/>
              </p:nvSpPr>
              <p:spPr bwMode="auto">
                <a:xfrm>
                  <a:off x="1272" y="4150"/>
                  <a:ext cx="12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249" name="91 Grupo"/>
                <p:cNvGrpSpPr>
                  <a:grpSpLocks/>
                </p:cNvGrpSpPr>
                <p:nvPr/>
              </p:nvGrpSpPr>
              <p:grpSpPr bwMode="auto">
                <a:xfrm>
                  <a:off x="2759" y="948"/>
                  <a:ext cx="43138" cy="7278"/>
                  <a:chOff x="950" y="948"/>
                  <a:chExt cx="43138" cy="7278"/>
                </a:xfrm>
              </p:grpSpPr>
              <p:sp>
                <p:nvSpPr>
                  <p:cNvPr id="255" name="Text Box 46"/>
                  <p:cNvSpPr txBox="1">
                    <a:spLocks noChangeArrowheads="1"/>
                  </p:cNvSpPr>
                  <p:nvPr/>
                </p:nvSpPr>
                <p:spPr bwMode="auto">
                  <a:xfrm>
                    <a:off x="16366" y="2571"/>
                    <a:ext cx="3544" cy="2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Si</a:t>
                    </a:r>
                    <a:endParaRPr lang="es-ES" dirty="0">
                      <a:latin typeface="Arial" pitchFamily="34" charset="0"/>
                      <a:cs typeface="Arial" pitchFamily="34" charset="0"/>
                    </a:endParaRPr>
                  </a:p>
                </p:txBody>
              </p:sp>
              <p:grpSp>
                <p:nvGrpSpPr>
                  <p:cNvPr id="256" name="89 Grupo"/>
                  <p:cNvGrpSpPr>
                    <a:grpSpLocks/>
                  </p:cNvGrpSpPr>
                  <p:nvPr/>
                </p:nvGrpSpPr>
                <p:grpSpPr bwMode="auto">
                  <a:xfrm>
                    <a:off x="950" y="948"/>
                    <a:ext cx="43138" cy="7278"/>
                    <a:chOff x="950" y="948"/>
                    <a:chExt cx="43138" cy="7278"/>
                  </a:xfrm>
                </p:grpSpPr>
                <p:sp>
                  <p:nvSpPr>
                    <p:cNvPr id="257" name="AutoShape 48"/>
                    <p:cNvSpPr>
                      <a:spLocks noChangeShapeType="1"/>
                    </p:cNvSpPr>
                    <p:nvPr/>
                  </p:nvSpPr>
                  <p:spPr bwMode="auto">
                    <a:xfrm>
                      <a:off x="16652" y="4674"/>
                      <a:ext cx="2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59" name="AutoShape 50"/>
                    <p:cNvSpPr>
                      <a:spLocks noChangeShapeType="1"/>
                    </p:cNvSpPr>
                    <p:nvPr/>
                  </p:nvSpPr>
                  <p:spPr bwMode="auto">
                    <a:xfrm>
                      <a:off x="8380" y="4773"/>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60" name="Rectangle 321"/>
                    <p:cNvSpPr>
                      <a:spLocks noChangeArrowheads="1"/>
                    </p:cNvSpPr>
                    <p:nvPr/>
                  </p:nvSpPr>
                  <p:spPr bwMode="auto">
                    <a:xfrm>
                      <a:off x="950" y="3242"/>
                      <a:ext cx="7359" cy="2667"/>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dirty="0">
                          <a:solidFill>
                            <a:srgbClr val="000000"/>
                          </a:solidFill>
                          <a:latin typeface="Arial" pitchFamily="34" charset="0"/>
                          <a:ea typeface="Times New Roman" pitchFamily="18" charset="0"/>
                          <a:cs typeface="Arial" pitchFamily="34" charset="0"/>
                        </a:rPr>
                        <a:t>ETAPA 1</a:t>
                      </a:r>
                      <a:endParaRPr lang="es-ES" dirty="0">
                        <a:latin typeface="Arial" pitchFamily="34" charset="0"/>
                        <a:cs typeface="Arial" pitchFamily="34" charset="0"/>
                      </a:endParaRPr>
                    </a:p>
                  </p:txBody>
                </p:sp>
                <p:sp>
                  <p:nvSpPr>
                    <p:cNvPr id="261" name="Rectangle 52"/>
                    <p:cNvSpPr>
                      <a:spLocks noChangeArrowheads="1"/>
                    </p:cNvSpPr>
                    <p:nvPr/>
                  </p:nvSpPr>
                  <p:spPr bwMode="auto">
                    <a:xfrm>
                      <a:off x="19690" y="2111"/>
                      <a:ext cx="7836" cy="5392"/>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sz="1300" dirty="0">
                          <a:solidFill>
                            <a:srgbClr val="000000"/>
                          </a:solidFill>
                          <a:latin typeface="Arial" pitchFamily="34" charset="0"/>
                          <a:ea typeface="Times New Roman" pitchFamily="18" charset="0"/>
                          <a:cs typeface="Arial" pitchFamily="34" charset="0"/>
                        </a:rPr>
                        <a:t>Información general cantonal</a:t>
                      </a:r>
                      <a:endParaRPr lang="es-EC" sz="1100" dirty="0">
                        <a:latin typeface="Arial" pitchFamily="34" charset="0"/>
                        <a:cs typeface="Arial" pitchFamily="34" charset="0"/>
                      </a:endParaRPr>
                    </a:p>
                  </p:txBody>
                </p:sp>
                <p:sp>
                  <p:nvSpPr>
                    <p:cNvPr id="262" name="Rectangle 319"/>
                    <p:cNvSpPr>
                      <a:spLocks noChangeArrowheads="1"/>
                    </p:cNvSpPr>
                    <p:nvPr/>
                  </p:nvSpPr>
                  <p:spPr bwMode="auto">
                    <a:xfrm>
                      <a:off x="29280" y="948"/>
                      <a:ext cx="14808" cy="7278"/>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hlinkClick r:id="rId7" action="ppaction://hlinkfile"/>
                        </a:rPr>
                        <a:t> Político Administrativo</a:t>
                      </a:r>
                      <a:r>
                        <a:rPr lang="es-EC" sz="1300" dirty="0">
                          <a:solidFill>
                            <a:srgbClr val="000000"/>
                          </a:solidFill>
                          <a:latin typeface="Arial" pitchFamily="34" charset="0"/>
                          <a:ea typeface="Times New Roman" pitchFamily="18" charset="0"/>
                          <a:cs typeface="Arial" pitchFamily="34" charset="0"/>
                        </a:rPr>
                        <a:t>.</a:t>
                      </a:r>
                      <a:endParaRPr lang="es-EC" sz="1100" dirty="0">
                        <a:latin typeface="Arial" pitchFamily="34" charset="0"/>
                        <a:cs typeface="Arial" pitchFamily="34" charset="0"/>
                      </a:endParaRPr>
                    </a:p>
                    <a:p>
                      <a:pPr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hlinkClick r:id="rId8" action="ppaction://hlinkfile"/>
                        </a:rPr>
                        <a:t> Orografía</a:t>
                      </a:r>
                      <a:r>
                        <a:rPr lang="es-EC" sz="1300" dirty="0" smtClean="0">
                          <a:solidFill>
                            <a:srgbClr val="000000"/>
                          </a:solidFill>
                          <a:latin typeface="Arial" pitchFamily="34" charset="0"/>
                          <a:ea typeface="Times New Roman" pitchFamily="18" charset="0"/>
                          <a:cs typeface="Arial" pitchFamily="34" charset="0"/>
                          <a:hlinkClick r:id="rId8" action="ppaction://hlinkfile"/>
                        </a:rPr>
                        <a:t>..</a:t>
                      </a:r>
                      <a:endParaRPr lang="es-EC" sz="1100" dirty="0">
                        <a:latin typeface="Arial" pitchFamily="34" charset="0"/>
                        <a:cs typeface="Arial" pitchFamily="34" charset="0"/>
                      </a:endParaRPr>
                    </a:p>
                    <a:p>
                      <a:pPr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rPr>
                        <a:t> </a:t>
                      </a:r>
                      <a:r>
                        <a:rPr lang="es-EC" sz="1300" dirty="0">
                          <a:solidFill>
                            <a:srgbClr val="000000"/>
                          </a:solidFill>
                          <a:latin typeface="Arial" pitchFamily="34" charset="0"/>
                          <a:ea typeface="Times New Roman" pitchFamily="18" charset="0"/>
                          <a:cs typeface="Arial" pitchFamily="34" charset="0"/>
                          <a:hlinkClick r:id="rId9" action="ppaction://hlinkfile"/>
                        </a:rPr>
                        <a:t>Infraestructura</a:t>
                      </a:r>
                      <a:endParaRPr lang="es-EC" sz="1100" dirty="0">
                        <a:latin typeface="Arial" pitchFamily="34" charset="0"/>
                        <a:cs typeface="Arial" pitchFamily="34" charset="0"/>
                      </a:endParaRPr>
                    </a:p>
                    <a:p>
                      <a:pPr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Arial" pitchFamily="34" charset="0"/>
                          <a:hlinkClick r:id="rId10" action="ppaction://hlinksldjump"/>
                        </a:rPr>
                        <a:t> </a:t>
                      </a:r>
                      <a:r>
                        <a:rPr lang="es-EC" sz="1300" dirty="0">
                          <a:solidFill>
                            <a:srgbClr val="000000"/>
                          </a:solidFill>
                          <a:latin typeface="Arial" pitchFamily="34" charset="0"/>
                          <a:ea typeface="Times New Roman" pitchFamily="18" charset="0"/>
                          <a:cs typeface="Arial" pitchFamily="34" charset="0"/>
                          <a:hlinkClick r:id="rId11" action="ppaction://hlinkfile"/>
                        </a:rPr>
                        <a:t>Demografía</a:t>
                      </a:r>
                      <a:endParaRPr lang="es-EC" sz="1100" dirty="0">
                        <a:latin typeface="Arial" pitchFamily="34" charset="0"/>
                        <a:cs typeface="Arial" pitchFamily="34" charset="0"/>
                      </a:endParaRPr>
                    </a:p>
                  </p:txBody>
                </p:sp>
                <p:sp>
                  <p:nvSpPr>
                    <p:cNvPr id="263" name="AutoShape 54"/>
                    <p:cNvSpPr>
                      <a:spLocks noChangeArrowheads="1"/>
                    </p:cNvSpPr>
                    <p:nvPr/>
                  </p:nvSpPr>
                  <p:spPr bwMode="auto">
                    <a:xfrm>
                      <a:off x="9145" y="1722"/>
                      <a:ext cx="8083" cy="5772"/>
                    </a:xfrm>
                    <a:prstGeom prst="diamond">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300" b="1" dirty="0">
                          <a:latin typeface="Arial" pitchFamily="34" charset="0"/>
                          <a:ea typeface="Times New Roman" pitchFamily="18" charset="0"/>
                          <a:cs typeface="Arial" pitchFamily="34" charset="0"/>
                        </a:rPr>
                        <a:t>Ex. Inf.</a:t>
                      </a:r>
                      <a:endParaRPr lang="es-EC" b="1" dirty="0">
                        <a:latin typeface="Arial" pitchFamily="34" charset="0"/>
                        <a:cs typeface="Arial" pitchFamily="34" charset="0"/>
                      </a:endParaRPr>
                    </a:p>
                  </p:txBody>
                </p:sp>
              </p:grpSp>
            </p:grpSp>
            <p:grpSp>
              <p:nvGrpSpPr>
                <p:cNvPr id="250" name="101 Grupo"/>
                <p:cNvGrpSpPr>
                  <a:grpSpLocks/>
                </p:cNvGrpSpPr>
                <p:nvPr/>
              </p:nvGrpSpPr>
              <p:grpSpPr bwMode="auto">
                <a:xfrm>
                  <a:off x="6575" y="6751"/>
                  <a:ext cx="8420" cy="6884"/>
                  <a:chOff x="1146" y="-498"/>
                  <a:chExt cx="8420" cy="8095"/>
                </a:xfrm>
              </p:grpSpPr>
              <p:sp>
                <p:nvSpPr>
                  <p:cNvPr id="252" name="AutoShape 312"/>
                  <p:cNvSpPr>
                    <a:spLocks noChangeShapeType="1"/>
                  </p:cNvSpPr>
                  <p:nvPr/>
                </p:nvSpPr>
                <p:spPr bwMode="auto">
                  <a:xfrm flipH="1">
                    <a:off x="9566" y="-28"/>
                    <a:ext cx="0" cy="17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251" name="46 Grupo"/>
                  <p:cNvGrpSpPr>
                    <a:grpSpLocks/>
                  </p:cNvGrpSpPr>
                  <p:nvPr/>
                </p:nvGrpSpPr>
                <p:grpSpPr bwMode="auto">
                  <a:xfrm>
                    <a:off x="1146" y="-498"/>
                    <a:ext cx="6784" cy="8095"/>
                    <a:chOff x="1080" y="163"/>
                    <a:chExt cx="6381" cy="5131"/>
                  </a:xfrm>
                </p:grpSpPr>
                <p:sp>
                  <p:nvSpPr>
                    <p:cNvPr id="253" name="Text Box 59"/>
                    <p:cNvSpPr txBox="1">
                      <a:spLocks noChangeArrowheads="1"/>
                    </p:cNvSpPr>
                    <p:nvPr/>
                  </p:nvSpPr>
                  <p:spPr bwMode="auto">
                    <a:xfrm>
                      <a:off x="3061" y="163"/>
                      <a:ext cx="4400" cy="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No</a:t>
                      </a:r>
                      <a:endParaRPr lang="es-ES" dirty="0">
                        <a:latin typeface="Arial" pitchFamily="34" charset="0"/>
                        <a:cs typeface="Arial" pitchFamily="34" charset="0"/>
                      </a:endParaRPr>
                    </a:p>
                  </p:txBody>
                </p:sp>
                <p:sp>
                  <p:nvSpPr>
                    <p:cNvPr id="254" name="AutoShape 314"/>
                    <p:cNvSpPr>
                      <a:spLocks noChangeShapeType="1"/>
                    </p:cNvSpPr>
                    <p:nvPr/>
                  </p:nvSpPr>
                  <p:spPr bwMode="auto">
                    <a:xfrm flipH="1" flipV="1">
                      <a:off x="1080" y="1579"/>
                      <a:ext cx="0" cy="3715"/>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grpSp>
          </p:grpSp>
        </p:grpSp>
      </p:grpSp>
      <p:sp>
        <p:nvSpPr>
          <p:cNvPr id="273" name="Rectángulo 104"/>
          <p:cNvSpPr>
            <a:spLocks noChangeArrowheads="1"/>
          </p:cNvSpPr>
          <p:nvPr/>
        </p:nvSpPr>
        <p:spPr bwMode="auto">
          <a:xfrm>
            <a:off x="3174842" y="4195733"/>
            <a:ext cx="1729105" cy="1744663"/>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s-ES" sz="1400" dirty="0">
                <a:latin typeface="Arial" pitchFamily="34" charset="0"/>
                <a:ea typeface="Calibri" pitchFamily="34" charset="0"/>
                <a:cs typeface="Arial" pitchFamily="34" charset="0"/>
              </a:rPr>
              <a:t>Generar los productos de vulnerabilidad cantonal de </a:t>
            </a:r>
            <a:r>
              <a:rPr lang="es-ES" sz="1400" dirty="0" err="1" smtClean="0">
                <a:latin typeface="Arial" pitchFamily="34" charset="0"/>
                <a:ea typeface="Calibri" pitchFamily="34" charset="0"/>
                <a:cs typeface="Arial" pitchFamily="34" charset="0"/>
              </a:rPr>
              <a:t>Patate</a:t>
            </a:r>
            <a:r>
              <a:rPr lang="es-ES" sz="1400" dirty="0" smtClean="0">
                <a:latin typeface="Arial" pitchFamily="34" charset="0"/>
                <a:ea typeface="Calibri" pitchFamily="34" charset="0"/>
                <a:cs typeface="Arial" pitchFamily="34" charset="0"/>
              </a:rPr>
              <a:t> , </a:t>
            </a:r>
            <a:r>
              <a:rPr lang="es-ES" sz="1400" dirty="0">
                <a:latin typeface="Arial" pitchFamily="34" charset="0"/>
                <a:ea typeface="Calibri" pitchFamily="34" charset="0"/>
                <a:cs typeface="Arial" pitchFamily="34" charset="0"/>
              </a:rPr>
              <a:t>matrices y mapas de vulnerabilidad</a:t>
            </a:r>
            <a:endParaRPr lang="es-ES" dirty="0">
              <a:latin typeface="Arial" pitchFamily="34" charset="0"/>
              <a:cs typeface="Arial" pitchFamily="34" charset="0"/>
            </a:endParaRPr>
          </a:p>
        </p:txBody>
      </p:sp>
      <p:sp>
        <p:nvSpPr>
          <p:cNvPr id="274" name="Rectangle 345"/>
          <p:cNvSpPr>
            <a:spLocks noChangeArrowheads="1"/>
          </p:cNvSpPr>
          <p:nvPr/>
        </p:nvSpPr>
        <p:spPr bwMode="auto">
          <a:xfrm>
            <a:off x="213360" y="276406"/>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C" dirty="0"/>
          </a:p>
        </p:txBody>
      </p:sp>
      <p:sp>
        <p:nvSpPr>
          <p:cNvPr id="276" name="AutoShape 341"/>
          <p:cNvSpPr>
            <a:spLocks noChangeShapeType="1"/>
          </p:cNvSpPr>
          <p:nvPr/>
        </p:nvSpPr>
        <p:spPr bwMode="auto">
          <a:xfrm>
            <a:off x="2670786" y="4598978"/>
            <a:ext cx="51590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277" name="Rectangle 339"/>
          <p:cNvSpPr>
            <a:spLocks noChangeArrowheads="1"/>
          </p:cNvSpPr>
          <p:nvPr/>
        </p:nvSpPr>
        <p:spPr bwMode="auto">
          <a:xfrm>
            <a:off x="1510735" y="4296544"/>
            <a:ext cx="1160051" cy="546801"/>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s-EC" sz="1400" b="1" dirty="0">
                <a:latin typeface="Arial" pitchFamily="34" charset="0"/>
                <a:ea typeface="Times New Roman" pitchFamily="18" charset="0"/>
                <a:cs typeface="Arial" pitchFamily="34" charset="0"/>
              </a:rPr>
              <a:t>OBJETIVO 3</a:t>
            </a:r>
            <a:endParaRPr lang="es-EC" dirty="0">
              <a:latin typeface="Arial" pitchFamily="34" charset="0"/>
              <a:cs typeface="Arial" pitchFamily="34" charset="0"/>
            </a:endParaRPr>
          </a:p>
        </p:txBody>
      </p:sp>
      <p:sp>
        <p:nvSpPr>
          <p:cNvPr id="282" name="Rectangle 372"/>
          <p:cNvSpPr>
            <a:spLocks noChangeArrowheads="1"/>
          </p:cNvSpPr>
          <p:nvPr/>
        </p:nvSpPr>
        <p:spPr bwMode="auto">
          <a:xfrm>
            <a:off x="3779709" y="6192723"/>
            <a:ext cx="919940" cy="422479"/>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s-EC" sz="1400" b="1" dirty="0">
                <a:latin typeface="Arial" pitchFamily="34" charset="0"/>
                <a:ea typeface="Times New Roman" pitchFamily="18" charset="0"/>
                <a:cs typeface="Arial" pitchFamily="34" charset="0"/>
              </a:rPr>
              <a:t>FASE 1</a:t>
            </a:r>
            <a:endParaRPr lang="es-EC" dirty="0">
              <a:latin typeface="Arial" pitchFamily="34" charset="0"/>
              <a:cs typeface="Arial" pitchFamily="34" charset="0"/>
            </a:endParaRPr>
          </a:p>
        </p:txBody>
      </p:sp>
      <p:sp>
        <p:nvSpPr>
          <p:cNvPr id="284" name="Text Box 65"/>
          <p:cNvSpPr txBox="1">
            <a:spLocks noChangeArrowheads="1"/>
          </p:cNvSpPr>
          <p:nvPr/>
        </p:nvSpPr>
        <p:spPr bwMode="auto">
          <a:xfrm>
            <a:off x="6348509" y="6111146"/>
            <a:ext cx="664527" cy="43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No</a:t>
            </a:r>
            <a:endParaRPr lang="es-ES" dirty="0">
              <a:latin typeface="Arial" pitchFamily="34" charset="0"/>
              <a:cs typeface="Arial" pitchFamily="34" charset="0"/>
            </a:endParaRPr>
          </a:p>
        </p:txBody>
      </p:sp>
      <p:sp>
        <p:nvSpPr>
          <p:cNvPr id="288" name="AutoShape 363"/>
          <p:cNvSpPr>
            <a:spLocks noChangeShapeType="1"/>
          </p:cNvSpPr>
          <p:nvPr/>
        </p:nvSpPr>
        <p:spPr bwMode="auto">
          <a:xfrm>
            <a:off x="5968558" y="5103034"/>
            <a:ext cx="113792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291" name="Rectangle 378"/>
          <p:cNvSpPr>
            <a:spLocks noChangeArrowheads="1"/>
          </p:cNvSpPr>
          <p:nvPr/>
        </p:nvSpPr>
        <p:spPr bwMode="auto">
          <a:xfrm>
            <a:off x="533400" y="596447"/>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tabLst>
                <a:tab pos="3120390" algn="l"/>
              </a:tabLst>
            </a:pPr>
            <a:endParaRPr lang="es-EC" dirty="0">
              <a:latin typeface="Arial" pitchFamily="34" charset="0"/>
              <a:cs typeface="Arial" pitchFamily="34" charset="0"/>
            </a:endParaRPr>
          </a:p>
        </p:txBody>
      </p:sp>
      <p:sp>
        <p:nvSpPr>
          <p:cNvPr id="293" name="Rectangle 22"/>
          <p:cNvSpPr>
            <a:spLocks noChangeArrowheads="1"/>
          </p:cNvSpPr>
          <p:nvPr/>
        </p:nvSpPr>
        <p:spPr bwMode="auto">
          <a:xfrm>
            <a:off x="5493500" y="7063870"/>
            <a:ext cx="1029018" cy="357822"/>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ts val="1400"/>
              </a:spcAft>
            </a:pPr>
            <a:r>
              <a:rPr lang="es-ES" sz="1400" dirty="0">
                <a:solidFill>
                  <a:srgbClr val="000000"/>
                </a:solidFill>
                <a:latin typeface="Arial" pitchFamily="34" charset="0"/>
                <a:cs typeface="Arial" pitchFamily="34" charset="0"/>
              </a:rPr>
              <a:t>ETAPA 3</a:t>
            </a:r>
            <a:endParaRPr lang="es-EC" dirty="0">
              <a:latin typeface="Arial" pitchFamily="34" charset="0"/>
              <a:cs typeface="Arial" pitchFamily="34" charset="0"/>
            </a:endParaRPr>
          </a:p>
        </p:txBody>
      </p:sp>
      <p:grpSp>
        <p:nvGrpSpPr>
          <p:cNvPr id="296" name="8 Grupo"/>
          <p:cNvGrpSpPr>
            <a:grpSpLocks/>
          </p:cNvGrpSpPr>
          <p:nvPr/>
        </p:nvGrpSpPr>
        <p:grpSpPr bwMode="auto">
          <a:xfrm>
            <a:off x="4039393" y="7809899"/>
            <a:ext cx="533400" cy="902335"/>
            <a:chOff x="760" y="22691"/>
            <a:chExt cx="3808" cy="6357"/>
          </a:xfrm>
        </p:grpSpPr>
        <p:sp>
          <p:nvSpPr>
            <p:cNvPr id="297" name="Oval 388"/>
            <p:cNvSpPr>
              <a:spLocks noChangeArrowheads="1"/>
            </p:cNvSpPr>
            <p:nvPr/>
          </p:nvSpPr>
          <p:spPr bwMode="auto">
            <a:xfrm>
              <a:off x="760" y="25677"/>
              <a:ext cx="3808" cy="337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700" b="1" dirty="0">
                  <a:latin typeface="Arial" pitchFamily="34" charset="0"/>
                  <a:ea typeface="Times New Roman" pitchFamily="18" charset="0"/>
                  <a:cs typeface="Arial" pitchFamily="34" charset="0"/>
                </a:rPr>
                <a:t>A</a:t>
              </a:r>
              <a:endParaRPr lang="es-EC" dirty="0">
                <a:latin typeface="Arial" pitchFamily="34" charset="0"/>
                <a:cs typeface="Arial" pitchFamily="34" charset="0"/>
              </a:endParaRPr>
            </a:p>
          </p:txBody>
        </p:sp>
        <p:sp>
          <p:nvSpPr>
            <p:cNvPr id="298" name="Conector recto de flecha 66"/>
            <p:cNvSpPr>
              <a:spLocks noChangeShapeType="1"/>
            </p:cNvSpPr>
            <p:nvPr/>
          </p:nvSpPr>
          <p:spPr bwMode="auto">
            <a:xfrm flipH="1">
              <a:off x="2666" y="22691"/>
              <a:ext cx="1" cy="298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sp>
        <p:nvSpPr>
          <p:cNvPr id="299" name="Text Box 19"/>
          <p:cNvSpPr txBox="1">
            <a:spLocks noChangeArrowheads="1"/>
          </p:cNvSpPr>
          <p:nvPr/>
        </p:nvSpPr>
        <p:spPr bwMode="auto">
          <a:xfrm>
            <a:off x="6390034" y="7522502"/>
            <a:ext cx="615633" cy="3622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No</a:t>
            </a:r>
            <a:endParaRPr lang="es-ES" dirty="0">
              <a:latin typeface="Arial" pitchFamily="34" charset="0"/>
              <a:cs typeface="Arial" pitchFamily="34" charset="0"/>
            </a:endParaRPr>
          </a:p>
        </p:txBody>
      </p:sp>
      <p:sp>
        <p:nvSpPr>
          <p:cNvPr id="300" name="AutoShape 16"/>
          <p:cNvSpPr>
            <a:spLocks noChangeShapeType="1"/>
          </p:cNvSpPr>
          <p:nvPr/>
        </p:nvSpPr>
        <p:spPr bwMode="auto">
          <a:xfrm>
            <a:off x="4292168" y="7824936"/>
            <a:ext cx="301593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01" name="AutoShape 383"/>
          <p:cNvSpPr>
            <a:spLocks noChangeShapeType="1"/>
          </p:cNvSpPr>
          <p:nvPr/>
        </p:nvSpPr>
        <p:spPr bwMode="auto">
          <a:xfrm rot="5400000">
            <a:off x="7173640" y="7690474"/>
            <a:ext cx="26892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03" name="AutoShape 23"/>
          <p:cNvSpPr>
            <a:spLocks noChangeShapeType="1"/>
          </p:cNvSpPr>
          <p:nvPr/>
        </p:nvSpPr>
        <p:spPr bwMode="auto">
          <a:xfrm>
            <a:off x="7812157" y="7220069"/>
            <a:ext cx="26447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04" name="AutoShape 390"/>
          <p:cNvSpPr>
            <a:spLocks noChangeShapeType="1"/>
          </p:cNvSpPr>
          <p:nvPr/>
        </p:nvSpPr>
        <p:spPr bwMode="auto">
          <a:xfrm>
            <a:off x="6529879" y="7220069"/>
            <a:ext cx="17335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05" name="Elipse 64"/>
          <p:cNvSpPr>
            <a:spLocks noChangeArrowheads="1"/>
          </p:cNvSpPr>
          <p:nvPr/>
        </p:nvSpPr>
        <p:spPr bwMode="auto">
          <a:xfrm>
            <a:off x="1774377" y="8127370"/>
            <a:ext cx="533400" cy="471170"/>
          </a:xfrm>
          <a:prstGeom prst="ellipse">
            <a:avLst/>
          </a:prstGeom>
          <a:solidFill>
            <a:srgbClr val="FFFFFF"/>
          </a:solidFill>
          <a:ln w="9525">
            <a:solidFill>
              <a:srgbClr val="000000"/>
            </a:solidFill>
            <a:round/>
            <a:headEnd/>
            <a:tailEnd/>
          </a:ln>
        </p:spPr>
        <p:txBody>
          <a:bodyPr vert="horz" wrap="square" lIns="128016" tIns="64008" rIns="128016" bIns="64008" numCol="1" anchor="t" anchorCtr="0" compatLnSpc="1">
            <a:prstTxWarp prst="textNoShape">
              <a:avLst/>
            </a:prstTxWarp>
          </a:bodyPr>
          <a:lstStyle/>
          <a:p>
            <a:pPr algn="ctr" fontAlgn="base">
              <a:spcBef>
                <a:spcPct val="0"/>
              </a:spcBef>
              <a:spcAft>
                <a:spcPct val="0"/>
              </a:spcAft>
            </a:pPr>
            <a:r>
              <a:rPr lang="es-EC" sz="1700" b="1" dirty="0">
                <a:latin typeface="Arial" pitchFamily="34" charset="0"/>
                <a:ea typeface="Times New Roman" pitchFamily="18" charset="0"/>
                <a:cs typeface="Arial" pitchFamily="34" charset="0"/>
              </a:rPr>
              <a:t>B</a:t>
            </a:r>
            <a:endParaRPr lang="es-EC" dirty="0">
              <a:latin typeface="Arial" pitchFamily="34" charset="0"/>
              <a:cs typeface="Arial" pitchFamily="34" charset="0"/>
            </a:endParaRPr>
          </a:p>
        </p:txBody>
      </p:sp>
      <p:sp>
        <p:nvSpPr>
          <p:cNvPr id="306" name="AutoShape 382"/>
          <p:cNvSpPr>
            <a:spLocks noChangeShapeType="1"/>
          </p:cNvSpPr>
          <p:nvPr/>
        </p:nvSpPr>
        <p:spPr bwMode="auto">
          <a:xfrm rot="10800000">
            <a:off x="6504806" y="8026558"/>
            <a:ext cx="400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09" name="AutoShape 24"/>
          <p:cNvSpPr>
            <a:spLocks noChangeArrowheads="1"/>
          </p:cNvSpPr>
          <p:nvPr/>
        </p:nvSpPr>
        <p:spPr bwMode="auto">
          <a:xfrm>
            <a:off x="6703234" y="6816825"/>
            <a:ext cx="1129030" cy="775652"/>
          </a:xfrm>
          <a:prstGeom prst="diamond">
            <a:avLst/>
          </a:prstGeom>
          <a:gradFill rotWithShape="1">
            <a:gsLst>
              <a:gs pos="0">
                <a:srgbClr val="FFBE86"/>
              </a:gs>
              <a:gs pos="35001">
                <a:srgbClr val="FFD0AA"/>
              </a:gs>
              <a:gs pos="100000">
                <a:srgbClr val="FFEBDB"/>
              </a:gs>
            </a:gsLst>
            <a:lin ang="16200000" scaled="1"/>
          </a:gradFill>
          <a:ln w="9525">
            <a:solidFill>
              <a:srgbClr val="E90B00"/>
            </a:solidFill>
            <a:miter lim="800000"/>
            <a:headEnd/>
            <a:tailEnd/>
          </a:ln>
          <a:effectLst>
            <a:outerShdw dist="20000" dir="5400000" rotWithShape="0">
              <a:srgbClr val="000000">
                <a:alpha val="37999"/>
              </a:srgbClr>
            </a:outerShdw>
          </a:effectLst>
        </p:spPr>
        <p:txBody>
          <a:bodyPr vert="horz" wrap="square" lIns="128016" tIns="64008" rIns="128016" bIns="64008" numCol="1" anchor="t" anchorCtr="0" compatLnSpc="1">
            <a:prstTxWarp prst="textNoShape">
              <a:avLst/>
            </a:prstTxWarp>
          </a:bodyPr>
          <a:lstStyle/>
          <a:p>
            <a:pPr algn="ctr" fontAlgn="base">
              <a:spcBef>
                <a:spcPct val="0"/>
              </a:spcBef>
              <a:spcAft>
                <a:spcPts val="1400"/>
              </a:spcAft>
            </a:pPr>
            <a:r>
              <a:rPr lang="es-EC" sz="1300" b="1" dirty="0">
                <a:latin typeface="Arial" pitchFamily="34" charset="0"/>
                <a:cs typeface="Arial" pitchFamily="34" charset="0"/>
              </a:rPr>
              <a:t>Ex. Inf.</a:t>
            </a:r>
          </a:p>
        </p:txBody>
      </p:sp>
      <p:grpSp>
        <p:nvGrpSpPr>
          <p:cNvPr id="310" name="1 Grupo"/>
          <p:cNvGrpSpPr>
            <a:grpSpLocks/>
          </p:cNvGrpSpPr>
          <p:nvPr/>
        </p:nvGrpSpPr>
        <p:grpSpPr bwMode="auto">
          <a:xfrm>
            <a:off x="8013779" y="6716013"/>
            <a:ext cx="1575490" cy="924560"/>
            <a:chOff x="95" y="-67"/>
            <a:chExt cx="11257" cy="6883"/>
          </a:xfrm>
        </p:grpSpPr>
        <p:sp>
          <p:nvSpPr>
            <p:cNvPr id="311" name="AutoShape 26"/>
            <p:cNvSpPr>
              <a:spLocks noChangeShapeType="1"/>
            </p:cNvSpPr>
            <p:nvPr/>
          </p:nvSpPr>
          <p:spPr bwMode="auto">
            <a:xfrm>
              <a:off x="9459" y="3429"/>
              <a:ext cx="189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12" name="Rectangle 27"/>
            <p:cNvSpPr>
              <a:spLocks noChangeArrowheads="1"/>
            </p:cNvSpPr>
            <p:nvPr/>
          </p:nvSpPr>
          <p:spPr bwMode="auto">
            <a:xfrm>
              <a:off x="95" y="-67"/>
              <a:ext cx="9131" cy="6883"/>
            </a:xfrm>
            <a:prstGeom prst="rect">
              <a:avLst/>
            </a:prstGeom>
            <a:gradFill rotWithShape="1">
              <a:gsLst>
                <a:gs pos="0">
                  <a:srgbClr val="A3C4FF"/>
                </a:gs>
                <a:gs pos="35001">
                  <a:srgbClr val="BFD5FF"/>
                </a:gs>
                <a:gs pos="100000">
                  <a:srgbClr val="E5EEFF"/>
                </a:gs>
              </a:gsLst>
              <a:lin ang="16200000" scaled="1"/>
            </a:gradFill>
            <a:ln w="9525">
              <a:solidFill>
                <a:schemeClr val="tx2">
                  <a:lumMod val="60000"/>
                  <a:lumOff val="40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1400"/>
                </a:spcAft>
              </a:pPr>
              <a:r>
                <a:rPr lang="es-EC" sz="1300" dirty="0">
                  <a:solidFill>
                    <a:srgbClr val="000000"/>
                  </a:solidFill>
                  <a:latin typeface="Arial" pitchFamily="34" charset="0"/>
                  <a:cs typeface="Arial" pitchFamily="34" charset="0"/>
                </a:rPr>
                <a:t>Factores que inciden en la génesis de la vulnerabilidad</a:t>
              </a:r>
            </a:p>
          </p:txBody>
        </p:sp>
      </p:grpSp>
      <p:sp>
        <p:nvSpPr>
          <p:cNvPr id="313" name="Rectangle 54"/>
          <p:cNvSpPr>
            <a:spLocks noChangeArrowheads="1"/>
          </p:cNvSpPr>
          <p:nvPr/>
        </p:nvSpPr>
        <p:spPr bwMode="auto">
          <a:xfrm>
            <a:off x="9525948" y="6514390"/>
            <a:ext cx="2184752" cy="1309644"/>
          </a:xfrm>
          <a:prstGeom prst="rect">
            <a:avLst/>
          </a:prstGeom>
          <a:gradFill rotWithShape="1">
            <a:gsLst>
              <a:gs pos="0">
                <a:srgbClr val="DAFDA7"/>
              </a:gs>
              <a:gs pos="35001">
                <a:srgbClr val="E4FDC2"/>
              </a:gs>
              <a:gs pos="100000">
                <a:srgbClr val="F5FFE6"/>
              </a:gs>
            </a:gsLst>
            <a:lin ang="16200000" scaled="1"/>
          </a:gradFill>
          <a:ln w="9525">
            <a:solidFill>
              <a:schemeClr val="accent3">
                <a:lumMod val="60000"/>
                <a:lumOff val="40000"/>
              </a:schemeClr>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fontAlgn="base">
              <a:spcBef>
                <a:spcPct val="0"/>
              </a:spcBef>
              <a:spcAft>
                <a:spcPct val="0"/>
              </a:spcAft>
              <a:buFont typeface="Arial" pitchFamily="34" charset="0"/>
              <a:buChar char="-"/>
            </a:pPr>
            <a:r>
              <a:rPr lang="es-EC" sz="1300" dirty="0">
                <a:latin typeface="Arial" pitchFamily="34" charset="0"/>
                <a:cs typeface="Arial" pitchFamily="34" charset="0"/>
              </a:rPr>
              <a:t> </a:t>
            </a:r>
            <a:r>
              <a:rPr lang="es-EC" sz="1300" dirty="0">
                <a:latin typeface="Arial" pitchFamily="34" charset="0"/>
                <a:cs typeface="Arial" pitchFamily="34" charset="0"/>
                <a:hlinkClick r:id="rId12" action="ppaction://hlinksldjump"/>
              </a:rPr>
              <a:t>Planes, programas y proyectos operativos, relacionado a riesgos</a:t>
            </a:r>
            <a:endParaRPr lang="es-EC" sz="1300" dirty="0">
              <a:latin typeface="Arial" pitchFamily="34" charset="0"/>
              <a:cs typeface="Arial" pitchFamily="34" charset="0"/>
            </a:endParaRPr>
          </a:p>
          <a:p>
            <a:pPr fontAlgn="base">
              <a:spcBef>
                <a:spcPct val="0"/>
              </a:spcBef>
              <a:spcAft>
                <a:spcPct val="0"/>
              </a:spcAft>
              <a:buFont typeface="Arial" pitchFamily="34" charset="0"/>
              <a:buChar char="-"/>
            </a:pPr>
            <a:r>
              <a:rPr lang="es-EC" sz="1300" dirty="0">
                <a:latin typeface="Arial" pitchFamily="34" charset="0"/>
                <a:cs typeface="Arial" pitchFamily="34" charset="0"/>
              </a:rPr>
              <a:t> </a:t>
            </a:r>
            <a:r>
              <a:rPr lang="es-EC" sz="1300" dirty="0">
                <a:latin typeface="Arial" pitchFamily="34" charset="0"/>
                <a:cs typeface="Arial" pitchFamily="34" charset="0"/>
                <a:hlinkClick r:id="rId13" action="ppaction://hlinksldjump"/>
              </a:rPr>
              <a:t>Indicadores estratégicos</a:t>
            </a:r>
            <a:r>
              <a:rPr lang="es-EC" sz="1300" dirty="0">
                <a:latin typeface="Arial" pitchFamily="34" charset="0"/>
                <a:cs typeface="Arial" pitchFamily="34" charset="0"/>
              </a:rPr>
              <a:t>.</a:t>
            </a:r>
          </a:p>
          <a:p>
            <a:pPr fontAlgn="base">
              <a:spcBef>
                <a:spcPct val="0"/>
              </a:spcBef>
              <a:spcAft>
                <a:spcPct val="0"/>
              </a:spcAft>
              <a:buFont typeface="Arial" pitchFamily="34" charset="0"/>
              <a:buChar char="-"/>
            </a:pPr>
            <a:r>
              <a:rPr lang="es-EC" sz="1300" dirty="0" smtClean="0">
                <a:latin typeface="Arial" pitchFamily="34" charset="0"/>
                <a:cs typeface="Arial" pitchFamily="34" charset="0"/>
                <a:hlinkClick r:id="rId14" action="ppaction://hlinkfile"/>
              </a:rPr>
              <a:t>Uso </a:t>
            </a:r>
            <a:r>
              <a:rPr lang="es-EC" sz="1300" dirty="0">
                <a:latin typeface="Arial" pitchFamily="34" charset="0"/>
                <a:cs typeface="Arial" pitchFamily="34" charset="0"/>
                <a:hlinkClick r:id="rId14" action="ppaction://hlinkfile"/>
              </a:rPr>
              <a:t>potencial del suelo.</a:t>
            </a:r>
            <a:endParaRPr lang="es-EC" dirty="0">
              <a:latin typeface="Arial" pitchFamily="34" charset="0"/>
              <a:cs typeface="Arial" pitchFamily="34" charset="0"/>
            </a:endParaRPr>
          </a:p>
        </p:txBody>
      </p:sp>
      <p:sp>
        <p:nvSpPr>
          <p:cNvPr id="319" name="AutoShape 156"/>
          <p:cNvSpPr>
            <a:spLocks noChangeShapeType="1"/>
          </p:cNvSpPr>
          <p:nvPr/>
        </p:nvSpPr>
        <p:spPr bwMode="auto">
          <a:xfrm>
            <a:off x="4713850" y="6413579"/>
            <a:ext cx="47721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cxnSp>
        <p:nvCxnSpPr>
          <p:cNvPr id="19840" name="19839 Conector recto"/>
          <p:cNvCxnSpPr/>
          <p:nvPr/>
        </p:nvCxnSpPr>
        <p:spPr>
          <a:xfrm>
            <a:off x="5191066" y="4498167"/>
            <a:ext cx="0" cy="1907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AutoShape 363"/>
          <p:cNvSpPr>
            <a:spLocks noChangeShapeType="1"/>
          </p:cNvSpPr>
          <p:nvPr/>
        </p:nvSpPr>
        <p:spPr bwMode="auto">
          <a:xfrm>
            <a:off x="5997555" y="6413579"/>
            <a:ext cx="113792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24" name="AutoShape 314"/>
          <p:cNvSpPr>
            <a:spLocks noChangeShapeType="1"/>
          </p:cNvSpPr>
          <p:nvPr/>
        </p:nvSpPr>
        <p:spPr bwMode="auto">
          <a:xfrm flipH="1" flipV="1">
            <a:off x="5997555" y="6413579"/>
            <a:ext cx="0" cy="669836"/>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cxnSp>
        <p:nvCxnSpPr>
          <p:cNvPr id="19848" name="19847 Conector recto"/>
          <p:cNvCxnSpPr/>
          <p:nvPr/>
        </p:nvCxnSpPr>
        <p:spPr>
          <a:xfrm flipH="1">
            <a:off x="4292168" y="8026558"/>
            <a:ext cx="6342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83 Rectángulo"/>
          <p:cNvSpPr/>
          <p:nvPr/>
        </p:nvSpPr>
        <p:spPr>
          <a:xfrm>
            <a:off x="352128" y="8933860"/>
            <a:ext cx="12097344" cy="406265"/>
          </a:xfrm>
          <a:prstGeom prst="rect">
            <a:avLst/>
          </a:prstGeom>
        </p:spPr>
        <p:txBody>
          <a:bodyPr wrap="square" lIns="128016" tIns="64008" rIns="128016" bIns="64008">
            <a:spAutoFit/>
          </a:bodyPr>
          <a:lstStyle/>
          <a:p>
            <a:pPr lvl="0"/>
            <a:r>
              <a:rPr lang="es-EC" sz="1800" b="1" dirty="0">
                <a:latin typeface="Times New Roman" pitchFamily="18" charset="0"/>
                <a:cs typeface="Times New Roman" pitchFamily="18" charset="0"/>
              </a:rPr>
              <a:t>Ex. Inf. :</a:t>
            </a:r>
            <a:r>
              <a:rPr lang="es-EC" sz="1800" dirty="0">
                <a:latin typeface="Times New Roman" pitchFamily="18" charset="0"/>
                <a:cs typeface="Times New Roman" pitchFamily="18" charset="0"/>
              </a:rPr>
              <a:t> Existe Información</a:t>
            </a:r>
          </a:p>
        </p:txBody>
      </p:sp>
    </p:spTree>
    <p:extLst>
      <p:ext uri="{BB962C8B-B14F-4D97-AF65-F5344CB8AC3E}">
        <p14:creationId xmlns:p14="http://schemas.microsoft.com/office/powerpoint/2010/main" val="1536536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AutoShape 164"/>
          <p:cNvSpPr>
            <a:spLocks noChangeShapeType="1"/>
          </p:cNvSpPr>
          <p:nvPr/>
        </p:nvSpPr>
        <p:spPr bwMode="auto">
          <a:xfrm flipV="1">
            <a:off x="2872408" y="768152"/>
            <a:ext cx="0" cy="212040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142" name="AutoShape 383"/>
          <p:cNvSpPr>
            <a:spLocks noChangeShapeType="1"/>
          </p:cNvSpPr>
          <p:nvPr/>
        </p:nvSpPr>
        <p:spPr bwMode="auto">
          <a:xfrm rot="5400000">
            <a:off x="5502944" y="7801739"/>
            <a:ext cx="26892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133" name="AutoShape 137"/>
          <p:cNvSpPr>
            <a:spLocks noChangeShapeType="1"/>
          </p:cNvSpPr>
          <p:nvPr/>
        </p:nvSpPr>
        <p:spPr bwMode="auto">
          <a:xfrm>
            <a:off x="5594310" y="6303218"/>
            <a:ext cx="0" cy="3600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99" name="Text Box 128"/>
          <p:cNvSpPr txBox="1">
            <a:spLocks noChangeArrowheads="1"/>
          </p:cNvSpPr>
          <p:nvPr/>
        </p:nvSpPr>
        <p:spPr bwMode="auto">
          <a:xfrm>
            <a:off x="6098713" y="5698352"/>
            <a:ext cx="495999" cy="379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Si</a:t>
            </a:r>
            <a:endParaRPr lang="es-ES" dirty="0">
              <a:latin typeface="Arial" pitchFamily="34" charset="0"/>
              <a:cs typeface="Arial" pitchFamily="34" charset="0"/>
            </a:endParaRPr>
          </a:p>
        </p:txBody>
      </p:sp>
      <p:sp>
        <p:nvSpPr>
          <p:cNvPr id="78" name="AutoShape 137"/>
          <p:cNvSpPr>
            <a:spLocks noChangeShapeType="1"/>
          </p:cNvSpPr>
          <p:nvPr/>
        </p:nvSpPr>
        <p:spPr bwMode="auto">
          <a:xfrm>
            <a:off x="5594656" y="1507440"/>
            <a:ext cx="0" cy="3600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2" name="AutoShape 116"/>
          <p:cNvSpPr>
            <a:spLocks noChangeShapeType="1"/>
          </p:cNvSpPr>
          <p:nvPr/>
        </p:nvSpPr>
        <p:spPr bwMode="auto">
          <a:xfrm>
            <a:off x="5937407" y="5405467"/>
            <a:ext cx="3084830" cy="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4" name="Text Box 115"/>
          <p:cNvSpPr txBox="1">
            <a:spLocks noChangeArrowheads="1"/>
          </p:cNvSpPr>
          <p:nvPr/>
        </p:nvSpPr>
        <p:spPr bwMode="auto">
          <a:xfrm>
            <a:off x="4727499" y="4791051"/>
            <a:ext cx="624523"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No</a:t>
            </a:r>
            <a:endParaRPr lang="es-ES" dirty="0">
              <a:latin typeface="Arial" pitchFamily="34" charset="0"/>
              <a:cs typeface="Arial" pitchFamily="34" charset="0"/>
            </a:endParaRPr>
          </a:p>
        </p:txBody>
      </p:sp>
      <p:grpSp>
        <p:nvGrpSpPr>
          <p:cNvPr id="5" name="Group 290"/>
          <p:cNvGrpSpPr>
            <a:grpSpLocks/>
          </p:cNvGrpSpPr>
          <p:nvPr/>
        </p:nvGrpSpPr>
        <p:grpSpPr bwMode="auto">
          <a:xfrm>
            <a:off x="4310486" y="1565093"/>
            <a:ext cx="1284171" cy="425831"/>
            <a:chOff x="5339" y="2741"/>
            <a:chExt cx="1399" cy="479"/>
          </a:xfrm>
        </p:grpSpPr>
        <p:sp>
          <p:nvSpPr>
            <p:cNvPr id="7" name="Text Box 111"/>
            <p:cNvSpPr txBox="1">
              <a:spLocks noChangeArrowheads="1"/>
            </p:cNvSpPr>
            <p:nvPr/>
          </p:nvSpPr>
          <p:spPr bwMode="auto">
            <a:xfrm>
              <a:off x="5768" y="2741"/>
              <a:ext cx="748" cy="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No</a:t>
              </a:r>
              <a:endParaRPr lang="es-ES" sz="1100" dirty="0">
                <a:latin typeface="Arial" pitchFamily="34" charset="0"/>
                <a:cs typeface="Arial" pitchFamily="34" charset="0"/>
              </a:endParaRPr>
            </a:p>
            <a:p>
              <a:pPr eaLnBrk="0" fontAlgn="base" hangingPunct="0">
                <a:spcBef>
                  <a:spcPct val="0"/>
                </a:spcBef>
                <a:spcAft>
                  <a:spcPct val="0"/>
                </a:spcAft>
              </a:pPr>
              <a:endParaRPr lang="es-ES" dirty="0">
                <a:latin typeface="Arial" pitchFamily="34" charset="0"/>
                <a:cs typeface="Arial" pitchFamily="34" charset="0"/>
              </a:endParaRPr>
            </a:p>
          </p:txBody>
        </p:sp>
        <p:sp>
          <p:nvSpPr>
            <p:cNvPr id="8" name="AutoShape 112"/>
            <p:cNvSpPr>
              <a:spLocks noChangeShapeType="1"/>
            </p:cNvSpPr>
            <p:nvPr/>
          </p:nvSpPr>
          <p:spPr bwMode="auto">
            <a:xfrm>
              <a:off x="5339" y="3069"/>
              <a:ext cx="139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grpSp>
        <p:nvGrpSpPr>
          <p:cNvPr id="9" name="Group 291"/>
          <p:cNvGrpSpPr>
            <a:grpSpLocks/>
          </p:cNvGrpSpPr>
          <p:nvPr/>
        </p:nvGrpSpPr>
        <p:grpSpPr bwMode="auto">
          <a:xfrm>
            <a:off x="4371899" y="3178072"/>
            <a:ext cx="1173480" cy="1097915"/>
            <a:chOff x="5189" y="5025"/>
            <a:chExt cx="1594" cy="1234"/>
          </a:xfrm>
        </p:grpSpPr>
        <p:sp>
          <p:nvSpPr>
            <p:cNvPr id="10" name="AutoShape 119"/>
            <p:cNvSpPr>
              <a:spLocks noChangeShapeType="1"/>
            </p:cNvSpPr>
            <p:nvPr/>
          </p:nvSpPr>
          <p:spPr bwMode="auto">
            <a:xfrm flipV="1">
              <a:off x="5189" y="5403"/>
              <a:ext cx="0" cy="856"/>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1" name="Text Box 120"/>
            <p:cNvSpPr txBox="1">
              <a:spLocks noChangeArrowheads="1"/>
            </p:cNvSpPr>
            <p:nvPr/>
          </p:nvSpPr>
          <p:spPr bwMode="auto">
            <a:xfrm>
              <a:off x="5641" y="5025"/>
              <a:ext cx="748" cy="4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No</a:t>
              </a:r>
              <a:endParaRPr lang="es-ES" dirty="0">
                <a:latin typeface="Arial" pitchFamily="34" charset="0"/>
                <a:cs typeface="Arial" pitchFamily="34" charset="0"/>
              </a:endParaRPr>
            </a:p>
          </p:txBody>
        </p:sp>
        <p:sp>
          <p:nvSpPr>
            <p:cNvPr id="12" name="AutoShape 121"/>
            <p:cNvSpPr>
              <a:spLocks noChangeShapeType="1"/>
            </p:cNvSpPr>
            <p:nvPr/>
          </p:nvSpPr>
          <p:spPr bwMode="auto">
            <a:xfrm>
              <a:off x="5189" y="5388"/>
              <a:ext cx="159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grpSp>
        <p:nvGrpSpPr>
          <p:cNvPr id="13" name="160 Grupo"/>
          <p:cNvGrpSpPr>
            <a:grpSpLocks/>
          </p:cNvGrpSpPr>
          <p:nvPr/>
        </p:nvGrpSpPr>
        <p:grpSpPr bwMode="auto">
          <a:xfrm>
            <a:off x="3865249" y="3984432"/>
            <a:ext cx="6306773" cy="1109003"/>
            <a:chOff x="3804" y="3881"/>
            <a:chExt cx="45046" cy="7922"/>
          </a:xfrm>
        </p:grpSpPr>
        <p:grpSp>
          <p:nvGrpSpPr>
            <p:cNvPr id="14" name="132 Grupo"/>
            <p:cNvGrpSpPr>
              <a:grpSpLocks/>
            </p:cNvGrpSpPr>
            <p:nvPr/>
          </p:nvGrpSpPr>
          <p:grpSpPr bwMode="auto">
            <a:xfrm>
              <a:off x="3804" y="3881"/>
              <a:ext cx="31793" cy="7922"/>
              <a:chOff x="3804" y="-119"/>
              <a:chExt cx="31796" cy="7922"/>
            </a:xfrm>
          </p:grpSpPr>
          <p:sp>
            <p:nvSpPr>
              <p:cNvPr id="16" name="AutoShape 125"/>
              <p:cNvSpPr>
                <a:spLocks noChangeShapeType="1"/>
              </p:cNvSpPr>
              <p:nvPr/>
            </p:nvSpPr>
            <p:spPr bwMode="auto">
              <a:xfrm>
                <a:off x="33216" y="2762"/>
                <a:ext cx="238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17" name="129 Grupo"/>
              <p:cNvGrpSpPr>
                <a:grpSpLocks/>
              </p:cNvGrpSpPr>
              <p:nvPr/>
            </p:nvGrpSpPr>
            <p:grpSpPr bwMode="auto">
              <a:xfrm>
                <a:off x="3804" y="-119"/>
                <a:ext cx="29703" cy="7922"/>
                <a:chOff x="3804" y="-119"/>
                <a:chExt cx="29703" cy="7922"/>
              </a:xfrm>
            </p:grpSpPr>
            <p:grpSp>
              <p:nvGrpSpPr>
                <p:cNvPr id="18" name="44 Grupo"/>
                <p:cNvGrpSpPr>
                  <a:grpSpLocks/>
                </p:cNvGrpSpPr>
                <p:nvPr/>
              </p:nvGrpSpPr>
              <p:grpSpPr bwMode="auto">
                <a:xfrm>
                  <a:off x="3804" y="-119"/>
                  <a:ext cx="20275" cy="7922"/>
                  <a:chOff x="3804" y="-119"/>
                  <a:chExt cx="20275" cy="7922"/>
                </a:xfrm>
              </p:grpSpPr>
              <p:sp>
                <p:nvSpPr>
                  <p:cNvPr id="20" name="Text Box 128"/>
                  <p:cNvSpPr txBox="1">
                    <a:spLocks noChangeArrowheads="1"/>
                  </p:cNvSpPr>
                  <p:nvPr/>
                </p:nvSpPr>
                <p:spPr bwMode="auto">
                  <a:xfrm>
                    <a:off x="20536" y="602"/>
                    <a:ext cx="3543" cy="2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Si</a:t>
                    </a:r>
                    <a:endParaRPr lang="es-ES" dirty="0">
                      <a:latin typeface="Arial" pitchFamily="34" charset="0"/>
                      <a:cs typeface="Arial" pitchFamily="34" charset="0"/>
                    </a:endParaRPr>
                  </a:p>
                </p:txBody>
              </p:sp>
              <p:sp>
                <p:nvSpPr>
                  <p:cNvPr id="28" name="Rectangle 133"/>
                  <p:cNvSpPr>
                    <a:spLocks noChangeArrowheads="1"/>
                  </p:cNvSpPr>
                  <p:nvPr/>
                </p:nvSpPr>
                <p:spPr bwMode="auto">
                  <a:xfrm>
                    <a:off x="3804" y="2042"/>
                    <a:ext cx="7334" cy="2667"/>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dirty="0">
                        <a:solidFill>
                          <a:srgbClr val="000000"/>
                        </a:solidFill>
                        <a:latin typeface="Arial" pitchFamily="34" charset="0"/>
                        <a:ea typeface="Times New Roman" pitchFamily="18" charset="0"/>
                        <a:cs typeface="Arial" pitchFamily="34" charset="0"/>
                      </a:rPr>
                      <a:t>ETAPA 6</a:t>
                    </a:r>
                    <a:endParaRPr lang="es-ES" dirty="0">
                      <a:latin typeface="Arial" pitchFamily="34" charset="0"/>
                      <a:cs typeface="Arial" pitchFamily="34" charset="0"/>
                    </a:endParaRPr>
                  </a:p>
                </p:txBody>
              </p:sp>
              <p:grpSp>
                <p:nvGrpSpPr>
                  <p:cNvPr id="22" name="39 Grupo"/>
                  <p:cNvGrpSpPr>
                    <a:grpSpLocks/>
                  </p:cNvGrpSpPr>
                  <p:nvPr/>
                </p:nvGrpSpPr>
                <p:grpSpPr bwMode="auto">
                  <a:xfrm>
                    <a:off x="11140" y="-119"/>
                    <a:ext cx="12218" cy="7922"/>
                    <a:chOff x="1615" y="-7928"/>
                    <a:chExt cx="12217" cy="7921"/>
                  </a:xfrm>
                </p:grpSpPr>
                <p:sp>
                  <p:nvSpPr>
                    <p:cNvPr id="23" name="AutoShape 136"/>
                    <p:cNvSpPr>
                      <a:spLocks noChangeShapeType="1"/>
                    </p:cNvSpPr>
                    <p:nvPr/>
                  </p:nvSpPr>
                  <p:spPr bwMode="auto">
                    <a:xfrm>
                      <a:off x="1615" y="-5047"/>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4" name="AutoShape 135"/>
                    <p:cNvSpPr>
                      <a:spLocks noChangeShapeType="1"/>
                    </p:cNvSpPr>
                    <p:nvPr/>
                  </p:nvSpPr>
                  <p:spPr bwMode="auto">
                    <a:xfrm>
                      <a:off x="10879" y="-5047"/>
                      <a:ext cx="2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5" name="AutoShape 137"/>
                    <p:cNvSpPr>
                      <a:spLocks noChangeShapeType="1"/>
                    </p:cNvSpPr>
                    <p:nvPr/>
                  </p:nvSpPr>
                  <p:spPr bwMode="auto">
                    <a:xfrm>
                      <a:off x="6632" y="-2579"/>
                      <a:ext cx="0" cy="257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6" name="AutoShape 138"/>
                    <p:cNvSpPr>
                      <a:spLocks noChangeArrowheads="1"/>
                    </p:cNvSpPr>
                    <p:nvPr/>
                  </p:nvSpPr>
                  <p:spPr bwMode="auto">
                    <a:xfrm>
                      <a:off x="2869" y="-7928"/>
                      <a:ext cx="8083" cy="5771"/>
                    </a:xfrm>
                    <a:prstGeom prst="diamond">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300" b="1" dirty="0">
                          <a:latin typeface="Arial" pitchFamily="34" charset="0"/>
                          <a:ea typeface="Times New Roman" pitchFamily="18" charset="0"/>
                          <a:cs typeface="Arial" pitchFamily="34" charset="0"/>
                        </a:rPr>
                        <a:t>Ex. Inf.</a:t>
                      </a:r>
                      <a:endParaRPr lang="es-EC" sz="1100" b="1" dirty="0">
                        <a:latin typeface="Arial" pitchFamily="34" charset="0"/>
                        <a:cs typeface="Arial" pitchFamily="34" charset="0"/>
                      </a:endParaRPr>
                    </a:p>
                  </p:txBody>
                </p:sp>
              </p:grpSp>
            </p:grpSp>
            <p:sp>
              <p:nvSpPr>
                <p:cNvPr id="19" name="Rectangle 139"/>
                <p:cNvSpPr>
                  <a:spLocks noChangeArrowheads="1"/>
                </p:cNvSpPr>
                <p:nvPr/>
              </p:nvSpPr>
              <p:spPr bwMode="auto">
                <a:xfrm>
                  <a:off x="23359" y="-119"/>
                  <a:ext cx="10148" cy="5720"/>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300" dirty="0">
                      <a:latin typeface="Arial" pitchFamily="34" charset="0"/>
                      <a:ea typeface="Calibri" pitchFamily="34" charset="0"/>
                      <a:cs typeface="Arial" pitchFamily="34" charset="0"/>
                      <a:hlinkClick r:id="rId2" action="ppaction://hlinksldjump"/>
                    </a:rPr>
                    <a:t>A.V. socioeconómica desde las capacidades</a:t>
                  </a:r>
                  <a:endParaRPr lang="es-ES" sz="1100" dirty="0">
                    <a:latin typeface="Arial" pitchFamily="34" charset="0"/>
                    <a:cs typeface="Arial" pitchFamily="34" charset="0"/>
                  </a:endParaRPr>
                </a:p>
              </p:txBody>
            </p:sp>
          </p:grpSp>
        </p:grpSp>
        <p:sp>
          <p:nvSpPr>
            <p:cNvPr id="15" name="Rectangle 48"/>
            <p:cNvSpPr>
              <a:spLocks noChangeArrowheads="1"/>
            </p:cNvSpPr>
            <p:nvPr/>
          </p:nvSpPr>
          <p:spPr bwMode="auto">
            <a:xfrm>
              <a:off x="34877" y="5390"/>
              <a:ext cx="13973" cy="3493"/>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s-ES" sz="1100" dirty="0">
                  <a:latin typeface="Arial" pitchFamily="34" charset="0"/>
                  <a:cs typeface="Arial" pitchFamily="34" charset="0"/>
                </a:rPr>
                <a:t>Resultados de las </a:t>
              </a:r>
              <a:r>
                <a:rPr lang="es-ES" sz="1300" dirty="0">
                  <a:latin typeface="Arial" pitchFamily="34" charset="0"/>
                  <a:ea typeface="Calibri" pitchFamily="34" charset="0"/>
                  <a:cs typeface="Arial" pitchFamily="34" charset="0"/>
                </a:rPr>
                <a:t>encuestas.</a:t>
              </a:r>
              <a:endParaRPr lang="es-ES" dirty="0">
                <a:latin typeface="Arial" pitchFamily="34" charset="0"/>
                <a:cs typeface="Arial" pitchFamily="34" charset="0"/>
              </a:endParaRPr>
            </a:p>
          </p:txBody>
        </p:sp>
      </p:grpSp>
      <p:grpSp>
        <p:nvGrpSpPr>
          <p:cNvPr id="29" name="77 Grupo"/>
          <p:cNvGrpSpPr>
            <a:grpSpLocks/>
          </p:cNvGrpSpPr>
          <p:nvPr/>
        </p:nvGrpSpPr>
        <p:grpSpPr bwMode="auto">
          <a:xfrm>
            <a:off x="2872786" y="364908"/>
            <a:ext cx="7359139" cy="3439636"/>
            <a:chOff x="21675" y="760"/>
            <a:chExt cx="52569" cy="24570"/>
          </a:xfrm>
        </p:grpSpPr>
        <p:sp>
          <p:nvSpPr>
            <p:cNvPr id="30" name="AutoShape 46"/>
            <p:cNvSpPr>
              <a:spLocks noChangeShapeType="1"/>
            </p:cNvSpPr>
            <p:nvPr/>
          </p:nvSpPr>
          <p:spPr bwMode="auto">
            <a:xfrm>
              <a:off x="21675" y="17254"/>
              <a:ext cx="0" cy="25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31" name="37 Grupo"/>
            <p:cNvGrpSpPr>
              <a:grpSpLocks/>
            </p:cNvGrpSpPr>
            <p:nvPr/>
          </p:nvGrpSpPr>
          <p:grpSpPr bwMode="auto">
            <a:xfrm>
              <a:off x="24769" y="760"/>
              <a:ext cx="49475" cy="24570"/>
              <a:chOff x="24769" y="380"/>
              <a:chExt cx="49475" cy="24569"/>
            </a:xfrm>
          </p:grpSpPr>
          <p:sp>
            <p:nvSpPr>
              <p:cNvPr id="32" name="AutoShape 45"/>
              <p:cNvSpPr>
                <a:spLocks noChangeShapeType="1"/>
              </p:cNvSpPr>
              <p:nvPr/>
            </p:nvSpPr>
            <p:spPr bwMode="auto">
              <a:xfrm>
                <a:off x="24769" y="21194"/>
                <a:ext cx="266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33" name="35 Grupo"/>
              <p:cNvGrpSpPr>
                <a:grpSpLocks/>
              </p:cNvGrpSpPr>
              <p:nvPr/>
            </p:nvGrpSpPr>
            <p:grpSpPr bwMode="auto">
              <a:xfrm>
                <a:off x="27436" y="380"/>
                <a:ext cx="46808" cy="24569"/>
                <a:chOff x="3909" y="380"/>
                <a:chExt cx="46808" cy="24569"/>
              </a:xfrm>
            </p:grpSpPr>
            <p:grpSp>
              <p:nvGrpSpPr>
                <p:cNvPr id="34" name="7 Grupo"/>
                <p:cNvGrpSpPr>
                  <a:grpSpLocks/>
                </p:cNvGrpSpPr>
                <p:nvPr/>
              </p:nvGrpSpPr>
              <p:grpSpPr bwMode="auto">
                <a:xfrm>
                  <a:off x="3909" y="380"/>
                  <a:ext cx="46808" cy="20838"/>
                  <a:chOff x="2481" y="-1"/>
                  <a:chExt cx="46808" cy="20838"/>
                </a:xfrm>
              </p:grpSpPr>
              <p:grpSp>
                <p:nvGrpSpPr>
                  <p:cNvPr id="49" name="102 Grupo"/>
                  <p:cNvGrpSpPr>
                    <a:grpSpLocks/>
                  </p:cNvGrpSpPr>
                  <p:nvPr/>
                </p:nvGrpSpPr>
                <p:grpSpPr bwMode="auto">
                  <a:xfrm>
                    <a:off x="2481" y="2799"/>
                    <a:ext cx="30695" cy="18038"/>
                    <a:chOff x="2481" y="-1582"/>
                    <a:chExt cx="30695" cy="18037"/>
                  </a:xfrm>
                </p:grpSpPr>
                <p:grpSp>
                  <p:nvGrpSpPr>
                    <p:cNvPr id="51" name="42 Grupo"/>
                    <p:cNvGrpSpPr>
                      <a:grpSpLocks/>
                    </p:cNvGrpSpPr>
                    <p:nvPr/>
                  </p:nvGrpSpPr>
                  <p:grpSpPr bwMode="auto">
                    <a:xfrm>
                      <a:off x="2481" y="-1582"/>
                      <a:ext cx="20106" cy="18037"/>
                      <a:chOff x="2481" y="-1582"/>
                      <a:chExt cx="20107" cy="18037"/>
                    </a:xfrm>
                  </p:grpSpPr>
                  <p:sp>
                    <p:nvSpPr>
                      <p:cNvPr id="55" name="Text Box 155"/>
                      <p:cNvSpPr txBox="1">
                        <a:spLocks noChangeArrowheads="1"/>
                      </p:cNvSpPr>
                      <p:nvPr/>
                    </p:nvSpPr>
                    <p:spPr bwMode="auto">
                      <a:xfrm>
                        <a:off x="19045" y="-850"/>
                        <a:ext cx="3543" cy="2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Si</a:t>
                        </a:r>
                        <a:endParaRPr lang="es-ES" dirty="0">
                          <a:latin typeface="Arial" pitchFamily="34" charset="0"/>
                          <a:cs typeface="Arial" pitchFamily="34" charset="0"/>
                        </a:endParaRPr>
                      </a:p>
                    </p:txBody>
                  </p:sp>
                  <p:grpSp>
                    <p:nvGrpSpPr>
                      <p:cNvPr id="56" name="41 Grupo"/>
                      <p:cNvGrpSpPr>
                        <a:grpSpLocks/>
                      </p:cNvGrpSpPr>
                      <p:nvPr/>
                    </p:nvGrpSpPr>
                    <p:grpSpPr bwMode="auto">
                      <a:xfrm>
                        <a:off x="2481" y="-1582"/>
                        <a:ext cx="19993" cy="18037"/>
                        <a:chOff x="2481" y="-1582"/>
                        <a:chExt cx="19994" cy="18037"/>
                      </a:xfrm>
                    </p:grpSpPr>
                    <p:sp>
                      <p:nvSpPr>
                        <p:cNvPr id="57" name="AutoShape 157"/>
                        <p:cNvSpPr>
                          <a:spLocks noChangeShapeType="1"/>
                        </p:cNvSpPr>
                        <p:nvPr/>
                      </p:nvSpPr>
                      <p:spPr bwMode="auto">
                        <a:xfrm>
                          <a:off x="19523" y="1310"/>
                          <a:ext cx="295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60" name="11 Grupo"/>
                        <p:cNvGrpSpPr>
                          <a:grpSpLocks/>
                        </p:cNvGrpSpPr>
                        <p:nvPr/>
                      </p:nvGrpSpPr>
                      <p:grpSpPr bwMode="auto">
                        <a:xfrm>
                          <a:off x="2481" y="-1582"/>
                          <a:ext cx="17696" cy="18037"/>
                          <a:chOff x="2481" y="-1582"/>
                          <a:chExt cx="17696" cy="18037"/>
                        </a:xfrm>
                      </p:grpSpPr>
                      <p:sp>
                        <p:nvSpPr>
                          <p:cNvPr id="61" name="AutoShape 161"/>
                          <p:cNvSpPr>
                            <a:spLocks noChangeShapeType="1"/>
                          </p:cNvSpPr>
                          <p:nvPr/>
                        </p:nvSpPr>
                        <p:spPr bwMode="auto">
                          <a:xfrm>
                            <a:off x="11234" y="1310"/>
                            <a:ext cx="189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2" name="Rectangle 163"/>
                          <p:cNvSpPr>
                            <a:spLocks noChangeArrowheads="1"/>
                          </p:cNvSpPr>
                          <p:nvPr/>
                        </p:nvSpPr>
                        <p:spPr bwMode="auto">
                          <a:xfrm>
                            <a:off x="3800" y="-130"/>
                            <a:ext cx="7345" cy="2667"/>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dirty="0">
                                <a:solidFill>
                                  <a:srgbClr val="000000"/>
                                </a:solidFill>
                                <a:latin typeface="Arial" pitchFamily="34" charset="0"/>
                                <a:ea typeface="Times New Roman" pitchFamily="18" charset="0"/>
                                <a:cs typeface="Arial" pitchFamily="34" charset="0"/>
                              </a:rPr>
                              <a:t>ETAPA 4</a:t>
                            </a:r>
                            <a:endParaRPr lang="es-ES" dirty="0">
                              <a:latin typeface="Arial" pitchFamily="34" charset="0"/>
                              <a:cs typeface="Arial" pitchFamily="34" charset="0"/>
                            </a:endParaRPr>
                          </a:p>
                        </p:txBody>
                      </p:sp>
                      <p:sp>
                        <p:nvSpPr>
                          <p:cNvPr id="63" name="AutoShape 164"/>
                          <p:cNvSpPr>
                            <a:spLocks noChangeShapeType="1"/>
                          </p:cNvSpPr>
                          <p:nvPr/>
                        </p:nvSpPr>
                        <p:spPr bwMode="auto">
                          <a:xfrm flipV="1">
                            <a:off x="2481" y="1310"/>
                            <a:ext cx="0" cy="151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4" name="AutoShape 165"/>
                          <p:cNvSpPr>
                            <a:spLocks noChangeArrowheads="1"/>
                          </p:cNvSpPr>
                          <p:nvPr/>
                        </p:nvSpPr>
                        <p:spPr bwMode="auto">
                          <a:xfrm>
                            <a:off x="12094" y="-1582"/>
                            <a:ext cx="8083" cy="5772"/>
                          </a:xfrm>
                          <a:prstGeom prst="diamond">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300" b="1" dirty="0">
                                <a:latin typeface="Arial" pitchFamily="34" charset="0"/>
                                <a:ea typeface="Times New Roman" pitchFamily="18" charset="0"/>
                                <a:cs typeface="Arial" pitchFamily="34" charset="0"/>
                              </a:rPr>
                              <a:t>Ex. Inf</a:t>
                            </a:r>
                            <a:endParaRPr lang="es-EC" b="1" dirty="0">
                              <a:latin typeface="Arial" pitchFamily="34" charset="0"/>
                              <a:cs typeface="Arial" pitchFamily="34" charset="0"/>
                            </a:endParaRPr>
                          </a:p>
                        </p:txBody>
                      </p:sp>
                    </p:grpSp>
                  </p:grpSp>
                </p:grpSp>
                <p:grpSp>
                  <p:nvGrpSpPr>
                    <p:cNvPr id="52" name="87 Grupo"/>
                    <p:cNvGrpSpPr>
                      <a:grpSpLocks/>
                    </p:cNvGrpSpPr>
                    <p:nvPr/>
                  </p:nvGrpSpPr>
                  <p:grpSpPr bwMode="auto">
                    <a:xfrm>
                      <a:off x="22227" y="-782"/>
                      <a:ext cx="10949" cy="3773"/>
                      <a:chOff x="987" y="-1449"/>
                      <a:chExt cx="10948" cy="3773"/>
                    </a:xfrm>
                  </p:grpSpPr>
                  <p:sp>
                    <p:nvSpPr>
                      <p:cNvPr id="53" name="AutoShape 167"/>
                      <p:cNvSpPr>
                        <a:spLocks noChangeShapeType="1"/>
                      </p:cNvSpPr>
                      <p:nvPr/>
                    </p:nvSpPr>
                    <p:spPr bwMode="auto">
                      <a:xfrm>
                        <a:off x="10043" y="712"/>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4" name="Rectangle 168"/>
                      <p:cNvSpPr>
                        <a:spLocks noChangeArrowheads="1"/>
                      </p:cNvSpPr>
                      <p:nvPr/>
                    </p:nvSpPr>
                    <p:spPr bwMode="auto">
                      <a:xfrm>
                        <a:off x="987" y="-1449"/>
                        <a:ext cx="9058" cy="3773"/>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300" dirty="0">
                            <a:latin typeface="Arial" pitchFamily="34" charset="0"/>
                            <a:ea typeface="Calibri" pitchFamily="34" charset="0"/>
                            <a:cs typeface="Arial" pitchFamily="34" charset="0"/>
                          </a:rPr>
                          <a:t>A.V. Física de edificaciones</a:t>
                        </a:r>
                        <a:endParaRPr lang="es-ES" sz="1100" dirty="0">
                          <a:latin typeface="Arial" pitchFamily="34" charset="0"/>
                          <a:cs typeface="Arial" pitchFamily="34" charset="0"/>
                        </a:endParaRPr>
                      </a:p>
                    </p:txBody>
                  </p:sp>
                </p:grpSp>
              </p:grpSp>
              <p:sp>
                <p:nvSpPr>
                  <p:cNvPr id="50" name="Rectangle 169"/>
                  <p:cNvSpPr>
                    <a:spLocks noChangeArrowheads="1"/>
                  </p:cNvSpPr>
                  <p:nvPr/>
                </p:nvSpPr>
                <p:spPr bwMode="auto">
                  <a:xfrm>
                    <a:off x="33246" y="-1"/>
                    <a:ext cx="16043" cy="1155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just"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Calibri" pitchFamily="34" charset="0"/>
                      </a:rPr>
                      <a:t> </a:t>
                    </a:r>
                    <a:r>
                      <a:rPr lang="es-EC" sz="1300" dirty="0">
                        <a:solidFill>
                          <a:srgbClr val="000000"/>
                        </a:solidFill>
                        <a:latin typeface="Arial" pitchFamily="34" charset="0"/>
                        <a:ea typeface="Times New Roman" pitchFamily="18" charset="0"/>
                        <a:cs typeface="Calibri" pitchFamily="34" charset="0"/>
                        <a:hlinkClick r:id="rId3" action="ppaction://hlinksldjump"/>
                      </a:rPr>
                      <a:t>Estado de completitud del catastro urbano.</a:t>
                    </a:r>
                    <a:endParaRPr lang="es-EC" sz="1100" dirty="0">
                      <a:latin typeface="Arial" pitchFamily="34" charset="0"/>
                      <a:cs typeface="Arial" pitchFamily="34" charset="0"/>
                    </a:endParaRPr>
                  </a:p>
                  <a:p>
                    <a:pPr algn="just"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Calibri" pitchFamily="34" charset="0"/>
                      </a:rPr>
                      <a:t> </a:t>
                    </a:r>
                    <a:r>
                      <a:rPr lang="es-EC" sz="1300" dirty="0">
                        <a:solidFill>
                          <a:srgbClr val="000000"/>
                        </a:solidFill>
                        <a:latin typeface="Arial" pitchFamily="34" charset="0"/>
                        <a:ea typeface="Times New Roman" pitchFamily="18" charset="0"/>
                        <a:cs typeface="Calibri" pitchFamily="34" charset="0"/>
                        <a:hlinkClick r:id="rId4" action="ppaction://hlinksldjump"/>
                      </a:rPr>
                      <a:t>Aporte de vulnerabilidad generado por los elementos estructurales (Matriz)</a:t>
                    </a:r>
                    <a:endParaRPr lang="es-EC" sz="1100" dirty="0">
                      <a:latin typeface="Arial" pitchFamily="34" charset="0"/>
                      <a:cs typeface="Arial" pitchFamily="34" charset="0"/>
                    </a:endParaRPr>
                  </a:p>
                  <a:p>
                    <a:pPr algn="just" eaLnBrk="0" fontAlgn="base" hangingPunct="0">
                      <a:spcBef>
                        <a:spcPct val="0"/>
                      </a:spcBef>
                      <a:spcAft>
                        <a:spcPct val="0"/>
                      </a:spcAft>
                      <a:buFontTx/>
                      <a:buChar char="•"/>
                    </a:pPr>
                    <a:r>
                      <a:rPr lang="es-EC" sz="1300" dirty="0">
                        <a:solidFill>
                          <a:srgbClr val="000000"/>
                        </a:solidFill>
                        <a:latin typeface="Arial" pitchFamily="34" charset="0"/>
                        <a:ea typeface="Times New Roman" pitchFamily="18" charset="0"/>
                        <a:cs typeface="Calibri" pitchFamily="34" charset="0"/>
                      </a:rPr>
                      <a:t> </a:t>
                    </a:r>
                    <a:r>
                      <a:rPr lang="es-EC" sz="1300" dirty="0">
                        <a:solidFill>
                          <a:srgbClr val="000000"/>
                        </a:solidFill>
                        <a:latin typeface="Arial" pitchFamily="34" charset="0"/>
                        <a:ea typeface="Times New Roman" pitchFamily="18" charset="0"/>
                        <a:cs typeface="Calibri" pitchFamily="34" charset="0"/>
                        <a:hlinkClick r:id="rId5" action="ppaction://hlinkfile"/>
                      </a:rPr>
                      <a:t>Nivel de vulnerabilidad de edificaciones ante cada amenaza analizada</a:t>
                    </a:r>
                    <a:endParaRPr lang="es-EC" dirty="0">
                      <a:latin typeface="Arial" pitchFamily="34" charset="0"/>
                      <a:cs typeface="Arial" pitchFamily="34" charset="0"/>
                    </a:endParaRPr>
                  </a:p>
                </p:txBody>
              </p:sp>
            </p:grpSp>
            <p:grpSp>
              <p:nvGrpSpPr>
                <p:cNvPr id="35" name="32 Grupo"/>
                <p:cNvGrpSpPr>
                  <a:grpSpLocks/>
                </p:cNvGrpSpPr>
                <p:nvPr/>
              </p:nvGrpSpPr>
              <p:grpSpPr bwMode="auto">
                <a:xfrm>
                  <a:off x="4629" y="13273"/>
                  <a:ext cx="46088" cy="11676"/>
                  <a:chOff x="4629" y="-4252"/>
                  <a:chExt cx="46087" cy="11675"/>
                </a:xfrm>
              </p:grpSpPr>
              <p:grpSp>
                <p:nvGrpSpPr>
                  <p:cNvPr id="36" name="112 Grupo"/>
                  <p:cNvGrpSpPr>
                    <a:grpSpLocks/>
                  </p:cNvGrpSpPr>
                  <p:nvPr/>
                </p:nvGrpSpPr>
                <p:grpSpPr bwMode="auto">
                  <a:xfrm>
                    <a:off x="4629" y="-2812"/>
                    <a:ext cx="29808" cy="8332"/>
                    <a:chOff x="4629" y="-4717"/>
                    <a:chExt cx="29813" cy="8332"/>
                  </a:xfrm>
                </p:grpSpPr>
                <p:sp>
                  <p:nvSpPr>
                    <p:cNvPr id="38" name="AutoShape 172"/>
                    <p:cNvSpPr>
                      <a:spLocks noChangeShapeType="1"/>
                    </p:cNvSpPr>
                    <p:nvPr/>
                  </p:nvSpPr>
                  <p:spPr bwMode="auto">
                    <a:xfrm>
                      <a:off x="31998" y="-1836"/>
                      <a:ext cx="244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39" name="40 Grupo"/>
                    <p:cNvGrpSpPr>
                      <a:grpSpLocks/>
                    </p:cNvGrpSpPr>
                    <p:nvPr/>
                  </p:nvGrpSpPr>
                  <p:grpSpPr bwMode="auto">
                    <a:xfrm>
                      <a:off x="4629" y="-4717"/>
                      <a:ext cx="20167" cy="8332"/>
                      <a:chOff x="1677" y="-4717"/>
                      <a:chExt cx="20167" cy="8332"/>
                    </a:xfrm>
                  </p:grpSpPr>
                  <p:sp>
                    <p:nvSpPr>
                      <p:cNvPr id="41" name="AutoShape 181"/>
                      <p:cNvSpPr>
                        <a:spLocks noChangeShapeType="1"/>
                      </p:cNvSpPr>
                      <p:nvPr/>
                    </p:nvSpPr>
                    <p:spPr bwMode="auto">
                      <a:xfrm>
                        <a:off x="18170" y="-1836"/>
                        <a:ext cx="2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nvGrpSpPr>
                      <p:cNvPr id="42" name="36 Grupo"/>
                      <p:cNvGrpSpPr>
                        <a:grpSpLocks/>
                      </p:cNvGrpSpPr>
                      <p:nvPr/>
                    </p:nvGrpSpPr>
                    <p:grpSpPr bwMode="auto">
                      <a:xfrm>
                        <a:off x="1677" y="-4717"/>
                        <a:ext cx="20167" cy="8332"/>
                        <a:chOff x="1677" y="-4717"/>
                        <a:chExt cx="20167" cy="8332"/>
                      </a:xfrm>
                    </p:grpSpPr>
                    <p:sp>
                      <p:nvSpPr>
                        <p:cNvPr id="43" name="Text Box 175"/>
                        <p:cNvSpPr txBox="1">
                          <a:spLocks noChangeArrowheads="1"/>
                        </p:cNvSpPr>
                        <p:nvPr/>
                      </p:nvSpPr>
                      <p:spPr bwMode="auto">
                        <a:xfrm>
                          <a:off x="18301" y="-3997"/>
                          <a:ext cx="3543" cy="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Si</a:t>
                          </a:r>
                          <a:endParaRPr lang="es-ES" dirty="0">
                            <a:latin typeface="Arial" pitchFamily="34" charset="0"/>
                            <a:cs typeface="Arial" pitchFamily="34" charset="0"/>
                          </a:endParaRPr>
                        </a:p>
                      </p:txBody>
                    </p:sp>
                    <p:grpSp>
                      <p:nvGrpSpPr>
                        <p:cNvPr id="44" name="34 Grupo"/>
                        <p:cNvGrpSpPr>
                          <a:grpSpLocks/>
                        </p:cNvGrpSpPr>
                        <p:nvPr/>
                      </p:nvGrpSpPr>
                      <p:grpSpPr bwMode="auto">
                        <a:xfrm>
                          <a:off x="1677" y="-4717"/>
                          <a:ext cx="16787" cy="8332"/>
                          <a:chOff x="1677" y="-4717"/>
                          <a:chExt cx="16787" cy="8332"/>
                        </a:xfrm>
                      </p:grpSpPr>
                      <p:sp>
                        <p:nvSpPr>
                          <p:cNvPr id="45" name="AutoShape 178"/>
                          <p:cNvSpPr>
                            <a:spLocks noChangeShapeType="1"/>
                          </p:cNvSpPr>
                          <p:nvPr/>
                        </p:nvSpPr>
                        <p:spPr bwMode="auto">
                          <a:xfrm>
                            <a:off x="9236" y="-1836"/>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46" name="Rectangle 49"/>
                          <p:cNvSpPr>
                            <a:spLocks noChangeArrowheads="1"/>
                          </p:cNvSpPr>
                          <p:nvPr/>
                        </p:nvSpPr>
                        <p:spPr bwMode="auto">
                          <a:xfrm>
                            <a:off x="1677" y="-3063"/>
                            <a:ext cx="7439" cy="2667"/>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dirty="0">
                                <a:solidFill>
                                  <a:srgbClr val="000000"/>
                                </a:solidFill>
                                <a:latin typeface="Arial" pitchFamily="34" charset="0"/>
                                <a:ea typeface="Times New Roman" pitchFamily="18" charset="0"/>
                                <a:cs typeface="Arial" pitchFamily="34" charset="0"/>
                              </a:rPr>
                              <a:t>ETAPA 5</a:t>
                            </a:r>
                            <a:endParaRPr lang="es-ES" dirty="0">
                              <a:latin typeface="Arial" pitchFamily="34" charset="0"/>
                              <a:cs typeface="Arial" pitchFamily="34" charset="0"/>
                            </a:endParaRPr>
                          </a:p>
                        </p:txBody>
                      </p:sp>
                      <p:sp>
                        <p:nvSpPr>
                          <p:cNvPr id="47" name="AutoShape 179"/>
                          <p:cNvSpPr>
                            <a:spLocks noChangeShapeType="1"/>
                          </p:cNvSpPr>
                          <p:nvPr/>
                        </p:nvSpPr>
                        <p:spPr bwMode="auto">
                          <a:xfrm>
                            <a:off x="14381" y="1044"/>
                            <a:ext cx="0" cy="25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48" name="AutoShape 180"/>
                          <p:cNvSpPr>
                            <a:spLocks noChangeArrowheads="1"/>
                          </p:cNvSpPr>
                          <p:nvPr/>
                        </p:nvSpPr>
                        <p:spPr bwMode="auto">
                          <a:xfrm>
                            <a:off x="10380" y="-4717"/>
                            <a:ext cx="8084" cy="5772"/>
                          </a:xfrm>
                          <a:prstGeom prst="diamond">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300" b="1" dirty="0">
                                <a:latin typeface="Arial" pitchFamily="34" charset="0"/>
                                <a:ea typeface="Times New Roman" pitchFamily="18" charset="0"/>
                                <a:cs typeface="Arial" pitchFamily="34" charset="0"/>
                              </a:rPr>
                              <a:t>Ex. Inf.</a:t>
                            </a:r>
                            <a:endParaRPr lang="es-EC" sz="1100" b="1" dirty="0">
                              <a:latin typeface="Arial" pitchFamily="34" charset="0"/>
                              <a:cs typeface="Arial" pitchFamily="34" charset="0"/>
                            </a:endParaRPr>
                          </a:p>
                          <a:p>
                            <a:pPr eaLnBrk="0" fontAlgn="base" hangingPunct="0">
                              <a:spcBef>
                                <a:spcPct val="0"/>
                              </a:spcBef>
                              <a:spcAft>
                                <a:spcPct val="0"/>
                              </a:spcAft>
                            </a:pPr>
                            <a:endParaRPr lang="es-EC" b="1" dirty="0">
                              <a:latin typeface="Arial" pitchFamily="34" charset="0"/>
                              <a:cs typeface="Arial" pitchFamily="34" charset="0"/>
                            </a:endParaRPr>
                          </a:p>
                        </p:txBody>
                      </p:sp>
                    </p:grpSp>
                  </p:grpSp>
                </p:grpSp>
                <p:sp>
                  <p:nvSpPr>
                    <p:cNvPr id="40" name="Rectangle 182"/>
                    <p:cNvSpPr>
                      <a:spLocks noChangeArrowheads="1"/>
                    </p:cNvSpPr>
                    <p:nvPr/>
                  </p:nvSpPr>
                  <p:spPr bwMode="auto">
                    <a:xfrm>
                      <a:off x="24364" y="-4401"/>
                      <a:ext cx="7634" cy="4725"/>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300" dirty="0">
                          <a:latin typeface="Arial" pitchFamily="34" charset="0"/>
                          <a:ea typeface="Calibri" pitchFamily="34" charset="0"/>
                          <a:cs typeface="Arial" pitchFamily="34" charset="0"/>
                          <a:hlinkClick r:id="rId6" action="ppaction://hlinksldjump"/>
                        </a:rPr>
                        <a:t>A.V. Física de redes vitales</a:t>
                      </a:r>
                      <a:endParaRPr lang="es-ES" sz="1100" dirty="0">
                        <a:latin typeface="Arial" pitchFamily="34" charset="0"/>
                        <a:cs typeface="Arial" pitchFamily="34" charset="0"/>
                      </a:endParaRPr>
                    </a:p>
                  </p:txBody>
                </p:sp>
              </p:grpSp>
              <p:sp>
                <p:nvSpPr>
                  <p:cNvPr id="37" name="Rectangle 15"/>
                  <p:cNvSpPr>
                    <a:spLocks noChangeArrowheads="1"/>
                  </p:cNvSpPr>
                  <p:nvPr/>
                </p:nvSpPr>
                <p:spPr bwMode="auto">
                  <a:xfrm>
                    <a:off x="34602" y="-4252"/>
                    <a:ext cx="16114" cy="11675"/>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just" fontAlgn="base">
                      <a:spcBef>
                        <a:spcPct val="0"/>
                      </a:spcBef>
                      <a:spcAft>
                        <a:spcPct val="0"/>
                      </a:spcAft>
                    </a:pPr>
                    <a:r>
                      <a:rPr lang="es-ES" sz="1300" dirty="0">
                        <a:latin typeface="Arial" pitchFamily="34" charset="0"/>
                        <a:ea typeface="Calibri" pitchFamily="34" charset="0"/>
                        <a:cs typeface="Arial" pitchFamily="34" charset="0"/>
                      </a:rPr>
                      <a:t>- Aporte de vulnerabilidad de las variables (Matrices)</a:t>
                    </a:r>
                  </a:p>
                  <a:p>
                    <a:pPr algn="just" fontAlgn="base">
                      <a:spcBef>
                        <a:spcPct val="0"/>
                      </a:spcBef>
                      <a:spcAft>
                        <a:spcPct val="0"/>
                      </a:spcAft>
                    </a:pPr>
                    <a:r>
                      <a:rPr lang="es-ES" sz="1300" dirty="0" smtClean="0">
                        <a:latin typeface="Arial" pitchFamily="34" charset="0"/>
                        <a:ea typeface="Calibri" pitchFamily="34" charset="0"/>
                        <a:cs typeface="Arial" pitchFamily="34" charset="0"/>
                      </a:rPr>
                      <a:t>- Nivel de Vulnerabilidad de redes vitales ante cada amenaza:</a:t>
                    </a:r>
                    <a:endParaRPr lang="es-ES" sz="1100" dirty="0" smtClean="0">
                      <a:latin typeface="Arial" pitchFamily="34" charset="0"/>
                      <a:cs typeface="Arial" pitchFamily="34" charset="0"/>
                    </a:endParaRPr>
                  </a:p>
                  <a:p>
                    <a:pPr algn="just" eaLnBrk="0" fontAlgn="base" hangingPunct="0">
                      <a:spcBef>
                        <a:spcPct val="0"/>
                      </a:spcBef>
                      <a:spcAft>
                        <a:spcPct val="0"/>
                      </a:spcAft>
                      <a:buFontTx/>
                      <a:buChar char="•"/>
                    </a:pPr>
                    <a:r>
                      <a:rPr lang="es-ES" sz="1300" dirty="0" smtClean="0">
                        <a:latin typeface="Arial" pitchFamily="34" charset="0"/>
                        <a:ea typeface="Calibri" pitchFamily="34" charset="0"/>
                        <a:cs typeface="Arial" pitchFamily="34" charset="0"/>
                      </a:rPr>
                      <a:t> Agua potable</a:t>
                    </a:r>
                    <a:endParaRPr lang="es-ES" sz="1100" dirty="0" smtClean="0">
                      <a:latin typeface="Arial" pitchFamily="34" charset="0"/>
                      <a:cs typeface="Arial" pitchFamily="34" charset="0"/>
                    </a:endParaRPr>
                  </a:p>
                  <a:p>
                    <a:pPr algn="just" eaLnBrk="0" fontAlgn="base" hangingPunct="0">
                      <a:spcBef>
                        <a:spcPct val="0"/>
                      </a:spcBef>
                      <a:spcAft>
                        <a:spcPct val="0"/>
                      </a:spcAft>
                      <a:buFontTx/>
                      <a:buChar char="•"/>
                    </a:pPr>
                    <a:r>
                      <a:rPr lang="es-ES" sz="1300" dirty="0" smtClean="0">
                        <a:latin typeface="Arial" pitchFamily="34" charset="0"/>
                        <a:ea typeface="Calibri" pitchFamily="34" charset="0"/>
                        <a:cs typeface="Arial" pitchFamily="34" charset="0"/>
                      </a:rPr>
                      <a:t> </a:t>
                    </a:r>
                    <a:r>
                      <a:rPr lang="es-ES" sz="1300" dirty="0">
                        <a:latin typeface="Arial" pitchFamily="34" charset="0"/>
                        <a:ea typeface="Calibri" pitchFamily="34" charset="0"/>
                        <a:cs typeface="Arial" pitchFamily="34" charset="0"/>
                      </a:rPr>
                      <a:t>Alcantarillado</a:t>
                    </a:r>
                    <a:endParaRPr lang="es-ES" sz="1100" dirty="0">
                      <a:latin typeface="Arial" pitchFamily="34" charset="0"/>
                      <a:cs typeface="Arial" pitchFamily="34" charset="0"/>
                    </a:endParaRPr>
                  </a:p>
                  <a:p>
                    <a:pPr algn="just" eaLnBrk="0" fontAlgn="base" hangingPunct="0">
                      <a:spcBef>
                        <a:spcPct val="0"/>
                      </a:spcBef>
                      <a:spcAft>
                        <a:spcPct val="0"/>
                      </a:spcAft>
                      <a:buFontTx/>
                      <a:buChar char="•"/>
                    </a:pPr>
                    <a:r>
                      <a:rPr lang="es-ES" sz="1300" dirty="0">
                        <a:latin typeface="Arial" pitchFamily="34" charset="0"/>
                        <a:ea typeface="Calibri" pitchFamily="34" charset="0"/>
                        <a:cs typeface="Arial" pitchFamily="34" charset="0"/>
                      </a:rPr>
                      <a:t> Vialidad</a:t>
                    </a:r>
                    <a:endParaRPr lang="es-ES" dirty="0">
                      <a:latin typeface="Arial" pitchFamily="34" charset="0"/>
                      <a:cs typeface="Arial" pitchFamily="34" charset="0"/>
                    </a:endParaRPr>
                  </a:p>
                </p:txBody>
              </p:sp>
            </p:grpSp>
          </p:grpSp>
        </p:grpSp>
      </p:grpSp>
      <p:sp>
        <p:nvSpPr>
          <p:cNvPr id="65" name="Oval 10"/>
          <p:cNvSpPr>
            <a:spLocks noChangeArrowheads="1"/>
          </p:cNvSpPr>
          <p:nvPr/>
        </p:nvSpPr>
        <p:spPr bwMode="auto">
          <a:xfrm>
            <a:off x="2606663" y="591334"/>
            <a:ext cx="533400" cy="457835"/>
          </a:xfrm>
          <a:prstGeom prst="ellipse">
            <a:avLst/>
          </a:prstGeom>
          <a:solidFill>
            <a:srgbClr val="FFFFFF"/>
          </a:solidFill>
          <a:ln w="9525">
            <a:solidFill>
              <a:srgbClr val="000000"/>
            </a:solidFill>
            <a:round/>
            <a:headEnd/>
            <a:tailEnd/>
          </a:ln>
        </p:spPr>
        <p:txBody>
          <a:bodyPr vert="horz" wrap="square" lIns="128016" tIns="64008" rIns="128016" bIns="64008" numCol="1" anchor="t" anchorCtr="0" compatLnSpc="1">
            <a:prstTxWarp prst="textNoShape">
              <a:avLst/>
            </a:prstTxWarp>
          </a:bodyPr>
          <a:lstStyle/>
          <a:p>
            <a:pPr algn="ctr" fontAlgn="base">
              <a:spcBef>
                <a:spcPct val="0"/>
              </a:spcBef>
              <a:spcAft>
                <a:spcPct val="0"/>
              </a:spcAft>
            </a:pPr>
            <a:r>
              <a:rPr lang="es-EC" sz="1700" b="1" dirty="0">
                <a:latin typeface="Arial" pitchFamily="34" charset="0"/>
                <a:ea typeface="Times New Roman" pitchFamily="18" charset="0"/>
                <a:cs typeface="Arial" pitchFamily="34" charset="0"/>
              </a:rPr>
              <a:t>A</a:t>
            </a:r>
            <a:endParaRPr lang="es-EC" dirty="0">
              <a:latin typeface="Arial" pitchFamily="34" charset="0"/>
              <a:cs typeface="Arial" pitchFamily="34" charset="0"/>
            </a:endParaRPr>
          </a:p>
        </p:txBody>
      </p:sp>
      <p:sp>
        <p:nvSpPr>
          <p:cNvPr id="67" name="Rectangle 9"/>
          <p:cNvSpPr>
            <a:spLocks noChangeArrowheads="1"/>
          </p:cNvSpPr>
          <p:nvPr/>
        </p:nvSpPr>
        <p:spPr bwMode="auto">
          <a:xfrm>
            <a:off x="2391210" y="3059575"/>
            <a:ext cx="985600" cy="420931"/>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s-EC" sz="1400" b="1" dirty="0">
                <a:latin typeface="Arial" pitchFamily="34" charset="0"/>
                <a:ea typeface="Times New Roman" pitchFamily="18" charset="0"/>
                <a:cs typeface="Arial" pitchFamily="34" charset="0"/>
              </a:rPr>
              <a:t>FASE 2</a:t>
            </a:r>
            <a:endParaRPr lang="es-EC" dirty="0">
              <a:latin typeface="Arial" pitchFamily="34" charset="0"/>
              <a:cs typeface="Arial" pitchFamily="34" charset="0"/>
            </a:endParaRPr>
          </a:p>
        </p:txBody>
      </p:sp>
      <p:sp>
        <p:nvSpPr>
          <p:cNvPr id="69" name="AutoShape 6"/>
          <p:cNvSpPr>
            <a:spLocks noChangeShapeType="1"/>
          </p:cNvSpPr>
          <p:nvPr/>
        </p:nvSpPr>
        <p:spPr bwMode="auto">
          <a:xfrm>
            <a:off x="3696260" y="1161847"/>
            <a:ext cx="17335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73" name="AutoShape 2"/>
          <p:cNvSpPr>
            <a:spLocks noChangeShapeType="1"/>
          </p:cNvSpPr>
          <p:nvPr/>
        </p:nvSpPr>
        <p:spPr bwMode="auto">
          <a:xfrm>
            <a:off x="2791632" y="5405467"/>
            <a:ext cx="33070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77" name="AutoShape 119"/>
          <p:cNvSpPr>
            <a:spLocks noChangeShapeType="1"/>
          </p:cNvSpPr>
          <p:nvPr/>
        </p:nvSpPr>
        <p:spPr bwMode="auto">
          <a:xfrm flipV="1">
            <a:off x="4284111" y="1867526"/>
            <a:ext cx="0" cy="76160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grpSp>
        <p:nvGrpSpPr>
          <p:cNvPr id="80" name="Group 97"/>
          <p:cNvGrpSpPr>
            <a:grpSpLocks/>
          </p:cNvGrpSpPr>
          <p:nvPr/>
        </p:nvGrpSpPr>
        <p:grpSpPr bwMode="auto">
          <a:xfrm>
            <a:off x="2290053" y="5808713"/>
            <a:ext cx="985600" cy="381835"/>
            <a:chOff x="16255" y="-5519"/>
            <a:chExt cx="6571" cy="2008"/>
          </a:xfrm>
        </p:grpSpPr>
        <p:sp>
          <p:nvSpPr>
            <p:cNvPr id="81" name="Rectangle 98"/>
            <p:cNvSpPr>
              <a:spLocks noChangeArrowheads="1"/>
            </p:cNvSpPr>
            <p:nvPr/>
          </p:nvSpPr>
          <p:spPr bwMode="auto">
            <a:xfrm>
              <a:off x="16255" y="-5519"/>
              <a:ext cx="6571" cy="2008"/>
            </a:xfrm>
            <a:prstGeom prst="rect">
              <a:avLst/>
            </a:prstGeom>
            <a:gradFill rotWithShape="1">
              <a:gsLst>
                <a:gs pos="0">
                  <a:srgbClr val="FFA2A1"/>
                </a:gs>
                <a:gs pos="35001">
                  <a:srgbClr val="FFBEBD"/>
                </a:gs>
                <a:gs pos="100000">
                  <a:srgbClr val="FFE5E5"/>
                </a:gs>
              </a:gsLst>
              <a:lin ang="16200000" scaled="1"/>
            </a:gradFill>
            <a:ln w="9525">
              <a:solidFill>
                <a:schemeClr val="accent6">
                  <a:lumMod val="60000"/>
                  <a:lumOff val="40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1400"/>
                </a:spcAft>
              </a:pPr>
              <a:r>
                <a:rPr lang="es-EC" sz="1400" b="1" dirty="0">
                  <a:latin typeface="Arial" pitchFamily="34" charset="0"/>
                  <a:cs typeface="Arial" pitchFamily="34" charset="0"/>
                </a:rPr>
                <a:t>FASE 3</a:t>
              </a:r>
              <a:endParaRPr lang="es-EC" dirty="0">
                <a:latin typeface="Arial" pitchFamily="34" charset="0"/>
                <a:cs typeface="Arial" pitchFamily="34" charset="0"/>
              </a:endParaRPr>
            </a:p>
          </p:txBody>
        </p:sp>
      </p:grpSp>
      <p:sp>
        <p:nvSpPr>
          <p:cNvPr id="82" name="AutoShape 179"/>
          <p:cNvSpPr>
            <a:spLocks noChangeShapeType="1"/>
          </p:cNvSpPr>
          <p:nvPr/>
        </p:nvSpPr>
        <p:spPr bwMode="auto">
          <a:xfrm>
            <a:off x="9022237" y="4699789"/>
            <a:ext cx="0" cy="3599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84" name="AutoShape 121"/>
          <p:cNvSpPr>
            <a:spLocks noChangeShapeType="1"/>
          </p:cNvSpPr>
          <p:nvPr/>
        </p:nvSpPr>
        <p:spPr bwMode="auto">
          <a:xfrm>
            <a:off x="4421176" y="5093484"/>
            <a:ext cx="11734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85" name="AutoShape 121"/>
          <p:cNvSpPr>
            <a:spLocks noChangeShapeType="1"/>
          </p:cNvSpPr>
          <p:nvPr/>
        </p:nvSpPr>
        <p:spPr bwMode="auto">
          <a:xfrm>
            <a:off x="3376810" y="5093484"/>
            <a:ext cx="11734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86" name="AutoShape 121"/>
          <p:cNvSpPr>
            <a:spLocks noChangeShapeType="1"/>
          </p:cNvSpPr>
          <p:nvPr/>
        </p:nvSpPr>
        <p:spPr bwMode="auto">
          <a:xfrm>
            <a:off x="2771943" y="5093484"/>
            <a:ext cx="11734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87" name="AutoShape 46"/>
          <p:cNvSpPr>
            <a:spLocks noChangeShapeType="1"/>
          </p:cNvSpPr>
          <p:nvPr/>
        </p:nvSpPr>
        <p:spPr bwMode="auto">
          <a:xfrm>
            <a:off x="2771943" y="5405467"/>
            <a:ext cx="0" cy="3602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88" name="AutoShape 137"/>
          <p:cNvSpPr>
            <a:spLocks noChangeShapeType="1"/>
          </p:cNvSpPr>
          <p:nvPr/>
        </p:nvSpPr>
        <p:spPr bwMode="auto">
          <a:xfrm>
            <a:off x="2771943" y="5093485"/>
            <a:ext cx="0" cy="3601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89" name="AutoShape 137"/>
          <p:cNvSpPr>
            <a:spLocks noChangeShapeType="1"/>
          </p:cNvSpPr>
          <p:nvPr/>
        </p:nvSpPr>
        <p:spPr bwMode="auto">
          <a:xfrm>
            <a:off x="9022237" y="5045367"/>
            <a:ext cx="0" cy="3601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grpSp>
        <p:nvGrpSpPr>
          <p:cNvPr id="90" name="Group 295"/>
          <p:cNvGrpSpPr>
            <a:grpSpLocks/>
          </p:cNvGrpSpPr>
          <p:nvPr/>
        </p:nvGrpSpPr>
        <p:grpSpPr bwMode="auto">
          <a:xfrm>
            <a:off x="3880867" y="5597540"/>
            <a:ext cx="6451571" cy="807212"/>
            <a:chOff x="4800" y="8143"/>
            <a:chExt cx="7256" cy="908"/>
          </a:xfrm>
        </p:grpSpPr>
        <p:sp>
          <p:nvSpPr>
            <p:cNvPr id="92" name="AutoShape 270"/>
            <p:cNvSpPr>
              <a:spLocks noChangeShapeType="1"/>
            </p:cNvSpPr>
            <p:nvPr/>
          </p:nvSpPr>
          <p:spPr bwMode="auto">
            <a:xfrm>
              <a:off x="7245" y="8614"/>
              <a:ext cx="465" cy="0"/>
            </a:xfrm>
            <a:prstGeom prst="straightConnector1">
              <a:avLst/>
            </a:prstGeom>
            <a:noFill/>
            <a:ln w="9525">
              <a:solidFill>
                <a:schemeClr val="accent1">
                  <a:lumMod val="75000"/>
                </a:scheme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3" name="AutoShape 269"/>
            <p:cNvSpPr>
              <a:spLocks noChangeShapeType="1"/>
            </p:cNvSpPr>
            <p:nvPr/>
          </p:nvSpPr>
          <p:spPr bwMode="auto">
            <a:xfrm>
              <a:off x="5910" y="8614"/>
              <a:ext cx="298" cy="0"/>
            </a:xfrm>
            <a:prstGeom prst="straightConnector1">
              <a:avLst/>
            </a:prstGeom>
            <a:noFill/>
            <a:ln w="9525">
              <a:solidFill>
                <a:schemeClr val="accent1">
                  <a:lumMod val="75000"/>
                </a:scheme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4" name="Rectangle 48"/>
            <p:cNvSpPr>
              <a:spLocks noChangeArrowheads="1"/>
            </p:cNvSpPr>
            <p:nvPr/>
          </p:nvSpPr>
          <p:spPr bwMode="auto">
            <a:xfrm>
              <a:off x="4800" y="8404"/>
              <a:ext cx="1125" cy="419"/>
            </a:xfrm>
            <a:prstGeom prst="rect">
              <a:avLst/>
            </a:prstGeom>
            <a:gradFill rotWithShape="1">
              <a:gsLst>
                <a:gs pos="0">
                  <a:srgbClr val="C9B5E8"/>
                </a:gs>
                <a:gs pos="35001">
                  <a:srgbClr val="D9CBEE"/>
                </a:gs>
                <a:gs pos="100000">
                  <a:srgbClr val="F0EAF9"/>
                </a:gs>
              </a:gsLst>
              <a:lin ang="16200000" scaled="1"/>
            </a:gradFill>
            <a:ln w="9525">
              <a:solidFill>
                <a:schemeClr val="accent1">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1400"/>
                </a:spcAft>
              </a:pPr>
              <a:r>
                <a:rPr lang="es-ES" sz="1400" dirty="0">
                  <a:solidFill>
                    <a:srgbClr val="000000"/>
                  </a:solidFill>
                  <a:latin typeface="Arial" pitchFamily="34" charset="0"/>
                  <a:cs typeface="Arial" pitchFamily="34" charset="0"/>
                </a:rPr>
                <a:t>ETAPA 7</a:t>
              </a:r>
              <a:endParaRPr lang="es-EC" dirty="0">
                <a:latin typeface="Arial" pitchFamily="34" charset="0"/>
                <a:cs typeface="Arial" pitchFamily="34" charset="0"/>
              </a:endParaRPr>
            </a:p>
          </p:txBody>
        </p:sp>
        <p:sp>
          <p:nvSpPr>
            <p:cNvPr id="95" name="Rombo 98"/>
            <p:cNvSpPr>
              <a:spLocks noChangeArrowheads="1"/>
            </p:cNvSpPr>
            <p:nvPr/>
          </p:nvSpPr>
          <p:spPr bwMode="auto">
            <a:xfrm>
              <a:off x="6134" y="8143"/>
              <a:ext cx="1273" cy="908"/>
            </a:xfrm>
            <a:prstGeom prst="diamond">
              <a:avLst/>
            </a:prstGeom>
            <a:gradFill rotWithShape="1">
              <a:gsLst>
                <a:gs pos="0">
                  <a:srgbClr val="FFBE86"/>
                </a:gs>
                <a:gs pos="35001">
                  <a:srgbClr val="FFD0AA"/>
                </a:gs>
                <a:gs pos="100000">
                  <a:srgbClr val="FFEBDB"/>
                </a:gs>
              </a:gsLst>
              <a:lin ang="16200000" scaled="1"/>
            </a:gradFill>
            <a:ln w="9525">
              <a:solidFill>
                <a:schemeClr val="accent6">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C" sz="1300" b="1" dirty="0">
                  <a:latin typeface="Arial" pitchFamily="34" charset="0"/>
                  <a:cs typeface="Arial" pitchFamily="34" charset="0"/>
                </a:rPr>
                <a:t>Ex. Inf.</a:t>
              </a:r>
              <a:endParaRPr lang="es-EC" b="1" dirty="0">
                <a:latin typeface="Arial" pitchFamily="34" charset="0"/>
                <a:cs typeface="Arial" pitchFamily="34" charset="0"/>
              </a:endParaRPr>
            </a:p>
          </p:txBody>
        </p:sp>
        <p:sp>
          <p:nvSpPr>
            <p:cNvPr id="96" name="AutoShape 268"/>
            <p:cNvSpPr>
              <a:spLocks noChangeShapeType="1"/>
            </p:cNvSpPr>
            <p:nvPr/>
          </p:nvSpPr>
          <p:spPr bwMode="auto">
            <a:xfrm>
              <a:off x="9219" y="8596"/>
              <a:ext cx="343" cy="0"/>
            </a:xfrm>
            <a:prstGeom prst="straightConnector1">
              <a:avLst/>
            </a:prstGeom>
            <a:noFill/>
            <a:ln w="9525">
              <a:solidFill>
                <a:schemeClr val="accent1">
                  <a:lumMod val="75000"/>
                </a:scheme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7" name="Rectangle 106"/>
            <p:cNvSpPr>
              <a:spLocks noChangeArrowheads="1"/>
            </p:cNvSpPr>
            <p:nvPr/>
          </p:nvSpPr>
          <p:spPr bwMode="auto">
            <a:xfrm>
              <a:off x="9581" y="8143"/>
              <a:ext cx="2475" cy="811"/>
            </a:xfrm>
            <a:prstGeom prst="rect">
              <a:avLst/>
            </a:prstGeom>
            <a:gradFill rotWithShape="1">
              <a:gsLst>
                <a:gs pos="0">
                  <a:srgbClr val="DAFDA7"/>
                </a:gs>
                <a:gs pos="35001">
                  <a:srgbClr val="E4FDC2"/>
                </a:gs>
                <a:gs pos="100000">
                  <a:srgbClr val="F5FFE6"/>
                </a:gs>
              </a:gsLst>
              <a:lin ang="16200000" scaled="1"/>
            </a:gradFill>
            <a:ln w="9525">
              <a:solidFill>
                <a:schemeClr val="accent3">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just" fontAlgn="base">
                <a:spcBef>
                  <a:spcPct val="0"/>
                </a:spcBef>
                <a:spcAft>
                  <a:spcPct val="0"/>
                </a:spcAft>
              </a:pPr>
              <a:r>
                <a:rPr lang="es-ES" sz="1300" dirty="0">
                  <a:latin typeface="Arial" pitchFamily="34" charset="0"/>
                  <a:cs typeface="Arial" pitchFamily="34" charset="0"/>
                  <a:hlinkClick r:id="rId7" action="ppaction://hlinksldjump"/>
                </a:rPr>
                <a:t>Funcionalidad de las   redes de agua potable, alcantarillado y vialidad.</a:t>
              </a:r>
              <a:endParaRPr lang="es-ES" sz="1300" dirty="0">
                <a:latin typeface="Arial" pitchFamily="34" charset="0"/>
                <a:cs typeface="Arial" pitchFamily="34" charset="0"/>
              </a:endParaRPr>
            </a:p>
          </p:txBody>
        </p:sp>
        <p:sp>
          <p:nvSpPr>
            <p:cNvPr id="98" name="Rectangle 107"/>
            <p:cNvSpPr>
              <a:spLocks noChangeArrowheads="1"/>
            </p:cNvSpPr>
            <p:nvPr/>
          </p:nvSpPr>
          <p:spPr bwMode="auto">
            <a:xfrm>
              <a:off x="7748" y="8361"/>
              <a:ext cx="1556" cy="575"/>
            </a:xfrm>
            <a:prstGeom prst="rect">
              <a:avLst/>
            </a:prstGeom>
            <a:gradFill rotWithShape="1">
              <a:gsLst>
                <a:gs pos="0">
                  <a:srgbClr val="A3C4FF"/>
                </a:gs>
                <a:gs pos="35001">
                  <a:srgbClr val="BFD5FF"/>
                </a:gs>
                <a:gs pos="100000">
                  <a:srgbClr val="E5EEFF"/>
                </a:gs>
              </a:gsLst>
              <a:lin ang="16200000" scaled="1"/>
            </a:gradFill>
            <a:ln w="9525">
              <a:solidFill>
                <a:schemeClr val="accent1">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s-EC" sz="1300" dirty="0">
                  <a:latin typeface="Arial" pitchFamily="34" charset="0"/>
                  <a:cs typeface="Arial" pitchFamily="34" charset="0"/>
                </a:rPr>
                <a:t>A.V. funcional de redes vitales</a:t>
              </a:r>
              <a:endParaRPr lang="es-EC" dirty="0">
                <a:latin typeface="Arial" pitchFamily="34" charset="0"/>
                <a:cs typeface="Arial" pitchFamily="34" charset="0"/>
              </a:endParaRPr>
            </a:p>
          </p:txBody>
        </p:sp>
      </p:grpSp>
      <p:grpSp>
        <p:nvGrpSpPr>
          <p:cNvPr id="123" name="Group 299"/>
          <p:cNvGrpSpPr>
            <a:grpSpLocks/>
          </p:cNvGrpSpPr>
          <p:nvPr/>
        </p:nvGrpSpPr>
        <p:grpSpPr bwMode="auto">
          <a:xfrm>
            <a:off x="3864246" y="6830515"/>
            <a:ext cx="6307455" cy="884068"/>
            <a:chOff x="4875" y="9346"/>
            <a:chExt cx="7095" cy="995"/>
          </a:xfrm>
        </p:grpSpPr>
        <p:sp>
          <p:nvSpPr>
            <p:cNvPr id="124" name="Text Box 192"/>
            <p:cNvSpPr txBox="1">
              <a:spLocks noChangeArrowheads="1"/>
            </p:cNvSpPr>
            <p:nvPr/>
          </p:nvSpPr>
          <p:spPr bwMode="auto">
            <a:xfrm>
              <a:off x="7399" y="9546"/>
              <a:ext cx="557"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Si</a:t>
              </a:r>
              <a:endParaRPr lang="es-ES" dirty="0">
                <a:latin typeface="Arial" pitchFamily="34" charset="0"/>
                <a:cs typeface="Arial" pitchFamily="34" charset="0"/>
              </a:endParaRPr>
            </a:p>
          </p:txBody>
        </p:sp>
        <p:sp>
          <p:nvSpPr>
            <p:cNvPr id="125" name="AutoShape 263"/>
            <p:cNvSpPr>
              <a:spLocks noChangeShapeType="1"/>
            </p:cNvSpPr>
            <p:nvPr/>
          </p:nvSpPr>
          <p:spPr bwMode="auto">
            <a:xfrm>
              <a:off x="7491" y="9886"/>
              <a:ext cx="46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26" name="AutoShape 264"/>
            <p:cNvSpPr>
              <a:spLocks noChangeShapeType="1"/>
            </p:cNvSpPr>
            <p:nvPr/>
          </p:nvSpPr>
          <p:spPr bwMode="auto">
            <a:xfrm>
              <a:off x="5925" y="9886"/>
              <a:ext cx="29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27" name="Rectangle 195"/>
            <p:cNvSpPr>
              <a:spLocks noChangeArrowheads="1"/>
            </p:cNvSpPr>
            <p:nvPr/>
          </p:nvSpPr>
          <p:spPr bwMode="auto">
            <a:xfrm>
              <a:off x="4875" y="9659"/>
              <a:ext cx="1125" cy="419"/>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dirty="0">
                  <a:solidFill>
                    <a:srgbClr val="000000"/>
                  </a:solidFill>
                  <a:latin typeface="Arial" pitchFamily="34" charset="0"/>
                  <a:ea typeface="Times New Roman" pitchFamily="18" charset="0"/>
                  <a:cs typeface="Arial" pitchFamily="34" charset="0"/>
                </a:rPr>
                <a:t>ETAPA 8</a:t>
              </a:r>
              <a:endParaRPr lang="es-ES" dirty="0">
                <a:latin typeface="Arial" pitchFamily="34" charset="0"/>
                <a:cs typeface="Arial" pitchFamily="34" charset="0"/>
              </a:endParaRPr>
            </a:p>
          </p:txBody>
        </p:sp>
        <p:sp>
          <p:nvSpPr>
            <p:cNvPr id="128" name="AutoShape 194"/>
            <p:cNvSpPr>
              <a:spLocks noChangeArrowheads="1"/>
            </p:cNvSpPr>
            <p:nvPr/>
          </p:nvSpPr>
          <p:spPr bwMode="auto">
            <a:xfrm>
              <a:off x="6229" y="9433"/>
              <a:ext cx="1273" cy="908"/>
            </a:xfrm>
            <a:prstGeom prst="diamond">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300" b="1" dirty="0">
                  <a:latin typeface="Arial" pitchFamily="34" charset="0"/>
                  <a:ea typeface="Times New Roman" pitchFamily="18" charset="0"/>
                  <a:cs typeface="Arial" pitchFamily="34" charset="0"/>
                </a:rPr>
                <a:t>Ex. Inf.</a:t>
              </a:r>
              <a:endParaRPr lang="es-EC" b="1" dirty="0">
                <a:latin typeface="Arial" pitchFamily="34" charset="0"/>
                <a:cs typeface="Arial" pitchFamily="34" charset="0"/>
              </a:endParaRPr>
            </a:p>
          </p:txBody>
        </p:sp>
        <p:sp>
          <p:nvSpPr>
            <p:cNvPr id="129" name="AutoShape 261"/>
            <p:cNvSpPr>
              <a:spLocks noChangeShapeType="1"/>
            </p:cNvSpPr>
            <p:nvPr/>
          </p:nvSpPr>
          <p:spPr bwMode="auto">
            <a:xfrm>
              <a:off x="9317" y="9895"/>
              <a:ext cx="34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30" name="Rectangle 191"/>
            <p:cNvSpPr>
              <a:spLocks noChangeArrowheads="1"/>
            </p:cNvSpPr>
            <p:nvPr/>
          </p:nvSpPr>
          <p:spPr bwMode="auto">
            <a:xfrm>
              <a:off x="9656" y="9346"/>
              <a:ext cx="2314" cy="995"/>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s-ES" sz="1300" dirty="0">
                  <a:latin typeface="Arial" pitchFamily="34" charset="0"/>
                  <a:ea typeface="Calibri" pitchFamily="34" charset="0"/>
                  <a:cs typeface="Arial" pitchFamily="34" charset="0"/>
                </a:rPr>
                <a:t>- Analfabetismo</a:t>
              </a:r>
            </a:p>
            <a:p>
              <a:pPr fontAlgn="base">
                <a:spcBef>
                  <a:spcPct val="0"/>
                </a:spcBef>
                <a:spcAft>
                  <a:spcPct val="0"/>
                </a:spcAft>
              </a:pPr>
              <a:r>
                <a:rPr lang="es-ES" sz="1300" dirty="0">
                  <a:latin typeface="Arial" pitchFamily="34" charset="0"/>
                  <a:cs typeface="Arial" pitchFamily="34" charset="0"/>
                </a:rPr>
                <a:t>- </a:t>
              </a:r>
              <a:r>
                <a:rPr lang="es-ES" sz="1300" dirty="0">
                  <a:latin typeface="Arial" pitchFamily="34" charset="0"/>
                  <a:cs typeface="Arial" pitchFamily="34" charset="0"/>
                  <a:hlinkClick r:id="rId8" action="ppaction://hlinkfile"/>
                </a:rPr>
                <a:t>Pobreza por NBI</a:t>
              </a:r>
              <a:endParaRPr lang="es-ES" sz="1300" dirty="0">
                <a:latin typeface="Arial" pitchFamily="34" charset="0"/>
                <a:cs typeface="Arial" pitchFamily="34" charset="0"/>
              </a:endParaRPr>
            </a:p>
            <a:p>
              <a:pPr fontAlgn="base">
                <a:spcBef>
                  <a:spcPct val="0"/>
                </a:spcBef>
                <a:spcAft>
                  <a:spcPct val="0"/>
                </a:spcAft>
              </a:pPr>
              <a:r>
                <a:rPr lang="es-ES" sz="1300" dirty="0">
                  <a:latin typeface="Arial" pitchFamily="34" charset="0"/>
                  <a:cs typeface="Arial" pitchFamily="34" charset="0"/>
                </a:rPr>
                <a:t>- Tipo de Vivienda</a:t>
              </a:r>
            </a:p>
            <a:p>
              <a:pPr fontAlgn="base">
                <a:spcBef>
                  <a:spcPct val="0"/>
                </a:spcBef>
                <a:spcAft>
                  <a:spcPct val="0"/>
                </a:spcAft>
              </a:pPr>
              <a:r>
                <a:rPr lang="es-ES" sz="1300" dirty="0">
                  <a:latin typeface="Arial" pitchFamily="34" charset="0"/>
                  <a:cs typeface="Arial" pitchFamily="34" charset="0"/>
                </a:rPr>
                <a:t>- Edad de dependencia</a:t>
              </a:r>
              <a:endParaRPr lang="es-ES" dirty="0">
                <a:latin typeface="Arial" pitchFamily="34" charset="0"/>
                <a:cs typeface="Arial" pitchFamily="34" charset="0"/>
              </a:endParaRPr>
            </a:p>
          </p:txBody>
        </p:sp>
        <p:sp>
          <p:nvSpPr>
            <p:cNvPr id="131" name="Rectangle 193"/>
            <p:cNvSpPr>
              <a:spLocks noChangeArrowheads="1"/>
            </p:cNvSpPr>
            <p:nvPr/>
          </p:nvSpPr>
          <p:spPr bwMode="auto">
            <a:xfrm>
              <a:off x="7955" y="9546"/>
              <a:ext cx="1350" cy="644"/>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tabLst>
                  <a:tab pos="3780473" algn="ctr"/>
                  <a:tab pos="7560945" algn="r"/>
                </a:tabLst>
              </a:pPr>
              <a:r>
                <a:rPr lang="es-EC" sz="1300" dirty="0">
                  <a:latin typeface="Arial" pitchFamily="34" charset="0"/>
                  <a:ea typeface="Times New Roman" pitchFamily="18" charset="0"/>
                  <a:cs typeface="Arial" pitchFamily="34" charset="0"/>
                  <a:hlinkClick r:id="rId9" action="ppaction://hlinksldjump"/>
                </a:rPr>
                <a:t>A.V. socio-económica</a:t>
              </a:r>
              <a:endParaRPr lang="es-EC" dirty="0">
                <a:latin typeface="Arial" pitchFamily="34" charset="0"/>
                <a:cs typeface="Arial" pitchFamily="34" charset="0"/>
              </a:endParaRPr>
            </a:p>
          </p:txBody>
        </p:sp>
      </p:grpSp>
      <p:grpSp>
        <p:nvGrpSpPr>
          <p:cNvPr id="134" name="Group 290"/>
          <p:cNvGrpSpPr>
            <a:grpSpLocks/>
          </p:cNvGrpSpPr>
          <p:nvPr/>
        </p:nvGrpSpPr>
        <p:grpSpPr bwMode="auto">
          <a:xfrm>
            <a:off x="4310140" y="6404753"/>
            <a:ext cx="1284171" cy="425831"/>
            <a:chOff x="5339" y="2741"/>
            <a:chExt cx="1399" cy="479"/>
          </a:xfrm>
        </p:grpSpPr>
        <p:sp>
          <p:nvSpPr>
            <p:cNvPr id="135" name="Text Box 111"/>
            <p:cNvSpPr txBox="1">
              <a:spLocks noChangeArrowheads="1"/>
            </p:cNvSpPr>
            <p:nvPr/>
          </p:nvSpPr>
          <p:spPr bwMode="auto">
            <a:xfrm>
              <a:off x="5768" y="2741"/>
              <a:ext cx="748" cy="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400" dirty="0">
                  <a:latin typeface="Arial" pitchFamily="34" charset="0"/>
                  <a:ea typeface="Times New Roman" pitchFamily="18" charset="0"/>
                  <a:cs typeface="Arial" pitchFamily="34" charset="0"/>
                </a:rPr>
                <a:t>No</a:t>
              </a:r>
              <a:endParaRPr lang="es-ES" sz="1100" dirty="0">
                <a:latin typeface="Arial" pitchFamily="34" charset="0"/>
                <a:cs typeface="Arial" pitchFamily="34" charset="0"/>
              </a:endParaRPr>
            </a:p>
            <a:p>
              <a:pPr eaLnBrk="0" fontAlgn="base" hangingPunct="0">
                <a:spcBef>
                  <a:spcPct val="0"/>
                </a:spcBef>
                <a:spcAft>
                  <a:spcPct val="0"/>
                </a:spcAft>
              </a:pPr>
              <a:endParaRPr lang="es-ES" dirty="0">
                <a:latin typeface="Arial" pitchFamily="34" charset="0"/>
                <a:cs typeface="Arial" pitchFamily="34" charset="0"/>
              </a:endParaRPr>
            </a:p>
          </p:txBody>
        </p:sp>
        <p:sp>
          <p:nvSpPr>
            <p:cNvPr id="136" name="AutoShape 112"/>
            <p:cNvSpPr>
              <a:spLocks noChangeShapeType="1"/>
            </p:cNvSpPr>
            <p:nvPr/>
          </p:nvSpPr>
          <p:spPr bwMode="auto">
            <a:xfrm>
              <a:off x="5339" y="3069"/>
              <a:ext cx="139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sp>
        <p:nvSpPr>
          <p:cNvPr id="137" name="AutoShape 46"/>
          <p:cNvSpPr>
            <a:spLocks noChangeShapeType="1"/>
          </p:cNvSpPr>
          <p:nvPr/>
        </p:nvSpPr>
        <p:spPr bwMode="auto">
          <a:xfrm>
            <a:off x="4283765" y="6706464"/>
            <a:ext cx="0" cy="3602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grpSp>
        <p:nvGrpSpPr>
          <p:cNvPr id="138" name="8 Grupo"/>
          <p:cNvGrpSpPr>
            <a:grpSpLocks/>
          </p:cNvGrpSpPr>
          <p:nvPr/>
        </p:nvGrpSpPr>
        <p:grpSpPr bwMode="auto">
          <a:xfrm>
            <a:off x="2388456" y="7947706"/>
            <a:ext cx="533400" cy="902335"/>
            <a:chOff x="760" y="22691"/>
            <a:chExt cx="3808" cy="6357"/>
          </a:xfrm>
        </p:grpSpPr>
        <p:sp>
          <p:nvSpPr>
            <p:cNvPr id="139" name="Oval 388"/>
            <p:cNvSpPr>
              <a:spLocks noChangeArrowheads="1"/>
            </p:cNvSpPr>
            <p:nvPr/>
          </p:nvSpPr>
          <p:spPr bwMode="auto">
            <a:xfrm>
              <a:off x="760" y="25677"/>
              <a:ext cx="3808" cy="337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700" b="1" dirty="0">
                  <a:latin typeface="Arial" pitchFamily="34" charset="0"/>
                  <a:ea typeface="Times New Roman" pitchFamily="18" charset="0"/>
                  <a:cs typeface="Arial" pitchFamily="34" charset="0"/>
                </a:rPr>
                <a:t>C</a:t>
              </a:r>
              <a:endParaRPr lang="es-EC" dirty="0">
                <a:latin typeface="Arial" pitchFamily="34" charset="0"/>
                <a:cs typeface="Arial" pitchFamily="34" charset="0"/>
              </a:endParaRPr>
            </a:p>
          </p:txBody>
        </p:sp>
        <p:sp>
          <p:nvSpPr>
            <p:cNvPr id="140" name="Conector recto de flecha 66"/>
            <p:cNvSpPr>
              <a:spLocks noChangeShapeType="1"/>
            </p:cNvSpPr>
            <p:nvPr/>
          </p:nvSpPr>
          <p:spPr bwMode="auto">
            <a:xfrm flipH="1">
              <a:off x="2666" y="22691"/>
              <a:ext cx="1" cy="298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dirty="0"/>
            </a:p>
          </p:txBody>
        </p:sp>
      </p:grpSp>
      <p:sp>
        <p:nvSpPr>
          <p:cNvPr id="141" name="AutoShape 16"/>
          <p:cNvSpPr>
            <a:spLocks noChangeShapeType="1"/>
          </p:cNvSpPr>
          <p:nvPr/>
        </p:nvSpPr>
        <p:spPr bwMode="auto">
          <a:xfrm>
            <a:off x="2621472" y="7936201"/>
            <a:ext cx="301593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cxnSp>
        <p:nvCxnSpPr>
          <p:cNvPr id="143" name="142 Conector recto"/>
          <p:cNvCxnSpPr/>
          <p:nvPr/>
        </p:nvCxnSpPr>
        <p:spPr>
          <a:xfrm flipH="1">
            <a:off x="2679188" y="8117820"/>
            <a:ext cx="6342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AutoShape 382"/>
          <p:cNvSpPr>
            <a:spLocks noChangeShapeType="1"/>
          </p:cNvSpPr>
          <p:nvPr/>
        </p:nvSpPr>
        <p:spPr bwMode="auto">
          <a:xfrm rot="10800000">
            <a:off x="4992638" y="8117820"/>
            <a:ext cx="400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146" name="AutoShape 179"/>
          <p:cNvSpPr>
            <a:spLocks noChangeShapeType="1"/>
          </p:cNvSpPr>
          <p:nvPr/>
        </p:nvSpPr>
        <p:spPr bwMode="auto">
          <a:xfrm>
            <a:off x="9022237" y="7757852"/>
            <a:ext cx="0" cy="3599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109" name="AutoShape 45"/>
          <p:cNvSpPr>
            <a:spLocks noChangeShapeType="1"/>
          </p:cNvSpPr>
          <p:nvPr/>
        </p:nvSpPr>
        <p:spPr bwMode="auto">
          <a:xfrm>
            <a:off x="3507168" y="6010334"/>
            <a:ext cx="37335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110" name="AutoShape 269"/>
          <p:cNvSpPr>
            <a:spLocks noChangeShapeType="1"/>
          </p:cNvSpPr>
          <p:nvPr/>
        </p:nvSpPr>
        <p:spPr bwMode="auto">
          <a:xfrm>
            <a:off x="3275653" y="6010334"/>
            <a:ext cx="264963" cy="0"/>
          </a:xfrm>
          <a:prstGeom prst="straightConnector1">
            <a:avLst/>
          </a:prstGeom>
          <a:noFill/>
          <a:ln w="9525">
            <a:solidFill>
              <a:schemeClr val="accent1">
                <a:lumMod val="75000"/>
              </a:schemeClr>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111" name="110 Rectángulo"/>
          <p:cNvSpPr/>
          <p:nvPr/>
        </p:nvSpPr>
        <p:spPr>
          <a:xfrm>
            <a:off x="352128" y="8933860"/>
            <a:ext cx="12097344" cy="406265"/>
          </a:xfrm>
          <a:prstGeom prst="rect">
            <a:avLst/>
          </a:prstGeom>
        </p:spPr>
        <p:txBody>
          <a:bodyPr wrap="square" lIns="128016" tIns="64008" rIns="128016" bIns="64008">
            <a:spAutoFit/>
          </a:bodyPr>
          <a:lstStyle/>
          <a:p>
            <a:pPr lvl="0"/>
            <a:r>
              <a:rPr lang="es-EC" sz="1800" b="1" dirty="0">
                <a:latin typeface="Times New Roman" pitchFamily="18" charset="0"/>
                <a:cs typeface="Times New Roman" pitchFamily="18" charset="0"/>
              </a:rPr>
              <a:t>A.V. :</a:t>
            </a:r>
            <a:r>
              <a:rPr lang="es-EC" sz="1800" dirty="0">
                <a:latin typeface="Times New Roman" pitchFamily="18" charset="0"/>
                <a:cs typeface="Times New Roman" pitchFamily="18" charset="0"/>
              </a:rPr>
              <a:t> Análisis de vulnerabilidad</a:t>
            </a:r>
          </a:p>
        </p:txBody>
      </p:sp>
    </p:spTree>
    <p:extLst>
      <p:ext uri="{BB962C8B-B14F-4D97-AF65-F5344CB8AC3E}">
        <p14:creationId xmlns:p14="http://schemas.microsoft.com/office/powerpoint/2010/main" val="1456518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utoShape 204"/>
          <p:cNvSpPr>
            <a:spLocks noChangeShapeType="1"/>
          </p:cNvSpPr>
          <p:nvPr/>
        </p:nvSpPr>
        <p:spPr bwMode="auto">
          <a:xfrm flipV="1">
            <a:off x="4444927" y="1294511"/>
            <a:ext cx="0" cy="560262"/>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pPr algn="ctr"/>
            <a:endParaRPr lang="es-EC" dirty="0"/>
          </a:p>
        </p:txBody>
      </p:sp>
      <p:cxnSp>
        <p:nvCxnSpPr>
          <p:cNvPr id="55" name="AutoShape 402"/>
          <p:cNvCxnSpPr>
            <a:cxnSpLocks noChangeShapeType="1"/>
          </p:cNvCxnSpPr>
          <p:nvPr/>
        </p:nvCxnSpPr>
        <p:spPr bwMode="auto">
          <a:xfrm>
            <a:off x="2771597" y="1473831"/>
            <a:ext cx="0" cy="44938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4" name="AutoShape 164"/>
          <p:cNvSpPr>
            <a:spLocks noChangeShapeType="1"/>
          </p:cNvSpPr>
          <p:nvPr/>
        </p:nvSpPr>
        <p:spPr bwMode="auto">
          <a:xfrm flipV="1">
            <a:off x="2771597" y="1473830"/>
            <a:ext cx="0" cy="212040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cxnSp>
        <p:nvCxnSpPr>
          <p:cNvPr id="21526" name="AutoShape 22"/>
          <p:cNvCxnSpPr>
            <a:cxnSpLocks noChangeShapeType="1"/>
          </p:cNvCxnSpPr>
          <p:nvPr/>
        </p:nvCxnSpPr>
        <p:spPr bwMode="auto">
          <a:xfrm>
            <a:off x="3376465" y="6312768"/>
            <a:ext cx="78676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AutoShape 206"/>
          <p:cNvSpPr>
            <a:spLocks noChangeShapeType="1"/>
          </p:cNvSpPr>
          <p:nvPr/>
        </p:nvSpPr>
        <p:spPr bwMode="auto">
          <a:xfrm>
            <a:off x="7701240" y="2078698"/>
            <a:ext cx="4133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2" name="Oval 388"/>
          <p:cNvSpPr>
            <a:spLocks noChangeArrowheads="1"/>
          </p:cNvSpPr>
          <p:nvPr/>
        </p:nvSpPr>
        <p:spPr bwMode="auto">
          <a:xfrm>
            <a:off x="4182954" y="1096150"/>
            <a:ext cx="533400" cy="478492"/>
          </a:xfrm>
          <a:prstGeom prst="ellipse">
            <a:avLst/>
          </a:prstGeom>
          <a:solidFill>
            <a:srgbClr val="FFFFFF"/>
          </a:solidFill>
          <a:ln w="9525">
            <a:solidFill>
              <a:srgbClr val="000000"/>
            </a:solidFill>
            <a:round/>
            <a:headEnd/>
            <a:tailEnd/>
          </a:ln>
        </p:spPr>
        <p:txBody>
          <a:bodyPr vert="horz" wrap="square" lIns="128016" tIns="64008" rIns="128016" bIns="64008" numCol="1" anchor="t" anchorCtr="0" compatLnSpc="1">
            <a:prstTxWarp prst="textNoShape">
              <a:avLst/>
            </a:prstTxWarp>
          </a:bodyPr>
          <a:lstStyle/>
          <a:p>
            <a:pPr algn="ctr" fontAlgn="base">
              <a:spcBef>
                <a:spcPct val="0"/>
              </a:spcBef>
              <a:spcAft>
                <a:spcPct val="0"/>
              </a:spcAft>
            </a:pPr>
            <a:r>
              <a:rPr lang="es-EC" sz="1700" b="1" dirty="0">
                <a:latin typeface="Arial" pitchFamily="34" charset="0"/>
                <a:ea typeface="Times New Roman" pitchFamily="18" charset="0"/>
                <a:cs typeface="Arial" pitchFamily="34" charset="0"/>
              </a:rPr>
              <a:t>C</a:t>
            </a:r>
            <a:endParaRPr lang="es-EC" dirty="0">
              <a:latin typeface="Arial" pitchFamily="34" charset="0"/>
              <a:cs typeface="Arial" pitchFamily="34" charset="0"/>
            </a:endParaRPr>
          </a:p>
        </p:txBody>
      </p:sp>
      <p:sp>
        <p:nvSpPr>
          <p:cNvPr id="3" name="242 Rectángulo"/>
          <p:cNvSpPr>
            <a:spLocks noChangeArrowheads="1"/>
          </p:cNvSpPr>
          <p:nvPr/>
        </p:nvSpPr>
        <p:spPr bwMode="auto">
          <a:xfrm>
            <a:off x="8099624" y="1877075"/>
            <a:ext cx="2232814" cy="504056"/>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just" fontAlgn="base">
              <a:spcBef>
                <a:spcPct val="0"/>
              </a:spcBef>
              <a:spcAft>
                <a:spcPct val="0"/>
              </a:spcAft>
            </a:pPr>
            <a:r>
              <a:rPr lang="es-ES" sz="1300" dirty="0">
                <a:solidFill>
                  <a:srgbClr val="000000"/>
                </a:solidFill>
                <a:latin typeface="Arial" pitchFamily="34" charset="0"/>
                <a:cs typeface="Arial" pitchFamily="34" charset="0"/>
                <a:hlinkClick r:id="rId2" action="ppaction://hlinksldjump"/>
              </a:rPr>
              <a:t>Vulnerabilidad Política</a:t>
            </a:r>
            <a:endParaRPr lang="es-ES" sz="1300" dirty="0">
              <a:solidFill>
                <a:srgbClr val="000000"/>
              </a:solidFill>
              <a:latin typeface="Arial" pitchFamily="34" charset="0"/>
              <a:cs typeface="Arial" pitchFamily="34" charset="0"/>
            </a:endParaRPr>
          </a:p>
        </p:txBody>
      </p:sp>
      <p:grpSp>
        <p:nvGrpSpPr>
          <p:cNvPr id="9" name="Group 301"/>
          <p:cNvGrpSpPr>
            <a:grpSpLocks/>
          </p:cNvGrpSpPr>
          <p:nvPr/>
        </p:nvGrpSpPr>
        <p:grpSpPr bwMode="auto">
          <a:xfrm>
            <a:off x="3981331" y="1675454"/>
            <a:ext cx="2722118" cy="1512189"/>
            <a:chOff x="4635" y="10956"/>
            <a:chExt cx="3062" cy="1701"/>
          </a:xfrm>
        </p:grpSpPr>
        <p:sp>
          <p:nvSpPr>
            <p:cNvPr id="10" name="Text Box 211"/>
            <p:cNvSpPr txBox="1">
              <a:spLocks noChangeArrowheads="1"/>
            </p:cNvSpPr>
            <p:nvPr/>
          </p:nvSpPr>
          <p:spPr bwMode="auto">
            <a:xfrm>
              <a:off x="5676" y="11725"/>
              <a:ext cx="747"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S" sz="1400" dirty="0">
                  <a:latin typeface="Arial" pitchFamily="34" charset="0"/>
                  <a:cs typeface="Arial" pitchFamily="34" charset="0"/>
                </a:rPr>
                <a:t>No</a:t>
              </a:r>
            </a:p>
            <a:p>
              <a:pPr algn="ctr" fontAlgn="base">
                <a:spcBef>
                  <a:spcPct val="0"/>
                </a:spcBef>
                <a:spcAft>
                  <a:spcPct val="0"/>
                </a:spcAft>
              </a:pPr>
              <a:endParaRPr lang="es-EC" dirty="0">
                <a:latin typeface="Arial" pitchFamily="34" charset="0"/>
                <a:cs typeface="Arial" pitchFamily="34" charset="0"/>
              </a:endParaRPr>
            </a:p>
          </p:txBody>
        </p:sp>
        <p:sp>
          <p:nvSpPr>
            <p:cNvPr id="11" name="Text Box 202"/>
            <p:cNvSpPr txBox="1">
              <a:spLocks noChangeArrowheads="1"/>
            </p:cNvSpPr>
            <p:nvPr/>
          </p:nvSpPr>
          <p:spPr bwMode="auto">
            <a:xfrm>
              <a:off x="7140" y="11098"/>
              <a:ext cx="557"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S" sz="1400" dirty="0">
                  <a:latin typeface="Arial" pitchFamily="34" charset="0"/>
                  <a:cs typeface="Arial" pitchFamily="34" charset="0"/>
                </a:rPr>
                <a:t>Si</a:t>
              </a:r>
              <a:endParaRPr lang="es-EC" dirty="0">
                <a:latin typeface="Arial" pitchFamily="34" charset="0"/>
                <a:cs typeface="Arial" pitchFamily="34" charset="0"/>
              </a:endParaRPr>
            </a:p>
          </p:txBody>
        </p:sp>
        <p:grpSp>
          <p:nvGrpSpPr>
            <p:cNvPr id="12" name="262 Grupo"/>
            <p:cNvGrpSpPr>
              <a:grpSpLocks/>
            </p:cNvGrpSpPr>
            <p:nvPr/>
          </p:nvGrpSpPr>
          <p:grpSpPr bwMode="auto">
            <a:xfrm>
              <a:off x="4635" y="10956"/>
              <a:ext cx="3062" cy="1701"/>
              <a:chOff x="0" y="0"/>
              <a:chExt cx="19447" cy="10799"/>
            </a:xfrm>
          </p:grpSpPr>
          <p:sp>
            <p:nvSpPr>
              <p:cNvPr id="13" name="AutoShape 204"/>
              <p:cNvSpPr>
                <a:spLocks noChangeShapeType="1"/>
              </p:cNvSpPr>
              <p:nvPr/>
            </p:nvSpPr>
            <p:spPr bwMode="auto">
              <a:xfrm flipV="1">
                <a:off x="3048" y="6798"/>
                <a:ext cx="0" cy="400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14" name="AutoShape 205"/>
              <p:cNvSpPr>
                <a:spLocks noChangeShapeType="1"/>
              </p:cNvSpPr>
              <p:nvPr/>
            </p:nvSpPr>
            <p:spPr bwMode="auto">
              <a:xfrm>
                <a:off x="3214" y="6886"/>
                <a:ext cx="914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15" name="AutoShape 206"/>
              <p:cNvSpPr>
                <a:spLocks noChangeShapeType="1"/>
              </p:cNvSpPr>
              <p:nvPr/>
            </p:nvSpPr>
            <p:spPr bwMode="auto">
              <a:xfrm>
                <a:off x="16494" y="2952"/>
                <a:ext cx="2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16" name="AutoShape 207"/>
              <p:cNvSpPr>
                <a:spLocks noChangeShapeType="1"/>
              </p:cNvSpPr>
              <p:nvPr/>
            </p:nvSpPr>
            <p:spPr bwMode="auto">
              <a:xfrm>
                <a:off x="12289" y="4320"/>
                <a:ext cx="0" cy="25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17" name="AutoShape 208"/>
              <p:cNvSpPr>
                <a:spLocks noChangeShapeType="1"/>
              </p:cNvSpPr>
              <p:nvPr/>
            </p:nvSpPr>
            <p:spPr bwMode="auto">
              <a:xfrm>
                <a:off x="7240" y="2952"/>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18" name="Rectangle 209"/>
              <p:cNvSpPr>
                <a:spLocks noChangeArrowheads="1"/>
              </p:cNvSpPr>
              <p:nvPr/>
            </p:nvSpPr>
            <p:spPr bwMode="auto">
              <a:xfrm>
                <a:off x="0" y="1714"/>
                <a:ext cx="7144" cy="2661"/>
              </a:xfrm>
              <a:prstGeom prst="rect">
                <a:avLst/>
              </a:prstGeom>
              <a:gradFill rotWithShape="1">
                <a:gsLst>
                  <a:gs pos="0">
                    <a:srgbClr val="C9B5E8"/>
                  </a:gs>
                  <a:gs pos="35001">
                    <a:srgbClr val="D9CBEE"/>
                  </a:gs>
                  <a:gs pos="100000">
                    <a:srgbClr val="F0EAF9"/>
                  </a:gs>
                </a:gsLst>
                <a:lin ang="16200000" scaled="1"/>
              </a:gradFill>
              <a:ln w="9525">
                <a:solidFill>
                  <a:schemeClr val="accent4">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1400"/>
                  </a:spcAft>
                </a:pPr>
                <a:r>
                  <a:rPr lang="es-ES" sz="1400" dirty="0">
                    <a:solidFill>
                      <a:srgbClr val="000000"/>
                    </a:solidFill>
                    <a:latin typeface="Arial" pitchFamily="34" charset="0"/>
                    <a:cs typeface="Arial" pitchFamily="34" charset="0"/>
                  </a:rPr>
                  <a:t>ETAPA 9</a:t>
                </a:r>
                <a:endParaRPr lang="es-EC" dirty="0">
                  <a:latin typeface="Arial" pitchFamily="34" charset="0"/>
                  <a:cs typeface="Arial" pitchFamily="34" charset="0"/>
                </a:endParaRPr>
              </a:p>
            </p:txBody>
          </p:sp>
          <p:sp>
            <p:nvSpPr>
              <p:cNvPr id="19" name="AutoShape 210"/>
              <p:cNvSpPr>
                <a:spLocks noChangeArrowheads="1"/>
              </p:cNvSpPr>
              <p:nvPr/>
            </p:nvSpPr>
            <p:spPr bwMode="auto">
              <a:xfrm>
                <a:off x="8194" y="0"/>
                <a:ext cx="8083" cy="5765"/>
              </a:xfrm>
              <a:prstGeom prst="diamond">
                <a:avLst/>
              </a:prstGeom>
              <a:gradFill rotWithShape="1">
                <a:gsLst>
                  <a:gs pos="0">
                    <a:srgbClr val="FFBE86"/>
                  </a:gs>
                  <a:gs pos="35001">
                    <a:srgbClr val="FFD0AA"/>
                  </a:gs>
                  <a:gs pos="100000">
                    <a:srgbClr val="FFEBDB"/>
                  </a:gs>
                </a:gsLst>
                <a:lin ang="16200000" scaled="1"/>
              </a:gradFill>
              <a:ln w="9525">
                <a:solidFill>
                  <a:schemeClr val="accent6">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C" sz="1300" b="1" dirty="0">
                    <a:latin typeface="Arial" pitchFamily="34" charset="0"/>
                    <a:cs typeface="Arial" pitchFamily="34" charset="0"/>
                  </a:rPr>
                  <a:t>Ex. Inf.</a:t>
                </a:r>
                <a:endParaRPr lang="es-EC" b="1" dirty="0">
                  <a:latin typeface="Arial" pitchFamily="34" charset="0"/>
                  <a:cs typeface="Arial" pitchFamily="34" charset="0"/>
                </a:endParaRPr>
              </a:p>
            </p:txBody>
          </p:sp>
        </p:grpSp>
      </p:grpSp>
      <p:sp>
        <p:nvSpPr>
          <p:cNvPr id="20" name="Rectangle 201"/>
          <p:cNvSpPr>
            <a:spLocks noChangeArrowheads="1"/>
          </p:cNvSpPr>
          <p:nvPr/>
        </p:nvSpPr>
        <p:spPr bwMode="auto">
          <a:xfrm>
            <a:off x="6703234" y="1887737"/>
            <a:ext cx="1008112" cy="493395"/>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n-US" sz="1300" dirty="0">
                <a:latin typeface="Arial" pitchFamily="34" charset="0"/>
                <a:cs typeface="Arial" pitchFamily="34" charset="0"/>
              </a:rPr>
              <a:t>A.V. </a:t>
            </a:r>
            <a:r>
              <a:rPr lang="en-US" sz="1300" dirty="0" smtClean="0">
                <a:latin typeface="Arial" pitchFamily="34" charset="0"/>
                <a:cs typeface="Arial" pitchFamily="34" charset="0"/>
              </a:rPr>
              <a:t>Pol</a:t>
            </a:r>
            <a:r>
              <a:rPr lang="es-EC" sz="1300" dirty="0" smtClean="0">
                <a:latin typeface="Arial" pitchFamily="34" charset="0"/>
                <a:cs typeface="Arial" pitchFamily="34" charset="0"/>
              </a:rPr>
              <a:t>ítica</a:t>
            </a:r>
            <a:endParaRPr lang="es-EC" dirty="0">
              <a:latin typeface="Arial" pitchFamily="34" charset="0"/>
              <a:cs typeface="Arial" pitchFamily="34" charset="0"/>
            </a:endParaRPr>
          </a:p>
        </p:txBody>
      </p:sp>
      <p:sp>
        <p:nvSpPr>
          <p:cNvPr id="22" name="AutoShape 206"/>
          <p:cNvSpPr>
            <a:spLocks noChangeShapeType="1"/>
          </p:cNvSpPr>
          <p:nvPr/>
        </p:nvSpPr>
        <p:spPr bwMode="auto">
          <a:xfrm>
            <a:off x="7701240" y="3389243"/>
            <a:ext cx="4133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23" name="242 Rectángulo"/>
          <p:cNvSpPr>
            <a:spLocks noChangeArrowheads="1"/>
          </p:cNvSpPr>
          <p:nvPr/>
        </p:nvSpPr>
        <p:spPr bwMode="auto">
          <a:xfrm>
            <a:off x="8099624" y="3187621"/>
            <a:ext cx="2232814" cy="504056"/>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just" fontAlgn="base">
              <a:spcBef>
                <a:spcPct val="0"/>
              </a:spcBef>
              <a:spcAft>
                <a:spcPct val="0"/>
              </a:spcAft>
            </a:pPr>
            <a:r>
              <a:rPr lang="es-ES" sz="1300" dirty="0">
                <a:solidFill>
                  <a:srgbClr val="000000"/>
                </a:solidFill>
                <a:latin typeface="Arial" pitchFamily="34" charset="0"/>
                <a:cs typeface="Arial" pitchFamily="34" charset="0"/>
                <a:hlinkClick r:id="rId3" action="ppaction://hlinksldjump"/>
              </a:rPr>
              <a:t>Vulnerabilidad Legal</a:t>
            </a:r>
            <a:endParaRPr lang="es-ES" sz="1300" dirty="0">
              <a:solidFill>
                <a:srgbClr val="000000"/>
              </a:solidFill>
              <a:latin typeface="Arial" pitchFamily="34" charset="0"/>
              <a:cs typeface="Arial" pitchFamily="34" charset="0"/>
            </a:endParaRPr>
          </a:p>
        </p:txBody>
      </p:sp>
      <p:grpSp>
        <p:nvGrpSpPr>
          <p:cNvPr id="24" name="Group 301"/>
          <p:cNvGrpSpPr>
            <a:grpSpLocks/>
          </p:cNvGrpSpPr>
          <p:nvPr/>
        </p:nvGrpSpPr>
        <p:grpSpPr bwMode="auto">
          <a:xfrm>
            <a:off x="3880875" y="2985998"/>
            <a:ext cx="2822575" cy="1600200"/>
            <a:chOff x="4522" y="10956"/>
            <a:chExt cx="3175" cy="1800"/>
          </a:xfrm>
        </p:grpSpPr>
        <p:sp>
          <p:nvSpPr>
            <p:cNvPr id="25" name="Text Box 211"/>
            <p:cNvSpPr txBox="1">
              <a:spLocks noChangeArrowheads="1"/>
            </p:cNvSpPr>
            <p:nvPr/>
          </p:nvSpPr>
          <p:spPr bwMode="auto">
            <a:xfrm>
              <a:off x="5676" y="11782"/>
              <a:ext cx="747"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S" sz="1400" dirty="0">
                  <a:latin typeface="Arial" pitchFamily="34" charset="0"/>
                  <a:cs typeface="Arial" pitchFamily="34" charset="0"/>
                </a:rPr>
                <a:t>No</a:t>
              </a:r>
            </a:p>
            <a:p>
              <a:pPr algn="ctr" fontAlgn="base">
                <a:spcBef>
                  <a:spcPct val="0"/>
                </a:spcBef>
                <a:spcAft>
                  <a:spcPct val="0"/>
                </a:spcAft>
              </a:pPr>
              <a:endParaRPr lang="es-EC" dirty="0">
                <a:latin typeface="Arial" pitchFamily="34" charset="0"/>
                <a:cs typeface="Arial" pitchFamily="34" charset="0"/>
              </a:endParaRPr>
            </a:p>
          </p:txBody>
        </p:sp>
        <p:sp>
          <p:nvSpPr>
            <p:cNvPr id="26" name="Text Box 202"/>
            <p:cNvSpPr txBox="1">
              <a:spLocks noChangeArrowheads="1"/>
            </p:cNvSpPr>
            <p:nvPr/>
          </p:nvSpPr>
          <p:spPr bwMode="auto">
            <a:xfrm>
              <a:off x="7140" y="11098"/>
              <a:ext cx="557"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S" sz="1400" dirty="0">
                  <a:latin typeface="Arial" pitchFamily="34" charset="0"/>
                  <a:cs typeface="Arial" pitchFamily="34" charset="0"/>
                </a:rPr>
                <a:t>Si</a:t>
              </a:r>
              <a:endParaRPr lang="es-EC" dirty="0">
                <a:latin typeface="Arial" pitchFamily="34" charset="0"/>
                <a:cs typeface="Arial" pitchFamily="34" charset="0"/>
              </a:endParaRPr>
            </a:p>
          </p:txBody>
        </p:sp>
        <p:grpSp>
          <p:nvGrpSpPr>
            <p:cNvPr id="27" name="262 Grupo"/>
            <p:cNvGrpSpPr>
              <a:grpSpLocks/>
            </p:cNvGrpSpPr>
            <p:nvPr/>
          </p:nvGrpSpPr>
          <p:grpSpPr bwMode="auto">
            <a:xfrm>
              <a:off x="4522" y="10956"/>
              <a:ext cx="3175" cy="1800"/>
              <a:chOff x="-720" y="0"/>
              <a:chExt cx="20167" cy="11430"/>
            </a:xfrm>
          </p:grpSpPr>
          <p:sp>
            <p:nvSpPr>
              <p:cNvPr id="28" name="AutoShape 204"/>
              <p:cNvSpPr>
                <a:spLocks noChangeShapeType="1"/>
              </p:cNvSpPr>
              <p:nvPr/>
            </p:nvSpPr>
            <p:spPr bwMode="auto">
              <a:xfrm flipV="1">
                <a:off x="3048" y="7429"/>
                <a:ext cx="0" cy="400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29" name="AutoShape 205"/>
              <p:cNvSpPr>
                <a:spLocks noChangeShapeType="1"/>
              </p:cNvSpPr>
              <p:nvPr/>
            </p:nvSpPr>
            <p:spPr bwMode="auto">
              <a:xfrm>
                <a:off x="3143" y="7429"/>
                <a:ext cx="914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30" name="AutoShape 206"/>
              <p:cNvSpPr>
                <a:spLocks noChangeShapeType="1"/>
              </p:cNvSpPr>
              <p:nvPr/>
            </p:nvSpPr>
            <p:spPr bwMode="auto">
              <a:xfrm>
                <a:off x="16494" y="2952"/>
                <a:ext cx="2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31" name="AutoShape 207"/>
              <p:cNvSpPr>
                <a:spLocks noChangeShapeType="1"/>
              </p:cNvSpPr>
              <p:nvPr/>
            </p:nvSpPr>
            <p:spPr bwMode="auto">
              <a:xfrm>
                <a:off x="12289" y="4857"/>
                <a:ext cx="0" cy="25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32" name="AutoShape 208"/>
              <p:cNvSpPr>
                <a:spLocks noChangeShapeType="1"/>
              </p:cNvSpPr>
              <p:nvPr/>
            </p:nvSpPr>
            <p:spPr bwMode="auto">
              <a:xfrm>
                <a:off x="7240" y="2952"/>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33" name="Rectangle 209"/>
              <p:cNvSpPr>
                <a:spLocks noChangeArrowheads="1"/>
              </p:cNvSpPr>
              <p:nvPr/>
            </p:nvSpPr>
            <p:spPr bwMode="auto">
              <a:xfrm>
                <a:off x="-720" y="1714"/>
                <a:ext cx="7864" cy="2661"/>
              </a:xfrm>
              <a:prstGeom prst="rect">
                <a:avLst/>
              </a:prstGeom>
              <a:gradFill rotWithShape="1">
                <a:gsLst>
                  <a:gs pos="0">
                    <a:srgbClr val="C9B5E8"/>
                  </a:gs>
                  <a:gs pos="35001">
                    <a:srgbClr val="D9CBEE"/>
                  </a:gs>
                  <a:gs pos="100000">
                    <a:srgbClr val="F0EAF9"/>
                  </a:gs>
                </a:gsLst>
                <a:lin ang="16200000" scaled="1"/>
              </a:gradFill>
              <a:ln w="9525">
                <a:solidFill>
                  <a:schemeClr val="accent4">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1400"/>
                  </a:spcAft>
                </a:pPr>
                <a:r>
                  <a:rPr lang="es-ES" sz="1400" dirty="0">
                    <a:solidFill>
                      <a:srgbClr val="000000"/>
                    </a:solidFill>
                    <a:latin typeface="Arial" pitchFamily="34" charset="0"/>
                    <a:cs typeface="Arial" pitchFamily="34" charset="0"/>
                  </a:rPr>
                  <a:t>ETAPA 10</a:t>
                </a:r>
                <a:endParaRPr lang="es-EC" dirty="0">
                  <a:latin typeface="Arial" pitchFamily="34" charset="0"/>
                  <a:cs typeface="Arial" pitchFamily="34" charset="0"/>
                </a:endParaRPr>
              </a:p>
            </p:txBody>
          </p:sp>
          <p:sp>
            <p:nvSpPr>
              <p:cNvPr id="34" name="AutoShape 210"/>
              <p:cNvSpPr>
                <a:spLocks noChangeArrowheads="1"/>
              </p:cNvSpPr>
              <p:nvPr/>
            </p:nvSpPr>
            <p:spPr bwMode="auto">
              <a:xfrm>
                <a:off x="8194" y="0"/>
                <a:ext cx="8083" cy="5765"/>
              </a:xfrm>
              <a:prstGeom prst="diamond">
                <a:avLst/>
              </a:prstGeom>
              <a:gradFill rotWithShape="1">
                <a:gsLst>
                  <a:gs pos="0">
                    <a:srgbClr val="FFBE86"/>
                  </a:gs>
                  <a:gs pos="35001">
                    <a:srgbClr val="FFD0AA"/>
                  </a:gs>
                  <a:gs pos="100000">
                    <a:srgbClr val="FFEBDB"/>
                  </a:gs>
                </a:gsLst>
                <a:lin ang="16200000" scaled="1"/>
              </a:gradFill>
              <a:ln w="9525">
                <a:solidFill>
                  <a:schemeClr val="accent6">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C" sz="1300" b="1" dirty="0">
                    <a:latin typeface="Arial" pitchFamily="34" charset="0"/>
                    <a:cs typeface="Arial" pitchFamily="34" charset="0"/>
                  </a:rPr>
                  <a:t>Ex. Inf.</a:t>
                </a:r>
                <a:endParaRPr lang="es-EC" b="1" dirty="0">
                  <a:latin typeface="Arial" pitchFamily="34" charset="0"/>
                  <a:cs typeface="Arial" pitchFamily="34" charset="0"/>
                </a:endParaRPr>
              </a:p>
            </p:txBody>
          </p:sp>
        </p:grpSp>
      </p:grpSp>
      <p:sp>
        <p:nvSpPr>
          <p:cNvPr id="35" name="Rectangle 201"/>
          <p:cNvSpPr>
            <a:spLocks noChangeArrowheads="1"/>
          </p:cNvSpPr>
          <p:nvPr/>
        </p:nvSpPr>
        <p:spPr bwMode="auto">
          <a:xfrm>
            <a:off x="6703234" y="3198283"/>
            <a:ext cx="1008112" cy="493395"/>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n-US" sz="1300" dirty="0">
                <a:latin typeface="Arial" pitchFamily="34" charset="0"/>
                <a:cs typeface="Arial" pitchFamily="34" charset="0"/>
              </a:rPr>
              <a:t>A.V. </a:t>
            </a:r>
            <a:r>
              <a:rPr lang="es-EC" sz="1300" dirty="0">
                <a:latin typeface="Arial" pitchFamily="34" charset="0"/>
                <a:cs typeface="Arial" pitchFamily="34" charset="0"/>
              </a:rPr>
              <a:t>Legal</a:t>
            </a:r>
            <a:endParaRPr lang="es-EC" dirty="0">
              <a:latin typeface="Arial" pitchFamily="34" charset="0"/>
              <a:cs typeface="Arial" pitchFamily="34" charset="0"/>
            </a:endParaRPr>
          </a:p>
        </p:txBody>
      </p:sp>
      <p:sp>
        <p:nvSpPr>
          <p:cNvPr id="36" name="AutoShape 206"/>
          <p:cNvSpPr>
            <a:spLocks noChangeShapeType="1"/>
          </p:cNvSpPr>
          <p:nvPr/>
        </p:nvSpPr>
        <p:spPr bwMode="auto">
          <a:xfrm>
            <a:off x="7802052" y="4800600"/>
            <a:ext cx="4133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128016" tIns="64008" rIns="128016" bIns="64008" numCol="1" anchor="t" anchorCtr="0" compatLnSpc="1">
            <a:prstTxWarp prst="textNoShape">
              <a:avLst/>
            </a:prstTxWarp>
          </a:bodyPr>
          <a:lstStyle/>
          <a:p>
            <a:endParaRPr lang="es-EC" dirty="0"/>
          </a:p>
        </p:txBody>
      </p:sp>
      <p:sp>
        <p:nvSpPr>
          <p:cNvPr id="37" name="242 Rectángulo"/>
          <p:cNvSpPr>
            <a:spLocks noChangeArrowheads="1"/>
          </p:cNvSpPr>
          <p:nvPr/>
        </p:nvSpPr>
        <p:spPr bwMode="auto">
          <a:xfrm>
            <a:off x="8099624" y="4498166"/>
            <a:ext cx="2232814" cy="504056"/>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just" fontAlgn="base">
              <a:spcBef>
                <a:spcPct val="0"/>
              </a:spcBef>
              <a:spcAft>
                <a:spcPct val="0"/>
              </a:spcAft>
            </a:pPr>
            <a:r>
              <a:rPr lang="es-ES" sz="1300" dirty="0">
                <a:solidFill>
                  <a:srgbClr val="000000"/>
                </a:solidFill>
                <a:latin typeface="Arial" pitchFamily="34" charset="0"/>
                <a:cs typeface="Arial" pitchFamily="34" charset="0"/>
                <a:hlinkClick r:id="rId4" action="ppaction://hlinksldjump"/>
              </a:rPr>
              <a:t>Vulnerabilidad Institucional</a:t>
            </a:r>
            <a:endParaRPr lang="es-ES" sz="1300" dirty="0">
              <a:solidFill>
                <a:srgbClr val="000000"/>
              </a:solidFill>
              <a:latin typeface="Arial" pitchFamily="34" charset="0"/>
              <a:cs typeface="Arial" pitchFamily="34" charset="0"/>
            </a:endParaRPr>
          </a:p>
        </p:txBody>
      </p:sp>
      <p:grpSp>
        <p:nvGrpSpPr>
          <p:cNvPr id="38" name="Group 301"/>
          <p:cNvGrpSpPr>
            <a:grpSpLocks/>
          </p:cNvGrpSpPr>
          <p:nvPr/>
        </p:nvGrpSpPr>
        <p:grpSpPr bwMode="auto">
          <a:xfrm>
            <a:off x="3880875" y="4346588"/>
            <a:ext cx="2822575" cy="807212"/>
            <a:chOff x="4522" y="10956"/>
            <a:chExt cx="3175" cy="908"/>
          </a:xfrm>
        </p:grpSpPr>
        <p:sp>
          <p:nvSpPr>
            <p:cNvPr id="40" name="Text Box 202"/>
            <p:cNvSpPr txBox="1">
              <a:spLocks noChangeArrowheads="1"/>
            </p:cNvSpPr>
            <p:nvPr/>
          </p:nvSpPr>
          <p:spPr bwMode="auto">
            <a:xfrm>
              <a:off x="7140" y="11098"/>
              <a:ext cx="557"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S" sz="1400" dirty="0">
                  <a:latin typeface="Arial" pitchFamily="34" charset="0"/>
                  <a:cs typeface="Arial" pitchFamily="34" charset="0"/>
                </a:rPr>
                <a:t>Si</a:t>
              </a:r>
              <a:endParaRPr lang="es-EC" dirty="0">
                <a:latin typeface="Arial" pitchFamily="34" charset="0"/>
                <a:cs typeface="Arial" pitchFamily="34" charset="0"/>
              </a:endParaRPr>
            </a:p>
          </p:txBody>
        </p:sp>
        <p:grpSp>
          <p:nvGrpSpPr>
            <p:cNvPr id="41" name="262 Grupo"/>
            <p:cNvGrpSpPr>
              <a:grpSpLocks/>
            </p:cNvGrpSpPr>
            <p:nvPr/>
          </p:nvGrpSpPr>
          <p:grpSpPr bwMode="auto">
            <a:xfrm>
              <a:off x="4522" y="10956"/>
              <a:ext cx="3175" cy="908"/>
              <a:chOff x="-718" y="0"/>
              <a:chExt cx="20165" cy="5765"/>
            </a:xfrm>
          </p:grpSpPr>
          <p:sp>
            <p:nvSpPr>
              <p:cNvPr id="44" name="AutoShape 206"/>
              <p:cNvSpPr>
                <a:spLocks noChangeShapeType="1"/>
              </p:cNvSpPr>
              <p:nvPr/>
            </p:nvSpPr>
            <p:spPr bwMode="auto">
              <a:xfrm>
                <a:off x="16494" y="2952"/>
                <a:ext cx="2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46" name="AutoShape 208"/>
              <p:cNvSpPr>
                <a:spLocks noChangeShapeType="1"/>
              </p:cNvSpPr>
              <p:nvPr/>
            </p:nvSpPr>
            <p:spPr bwMode="auto">
              <a:xfrm>
                <a:off x="7240" y="2952"/>
                <a:ext cx="1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47" name="Rectangle 209"/>
              <p:cNvSpPr>
                <a:spLocks noChangeArrowheads="1"/>
              </p:cNvSpPr>
              <p:nvPr/>
            </p:nvSpPr>
            <p:spPr bwMode="auto">
              <a:xfrm>
                <a:off x="-718" y="1714"/>
                <a:ext cx="7862" cy="2661"/>
              </a:xfrm>
              <a:prstGeom prst="rect">
                <a:avLst/>
              </a:prstGeom>
              <a:gradFill rotWithShape="1">
                <a:gsLst>
                  <a:gs pos="0">
                    <a:srgbClr val="C9B5E8"/>
                  </a:gs>
                  <a:gs pos="35001">
                    <a:srgbClr val="D9CBEE"/>
                  </a:gs>
                  <a:gs pos="100000">
                    <a:srgbClr val="F0EAF9"/>
                  </a:gs>
                </a:gsLst>
                <a:lin ang="16200000" scaled="1"/>
              </a:gradFill>
              <a:ln w="9525">
                <a:solidFill>
                  <a:schemeClr val="accent4">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1400"/>
                  </a:spcAft>
                </a:pPr>
                <a:r>
                  <a:rPr lang="es-ES" sz="1400" dirty="0">
                    <a:solidFill>
                      <a:srgbClr val="000000"/>
                    </a:solidFill>
                    <a:latin typeface="Arial" pitchFamily="34" charset="0"/>
                    <a:cs typeface="Arial" pitchFamily="34" charset="0"/>
                  </a:rPr>
                  <a:t>ETAPA 11</a:t>
                </a:r>
                <a:endParaRPr lang="es-EC" dirty="0">
                  <a:latin typeface="Arial" pitchFamily="34" charset="0"/>
                  <a:cs typeface="Arial" pitchFamily="34" charset="0"/>
                </a:endParaRPr>
              </a:p>
            </p:txBody>
          </p:sp>
          <p:sp>
            <p:nvSpPr>
              <p:cNvPr id="48" name="AutoShape 210"/>
              <p:cNvSpPr>
                <a:spLocks noChangeArrowheads="1"/>
              </p:cNvSpPr>
              <p:nvPr/>
            </p:nvSpPr>
            <p:spPr bwMode="auto">
              <a:xfrm>
                <a:off x="8194" y="0"/>
                <a:ext cx="8083" cy="5765"/>
              </a:xfrm>
              <a:prstGeom prst="diamond">
                <a:avLst/>
              </a:prstGeom>
              <a:gradFill rotWithShape="1">
                <a:gsLst>
                  <a:gs pos="0">
                    <a:srgbClr val="FFBE86"/>
                  </a:gs>
                  <a:gs pos="35001">
                    <a:srgbClr val="FFD0AA"/>
                  </a:gs>
                  <a:gs pos="100000">
                    <a:srgbClr val="FFEBDB"/>
                  </a:gs>
                </a:gsLst>
                <a:lin ang="16200000" scaled="1"/>
              </a:gradFill>
              <a:ln w="9525">
                <a:solidFill>
                  <a:schemeClr val="accent6">
                    <a:lumMod val="75000"/>
                  </a:schemeClr>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400"/>
                  </a:spcAft>
                </a:pPr>
                <a:r>
                  <a:rPr lang="es-EC" sz="1300" b="1" dirty="0">
                    <a:latin typeface="Arial" pitchFamily="34" charset="0"/>
                    <a:cs typeface="Arial" pitchFamily="34" charset="0"/>
                  </a:rPr>
                  <a:t>Ex. Inf.</a:t>
                </a:r>
                <a:endParaRPr lang="es-EC" b="1" dirty="0">
                  <a:latin typeface="Arial" pitchFamily="34" charset="0"/>
                  <a:cs typeface="Arial" pitchFamily="34" charset="0"/>
                </a:endParaRPr>
              </a:p>
            </p:txBody>
          </p:sp>
        </p:grpSp>
      </p:grpSp>
      <p:sp>
        <p:nvSpPr>
          <p:cNvPr id="49" name="Rectangle 201"/>
          <p:cNvSpPr>
            <a:spLocks noChangeArrowheads="1"/>
          </p:cNvSpPr>
          <p:nvPr/>
        </p:nvSpPr>
        <p:spPr bwMode="auto">
          <a:xfrm>
            <a:off x="6703233" y="4508828"/>
            <a:ext cx="1204682" cy="522031"/>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n-US" sz="1300" dirty="0">
                <a:latin typeface="Arial" pitchFamily="34" charset="0"/>
                <a:cs typeface="Arial" pitchFamily="34" charset="0"/>
              </a:rPr>
              <a:t>A.V. </a:t>
            </a:r>
            <a:r>
              <a:rPr lang="es-EC" sz="1300" dirty="0">
                <a:latin typeface="Arial" pitchFamily="34" charset="0"/>
                <a:cs typeface="Arial" pitchFamily="34" charset="0"/>
              </a:rPr>
              <a:t>Institucional</a:t>
            </a:r>
            <a:endParaRPr lang="es-EC" dirty="0">
              <a:latin typeface="Arial" pitchFamily="34" charset="0"/>
              <a:cs typeface="Arial" pitchFamily="34" charset="0"/>
            </a:endParaRPr>
          </a:p>
        </p:txBody>
      </p:sp>
      <p:sp>
        <p:nvSpPr>
          <p:cNvPr id="50" name="Oval 20"/>
          <p:cNvSpPr>
            <a:spLocks noChangeArrowheads="1"/>
          </p:cNvSpPr>
          <p:nvPr/>
        </p:nvSpPr>
        <p:spPr bwMode="auto">
          <a:xfrm>
            <a:off x="2442042" y="1070586"/>
            <a:ext cx="531178" cy="471170"/>
          </a:xfrm>
          <a:prstGeom prst="ellipse">
            <a:avLst/>
          </a:prstGeom>
          <a:solidFill>
            <a:srgbClr val="FFFFFF"/>
          </a:solidFill>
          <a:ln w="9525">
            <a:solidFill>
              <a:srgbClr val="000000"/>
            </a:solidFill>
            <a:round/>
            <a:headEnd/>
            <a:tailEnd/>
          </a:ln>
        </p:spPr>
        <p:txBody>
          <a:bodyPr vert="horz" wrap="square" lIns="128016" tIns="64008" rIns="128016" bIns="64008" numCol="1" anchor="t" anchorCtr="0" compatLnSpc="1">
            <a:prstTxWarp prst="textNoShape">
              <a:avLst/>
            </a:prstTxWarp>
          </a:bodyPr>
          <a:lstStyle/>
          <a:p>
            <a:pPr algn="ctr" fontAlgn="base">
              <a:spcBef>
                <a:spcPct val="0"/>
              </a:spcBef>
              <a:spcAft>
                <a:spcPts val="1400"/>
              </a:spcAft>
            </a:pPr>
            <a:r>
              <a:rPr lang="es-EC" sz="2000" b="1" dirty="0">
                <a:latin typeface="Calibri" pitchFamily="34" charset="0"/>
                <a:cs typeface="Arial" pitchFamily="34" charset="0"/>
              </a:rPr>
              <a:t>B</a:t>
            </a:r>
            <a:endParaRPr lang="es-EC" sz="2000" dirty="0">
              <a:latin typeface="Arial" pitchFamily="34" charset="0"/>
              <a:cs typeface="Arial" pitchFamily="34" charset="0"/>
            </a:endParaRPr>
          </a:p>
        </p:txBody>
      </p:sp>
      <p:sp>
        <p:nvSpPr>
          <p:cNvPr id="51" name="Rectangle 21"/>
          <p:cNvSpPr>
            <a:spLocks noChangeArrowheads="1"/>
          </p:cNvSpPr>
          <p:nvPr/>
        </p:nvSpPr>
        <p:spPr bwMode="auto">
          <a:xfrm>
            <a:off x="2267542" y="5967656"/>
            <a:ext cx="1160145" cy="546735"/>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ts val="1400"/>
              </a:spcAft>
            </a:pPr>
            <a:r>
              <a:rPr lang="es-EC" sz="1400" b="1" dirty="0">
                <a:latin typeface="Arial" pitchFamily="34" charset="0"/>
                <a:cs typeface="Arial" pitchFamily="34" charset="0"/>
              </a:rPr>
              <a:t>OBJETIVO 4</a:t>
            </a:r>
            <a:endParaRPr lang="es-EC" dirty="0">
              <a:latin typeface="Arial" pitchFamily="34" charset="0"/>
              <a:cs typeface="Arial" pitchFamily="34" charset="0"/>
            </a:endParaRPr>
          </a:p>
        </p:txBody>
      </p:sp>
      <p:sp>
        <p:nvSpPr>
          <p:cNvPr id="52" name="Rectangle 23"/>
          <p:cNvSpPr>
            <a:spLocks noChangeArrowheads="1"/>
          </p:cNvSpPr>
          <p:nvPr/>
        </p:nvSpPr>
        <p:spPr bwMode="auto">
          <a:xfrm>
            <a:off x="4182954" y="6114340"/>
            <a:ext cx="4536504" cy="4000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128016" tIns="64008" rIns="128016" bIns="64008" numCol="1" anchor="ctr" anchorCtr="0" compatLnSpc="1">
            <a:prstTxWarp prst="textNoShape">
              <a:avLst/>
            </a:prstTxWarp>
          </a:bodyPr>
          <a:lstStyle/>
          <a:p>
            <a:pPr algn="ctr" fontAlgn="base">
              <a:spcBef>
                <a:spcPct val="0"/>
              </a:spcBef>
              <a:spcAft>
                <a:spcPct val="0"/>
              </a:spcAft>
            </a:pPr>
            <a:r>
              <a:rPr lang="es-EC" sz="1400" dirty="0">
                <a:latin typeface="Arial" pitchFamily="34" charset="0"/>
                <a:cs typeface="Arial" pitchFamily="34" charset="0"/>
                <a:hlinkClick r:id="rId5" action="ppaction://hlinksldjump"/>
              </a:rPr>
              <a:t>Guía para la planificación del Plan de  Contingencia</a:t>
            </a:r>
            <a:endParaRPr lang="es-EC" dirty="0">
              <a:latin typeface="Arial" pitchFamily="34" charset="0"/>
              <a:cs typeface="Arial" pitchFamily="34" charset="0"/>
            </a:endParaRPr>
          </a:p>
        </p:txBody>
      </p:sp>
      <p:sp>
        <p:nvSpPr>
          <p:cNvPr id="53" name="52 Rectángulo"/>
          <p:cNvSpPr/>
          <p:nvPr/>
        </p:nvSpPr>
        <p:spPr>
          <a:xfrm>
            <a:off x="352128" y="8933860"/>
            <a:ext cx="12097344" cy="406265"/>
          </a:xfrm>
          <a:prstGeom prst="rect">
            <a:avLst/>
          </a:prstGeom>
        </p:spPr>
        <p:txBody>
          <a:bodyPr wrap="square" lIns="128016" tIns="64008" rIns="128016" bIns="64008">
            <a:spAutoFit/>
          </a:bodyPr>
          <a:lstStyle/>
          <a:p>
            <a:pPr lvl="0"/>
            <a:r>
              <a:rPr lang="es-EC" sz="1800" b="1" dirty="0">
                <a:latin typeface="Times New Roman" pitchFamily="18" charset="0"/>
                <a:cs typeface="Times New Roman" pitchFamily="18" charset="0"/>
              </a:rPr>
              <a:t>A.V. :</a:t>
            </a:r>
            <a:r>
              <a:rPr lang="es-EC" sz="1800" dirty="0">
                <a:latin typeface="Times New Roman" pitchFamily="18" charset="0"/>
                <a:cs typeface="Times New Roman" pitchFamily="18" charset="0"/>
              </a:rPr>
              <a:t> Análisis de vulnerabilidad</a:t>
            </a:r>
          </a:p>
        </p:txBody>
      </p:sp>
      <p:sp>
        <p:nvSpPr>
          <p:cNvPr id="4" name="3 CuadroTexto">
            <a:hlinkClick r:id="rId6" action="ppaction://hlinksldjump"/>
          </p:cNvPr>
          <p:cNvSpPr txBox="1"/>
          <p:nvPr/>
        </p:nvSpPr>
        <p:spPr>
          <a:xfrm>
            <a:off x="6976865" y="8990352"/>
            <a:ext cx="5112568" cy="477054"/>
          </a:xfrm>
          <a:prstGeom prst="rect">
            <a:avLst/>
          </a:prstGeom>
          <a:noFill/>
        </p:spPr>
        <p:txBody>
          <a:bodyPr wrap="square" rtlCol="0">
            <a:spAutoFit/>
          </a:bodyPr>
          <a:lstStyle/>
          <a:p>
            <a:r>
              <a:rPr lang="en-US" dirty="0" err="1" smtClean="0"/>
              <a:t>Conclusiones</a:t>
            </a:r>
            <a:r>
              <a:rPr lang="en-US" dirty="0" smtClean="0"/>
              <a:t> y </a:t>
            </a:r>
            <a:r>
              <a:rPr lang="en-US" dirty="0" err="1"/>
              <a:t>R</a:t>
            </a:r>
            <a:r>
              <a:rPr lang="en-US" dirty="0" err="1" smtClean="0"/>
              <a:t>ecomendaciones</a:t>
            </a:r>
            <a:endParaRPr lang="es-EC" dirty="0"/>
          </a:p>
        </p:txBody>
      </p:sp>
    </p:spTree>
    <p:extLst>
      <p:ext uri="{BB962C8B-B14F-4D97-AF65-F5344CB8AC3E}">
        <p14:creationId xmlns:p14="http://schemas.microsoft.com/office/powerpoint/2010/main" val="1905621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6114</TotalTime>
  <Words>3333</Words>
  <Application>Microsoft Office PowerPoint</Application>
  <PresentationFormat>Papel A3 (297 x 420 mm)</PresentationFormat>
  <Paragraphs>975</Paragraphs>
  <Slides>38</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0" baseType="lpstr">
      <vt:lpstr>Civil</vt:lpstr>
      <vt:lpstr>Documento</vt:lpstr>
      <vt:lpstr>ESCUELA POLITÉCNICA DEL EJÉRCITO CARRERA DE INGENIERÍA GEOGRÁFICA Y DEL MEDIO AMBIENTE (CIGMA)</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 de Alcantarillado         </vt:lpstr>
      <vt:lpstr>Presentación de PowerPoint</vt:lpstr>
      <vt:lpstr>Presentación de PowerPoint</vt:lpstr>
      <vt:lpstr>Presentación de PowerPoint</vt:lpstr>
      <vt:lpstr>Presentación de PowerPoint</vt:lpstr>
      <vt:lpstr>Presentación de PowerPoint</vt:lpstr>
      <vt:lpstr>GUÍA PARA LA PLANIFICACIÓN DE CONTINGENCIAS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POLÍTICO</vt:lpstr>
      <vt:lpstr>ANÁLISIS LEGAL</vt:lpstr>
      <vt:lpstr>ANÁLISIS INSTITUCIONAL</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CARRERA DE INGENIERÍA GEOGRÁFICA Y DEL MEDIO AMBIENTE (CIGMA)</dc:title>
  <dc:creator>SONY</dc:creator>
  <cp:lastModifiedBy>User 7</cp:lastModifiedBy>
  <cp:revision>267</cp:revision>
  <dcterms:created xsi:type="dcterms:W3CDTF">2012-11-15T20:11:00Z</dcterms:created>
  <dcterms:modified xsi:type="dcterms:W3CDTF">2013-07-04T16:13:48Z</dcterms:modified>
</cp:coreProperties>
</file>