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648" r:id="rId1"/>
  </p:sldMasterIdLst>
  <p:notesMasterIdLst>
    <p:notesMasterId r:id="rId46"/>
  </p:notesMasterIdLst>
  <p:sldIdLst>
    <p:sldId id="256" r:id="rId2"/>
    <p:sldId id="271" r:id="rId3"/>
    <p:sldId id="301" r:id="rId4"/>
    <p:sldId id="272" r:id="rId5"/>
    <p:sldId id="273" r:id="rId6"/>
    <p:sldId id="274" r:id="rId7"/>
    <p:sldId id="275" r:id="rId8"/>
    <p:sldId id="276" r:id="rId9"/>
    <p:sldId id="278" r:id="rId10"/>
    <p:sldId id="302" r:id="rId11"/>
    <p:sldId id="280" r:id="rId12"/>
    <p:sldId id="282" r:id="rId13"/>
    <p:sldId id="283" r:id="rId14"/>
    <p:sldId id="284" r:id="rId15"/>
    <p:sldId id="285" r:id="rId16"/>
    <p:sldId id="303" r:id="rId17"/>
    <p:sldId id="286" r:id="rId18"/>
    <p:sldId id="287" r:id="rId19"/>
    <p:sldId id="288" r:id="rId20"/>
    <p:sldId id="290" r:id="rId21"/>
    <p:sldId id="291" r:id="rId22"/>
    <p:sldId id="292" r:id="rId23"/>
    <p:sldId id="293" r:id="rId24"/>
    <p:sldId id="304" r:id="rId25"/>
    <p:sldId id="294" r:id="rId26"/>
    <p:sldId id="295" r:id="rId27"/>
    <p:sldId id="296" r:id="rId28"/>
    <p:sldId id="297" r:id="rId29"/>
    <p:sldId id="305" r:id="rId30"/>
    <p:sldId id="298" r:id="rId31"/>
    <p:sldId id="299" r:id="rId32"/>
    <p:sldId id="307" r:id="rId33"/>
    <p:sldId id="309" r:id="rId34"/>
    <p:sldId id="308" r:id="rId35"/>
    <p:sldId id="311" r:id="rId36"/>
    <p:sldId id="310" r:id="rId37"/>
    <p:sldId id="312" r:id="rId38"/>
    <p:sldId id="313" r:id="rId39"/>
    <p:sldId id="314" r:id="rId40"/>
    <p:sldId id="321" r:id="rId41"/>
    <p:sldId id="317" r:id="rId42"/>
    <p:sldId id="318" r:id="rId43"/>
    <p:sldId id="322" r:id="rId44"/>
    <p:sldId id="324" r:id="rId4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E7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03" autoAdjust="0"/>
    <p:restoredTop sz="89474" autoAdjust="0"/>
  </p:normalViewPr>
  <p:slideViewPr>
    <p:cSldViewPr>
      <p:cViewPr varScale="1">
        <p:scale>
          <a:sx n="51" d="100"/>
          <a:sy n="51" d="100"/>
        </p:scale>
        <p:origin x="-1166" y="-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7AFCBD-DF93-481E-9529-A3A4D9C61FBD}"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pt-BR"/>
        </a:p>
      </dgm:t>
    </dgm:pt>
    <dgm:pt modelId="{DD020073-439E-40FC-955D-B50605E53AC0}">
      <dgm:prSet phldrT="[Texto]"/>
      <dgm:spPr/>
      <dgm:t>
        <a:bodyPr/>
        <a:lstStyle/>
        <a:p>
          <a:r>
            <a:rPr lang="es-ES" b="1" dirty="0" smtClean="0"/>
            <a:t>Producciones Internas</a:t>
          </a:r>
          <a:endParaRPr lang="pt-BR" b="1" dirty="0"/>
        </a:p>
      </dgm:t>
    </dgm:pt>
    <dgm:pt modelId="{191220E7-62AD-4D14-A802-2E0BA262BBE5}" type="parTrans" cxnId="{14A640D3-F1F6-42AF-856C-A1C5B811FE81}">
      <dgm:prSet/>
      <dgm:spPr/>
      <dgm:t>
        <a:bodyPr/>
        <a:lstStyle/>
        <a:p>
          <a:endParaRPr lang="pt-BR"/>
        </a:p>
      </dgm:t>
    </dgm:pt>
    <dgm:pt modelId="{9F8C91A1-9388-423F-9459-4691777E24F1}" type="sibTrans" cxnId="{14A640D3-F1F6-42AF-856C-A1C5B811FE81}">
      <dgm:prSet/>
      <dgm:spPr/>
      <dgm:t>
        <a:bodyPr/>
        <a:lstStyle/>
        <a:p>
          <a:endParaRPr lang="pt-BR"/>
        </a:p>
      </dgm:t>
    </dgm:pt>
    <dgm:pt modelId="{796D7D12-ADCF-4B41-AC8B-3DEDDF8220F3}">
      <dgm:prSet phldrT="[Texto]"/>
      <dgm:spPr/>
      <dgm:t>
        <a:bodyPr/>
        <a:lstStyle/>
        <a:p>
          <a:r>
            <a:rPr lang="es-ES" dirty="0" err="1" smtClean="0"/>
            <a:t>Centralinas</a:t>
          </a:r>
          <a:r>
            <a:rPr lang="es-ES" dirty="0" smtClean="0"/>
            <a:t>, Andamios</a:t>
          </a:r>
          <a:endParaRPr lang="pt-BR" dirty="0"/>
        </a:p>
      </dgm:t>
    </dgm:pt>
    <dgm:pt modelId="{738A8B25-75BE-4F5E-BF8D-DB43749537E8}" type="parTrans" cxnId="{537CF966-DC58-439E-8940-C9B744DEE40F}">
      <dgm:prSet/>
      <dgm:spPr/>
      <dgm:t>
        <a:bodyPr/>
        <a:lstStyle/>
        <a:p>
          <a:endParaRPr lang="pt-BR"/>
        </a:p>
      </dgm:t>
    </dgm:pt>
    <dgm:pt modelId="{A1D10F9E-7333-495C-815F-C5F9C4CD9D77}" type="sibTrans" cxnId="{537CF966-DC58-439E-8940-C9B744DEE40F}">
      <dgm:prSet/>
      <dgm:spPr/>
      <dgm:t>
        <a:bodyPr/>
        <a:lstStyle/>
        <a:p>
          <a:endParaRPr lang="pt-BR"/>
        </a:p>
      </dgm:t>
    </dgm:pt>
    <dgm:pt modelId="{9B675EE7-8CE2-4E4A-8B5B-59C3BD39248D}">
      <dgm:prSet phldrT="[Texto]"/>
      <dgm:spPr/>
      <dgm:t>
        <a:bodyPr/>
        <a:lstStyle/>
        <a:p>
          <a:r>
            <a:rPr lang="es-ES" dirty="0" smtClean="0"/>
            <a:t>Pintura de Tuberías de Cobre y Acero.</a:t>
          </a:r>
          <a:endParaRPr lang="pt-BR" dirty="0"/>
        </a:p>
      </dgm:t>
    </dgm:pt>
    <dgm:pt modelId="{DDD0991E-B5A1-44E3-BFE2-3C0326E45C94}" type="parTrans" cxnId="{EDC48EB9-F826-4558-BC76-5C4ABBAD0202}">
      <dgm:prSet/>
      <dgm:spPr/>
      <dgm:t>
        <a:bodyPr/>
        <a:lstStyle/>
        <a:p>
          <a:endParaRPr lang="pt-BR"/>
        </a:p>
      </dgm:t>
    </dgm:pt>
    <dgm:pt modelId="{8F5DE9E0-B663-4CE2-9459-8B9941874B28}" type="sibTrans" cxnId="{EDC48EB9-F826-4558-BC76-5C4ABBAD0202}">
      <dgm:prSet/>
      <dgm:spPr/>
      <dgm:t>
        <a:bodyPr/>
        <a:lstStyle/>
        <a:p>
          <a:endParaRPr lang="pt-BR"/>
        </a:p>
      </dgm:t>
    </dgm:pt>
    <dgm:pt modelId="{6D12FA89-06AA-4900-9F88-6BAA30B6BFCC}">
      <dgm:prSet phldrT="[Texto]"/>
      <dgm:spPr/>
      <dgm:t>
        <a:bodyPr/>
        <a:lstStyle/>
        <a:p>
          <a:r>
            <a:rPr lang="es-ES" dirty="0" smtClean="0"/>
            <a:t>Cajas de Herramientas</a:t>
          </a:r>
          <a:endParaRPr lang="pt-BR" dirty="0"/>
        </a:p>
      </dgm:t>
    </dgm:pt>
    <dgm:pt modelId="{B38AF6CA-75D2-4ADD-98D1-02909B23B540}" type="parTrans" cxnId="{07AA3498-FFF8-4CA0-A5AA-C129722D9B7A}">
      <dgm:prSet/>
      <dgm:spPr/>
      <dgm:t>
        <a:bodyPr/>
        <a:lstStyle/>
        <a:p>
          <a:endParaRPr lang="pt-BR"/>
        </a:p>
      </dgm:t>
    </dgm:pt>
    <dgm:pt modelId="{E41BBE42-AE8F-4BD9-879E-18CCE8BCF1FD}" type="sibTrans" cxnId="{07AA3498-FFF8-4CA0-A5AA-C129722D9B7A}">
      <dgm:prSet/>
      <dgm:spPr/>
      <dgm:t>
        <a:bodyPr/>
        <a:lstStyle/>
        <a:p>
          <a:endParaRPr lang="pt-BR"/>
        </a:p>
      </dgm:t>
    </dgm:pt>
    <dgm:pt modelId="{0B9C7B39-7FA4-485E-9704-CD57D438B2B3}">
      <dgm:prSet phldrT="[Texto]"/>
      <dgm:spPr/>
      <dgm:t>
        <a:bodyPr/>
        <a:lstStyle/>
        <a:p>
          <a:r>
            <a:rPr lang="es-ES" dirty="0" smtClean="0"/>
            <a:t>Chimeneas a gas.</a:t>
          </a:r>
          <a:endParaRPr lang="pt-BR" dirty="0"/>
        </a:p>
      </dgm:t>
    </dgm:pt>
    <dgm:pt modelId="{11850069-10CB-4EA3-817D-7F067F4E42C1}" type="parTrans" cxnId="{819D2CE6-6786-4B02-A7A4-27BDC2A5DB75}">
      <dgm:prSet/>
      <dgm:spPr/>
      <dgm:t>
        <a:bodyPr/>
        <a:lstStyle/>
        <a:p>
          <a:endParaRPr lang="pt-BR"/>
        </a:p>
      </dgm:t>
    </dgm:pt>
    <dgm:pt modelId="{FC2B6352-992A-44E2-92A1-DD957F3C6522}" type="sibTrans" cxnId="{819D2CE6-6786-4B02-A7A4-27BDC2A5DB75}">
      <dgm:prSet/>
      <dgm:spPr/>
      <dgm:t>
        <a:bodyPr/>
        <a:lstStyle/>
        <a:p>
          <a:endParaRPr lang="pt-BR"/>
        </a:p>
      </dgm:t>
    </dgm:pt>
    <dgm:pt modelId="{C40A8775-4BA8-4FD7-A8DA-F89A622AE8BF}">
      <dgm:prSet phldrT="[Texto]"/>
      <dgm:spPr/>
      <dgm:t>
        <a:bodyPr/>
        <a:lstStyle/>
        <a:p>
          <a:r>
            <a:rPr lang="es-ES" dirty="0" smtClean="0"/>
            <a:t>Autos Prototipo Tipo Formula Libre.</a:t>
          </a:r>
          <a:endParaRPr lang="pt-BR" dirty="0"/>
        </a:p>
      </dgm:t>
    </dgm:pt>
    <dgm:pt modelId="{65FECD05-27F3-4740-A514-BD58C4C909C7}" type="parTrans" cxnId="{63BA5A24-3C96-4264-AE19-58BDEBEB01A4}">
      <dgm:prSet/>
      <dgm:spPr/>
      <dgm:t>
        <a:bodyPr/>
        <a:lstStyle/>
        <a:p>
          <a:endParaRPr lang="pt-BR"/>
        </a:p>
      </dgm:t>
    </dgm:pt>
    <dgm:pt modelId="{BE6950F9-CA22-4031-8D4D-228AFA654D0D}" type="sibTrans" cxnId="{63BA5A24-3C96-4264-AE19-58BDEBEB01A4}">
      <dgm:prSet/>
      <dgm:spPr/>
      <dgm:t>
        <a:bodyPr/>
        <a:lstStyle/>
        <a:p>
          <a:endParaRPr lang="pt-BR"/>
        </a:p>
      </dgm:t>
    </dgm:pt>
    <dgm:pt modelId="{F534C4F0-5463-4411-B5E9-EF60915E90AA}">
      <dgm:prSet phldrT="[Texto]"/>
      <dgm:spPr/>
      <dgm:t>
        <a:bodyPr/>
        <a:lstStyle/>
        <a:p>
          <a:r>
            <a:rPr lang="es-ES" dirty="0" smtClean="0"/>
            <a:t>Ductos, Tapas</a:t>
          </a:r>
          <a:endParaRPr lang="pt-BR" dirty="0"/>
        </a:p>
      </dgm:t>
    </dgm:pt>
    <dgm:pt modelId="{BFF72106-958D-49FC-982F-3BD91564BEB9}" type="parTrans" cxnId="{DB459DC9-93DC-4D20-8B6D-9AA39812AD5C}">
      <dgm:prSet/>
      <dgm:spPr/>
      <dgm:t>
        <a:bodyPr/>
        <a:lstStyle/>
        <a:p>
          <a:endParaRPr lang="pt-BR"/>
        </a:p>
      </dgm:t>
    </dgm:pt>
    <dgm:pt modelId="{4BFC5747-33DF-4B0E-8DF7-3966A60781E1}" type="sibTrans" cxnId="{DB459DC9-93DC-4D20-8B6D-9AA39812AD5C}">
      <dgm:prSet/>
      <dgm:spPr/>
      <dgm:t>
        <a:bodyPr/>
        <a:lstStyle/>
        <a:p>
          <a:endParaRPr lang="pt-BR"/>
        </a:p>
      </dgm:t>
    </dgm:pt>
    <dgm:pt modelId="{20330E94-C195-4ED1-B0D9-BC7A50D7F0D8}">
      <dgm:prSet phldrT="[Texto]"/>
      <dgm:spPr/>
      <dgm:t>
        <a:bodyPr/>
        <a:lstStyle/>
        <a:p>
          <a:r>
            <a:rPr lang="es-ES" dirty="0" smtClean="0"/>
            <a:t>Tableros eléctricos</a:t>
          </a:r>
          <a:endParaRPr lang="pt-BR" dirty="0"/>
        </a:p>
      </dgm:t>
    </dgm:pt>
    <dgm:pt modelId="{054AAA58-53FD-4BAD-922E-24042E3FA37C}" type="parTrans" cxnId="{A023397E-FCCB-45FD-952E-E6A78C073C49}">
      <dgm:prSet/>
      <dgm:spPr/>
      <dgm:t>
        <a:bodyPr/>
        <a:lstStyle/>
        <a:p>
          <a:endParaRPr lang="pt-BR"/>
        </a:p>
      </dgm:t>
    </dgm:pt>
    <dgm:pt modelId="{3D68371C-47DE-4570-A4C9-7489ECB2344D}" type="sibTrans" cxnId="{A023397E-FCCB-45FD-952E-E6A78C073C49}">
      <dgm:prSet/>
      <dgm:spPr/>
      <dgm:t>
        <a:bodyPr/>
        <a:lstStyle/>
        <a:p>
          <a:endParaRPr lang="pt-BR"/>
        </a:p>
      </dgm:t>
    </dgm:pt>
    <dgm:pt modelId="{414BCCE4-E597-4398-8846-5E70C846A2E4}" type="pres">
      <dgm:prSet presAssocID="{C47AFCBD-DF93-481E-9529-A3A4D9C61FBD}" presName="Name0" presStyleCnt="0">
        <dgm:presLayoutVars>
          <dgm:chMax val="1"/>
          <dgm:chPref val="1"/>
          <dgm:dir/>
          <dgm:animOne val="branch"/>
          <dgm:animLvl val="lvl"/>
        </dgm:presLayoutVars>
      </dgm:prSet>
      <dgm:spPr/>
      <dgm:t>
        <a:bodyPr/>
        <a:lstStyle/>
        <a:p>
          <a:endParaRPr lang="pt-BR"/>
        </a:p>
      </dgm:t>
    </dgm:pt>
    <dgm:pt modelId="{CEB8B441-8D63-4A6A-BF7D-36813AB1F07F}" type="pres">
      <dgm:prSet presAssocID="{DD020073-439E-40FC-955D-B50605E53AC0}" presName="singleCycle" presStyleCnt="0"/>
      <dgm:spPr/>
    </dgm:pt>
    <dgm:pt modelId="{64A64670-3B40-40BB-A9FA-B58F619E7495}" type="pres">
      <dgm:prSet presAssocID="{DD020073-439E-40FC-955D-B50605E53AC0}" presName="singleCenter" presStyleLbl="node1" presStyleIdx="0" presStyleCnt="8" custScaleX="121838" custLinFactNeighborX="2505" custLinFactNeighborY="281">
        <dgm:presLayoutVars>
          <dgm:chMax val="7"/>
          <dgm:chPref val="7"/>
        </dgm:presLayoutVars>
      </dgm:prSet>
      <dgm:spPr/>
      <dgm:t>
        <a:bodyPr/>
        <a:lstStyle/>
        <a:p>
          <a:endParaRPr lang="pt-BR"/>
        </a:p>
      </dgm:t>
    </dgm:pt>
    <dgm:pt modelId="{BEF907A7-DD77-4F9B-A799-E8C9B3EB4492}" type="pres">
      <dgm:prSet presAssocID="{738A8B25-75BE-4F5E-BF8D-DB43749537E8}" presName="Name56" presStyleLbl="parChTrans1D2" presStyleIdx="0" presStyleCnt="7"/>
      <dgm:spPr/>
      <dgm:t>
        <a:bodyPr/>
        <a:lstStyle/>
        <a:p>
          <a:endParaRPr lang="pt-BR"/>
        </a:p>
      </dgm:t>
    </dgm:pt>
    <dgm:pt modelId="{A8374F33-BCA4-4CD5-BB70-2776CCAC9603}" type="pres">
      <dgm:prSet presAssocID="{796D7D12-ADCF-4B41-AC8B-3DEDDF8220F3}" presName="text0" presStyleLbl="node1" presStyleIdx="1" presStyleCnt="8" custScaleX="142329">
        <dgm:presLayoutVars>
          <dgm:bulletEnabled val="1"/>
        </dgm:presLayoutVars>
      </dgm:prSet>
      <dgm:spPr/>
      <dgm:t>
        <a:bodyPr/>
        <a:lstStyle/>
        <a:p>
          <a:endParaRPr lang="pt-BR"/>
        </a:p>
      </dgm:t>
    </dgm:pt>
    <dgm:pt modelId="{31122032-CB73-4EB0-BCD8-EB70D6441C6A}" type="pres">
      <dgm:prSet presAssocID="{DDD0991E-B5A1-44E3-BFE2-3C0326E45C94}" presName="Name56" presStyleLbl="parChTrans1D2" presStyleIdx="1" presStyleCnt="7"/>
      <dgm:spPr/>
      <dgm:t>
        <a:bodyPr/>
        <a:lstStyle/>
        <a:p>
          <a:endParaRPr lang="pt-BR"/>
        </a:p>
      </dgm:t>
    </dgm:pt>
    <dgm:pt modelId="{06A3522D-730E-496D-9602-E96B4F0C3B04}" type="pres">
      <dgm:prSet presAssocID="{9B675EE7-8CE2-4E4A-8B5B-59C3BD39248D}" presName="text0" presStyleLbl="node1" presStyleIdx="2" presStyleCnt="8" custScaleX="176069" custRadScaleRad="122428" custRadScaleInc="17066">
        <dgm:presLayoutVars>
          <dgm:bulletEnabled val="1"/>
        </dgm:presLayoutVars>
      </dgm:prSet>
      <dgm:spPr/>
      <dgm:t>
        <a:bodyPr/>
        <a:lstStyle/>
        <a:p>
          <a:endParaRPr lang="pt-BR"/>
        </a:p>
      </dgm:t>
    </dgm:pt>
    <dgm:pt modelId="{5C109326-250E-4F7B-B9DC-BBF67EC08C32}" type="pres">
      <dgm:prSet presAssocID="{B38AF6CA-75D2-4ADD-98D1-02909B23B540}" presName="Name56" presStyleLbl="parChTrans1D2" presStyleIdx="2" presStyleCnt="7"/>
      <dgm:spPr/>
      <dgm:t>
        <a:bodyPr/>
        <a:lstStyle/>
        <a:p>
          <a:endParaRPr lang="pt-BR"/>
        </a:p>
      </dgm:t>
    </dgm:pt>
    <dgm:pt modelId="{90C0F3AE-CD1F-4FFB-A339-8891647EA69C}" type="pres">
      <dgm:prSet presAssocID="{6D12FA89-06AA-4900-9F88-6BAA30B6BFCC}" presName="text0" presStyleLbl="node1" presStyleIdx="3" presStyleCnt="8" custScaleX="168906" custRadScaleRad="118859" custRadScaleInc="-8205">
        <dgm:presLayoutVars>
          <dgm:bulletEnabled val="1"/>
        </dgm:presLayoutVars>
      </dgm:prSet>
      <dgm:spPr/>
      <dgm:t>
        <a:bodyPr/>
        <a:lstStyle/>
        <a:p>
          <a:endParaRPr lang="pt-BR"/>
        </a:p>
      </dgm:t>
    </dgm:pt>
    <dgm:pt modelId="{170BFEB5-8EC4-4542-9AE2-8842AADD1231}" type="pres">
      <dgm:prSet presAssocID="{11850069-10CB-4EA3-817D-7F067F4E42C1}" presName="Name56" presStyleLbl="parChTrans1D2" presStyleIdx="3" presStyleCnt="7"/>
      <dgm:spPr/>
      <dgm:t>
        <a:bodyPr/>
        <a:lstStyle/>
        <a:p>
          <a:endParaRPr lang="pt-BR"/>
        </a:p>
      </dgm:t>
    </dgm:pt>
    <dgm:pt modelId="{D6A3832F-4172-4421-81E7-A4BCFE926429}" type="pres">
      <dgm:prSet presAssocID="{0B9C7B39-7FA4-485E-9704-CD57D438B2B3}" presName="text0" presStyleLbl="node1" presStyleIdx="4" presStyleCnt="8" custScaleX="145757" custRadScaleRad="109570" custRadScaleInc="-36890">
        <dgm:presLayoutVars>
          <dgm:bulletEnabled val="1"/>
        </dgm:presLayoutVars>
      </dgm:prSet>
      <dgm:spPr/>
      <dgm:t>
        <a:bodyPr/>
        <a:lstStyle/>
        <a:p>
          <a:endParaRPr lang="pt-BR"/>
        </a:p>
      </dgm:t>
    </dgm:pt>
    <dgm:pt modelId="{52FC6654-9661-47AC-9A4F-DD07283F5AA1}" type="pres">
      <dgm:prSet presAssocID="{65FECD05-27F3-4740-A514-BD58C4C909C7}" presName="Name56" presStyleLbl="parChTrans1D2" presStyleIdx="4" presStyleCnt="7"/>
      <dgm:spPr/>
      <dgm:t>
        <a:bodyPr/>
        <a:lstStyle/>
        <a:p>
          <a:endParaRPr lang="pt-BR"/>
        </a:p>
      </dgm:t>
    </dgm:pt>
    <dgm:pt modelId="{2AE5319A-2D60-4FDC-837B-C2515A85BC07}" type="pres">
      <dgm:prSet presAssocID="{C40A8775-4BA8-4FD7-A8DA-F89A622AE8BF}" presName="text0" presStyleLbl="node1" presStyleIdx="5" presStyleCnt="8" custScaleX="176795">
        <dgm:presLayoutVars>
          <dgm:bulletEnabled val="1"/>
        </dgm:presLayoutVars>
      </dgm:prSet>
      <dgm:spPr/>
      <dgm:t>
        <a:bodyPr/>
        <a:lstStyle/>
        <a:p>
          <a:endParaRPr lang="pt-BR"/>
        </a:p>
      </dgm:t>
    </dgm:pt>
    <dgm:pt modelId="{31B5F527-EE62-40FE-B03D-300C66BDA0A3}" type="pres">
      <dgm:prSet presAssocID="{BFF72106-958D-49FC-982F-3BD91564BEB9}" presName="Name56" presStyleLbl="parChTrans1D2" presStyleIdx="5" presStyleCnt="7"/>
      <dgm:spPr/>
      <dgm:t>
        <a:bodyPr/>
        <a:lstStyle/>
        <a:p>
          <a:endParaRPr lang="pt-BR"/>
        </a:p>
      </dgm:t>
    </dgm:pt>
    <dgm:pt modelId="{823D9301-760A-4935-B631-923A14238657}" type="pres">
      <dgm:prSet presAssocID="{F534C4F0-5463-4411-B5E9-EF60915E90AA}" presName="text0" presStyleLbl="node1" presStyleIdx="6" presStyleCnt="8" custScaleX="100234">
        <dgm:presLayoutVars>
          <dgm:bulletEnabled val="1"/>
        </dgm:presLayoutVars>
      </dgm:prSet>
      <dgm:spPr/>
      <dgm:t>
        <a:bodyPr/>
        <a:lstStyle/>
        <a:p>
          <a:endParaRPr lang="pt-BR"/>
        </a:p>
      </dgm:t>
    </dgm:pt>
    <dgm:pt modelId="{B9538C41-1B3E-4A3F-AF7F-FF96EF0AD67E}" type="pres">
      <dgm:prSet presAssocID="{054AAA58-53FD-4BAD-922E-24042E3FA37C}" presName="Name56" presStyleLbl="parChTrans1D2" presStyleIdx="6" presStyleCnt="7"/>
      <dgm:spPr/>
      <dgm:t>
        <a:bodyPr/>
        <a:lstStyle/>
        <a:p>
          <a:endParaRPr lang="pt-BR"/>
        </a:p>
      </dgm:t>
    </dgm:pt>
    <dgm:pt modelId="{A945E5F5-598C-4EDD-97A5-2689976FBDFE}" type="pres">
      <dgm:prSet presAssocID="{20330E94-C195-4ED1-B0D9-BC7A50D7F0D8}" presName="text0" presStyleLbl="node1" presStyleIdx="7" presStyleCnt="8" custScaleX="129405" custRadScaleRad="109906" custRadScaleInc="-7950">
        <dgm:presLayoutVars>
          <dgm:bulletEnabled val="1"/>
        </dgm:presLayoutVars>
      </dgm:prSet>
      <dgm:spPr/>
      <dgm:t>
        <a:bodyPr/>
        <a:lstStyle/>
        <a:p>
          <a:endParaRPr lang="pt-BR"/>
        </a:p>
      </dgm:t>
    </dgm:pt>
  </dgm:ptLst>
  <dgm:cxnLst>
    <dgm:cxn modelId="{B0CDA032-C4F9-4D26-8DDC-800679E50BA1}" type="presOf" srcId="{C40A8775-4BA8-4FD7-A8DA-F89A622AE8BF}" destId="{2AE5319A-2D60-4FDC-837B-C2515A85BC07}" srcOrd="0" destOrd="0" presId="urn:microsoft.com/office/officeart/2008/layout/RadialCluster"/>
    <dgm:cxn modelId="{DB459DC9-93DC-4D20-8B6D-9AA39812AD5C}" srcId="{DD020073-439E-40FC-955D-B50605E53AC0}" destId="{F534C4F0-5463-4411-B5E9-EF60915E90AA}" srcOrd="5" destOrd="0" parTransId="{BFF72106-958D-49FC-982F-3BD91564BEB9}" sibTransId="{4BFC5747-33DF-4B0E-8DF7-3966A60781E1}"/>
    <dgm:cxn modelId="{36945462-14EF-4993-AA63-44C847BCAFF9}" type="presOf" srcId="{F534C4F0-5463-4411-B5E9-EF60915E90AA}" destId="{823D9301-760A-4935-B631-923A14238657}" srcOrd="0" destOrd="0" presId="urn:microsoft.com/office/officeart/2008/layout/RadialCluster"/>
    <dgm:cxn modelId="{0650D1F0-8F02-43E5-B95B-A8457113C064}" type="presOf" srcId="{796D7D12-ADCF-4B41-AC8B-3DEDDF8220F3}" destId="{A8374F33-BCA4-4CD5-BB70-2776CCAC9603}" srcOrd="0" destOrd="0" presId="urn:microsoft.com/office/officeart/2008/layout/RadialCluster"/>
    <dgm:cxn modelId="{672E8FA4-B2B0-49DB-B0BC-33B7AA068BBE}" type="presOf" srcId="{738A8B25-75BE-4F5E-BF8D-DB43749537E8}" destId="{BEF907A7-DD77-4F9B-A799-E8C9B3EB4492}" srcOrd="0" destOrd="0" presId="urn:microsoft.com/office/officeart/2008/layout/RadialCluster"/>
    <dgm:cxn modelId="{A748C82B-A62F-454B-8F68-A4C82DCD6673}" type="presOf" srcId="{11850069-10CB-4EA3-817D-7F067F4E42C1}" destId="{170BFEB5-8EC4-4542-9AE2-8842AADD1231}" srcOrd="0" destOrd="0" presId="urn:microsoft.com/office/officeart/2008/layout/RadialCluster"/>
    <dgm:cxn modelId="{5D3735AF-DB17-47B4-8BF3-CD949D24B5C7}" type="presOf" srcId="{DD020073-439E-40FC-955D-B50605E53AC0}" destId="{64A64670-3B40-40BB-A9FA-B58F619E7495}" srcOrd="0" destOrd="0" presId="urn:microsoft.com/office/officeart/2008/layout/RadialCluster"/>
    <dgm:cxn modelId="{9CD0654E-3AFA-4C19-AA9E-FAD793752835}" type="presOf" srcId="{BFF72106-958D-49FC-982F-3BD91564BEB9}" destId="{31B5F527-EE62-40FE-B03D-300C66BDA0A3}" srcOrd="0" destOrd="0" presId="urn:microsoft.com/office/officeart/2008/layout/RadialCluster"/>
    <dgm:cxn modelId="{759BC01F-58B0-480A-86FE-7B8C1DDF76A5}" type="presOf" srcId="{6D12FA89-06AA-4900-9F88-6BAA30B6BFCC}" destId="{90C0F3AE-CD1F-4FFB-A339-8891647EA69C}" srcOrd="0" destOrd="0" presId="urn:microsoft.com/office/officeart/2008/layout/RadialCluster"/>
    <dgm:cxn modelId="{63BA5A24-3C96-4264-AE19-58BDEBEB01A4}" srcId="{DD020073-439E-40FC-955D-B50605E53AC0}" destId="{C40A8775-4BA8-4FD7-A8DA-F89A622AE8BF}" srcOrd="4" destOrd="0" parTransId="{65FECD05-27F3-4740-A514-BD58C4C909C7}" sibTransId="{BE6950F9-CA22-4031-8D4D-228AFA654D0D}"/>
    <dgm:cxn modelId="{3096C59F-58CD-4458-B3E4-4DABFC8AB2AA}" type="presOf" srcId="{20330E94-C195-4ED1-B0D9-BC7A50D7F0D8}" destId="{A945E5F5-598C-4EDD-97A5-2689976FBDFE}" srcOrd="0" destOrd="0" presId="urn:microsoft.com/office/officeart/2008/layout/RadialCluster"/>
    <dgm:cxn modelId="{D2448C24-24C3-41D5-85F6-911031DE9B4A}" type="presOf" srcId="{0B9C7B39-7FA4-485E-9704-CD57D438B2B3}" destId="{D6A3832F-4172-4421-81E7-A4BCFE926429}" srcOrd="0" destOrd="0" presId="urn:microsoft.com/office/officeart/2008/layout/RadialCluster"/>
    <dgm:cxn modelId="{07AA3498-FFF8-4CA0-A5AA-C129722D9B7A}" srcId="{DD020073-439E-40FC-955D-B50605E53AC0}" destId="{6D12FA89-06AA-4900-9F88-6BAA30B6BFCC}" srcOrd="2" destOrd="0" parTransId="{B38AF6CA-75D2-4ADD-98D1-02909B23B540}" sibTransId="{E41BBE42-AE8F-4BD9-879E-18CCE8BCF1FD}"/>
    <dgm:cxn modelId="{5CA32F22-E293-4BF5-A2FD-2557A0BF958D}" type="presOf" srcId="{65FECD05-27F3-4740-A514-BD58C4C909C7}" destId="{52FC6654-9661-47AC-9A4F-DD07283F5AA1}" srcOrd="0" destOrd="0" presId="urn:microsoft.com/office/officeart/2008/layout/RadialCluster"/>
    <dgm:cxn modelId="{14A640D3-F1F6-42AF-856C-A1C5B811FE81}" srcId="{C47AFCBD-DF93-481E-9529-A3A4D9C61FBD}" destId="{DD020073-439E-40FC-955D-B50605E53AC0}" srcOrd="0" destOrd="0" parTransId="{191220E7-62AD-4D14-A802-2E0BA262BBE5}" sibTransId="{9F8C91A1-9388-423F-9459-4691777E24F1}"/>
    <dgm:cxn modelId="{6613D171-CC9A-403E-8AA8-C5E1D15CB841}" type="presOf" srcId="{054AAA58-53FD-4BAD-922E-24042E3FA37C}" destId="{B9538C41-1B3E-4A3F-AF7F-FF96EF0AD67E}" srcOrd="0" destOrd="0" presId="urn:microsoft.com/office/officeart/2008/layout/RadialCluster"/>
    <dgm:cxn modelId="{2F15CB7E-B223-4C05-BCC8-5C0BAFF513B7}" type="presOf" srcId="{B38AF6CA-75D2-4ADD-98D1-02909B23B540}" destId="{5C109326-250E-4F7B-B9DC-BBF67EC08C32}" srcOrd="0" destOrd="0" presId="urn:microsoft.com/office/officeart/2008/layout/RadialCluster"/>
    <dgm:cxn modelId="{A023397E-FCCB-45FD-952E-E6A78C073C49}" srcId="{DD020073-439E-40FC-955D-B50605E53AC0}" destId="{20330E94-C195-4ED1-B0D9-BC7A50D7F0D8}" srcOrd="6" destOrd="0" parTransId="{054AAA58-53FD-4BAD-922E-24042E3FA37C}" sibTransId="{3D68371C-47DE-4570-A4C9-7489ECB2344D}"/>
    <dgm:cxn modelId="{5423C25F-9546-40D2-940B-CB0870E12899}" type="presOf" srcId="{C47AFCBD-DF93-481E-9529-A3A4D9C61FBD}" destId="{414BCCE4-E597-4398-8846-5E70C846A2E4}" srcOrd="0" destOrd="0" presId="urn:microsoft.com/office/officeart/2008/layout/RadialCluster"/>
    <dgm:cxn modelId="{EDC48EB9-F826-4558-BC76-5C4ABBAD0202}" srcId="{DD020073-439E-40FC-955D-B50605E53AC0}" destId="{9B675EE7-8CE2-4E4A-8B5B-59C3BD39248D}" srcOrd="1" destOrd="0" parTransId="{DDD0991E-B5A1-44E3-BFE2-3C0326E45C94}" sibTransId="{8F5DE9E0-B663-4CE2-9459-8B9941874B28}"/>
    <dgm:cxn modelId="{57F159F7-2941-40B6-856B-39EC7D93065C}" type="presOf" srcId="{DDD0991E-B5A1-44E3-BFE2-3C0326E45C94}" destId="{31122032-CB73-4EB0-BCD8-EB70D6441C6A}" srcOrd="0" destOrd="0" presId="urn:microsoft.com/office/officeart/2008/layout/RadialCluster"/>
    <dgm:cxn modelId="{EAC7246E-A0C1-4A25-BD18-59B4DC2D248E}" type="presOf" srcId="{9B675EE7-8CE2-4E4A-8B5B-59C3BD39248D}" destId="{06A3522D-730E-496D-9602-E96B4F0C3B04}" srcOrd="0" destOrd="0" presId="urn:microsoft.com/office/officeart/2008/layout/RadialCluster"/>
    <dgm:cxn modelId="{537CF966-DC58-439E-8940-C9B744DEE40F}" srcId="{DD020073-439E-40FC-955D-B50605E53AC0}" destId="{796D7D12-ADCF-4B41-AC8B-3DEDDF8220F3}" srcOrd="0" destOrd="0" parTransId="{738A8B25-75BE-4F5E-BF8D-DB43749537E8}" sibTransId="{A1D10F9E-7333-495C-815F-C5F9C4CD9D77}"/>
    <dgm:cxn modelId="{819D2CE6-6786-4B02-A7A4-27BDC2A5DB75}" srcId="{DD020073-439E-40FC-955D-B50605E53AC0}" destId="{0B9C7B39-7FA4-485E-9704-CD57D438B2B3}" srcOrd="3" destOrd="0" parTransId="{11850069-10CB-4EA3-817D-7F067F4E42C1}" sibTransId="{FC2B6352-992A-44E2-92A1-DD957F3C6522}"/>
    <dgm:cxn modelId="{B77AF4C8-BE5C-4019-A6C3-E0AB57765548}" type="presParOf" srcId="{414BCCE4-E597-4398-8846-5E70C846A2E4}" destId="{CEB8B441-8D63-4A6A-BF7D-36813AB1F07F}" srcOrd="0" destOrd="0" presId="urn:microsoft.com/office/officeart/2008/layout/RadialCluster"/>
    <dgm:cxn modelId="{96AD91F0-9A15-4518-A111-A138F0A675AE}" type="presParOf" srcId="{CEB8B441-8D63-4A6A-BF7D-36813AB1F07F}" destId="{64A64670-3B40-40BB-A9FA-B58F619E7495}" srcOrd="0" destOrd="0" presId="urn:microsoft.com/office/officeart/2008/layout/RadialCluster"/>
    <dgm:cxn modelId="{C165D177-B981-457A-A399-6C7B9032D3EC}" type="presParOf" srcId="{CEB8B441-8D63-4A6A-BF7D-36813AB1F07F}" destId="{BEF907A7-DD77-4F9B-A799-E8C9B3EB4492}" srcOrd="1" destOrd="0" presId="urn:microsoft.com/office/officeart/2008/layout/RadialCluster"/>
    <dgm:cxn modelId="{927B1287-3000-4D55-9852-E4108F5CA1C5}" type="presParOf" srcId="{CEB8B441-8D63-4A6A-BF7D-36813AB1F07F}" destId="{A8374F33-BCA4-4CD5-BB70-2776CCAC9603}" srcOrd="2" destOrd="0" presId="urn:microsoft.com/office/officeart/2008/layout/RadialCluster"/>
    <dgm:cxn modelId="{284B6E6D-59AF-458B-831F-9C5C6F4168DA}" type="presParOf" srcId="{CEB8B441-8D63-4A6A-BF7D-36813AB1F07F}" destId="{31122032-CB73-4EB0-BCD8-EB70D6441C6A}" srcOrd="3" destOrd="0" presId="urn:microsoft.com/office/officeart/2008/layout/RadialCluster"/>
    <dgm:cxn modelId="{5563D129-1AD3-4A4D-943F-E9189DCC4CDE}" type="presParOf" srcId="{CEB8B441-8D63-4A6A-BF7D-36813AB1F07F}" destId="{06A3522D-730E-496D-9602-E96B4F0C3B04}" srcOrd="4" destOrd="0" presId="urn:microsoft.com/office/officeart/2008/layout/RadialCluster"/>
    <dgm:cxn modelId="{DEA681DD-6703-498F-8941-6DBDFB585143}" type="presParOf" srcId="{CEB8B441-8D63-4A6A-BF7D-36813AB1F07F}" destId="{5C109326-250E-4F7B-B9DC-BBF67EC08C32}" srcOrd="5" destOrd="0" presId="urn:microsoft.com/office/officeart/2008/layout/RadialCluster"/>
    <dgm:cxn modelId="{15193CCB-BF7A-4CCE-B217-C6CCFA1C9BB1}" type="presParOf" srcId="{CEB8B441-8D63-4A6A-BF7D-36813AB1F07F}" destId="{90C0F3AE-CD1F-4FFB-A339-8891647EA69C}" srcOrd="6" destOrd="0" presId="urn:microsoft.com/office/officeart/2008/layout/RadialCluster"/>
    <dgm:cxn modelId="{82C6ACEA-75FB-4348-8CA6-D2A8986C532E}" type="presParOf" srcId="{CEB8B441-8D63-4A6A-BF7D-36813AB1F07F}" destId="{170BFEB5-8EC4-4542-9AE2-8842AADD1231}" srcOrd="7" destOrd="0" presId="urn:microsoft.com/office/officeart/2008/layout/RadialCluster"/>
    <dgm:cxn modelId="{D540EFD3-055F-4A31-ADEB-3100A96860E9}" type="presParOf" srcId="{CEB8B441-8D63-4A6A-BF7D-36813AB1F07F}" destId="{D6A3832F-4172-4421-81E7-A4BCFE926429}" srcOrd="8" destOrd="0" presId="urn:microsoft.com/office/officeart/2008/layout/RadialCluster"/>
    <dgm:cxn modelId="{BFB0FD63-9FB8-4423-B0E2-33D41341DEE3}" type="presParOf" srcId="{CEB8B441-8D63-4A6A-BF7D-36813AB1F07F}" destId="{52FC6654-9661-47AC-9A4F-DD07283F5AA1}" srcOrd="9" destOrd="0" presId="urn:microsoft.com/office/officeart/2008/layout/RadialCluster"/>
    <dgm:cxn modelId="{487387D8-ADBF-4F87-8A8A-168E0F3C8F87}" type="presParOf" srcId="{CEB8B441-8D63-4A6A-BF7D-36813AB1F07F}" destId="{2AE5319A-2D60-4FDC-837B-C2515A85BC07}" srcOrd="10" destOrd="0" presId="urn:microsoft.com/office/officeart/2008/layout/RadialCluster"/>
    <dgm:cxn modelId="{49FD3E07-7591-41CA-8923-0E2E1E91950D}" type="presParOf" srcId="{CEB8B441-8D63-4A6A-BF7D-36813AB1F07F}" destId="{31B5F527-EE62-40FE-B03D-300C66BDA0A3}" srcOrd="11" destOrd="0" presId="urn:microsoft.com/office/officeart/2008/layout/RadialCluster"/>
    <dgm:cxn modelId="{F7C2CF87-7CCC-4FAB-B1D6-1DEFF902C0E2}" type="presParOf" srcId="{CEB8B441-8D63-4A6A-BF7D-36813AB1F07F}" destId="{823D9301-760A-4935-B631-923A14238657}" srcOrd="12" destOrd="0" presId="urn:microsoft.com/office/officeart/2008/layout/RadialCluster"/>
    <dgm:cxn modelId="{89BA62FA-4A82-4CFF-892C-4617401E6981}" type="presParOf" srcId="{CEB8B441-8D63-4A6A-BF7D-36813AB1F07F}" destId="{B9538C41-1B3E-4A3F-AF7F-FF96EF0AD67E}" srcOrd="13" destOrd="0" presId="urn:microsoft.com/office/officeart/2008/layout/RadialCluster"/>
    <dgm:cxn modelId="{B7D36347-623F-4175-B61D-7D7F6321A5F1}" type="presParOf" srcId="{CEB8B441-8D63-4A6A-BF7D-36813AB1F07F}" destId="{A945E5F5-598C-4EDD-97A5-2689976FBDFE}"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01C61E-D20C-45C9-806A-E62C90AA3291}"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pt-BR"/>
        </a:p>
      </dgm:t>
    </dgm:pt>
    <dgm:pt modelId="{B08FBDD8-95E2-4ED1-A0EB-89D78AD64EE5}">
      <dgm:prSet phldrT="[Texto]"/>
      <dgm:spPr/>
      <dgm:t>
        <a:bodyPr/>
        <a:lstStyle/>
        <a:p>
          <a:r>
            <a:rPr lang="es-ES" dirty="0" smtClean="0"/>
            <a:t>SAND (ARENA)</a:t>
          </a:r>
          <a:endParaRPr lang="pt-BR" dirty="0"/>
        </a:p>
      </dgm:t>
    </dgm:pt>
    <dgm:pt modelId="{426BF4B2-EAF2-49A3-B9AB-3E562267374A}" type="parTrans" cxnId="{AF59BE26-2D81-4BF4-89B4-EED39032899A}">
      <dgm:prSet/>
      <dgm:spPr/>
      <dgm:t>
        <a:bodyPr/>
        <a:lstStyle/>
        <a:p>
          <a:endParaRPr lang="pt-BR"/>
        </a:p>
      </dgm:t>
    </dgm:pt>
    <dgm:pt modelId="{2C452DA9-E1C4-4C4F-B534-68ECD2EABD8C}" type="sibTrans" cxnId="{AF59BE26-2D81-4BF4-89B4-EED39032899A}">
      <dgm:prSet/>
      <dgm:spPr/>
      <dgm:t>
        <a:bodyPr/>
        <a:lstStyle/>
        <a:p>
          <a:endParaRPr lang="pt-BR"/>
        </a:p>
      </dgm:t>
    </dgm:pt>
    <dgm:pt modelId="{4203FD6F-FF2F-419C-BB84-F66F17CB4579}">
      <dgm:prSet phldrT="[Texto]"/>
      <dgm:spPr/>
      <dgm:t>
        <a:bodyPr/>
        <a:lstStyle/>
        <a:p>
          <a:r>
            <a:rPr lang="es-ES" dirty="0" smtClean="0"/>
            <a:t>BLAST (IMPACTO)</a:t>
          </a:r>
          <a:endParaRPr lang="pt-BR" dirty="0"/>
        </a:p>
      </dgm:t>
    </dgm:pt>
    <dgm:pt modelId="{25311142-E815-4B16-B482-CCF495BB18D8}" type="parTrans" cxnId="{947C76A0-2BB4-4718-8575-F6D32E5F4E69}">
      <dgm:prSet/>
      <dgm:spPr/>
      <dgm:t>
        <a:bodyPr/>
        <a:lstStyle/>
        <a:p>
          <a:endParaRPr lang="pt-BR"/>
        </a:p>
      </dgm:t>
    </dgm:pt>
    <dgm:pt modelId="{844A6A2A-0609-4C0C-9F47-1D4818DA9F15}" type="sibTrans" cxnId="{947C76A0-2BB4-4718-8575-F6D32E5F4E69}">
      <dgm:prSet/>
      <dgm:spPr/>
      <dgm:t>
        <a:bodyPr/>
        <a:lstStyle/>
        <a:p>
          <a:endParaRPr lang="pt-BR"/>
        </a:p>
      </dgm:t>
    </dgm:pt>
    <dgm:pt modelId="{06E82435-DB02-44BE-B15C-67AB2FC1164D}">
      <dgm:prSet phldrT="[Texto]"/>
      <dgm:spPr/>
      <dgm:t>
        <a:bodyPr/>
        <a:lstStyle/>
        <a:p>
          <a:r>
            <a:rPr lang="es-ES" dirty="0" smtClean="0"/>
            <a:t>SANDBLASTING</a:t>
          </a:r>
          <a:endParaRPr lang="pt-BR" dirty="0"/>
        </a:p>
      </dgm:t>
    </dgm:pt>
    <dgm:pt modelId="{CDBA0510-691B-47B7-B07B-698927D1280B}" type="parTrans" cxnId="{863C1717-5250-431C-B1AA-FDDF948B7867}">
      <dgm:prSet/>
      <dgm:spPr/>
      <dgm:t>
        <a:bodyPr/>
        <a:lstStyle/>
        <a:p>
          <a:endParaRPr lang="pt-BR"/>
        </a:p>
      </dgm:t>
    </dgm:pt>
    <dgm:pt modelId="{D7827727-F0E5-4B9C-BA82-611A4397040B}" type="sibTrans" cxnId="{863C1717-5250-431C-B1AA-FDDF948B7867}">
      <dgm:prSet/>
      <dgm:spPr/>
      <dgm:t>
        <a:bodyPr/>
        <a:lstStyle/>
        <a:p>
          <a:endParaRPr lang="pt-BR"/>
        </a:p>
      </dgm:t>
    </dgm:pt>
    <dgm:pt modelId="{CC8E5F14-D631-46C5-8719-6F8C95D648BC}" type="pres">
      <dgm:prSet presAssocID="{CD01C61E-D20C-45C9-806A-E62C90AA3291}" presName="Name0" presStyleCnt="0">
        <dgm:presLayoutVars>
          <dgm:chMax val="4"/>
          <dgm:resizeHandles val="exact"/>
        </dgm:presLayoutVars>
      </dgm:prSet>
      <dgm:spPr/>
      <dgm:t>
        <a:bodyPr/>
        <a:lstStyle/>
        <a:p>
          <a:endParaRPr lang="pt-BR"/>
        </a:p>
      </dgm:t>
    </dgm:pt>
    <dgm:pt modelId="{7702469F-217E-437F-A496-CF44046BE1F5}" type="pres">
      <dgm:prSet presAssocID="{CD01C61E-D20C-45C9-806A-E62C90AA3291}" presName="ellipse" presStyleLbl="trBgShp" presStyleIdx="0" presStyleCnt="1"/>
      <dgm:spPr/>
    </dgm:pt>
    <dgm:pt modelId="{F9300008-25E1-43CD-8AAB-79CB8126CE91}" type="pres">
      <dgm:prSet presAssocID="{CD01C61E-D20C-45C9-806A-E62C90AA3291}" presName="arrow1" presStyleLbl="fgShp" presStyleIdx="0" presStyleCnt="1"/>
      <dgm:spPr/>
    </dgm:pt>
    <dgm:pt modelId="{02B1D16A-1F1A-4B92-B709-8DD1004BBA43}" type="pres">
      <dgm:prSet presAssocID="{CD01C61E-D20C-45C9-806A-E62C90AA3291}" presName="rectangle" presStyleLbl="revTx" presStyleIdx="0" presStyleCnt="1">
        <dgm:presLayoutVars>
          <dgm:bulletEnabled val="1"/>
        </dgm:presLayoutVars>
      </dgm:prSet>
      <dgm:spPr/>
      <dgm:t>
        <a:bodyPr/>
        <a:lstStyle/>
        <a:p>
          <a:endParaRPr lang="pt-BR"/>
        </a:p>
      </dgm:t>
    </dgm:pt>
    <dgm:pt modelId="{2C7318B7-69D4-4A35-845C-26F2501D0025}" type="pres">
      <dgm:prSet presAssocID="{4203FD6F-FF2F-419C-BB84-F66F17CB4579}" presName="item1" presStyleLbl="node1" presStyleIdx="0" presStyleCnt="2">
        <dgm:presLayoutVars>
          <dgm:bulletEnabled val="1"/>
        </dgm:presLayoutVars>
      </dgm:prSet>
      <dgm:spPr/>
      <dgm:t>
        <a:bodyPr/>
        <a:lstStyle/>
        <a:p>
          <a:endParaRPr lang="pt-BR"/>
        </a:p>
      </dgm:t>
    </dgm:pt>
    <dgm:pt modelId="{0CAF658F-1EAE-473C-88AA-9824F38610FA}" type="pres">
      <dgm:prSet presAssocID="{06E82435-DB02-44BE-B15C-67AB2FC1164D}" presName="item2" presStyleLbl="node1" presStyleIdx="1" presStyleCnt="2">
        <dgm:presLayoutVars>
          <dgm:bulletEnabled val="1"/>
        </dgm:presLayoutVars>
      </dgm:prSet>
      <dgm:spPr/>
      <dgm:t>
        <a:bodyPr/>
        <a:lstStyle/>
        <a:p>
          <a:endParaRPr lang="pt-BR"/>
        </a:p>
      </dgm:t>
    </dgm:pt>
    <dgm:pt modelId="{B2ABB423-3A3C-4E6E-89F4-CE927A746D59}" type="pres">
      <dgm:prSet presAssocID="{CD01C61E-D20C-45C9-806A-E62C90AA3291}" presName="funnel" presStyleLbl="trAlignAcc1" presStyleIdx="0" presStyleCnt="1"/>
      <dgm:spPr/>
    </dgm:pt>
  </dgm:ptLst>
  <dgm:cxnLst>
    <dgm:cxn modelId="{9F3C6BAB-E4BE-43CE-8A5C-3CFE2F85FC56}" type="presOf" srcId="{06E82435-DB02-44BE-B15C-67AB2FC1164D}" destId="{02B1D16A-1F1A-4B92-B709-8DD1004BBA43}" srcOrd="0" destOrd="0" presId="urn:microsoft.com/office/officeart/2005/8/layout/funnel1"/>
    <dgm:cxn modelId="{863C1717-5250-431C-B1AA-FDDF948B7867}" srcId="{CD01C61E-D20C-45C9-806A-E62C90AA3291}" destId="{06E82435-DB02-44BE-B15C-67AB2FC1164D}" srcOrd="2" destOrd="0" parTransId="{CDBA0510-691B-47B7-B07B-698927D1280B}" sibTransId="{D7827727-F0E5-4B9C-BA82-611A4397040B}"/>
    <dgm:cxn modelId="{BC2E34E4-A999-4400-A7FD-A0E303DCCAA6}" type="presOf" srcId="{CD01C61E-D20C-45C9-806A-E62C90AA3291}" destId="{CC8E5F14-D631-46C5-8719-6F8C95D648BC}" srcOrd="0" destOrd="0" presId="urn:microsoft.com/office/officeart/2005/8/layout/funnel1"/>
    <dgm:cxn modelId="{947C76A0-2BB4-4718-8575-F6D32E5F4E69}" srcId="{CD01C61E-D20C-45C9-806A-E62C90AA3291}" destId="{4203FD6F-FF2F-419C-BB84-F66F17CB4579}" srcOrd="1" destOrd="0" parTransId="{25311142-E815-4B16-B482-CCF495BB18D8}" sibTransId="{844A6A2A-0609-4C0C-9F47-1D4818DA9F15}"/>
    <dgm:cxn modelId="{4D860CD1-6AA5-409A-ACA9-5096C72D43B1}" type="presOf" srcId="{4203FD6F-FF2F-419C-BB84-F66F17CB4579}" destId="{2C7318B7-69D4-4A35-845C-26F2501D0025}" srcOrd="0" destOrd="0" presId="urn:microsoft.com/office/officeart/2005/8/layout/funnel1"/>
    <dgm:cxn modelId="{BA88A380-E67A-49D9-BEDF-A51A689981D5}" type="presOf" srcId="{B08FBDD8-95E2-4ED1-A0EB-89D78AD64EE5}" destId="{0CAF658F-1EAE-473C-88AA-9824F38610FA}" srcOrd="0" destOrd="0" presId="urn:microsoft.com/office/officeart/2005/8/layout/funnel1"/>
    <dgm:cxn modelId="{AF59BE26-2D81-4BF4-89B4-EED39032899A}" srcId="{CD01C61E-D20C-45C9-806A-E62C90AA3291}" destId="{B08FBDD8-95E2-4ED1-A0EB-89D78AD64EE5}" srcOrd="0" destOrd="0" parTransId="{426BF4B2-EAF2-49A3-B9AB-3E562267374A}" sibTransId="{2C452DA9-E1C4-4C4F-B534-68ECD2EABD8C}"/>
    <dgm:cxn modelId="{10ABBF34-8A1C-4F3C-982F-A17FA40812CE}" type="presParOf" srcId="{CC8E5F14-D631-46C5-8719-6F8C95D648BC}" destId="{7702469F-217E-437F-A496-CF44046BE1F5}" srcOrd="0" destOrd="0" presId="urn:microsoft.com/office/officeart/2005/8/layout/funnel1"/>
    <dgm:cxn modelId="{3AE650FA-881A-497F-BF57-FEBE877AFA27}" type="presParOf" srcId="{CC8E5F14-D631-46C5-8719-6F8C95D648BC}" destId="{F9300008-25E1-43CD-8AAB-79CB8126CE91}" srcOrd="1" destOrd="0" presId="urn:microsoft.com/office/officeart/2005/8/layout/funnel1"/>
    <dgm:cxn modelId="{4438BA1C-5D37-4316-8315-40B2DE392F1C}" type="presParOf" srcId="{CC8E5F14-D631-46C5-8719-6F8C95D648BC}" destId="{02B1D16A-1F1A-4B92-B709-8DD1004BBA43}" srcOrd="2" destOrd="0" presId="urn:microsoft.com/office/officeart/2005/8/layout/funnel1"/>
    <dgm:cxn modelId="{11CF8E75-A1A4-466F-BDC6-B06661A89225}" type="presParOf" srcId="{CC8E5F14-D631-46C5-8719-6F8C95D648BC}" destId="{2C7318B7-69D4-4A35-845C-26F2501D0025}" srcOrd="3" destOrd="0" presId="urn:microsoft.com/office/officeart/2005/8/layout/funnel1"/>
    <dgm:cxn modelId="{8669288F-C30A-4DBD-89E2-58EE97C3BE04}" type="presParOf" srcId="{CC8E5F14-D631-46C5-8719-6F8C95D648BC}" destId="{0CAF658F-1EAE-473C-88AA-9824F38610FA}" srcOrd="4" destOrd="0" presId="urn:microsoft.com/office/officeart/2005/8/layout/funnel1"/>
    <dgm:cxn modelId="{9A93B60F-175C-4861-B03D-3028868E4887}" type="presParOf" srcId="{CC8E5F14-D631-46C5-8719-6F8C95D648BC}" destId="{B2ABB423-3A3C-4E6E-89F4-CE927A746D59}" srcOrd="5"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01EEAD-61E4-4091-834E-12BA487ADEB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pt-BR"/>
        </a:p>
      </dgm:t>
    </dgm:pt>
    <dgm:pt modelId="{2D96E89F-C057-4B30-B3DD-376514CFF832}">
      <dgm:prSet phldrT="[Texto]"/>
      <dgm:spPr/>
      <dgm:t>
        <a:bodyPr/>
        <a:lstStyle/>
        <a:p>
          <a:r>
            <a:rPr lang="es-ES" dirty="0" smtClean="0"/>
            <a:t>ABRASIVOS</a:t>
          </a:r>
          <a:endParaRPr lang="pt-BR" dirty="0"/>
        </a:p>
      </dgm:t>
    </dgm:pt>
    <dgm:pt modelId="{9C96B389-AC0A-414D-BF15-38F78CE94DB6}" type="parTrans" cxnId="{B08E63A5-51F5-4320-B82E-FC9FD33F9A87}">
      <dgm:prSet/>
      <dgm:spPr/>
      <dgm:t>
        <a:bodyPr/>
        <a:lstStyle/>
        <a:p>
          <a:endParaRPr lang="pt-BR"/>
        </a:p>
      </dgm:t>
    </dgm:pt>
    <dgm:pt modelId="{4D1AF794-A10A-4D6D-A424-0721418545F6}" type="sibTrans" cxnId="{B08E63A5-51F5-4320-B82E-FC9FD33F9A87}">
      <dgm:prSet/>
      <dgm:spPr/>
      <dgm:t>
        <a:bodyPr/>
        <a:lstStyle/>
        <a:p>
          <a:endParaRPr lang="pt-BR"/>
        </a:p>
      </dgm:t>
    </dgm:pt>
    <dgm:pt modelId="{E5E6F02D-F166-489D-BB50-CD6F1B276CD3}">
      <dgm:prSet phldrT="[Texto]"/>
      <dgm:spPr/>
      <dgm:t>
        <a:bodyPr/>
        <a:lstStyle/>
        <a:p>
          <a:r>
            <a:rPr lang="es-ES" dirty="0" smtClean="0"/>
            <a:t>DUROS </a:t>
          </a:r>
          <a:endParaRPr lang="pt-BR" dirty="0"/>
        </a:p>
      </dgm:t>
    </dgm:pt>
    <dgm:pt modelId="{FCAEAD8D-CE5E-4A76-A6D2-285399AEFB28}" type="parTrans" cxnId="{CA4A7A82-F1CB-41F2-BE94-F4E73A48DFBA}">
      <dgm:prSet/>
      <dgm:spPr/>
      <dgm:t>
        <a:bodyPr/>
        <a:lstStyle/>
        <a:p>
          <a:endParaRPr lang="pt-BR"/>
        </a:p>
      </dgm:t>
    </dgm:pt>
    <dgm:pt modelId="{04CE3162-8974-48D4-AD91-8F43FC40E9BC}" type="sibTrans" cxnId="{CA4A7A82-F1CB-41F2-BE94-F4E73A48DFBA}">
      <dgm:prSet/>
      <dgm:spPr/>
      <dgm:t>
        <a:bodyPr/>
        <a:lstStyle/>
        <a:p>
          <a:endParaRPr lang="pt-BR"/>
        </a:p>
      </dgm:t>
    </dgm:pt>
    <dgm:pt modelId="{B7640A7F-968D-41A3-9B70-97D91B6B88A1}">
      <dgm:prSet phldrT="[Texto]"/>
      <dgm:spPr/>
      <dgm:t>
        <a:bodyPr/>
        <a:lstStyle/>
        <a:p>
          <a:r>
            <a:rPr lang="es-ES" dirty="0" smtClean="0"/>
            <a:t>POCO DUROS</a:t>
          </a:r>
          <a:endParaRPr lang="pt-BR" dirty="0"/>
        </a:p>
      </dgm:t>
    </dgm:pt>
    <dgm:pt modelId="{AF9EAC9D-DC46-4A92-AF68-6F6A6A29A064}" type="parTrans" cxnId="{DFDF1A00-1089-4CD6-B730-7DA318FBF6E7}">
      <dgm:prSet/>
      <dgm:spPr/>
      <dgm:t>
        <a:bodyPr/>
        <a:lstStyle/>
        <a:p>
          <a:endParaRPr lang="pt-BR"/>
        </a:p>
      </dgm:t>
    </dgm:pt>
    <dgm:pt modelId="{BBECF7C3-28F8-434C-BA81-1AF25ABD336E}" type="sibTrans" cxnId="{DFDF1A00-1089-4CD6-B730-7DA318FBF6E7}">
      <dgm:prSet/>
      <dgm:spPr/>
      <dgm:t>
        <a:bodyPr/>
        <a:lstStyle/>
        <a:p>
          <a:endParaRPr lang="pt-BR"/>
        </a:p>
      </dgm:t>
    </dgm:pt>
    <dgm:pt modelId="{10AEBB29-FD1F-4C8D-860F-B90E56894074}">
      <dgm:prSet phldrT="[Texto]"/>
      <dgm:spPr/>
      <dgm:t>
        <a:bodyPr/>
        <a:lstStyle/>
        <a:p>
          <a:r>
            <a:rPr lang="es-ES" dirty="0" smtClean="0"/>
            <a:t>Óxidos</a:t>
          </a:r>
          <a:endParaRPr lang="pt-BR" dirty="0"/>
        </a:p>
      </dgm:t>
    </dgm:pt>
    <dgm:pt modelId="{BA62661E-9F75-4EC5-B594-6C890A35211C}" type="parTrans" cxnId="{7759E1B3-B41C-4026-8073-0C8C2F8B7D0D}">
      <dgm:prSet/>
      <dgm:spPr/>
      <dgm:t>
        <a:bodyPr/>
        <a:lstStyle/>
        <a:p>
          <a:endParaRPr lang="pt-BR"/>
        </a:p>
      </dgm:t>
    </dgm:pt>
    <dgm:pt modelId="{465337DC-D070-4C7E-BE63-0A3A83E6C79B}" type="sibTrans" cxnId="{7759E1B3-B41C-4026-8073-0C8C2F8B7D0D}">
      <dgm:prSet/>
      <dgm:spPr/>
      <dgm:t>
        <a:bodyPr/>
        <a:lstStyle/>
        <a:p>
          <a:endParaRPr lang="pt-BR"/>
        </a:p>
      </dgm:t>
    </dgm:pt>
    <dgm:pt modelId="{335BEC0A-4DAA-4866-AF94-D88BFFEA0D3D}">
      <dgm:prSet phldrT="[Texto]"/>
      <dgm:spPr/>
      <dgm:t>
        <a:bodyPr/>
        <a:lstStyle/>
        <a:p>
          <a:r>
            <a:rPr lang="es-ES" dirty="0" smtClean="0"/>
            <a:t>Granalla de Acero</a:t>
          </a:r>
          <a:endParaRPr lang="pt-BR" dirty="0"/>
        </a:p>
      </dgm:t>
    </dgm:pt>
    <dgm:pt modelId="{EC3F6B98-5F8E-4B99-9C43-EAE15D0A1337}" type="parTrans" cxnId="{8C11C9DF-B0E6-4D53-B799-93A977205F20}">
      <dgm:prSet/>
      <dgm:spPr/>
      <dgm:t>
        <a:bodyPr/>
        <a:lstStyle/>
        <a:p>
          <a:endParaRPr lang="pt-BR"/>
        </a:p>
      </dgm:t>
    </dgm:pt>
    <dgm:pt modelId="{6400B244-C148-4D8D-9EAF-EEFFC51C3023}" type="sibTrans" cxnId="{8C11C9DF-B0E6-4D53-B799-93A977205F20}">
      <dgm:prSet/>
      <dgm:spPr/>
      <dgm:t>
        <a:bodyPr/>
        <a:lstStyle/>
        <a:p>
          <a:endParaRPr lang="pt-BR"/>
        </a:p>
      </dgm:t>
    </dgm:pt>
    <dgm:pt modelId="{B3BD2234-8F45-4679-8E59-1E8F41B044A7}">
      <dgm:prSet phldrT="[Texto]"/>
      <dgm:spPr/>
      <dgm:t>
        <a:bodyPr/>
        <a:lstStyle/>
        <a:p>
          <a:r>
            <a:rPr lang="es-ES" dirty="0" smtClean="0"/>
            <a:t>Hierro Fundido</a:t>
          </a:r>
          <a:endParaRPr lang="pt-BR" dirty="0"/>
        </a:p>
      </dgm:t>
    </dgm:pt>
    <dgm:pt modelId="{51202837-BA68-4F28-9069-1A289E837DCB}" type="parTrans" cxnId="{7A928D34-290A-43B5-B08F-71190317CEB0}">
      <dgm:prSet/>
      <dgm:spPr/>
      <dgm:t>
        <a:bodyPr/>
        <a:lstStyle/>
        <a:p>
          <a:endParaRPr lang="pt-BR"/>
        </a:p>
      </dgm:t>
    </dgm:pt>
    <dgm:pt modelId="{A6A86FC5-247A-430C-BFAB-60E8D202CBDB}" type="sibTrans" cxnId="{7A928D34-290A-43B5-B08F-71190317CEB0}">
      <dgm:prSet/>
      <dgm:spPr/>
      <dgm:t>
        <a:bodyPr/>
        <a:lstStyle/>
        <a:p>
          <a:endParaRPr lang="pt-BR"/>
        </a:p>
      </dgm:t>
    </dgm:pt>
    <dgm:pt modelId="{BEACB44C-D301-4619-A0E5-5B0D6745B70F}">
      <dgm:prSet phldrT="[Texto]"/>
      <dgm:spPr/>
      <dgm:t>
        <a:bodyPr/>
        <a:lstStyle/>
        <a:p>
          <a:r>
            <a:rPr lang="es-ES" dirty="0" smtClean="0"/>
            <a:t>Sintéticos</a:t>
          </a:r>
          <a:endParaRPr lang="pt-BR" dirty="0"/>
        </a:p>
      </dgm:t>
    </dgm:pt>
    <dgm:pt modelId="{6B47C3E5-26BB-4C9C-8B82-4FF407CF4970}" type="parTrans" cxnId="{C55051FE-9068-49E5-B5CB-92E9353139AB}">
      <dgm:prSet/>
      <dgm:spPr/>
      <dgm:t>
        <a:bodyPr/>
        <a:lstStyle/>
        <a:p>
          <a:endParaRPr lang="pt-BR"/>
        </a:p>
      </dgm:t>
    </dgm:pt>
    <dgm:pt modelId="{E46D1DA8-149B-489E-A2AB-B5544AF3DFF5}" type="sibTrans" cxnId="{C55051FE-9068-49E5-B5CB-92E9353139AB}">
      <dgm:prSet/>
      <dgm:spPr/>
      <dgm:t>
        <a:bodyPr/>
        <a:lstStyle/>
        <a:p>
          <a:endParaRPr lang="pt-BR"/>
        </a:p>
      </dgm:t>
    </dgm:pt>
    <dgm:pt modelId="{5332F939-6881-45D0-ACBA-ECE448557A0F}">
      <dgm:prSet phldrT="[Texto]"/>
      <dgm:spPr/>
      <dgm:t>
        <a:bodyPr/>
        <a:lstStyle/>
        <a:p>
          <a:r>
            <a:rPr lang="es-ES" dirty="0" smtClean="0"/>
            <a:t>Arena</a:t>
          </a:r>
          <a:endParaRPr lang="pt-BR" dirty="0"/>
        </a:p>
      </dgm:t>
    </dgm:pt>
    <dgm:pt modelId="{3B974A07-B553-4B10-AA13-1F5D776B3E2F}" type="parTrans" cxnId="{C9D8A939-ED08-4961-8DCE-D90A9D1FBB78}">
      <dgm:prSet/>
      <dgm:spPr/>
      <dgm:t>
        <a:bodyPr/>
        <a:lstStyle/>
        <a:p>
          <a:endParaRPr lang="pt-BR"/>
        </a:p>
      </dgm:t>
    </dgm:pt>
    <dgm:pt modelId="{0E534530-721C-4F7A-817C-1F8C7278071B}" type="sibTrans" cxnId="{C9D8A939-ED08-4961-8DCE-D90A9D1FBB78}">
      <dgm:prSet/>
      <dgm:spPr/>
      <dgm:t>
        <a:bodyPr/>
        <a:lstStyle/>
        <a:p>
          <a:endParaRPr lang="pt-BR"/>
        </a:p>
      </dgm:t>
    </dgm:pt>
    <dgm:pt modelId="{918C4F6A-DC72-48D8-8585-7CD5F8EED92C}">
      <dgm:prSet phldrT="[Texto]"/>
      <dgm:spPr/>
      <dgm:t>
        <a:bodyPr/>
        <a:lstStyle/>
        <a:p>
          <a:r>
            <a:rPr lang="es-ES" dirty="0" smtClean="0"/>
            <a:t>Cascara de Arroz</a:t>
          </a:r>
          <a:endParaRPr lang="pt-BR" dirty="0"/>
        </a:p>
      </dgm:t>
    </dgm:pt>
    <dgm:pt modelId="{786F8AB9-F38A-4146-8276-B112D115BA11}" type="parTrans" cxnId="{DB4BF83B-87EB-4ED9-A394-F7630CBFBC79}">
      <dgm:prSet/>
      <dgm:spPr/>
      <dgm:t>
        <a:bodyPr/>
        <a:lstStyle/>
        <a:p>
          <a:endParaRPr lang="pt-BR"/>
        </a:p>
      </dgm:t>
    </dgm:pt>
    <dgm:pt modelId="{1853363B-4C1D-448B-9ADD-ACBF7C67D55D}" type="sibTrans" cxnId="{DB4BF83B-87EB-4ED9-A394-F7630CBFBC79}">
      <dgm:prSet/>
      <dgm:spPr/>
      <dgm:t>
        <a:bodyPr/>
        <a:lstStyle/>
        <a:p>
          <a:endParaRPr lang="pt-BR"/>
        </a:p>
      </dgm:t>
    </dgm:pt>
    <dgm:pt modelId="{C2D65A29-414F-4B15-ADFB-EE37EAAECBAE}">
      <dgm:prSet phldrT="[Texto]"/>
      <dgm:spPr/>
      <dgm:t>
        <a:bodyPr/>
        <a:lstStyle/>
        <a:p>
          <a:r>
            <a:rPr lang="es-ES" dirty="0" smtClean="0"/>
            <a:t>Nueces </a:t>
          </a:r>
          <a:endParaRPr lang="pt-BR" dirty="0"/>
        </a:p>
      </dgm:t>
    </dgm:pt>
    <dgm:pt modelId="{6FD23552-91E5-4775-87C2-C4324A76049F}" type="parTrans" cxnId="{A1C8D74D-E7F0-41B2-93DF-3B31875C3772}">
      <dgm:prSet/>
      <dgm:spPr/>
      <dgm:t>
        <a:bodyPr/>
        <a:lstStyle/>
        <a:p>
          <a:endParaRPr lang="pt-BR"/>
        </a:p>
      </dgm:t>
    </dgm:pt>
    <dgm:pt modelId="{3ECB73E7-5F51-4B17-944A-B275DDA309E5}" type="sibTrans" cxnId="{A1C8D74D-E7F0-41B2-93DF-3B31875C3772}">
      <dgm:prSet/>
      <dgm:spPr/>
      <dgm:t>
        <a:bodyPr/>
        <a:lstStyle/>
        <a:p>
          <a:endParaRPr lang="pt-BR"/>
        </a:p>
      </dgm:t>
    </dgm:pt>
    <dgm:pt modelId="{FB86C07A-9DD4-4DA8-97E8-848B2F1B7F06}">
      <dgm:prSet phldrT="[Texto]"/>
      <dgm:spPr/>
      <dgm:t>
        <a:bodyPr/>
        <a:lstStyle/>
        <a:p>
          <a:r>
            <a:rPr lang="es-ES" dirty="0" smtClean="0"/>
            <a:t>Orgánicos</a:t>
          </a:r>
          <a:endParaRPr lang="pt-BR" dirty="0"/>
        </a:p>
      </dgm:t>
    </dgm:pt>
    <dgm:pt modelId="{CCC99BF3-EC04-465F-AF46-15EEA830D894}" type="parTrans" cxnId="{02402E7C-AAE1-4EC6-8A19-8CAE241ECDC1}">
      <dgm:prSet/>
      <dgm:spPr/>
      <dgm:t>
        <a:bodyPr/>
        <a:lstStyle/>
        <a:p>
          <a:endParaRPr lang="pt-BR"/>
        </a:p>
      </dgm:t>
    </dgm:pt>
    <dgm:pt modelId="{E07EA5BE-A79B-4A02-8357-2337BA1EA5AF}" type="sibTrans" cxnId="{02402E7C-AAE1-4EC6-8A19-8CAE241ECDC1}">
      <dgm:prSet/>
      <dgm:spPr/>
      <dgm:t>
        <a:bodyPr/>
        <a:lstStyle/>
        <a:p>
          <a:endParaRPr lang="pt-BR"/>
        </a:p>
      </dgm:t>
    </dgm:pt>
    <dgm:pt modelId="{AD12EC1F-01CC-499E-8CB2-7F9358718DAE}" type="pres">
      <dgm:prSet presAssocID="{EA01EEAD-61E4-4091-834E-12BA487ADEBA}" presName="hierChild1" presStyleCnt="0">
        <dgm:presLayoutVars>
          <dgm:orgChart val="1"/>
          <dgm:chPref val="1"/>
          <dgm:dir/>
          <dgm:animOne val="branch"/>
          <dgm:animLvl val="lvl"/>
          <dgm:resizeHandles/>
        </dgm:presLayoutVars>
      </dgm:prSet>
      <dgm:spPr/>
      <dgm:t>
        <a:bodyPr/>
        <a:lstStyle/>
        <a:p>
          <a:endParaRPr lang="pt-BR"/>
        </a:p>
      </dgm:t>
    </dgm:pt>
    <dgm:pt modelId="{236282C6-AB52-413D-87E6-0914EBDD6652}" type="pres">
      <dgm:prSet presAssocID="{2D96E89F-C057-4B30-B3DD-376514CFF832}" presName="hierRoot1" presStyleCnt="0">
        <dgm:presLayoutVars>
          <dgm:hierBranch val="init"/>
        </dgm:presLayoutVars>
      </dgm:prSet>
      <dgm:spPr/>
    </dgm:pt>
    <dgm:pt modelId="{1868AB28-C2C0-4BAD-AD21-F0F19FC79B1A}" type="pres">
      <dgm:prSet presAssocID="{2D96E89F-C057-4B30-B3DD-376514CFF832}" presName="rootComposite1" presStyleCnt="0"/>
      <dgm:spPr/>
    </dgm:pt>
    <dgm:pt modelId="{75E4E39A-7AE9-4501-9434-CC7D4E476368}" type="pres">
      <dgm:prSet presAssocID="{2D96E89F-C057-4B30-B3DD-376514CFF832}" presName="rootText1" presStyleLbl="node0" presStyleIdx="0" presStyleCnt="1">
        <dgm:presLayoutVars>
          <dgm:chPref val="3"/>
        </dgm:presLayoutVars>
      </dgm:prSet>
      <dgm:spPr/>
      <dgm:t>
        <a:bodyPr/>
        <a:lstStyle/>
        <a:p>
          <a:endParaRPr lang="pt-BR"/>
        </a:p>
      </dgm:t>
    </dgm:pt>
    <dgm:pt modelId="{72DD2085-4F7F-4C62-9991-335E88835A2F}" type="pres">
      <dgm:prSet presAssocID="{2D96E89F-C057-4B30-B3DD-376514CFF832}" presName="rootConnector1" presStyleLbl="node1" presStyleIdx="0" presStyleCnt="0"/>
      <dgm:spPr/>
      <dgm:t>
        <a:bodyPr/>
        <a:lstStyle/>
        <a:p>
          <a:endParaRPr lang="pt-BR"/>
        </a:p>
      </dgm:t>
    </dgm:pt>
    <dgm:pt modelId="{779F8FEC-C92D-4071-8B2C-4F68287468F7}" type="pres">
      <dgm:prSet presAssocID="{2D96E89F-C057-4B30-B3DD-376514CFF832}" presName="hierChild2" presStyleCnt="0"/>
      <dgm:spPr/>
    </dgm:pt>
    <dgm:pt modelId="{7B170CA6-C9F0-4A59-9E2F-E0640F1AFABD}" type="pres">
      <dgm:prSet presAssocID="{FCAEAD8D-CE5E-4A76-A6D2-285399AEFB28}" presName="Name37" presStyleLbl="parChTrans1D2" presStyleIdx="0" presStyleCnt="2"/>
      <dgm:spPr/>
      <dgm:t>
        <a:bodyPr/>
        <a:lstStyle/>
        <a:p>
          <a:endParaRPr lang="pt-BR"/>
        </a:p>
      </dgm:t>
    </dgm:pt>
    <dgm:pt modelId="{C766C510-923D-4F4E-9845-75A8DA7D332C}" type="pres">
      <dgm:prSet presAssocID="{E5E6F02D-F166-489D-BB50-CD6F1B276CD3}" presName="hierRoot2" presStyleCnt="0">
        <dgm:presLayoutVars>
          <dgm:hierBranch val="init"/>
        </dgm:presLayoutVars>
      </dgm:prSet>
      <dgm:spPr/>
    </dgm:pt>
    <dgm:pt modelId="{210C59E1-8517-4CB6-AC00-F61DD9979DC3}" type="pres">
      <dgm:prSet presAssocID="{E5E6F02D-F166-489D-BB50-CD6F1B276CD3}" presName="rootComposite" presStyleCnt="0"/>
      <dgm:spPr/>
    </dgm:pt>
    <dgm:pt modelId="{6981FC0B-FDD2-4A8B-A82D-C497B666091D}" type="pres">
      <dgm:prSet presAssocID="{E5E6F02D-F166-489D-BB50-CD6F1B276CD3}" presName="rootText" presStyleLbl="node2" presStyleIdx="0" presStyleCnt="2">
        <dgm:presLayoutVars>
          <dgm:chPref val="3"/>
        </dgm:presLayoutVars>
      </dgm:prSet>
      <dgm:spPr/>
      <dgm:t>
        <a:bodyPr/>
        <a:lstStyle/>
        <a:p>
          <a:endParaRPr lang="pt-BR"/>
        </a:p>
      </dgm:t>
    </dgm:pt>
    <dgm:pt modelId="{D31DF3D5-1C87-480B-AD2C-E8ACDBF3DA9F}" type="pres">
      <dgm:prSet presAssocID="{E5E6F02D-F166-489D-BB50-CD6F1B276CD3}" presName="rootConnector" presStyleLbl="node2" presStyleIdx="0" presStyleCnt="2"/>
      <dgm:spPr/>
      <dgm:t>
        <a:bodyPr/>
        <a:lstStyle/>
        <a:p>
          <a:endParaRPr lang="pt-BR"/>
        </a:p>
      </dgm:t>
    </dgm:pt>
    <dgm:pt modelId="{4AD9B1AF-5C42-4FAE-A730-8C2F6017FC4A}" type="pres">
      <dgm:prSet presAssocID="{E5E6F02D-F166-489D-BB50-CD6F1B276CD3}" presName="hierChild4" presStyleCnt="0"/>
      <dgm:spPr/>
    </dgm:pt>
    <dgm:pt modelId="{F3BF8BCE-7CCA-43B3-9D61-E546B434FCA1}" type="pres">
      <dgm:prSet presAssocID="{EC3F6B98-5F8E-4B99-9C43-EAE15D0A1337}" presName="Name37" presStyleLbl="parChTrans1D3" presStyleIdx="0" presStyleCnt="8"/>
      <dgm:spPr/>
      <dgm:t>
        <a:bodyPr/>
        <a:lstStyle/>
        <a:p>
          <a:endParaRPr lang="pt-BR"/>
        </a:p>
      </dgm:t>
    </dgm:pt>
    <dgm:pt modelId="{DDCF3D44-E2F1-4A6D-8123-AE2D27EBA386}" type="pres">
      <dgm:prSet presAssocID="{335BEC0A-4DAA-4866-AF94-D88BFFEA0D3D}" presName="hierRoot2" presStyleCnt="0">
        <dgm:presLayoutVars>
          <dgm:hierBranch val="init"/>
        </dgm:presLayoutVars>
      </dgm:prSet>
      <dgm:spPr/>
    </dgm:pt>
    <dgm:pt modelId="{99FC593F-2D95-48C7-8898-C85DAE0F31F0}" type="pres">
      <dgm:prSet presAssocID="{335BEC0A-4DAA-4866-AF94-D88BFFEA0D3D}" presName="rootComposite" presStyleCnt="0"/>
      <dgm:spPr/>
    </dgm:pt>
    <dgm:pt modelId="{4639AFB4-F072-4527-A767-4D415D4E748B}" type="pres">
      <dgm:prSet presAssocID="{335BEC0A-4DAA-4866-AF94-D88BFFEA0D3D}" presName="rootText" presStyleLbl="node3" presStyleIdx="0" presStyleCnt="8">
        <dgm:presLayoutVars>
          <dgm:chPref val="3"/>
        </dgm:presLayoutVars>
      </dgm:prSet>
      <dgm:spPr/>
      <dgm:t>
        <a:bodyPr/>
        <a:lstStyle/>
        <a:p>
          <a:endParaRPr lang="pt-BR"/>
        </a:p>
      </dgm:t>
    </dgm:pt>
    <dgm:pt modelId="{8961579B-50A3-49E6-BA21-93AAD9D87215}" type="pres">
      <dgm:prSet presAssocID="{335BEC0A-4DAA-4866-AF94-D88BFFEA0D3D}" presName="rootConnector" presStyleLbl="node3" presStyleIdx="0" presStyleCnt="8"/>
      <dgm:spPr/>
      <dgm:t>
        <a:bodyPr/>
        <a:lstStyle/>
        <a:p>
          <a:endParaRPr lang="pt-BR"/>
        </a:p>
      </dgm:t>
    </dgm:pt>
    <dgm:pt modelId="{9264B42F-7D79-4C87-B15E-C9C03BBB83A5}" type="pres">
      <dgm:prSet presAssocID="{335BEC0A-4DAA-4866-AF94-D88BFFEA0D3D}" presName="hierChild4" presStyleCnt="0"/>
      <dgm:spPr/>
    </dgm:pt>
    <dgm:pt modelId="{AE15F7A4-8864-44F5-9758-31415555B2ED}" type="pres">
      <dgm:prSet presAssocID="{335BEC0A-4DAA-4866-AF94-D88BFFEA0D3D}" presName="hierChild5" presStyleCnt="0"/>
      <dgm:spPr/>
    </dgm:pt>
    <dgm:pt modelId="{BB821C5F-AB5F-4C14-885D-A09FF658A405}" type="pres">
      <dgm:prSet presAssocID="{51202837-BA68-4F28-9069-1A289E837DCB}" presName="Name37" presStyleLbl="parChTrans1D3" presStyleIdx="1" presStyleCnt="8"/>
      <dgm:spPr/>
      <dgm:t>
        <a:bodyPr/>
        <a:lstStyle/>
        <a:p>
          <a:endParaRPr lang="pt-BR"/>
        </a:p>
      </dgm:t>
    </dgm:pt>
    <dgm:pt modelId="{B58802B0-A1F8-4077-A14B-6A08C81D4168}" type="pres">
      <dgm:prSet presAssocID="{B3BD2234-8F45-4679-8E59-1E8F41B044A7}" presName="hierRoot2" presStyleCnt="0">
        <dgm:presLayoutVars>
          <dgm:hierBranch val="init"/>
        </dgm:presLayoutVars>
      </dgm:prSet>
      <dgm:spPr/>
    </dgm:pt>
    <dgm:pt modelId="{B164CE92-E051-486E-9BD6-79D50339919A}" type="pres">
      <dgm:prSet presAssocID="{B3BD2234-8F45-4679-8E59-1E8F41B044A7}" presName="rootComposite" presStyleCnt="0"/>
      <dgm:spPr/>
    </dgm:pt>
    <dgm:pt modelId="{FDFC6B7B-C865-43F1-8D7B-8E595F87607F}" type="pres">
      <dgm:prSet presAssocID="{B3BD2234-8F45-4679-8E59-1E8F41B044A7}" presName="rootText" presStyleLbl="node3" presStyleIdx="1" presStyleCnt="8">
        <dgm:presLayoutVars>
          <dgm:chPref val="3"/>
        </dgm:presLayoutVars>
      </dgm:prSet>
      <dgm:spPr/>
      <dgm:t>
        <a:bodyPr/>
        <a:lstStyle/>
        <a:p>
          <a:endParaRPr lang="pt-BR"/>
        </a:p>
      </dgm:t>
    </dgm:pt>
    <dgm:pt modelId="{8CB09247-24D3-4DB9-B93E-C84521BEC161}" type="pres">
      <dgm:prSet presAssocID="{B3BD2234-8F45-4679-8E59-1E8F41B044A7}" presName="rootConnector" presStyleLbl="node3" presStyleIdx="1" presStyleCnt="8"/>
      <dgm:spPr/>
      <dgm:t>
        <a:bodyPr/>
        <a:lstStyle/>
        <a:p>
          <a:endParaRPr lang="pt-BR"/>
        </a:p>
      </dgm:t>
    </dgm:pt>
    <dgm:pt modelId="{DF114710-8C2C-43EF-BDD9-118B0351926F}" type="pres">
      <dgm:prSet presAssocID="{B3BD2234-8F45-4679-8E59-1E8F41B044A7}" presName="hierChild4" presStyleCnt="0"/>
      <dgm:spPr/>
    </dgm:pt>
    <dgm:pt modelId="{D7C29F2D-A759-4E08-BE84-ED48C129A2A9}" type="pres">
      <dgm:prSet presAssocID="{B3BD2234-8F45-4679-8E59-1E8F41B044A7}" presName="hierChild5" presStyleCnt="0"/>
      <dgm:spPr/>
    </dgm:pt>
    <dgm:pt modelId="{20A858B7-2EFC-45A7-8092-E622B1796D7C}" type="pres">
      <dgm:prSet presAssocID="{BA62661E-9F75-4EC5-B594-6C890A35211C}" presName="Name37" presStyleLbl="parChTrans1D3" presStyleIdx="2" presStyleCnt="8"/>
      <dgm:spPr/>
      <dgm:t>
        <a:bodyPr/>
        <a:lstStyle/>
        <a:p>
          <a:endParaRPr lang="pt-BR"/>
        </a:p>
      </dgm:t>
    </dgm:pt>
    <dgm:pt modelId="{B1EE2307-D2CE-4143-A355-645F4E173619}" type="pres">
      <dgm:prSet presAssocID="{10AEBB29-FD1F-4C8D-860F-B90E56894074}" presName="hierRoot2" presStyleCnt="0">
        <dgm:presLayoutVars>
          <dgm:hierBranch val="init"/>
        </dgm:presLayoutVars>
      </dgm:prSet>
      <dgm:spPr/>
    </dgm:pt>
    <dgm:pt modelId="{C02B5682-B1B5-4D2F-839C-B89B5A7C5CBB}" type="pres">
      <dgm:prSet presAssocID="{10AEBB29-FD1F-4C8D-860F-B90E56894074}" presName="rootComposite" presStyleCnt="0"/>
      <dgm:spPr/>
    </dgm:pt>
    <dgm:pt modelId="{D7D02055-156F-4F8B-9E73-53D65DFBA3FA}" type="pres">
      <dgm:prSet presAssocID="{10AEBB29-FD1F-4C8D-860F-B90E56894074}" presName="rootText" presStyleLbl="node3" presStyleIdx="2" presStyleCnt="8">
        <dgm:presLayoutVars>
          <dgm:chPref val="3"/>
        </dgm:presLayoutVars>
      </dgm:prSet>
      <dgm:spPr/>
      <dgm:t>
        <a:bodyPr/>
        <a:lstStyle/>
        <a:p>
          <a:endParaRPr lang="pt-BR"/>
        </a:p>
      </dgm:t>
    </dgm:pt>
    <dgm:pt modelId="{0705BA08-59D3-49B0-A097-9CEDD18CC2FC}" type="pres">
      <dgm:prSet presAssocID="{10AEBB29-FD1F-4C8D-860F-B90E56894074}" presName="rootConnector" presStyleLbl="node3" presStyleIdx="2" presStyleCnt="8"/>
      <dgm:spPr/>
      <dgm:t>
        <a:bodyPr/>
        <a:lstStyle/>
        <a:p>
          <a:endParaRPr lang="pt-BR"/>
        </a:p>
      </dgm:t>
    </dgm:pt>
    <dgm:pt modelId="{964D5665-5574-4108-8BF2-DA5DB4113D66}" type="pres">
      <dgm:prSet presAssocID="{10AEBB29-FD1F-4C8D-860F-B90E56894074}" presName="hierChild4" presStyleCnt="0"/>
      <dgm:spPr/>
    </dgm:pt>
    <dgm:pt modelId="{1A4B4249-B0FC-40BA-8A86-0439C23F03F7}" type="pres">
      <dgm:prSet presAssocID="{10AEBB29-FD1F-4C8D-860F-B90E56894074}" presName="hierChild5" presStyleCnt="0"/>
      <dgm:spPr/>
    </dgm:pt>
    <dgm:pt modelId="{16C07568-D96A-4BA9-84A5-1888CCC519C3}" type="pres">
      <dgm:prSet presAssocID="{6B47C3E5-26BB-4C9C-8B82-4FF407CF4970}" presName="Name37" presStyleLbl="parChTrans1D3" presStyleIdx="3" presStyleCnt="8"/>
      <dgm:spPr/>
      <dgm:t>
        <a:bodyPr/>
        <a:lstStyle/>
        <a:p>
          <a:endParaRPr lang="pt-BR"/>
        </a:p>
      </dgm:t>
    </dgm:pt>
    <dgm:pt modelId="{B841E9EA-A56B-4B9F-AFA2-BB99C03A040E}" type="pres">
      <dgm:prSet presAssocID="{BEACB44C-D301-4619-A0E5-5B0D6745B70F}" presName="hierRoot2" presStyleCnt="0">
        <dgm:presLayoutVars>
          <dgm:hierBranch val="init"/>
        </dgm:presLayoutVars>
      </dgm:prSet>
      <dgm:spPr/>
    </dgm:pt>
    <dgm:pt modelId="{DC14FCC3-A1BC-49AE-A82A-B943CE110962}" type="pres">
      <dgm:prSet presAssocID="{BEACB44C-D301-4619-A0E5-5B0D6745B70F}" presName="rootComposite" presStyleCnt="0"/>
      <dgm:spPr/>
    </dgm:pt>
    <dgm:pt modelId="{073266D9-8B3C-4AFF-8D16-7128E7504A89}" type="pres">
      <dgm:prSet presAssocID="{BEACB44C-D301-4619-A0E5-5B0D6745B70F}" presName="rootText" presStyleLbl="node3" presStyleIdx="3" presStyleCnt="8">
        <dgm:presLayoutVars>
          <dgm:chPref val="3"/>
        </dgm:presLayoutVars>
      </dgm:prSet>
      <dgm:spPr/>
      <dgm:t>
        <a:bodyPr/>
        <a:lstStyle/>
        <a:p>
          <a:endParaRPr lang="pt-BR"/>
        </a:p>
      </dgm:t>
    </dgm:pt>
    <dgm:pt modelId="{57F6731D-6EE3-4A5C-8A3A-37F6566C63F8}" type="pres">
      <dgm:prSet presAssocID="{BEACB44C-D301-4619-A0E5-5B0D6745B70F}" presName="rootConnector" presStyleLbl="node3" presStyleIdx="3" presStyleCnt="8"/>
      <dgm:spPr/>
      <dgm:t>
        <a:bodyPr/>
        <a:lstStyle/>
        <a:p>
          <a:endParaRPr lang="pt-BR"/>
        </a:p>
      </dgm:t>
    </dgm:pt>
    <dgm:pt modelId="{87E934E1-5DCB-4D1D-BAAA-1DCA1B6DC556}" type="pres">
      <dgm:prSet presAssocID="{BEACB44C-D301-4619-A0E5-5B0D6745B70F}" presName="hierChild4" presStyleCnt="0"/>
      <dgm:spPr/>
    </dgm:pt>
    <dgm:pt modelId="{53B30F8D-6538-4136-8936-1BB4F619AB77}" type="pres">
      <dgm:prSet presAssocID="{BEACB44C-D301-4619-A0E5-5B0D6745B70F}" presName="hierChild5" presStyleCnt="0"/>
      <dgm:spPr/>
    </dgm:pt>
    <dgm:pt modelId="{D849E47C-A6C3-4301-9F0C-17F803CC50B6}" type="pres">
      <dgm:prSet presAssocID="{E5E6F02D-F166-489D-BB50-CD6F1B276CD3}" presName="hierChild5" presStyleCnt="0"/>
      <dgm:spPr/>
    </dgm:pt>
    <dgm:pt modelId="{5E56CD4C-2DD8-4C49-A537-458A2E996506}" type="pres">
      <dgm:prSet presAssocID="{AF9EAC9D-DC46-4A92-AF68-6F6A6A29A064}" presName="Name37" presStyleLbl="parChTrans1D2" presStyleIdx="1" presStyleCnt="2"/>
      <dgm:spPr/>
      <dgm:t>
        <a:bodyPr/>
        <a:lstStyle/>
        <a:p>
          <a:endParaRPr lang="pt-BR"/>
        </a:p>
      </dgm:t>
    </dgm:pt>
    <dgm:pt modelId="{D39783DF-47A5-4376-9A19-0D2B94EFF9B6}" type="pres">
      <dgm:prSet presAssocID="{B7640A7F-968D-41A3-9B70-97D91B6B88A1}" presName="hierRoot2" presStyleCnt="0">
        <dgm:presLayoutVars>
          <dgm:hierBranch val="init"/>
        </dgm:presLayoutVars>
      </dgm:prSet>
      <dgm:spPr/>
    </dgm:pt>
    <dgm:pt modelId="{958608F1-B5A3-4D03-AC76-DB0FC92FCA65}" type="pres">
      <dgm:prSet presAssocID="{B7640A7F-968D-41A3-9B70-97D91B6B88A1}" presName="rootComposite" presStyleCnt="0"/>
      <dgm:spPr/>
    </dgm:pt>
    <dgm:pt modelId="{A3B653E1-8E1E-43FC-81C4-415857E4E503}" type="pres">
      <dgm:prSet presAssocID="{B7640A7F-968D-41A3-9B70-97D91B6B88A1}" presName="rootText" presStyleLbl="node2" presStyleIdx="1" presStyleCnt="2">
        <dgm:presLayoutVars>
          <dgm:chPref val="3"/>
        </dgm:presLayoutVars>
      </dgm:prSet>
      <dgm:spPr/>
      <dgm:t>
        <a:bodyPr/>
        <a:lstStyle/>
        <a:p>
          <a:endParaRPr lang="pt-BR"/>
        </a:p>
      </dgm:t>
    </dgm:pt>
    <dgm:pt modelId="{8099F57C-D4EE-46CF-A9D4-DC386357F0DE}" type="pres">
      <dgm:prSet presAssocID="{B7640A7F-968D-41A3-9B70-97D91B6B88A1}" presName="rootConnector" presStyleLbl="node2" presStyleIdx="1" presStyleCnt="2"/>
      <dgm:spPr/>
      <dgm:t>
        <a:bodyPr/>
        <a:lstStyle/>
        <a:p>
          <a:endParaRPr lang="pt-BR"/>
        </a:p>
      </dgm:t>
    </dgm:pt>
    <dgm:pt modelId="{705DC3BE-B0B2-4CD9-99E6-B2DFC81EF487}" type="pres">
      <dgm:prSet presAssocID="{B7640A7F-968D-41A3-9B70-97D91B6B88A1}" presName="hierChild4" presStyleCnt="0"/>
      <dgm:spPr/>
    </dgm:pt>
    <dgm:pt modelId="{580D5A36-F26D-40A1-A423-FBE9FCB396FC}" type="pres">
      <dgm:prSet presAssocID="{3B974A07-B553-4B10-AA13-1F5D776B3E2F}" presName="Name37" presStyleLbl="parChTrans1D3" presStyleIdx="4" presStyleCnt="8"/>
      <dgm:spPr/>
      <dgm:t>
        <a:bodyPr/>
        <a:lstStyle/>
        <a:p>
          <a:endParaRPr lang="pt-BR"/>
        </a:p>
      </dgm:t>
    </dgm:pt>
    <dgm:pt modelId="{6DB4CD57-8C79-49F5-A126-8E361CE33BAC}" type="pres">
      <dgm:prSet presAssocID="{5332F939-6881-45D0-ACBA-ECE448557A0F}" presName="hierRoot2" presStyleCnt="0">
        <dgm:presLayoutVars>
          <dgm:hierBranch val="init"/>
        </dgm:presLayoutVars>
      </dgm:prSet>
      <dgm:spPr/>
    </dgm:pt>
    <dgm:pt modelId="{A360F960-8845-4EC7-BC79-8C15A930D365}" type="pres">
      <dgm:prSet presAssocID="{5332F939-6881-45D0-ACBA-ECE448557A0F}" presName="rootComposite" presStyleCnt="0"/>
      <dgm:spPr/>
    </dgm:pt>
    <dgm:pt modelId="{D3ED55D6-98B4-41E6-B318-C54E88E26BF7}" type="pres">
      <dgm:prSet presAssocID="{5332F939-6881-45D0-ACBA-ECE448557A0F}" presName="rootText" presStyleLbl="node3" presStyleIdx="4" presStyleCnt="8">
        <dgm:presLayoutVars>
          <dgm:chPref val="3"/>
        </dgm:presLayoutVars>
      </dgm:prSet>
      <dgm:spPr/>
      <dgm:t>
        <a:bodyPr/>
        <a:lstStyle/>
        <a:p>
          <a:endParaRPr lang="pt-BR"/>
        </a:p>
      </dgm:t>
    </dgm:pt>
    <dgm:pt modelId="{216D1F9B-DE69-485D-B627-D0DE01391CCD}" type="pres">
      <dgm:prSet presAssocID="{5332F939-6881-45D0-ACBA-ECE448557A0F}" presName="rootConnector" presStyleLbl="node3" presStyleIdx="4" presStyleCnt="8"/>
      <dgm:spPr/>
      <dgm:t>
        <a:bodyPr/>
        <a:lstStyle/>
        <a:p>
          <a:endParaRPr lang="pt-BR"/>
        </a:p>
      </dgm:t>
    </dgm:pt>
    <dgm:pt modelId="{6F776288-7EC7-4FEB-8D10-31F6FA3E48D8}" type="pres">
      <dgm:prSet presAssocID="{5332F939-6881-45D0-ACBA-ECE448557A0F}" presName="hierChild4" presStyleCnt="0"/>
      <dgm:spPr/>
    </dgm:pt>
    <dgm:pt modelId="{0A4F9AE5-2BB7-4922-8E52-1DB4C1BB78E6}" type="pres">
      <dgm:prSet presAssocID="{5332F939-6881-45D0-ACBA-ECE448557A0F}" presName="hierChild5" presStyleCnt="0"/>
      <dgm:spPr/>
    </dgm:pt>
    <dgm:pt modelId="{347C23D6-41F7-45C7-9C7C-9180B33BAD65}" type="pres">
      <dgm:prSet presAssocID="{786F8AB9-F38A-4146-8276-B112D115BA11}" presName="Name37" presStyleLbl="parChTrans1D3" presStyleIdx="5" presStyleCnt="8"/>
      <dgm:spPr/>
      <dgm:t>
        <a:bodyPr/>
        <a:lstStyle/>
        <a:p>
          <a:endParaRPr lang="pt-BR"/>
        </a:p>
      </dgm:t>
    </dgm:pt>
    <dgm:pt modelId="{3D7528F3-0DD3-4BA6-AF9A-AA439A928002}" type="pres">
      <dgm:prSet presAssocID="{918C4F6A-DC72-48D8-8585-7CD5F8EED92C}" presName="hierRoot2" presStyleCnt="0">
        <dgm:presLayoutVars>
          <dgm:hierBranch val="init"/>
        </dgm:presLayoutVars>
      </dgm:prSet>
      <dgm:spPr/>
    </dgm:pt>
    <dgm:pt modelId="{798FEA84-65EC-4D17-8547-F9813C53EBFB}" type="pres">
      <dgm:prSet presAssocID="{918C4F6A-DC72-48D8-8585-7CD5F8EED92C}" presName="rootComposite" presStyleCnt="0"/>
      <dgm:spPr/>
    </dgm:pt>
    <dgm:pt modelId="{95C5A411-5BA4-49AD-966F-73DECF2E9690}" type="pres">
      <dgm:prSet presAssocID="{918C4F6A-DC72-48D8-8585-7CD5F8EED92C}" presName="rootText" presStyleLbl="node3" presStyleIdx="5" presStyleCnt="8">
        <dgm:presLayoutVars>
          <dgm:chPref val="3"/>
        </dgm:presLayoutVars>
      </dgm:prSet>
      <dgm:spPr/>
      <dgm:t>
        <a:bodyPr/>
        <a:lstStyle/>
        <a:p>
          <a:endParaRPr lang="pt-BR"/>
        </a:p>
      </dgm:t>
    </dgm:pt>
    <dgm:pt modelId="{0667AEC4-1DE7-49DB-8183-FF1DA7857DCC}" type="pres">
      <dgm:prSet presAssocID="{918C4F6A-DC72-48D8-8585-7CD5F8EED92C}" presName="rootConnector" presStyleLbl="node3" presStyleIdx="5" presStyleCnt="8"/>
      <dgm:spPr/>
      <dgm:t>
        <a:bodyPr/>
        <a:lstStyle/>
        <a:p>
          <a:endParaRPr lang="pt-BR"/>
        </a:p>
      </dgm:t>
    </dgm:pt>
    <dgm:pt modelId="{C806EE78-06E4-4E89-AF7A-21EE933C48FA}" type="pres">
      <dgm:prSet presAssocID="{918C4F6A-DC72-48D8-8585-7CD5F8EED92C}" presName="hierChild4" presStyleCnt="0"/>
      <dgm:spPr/>
    </dgm:pt>
    <dgm:pt modelId="{9FFE1D88-88D5-4898-9CFD-E91A84507595}" type="pres">
      <dgm:prSet presAssocID="{918C4F6A-DC72-48D8-8585-7CD5F8EED92C}" presName="hierChild5" presStyleCnt="0"/>
      <dgm:spPr/>
    </dgm:pt>
    <dgm:pt modelId="{7636D438-94F8-4644-A6E5-6A416B47528C}" type="pres">
      <dgm:prSet presAssocID="{6FD23552-91E5-4775-87C2-C4324A76049F}" presName="Name37" presStyleLbl="parChTrans1D3" presStyleIdx="6" presStyleCnt="8"/>
      <dgm:spPr/>
      <dgm:t>
        <a:bodyPr/>
        <a:lstStyle/>
        <a:p>
          <a:endParaRPr lang="pt-BR"/>
        </a:p>
      </dgm:t>
    </dgm:pt>
    <dgm:pt modelId="{AF1D16BF-11CA-40CC-842A-983217E4506E}" type="pres">
      <dgm:prSet presAssocID="{C2D65A29-414F-4B15-ADFB-EE37EAAECBAE}" presName="hierRoot2" presStyleCnt="0">
        <dgm:presLayoutVars>
          <dgm:hierBranch val="init"/>
        </dgm:presLayoutVars>
      </dgm:prSet>
      <dgm:spPr/>
    </dgm:pt>
    <dgm:pt modelId="{A45AF41E-92AA-45A5-B2C9-6388438B12B7}" type="pres">
      <dgm:prSet presAssocID="{C2D65A29-414F-4B15-ADFB-EE37EAAECBAE}" presName="rootComposite" presStyleCnt="0"/>
      <dgm:spPr/>
    </dgm:pt>
    <dgm:pt modelId="{7FD50B32-B37D-49BB-B792-C9B12E6C1E76}" type="pres">
      <dgm:prSet presAssocID="{C2D65A29-414F-4B15-ADFB-EE37EAAECBAE}" presName="rootText" presStyleLbl="node3" presStyleIdx="6" presStyleCnt="8">
        <dgm:presLayoutVars>
          <dgm:chPref val="3"/>
        </dgm:presLayoutVars>
      </dgm:prSet>
      <dgm:spPr/>
      <dgm:t>
        <a:bodyPr/>
        <a:lstStyle/>
        <a:p>
          <a:endParaRPr lang="pt-BR"/>
        </a:p>
      </dgm:t>
    </dgm:pt>
    <dgm:pt modelId="{CBC80D78-54EE-41F7-A9B7-94D65DD335B5}" type="pres">
      <dgm:prSet presAssocID="{C2D65A29-414F-4B15-ADFB-EE37EAAECBAE}" presName="rootConnector" presStyleLbl="node3" presStyleIdx="6" presStyleCnt="8"/>
      <dgm:spPr/>
      <dgm:t>
        <a:bodyPr/>
        <a:lstStyle/>
        <a:p>
          <a:endParaRPr lang="pt-BR"/>
        </a:p>
      </dgm:t>
    </dgm:pt>
    <dgm:pt modelId="{3D2D4E33-2DA8-4AE4-AA28-4C7E22D78C8E}" type="pres">
      <dgm:prSet presAssocID="{C2D65A29-414F-4B15-ADFB-EE37EAAECBAE}" presName="hierChild4" presStyleCnt="0"/>
      <dgm:spPr/>
    </dgm:pt>
    <dgm:pt modelId="{5490E35B-B659-40C3-9BF5-AF6F0150AF97}" type="pres">
      <dgm:prSet presAssocID="{C2D65A29-414F-4B15-ADFB-EE37EAAECBAE}" presName="hierChild5" presStyleCnt="0"/>
      <dgm:spPr/>
    </dgm:pt>
    <dgm:pt modelId="{C9E11F81-5310-456B-9F4E-8965DF7DD253}" type="pres">
      <dgm:prSet presAssocID="{CCC99BF3-EC04-465F-AF46-15EEA830D894}" presName="Name37" presStyleLbl="parChTrans1D3" presStyleIdx="7" presStyleCnt="8"/>
      <dgm:spPr/>
      <dgm:t>
        <a:bodyPr/>
        <a:lstStyle/>
        <a:p>
          <a:endParaRPr lang="pt-BR"/>
        </a:p>
      </dgm:t>
    </dgm:pt>
    <dgm:pt modelId="{9D70BFA0-0399-472B-B148-738F718C64E4}" type="pres">
      <dgm:prSet presAssocID="{FB86C07A-9DD4-4DA8-97E8-848B2F1B7F06}" presName="hierRoot2" presStyleCnt="0">
        <dgm:presLayoutVars>
          <dgm:hierBranch val="init"/>
        </dgm:presLayoutVars>
      </dgm:prSet>
      <dgm:spPr/>
    </dgm:pt>
    <dgm:pt modelId="{E514320F-1516-4901-86EA-1DAAB5810483}" type="pres">
      <dgm:prSet presAssocID="{FB86C07A-9DD4-4DA8-97E8-848B2F1B7F06}" presName="rootComposite" presStyleCnt="0"/>
      <dgm:spPr/>
    </dgm:pt>
    <dgm:pt modelId="{1676151F-D97A-4FD5-A0EF-471D16788187}" type="pres">
      <dgm:prSet presAssocID="{FB86C07A-9DD4-4DA8-97E8-848B2F1B7F06}" presName="rootText" presStyleLbl="node3" presStyleIdx="7" presStyleCnt="8">
        <dgm:presLayoutVars>
          <dgm:chPref val="3"/>
        </dgm:presLayoutVars>
      </dgm:prSet>
      <dgm:spPr/>
      <dgm:t>
        <a:bodyPr/>
        <a:lstStyle/>
        <a:p>
          <a:endParaRPr lang="pt-BR"/>
        </a:p>
      </dgm:t>
    </dgm:pt>
    <dgm:pt modelId="{519432E8-AF75-47F3-9FB5-0CCD25E899CE}" type="pres">
      <dgm:prSet presAssocID="{FB86C07A-9DD4-4DA8-97E8-848B2F1B7F06}" presName="rootConnector" presStyleLbl="node3" presStyleIdx="7" presStyleCnt="8"/>
      <dgm:spPr/>
      <dgm:t>
        <a:bodyPr/>
        <a:lstStyle/>
        <a:p>
          <a:endParaRPr lang="pt-BR"/>
        </a:p>
      </dgm:t>
    </dgm:pt>
    <dgm:pt modelId="{C9B2F61A-D31C-452C-92E9-CE2240B6E3F2}" type="pres">
      <dgm:prSet presAssocID="{FB86C07A-9DD4-4DA8-97E8-848B2F1B7F06}" presName="hierChild4" presStyleCnt="0"/>
      <dgm:spPr/>
    </dgm:pt>
    <dgm:pt modelId="{BBC868E2-43A1-427C-9EE9-B6C076176D62}" type="pres">
      <dgm:prSet presAssocID="{FB86C07A-9DD4-4DA8-97E8-848B2F1B7F06}" presName="hierChild5" presStyleCnt="0"/>
      <dgm:spPr/>
    </dgm:pt>
    <dgm:pt modelId="{C1FC4AFB-5393-4FF0-813D-FBE583930C5F}" type="pres">
      <dgm:prSet presAssocID="{B7640A7F-968D-41A3-9B70-97D91B6B88A1}" presName="hierChild5" presStyleCnt="0"/>
      <dgm:spPr/>
    </dgm:pt>
    <dgm:pt modelId="{E61DEEE8-8063-432B-AB7E-611F905DC362}" type="pres">
      <dgm:prSet presAssocID="{2D96E89F-C057-4B30-B3DD-376514CFF832}" presName="hierChild3" presStyleCnt="0"/>
      <dgm:spPr/>
    </dgm:pt>
  </dgm:ptLst>
  <dgm:cxnLst>
    <dgm:cxn modelId="{5BC06437-D214-4630-9B75-5F8B90D54100}" type="presOf" srcId="{BA62661E-9F75-4EC5-B594-6C890A35211C}" destId="{20A858B7-2EFC-45A7-8092-E622B1796D7C}" srcOrd="0" destOrd="0" presId="urn:microsoft.com/office/officeart/2005/8/layout/orgChart1"/>
    <dgm:cxn modelId="{756826E0-C06C-445B-AC40-606C49CB7195}" type="presOf" srcId="{BEACB44C-D301-4619-A0E5-5B0D6745B70F}" destId="{073266D9-8B3C-4AFF-8D16-7128E7504A89}" srcOrd="0" destOrd="0" presId="urn:microsoft.com/office/officeart/2005/8/layout/orgChart1"/>
    <dgm:cxn modelId="{D68719B8-A651-45C5-A421-5DF1E50054C5}" type="presOf" srcId="{E5E6F02D-F166-489D-BB50-CD6F1B276CD3}" destId="{6981FC0B-FDD2-4A8B-A82D-C497B666091D}" srcOrd="0" destOrd="0" presId="urn:microsoft.com/office/officeart/2005/8/layout/orgChart1"/>
    <dgm:cxn modelId="{C55051FE-9068-49E5-B5CB-92E9353139AB}" srcId="{E5E6F02D-F166-489D-BB50-CD6F1B276CD3}" destId="{BEACB44C-D301-4619-A0E5-5B0D6745B70F}" srcOrd="3" destOrd="0" parTransId="{6B47C3E5-26BB-4C9C-8B82-4FF407CF4970}" sibTransId="{E46D1DA8-149B-489E-A2AB-B5544AF3DFF5}"/>
    <dgm:cxn modelId="{EC6DB38E-9160-4D7D-BDC2-6BD739635090}" type="presOf" srcId="{FCAEAD8D-CE5E-4A76-A6D2-285399AEFB28}" destId="{7B170CA6-C9F0-4A59-9E2F-E0640F1AFABD}" srcOrd="0" destOrd="0" presId="urn:microsoft.com/office/officeart/2005/8/layout/orgChart1"/>
    <dgm:cxn modelId="{C89A866B-90DD-40AF-9648-031AD0F0D8D6}" type="presOf" srcId="{335BEC0A-4DAA-4866-AF94-D88BFFEA0D3D}" destId="{8961579B-50A3-49E6-BA21-93AAD9D87215}" srcOrd="1" destOrd="0" presId="urn:microsoft.com/office/officeart/2005/8/layout/orgChart1"/>
    <dgm:cxn modelId="{47AA030C-CE5D-41AF-BC3F-04E8CEF5A366}" type="presOf" srcId="{AF9EAC9D-DC46-4A92-AF68-6F6A6A29A064}" destId="{5E56CD4C-2DD8-4C49-A537-458A2E996506}" srcOrd="0" destOrd="0" presId="urn:microsoft.com/office/officeart/2005/8/layout/orgChart1"/>
    <dgm:cxn modelId="{DFDF1A00-1089-4CD6-B730-7DA318FBF6E7}" srcId="{2D96E89F-C057-4B30-B3DD-376514CFF832}" destId="{B7640A7F-968D-41A3-9B70-97D91B6B88A1}" srcOrd="1" destOrd="0" parTransId="{AF9EAC9D-DC46-4A92-AF68-6F6A6A29A064}" sibTransId="{BBECF7C3-28F8-434C-BA81-1AF25ABD336E}"/>
    <dgm:cxn modelId="{F80DE28E-DBE0-4462-9C03-EBF1ADCC7D6B}" type="presOf" srcId="{335BEC0A-4DAA-4866-AF94-D88BFFEA0D3D}" destId="{4639AFB4-F072-4527-A767-4D415D4E748B}" srcOrd="0" destOrd="0" presId="urn:microsoft.com/office/officeart/2005/8/layout/orgChart1"/>
    <dgm:cxn modelId="{8C11C9DF-B0E6-4D53-B799-93A977205F20}" srcId="{E5E6F02D-F166-489D-BB50-CD6F1B276CD3}" destId="{335BEC0A-4DAA-4866-AF94-D88BFFEA0D3D}" srcOrd="0" destOrd="0" parTransId="{EC3F6B98-5F8E-4B99-9C43-EAE15D0A1337}" sibTransId="{6400B244-C148-4D8D-9EAF-EEFFC51C3023}"/>
    <dgm:cxn modelId="{78806EB0-C0CC-4A28-9500-56E51EBBF4CB}" type="presOf" srcId="{5332F939-6881-45D0-ACBA-ECE448557A0F}" destId="{D3ED55D6-98B4-41E6-B318-C54E88E26BF7}" srcOrd="0" destOrd="0" presId="urn:microsoft.com/office/officeart/2005/8/layout/orgChart1"/>
    <dgm:cxn modelId="{8968E059-E3C7-47A5-8EF8-1F4400A0A7F6}" type="presOf" srcId="{6FD23552-91E5-4775-87C2-C4324A76049F}" destId="{7636D438-94F8-4644-A6E5-6A416B47528C}" srcOrd="0" destOrd="0" presId="urn:microsoft.com/office/officeart/2005/8/layout/orgChart1"/>
    <dgm:cxn modelId="{C9D8A939-ED08-4961-8DCE-D90A9D1FBB78}" srcId="{B7640A7F-968D-41A3-9B70-97D91B6B88A1}" destId="{5332F939-6881-45D0-ACBA-ECE448557A0F}" srcOrd="0" destOrd="0" parTransId="{3B974A07-B553-4B10-AA13-1F5D776B3E2F}" sibTransId="{0E534530-721C-4F7A-817C-1F8C7278071B}"/>
    <dgm:cxn modelId="{F3D9D373-0461-402B-A9A9-65394230B404}" type="presOf" srcId="{B7640A7F-968D-41A3-9B70-97D91B6B88A1}" destId="{A3B653E1-8E1E-43FC-81C4-415857E4E503}" srcOrd="0" destOrd="0" presId="urn:microsoft.com/office/officeart/2005/8/layout/orgChart1"/>
    <dgm:cxn modelId="{7759E1B3-B41C-4026-8073-0C8C2F8B7D0D}" srcId="{E5E6F02D-F166-489D-BB50-CD6F1B276CD3}" destId="{10AEBB29-FD1F-4C8D-860F-B90E56894074}" srcOrd="2" destOrd="0" parTransId="{BA62661E-9F75-4EC5-B594-6C890A35211C}" sibTransId="{465337DC-D070-4C7E-BE63-0A3A83E6C79B}"/>
    <dgm:cxn modelId="{E3E23AC8-2440-4C78-8AAC-418C68B73CD8}" type="presOf" srcId="{6B47C3E5-26BB-4C9C-8B82-4FF407CF4970}" destId="{16C07568-D96A-4BA9-84A5-1888CCC519C3}" srcOrd="0" destOrd="0" presId="urn:microsoft.com/office/officeart/2005/8/layout/orgChart1"/>
    <dgm:cxn modelId="{87B455AF-AF40-496F-8E35-F8504D725E58}" type="presOf" srcId="{EA01EEAD-61E4-4091-834E-12BA487ADEBA}" destId="{AD12EC1F-01CC-499E-8CB2-7F9358718DAE}" srcOrd="0" destOrd="0" presId="urn:microsoft.com/office/officeart/2005/8/layout/orgChart1"/>
    <dgm:cxn modelId="{DB4BF83B-87EB-4ED9-A394-F7630CBFBC79}" srcId="{B7640A7F-968D-41A3-9B70-97D91B6B88A1}" destId="{918C4F6A-DC72-48D8-8585-7CD5F8EED92C}" srcOrd="1" destOrd="0" parTransId="{786F8AB9-F38A-4146-8276-B112D115BA11}" sibTransId="{1853363B-4C1D-448B-9ADD-ACBF7C67D55D}"/>
    <dgm:cxn modelId="{0156432B-B3AC-4782-8DC6-A9EF7FD7DFC7}" type="presOf" srcId="{51202837-BA68-4F28-9069-1A289E837DCB}" destId="{BB821C5F-AB5F-4C14-885D-A09FF658A405}" srcOrd="0" destOrd="0" presId="urn:microsoft.com/office/officeart/2005/8/layout/orgChart1"/>
    <dgm:cxn modelId="{525BBBAC-5801-4742-AA0D-4912F2A3C03E}" type="presOf" srcId="{C2D65A29-414F-4B15-ADFB-EE37EAAECBAE}" destId="{7FD50B32-B37D-49BB-B792-C9B12E6C1E76}" srcOrd="0" destOrd="0" presId="urn:microsoft.com/office/officeart/2005/8/layout/orgChart1"/>
    <dgm:cxn modelId="{02402E7C-AAE1-4EC6-8A19-8CAE241ECDC1}" srcId="{B7640A7F-968D-41A3-9B70-97D91B6B88A1}" destId="{FB86C07A-9DD4-4DA8-97E8-848B2F1B7F06}" srcOrd="3" destOrd="0" parTransId="{CCC99BF3-EC04-465F-AF46-15EEA830D894}" sibTransId="{E07EA5BE-A79B-4A02-8357-2337BA1EA5AF}"/>
    <dgm:cxn modelId="{677DB6A3-026F-4720-A1C2-207205469D1A}" type="presOf" srcId="{B3BD2234-8F45-4679-8E59-1E8F41B044A7}" destId="{8CB09247-24D3-4DB9-B93E-C84521BEC161}" srcOrd="1" destOrd="0" presId="urn:microsoft.com/office/officeart/2005/8/layout/orgChart1"/>
    <dgm:cxn modelId="{A6C64896-7594-493B-B076-EA13E5BBAF52}" type="presOf" srcId="{EC3F6B98-5F8E-4B99-9C43-EAE15D0A1337}" destId="{F3BF8BCE-7CCA-43B3-9D61-E546B434FCA1}" srcOrd="0" destOrd="0" presId="urn:microsoft.com/office/officeart/2005/8/layout/orgChart1"/>
    <dgm:cxn modelId="{722FD2CF-7E2F-496B-8115-2362A3607B27}" type="presOf" srcId="{786F8AB9-F38A-4146-8276-B112D115BA11}" destId="{347C23D6-41F7-45C7-9C7C-9180B33BAD65}" srcOrd="0" destOrd="0" presId="urn:microsoft.com/office/officeart/2005/8/layout/orgChart1"/>
    <dgm:cxn modelId="{F881DF87-ABDA-4C76-B476-E0AC87671DBC}" type="presOf" srcId="{CCC99BF3-EC04-465F-AF46-15EEA830D894}" destId="{C9E11F81-5310-456B-9F4E-8965DF7DD253}" srcOrd="0" destOrd="0" presId="urn:microsoft.com/office/officeart/2005/8/layout/orgChart1"/>
    <dgm:cxn modelId="{A1C8D74D-E7F0-41B2-93DF-3B31875C3772}" srcId="{B7640A7F-968D-41A3-9B70-97D91B6B88A1}" destId="{C2D65A29-414F-4B15-ADFB-EE37EAAECBAE}" srcOrd="2" destOrd="0" parTransId="{6FD23552-91E5-4775-87C2-C4324A76049F}" sibTransId="{3ECB73E7-5F51-4B17-944A-B275DDA309E5}"/>
    <dgm:cxn modelId="{B08E63A5-51F5-4320-B82E-FC9FD33F9A87}" srcId="{EA01EEAD-61E4-4091-834E-12BA487ADEBA}" destId="{2D96E89F-C057-4B30-B3DD-376514CFF832}" srcOrd="0" destOrd="0" parTransId="{9C96B389-AC0A-414D-BF15-38F78CE94DB6}" sibTransId="{4D1AF794-A10A-4D6D-A424-0721418545F6}"/>
    <dgm:cxn modelId="{4D742780-A469-4C06-BF67-F160D2662416}" type="presOf" srcId="{E5E6F02D-F166-489D-BB50-CD6F1B276CD3}" destId="{D31DF3D5-1C87-480B-AD2C-E8ACDBF3DA9F}" srcOrd="1" destOrd="0" presId="urn:microsoft.com/office/officeart/2005/8/layout/orgChart1"/>
    <dgm:cxn modelId="{CA4A7A82-F1CB-41F2-BE94-F4E73A48DFBA}" srcId="{2D96E89F-C057-4B30-B3DD-376514CFF832}" destId="{E5E6F02D-F166-489D-BB50-CD6F1B276CD3}" srcOrd="0" destOrd="0" parTransId="{FCAEAD8D-CE5E-4A76-A6D2-285399AEFB28}" sibTransId="{04CE3162-8974-48D4-AD91-8F43FC40E9BC}"/>
    <dgm:cxn modelId="{E590A41B-7C18-4E65-963D-5C920A67413D}" type="presOf" srcId="{FB86C07A-9DD4-4DA8-97E8-848B2F1B7F06}" destId="{1676151F-D97A-4FD5-A0EF-471D16788187}" srcOrd="0" destOrd="0" presId="urn:microsoft.com/office/officeart/2005/8/layout/orgChart1"/>
    <dgm:cxn modelId="{86F135B5-9294-4EB0-9BB6-BB2B7E15A422}" type="presOf" srcId="{C2D65A29-414F-4B15-ADFB-EE37EAAECBAE}" destId="{CBC80D78-54EE-41F7-A9B7-94D65DD335B5}" srcOrd="1" destOrd="0" presId="urn:microsoft.com/office/officeart/2005/8/layout/orgChart1"/>
    <dgm:cxn modelId="{9D673DE1-11C9-4112-8D9D-1455CC1C146C}" type="presOf" srcId="{5332F939-6881-45D0-ACBA-ECE448557A0F}" destId="{216D1F9B-DE69-485D-B627-D0DE01391CCD}" srcOrd="1" destOrd="0" presId="urn:microsoft.com/office/officeart/2005/8/layout/orgChart1"/>
    <dgm:cxn modelId="{7411BF29-D04A-4890-8CF4-B0AFDA985B43}" type="presOf" srcId="{10AEBB29-FD1F-4C8D-860F-B90E56894074}" destId="{D7D02055-156F-4F8B-9E73-53D65DFBA3FA}" srcOrd="0" destOrd="0" presId="urn:microsoft.com/office/officeart/2005/8/layout/orgChart1"/>
    <dgm:cxn modelId="{25860625-0FDA-4CC8-9819-419ED63834EF}" type="presOf" srcId="{B3BD2234-8F45-4679-8E59-1E8F41B044A7}" destId="{FDFC6B7B-C865-43F1-8D7B-8E595F87607F}" srcOrd="0" destOrd="0" presId="urn:microsoft.com/office/officeart/2005/8/layout/orgChart1"/>
    <dgm:cxn modelId="{4F745FB4-63FF-4098-A94E-4F063CCDB6D8}" type="presOf" srcId="{BEACB44C-D301-4619-A0E5-5B0D6745B70F}" destId="{57F6731D-6EE3-4A5C-8A3A-37F6566C63F8}" srcOrd="1" destOrd="0" presId="urn:microsoft.com/office/officeart/2005/8/layout/orgChart1"/>
    <dgm:cxn modelId="{3B851DFF-722F-4768-9B9E-15DBAD186212}" type="presOf" srcId="{918C4F6A-DC72-48D8-8585-7CD5F8EED92C}" destId="{0667AEC4-1DE7-49DB-8183-FF1DA7857DCC}" srcOrd="1" destOrd="0" presId="urn:microsoft.com/office/officeart/2005/8/layout/orgChart1"/>
    <dgm:cxn modelId="{B08A5CAB-7B87-483C-BFB6-C3B7A2A54589}" type="presOf" srcId="{B7640A7F-968D-41A3-9B70-97D91B6B88A1}" destId="{8099F57C-D4EE-46CF-A9D4-DC386357F0DE}" srcOrd="1" destOrd="0" presId="urn:microsoft.com/office/officeart/2005/8/layout/orgChart1"/>
    <dgm:cxn modelId="{4545EAAA-6F70-45FF-AAD1-CB160478C5C4}" type="presOf" srcId="{918C4F6A-DC72-48D8-8585-7CD5F8EED92C}" destId="{95C5A411-5BA4-49AD-966F-73DECF2E9690}" srcOrd="0" destOrd="0" presId="urn:microsoft.com/office/officeart/2005/8/layout/orgChart1"/>
    <dgm:cxn modelId="{EB2C69D8-1C50-45FA-8F3E-58A0A54E5441}" type="presOf" srcId="{3B974A07-B553-4B10-AA13-1F5D776B3E2F}" destId="{580D5A36-F26D-40A1-A423-FBE9FCB396FC}" srcOrd="0" destOrd="0" presId="urn:microsoft.com/office/officeart/2005/8/layout/orgChart1"/>
    <dgm:cxn modelId="{5BB79D6F-FEA1-4736-8E3A-7DE048167DD5}" type="presOf" srcId="{2D96E89F-C057-4B30-B3DD-376514CFF832}" destId="{75E4E39A-7AE9-4501-9434-CC7D4E476368}" srcOrd="0" destOrd="0" presId="urn:microsoft.com/office/officeart/2005/8/layout/orgChart1"/>
    <dgm:cxn modelId="{64D45C08-EFAF-4CFD-977C-A39DC41FB903}" type="presOf" srcId="{FB86C07A-9DD4-4DA8-97E8-848B2F1B7F06}" destId="{519432E8-AF75-47F3-9FB5-0CCD25E899CE}" srcOrd="1" destOrd="0" presId="urn:microsoft.com/office/officeart/2005/8/layout/orgChart1"/>
    <dgm:cxn modelId="{448EF76D-A3C6-455B-8274-6068BA03BF4A}" type="presOf" srcId="{10AEBB29-FD1F-4C8D-860F-B90E56894074}" destId="{0705BA08-59D3-49B0-A097-9CEDD18CC2FC}" srcOrd="1" destOrd="0" presId="urn:microsoft.com/office/officeart/2005/8/layout/orgChart1"/>
    <dgm:cxn modelId="{998D9858-9704-4BA3-8CB4-9E5996D88BC0}" type="presOf" srcId="{2D96E89F-C057-4B30-B3DD-376514CFF832}" destId="{72DD2085-4F7F-4C62-9991-335E88835A2F}" srcOrd="1" destOrd="0" presId="urn:microsoft.com/office/officeart/2005/8/layout/orgChart1"/>
    <dgm:cxn modelId="{7A928D34-290A-43B5-B08F-71190317CEB0}" srcId="{E5E6F02D-F166-489D-BB50-CD6F1B276CD3}" destId="{B3BD2234-8F45-4679-8E59-1E8F41B044A7}" srcOrd="1" destOrd="0" parTransId="{51202837-BA68-4F28-9069-1A289E837DCB}" sibTransId="{A6A86FC5-247A-430C-BFAB-60E8D202CBDB}"/>
    <dgm:cxn modelId="{9A82AEAF-FB62-46D8-9694-2BA823F824C1}" type="presParOf" srcId="{AD12EC1F-01CC-499E-8CB2-7F9358718DAE}" destId="{236282C6-AB52-413D-87E6-0914EBDD6652}" srcOrd="0" destOrd="0" presId="urn:microsoft.com/office/officeart/2005/8/layout/orgChart1"/>
    <dgm:cxn modelId="{7B64E793-1FB1-4AAF-B4DD-A7D0453E1480}" type="presParOf" srcId="{236282C6-AB52-413D-87E6-0914EBDD6652}" destId="{1868AB28-C2C0-4BAD-AD21-F0F19FC79B1A}" srcOrd="0" destOrd="0" presId="urn:microsoft.com/office/officeart/2005/8/layout/orgChart1"/>
    <dgm:cxn modelId="{D90AFE6C-7AD1-4E81-AE32-5BB60E9CFCDA}" type="presParOf" srcId="{1868AB28-C2C0-4BAD-AD21-F0F19FC79B1A}" destId="{75E4E39A-7AE9-4501-9434-CC7D4E476368}" srcOrd="0" destOrd="0" presId="urn:microsoft.com/office/officeart/2005/8/layout/orgChart1"/>
    <dgm:cxn modelId="{AA5ED9E7-2263-4349-9124-4AAB20AA726A}" type="presParOf" srcId="{1868AB28-C2C0-4BAD-AD21-F0F19FC79B1A}" destId="{72DD2085-4F7F-4C62-9991-335E88835A2F}" srcOrd="1" destOrd="0" presId="urn:microsoft.com/office/officeart/2005/8/layout/orgChart1"/>
    <dgm:cxn modelId="{B44A83B8-F949-47A2-91F7-CFEF437A5300}" type="presParOf" srcId="{236282C6-AB52-413D-87E6-0914EBDD6652}" destId="{779F8FEC-C92D-4071-8B2C-4F68287468F7}" srcOrd="1" destOrd="0" presId="urn:microsoft.com/office/officeart/2005/8/layout/orgChart1"/>
    <dgm:cxn modelId="{550B99CA-F1BA-4DC5-8DF0-0B79A351A001}" type="presParOf" srcId="{779F8FEC-C92D-4071-8B2C-4F68287468F7}" destId="{7B170CA6-C9F0-4A59-9E2F-E0640F1AFABD}" srcOrd="0" destOrd="0" presId="urn:microsoft.com/office/officeart/2005/8/layout/orgChart1"/>
    <dgm:cxn modelId="{74D28659-3D91-412A-BAC8-E615979A096E}" type="presParOf" srcId="{779F8FEC-C92D-4071-8B2C-4F68287468F7}" destId="{C766C510-923D-4F4E-9845-75A8DA7D332C}" srcOrd="1" destOrd="0" presId="urn:microsoft.com/office/officeart/2005/8/layout/orgChart1"/>
    <dgm:cxn modelId="{33361B0D-F558-475E-8097-6EB65313914B}" type="presParOf" srcId="{C766C510-923D-4F4E-9845-75A8DA7D332C}" destId="{210C59E1-8517-4CB6-AC00-F61DD9979DC3}" srcOrd="0" destOrd="0" presId="urn:microsoft.com/office/officeart/2005/8/layout/orgChart1"/>
    <dgm:cxn modelId="{CB3BAD86-5BCB-485C-9212-07153E1FD626}" type="presParOf" srcId="{210C59E1-8517-4CB6-AC00-F61DD9979DC3}" destId="{6981FC0B-FDD2-4A8B-A82D-C497B666091D}" srcOrd="0" destOrd="0" presId="urn:microsoft.com/office/officeart/2005/8/layout/orgChart1"/>
    <dgm:cxn modelId="{65A37B8A-C4F0-409E-93C7-9532CE2D78B1}" type="presParOf" srcId="{210C59E1-8517-4CB6-AC00-F61DD9979DC3}" destId="{D31DF3D5-1C87-480B-AD2C-E8ACDBF3DA9F}" srcOrd="1" destOrd="0" presId="urn:microsoft.com/office/officeart/2005/8/layout/orgChart1"/>
    <dgm:cxn modelId="{CAEB5B5C-56F6-4D6F-8E2C-A0852A779DB2}" type="presParOf" srcId="{C766C510-923D-4F4E-9845-75A8DA7D332C}" destId="{4AD9B1AF-5C42-4FAE-A730-8C2F6017FC4A}" srcOrd="1" destOrd="0" presId="urn:microsoft.com/office/officeart/2005/8/layout/orgChart1"/>
    <dgm:cxn modelId="{19ED31A5-317A-4004-9662-5A4592AA7180}" type="presParOf" srcId="{4AD9B1AF-5C42-4FAE-A730-8C2F6017FC4A}" destId="{F3BF8BCE-7CCA-43B3-9D61-E546B434FCA1}" srcOrd="0" destOrd="0" presId="urn:microsoft.com/office/officeart/2005/8/layout/orgChart1"/>
    <dgm:cxn modelId="{B7FA573A-A87F-4751-8CBF-55FA3715D5A8}" type="presParOf" srcId="{4AD9B1AF-5C42-4FAE-A730-8C2F6017FC4A}" destId="{DDCF3D44-E2F1-4A6D-8123-AE2D27EBA386}" srcOrd="1" destOrd="0" presId="urn:microsoft.com/office/officeart/2005/8/layout/orgChart1"/>
    <dgm:cxn modelId="{783FE1B8-704C-4D1D-A458-4C421F9AB3A2}" type="presParOf" srcId="{DDCF3D44-E2F1-4A6D-8123-AE2D27EBA386}" destId="{99FC593F-2D95-48C7-8898-C85DAE0F31F0}" srcOrd="0" destOrd="0" presId="urn:microsoft.com/office/officeart/2005/8/layout/orgChart1"/>
    <dgm:cxn modelId="{31AA1A1F-F509-4B8D-B5F9-0B5577F1560C}" type="presParOf" srcId="{99FC593F-2D95-48C7-8898-C85DAE0F31F0}" destId="{4639AFB4-F072-4527-A767-4D415D4E748B}" srcOrd="0" destOrd="0" presId="urn:microsoft.com/office/officeart/2005/8/layout/orgChart1"/>
    <dgm:cxn modelId="{DF76F047-4B9F-466C-939E-7FBAD099EA93}" type="presParOf" srcId="{99FC593F-2D95-48C7-8898-C85DAE0F31F0}" destId="{8961579B-50A3-49E6-BA21-93AAD9D87215}" srcOrd="1" destOrd="0" presId="urn:microsoft.com/office/officeart/2005/8/layout/orgChart1"/>
    <dgm:cxn modelId="{2067C564-A89E-4B8B-A51C-DA24F0CD2D32}" type="presParOf" srcId="{DDCF3D44-E2F1-4A6D-8123-AE2D27EBA386}" destId="{9264B42F-7D79-4C87-B15E-C9C03BBB83A5}" srcOrd="1" destOrd="0" presId="urn:microsoft.com/office/officeart/2005/8/layout/orgChart1"/>
    <dgm:cxn modelId="{36CAE97F-9C98-413A-8FD0-341F9F5C7025}" type="presParOf" srcId="{DDCF3D44-E2F1-4A6D-8123-AE2D27EBA386}" destId="{AE15F7A4-8864-44F5-9758-31415555B2ED}" srcOrd="2" destOrd="0" presId="urn:microsoft.com/office/officeart/2005/8/layout/orgChart1"/>
    <dgm:cxn modelId="{5ED8C68A-F05E-452A-A5F6-C0691E5789B7}" type="presParOf" srcId="{4AD9B1AF-5C42-4FAE-A730-8C2F6017FC4A}" destId="{BB821C5F-AB5F-4C14-885D-A09FF658A405}" srcOrd="2" destOrd="0" presId="urn:microsoft.com/office/officeart/2005/8/layout/orgChart1"/>
    <dgm:cxn modelId="{B26BBD58-06B9-4D02-93AF-470037956C0B}" type="presParOf" srcId="{4AD9B1AF-5C42-4FAE-A730-8C2F6017FC4A}" destId="{B58802B0-A1F8-4077-A14B-6A08C81D4168}" srcOrd="3" destOrd="0" presId="urn:microsoft.com/office/officeart/2005/8/layout/orgChart1"/>
    <dgm:cxn modelId="{35C2DE8B-6466-4BEF-8DD4-4091A7C1E6CF}" type="presParOf" srcId="{B58802B0-A1F8-4077-A14B-6A08C81D4168}" destId="{B164CE92-E051-486E-9BD6-79D50339919A}" srcOrd="0" destOrd="0" presId="urn:microsoft.com/office/officeart/2005/8/layout/orgChart1"/>
    <dgm:cxn modelId="{698B7FDA-2F43-48D1-856E-5598F3F12A8A}" type="presParOf" srcId="{B164CE92-E051-486E-9BD6-79D50339919A}" destId="{FDFC6B7B-C865-43F1-8D7B-8E595F87607F}" srcOrd="0" destOrd="0" presId="urn:microsoft.com/office/officeart/2005/8/layout/orgChart1"/>
    <dgm:cxn modelId="{79D658FA-E266-48E1-A663-1AF17D11FC68}" type="presParOf" srcId="{B164CE92-E051-486E-9BD6-79D50339919A}" destId="{8CB09247-24D3-4DB9-B93E-C84521BEC161}" srcOrd="1" destOrd="0" presId="urn:microsoft.com/office/officeart/2005/8/layout/orgChart1"/>
    <dgm:cxn modelId="{B4C1BFB4-2B36-4B76-A7F6-26CB325EABF6}" type="presParOf" srcId="{B58802B0-A1F8-4077-A14B-6A08C81D4168}" destId="{DF114710-8C2C-43EF-BDD9-118B0351926F}" srcOrd="1" destOrd="0" presId="urn:microsoft.com/office/officeart/2005/8/layout/orgChart1"/>
    <dgm:cxn modelId="{BB9DF4CC-F114-496D-A794-615F594CDEF8}" type="presParOf" srcId="{B58802B0-A1F8-4077-A14B-6A08C81D4168}" destId="{D7C29F2D-A759-4E08-BE84-ED48C129A2A9}" srcOrd="2" destOrd="0" presId="urn:microsoft.com/office/officeart/2005/8/layout/orgChart1"/>
    <dgm:cxn modelId="{196A0251-6441-476F-90E0-4779796A747B}" type="presParOf" srcId="{4AD9B1AF-5C42-4FAE-A730-8C2F6017FC4A}" destId="{20A858B7-2EFC-45A7-8092-E622B1796D7C}" srcOrd="4" destOrd="0" presId="urn:microsoft.com/office/officeart/2005/8/layout/orgChart1"/>
    <dgm:cxn modelId="{A99F23B2-0F94-4817-B820-12C2D5DE8384}" type="presParOf" srcId="{4AD9B1AF-5C42-4FAE-A730-8C2F6017FC4A}" destId="{B1EE2307-D2CE-4143-A355-645F4E173619}" srcOrd="5" destOrd="0" presId="urn:microsoft.com/office/officeart/2005/8/layout/orgChart1"/>
    <dgm:cxn modelId="{EA4AF566-5B3A-46F1-B9D8-36A47AD6C139}" type="presParOf" srcId="{B1EE2307-D2CE-4143-A355-645F4E173619}" destId="{C02B5682-B1B5-4D2F-839C-B89B5A7C5CBB}" srcOrd="0" destOrd="0" presId="urn:microsoft.com/office/officeart/2005/8/layout/orgChart1"/>
    <dgm:cxn modelId="{A0278FA8-F32B-41DC-B86B-0DCB908777FF}" type="presParOf" srcId="{C02B5682-B1B5-4D2F-839C-B89B5A7C5CBB}" destId="{D7D02055-156F-4F8B-9E73-53D65DFBA3FA}" srcOrd="0" destOrd="0" presId="urn:microsoft.com/office/officeart/2005/8/layout/orgChart1"/>
    <dgm:cxn modelId="{D0FEE302-F250-4AA3-9D3F-98FA7E556009}" type="presParOf" srcId="{C02B5682-B1B5-4D2F-839C-B89B5A7C5CBB}" destId="{0705BA08-59D3-49B0-A097-9CEDD18CC2FC}" srcOrd="1" destOrd="0" presId="urn:microsoft.com/office/officeart/2005/8/layout/orgChart1"/>
    <dgm:cxn modelId="{626606ED-13E7-4C87-A505-E0090755CA69}" type="presParOf" srcId="{B1EE2307-D2CE-4143-A355-645F4E173619}" destId="{964D5665-5574-4108-8BF2-DA5DB4113D66}" srcOrd="1" destOrd="0" presId="urn:microsoft.com/office/officeart/2005/8/layout/orgChart1"/>
    <dgm:cxn modelId="{A230381C-6380-4151-80E2-C8D2E6DC4B9C}" type="presParOf" srcId="{B1EE2307-D2CE-4143-A355-645F4E173619}" destId="{1A4B4249-B0FC-40BA-8A86-0439C23F03F7}" srcOrd="2" destOrd="0" presId="urn:microsoft.com/office/officeart/2005/8/layout/orgChart1"/>
    <dgm:cxn modelId="{C3130CEA-420F-4E22-9D76-501EB568D964}" type="presParOf" srcId="{4AD9B1AF-5C42-4FAE-A730-8C2F6017FC4A}" destId="{16C07568-D96A-4BA9-84A5-1888CCC519C3}" srcOrd="6" destOrd="0" presId="urn:microsoft.com/office/officeart/2005/8/layout/orgChart1"/>
    <dgm:cxn modelId="{F35AEFD3-ADE4-4EA9-B58E-E233BB78437F}" type="presParOf" srcId="{4AD9B1AF-5C42-4FAE-A730-8C2F6017FC4A}" destId="{B841E9EA-A56B-4B9F-AFA2-BB99C03A040E}" srcOrd="7" destOrd="0" presId="urn:microsoft.com/office/officeart/2005/8/layout/orgChart1"/>
    <dgm:cxn modelId="{E8AE4579-DA95-41EA-9690-6C7C9CAC74BB}" type="presParOf" srcId="{B841E9EA-A56B-4B9F-AFA2-BB99C03A040E}" destId="{DC14FCC3-A1BC-49AE-A82A-B943CE110962}" srcOrd="0" destOrd="0" presId="urn:microsoft.com/office/officeart/2005/8/layout/orgChart1"/>
    <dgm:cxn modelId="{6EFB32DC-5ACD-4882-B573-81A2C5715EFB}" type="presParOf" srcId="{DC14FCC3-A1BC-49AE-A82A-B943CE110962}" destId="{073266D9-8B3C-4AFF-8D16-7128E7504A89}" srcOrd="0" destOrd="0" presId="urn:microsoft.com/office/officeart/2005/8/layout/orgChart1"/>
    <dgm:cxn modelId="{75819FF9-DDFC-411B-9EBF-67AB90D5F8DE}" type="presParOf" srcId="{DC14FCC3-A1BC-49AE-A82A-B943CE110962}" destId="{57F6731D-6EE3-4A5C-8A3A-37F6566C63F8}" srcOrd="1" destOrd="0" presId="urn:microsoft.com/office/officeart/2005/8/layout/orgChart1"/>
    <dgm:cxn modelId="{0A10D2DA-538F-4317-AB85-4BDB1137278D}" type="presParOf" srcId="{B841E9EA-A56B-4B9F-AFA2-BB99C03A040E}" destId="{87E934E1-5DCB-4D1D-BAAA-1DCA1B6DC556}" srcOrd="1" destOrd="0" presId="urn:microsoft.com/office/officeart/2005/8/layout/orgChart1"/>
    <dgm:cxn modelId="{ED4C4BFF-390A-4F37-A2A2-A249AE214FAD}" type="presParOf" srcId="{B841E9EA-A56B-4B9F-AFA2-BB99C03A040E}" destId="{53B30F8D-6538-4136-8936-1BB4F619AB77}" srcOrd="2" destOrd="0" presId="urn:microsoft.com/office/officeart/2005/8/layout/orgChart1"/>
    <dgm:cxn modelId="{DEC951FF-6475-451D-848D-77F1E7270D85}" type="presParOf" srcId="{C766C510-923D-4F4E-9845-75A8DA7D332C}" destId="{D849E47C-A6C3-4301-9F0C-17F803CC50B6}" srcOrd="2" destOrd="0" presId="urn:microsoft.com/office/officeart/2005/8/layout/orgChart1"/>
    <dgm:cxn modelId="{A8F8E523-8D8B-41C4-B927-28689FA39B01}" type="presParOf" srcId="{779F8FEC-C92D-4071-8B2C-4F68287468F7}" destId="{5E56CD4C-2DD8-4C49-A537-458A2E996506}" srcOrd="2" destOrd="0" presId="urn:microsoft.com/office/officeart/2005/8/layout/orgChart1"/>
    <dgm:cxn modelId="{058C3B9E-6C07-49C4-A48D-262A47A6E583}" type="presParOf" srcId="{779F8FEC-C92D-4071-8B2C-4F68287468F7}" destId="{D39783DF-47A5-4376-9A19-0D2B94EFF9B6}" srcOrd="3" destOrd="0" presId="urn:microsoft.com/office/officeart/2005/8/layout/orgChart1"/>
    <dgm:cxn modelId="{BC1CAA71-9F35-4E87-8524-25DBB748275E}" type="presParOf" srcId="{D39783DF-47A5-4376-9A19-0D2B94EFF9B6}" destId="{958608F1-B5A3-4D03-AC76-DB0FC92FCA65}" srcOrd="0" destOrd="0" presId="urn:microsoft.com/office/officeart/2005/8/layout/orgChart1"/>
    <dgm:cxn modelId="{15D34BA4-E36F-4066-91D7-B140BDDF727A}" type="presParOf" srcId="{958608F1-B5A3-4D03-AC76-DB0FC92FCA65}" destId="{A3B653E1-8E1E-43FC-81C4-415857E4E503}" srcOrd="0" destOrd="0" presId="urn:microsoft.com/office/officeart/2005/8/layout/orgChart1"/>
    <dgm:cxn modelId="{059FFD69-01E6-4A48-84D9-93896F2F66B9}" type="presParOf" srcId="{958608F1-B5A3-4D03-AC76-DB0FC92FCA65}" destId="{8099F57C-D4EE-46CF-A9D4-DC386357F0DE}" srcOrd="1" destOrd="0" presId="urn:microsoft.com/office/officeart/2005/8/layout/orgChart1"/>
    <dgm:cxn modelId="{90C88770-3659-4F45-82B3-119F9A6F1953}" type="presParOf" srcId="{D39783DF-47A5-4376-9A19-0D2B94EFF9B6}" destId="{705DC3BE-B0B2-4CD9-99E6-B2DFC81EF487}" srcOrd="1" destOrd="0" presId="urn:microsoft.com/office/officeart/2005/8/layout/orgChart1"/>
    <dgm:cxn modelId="{CE75EF75-2C83-4FBC-9FE1-AAE4D5AB4EEE}" type="presParOf" srcId="{705DC3BE-B0B2-4CD9-99E6-B2DFC81EF487}" destId="{580D5A36-F26D-40A1-A423-FBE9FCB396FC}" srcOrd="0" destOrd="0" presId="urn:microsoft.com/office/officeart/2005/8/layout/orgChart1"/>
    <dgm:cxn modelId="{33CF5D94-FA0E-4BB0-9747-C36E57B27DAC}" type="presParOf" srcId="{705DC3BE-B0B2-4CD9-99E6-B2DFC81EF487}" destId="{6DB4CD57-8C79-49F5-A126-8E361CE33BAC}" srcOrd="1" destOrd="0" presId="urn:microsoft.com/office/officeart/2005/8/layout/orgChart1"/>
    <dgm:cxn modelId="{DB558438-C302-41C2-8556-985A24C8A95B}" type="presParOf" srcId="{6DB4CD57-8C79-49F5-A126-8E361CE33BAC}" destId="{A360F960-8845-4EC7-BC79-8C15A930D365}" srcOrd="0" destOrd="0" presId="urn:microsoft.com/office/officeart/2005/8/layout/orgChart1"/>
    <dgm:cxn modelId="{9750631D-FB6F-4697-8946-5BD85C4AA2C2}" type="presParOf" srcId="{A360F960-8845-4EC7-BC79-8C15A930D365}" destId="{D3ED55D6-98B4-41E6-B318-C54E88E26BF7}" srcOrd="0" destOrd="0" presId="urn:microsoft.com/office/officeart/2005/8/layout/orgChart1"/>
    <dgm:cxn modelId="{DD44C0DF-64C4-453F-BA0E-F7E31AC04E07}" type="presParOf" srcId="{A360F960-8845-4EC7-BC79-8C15A930D365}" destId="{216D1F9B-DE69-485D-B627-D0DE01391CCD}" srcOrd="1" destOrd="0" presId="urn:microsoft.com/office/officeart/2005/8/layout/orgChart1"/>
    <dgm:cxn modelId="{68C9AC82-7D21-4228-B357-D620293E8902}" type="presParOf" srcId="{6DB4CD57-8C79-49F5-A126-8E361CE33BAC}" destId="{6F776288-7EC7-4FEB-8D10-31F6FA3E48D8}" srcOrd="1" destOrd="0" presId="urn:microsoft.com/office/officeart/2005/8/layout/orgChart1"/>
    <dgm:cxn modelId="{328CF199-0028-429C-8704-3DD6CCC402EE}" type="presParOf" srcId="{6DB4CD57-8C79-49F5-A126-8E361CE33BAC}" destId="{0A4F9AE5-2BB7-4922-8E52-1DB4C1BB78E6}" srcOrd="2" destOrd="0" presId="urn:microsoft.com/office/officeart/2005/8/layout/orgChart1"/>
    <dgm:cxn modelId="{07869911-75FA-4EA3-9A13-93ABF33A6AFA}" type="presParOf" srcId="{705DC3BE-B0B2-4CD9-99E6-B2DFC81EF487}" destId="{347C23D6-41F7-45C7-9C7C-9180B33BAD65}" srcOrd="2" destOrd="0" presId="urn:microsoft.com/office/officeart/2005/8/layout/orgChart1"/>
    <dgm:cxn modelId="{3F0C19D4-4D8D-4FAC-8B39-D74F268A2FBC}" type="presParOf" srcId="{705DC3BE-B0B2-4CD9-99E6-B2DFC81EF487}" destId="{3D7528F3-0DD3-4BA6-AF9A-AA439A928002}" srcOrd="3" destOrd="0" presId="urn:microsoft.com/office/officeart/2005/8/layout/orgChart1"/>
    <dgm:cxn modelId="{E8CE223F-F334-4138-B7E4-B700C8FF9F79}" type="presParOf" srcId="{3D7528F3-0DD3-4BA6-AF9A-AA439A928002}" destId="{798FEA84-65EC-4D17-8547-F9813C53EBFB}" srcOrd="0" destOrd="0" presId="urn:microsoft.com/office/officeart/2005/8/layout/orgChart1"/>
    <dgm:cxn modelId="{F2E2FC9F-2BBA-4B98-9103-F0E018D96557}" type="presParOf" srcId="{798FEA84-65EC-4D17-8547-F9813C53EBFB}" destId="{95C5A411-5BA4-49AD-966F-73DECF2E9690}" srcOrd="0" destOrd="0" presId="urn:microsoft.com/office/officeart/2005/8/layout/orgChart1"/>
    <dgm:cxn modelId="{3A97DF87-79B8-4FAB-8648-379C7BA25781}" type="presParOf" srcId="{798FEA84-65EC-4D17-8547-F9813C53EBFB}" destId="{0667AEC4-1DE7-49DB-8183-FF1DA7857DCC}" srcOrd="1" destOrd="0" presId="urn:microsoft.com/office/officeart/2005/8/layout/orgChart1"/>
    <dgm:cxn modelId="{940B4A2E-19BE-4A97-B1D7-D9760FC1AC95}" type="presParOf" srcId="{3D7528F3-0DD3-4BA6-AF9A-AA439A928002}" destId="{C806EE78-06E4-4E89-AF7A-21EE933C48FA}" srcOrd="1" destOrd="0" presId="urn:microsoft.com/office/officeart/2005/8/layout/orgChart1"/>
    <dgm:cxn modelId="{9C518CD9-F41A-496F-8AAD-483F95B0FDBC}" type="presParOf" srcId="{3D7528F3-0DD3-4BA6-AF9A-AA439A928002}" destId="{9FFE1D88-88D5-4898-9CFD-E91A84507595}" srcOrd="2" destOrd="0" presId="urn:microsoft.com/office/officeart/2005/8/layout/orgChart1"/>
    <dgm:cxn modelId="{924A362C-D068-4CAA-88B8-3B3368CC84CC}" type="presParOf" srcId="{705DC3BE-B0B2-4CD9-99E6-B2DFC81EF487}" destId="{7636D438-94F8-4644-A6E5-6A416B47528C}" srcOrd="4" destOrd="0" presId="urn:microsoft.com/office/officeart/2005/8/layout/orgChart1"/>
    <dgm:cxn modelId="{9D013A71-02CF-40B6-8CF3-2EA559BF105D}" type="presParOf" srcId="{705DC3BE-B0B2-4CD9-99E6-B2DFC81EF487}" destId="{AF1D16BF-11CA-40CC-842A-983217E4506E}" srcOrd="5" destOrd="0" presId="urn:microsoft.com/office/officeart/2005/8/layout/orgChart1"/>
    <dgm:cxn modelId="{A32DCE89-114C-490D-B93A-8D35438CF59D}" type="presParOf" srcId="{AF1D16BF-11CA-40CC-842A-983217E4506E}" destId="{A45AF41E-92AA-45A5-B2C9-6388438B12B7}" srcOrd="0" destOrd="0" presId="urn:microsoft.com/office/officeart/2005/8/layout/orgChart1"/>
    <dgm:cxn modelId="{28780E08-CD79-43F5-84F6-585AD7BAB335}" type="presParOf" srcId="{A45AF41E-92AA-45A5-B2C9-6388438B12B7}" destId="{7FD50B32-B37D-49BB-B792-C9B12E6C1E76}" srcOrd="0" destOrd="0" presId="urn:microsoft.com/office/officeart/2005/8/layout/orgChart1"/>
    <dgm:cxn modelId="{1B9E705D-CE03-452C-9C4F-57523C1E9AF9}" type="presParOf" srcId="{A45AF41E-92AA-45A5-B2C9-6388438B12B7}" destId="{CBC80D78-54EE-41F7-A9B7-94D65DD335B5}" srcOrd="1" destOrd="0" presId="urn:microsoft.com/office/officeart/2005/8/layout/orgChart1"/>
    <dgm:cxn modelId="{8BD2DC97-25A6-48E2-A2F0-8B39A4A244E6}" type="presParOf" srcId="{AF1D16BF-11CA-40CC-842A-983217E4506E}" destId="{3D2D4E33-2DA8-4AE4-AA28-4C7E22D78C8E}" srcOrd="1" destOrd="0" presId="urn:microsoft.com/office/officeart/2005/8/layout/orgChart1"/>
    <dgm:cxn modelId="{4605E1E3-6096-437F-8A29-83F1A37BD5CB}" type="presParOf" srcId="{AF1D16BF-11CA-40CC-842A-983217E4506E}" destId="{5490E35B-B659-40C3-9BF5-AF6F0150AF97}" srcOrd="2" destOrd="0" presId="urn:microsoft.com/office/officeart/2005/8/layout/orgChart1"/>
    <dgm:cxn modelId="{EFC1C4CF-D934-4145-A151-0E3FEEC8FD54}" type="presParOf" srcId="{705DC3BE-B0B2-4CD9-99E6-B2DFC81EF487}" destId="{C9E11F81-5310-456B-9F4E-8965DF7DD253}" srcOrd="6" destOrd="0" presId="urn:microsoft.com/office/officeart/2005/8/layout/orgChart1"/>
    <dgm:cxn modelId="{46115086-910A-479B-8B10-E643D04F877E}" type="presParOf" srcId="{705DC3BE-B0B2-4CD9-99E6-B2DFC81EF487}" destId="{9D70BFA0-0399-472B-B148-738F718C64E4}" srcOrd="7" destOrd="0" presId="urn:microsoft.com/office/officeart/2005/8/layout/orgChart1"/>
    <dgm:cxn modelId="{A3DB327B-3259-4774-AEBF-C0B5E0C4701A}" type="presParOf" srcId="{9D70BFA0-0399-472B-B148-738F718C64E4}" destId="{E514320F-1516-4901-86EA-1DAAB5810483}" srcOrd="0" destOrd="0" presId="urn:microsoft.com/office/officeart/2005/8/layout/orgChart1"/>
    <dgm:cxn modelId="{09986612-4A7D-457F-B932-94E908550618}" type="presParOf" srcId="{E514320F-1516-4901-86EA-1DAAB5810483}" destId="{1676151F-D97A-4FD5-A0EF-471D16788187}" srcOrd="0" destOrd="0" presId="urn:microsoft.com/office/officeart/2005/8/layout/orgChart1"/>
    <dgm:cxn modelId="{BF0A1669-0C1E-485F-843E-6273D2973B24}" type="presParOf" srcId="{E514320F-1516-4901-86EA-1DAAB5810483}" destId="{519432E8-AF75-47F3-9FB5-0CCD25E899CE}" srcOrd="1" destOrd="0" presId="urn:microsoft.com/office/officeart/2005/8/layout/orgChart1"/>
    <dgm:cxn modelId="{22EBF8FC-526B-439D-B9BD-77F77FC89C9A}" type="presParOf" srcId="{9D70BFA0-0399-472B-B148-738F718C64E4}" destId="{C9B2F61A-D31C-452C-92E9-CE2240B6E3F2}" srcOrd="1" destOrd="0" presId="urn:microsoft.com/office/officeart/2005/8/layout/orgChart1"/>
    <dgm:cxn modelId="{4A5728CE-15F2-4073-B426-7E0F17E4C9BC}" type="presParOf" srcId="{9D70BFA0-0399-472B-B148-738F718C64E4}" destId="{BBC868E2-43A1-427C-9EE9-B6C076176D62}" srcOrd="2" destOrd="0" presId="urn:microsoft.com/office/officeart/2005/8/layout/orgChart1"/>
    <dgm:cxn modelId="{C384EFA7-2379-4E2F-AD14-DAB78EC97241}" type="presParOf" srcId="{D39783DF-47A5-4376-9A19-0D2B94EFF9B6}" destId="{C1FC4AFB-5393-4FF0-813D-FBE583930C5F}" srcOrd="2" destOrd="0" presId="urn:microsoft.com/office/officeart/2005/8/layout/orgChart1"/>
    <dgm:cxn modelId="{A864B7EC-E2B0-413B-850A-4FA8209DB0A7}" type="presParOf" srcId="{236282C6-AB52-413D-87E6-0914EBDD6652}" destId="{E61DEEE8-8063-432B-AB7E-611F905DC36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64670-3B40-40BB-A9FA-B58F619E7495}">
      <dsp:nvSpPr>
        <dsp:cNvPr id="0" name=""/>
        <dsp:cNvSpPr/>
      </dsp:nvSpPr>
      <dsp:spPr>
        <a:xfrm>
          <a:off x="3088186" y="1944202"/>
          <a:ext cx="1907293" cy="15654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s-ES" sz="2300" b="1" kern="1200" dirty="0" smtClean="0"/>
            <a:t>Producciones Internas</a:t>
          </a:r>
          <a:endParaRPr lang="pt-BR" sz="2300" b="1" kern="1200" dirty="0"/>
        </a:p>
      </dsp:txBody>
      <dsp:txXfrm>
        <a:off x="3164604" y="2020620"/>
        <a:ext cx="1754457" cy="1412597"/>
      </dsp:txXfrm>
    </dsp:sp>
    <dsp:sp modelId="{BEF907A7-DD77-4F9B-A799-E8C9B3EB4492}">
      <dsp:nvSpPr>
        <dsp:cNvPr id="0" name=""/>
        <dsp:cNvSpPr/>
      </dsp:nvSpPr>
      <dsp:spPr>
        <a:xfrm rot="16028873">
          <a:off x="3560042" y="1522917"/>
          <a:ext cx="843615" cy="0"/>
        </a:xfrm>
        <a:custGeom>
          <a:avLst/>
          <a:gdLst/>
          <a:ahLst/>
          <a:cxnLst/>
          <a:rect l="0" t="0" r="0" b="0"/>
          <a:pathLst>
            <a:path>
              <a:moveTo>
                <a:pt x="0" y="0"/>
              </a:moveTo>
              <a:lnTo>
                <a:pt x="84361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374F33-BCA4-4CD5-BB70-2776CCAC9603}">
      <dsp:nvSpPr>
        <dsp:cNvPr id="0" name=""/>
        <dsp:cNvSpPr/>
      </dsp:nvSpPr>
      <dsp:spPr>
        <a:xfrm>
          <a:off x="3188332" y="52791"/>
          <a:ext cx="1492804" cy="1048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s-ES" sz="2100" kern="1200" dirty="0" err="1" smtClean="0"/>
            <a:t>Centralinas</a:t>
          </a:r>
          <a:r>
            <a:rPr lang="es-ES" sz="2100" kern="1200" dirty="0" smtClean="0"/>
            <a:t>, Andamios</a:t>
          </a:r>
          <a:endParaRPr lang="pt-BR" sz="2100" kern="1200" dirty="0"/>
        </a:p>
      </dsp:txBody>
      <dsp:txXfrm>
        <a:off x="3239532" y="103991"/>
        <a:ext cx="1390404" cy="946440"/>
      </dsp:txXfrm>
    </dsp:sp>
    <dsp:sp modelId="{31122032-CB73-4EB0-BCD8-EB70D6441C6A}">
      <dsp:nvSpPr>
        <dsp:cNvPr id="0" name=""/>
        <dsp:cNvSpPr/>
      </dsp:nvSpPr>
      <dsp:spPr>
        <a:xfrm rot="19453976">
          <a:off x="4951751" y="1904439"/>
          <a:ext cx="463722" cy="0"/>
        </a:xfrm>
        <a:custGeom>
          <a:avLst/>
          <a:gdLst/>
          <a:ahLst/>
          <a:cxnLst/>
          <a:rect l="0" t="0" r="0" b="0"/>
          <a:pathLst>
            <a:path>
              <a:moveTo>
                <a:pt x="0" y="0"/>
              </a:moveTo>
              <a:lnTo>
                <a:pt x="46372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A3522D-730E-496D-9602-E96B4F0C3B04}">
      <dsp:nvSpPr>
        <dsp:cNvPr id="0" name=""/>
        <dsp:cNvSpPr/>
      </dsp:nvSpPr>
      <dsp:spPr>
        <a:xfrm>
          <a:off x="5176411" y="720078"/>
          <a:ext cx="1846683" cy="1048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S" sz="2000" kern="1200" dirty="0" smtClean="0"/>
            <a:t>Pintura de Tuberías de Cobre y Acero.</a:t>
          </a:r>
          <a:endParaRPr lang="pt-BR" sz="2000" kern="1200" dirty="0"/>
        </a:p>
      </dsp:txBody>
      <dsp:txXfrm>
        <a:off x="5227611" y="771278"/>
        <a:ext cx="1744283" cy="946440"/>
      </dsp:txXfrm>
    </dsp:sp>
    <dsp:sp modelId="{5C109326-250E-4F7B-B9DC-BBF67EC08C32}">
      <dsp:nvSpPr>
        <dsp:cNvPr id="0" name=""/>
        <dsp:cNvSpPr/>
      </dsp:nvSpPr>
      <dsp:spPr>
        <a:xfrm rot="656377">
          <a:off x="4990392" y="2964376"/>
          <a:ext cx="559925" cy="0"/>
        </a:xfrm>
        <a:custGeom>
          <a:avLst/>
          <a:gdLst/>
          <a:ahLst/>
          <a:cxnLst/>
          <a:rect l="0" t="0" r="0" b="0"/>
          <a:pathLst>
            <a:path>
              <a:moveTo>
                <a:pt x="0" y="0"/>
              </a:moveTo>
              <a:lnTo>
                <a:pt x="55992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C0F3AE-CD1F-4FFB-A339-8891647EA69C}">
      <dsp:nvSpPr>
        <dsp:cNvPr id="0" name=""/>
        <dsp:cNvSpPr/>
      </dsp:nvSpPr>
      <dsp:spPr>
        <a:xfrm>
          <a:off x="5545230" y="2664294"/>
          <a:ext cx="1771554" cy="1048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s-ES" sz="2200" kern="1200" dirty="0" smtClean="0"/>
            <a:t>Cajas de Herramientas</a:t>
          </a:r>
          <a:endParaRPr lang="pt-BR" sz="2200" kern="1200" dirty="0"/>
        </a:p>
      </dsp:txBody>
      <dsp:txXfrm>
        <a:off x="5596430" y="2715494"/>
        <a:ext cx="1669154" cy="946440"/>
      </dsp:txXfrm>
    </dsp:sp>
    <dsp:sp modelId="{170BFEB5-8EC4-4542-9AE2-8842AADD1231}">
      <dsp:nvSpPr>
        <dsp:cNvPr id="0" name=""/>
        <dsp:cNvSpPr/>
      </dsp:nvSpPr>
      <dsp:spPr>
        <a:xfrm rot="3409940">
          <a:off x="4392481" y="3807044"/>
          <a:ext cx="710591" cy="0"/>
        </a:xfrm>
        <a:custGeom>
          <a:avLst/>
          <a:gdLst/>
          <a:ahLst/>
          <a:cxnLst/>
          <a:rect l="0" t="0" r="0" b="0"/>
          <a:pathLst>
            <a:path>
              <a:moveTo>
                <a:pt x="0" y="0"/>
              </a:moveTo>
              <a:lnTo>
                <a:pt x="71059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A3832F-4172-4421-81E7-A4BCFE926429}">
      <dsp:nvSpPr>
        <dsp:cNvPr id="0" name=""/>
        <dsp:cNvSpPr/>
      </dsp:nvSpPr>
      <dsp:spPr>
        <a:xfrm>
          <a:off x="4520525" y="4104453"/>
          <a:ext cx="1528758" cy="1048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s-ES" sz="2300" kern="1200" dirty="0" smtClean="0"/>
            <a:t>Chimeneas a gas.</a:t>
          </a:r>
          <a:endParaRPr lang="pt-BR" sz="2300" kern="1200" dirty="0"/>
        </a:p>
      </dsp:txBody>
      <dsp:txXfrm>
        <a:off x="4571725" y="4155653"/>
        <a:ext cx="1426358" cy="946440"/>
      </dsp:txXfrm>
    </dsp:sp>
    <dsp:sp modelId="{52FC6654-9661-47AC-9A4F-DD07283F5AA1}">
      <dsp:nvSpPr>
        <dsp:cNvPr id="0" name=""/>
        <dsp:cNvSpPr/>
      </dsp:nvSpPr>
      <dsp:spPr>
        <a:xfrm rot="7103615">
          <a:off x="3109802" y="3813058"/>
          <a:ext cx="689829" cy="0"/>
        </a:xfrm>
        <a:custGeom>
          <a:avLst/>
          <a:gdLst/>
          <a:ahLst/>
          <a:cxnLst/>
          <a:rect l="0" t="0" r="0" b="0"/>
          <a:pathLst>
            <a:path>
              <a:moveTo>
                <a:pt x="0" y="0"/>
              </a:moveTo>
              <a:lnTo>
                <a:pt x="68982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E5319A-2D60-4FDC-837B-C2515A85BC07}">
      <dsp:nvSpPr>
        <dsp:cNvPr id="0" name=""/>
        <dsp:cNvSpPr/>
      </dsp:nvSpPr>
      <dsp:spPr>
        <a:xfrm>
          <a:off x="2080075" y="4116480"/>
          <a:ext cx="1854297" cy="1048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S" sz="2000" kern="1200" dirty="0" smtClean="0"/>
            <a:t>Autos Prototipo Tipo Formula Libre.</a:t>
          </a:r>
          <a:endParaRPr lang="pt-BR" sz="2000" kern="1200" dirty="0"/>
        </a:p>
      </dsp:txBody>
      <dsp:txXfrm>
        <a:off x="2131275" y="4167680"/>
        <a:ext cx="1751897" cy="946440"/>
      </dsp:txXfrm>
    </dsp:sp>
    <dsp:sp modelId="{31B5F527-EE62-40FE-B03D-300C66BDA0A3}">
      <dsp:nvSpPr>
        <dsp:cNvPr id="0" name=""/>
        <dsp:cNvSpPr/>
      </dsp:nvSpPr>
      <dsp:spPr>
        <a:xfrm rot="10083131">
          <a:off x="2368403" y="3004036"/>
          <a:ext cx="727665" cy="0"/>
        </a:xfrm>
        <a:custGeom>
          <a:avLst/>
          <a:gdLst/>
          <a:ahLst/>
          <a:cxnLst/>
          <a:rect l="0" t="0" r="0" b="0"/>
          <a:pathLst>
            <a:path>
              <a:moveTo>
                <a:pt x="0" y="0"/>
              </a:moveTo>
              <a:lnTo>
                <a:pt x="72766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3D9301-760A-4935-B631-923A14238657}">
      <dsp:nvSpPr>
        <dsp:cNvPr id="0" name=""/>
        <dsp:cNvSpPr/>
      </dsp:nvSpPr>
      <dsp:spPr>
        <a:xfrm>
          <a:off x="1324990" y="2666166"/>
          <a:ext cx="1051295" cy="1048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s-ES" sz="2100" kern="1200" dirty="0" smtClean="0"/>
            <a:t>Ductos, Tapas</a:t>
          </a:r>
          <a:endParaRPr lang="pt-BR" sz="2100" kern="1200" dirty="0"/>
        </a:p>
      </dsp:txBody>
      <dsp:txXfrm>
        <a:off x="1376190" y="2717366"/>
        <a:ext cx="948895" cy="946440"/>
      </dsp:txXfrm>
    </dsp:sp>
    <dsp:sp modelId="{B9538C41-1B3E-4A3F-AF7F-FF96EF0AD67E}">
      <dsp:nvSpPr>
        <dsp:cNvPr id="0" name=""/>
        <dsp:cNvSpPr/>
      </dsp:nvSpPr>
      <dsp:spPr>
        <a:xfrm rot="12915514">
          <a:off x="2684647" y="1924497"/>
          <a:ext cx="444290" cy="0"/>
        </a:xfrm>
        <a:custGeom>
          <a:avLst/>
          <a:gdLst/>
          <a:ahLst/>
          <a:cxnLst/>
          <a:rect l="0" t="0" r="0" b="0"/>
          <a:pathLst>
            <a:path>
              <a:moveTo>
                <a:pt x="0" y="0"/>
              </a:moveTo>
              <a:lnTo>
                <a:pt x="44429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5E5F5-598C-4EDD-97A5-2689976FBDFE}">
      <dsp:nvSpPr>
        <dsp:cNvPr id="0" name=""/>
        <dsp:cNvSpPr/>
      </dsp:nvSpPr>
      <dsp:spPr>
        <a:xfrm>
          <a:off x="1368146" y="792082"/>
          <a:ext cx="1357252" cy="1048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s-ES" sz="2300" kern="1200" dirty="0" smtClean="0"/>
            <a:t>Tableros eléctricos</a:t>
          </a:r>
          <a:endParaRPr lang="pt-BR" sz="2300" kern="1200" dirty="0"/>
        </a:p>
      </dsp:txBody>
      <dsp:txXfrm>
        <a:off x="1419346" y="843282"/>
        <a:ext cx="1254852" cy="9464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2469F-217E-437F-A496-CF44046BE1F5}">
      <dsp:nvSpPr>
        <dsp:cNvPr id="0" name=""/>
        <dsp:cNvSpPr/>
      </dsp:nvSpPr>
      <dsp:spPr>
        <a:xfrm>
          <a:off x="559214" y="343907"/>
          <a:ext cx="2043587" cy="70971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300008-25E1-43CD-8AAB-79CB8126CE91}">
      <dsp:nvSpPr>
        <dsp:cNvPr id="0" name=""/>
        <dsp:cNvSpPr/>
      </dsp:nvSpPr>
      <dsp:spPr>
        <a:xfrm>
          <a:off x="1386153" y="2081748"/>
          <a:ext cx="396043" cy="253468"/>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B1D16A-1F1A-4B92-B709-8DD1004BBA43}">
      <dsp:nvSpPr>
        <dsp:cNvPr id="0" name=""/>
        <dsp:cNvSpPr/>
      </dsp:nvSpPr>
      <dsp:spPr>
        <a:xfrm>
          <a:off x="633670" y="2284522"/>
          <a:ext cx="1901011" cy="47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smtClean="0"/>
            <a:t>SANDBLASTING</a:t>
          </a:r>
          <a:endParaRPr lang="pt-BR" sz="1600" kern="1200" dirty="0"/>
        </a:p>
      </dsp:txBody>
      <dsp:txXfrm>
        <a:off x="633670" y="2284522"/>
        <a:ext cx="1901011" cy="475252"/>
      </dsp:txXfrm>
    </dsp:sp>
    <dsp:sp modelId="{2C7318B7-69D4-4A35-845C-26F2501D0025}">
      <dsp:nvSpPr>
        <dsp:cNvPr id="0" name=""/>
        <dsp:cNvSpPr/>
      </dsp:nvSpPr>
      <dsp:spPr>
        <a:xfrm>
          <a:off x="1302192" y="1108430"/>
          <a:ext cx="712879" cy="71287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ES" sz="800" kern="1200" dirty="0" smtClean="0"/>
            <a:t>BLAST (IMPACTO)</a:t>
          </a:r>
          <a:endParaRPr lang="pt-BR" sz="800" kern="1200" dirty="0"/>
        </a:p>
      </dsp:txBody>
      <dsp:txXfrm>
        <a:off x="1406591" y="1212829"/>
        <a:ext cx="504081" cy="504081"/>
      </dsp:txXfrm>
    </dsp:sp>
    <dsp:sp modelId="{0CAF658F-1EAE-473C-88AA-9824F38610FA}">
      <dsp:nvSpPr>
        <dsp:cNvPr id="0" name=""/>
        <dsp:cNvSpPr/>
      </dsp:nvSpPr>
      <dsp:spPr>
        <a:xfrm>
          <a:off x="792087" y="573612"/>
          <a:ext cx="712879" cy="71287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ES" sz="800" kern="1200" dirty="0" smtClean="0"/>
            <a:t>SAND (ARENA)</a:t>
          </a:r>
          <a:endParaRPr lang="pt-BR" sz="800" kern="1200" dirty="0"/>
        </a:p>
      </dsp:txBody>
      <dsp:txXfrm>
        <a:off x="896486" y="678011"/>
        <a:ext cx="504081" cy="504081"/>
      </dsp:txXfrm>
    </dsp:sp>
    <dsp:sp modelId="{B2ABB423-3A3C-4E6E-89F4-CE927A746D59}">
      <dsp:nvSpPr>
        <dsp:cNvPr id="0" name=""/>
        <dsp:cNvSpPr/>
      </dsp:nvSpPr>
      <dsp:spPr>
        <a:xfrm>
          <a:off x="475252" y="256777"/>
          <a:ext cx="2217846" cy="1774277"/>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11F81-5310-456B-9F4E-8965DF7DD253}">
      <dsp:nvSpPr>
        <dsp:cNvPr id="0" name=""/>
        <dsp:cNvSpPr/>
      </dsp:nvSpPr>
      <dsp:spPr>
        <a:xfrm>
          <a:off x="4205955" y="1463468"/>
          <a:ext cx="181334" cy="3131040"/>
        </a:xfrm>
        <a:custGeom>
          <a:avLst/>
          <a:gdLst/>
          <a:ahLst/>
          <a:cxnLst/>
          <a:rect l="0" t="0" r="0" b="0"/>
          <a:pathLst>
            <a:path>
              <a:moveTo>
                <a:pt x="0" y="0"/>
              </a:moveTo>
              <a:lnTo>
                <a:pt x="0" y="3131040"/>
              </a:lnTo>
              <a:lnTo>
                <a:pt x="181334" y="313104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36D438-94F8-4644-A6E5-6A416B47528C}">
      <dsp:nvSpPr>
        <dsp:cNvPr id="0" name=""/>
        <dsp:cNvSpPr/>
      </dsp:nvSpPr>
      <dsp:spPr>
        <a:xfrm>
          <a:off x="4205955" y="1463468"/>
          <a:ext cx="181334" cy="2272724"/>
        </a:xfrm>
        <a:custGeom>
          <a:avLst/>
          <a:gdLst/>
          <a:ahLst/>
          <a:cxnLst/>
          <a:rect l="0" t="0" r="0" b="0"/>
          <a:pathLst>
            <a:path>
              <a:moveTo>
                <a:pt x="0" y="0"/>
              </a:moveTo>
              <a:lnTo>
                <a:pt x="0" y="2272724"/>
              </a:lnTo>
              <a:lnTo>
                <a:pt x="181334" y="22727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7C23D6-41F7-45C7-9C7C-9180B33BAD65}">
      <dsp:nvSpPr>
        <dsp:cNvPr id="0" name=""/>
        <dsp:cNvSpPr/>
      </dsp:nvSpPr>
      <dsp:spPr>
        <a:xfrm>
          <a:off x="4205955" y="1463468"/>
          <a:ext cx="181334" cy="1414408"/>
        </a:xfrm>
        <a:custGeom>
          <a:avLst/>
          <a:gdLst/>
          <a:ahLst/>
          <a:cxnLst/>
          <a:rect l="0" t="0" r="0" b="0"/>
          <a:pathLst>
            <a:path>
              <a:moveTo>
                <a:pt x="0" y="0"/>
              </a:moveTo>
              <a:lnTo>
                <a:pt x="0" y="1414408"/>
              </a:lnTo>
              <a:lnTo>
                <a:pt x="181334" y="14144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0D5A36-F26D-40A1-A423-FBE9FCB396FC}">
      <dsp:nvSpPr>
        <dsp:cNvPr id="0" name=""/>
        <dsp:cNvSpPr/>
      </dsp:nvSpPr>
      <dsp:spPr>
        <a:xfrm>
          <a:off x="4205955" y="1463468"/>
          <a:ext cx="181334" cy="556092"/>
        </a:xfrm>
        <a:custGeom>
          <a:avLst/>
          <a:gdLst/>
          <a:ahLst/>
          <a:cxnLst/>
          <a:rect l="0" t="0" r="0" b="0"/>
          <a:pathLst>
            <a:path>
              <a:moveTo>
                <a:pt x="0" y="0"/>
              </a:moveTo>
              <a:lnTo>
                <a:pt x="0" y="556092"/>
              </a:lnTo>
              <a:lnTo>
                <a:pt x="181334" y="5560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56CD4C-2DD8-4C49-A537-458A2E996506}">
      <dsp:nvSpPr>
        <dsp:cNvPr id="0" name=""/>
        <dsp:cNvSpPr/>
      </dsp:nvSpPr>
      <dsp:spPr>
        <a:xfrm>
          <a:off x="3958131" y="605152"/>
          <a:ext cx="731382" cy="253868"/>
        </a:xfrm>
        <a:custGeom>
          <a:avLst/>
          <a:gdLst/>
          <a:ahLst/>
          <a:cxnLst/>
          <a:rect l="0" t="0" r="0" b="0"/>
          <a:pathLst>
            <a:path>
              <a:moveTo>
                <a:pt x="0" y="0"/>
              </a:moveTo>
              <a:lnTo>
                <a:pt x="0" y="126934"/>
              </a:lnTo>
              <a:lnTo>
                <a:pt x="731382" y="126934"/>
              </a:lnTo>
              <a:lnTo>
                <a:pt x="731382" y="2538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C07568-D96A-4BA9-84A5-1888CCC519C3}">
      <dsp:nvSpPr>
        <dsp:cNvPr id="0" name=""/>
        <dsp:cNvSpPr/>
      </dsp:nvSpPr>
      <dsp:spPr>
        <a:xfrm>
          <a:off x="2743190" y="1463468"/>
          <a:ext cx="181334" cy="3131040"/>
        </a:xfrm>
        <a:custGeom>
          <a:avLst/>
          <a:gdLst/>
          <a:ahLst/>
          <a:cxnLst/>
          <a:rect l="0" t="0" r="0" b="0"/>
          <a:pathLst>
            <a:path>
              <a:moveTo>
                <a:pt x="0" y="0"/>
              </a:moveTo>
              <a:lnTo>
                <a:pt x="0" y="3131040"/>
              </a:lnTo>
              <a:lnTo>
                <a:pt x="181334" y="313104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A858B7-2EFC-45A7-8092-E622B1796D7C}">
      <dsp:nvSpPr>
        <dsp:cNvPr id="0" name=""/>
        <dsp:cNvSpPr/>
      </dsp:nvSpPr>
      <dsp:spPr>
        <a:xfrm>
          <a:off x="2743190" y="1463468"/>
          <a:ext cx="181334" cy="2272724"/>
        </a:xfrm>
        <a:custGeom>
          <a:avLst/>
          <a:gdLst/>
          <a:ahLst/>
          <a:cxnLst/>
          <a:rect l="0" t="0" r="0" b="0"/>
          <a:pathLst>
            <a:path>
              <a:moveTo>
                <a:pt x="0" y="0"/>
              </a:moveTo>
              <a:lnTo>
                <a:pt x="0" y="2272724"/>
              </a:lnTo>
              <a:lnTo>
                <a:pt x="181334" y="22727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821C5F-AB5F-4C14-885D-A09FF658A405}">
      <dsp:nvSpPr>
        <dsp:cNvPr id="0" name=""/>
        <dsp:cNvSpPr/>
      </dsp:nvSpPr>
      <dsp:spPr>
        <a:xfrm>
          <a:off x="2743190" y="1463468"/>
          <a:ext cx="181334" cy="1414408"/>
        </a:xfrm>
        <a:custGeom>
          <a:avLst/>
          <a:gdLst/>
          <a:ahLst/>
          <a:cxnLst/>
          <a:rect l="0" t="0" r="0" b="0"/>
          <a:pathLst>
            <a:path>
              <a:moveTo>
                <a:pt x="0" y="0"/>
              </a:moveTo>
              <a:lnTo>
                <a:pt x="0" y="1414408"/>
              </a:lnTo>
              <a:lnTo>
                <a:pt x="181334" y="14144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BF8BCE-7CCA-43B3-9D61-E546B434FCA1}">
      <dsp:nvSpPr>
        <dsp:cNvPr id="0" name=""/>
        <dsp:cNvSpPr/>
      </dsp:nvSpPr>
      <dsp:spPr>
        <a:xfrm>
          <a:off x="2743190" y="1463468"/>
          <a:ext cx="181334" cy="556092"/>
        </a:xfrm>
        <a:custGeom>
          <a:avLst/>
          <a:gdLst/>
          <a:ahLst/>
          <a:cxnLst/>
          <a:rect l="0" t="0" r="0" b="0"/>
          <a:pathLst>
            <a:path>
              <a:moveTo>
                <a:pt x="0" y="0"/>
              </a:moveTo>
              <a:lnTo>
                <a:pt x="0" y="556092"/>
              </a:lnTo>
              <a:lnTo>
                <a:pt x="181334" y="5560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170CA6-C9F0-4A59-9E2F-E0640F1AFABD}">
      <dsp:nvSpPr>
        <dsp:cNvPr id="0" name=""/>
        <dsp:cNvSpPr/>
      </dsp:nvSpPr>
      <dsp:spPr>
        <a:xfrm>
          <a:off x="3226749" y="605152"/>
          <a:ext cx="731382" cy="253868"/>
        </a:xfrm>
        <a:custGeom>
          <a:avLst/>
          <a:gdLst/>
          <a:ahLst/>
          <a:cxnLst/>
          <a:rect l="0" t="0" r="0" b="0"/>
          <a:pathLst>
            <a:path>
              <a:moveTo>
                <a:pt x="731382" y="0"/>
              </a:moveTo>
              <a:lnTo>
                <a:pt x="731382" y="126934"/>
              </a:lnTo>
              <a:lnTo>
                <a:pt x="0" y="126934"/>
              </a:lnTo>
              <a:lnTo>
                <a:pt x="0" y="2538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E4E39A-7AE9-4501-9434-CC7D4E476368}">
      <dsp:nvSpPr>
        <dsp:cNvPr id="0" name=""/>
        <dsp:cNvSpPr/>
      </dsp:nvSpPr>
      <dsp:spPr>
        <a:xfrm>
          <a:off x="3353683" y="704"/>
          <a:ext cx="1208896" cy="6044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ABRASIVOS</a:t>
          </a:r>
          <a:endParaRPr lang="pt-BR" sz="2000" kern="1200" dirty="0"/>
        </a:p>
      </dsp:txBody>
      <dsp:txXfrm>
        <a:off x="3353683" y="704"/>
        <a:ext cx="1208896" cy="604448"/>
      </dsp:txXfrm>
    </dsp:sp>
    <dsp:sp modelId="{6981FC0B-FDD2-4A8B-A82D-C497B666091D}">
      <dsp:nvSpPr>
        <dsp:cNvPr id="0" name=""/>
        <dsp:cNvSpPr/>
      </dsp:nvSpPr>
      <dsp:spPr>
        <a:xfrm>
          <a:off x="2622301" y="859020"/>
          <a:ext cx="1208896" cy="6044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DUROS </a:t>
          </a:r>
          <a:endParaRPr lang="pt-BR" sz="2000" kern="1200" dirty="0"/>
        </a:p>
      </dsp:txBody>
      <dsp:txXfrm>
        <a:off x="2622301" y="859020"/>
        <a:ext cx="1208896" cy="604448"/>
      </dsp:txXfrm>
    </dsp:sp>
    <dsp:sp modelId="{4639AFB4-F072-4527-A767-4D415D4E748B}">
      <dsp:nvSpPr>
        <dsp:cNvPr id="0" name=""/>
        <dsp:cNvSpPr/>
      </dsp:nvSpPr>
      <dsp:spPr>
        <a:xfrm>
          <a:off x="2924525" y="1717336"/>
          <a:ext cx="1208896" cy="6044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Granalla de Acero</a:t>
          </a:r>
          <a:endParaRPr lang="pt-BR" sz="2000" kern="1200" dirty="0"/>
        </a:p>
      </dsp:txBody>
      <dsp:txXfrm>
        <a:off x="2924525" y="1717336"/>
        <a:ext cx="1208896" cy="604448"/>
      </dsp:txXfrm>
    </dsp:sp>
    <dsp:sp modelId="{FDFC6B7B-C865-43F1-8D7B-8E595F87607F}">
      <dsp:nvSpPr>
        <dsp:cNvPr id="0" name=""/>
        <dsp:cNvSpPr/>
      </dsp:nvSpPr>
      <dsp:spPr>
        <a:xfrm>
          <a:off x="2924525" y="2575653"/>
          <a:ext cx="1208896" cy="6044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Hierro Fundido</a:t>
          </a:r>
          <a:endParaRPr lang="pt-BR" sz="2000" kern="1200" dirty="0"/>
        </a:p>
      </dsp:txBody>
      <dsp:txXfrm>
        <a:off x="2924525" y="2575653"/>
        <a:ext cx="1208896" cy="604448"/>
      </dsp:txXfrm>
    </dsp:sp>
    <dsp:sp modelId="{D7D02055-156F-4F8B-9E73-53D65DFBA3FA}">
      <dsp:nvSpPr>
        <dsp:cNvPr id="0" name=""/>
        <dsp:cNvSpPr/>
      </dsp:nvSpPr>
      <dsp:spPr>
        <a:xfrm>
          <a:off x="2924525" y="3433969"/>
          <a:ext cx="1208896" cy="6044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Óxidos</a:t>
          </a:r>
          <a:endParaRPr lang="pt-BR" sz="2000" kern="1200" dirty="0"/>
        </a:p>
      </dsp:txBody>
      <dsp:txXfrm>
        <a:off x="2924525" y="3433969"/>
        <a:ext cx="1208896" cy="604448"/>
      </dsp:txXfrm>
    </dsp:sp>
    <dsp:sp modelId="{073266D9-8B3C-4AFF-8D16-7128E7504A89}">
      <dsp:nvSpPr>
        <dsp:cNvPr id="0" name=""/>
        <dsp:cNvSpPr/>
      </dsp:nvSpPr>
      <dsp:spPr>
        <a:xfrm>
          <a:off x="2924525" y="4292285"/>
          <a:ext cx="1208896" cy="6044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Sintéticos</a:t>
          </a:r>
          <a:endParaRPr lang="pt-BR" sz="2000" kern="1200" dirty="0"/>
        </a:p>
      </dsp:txBody>
      <dsp:txXfrm>
        <a:off x="2924525" y="4292285"/>
        <a:ext cx="1208896" cy="604448"/>
      </dsp:txXfrm>
    </dsp:sp>
    <dsp:sp modelId="{A3B653E1-8E1E-43FC-81C4-415857E4E503}">
      <dsp:nvSpPr>
        <dsp:cNvPr id="0" name=""/>
        <dsp:cNvSpPr/>
      </dsp:nvSpPr>
      <dsp:spPr>
        <a:xfrm>
          <a:off x="4085065" y="859020"/>
          <a:ext cx="1208896" cy="6044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POCO DUROS</a:t>
          </a:r>
          <a:endParaRPr lang="pt-BR" sz="2000" kern="1200" dirty="0"/>
        </a:p>
      </dsp:txBody>
      <dsp:txXfrm>
        <a:off x="4085065" y="859020"/>
        <a:ext cx="1208896" cy="604448"/>
      </dsp:txXfrm>
    </dsp:sp>
    <dsp:sp modelId="{D3ED55D6-98B4-41E6-B318-C54E88E26BF7}">
      <dsp:nvSpPr>
        <dsp:cNvPr id="0" name=""/>
        <dsp:cNvSpPr/>
      </dsp:nvSpPr>
      <dsp:spPr>
        <a:xfrm>
          <a:off x="4387289" y="1717336"/>
          <a:ext cx="1208896" cy="6044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Arena</a:t>
          </a:r>
          <a:endParaRPr lang="pt-BR" sz="2000" kern="1200" dirty="0"/>
        </a:p>
      </dsp:txBody>
      <dsp:txXfrm>
        <a:off x="4387289" y="1717336"/>
        <a:ext cx="1208896" cy="604448"/>
      </dsp:txXfrm>
    </dsp:sp>
    <dsp:sp modelId="{95C5A411-5BA4-49AD-966F-73DECF2E9690}">
      <dsp:nvSpPr>
        <dsp:cNvPr id="0" name=""/>
        <dsp:cNvSpPr/>
      </dsp:nvSpPr>
      <dsp:spPr>
        <a:xfrm>
          <a:off x="4387289" y="2575653"/>
          <a:ext cx="1208896" cy="6044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Cascara de Arroz</a:t>
          </a:r>
          <a:endParaRPr lang="pt-BR" sz="2000" kern="1200" dirty="0"/>
        </a:p>
      </dsp:txBody>
      <dsp:txXfrm>
        <a:off x="4387289" y="2575653"/>
        <a:ext cx="1208896" cy="604448"/>
      </dsp:txXfrm>
    </dsp:sp>
    <dsp:sp modelId="{7FD50B32-B37D-49BB-B792-C9B12E6C1E76}">
      <dsp:nvSpPr>
        <dsp:cNvPr id="0" name=""/>
        <dsp:cNvSpPr/>
      </dsp:nvSpPr>
      <dsp:spPr>
        <a:xfrm>
          <a:off x="4387289" y="3433969"/>
          <a:ext cx="1208896" cy="6044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Nueces </a:t>
          </a:r>
          <a:endParaRPr lang="pt-BR" sz="2000" kern="1200" dirty="0"/>
        </a:p>
      </dsp:txBody>
      <dsp:txXfrm>
        <a:off x="4387289" y="3433969"/>
        <a:ext cx="1208896" cy="604448"/>
      </dsp:txXfrm>
    </dsp:sp>
    <dsp:sp modelId="{1676151F-D97A-4FD5-A0EF-471D16788187}">
      <dsp:nvSpPr>
        <dsp:cNvPr id="0" name=""/>
        <dsp:cNvSpPr/>
      </dsp:nvSpPr>
      <dsp:spPr>
        <a:xfrm>
          <a:off x="4387289" y="4292285"/>
          <a:ext cx="1208896" cy="6044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Orgánicos</a:t>
          </a:r>
          <a:endParaRPr lang="pt-BR" sz="2000" kern="1200" dirty="0"/>
        </a:p>
      </dsp:txBody>
      <dsp:txXfrm>
        <a:off x="4387289" y="4292285"/>
        <a:ext cx="1208896" cy="604448"/>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2E00BE-6AEE-4ECD-BC1E-96C0A7D75DC5}" type="datetimeFigureOut">
              <a:rPr lang="es-EC" smtClean="0"/>
              <a:t>13/07/2013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06CA13-A47D-4D41-B25F-1EB2B44D215A}" type="slidenum">
              <a:rPr lang="es-EC" smtClean="0"/>
              <a:t>‹Nº›</a:t>
            </a:fld>
            <a:endParaRPr lang="es-EC"/>
          </a:p>
        </p:txBody>
      </p:sp>
    </p:spTree>
    <p:extLst>
      <p:ext uri="{BB962C8B-B14F-4D97-AF65-F5344CB8AC3E}">
        <p14:creationId xmlns:p14="http://schemas.microsoft.com/office/powerpoint/2010/main" val="428929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306CA13-A47D-4D41-B25F-1EB2B44D215A}" type="slidenum">
              <a:rPr lang="es-EC" smtClean="0"/>
              <a:t>1</a:t>
            </a:fld>
            <a:endParaRPr lang="es-EC" dirty="0"/>
          </a:p>
        </p:txBody>
      </p:sp>
    </p:spTree>
    <p:extLst>
      <p:ext uri="{BB962C8B-B14F-4D97-AF65-F5344CB8AC3E}">
        <p14:creationId xmlns:p14="http://schemas.microsoft.com/office/powerpoint/2010/main" val="943567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306CA13-A47D-4D41-B25F-1EB2B44D215A}" type="slidenum">
              <a:rPr lang="es-EC" smtClean="0"/>
              <a:t>2</a:t>
            </a:fld>
            <a:endParaRPr lang="es-EC" dirty="0"/>
          </a:p>
        </p:txBody>
      </p:sp>
    </p:spTree>
    <p:extLst>
      <p:ext uri="{BB962C8B-B14F-4D97-AF65-F5344CB8AC3E}">
        <p14:creationId xmlns:p14="http://schemas.microsoft.com/office/powerpoint/2010/main" val="275454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306CA13-A47D-4D41-B25F-1EB2B44D215A}" type="slidenum">
              <a:rPr lang="es-EC" smtClean="0"/>
              <a:t>31</a:t>
            </a:fld>
            <a:endParaRPr lang="es-EC"/>
          </a:p>
        </p:txBody>
      </p:sp>
    </p:spTree>
    <p:extLst>
      <p:ext uri="{BB962C8B-B14F-4D97-AF65-F5344CB8AC3E}">
        <p14:creationId xmlns:p14="http://schemas.microsoft.com/office/powerpoint/2010/main" val="38482342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3" descr="FORMATOCARATULA.jpg"/>
          <p:cNvPicPr>
            <a:picLocks noChangeAspect="1"/>
          </p:cNvPicPr>
          <p:nvPr userDrawn="1"/>
        </p:nvPicPr>
        <p:blipFill>
          <a:blip r:embed="rId2" cstate="print"/>
          <a:stretch>
            <a:fillRect/>
          </a:stretch>
        </p:blipFill>
        <p:spPr>
          <a:xfrm>
            <a:off x="-359864" y="-122075"/>
            <a:ext cx="9503864" cy="7151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491A9E51-9BB9-472F-A8DD-D7696F6F3629}" type="datetime1">
              <a:rPr lang="es-EC" smtClean="0"/>
              <a:t>13/07/2013</a:t>
            </a:fld>
            <a:endParaRPr lang="es-EC"/>
          </a:p>
        </p:txBody>
      </p:sp>
      <p:sp>
        <p:nvSpPr>
          <p:cNvPr id="5" name="4 Marcador de pie de página"/>
          <p:cNvSpPr>
            <a:spLocks noGrp="1"/>
          </p:cNvSpPr>
          <p:nvPr>
            <p:ph type="ftr" sz="quarter" idx="11"/>
          </p:nvPr>
        </p:nvSpPr>
        <p:spPr/>
        <p:txBody>
          <a:bodyPr/>
          <a:lstStyle/>
          <a:p>
            <a:r>
              <a:rPr lang="es-EC" smtClean="0"/>
              <a:t>Pamela V. Ubidia Vásquez</a:t>
            </a:r>
            <a:endParaRPr lang="es-EC"/>
          </a:p>
        </p:txBody>
      </p:sp>
      <p:sp>
        <p:nvSpPr>
          <p:cNvPr id="6" name="5 Marcador de número de diapositiva"/>
          <p:cNvSpPr>
            <a:spLocks noGrp="1"/>
          </p:cNvSpPr>
          <p:nvPr>
            <p:ph type="sldNum" sz="quarter" idx="12"/>
          </p:nvPr>
        </p:nvSpPr>
        <p:spPr/>
        <p:txBody>
          <a:bodyPr/>
          <a:lstStyle/>
          <a:p>
            <a:fld id="{005CADD3-4FEE-4ADF-BCB0-76A03E694CD8}" type="slidenum">
              <a:rPr lang="es-EC" smtClean="0"/>
              <a:t>‹Nº›</a:t>
            </a:fld>
            <a:endParaRPr lang="es-EC"/>
          </a:p>
        </p:txBody>
      </p:sp>
    </p:spTree>
    <p:extLst>
      <p:ext uri="{BB962C8B-B14F-4D97-AF65-F5344CB8AC3E}">
        <p14:creationId xmlns:p14="http://schemas.microsoft.com/office/powerpoint/2010/main" val="91651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E039D8AE-8F14-4593-8187-271B671FB8CD}" type="datetime1">
              <a:rPr lang="es-EC" smtClean="0"/>
              <a:t>13/07/2013</a:t>
            </a:fld>
            <a:endParaRPr lang="es-EC"/>
          </a:p>
        </p:txBody>
      </p:sp>
      <p:sp>
        <p:nvSpPr>
          <p:cNvPr id="5" name="4 Marcador de pie de página"/>
          <p:cNvSpPr>
            <a:spLocks noGrp="1"/>
          </p:cNvSpPr>
          <p:nvPr>
            <p:ph type="ftr" sz="quarter" idx="11"/>
          </p:nvPr>
        </p:nvSpPr>
        <p:spPr/>
        <p:txBody>
          <a:bodyPr/>
          <a:lstStyle/>
          <a:p>
            <a:r>
              <a:rPr lang="es-EC" smtClean="0"/>
              <a:t>Pamela V. Ubidia Vásquez</a:t>
            </a:r>
            <a:endParaRPr lang="es-EC"/>
          </a:p>
        </p:txBody>
      </p:sp>
      <p:sp>
        <p:nvSpPr>
          <p:cNvPr id="6" name="5 Marcador de número de diapositiva"/>
          <p:cNvSpPr>
            <a:spLocks noGrp="1"/>
          </p:cNvSpPr>
          <p:nvPr>
            <p:ph type="sldNum" sz="quarter" idx="12"/>
          </p:nvPr>
        </p:nvSpPr>
        <p:spPr/>
        <p:txBody>
          <a:bodyPr/>
          <a:lstStyle/>
          <a:p>
            <a:fld id="{005CADD3-4FEE-4ADF-BCB0-76A03E694CD8}" type="slidenum">
              <a:rPr lang="es-EC" smtClean="0"/>
              <a:t>‹Nº›</a:t>
            </a:fld>
            <a:endParaRPr lang="es-EC"/>
          </a:p>
        </p:txBody>
      </p:sp>
    </p:spTree>
    <p:extLst>
      <p:ext uri="{BB962C8B-B14F-4D97-AF65-F5344CB8AC3E}">
        <p14:creationId xmlns:p14="http://schemas.microsoft.com/office/powerpoint/2010/main" val="3409689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04B9F72-0B9A-4ABC-B894-CFDE33A75AC8}" type="datetime1">
              <a:rPr lang="es-EC" smtClean="0"/>
              <a:t>13/07/2013</a:t>
            </a:fld>
            <a:endParaRPr lang="es-EC"/>
          </a:p>
        </p:txBody>
      </p:sp>
      <p:sp>
        <p:nvSpPr>
          <p:cNvPr id="5" name="4 Marcador de pie de página"/>
          <p:cNvSpPr>
            <a:spLocks noGrp="1"/>
          </p:cNvSpPr>
          <p:nvPr>
            <p:ph type="ftr" sz="quarter" idx="11"/>
          </p:nvPr>
        </p:nvSpPr>
        <p:spPr/>
        <p:txBody>
          <a:bodyPr/>
          <a:lstStyle/>
          <a:p>
            <a:r>
              <a:rPr lang="es-EC" smtClean="0"/>
              <a:t>Pamela V. Ubidia Vásquez</a:t>
            </a:r>
            <a:endParaRPr lang="es-EC"/>
          </a:p>
        </p:txBody>
      </p:sp>
      <p:sp>
        <p:nvSpPr>
          <p:cNvPr id="6" name="5 Marcador de número de diapositiva"/>
          <p:cNvSpPr>
            <a:spLocks noGrp="1"/>
          </p:cNvSpPr>
          <p:nvPr>
            <p:ph type="sldNum" sz="quarter" idx="12"/>
          </p:nvPr>
        </p:nvSpPr>
        <p:spPr/>
        <p:txBody>
          <a:bodyPr/>
          <a:lstStyle/>
          <a:p>
            <a:fld id="{005CADD3-4FEE-4ADF-BCB0-76A03E694CD8}" type="slidenum">
              <a:rPr lang="es-EC" smtClean="0"/>
              <a:t>‹Nº›</a:t>
            </a:fld>
            <a:endParaRPr lang="es-EC"/>
          </a:p>
        </p:txBody>
      </p:sp>
    </p:spTree>
    <p:extLst>
      <p:ext uri="{BB962C8B-B14F-4D97-AF65-F5344CB8AC3E}">
        <p14:creationId xmlns:p14="http://schemas.microsoft.com/office/powerpoint/2010/main" val="4209941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b="1">
                <a:solidFill>
                  <a:schemeClr val="tx1">
                    <a:lumMod val="50000"/>
                    <a:lumOff val="50000"/>
                  </a:schemeClr>
                </a:solidFill>
              </a:defRPr>
            </a:lvl1pPr>
          </a:lstStyle>
          <a:p>
            <a:r>
              <a:rPr lang="es-ES" dirty="0" smtClean="0"/>
              <a:t>Haga clic para modificar el estilo de título del patrón</a:t>
            </a:r>
            <a:endParaRPr lang="es-EC" dirty="0"/>
          </a:p>
        </p:txBody>
      </p:sp>
      <p:sp>
        <p:nvSpPr>
          <p:cNvPr id="3" name="2 Marcador de contenido"/>
          <p:cNvSpPr>
            <a:spLocks noGrp="1"/>
          </p:cNvSpPr>
          <p:nvPr>
            <p:ph idx="1"/>
          </p:nvPr>
        </p:nvSpPr>
        <p:spPr/>
        <p:txBody>
          <a:bodyPr/>
          <a:lstStyle>
            <a:lvl1pPr algn="just">
              <a:defRPr/>
            </a:lvl1pPr>
            <a:lvl2pPr algn="just">
              <a:defRPr/>
            </a:lvl2pPr>
            <a:lvl3pPr algn="just">
              <a:defRPr/>
            </a:lvl3pPr>
            <a:lvl4pPr algn="just">
              <a:defRPr/>
            </a:lvl4pPr>
            <a:lvl5pPr algn="just">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3 Marcador de fecha"/>
          <p:cNvSpPr>
            <a:spLocks noGrp="1"/>
          </p:cNvSpPr>
          <p:nvPr>
            <p:ph type="dt" sz="half" idx="10"/>
          </p:nvPr>
        </p:nvSpPr>
        <p:spPr/>
        <p:txBody>
          <a:bodyPr/>
          <a:lstStyle/>
          <a:p>
            <a:fld id="{C9022479-8637-4703-92AE-4497F143C31F}" type="datetime1">
              <a:rPr lang="es-EC" smtClean="0"/>
              <a:t>13/07/2013</a:t>
            </a:fld>
            <a:endParaRPr lang="es-EC"/>
          </a:p>
        </p:txBody>
      </p:sp>
      <p:sp>
        <p:nvSpPr>
          <p:cNvPr id="5" name="4 Marcador de pie de página"/>
          <p:cNvSpPr>
            <a:spLocks noGrp="1"/>
          </p:cNvSpPr>
          <p:nvPr>
            <p:ph type="ftr" sz="quarter" idx="11"/>
          </p:nvPr>
        </p:nvSpPr>
        <p:spPr/>
        <p:txBody>
          <a:bodyPr/>
          <a:lstStyle/>
          <a:p>
            <a:r>
              <a:rPr lang="es-EC" smtClean="0"/>
              <a:t>Pamela V. Ubidia Vásquez</a:t>
            </a:r>
            <a:endParaRPr lang="es-EC"/>
          </a:p>
        </p:txBody>
      </p:sp>
      <p:sp>
        <p:nvSpPr>
          <p:cNvPr id="6" name="5 Marcador de número de diapositiva"/>
          <p:cNvSpPr>
            <a:spLocks noGrp="1"/>
          </p:cNvSpPr>
          <p:nvPr>
            <p:ph type="sldNum" sz="quarter" idx="12"/>
          </p:nvPr>
        </p:nvSpPr>
        <p:spPr/>
        <p:txBody>
          <a:bodyPr/>
          <a:lstStyle/>
          <a:p>
            <a:fld id="{005CADD3-4FEE-4ADF-BCB0-76A03E694CD8}" type="slidenum">
              <a:rPr lang="es-EC" smtClean="0"/>
              <a:t>‹Nº›</a:t>
            </a:fld>
            <a:endParaRPr lang="es-EC"/>
          </a:p>
        </p:txBody>
      </p:sp>
    </p:spTree>
    <p:extLst>
      <p:ext uri="{BB962C8B-B14F-4D97-AF65-F5344CB8AC3E}">
        <p14:creationId xmlns:p14="http://schemas.microsoft.com/office/powerpoint/2010/main" val="750549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BF13D4B-9EFB-47EB-B3E8-8C024FB200CC}" type="datetime1">
              <a:rPr lang="es-EC" smtClean="0"/>
              <a:t>13/07/2013</a:t>
            </a:fld>
            <a:endParaRPr lang="es-EC"/>
          </a:p>
        </p:txBody>
      </p:sp>
      <p:sp>
        <p:nvSpPr>
          <p:cNvPr id="5" name="4 Marcador de pie de página"/>
          <p:cNvSpPr>
            <a:spLocks noGrp="1"/>
          </p:cNvSpPr>
          <p:nvPr>
            <p:ph type="ftr" sz="quarter" idx="11"/>
          </p:nvPr>
        </p:nvSpPr>
        <p:spPr/>
        <p:txBody>
          <a:bodyPr/>
          <a:lstStyle/>
          <a:p>
            <a:r>
              <a:rPr lang="es-EC" smtClean="0"/>
              <a:t>Pamela V. Ubidia Vásquez</a:t>
            </a:r>
            <a:endParaRPr lang="es-EC"/>
          </a:p>
        </p:txBody>
      </p:sp>
      <p:sp>
        <p:nvSpPr>
          <p:cNvPr id="6" name="5 Marcador de número de diapositiva"/>
          <p:cNvSpPr>
            <a:spLocks noGrp="1"/>
          </p:cNvSpPr>
          <p:nvPr>
            <p:ph type="sldNum" sz="quarter" idx="12"/>
          </p:nvPr>
        </p:nvSpPr>
        <p:spPr/>
        <p:txBody>
          <a:bodyPr/>
          <a:lstStyle/>
          <a:p>
            <a:fld id="{005CADD3-4FEE-4ADF-BCB0-76A03E694CD8}" type="slidenum">
              <a:rPr lang="es-EC" smtClean="0"/>
              <a:t>‹Nº›</a:t>
            </a:fld>
            <a:endParaRPr lang="es-EC"/>
          </a:p>
        </p:txBody>
      </p:sp>
    </p:spTree>
    <p:extLst>
      <p:ext uri="{BB962C8B-B14F-4D97-AF65-F5344CB8AC3E}">
        <p14:creationId xmlns:p14="http://schemas.microsoft.com/office/powerpoint/2010/main" val="123323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836712"/>
            <a:ext cx="4038600" cy="5289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836712"/>
            <a:ext cx="4038600" cy="5289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5" name="4 Marcador de fecha"/>
          <p:cNvSpPr>
            <a:spLocks noGrp="1"/>
          </p:cNvSpPr>
          <p:nvPr>
            <p:ph type="dt" sz="half" idx="10"/>
          </p:nvPr>
        </p:nvSpPr>
        <p:spPr/>
        <p:txBody>
          <a:bodyPr/>
          <a:lstStyle/>
          <a:p>
            <a:fld id="{2532C08D-3B32-4B32-91CE-30228F71A335}" type="datetime1">
              <a:rPr lang="es-EC" smtClean="0"/>
              <a:t>13/07/2013</a:t>
            </a:fld>
            <a:endParaRPr lang="es-EC"/>
          </a:p>
        </p:txBody>
      </p:sp>
      <p:sp>
        <p:nvSpPr>
          <p:cNvPr id="6" name="5 Marcador de pie de página"/>
          <p:cNvSpPr>
            <a:spLocks noGrp="1"/>
          </p:cNvSpPr>
          <p:nvPr>
            <p:ph type="ftr" sz="quarter" idx="11"/>
          </p:nvPr>
        </p:nvSpPr>
        <p:spPr/>
        <p:txBody>
          <a:bodyPr/>
          <a:lstStyle/>
          <a:p>
            <a:r>
              <a:rPr lang="es-EC" smtClean="0"/>
              <a:t>Pamela V. Ubidia Vásquez</a:t>
            </a:r>
            <a:endParaRPr lang="es-EC"/>
          </a:p>
        </p:txBody>
      </p:sp>
      <p:sp>
        <p:nvSpPr>
          <p:cNvPr id="7" name="6 Marcador de número de diapositiva"/>
          <p:cNvSpPr>
            <a:spLocks noGrp="1"/>
          </p:cNvSpPr>
          <p:nvPr>
            <p:ph type="sldNum" sz="quarter" idx="12"/>
          </p:nvPr>
        </p:nvSpPr>
        <p:spPr/>
        <p:txBody>
          <a:bodyPr/>
          <a:lstStyle/>
          <a:p>
            <a:fld id="{005CADD3-4FEE-4ADF-BCB0-76A03E694CD8}" type="slidenum">
              <a:rPr lang="es-EC" smtClean="0"/>
              <a:t>‹Nº›</a:t>
            </a:fld>
            <a:endParaRPr lang="es-EC"/>
          </a:p>
        </p:txBody>
      </p:sp>
    </p:spTree>
    <p:extLst>
      <p:ext uri="{BB962C8B-B14F-4D97-AF65-F5344CB8AC3E}">
        <p14:creationId xmlns:p14="http://schemas.microsoft.com/office/powerpoint/2010/main" val="3809028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5634414A-AB80-4948-BED9-3FFDFFC3EE4D}" type="datetime1">
              <a:rPr lang="es-EC" smtClean="0"/>
              <a:t>13/07/2013</a:t>
            </a:fld>
            <a:endParaRPr lang="es-EC"/>
          </a:p>
        </p:txBody>
      </p:sp>
      <p:sp>
        <p:nvSpPr>
          <p:cNvPr id="8" name="7 Marcador de pie de página"/>
          <p:cNvSpPr>
            <a:spLocks noGrp="1"/>
          </p:cNvSpPr>
          <p:nvPr>
            <p:ph type="ftr" sz="quarter" idx="11"/>
          </p:nvPr>
        </p:nvSpPr>
        <p:spPr/>
        <p:txBody>
          <a:bodyPr/>
          <a:lstStyle/>
          <a:p>
            <a:r>
              <a:rPr lang="es-EC" smtClean="0"/>
              <a:t>Pamela V. Ubidia Vásquez</a:t>
            </a:r>
            <a:endParaRPr lang="es-EC"/>
          </a:p>
        </p:txBody>
      </p:sp>
      <p:sp>
        <p:nvSpPr>
          <p:cNvPr id="9" name="8 Marcador de número de diapositiva"/>
          <p:cNvSpPr>
            <a:spLocks noGrp="1"/>
          </p:cNvSpPr>
          <p:nvPr>
            <p:ph type="sldNum" sz="quarter" idx="12"/>
          </p:nvPr>
        </p:nvSpPr>
        <p:spPr/>
        <p:txBody>
          <a:bodyPr/>
          <a:lstStyle/>
          <a:p>
            <a:fld id="{005CADD3-4FEE-4ADF-BCB0-76A03E694CD8}" type="slidenum">
              <a:rPr lang="es-EC" smtClean="0"/>
              <a:t>‹Nº›</a:t>
            </a:fld>
            <a:endParaRPr lang="es-EC"/>
          </a:p>
        </p:txBody>
      </p:sp>
    </p:spTree>
    <p:extLst>
      <p:ext uri="{BB962C8B-B14F-4D97-AF65-F5344CB8AC3E}">
        <p14:creationId xmlns:p14="http://schemas.microsoft.com/office/powerpoint/2010/main" val="4079305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4242C4B2-23BE-4857-BA02-5819617E05BB}" type="datetime1">
              <a:rPr lang="es-EC" smtClean="0"/>
              <a:t>13/07/2013</a:t>
            </a:fld>
            <a:endParaRPr lang="es-EC"/>
          </a:p>
        </p:txBody>
      </p:sp>
      <p:sp>
        <p:nvSpPr>
          <p:cNvPr id="4" name="3 Marcador de pie de página"/>
          <p:cNvSpPr>
            <a:spLocks noGrp="1"/>
          </p:cNvSpPr>
          <p:nvPr>
            <p:ph type="ftr" sz="quarter" idx="11"/>
          </p:nvPr>
        </p:nvSpPr>
        <p:spPr/>
        <p:txBody>
          <a:bodyPr/>
          <a:lstStyle/>
          <a:p>
            <a:r>
              <a:rPr lang="es-EC" smtClean="0"/>
              <a:t>Pamela V. Ubidia Vásquez</a:t>
            </a:r>
            <a:endParaRPr lang="es-EC"/>
          </a:p>
        </p:txBody>
      </p:sp>
      <p:sp>
        <p:nvSpPr>
          <p:cNvPr id="5" name="4 Marcador de número de diapositiva"/>
          <p:cNvSpPr>
            <a:spLocks noGrp="1"/>
          </p:cNvSpPr>
          <p:nvPr>
            <p:ph type="sldNum" sz="quarter" idx="12"/>
          </p:nvPr>
        </p:nvSpPr>
        <p:spPr/>
        <p:txBody>
          <a:bodyPr/>
          <a:lstStyle/>
          <a:p>
            <a:fld id="{005CADD3-4FEE-4ADF-BCB0-76A03E694CD8}" type="slidenum">
              <a:rPr lang="es-EC" smtClean="0"/>
              <a:t>‹Nº›</a:t>
            </a:fld>
            <a:endParaRPr lang="es-EC"/>
          </a:p>
        </p:txBody>
      </p:sp>
    </p:spTree>
    <p:extLst>
      <p:ext uri="{BB962C8B-B14F-4D97-AF65-F5344CB8AC3E}">
        <p14:creationId xmlns:p14="http://schemas.microsoft.com/office/powerpoint/2010/main" val="296808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5C05457-9640-4220-AD9E-7FF7D64F72BD}" type="datetime1">
              <a:rPr lang="es-EC" smtClean="0"/>
              <a:t>13/07/2013</a:t>
            </a:fld>
            <a:endParaRPr lang="es-EC"/>
          </a:p>
        </p:txBody>
      </p:sp>
      <p:sp>
        <p:nvSpPr>
          <p:cNvPr id="3" name="2 Marcador de pie de página"/>
          <p:cNvSpPr>
            <a:spLocks noGrp="1"/>
          </p:cNvSpPr>
          <p:nvPr>
            <p:ph type="ftr" sz="quarter" idx="11"/>
          </p:nvPr>
        </p:nvSpPr>
        <p:spPr/>
        <p:txBody>
          <a:bodyPr/>
          <a:lstStyle/>
          <a:p>
            <a:r>
              <a:rPr lang="es-EC" smtClean="0"/>
              <a:t>Pamela V. Ubidia Vásquez</a:t>
            </a:r>
            <a:endParaRPr lang="es-EC"/>
          </a:p>
        </p:txBody>
      </p:sp>
      <p:sp>
        <p:nvSpPr>
          <p:cNvPr id="4" name="3 Marcador de número de diapositiva"/>
          <p:cNvSpPr>
            <a:spLocks noGrp="1"/>
          </p:cNvSpPr>
          <p:nvPr>
            <p:ph type="sldNum" sz="quarter" idx="12"/>
          </p:nvPr>
        </p:nvSpPr>
        <p:spPr/>
        <p:txBody>
          <a:bodyPr/>
          <a:lstStyle/>
          <a:p>
            <a:fld id="{005CADD3-4FEE-4ADF-BCB0-76A03E694CD8}" type="slidenum">
              <a:rPr lang="es-EC" smtClean="0"/>
              <a:t>‹Nº›</a:t>
            </a:fld>
            <a:endParaRPr lang="es-EC"/>
          </a:p>
        </p:txBody>
      </p:sp>
    </p:spTree>
    <p:extLst>
      <p:ext uri="{BB962C8B-B14F-4D97-AF65-F5344CB8AC3E}">
        <p14:creationId xmlns:p14="http://schemas.microsoft.com/office/powerpoint/2010/main" val="2871292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57B9A48-148F-4E7B-942C-FB27A7C1A643}" type="datetime1">
              <a:rPr lang="es-EC" smtClean="0"/>
              <a:t>13/07/2013</a:t>
            </a:fld>
            <a:endParaRPr lang="es-EC"/>
          </a:p>
        </p:txBody>
      </p:sp>
      <p:sp>
        <p:nvSpPr>
          <p:cNvPr id="6" name="5 Marcador de pie de página"/>
          <p:cNvSpPr>
            <a:spLocks noGrp="1"/>
          </p:cNvSpPr>
          <p:nvPr>
            <p:ph type="ftr" sz="quarter" idx="11"/>
          </p:nvPr>
        </p:nvSpPr>
        <p:spPr/>
        <p:txBody>
          <a:bodyPr/>
          <a:lstStyle/>
          <a:p>
            <a:r>
              <a:rPr lang="es-EC" smtClean="0"/>
              <a:t>Pamela V. Ubidia Vásquez</a:t>
            </a:r>
            <a:endParaRPr lang="es-EC"/>
          </a:p>
        </p:txBody>
      </p:sp>
      <p:sp>
        <p:nvSpPr>
          <p:cNvPr id="7" name="6 Marcador de número de diapositiva"/>
          <p:cNvSpPr>
            <a:spLocks noGrp="1"/>
          </p:cNvSpPr>
          <p:nvPr>
            <p:ph type="sldNum" sz="quarter" idx="12"/>
          </p:nvPr>
        </p:nvSpPr>
        <p:spPr/>
        <p:txBody>
          <a:bodyPr/>
          <a:lstStyle/>
          <a:p>
            <a:fld id="{005CADD3-4FEE-4ADF-BCB0-76A03E694CD8}" type="slidenum">
              <a:rPr lang="es-EC" smtClean="0"/>
              <a:t>‹Nº›</a:t>
            </a:fld>
            <a:endParaRPr lang="es-EC"/>
          </a:p>
        </p:txBody>
      </p:sp>
    </p:spTree>
    <p:extLst>
      <p:ext uri="{BB962C8B-B14F-4D97-AF65-F5344CB8AC3E}">
        <p14:creationId xmlns:p14="http://schemas.microsoft.com/office/powerpoint/2010/main" val="1867673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D47438D-D0A9-4E6B-B74C-6BD4F59592A2}" type="datetime1">
              <a:rPr lang="es-EC" smtClean="0"/>
              <a:t>13/07/2013</a:t>
            </a:fld>
            <a:endParaRPr lang="es-EC"/>
          </a:p>
        </p:txBody>
      </p:sp>
      <p:sp>
        <p:nvSpPr>
          <p:cNvPr id="6" name="5 Marcador de pie de página"/>
          <p:cNvSpPr>
            <a:spLocks noGrp="1"/>
          </p:cNvSpPr>
          <p:nvPr>
            <p:ph type="ftr" sz="quarter" idx="11"/>
          </p:nvPr>
        </p:nvSpPr>
        <p:spPr/>
        <p:txBody>
          <a:bodyPr/>
          <a:lstStyle/>
          <a:p>
            <a:r>
              <a:rPr lang="es-EC" smtClean="0"/>
              <a:t>Pamela V. Ubidia Vásquez</a:t>
            </a:r>
            <a:endParaRPr lang="es-EC"/>
          </a:p>
        </p:txBody>
      </p:sp>
      <p:sp>
        <p:nvSpPr>
          <p:cNvPr id="7" name="6 Marcador de número de diapositiva"/>
          <p:cNvSpPr>
            <a:spLocks noGrp="1"/>
          </p:cNvSpPr>
          <p:nvPr>
            <p:ph type="sldNum" sz="quarter" idx="12"/>
          </p:nvPr>
        </p:nvSpPr>
        <p:spPr/>
        <p:txBody>
          <a:bodyPr/>
          <a:lstStyle/>
          <a:p>
            <a:fld id="{005CADD3-4FEE-4ADF-BCB0-76A03E694CD8}" type="slidenum">
              <a:rPr lang="es-EC" smtClean="0"/>
              <a:t>‹Nº›</a:t>
            </a:fld>
            <a:endParaRPr lang="es-EC"/>
          </a:p>
        </p:txBody>
      </p:sp>
    </p:spTree>
    <p:extLst>
      <p:ext uri="{BB962C8B-B14F-4D97-AF65-F5344CB8AC3E}">
        <p14:creationId xmlns:p14="http://schemas.microsoft.com/office/powerpoint/2010/main" val="3585503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0" descr="FORMATOPRESENTACION.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Marcador de título"/>
          <p:cNvSpPr>
            <a:spLocks noGrp="1"/>
          </p:cNvSpPr>
          <p:nvPr>
            <p:ph type="title"/>
          </p:nvPr>
        </p:nvSpPr>
        <p:spPr>
          <a:xfrm>
            <a:off x="457200" y="-13394"/>
            <a:ext cx="8229600" cy="706090"/>
          </a:xfrm>
          <a:prstGeom prst="rect">
            <a:avLst/>
          </a:prstGeom>
        </p:spPr>
        <p:txBody>
          <a:bodyPr vert="horz" lIns="91440" tIns="45720" rIns="91440" bIns="45720" rtlCol="0" anchor="ctr">
            <a:noAutofit/>
          </a:bodyPr>
          <a:lstStyle/>
          <a:p>
            <a:r>
              <a:rPr lang="es-ES" dirty="0" smtClean="0"/>
              <a:t>Haga clic para modificar el estilo de título del patrón</a:t>
            </a:r>
            <a:endParaRPr lang="es-EC" dirty="0"/>
          </a:p>
        </p:txBody>
      </p:sp>
      <p:sp>
        <p:nvSpPr>
          <p:cNvPr id="3" name="2 Marcador de texto"/>
          <p:cNvSpPr>
            <a:spLocks noGrp="1"/>
          </p:cNvSpPr>
          <p:nvPr>
            <p:ph type="body" idx="1"/>
          </p:nvPr>
        </p:nvSpPr>
        <p:spPr>
          <a:xfrm>
            <a:off x="457200" y="908720"/>
            <a:ext cx="8229600" cy="5217443"/>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986F4F-C94F-49F6-8C6F-D8942E38663B}" type="datetime1">
              <a:rPr lang="es-EC" smtClean="0"/>
              <a:t>13/07/2013</a:t>
            </a:fld>
            <a:endParaRPr lang="es-EC"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C" dirty="0" smtClean="0"/>
              <a:t>Pamela V. </a:t>
            </a:r>
            <a:r>
              <a:rPr lang="es-EC" dirty="0" err="1" smtClean="0"/>
              <a:t>Ubidia</a:t>
            </a:r>
            <a:r>
              <a:rPr lang="es-EC" dirty="0" smtClean="0"/>
              <a:t> Vásquez</a:t>
            </a:r>
            <a:endParaRPr lang="es-EC" dirty="0"/>
          </a:p>
        </p:txBody>
      </p:sp>
      <p:sp>
        <p:nvSpPr>
          <p:cNvPr id="6" name="5 Marcador de número de diapositiva"/>
          <p:cNvSpPr>
            <a:spLocks noGrp="1"/>
          </p:cNvSpPr>
          <p:nvPr>
            <p:ph type="sldNum" sz="quarter" idx="4"/>
          </p:nvPr>
        </p:nvSpPr>
        <p:spPr>
          <a:xfrm>
            <a:off x="6686872" y="64482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CADD3-4FEE-4ADF-BCB0-76A03E694CD8}" type="slidenum">
              <a:rPr lang="es-EC" smtClean="0"/>
              <a:t>‹Nº›</a:t>
            </a:fld>
            <a:endParaRPr lang="es-EC"/>
          </a:p>
        </p:txBody>
      </p:sp>
    </p:spTree>
    <p:extLst>
      <p:ext uri="{BB962C8B-B14F-4D97-AF65-F5344CB8AC3E}">
        <p14:creationId xmlns:p14="http://schemas.microsoft.com/office/powerpoint/2010/main" val="3057548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lang="es-ES" sz="2800" b="1" kern="1200" dirty="0" smtClean="0">
          <a:solidFill>
            <a:schemeClr val="tx1">
              <a:lumMod val="50000"/>
              <a:lumOff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Layout" Target="../diagrams/layout3.xml"/><Relationship Id="rId7" Type="http://schemas.openxmlformats.org/officeDocument/2006/relationships/image" Target="../media/image16.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19.jpeg"/><Relationship Id="rId4" Type="http://schemas.openxmlformats.org/officeDocument/2006/relationships/diagramQuickStyle" Target="../diagrams/quickStyle3.xml"/><Relationship Id="rId9"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archivos%20de%20tesis/ANEXOS/ANEXO%20A/ANEXOA.dw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archivos%20de%20tesis/ANEXOS/ANEXO%20B/ANEXOB.dwg" TargetMode="Externa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31.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archivos%20de%20tesis/ANEXOS/ANEXO%20B/ANEXOB.dwg" TargetMode="External"/><Relationship Id="rId2" Type="http://schemas.openxmlformats.org/officeDocument/2006/relationships/hyperlink" Target="../archivos%20de%20tesis/ANEXOS/ANEXO%20D/ANEXO%20D.docx" TargetMode="Externa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3.wdp"/><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6.wdp"/><Relationship Id="rId10" Type="http://schemas.openxmlformats.org/officeDocument/2006/relationships/image" Target="../media/image57.jpeg"/><Relationship Id="rId4" Type="http://schemas.openxmlformats.org/officeDocument/2006/relationships/image" Target="../media/image53.png"/><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emf"/><Relationship Id="rId5" Type="http://schemas.microsoft.com/office/2007/relationships/hdphoto" Target="../media/hdphoto7.wdp"/><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363888" y="4653136"/>
            <a:ext cx="6400800" cy="864096"/>
          </a:xfrm>
        </p:spPr>
        <p:txBody>
          <a:bodyPr>
            <a:normAutofit fontScale="92500" lnSpcReduction="20000"/>
          </a:bodyPr>
          <a:lstStyle/>
          <a:p>
            <a:pPr algn="l"/>
            <a:r>
              <a:rPr lang="es-EC" sz="2800" dirty="0" smtClean="0"/>
              <a:t>Director: Ing. Carlos Naranjo </a:t>
            </a:r>
          </a:p>
          <a:p>
            <a:pPr algn="l"/>
            <a:r>
              <a:rPr lang="es-EC" sz="2800" dirty="0" smtClean="0"/>
              <a:t>Codirector : Ing. Aníbal López</a:t>
            </a:r>
            <a:endParaRPr lang="es-EC" sz="2800" dirty="0"/>
          </a:p>
        </p:txBody>
      </p:sp>
      <p:sp>
        <p:nvSpPr>
          <p:cNvPr id="2" name="1 Título"/>
          <p:cNvSpPr>
            <a:spLocks noGrp="1"/>
          </p:cNvSpPr>
          <p:nvPr>
            <p:ph type="ctrTitle"/>
          </p:nvPr>
        </p:nvSpPr>
        <p:spPr>
          <a:xfrm>
            <a:off x="611560" y="809277"/>
            <a:ext cx="8316416" cy="3051771"/>
          </a:xfrm>
        </p:spPr>
        <p:txBody>
          <a:bodyPr/>
          <a:lstStyle/>
          <a:p>
            <a:r>
              <a:rPr lang="es-ES" sz="2400" dirty="0">
                <a:solidFill>
                  <a:schemeClr val="tx1"/>
                </a:solidFill>
              </a:rPr>
              <a:t>“DISEÑO Y CONSTRUCCIÓN DEL SISTEMA DE AIRE COMPRIMIDO, Y REUTILIZACIÓN DE UNA  ESTACIÓN DE SANDBLASTING PARA LIMPIEZA DE TUBERÍAS EN LA EMPRESA INCOAYAM CÍA. LTDA.”</a:t>
            </a:r>
          </a:p>
        </p:txBody>
      </p:sp>
      <p:sp>
        <p:nvSpPr>
          <p:cNvPr id="4" name="2 Subtítulo"/>
          <p:cNvSpPr txBox="1">
            <a:spLocks/>
          </p:cNvSpPr>
          <p:nvPr/>
        </p:nvSpPr>
        <p:spPr>
          <a:xfrm>
            <a:off x="1555576" y="3645024"/>
            <a:ext cx="6400800" cy="8640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EC" sz="2800" dirty="0" smtClean="0"/>
              <a:t>Roberto Fernando Donoso Cruz</a:t>
            </a:r>
            <a:endParaRPr lang="es-EC" sz="2800" dirty="0"/>
          </a:p>
        </p:txBody>
      </p:sp>
    </p:spTree>
    <p:extLst>
      <p:ext uri="{BB962C8B-B14F-4D97-AF65-F5344CB8AC3E}">
        <p14:creationId xmlns:p14="http://schemas.microsoft.com/office/powerpoint/2010/main" val="2101212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pt-BR" sz="3000" dirty="0">
                <a:solidFill>
                  <a:schemeClr val="tx1"/>
                </a:solidFill>
              </a:rPr>
              <a:t>2. MARCO TEÓRICO </a:t>
            </a:r>
          </a:p>
        </p:txBody>
      </p:sp>
      <p:sp>
        <p:nvSpPr>
          <p:cNvPr id="3" name="2 Subtítulo"/>
          <p:cNvSpPr>
            <a:spLocks noGrp="1"/>
          </p:cNvSpPr>
          <p:nvPr>
            <p:ph type="subTitle" idx="1"/>
          </p:nvPr>
        </p:nvSpPr>
        <p:spPr/>
        <p:txBody>
          <a:bodyPr/>
          <a:lstStyle/>
          <a:p>
            <a:endParaRPr lang="es-ES"/>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10</a:t>
            </a:fld>
            <a:endParaRPr lang="es-EC"/>
          </a:p>
        </p:txBody>
      </p:sp>
    </p:spTree>
    <p:extLst>
      <p:ext uri="{BB962C8B-B14F-4D97-AF65-F5344CB8AC3E}">
        <p14:creationId xmlns:p14="http://schemas.microsoft.com/office/powerpoint/2010/main" val="8009471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chemeClr val="tx1"/>
                </a:solidFill>
              </a:rPr>
              <a:t>2. MARCO TEÓRICO: Aire Comprimido</a:t>
            </a:r>
            <a:endParaRPr lang="pt-BR" dirty="0">
              <a:solidFill>
                <a:schemeClr val="tx1"/>
              </a:solidFill>
            </a:endParaRPr>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11</a:t>
            </a:fld>
            <a:endParaRPr lang="es-EC"/>
          </a:p>
        </p:txBody>
      </p:sp>
      <p:sp>
        <p:nvSpPr>
          <p:cNvPr id="3" name="2 Marcador de contenido"/>
          <p:cNvSpPr>
            <a:spLocks noGrp="1"/>
          </p:cNvSpPr>
          <p:nvPr>
            <p:ph idx="1"/>
          </p:nvPr>
        </p:nvSpPr>
        <p:spPr>
          <a:xfrm>
            <a:off x="313184" y="692696"/>
            <a:ext cx="8651304" cy="5433467"/>
          </a:xfrm>
        </p:spPr>
        <p:txBody>
          <a:bodyPr/>
          <a:lstStyle/>
          <a:p>
            <a:pPr marL="0" indent="0">
              <a:buNone/>
            </a:pPr>
            <a:r>
              <a:rPr lang="es-ES" sz="2800" dirty="0" smtClean="0"/>
              <a:t>Es </a:t>
            </a:r>
            <a:r>
              <a:rPr lang="es-ES" sz="2800" dirty="0"/>
              <a:t>el aire atmosférico, el cual ha sido impulsado a una serie de tuberías por medio de un compresor hasta equipos o procesos que aprovechan la presión y caudal del aire para desarrollar sus funciones. </a:t>
            </a:r>
            <a:endParaRPr lang="es-ES" sz="2800" dirty="0" smtClean="0"/>
          </a:p>
          <a:p>
            <a:pPr marL="0" indent="0">
              <a:buNone/>
            </a:pPr>
            <a:r>
              <a:rPr lang="es-ES" dirty="0"/>
              <a:t>	</a:t>
            </a:r>
            <a:r>
              <a:rPr lang="es-ES" dirty="0" smtClean="0"/>
              <a:t>Presión:				      </a:t>
            </a:r>
          </a:p>
          <a:p>
            <a:pPr marL="0" indent="0">
              <a:buNone/>
            </a:pPr>
            <a:endParaRPr lang="es-ES" dirty="0"/>
          </a:p>
        </p:txBody>
      </p:sp>
      <p:pic>
        <p:nvPicPr>
          <p:cNvPr id="7" name="6 Imagen" descr="http://eepiastecnologia4a11.files.wordpress.com/2012/05/presion_relativa.jpg"/>
          <p:cNvPicPr/>
          <p:nvPr/>
        </p:nvPicPr>
        <p:blipFill>
          <a:blip r:embed="rId2">
            <a:extLst>
              <a:ext uri="{28A0092B-C50C-407E-A947-70E740481C1C}">
                <a14:useLocalDpi xmlns:a14="http://schemas.microsoft.com/office/drawing/2010/main"/>
              </a:ext>
            </a:extLst>
          </a:blip>
          <a:srcRect/>
          <a:stretch>
            <a:fillRect/>
          </a:stretch>
        </p:blipFill>
        <p:spPr bwMode="auto">
          <a:xfrm>
            <a:off x="35496" y="3140968"/>
            <a:ext cx="4464496" cy="2652656"/>
          </a:xfrm>
          <a:prstGeom prst="rect">
            <a:avLst/>
          </a:prstGeom>
          <a:noFill/>
          <a:ln>
            <a:noFill/>
          </a:ln>
        </p:spPr>
      </p:pic>
      <p:pic>
        <p:nvPicPr>
          <p:cNvPr id="9" name="Picture 2" descr="http://www.heidel.com.ar/images/news/2008/altura_pres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780928"/>
            <a:ext cx="4824536" cy="3156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0939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Materiales:</a:t>
            </a:r>
            <a:endParaRPr lang="pt-BR"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12</a:t>
            </a:fld>
            <a:endParaRPr lang="es-EC"/>
          </a:p>
        </p:txBody>
      </p:sp>
      <p:pic>
        <p:nvPicPr>
          <p:cNvPr id="7" name="6 Marcador de contenido"/>
          <p:cNvPicPr>
            <a:picLocks noGrp="1"/>
          </p:cNvPicPr>
          <p:nvPr>
            <p:ph idx="1"/>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25581"/>
          <a:stretch/>
        </p:blipFill>
        <p:spPr bwMode="auto">
          <a:xfrm>
            <a:off x="1619672" y="620688"/>
            <a:ext cx="5948246" cy="54726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7857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Compresores</a:t>
            </a:r>
            <a:endParaRPr lang="pt-BR"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13</a:t>
            </a:fld>
            <a:endParaRPr lang="es-EC"/>
          </a:p>
        </p:txBody>
      </p:sp>
      <p:pic>
        <p:nvPicPr>
          <p:cNvPr id="7" name="6 Marcador de contenido"/>
          <p:cNvPicPr>
            <a:picLocks noGrp="1"/>
          </p:cNvPicPr>
          <p:nvPr>
            <p:ph idx="1"/>
          </p:nvPr>
        </p:nvPicPr>
        <p:blipFill rotWithShape="1">
          <a:blip r:embed="rId2" cstate="print">
            <a:extLst>
              <a:ext uri="{28A0092B-C50C-407E-A947-70E740481C1C}">
                <a14:useLocalDpi xmlns:a14="http://schemas.microsoft.com/office/drawing/2010/main"/>
              </a:ext>
            </a:extLst>
          </a:blip>
          <a:srcRect/>
          <a:stretch/>
        </p:blipFill>
        <p:spPr bwMode="auto">
          <a:xfrm>
            <a:off x="971600" y="908720"/>
            <a:ext cx="7776864" cy="50405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7857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chemeClr val="tx1"/>
                </a:solidFill>
              </a:rPr>
              <a:t>2. MARCO TEÓRICO: LIMPIEZA ABRASIVA</a:t>
            </a:r>
            <a:endParaRPr lang="pt-BR" dirty="0">
              <a:solidFill>
                <a:schemeClr val="tx1"/>
              </a:solidFill>
            </a:endParaRPr>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14</a:t>
            </a:fld>
            <a:endParaRPr lang="es-EC"/>
          </a:p>
        </p:txBody>
      </p:sp>
      <p:graphicFrame>
        <p:nvGraphicFramePr>
          <p:cNvPr id="7" name="6 Marcador de contenido"/>
          <p:cNvGraphicFramePr>
            <a:graphicFrameLocks noGrp="1"/>
          </p:cNvGraphicFramePr>
          <p:nvPr>
            <p:ph idx="1"/>
            <p:extLst>
              <p:ext uri="{D42A27DB-BD31-4B8C-83A1-F6EECF244321}">
                <p14:modId xmlns:p14="http://schemas.microsoft.com/office/powerpoint/2010/main" val="561104182"/>
              </p:ext>
            </p:extLst>
          </p:nvPr>
        </p:nvGraphicFramePr>
        <p:xfrm>
          <a:off x="539552" y="484455"/>
          <a:ext cx="3168352" cy="3016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7 Imagen"/>
          <p:cNvPicPr/>
          <p:nvPr/>
        </p:nvPicPr>
        <p:blipFill rotWithShape="1">
          <a:blip r:embed="rId7" cstate="print">
            <a:extLst>
              <a:ext uri="{28A0092B-C50C-407E-A947-70E740481C1C}">
                <a14:useLocalDpi xmlns:a14="http://schemas.microsoft.com/office/drawing/2010/main"/>
              </a:ext>
            </a:extLst>
          </a:blip>
          <a:srcRect/>
          <a:stretch/>
        </p:blipFill>
        <p:spPr bwMode="auto">
          <a:xfrm>
            <a:off x="5098312" y="1052736"/>
            <a:ext cx="3069704" cy="2502024"/>
          </a:xfrm>
          <a:prstGeom prst="rect">
            <a:avLst/>
          </a:prstGeom>
          <a:ln>
            <a:noFill/>
          </a:ln>
          <a:extLst>
            <a:ext uri="{53640926-AAD7-44D8-BBD7-CCE9431645EC}">
              <a14:shadowObscured xmlns:a14="http://schemas.microsoft.com/office/drawing/2010/main"/>
            </a:ext>
          </a:extLst>
        </p:spPr>
      </p:pic>
      <p:pic>
        <p:nvPicPr>
          <p:cNvPr id="3074" name="Picture 2" descr="http://upload.wikimedia.org/wikipedia/commons/thumb/5/54/Venturifixed2.PNG/300px-Venturifix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032" y="4077072"/>
            <a:ext cx="3816424" cy="1870048"/>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4716016" y="764704"/>
            <a:ext cx="3452000" cy="369332"/>
          </a:xfrm>
          <a:prstGeom prst="rect">
            <a:avLst/>
          </a:prstGeom>
          <a:noFill/>
        </p:spPr>
        <p:txBody>
          <a:bodyPr wrap="square" rtlCol="0">
            <a:spAutoFit/>
          </a:bodyPr>
          <a:lstStyle/>
          <a:p>
            <a:r>
              <a:rPr lang="es-ES" dirty="0" smtClean="0"/>
              <a:t>SUCCION:</a:t>
            </a:r>
            <a:endParaRPr lang="pt-BR" dirty="0"/>
          </a:p>
        </p:txBody>
      </p:sp>
      <p:sp>
        <p:nvSpPr>
          <p:cNvPr id="11" name="10 CuadroTexto"/>
          <p:cNvSpPr txBox="1"/>
          <p:nvPr/>
        </p:nvSpPr>
        <p:spPr>
          <a:xfrm>
            <a:off x="4695968" y="3707740"/>
            <a:ext cx="3452000" cy="369332"/>
          </a:xfrm>
          <a:prstGeom prst="rect">
            <a:avLst/>
          </a:prstGeom>
          <a:noFill/>
        </p:spPr>
        <p:txBody>
          <a:bodyPr wrap="square" rtlCol="0">
            <a:spAutoFit/>
          </a:bodyPr>
          <a:lstStyle/>
          <a:p>
            <a:r>
              <a:rPr lang="es-ES" dirty="0" smtClean="0"/>
              <a:t>VENTURI:</a:t>
            </a:r>
            <a:endParaRPr lang="pt-BR" dirty="0"/>
          </a:p>
        </p:txBody>
      </p:sp>
      <p:pic>
        <p:nvPicPr>
          <p:cNvPr id="12" name="11 Imagen"/>
          <p:cNvPicPr/>
          <p:nvPr/>
        </p:nvPicPr>
        <p:blipFill rotWithShape="1">
          <a:blip r:embed="rId9" cstate="print">
            <a:extLst>
              <a:ext uri="{28A0092B-C50C-407E-A947-70E740481C1C}">
                <a14:useLocalDpi xmlns:a14="http://schemas.microsoft.com/office/drawing/2010/main"/>
              </a:ext>
            </a:extLst>
          </a:blip>
          <a:srcRect/>
          <a:stretch/>
        </p:blipFill>
        <p:spPr bwMode="auto">
          <a:xfrm>
            <a:off x="683568" y="3068960"/>
            <a:ext cx="3456384" cy="28656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78572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S" dirty="0" smtClean="0"/>
              <a:t>LIMPIEZA ABRASIVA:MATERIALES</a:t>
            </a:r>
            <a:endParaRPr lang="pt-BR"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15</a:t>
            </a:fld>
            <a:endParaRPr lang="es-EC"/>
          </a:p>
        </p:txBody>
      </p:sp>
      <p:graphicFrame>
        <p:nvGraphicFramePr>
          <p:cNvPr id="14" name="13 Marcador de contenido"/>
          <p:cNvGraphicFramePr>
            <a:graphicFrameLocks noGrp="1"/>
          </p:cNvGraphicFramePr>
          <p:nvPr>
            <p:ph idx="1"/>
            <p:extLst>
              <p:ext uri="{D42A27DB-BD31-4B8C-83A1-F6EECF244321}">
                <p14:modId xmlns:p14="http://schemas.microsoft.com/office/powerpoint/2010/main" val="1096169838"/>
              </p:ext>
            </p:extLst>
          </p:nvPr>
        </p:nvGraphicFramePr>
        <p:xfrm>
          <a:off x="468313" y="908050"/>
          <a:ext cx="8218487" cy="4897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http://www.steelgritchina.es/products/1-1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09" y="1700808"/>
            <a:ext cx="2857500" cy="20478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granalladora.com/data/productos/685_fron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09" y="3861048"/>
            <a:ext cx="2886470" cy="216485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t1.gstatic.com/images?q=tbn:ANd9GcSSIX_ezcbNjip_XkAEsfv_digWyFHmu19Gx3bJAZddbInloSZOs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6176" y="1700808"/>
            <a:ext cx="2867025" cy="20478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proyectovalue.eu/images/adsorcion%20de%20metales%20pesados%20en%20aguas%20residual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9095" y="3845252"/>
            <a:ext cx="2844106" cy="1888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932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8350696" cy="1470025"/>
          </a:xfrm>
        </p:spPr>
        <p:txBody>
          <a:bodyPr/>
          <a:lstStyle/>
          <a:p>
            <a:r>
              <a:rPr lang="es-ES" sz="3200" dirty="0">
                <a:solidFill>
                  <a:schemeClr val="tx1"/>
                </a:solidFill>
              </a:rPr>
              <a:t>3. DISEÑO DEL SISTEMA DE AIRE COMPRIMIDO</a:t>
            </a:r>
            <a:endParaRPr lang="pt-BR" sz="3000" dirty="0">
              <a:solidFill>
                <a:schemeClr val="tx1"/>
              </a:solidFill>
            </a:endParaRPr>
          </a:p>
        </p:txBody>
      </p:sp>
      <p:sp>
        <p:nvSpPr>
          <p:cNvPr id="3" name="2 Subtítulo"/>
          <p:cNvSpPr>
            <a:spLocks noGrp="1"/>
          </p:cNvSpPr>
          <p:nvPr>
            <p:ph type="subTitle" idx="1"/>
          </p:nvPr>
        </p:nvSpPr>
        <p:spPr/>
        <p:txBody>
          <a:bodyPr/>
          <a:lstStyle/>
          <a:p>
            <a:endParaRPr lang="es-ES"/>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16</a:t>
            </a:fld>
            <a:endParaRPr lang="es-EC"/>
          </a:p>
        </p:txBody>
      </p:sp>
    </p:spTree>
    <p:extLst>
      <p:ext uri="{BB962C8B-B14F-4D97-AF65-F5344CB8AC3E}">
        <p14:creationId xmlns:p14="http://schemas.microsoft.com/office/powerpoint/2010/main" val="4873828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chemeClr val="tx1"/>
                </a:solidFill>
              </a:rPr>
              <a:t>3. DISEÑO DEL SISTEMA DE AIRE COMPRIMIDO</a:t>
            </a:r>
            <a:endParaRPr lang="pt-BR" dirty="0">
              <a:solidFill>
                <a:schemeClr val="tx1"/>
              </a:solidFill>
            </a:endParaRPr>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17</a:t>
            </a:fld>
            <a:endParaRPr lang="es-EC"/>
          </a:p>
        </p:txBody>
      </p:sp>
      <p:sp>
        <p:nvSpPr>
          <p:cNvPr id="3" name="2 Marcador de contenido"/>
          <p:cNvSpPr>
            <a:spLocks noGrp="1"/>
          </p:cNvSpPr>
          <p:nvPr>
            <p:ph idx="1"/>
          </p:nvPr>
        </p:nvSpPr>
        <p:spPr>
          <a:xfrm>
            <a:off x="457200" y="692696"/>
            <a:ext cx="8229600" cy="5433467"/>
          </a:xfrm>
        </p:spPr>
        <p:txBody>
          <a:bodyPr/>
          <a:lstStyle/>
          <a:p>
            <a:pPr marL="0" indent="0">
              <a:buNone/>
            </a:pPr>
            <a:r>
              <a:rPr lang="pt-BR" dirty="0" smtClean="0"/>
              <a:t>El estúdio de </a:t>
            </a:r>
            <a:r>
              <a:rPr lang="es-ES" dirty="0" smtClean="0"/>
              <a:t>las</a:t>
            </a:r>
            <a:r>
              <a:rPr lang="pt-BR" dirty="0" smtClean="0"/>
              <a:t> </a:t>
            </a:r>
            <a:r>
              <a:rPr lang="es-ES" dirty="0" smtClean="0"/>
              <a:t>necesidades</a:t>
            </a:r>
            <a:r>
              <a:rPr lang="pt-BR" dirty="0" smtClean="0"/>
              <a:t> de aire, se </a:t>
            </a:r>
            <a:r>
              <a:rPr lang="es-ES" dirty="0" smtClean="0"/>
              <a:t>estudió</a:t>
            </a:r>
            <a:r>
              <a:rPr lang="pt-BR" dirty="0" smtClean="0"/>
              <a:t> </a:t>
            </a:r>
            <a:r>
              <a:rPr lang="es-ES" dirty="0" smtClean="0"/>
              <a:t>en</a:t>
            </a:r>
            <a:r>
              <a:rPr lang="pt-BR" dirty="0" smtClean="0"/>
              <a:t> base a áreas de </a:t>
            </a:r>
            <a:r>
              <a:rPr lang="es-ES" dirty="0" smtClean="0"/>
              <a:t>trabajo</a:t>
            </a:r>
            <a:r>
              <a:rPr lang="pt-BR" dirty="0" smtClean="0"/>
              <a:t>. </a:t>
            </a:r>
            <a:r>
              <a:rPr lang="es-ES" dirty="0" smtClean="0"/>
              <a:t>Éstas</a:t>
            </a:r>
            <a:r>
              <a:rPr lang="pt-BR" dirty="0" smtClean="0"/>
              <a:t> áreas se </a:t>
            </a:r>
            <a:r>
              <a:rPr lang="es-ES" dirty="0" smtClean="0"/>
              <a:t>presentan</a:t>
            </a:r>
            <a:r>
              <a:rPr lang="pt-BR" dirty="0" smtClean="0"/>
              <a:t> </a:t>
            </a:r>
            <a:r>
              <a:rPr lang="pt-BR" dirty="0" err="1" smtClean="0"/>
              <a:t>en</a:t>
            </a:r>
            <a:r>
              <a:rPr lang="pt-BR" dirty="0" smtClean="0"/>
              <a:t> </a:t>
            </a:r>
            <a:r>
              <a:rPr lang="pt-BR" dirty="0" err="1" smtClean="0"/>
              <a:t>el</a:t>
            </a:r>
            <a:r>
              <a:rPr lang="pt-BR" dirty="0" smtClean="0"/>
              <a:t> </a:t>
            </a:r>
            <a:r>
              <a:rPr lang="pt-BR" dirty="0" smtClean="0">
                <a:hlinkClick r:id="rId2" action="ppaction://hlinkfile"/>
              </a:rPr>
              <a:t>ANEXO A</a:t>
            </a:r>
            <a:r>
              <a:rPr lang="pt-BR" dirty="0" smtClean="0"/>
              <a:t>.</a:t>
            </a:r>
          </a:p>
          <a:p>
            <a:pPr marL="0" indent="0" algn="ctr">
              <a:buNone/>
            </a:pPr>
            <a:endParaRPr lang="pt-BR" sz="2500" dirty="0" smtClean="0"/>
          </a:p>
          <a:p>
            <a:pPr marL="0" indent="0" algn="ctr">
              <a:buNone/>
            </a:pPr>
            <a:r>
              <a:rPr lang="pt-BR" sz="2500" dirty="0" smtClean="0"/>
              <a:t>ZONAS DE TRABAJO:</a:t>
            </a:r>
            <a:endParaRPr lang="pt-BR" sz="2500" dirty="0"/>
          </a:p>
        </p:txBody>
      </p:sp>
      <p:sp>
        <p:nvSpPr>
          <p:cNvPr id="12" name="11 Rectángulo"/>
          <p:cNvSpPr/>
          <p:nvPr/>
        </p:nvSpPr>
        <p:spPr>
          <a:xfrm>
            <a:off x="611560" y="2708920"/>
            <a:ext cx="7992888" cy="3416320"/>
          </a:xfrm>
          <a:prstGeom prst="rect">
            <a:avLst/>
          </a:prstGeom>
        </p:spPr>
        <p:txBody>
          <a:bodyPr wrap="square">
            <a:spAutoFit/>
          </a:bodyPr>
          <a:lstStyle/>
          <a:p>
            <a:pPr algn="just">
              <a:lnSpc>
                <a:spcPct val="150000"/>
              </a:lnSpc>
            </a:pPr>
            <a:r>
              <a:rPr lang="es-ES" dirty="0">
                <a:latin typeface="Arial"/>
                <a:ea typeface="Calibri"/>
                <a:cs typeface="Times New Roman"/>
              </a:rPr>
              <a:t> </a:t>
            </a:r>
            <a:endParaRPr lang="es-ES" dirty="0">
              <a:ea typeface="Calibri"/>
              <a:cs typeface="Times New Roman"/>
            </a:endParaRPr>
          </a:p>
          <a:p>
            <a:pPr marL="342900" lvl="0" indent="-342900">
              <a:lnSpc>
                <a:spcPct val="150000"/>
              </a:lnSpc>
              <a:spcAft>
                <a:spcPts val="0"/>
              </a:spcAft>
              <a:buFont typeface="Symbol"/>
              <a:buChar char=""/>
            </a:pPr>
            <a:r>
              <a:rPr lang="es-ES" dirty="0">
                <a:latin typeface="Arial"/>
                <a:ea typeface="Calibri"/>
                <a:cs typeface="Times New Roman"/>
              </a:rPr>
              <a:t>AREA DE MAQUINAS HERRAMIENTAS, ZONA1  (Z1)</a:t>
            </a:r>
            <a:endParaRPr lang="es-ES" dirty="0">
              <a:ea typeface="Calibri"/>
              <a:cs typeface="Times New Roman"/>
            </a:endParaRPr>
          </a:p>
          <a:p>
            <a:pPr marL="342900" lvl="0" indent="-342900">
              <a:lnSpc>
                <a:spcPct val="150000"/>
              </a:lnSpc>
              <a:spcAft>
                <a:spcPts val="0"/>
              </a:spcAft>
              <a:buFont typeface="Symbol"/>
              <a:buChar char=""/>
            </a:pPr>
            <a:r>
              <a:rPr lang="es-ES" dirty="0">
                <a:latin typeface="Arial"/>
                <a:ea typeface="Calibri"/>
                <a:cs typeface="Times New Roman"/>
              </a:rPr>
              <a:t>AREA AUTOS PROTOTIPO, ZONA2 (Z2)</a:t>
            </a:r>
            <a:endParaRPr lang="es-ES" dirty="0">
              <a:ea typeface="Calibri"/>
              <a:cs typeface="Times New Roman"/>
            </a:endParaRPr>
          </a:p>
          <a:p>
            <a:pPr marL="342900" lvl="0" indent="-342900">
              <a:lnSpc>
                <a:spcPct val="150000"/>
              </a:lnSpc>
              <a:spcAft>
                <a:spcPts val="0"/>
              </a:spcAft>
              <a:buFont typeface="Symbol"/>
              <a:buChar char=""/>
            </a:pPr>
            <a:r>
              <a:rPr lang="es-ES" dirty="0">
                <a:latin typeface="Arial"/>
                <a:ea typeface="Calibri"/>
                <a:cs typeface="Times New Roman"/>
              </a:rPr>
              <a:t>CONTROL DE CALIDAD, ZONA3 (Z3)</a:t>
            </a:r>
            <a:endParaRPr lang="es-ES" dirty="0">
              <a:ea typeface="Calibri"/>
              <a:cs typeface="Times New Roman"/>
            </a:endParaRPr>
          </a:p>
          <a:p>
            <a:pPr marL="342900" lvl="0" indent="-342900">
              <a:lnSpc>
                <a:spcPct val="150000"/>
              </a:lnSpc>
              <a:spcAft>
                <a:spcPts val="0"/>
              </a:spcAft>
              <a:buFont typeface="Symbol"/>
              <a:buChar char=""/>
            </a:pPr>
            <a:r>
              <a:rPr lang="es-ES" dirty="0">
                <a:latin typeface="Arial"/>
                <a:ea typeface="Calibri"/>
                <a:cs typeface="Times New Roman"/>
              </a:rPr>
              <a:t>AREA DE RETIROS Y ALMACENAMIENTO DE GAS, ZONA4 (Z4)</a:t>
            </a:r>
            <a:endParaRPr lang="es-ES" dirty="0">
              <a:ea typeface="Calibri"/>
              <a:cs typeface="Times New Roman"/>
            </a:endParaRPr>
          </a:p>
          <a:p>
            <a:pPr marL="342900" lvl="0" indent="-342900">
              <a:lnSpc>
                <a:spcPct val="150000"/>
              </a:lnSpc>
              <a:spcAft>
                <a:spcPts val="0"/>
              </a:spcAft>
              <a:buFont typeface="Symbol"/>
              <a:buChar char=""/>
            </a:pPr>
            <a:r>
              <a:rPr lang="es-ES" dirty="0">
                <a:latin typeface="Arial"/>
                <a:ea typeface="Calibri"/>
                <a:cs typeface="Times New Roman"/>
              </a:rPr>
              <a:t>AREA DE SANDBLASTING, ZONA5 (Z5)</a:t>
            </a:r>
            <a:endParaRPr lang="es-ES" dirty="0">
              <a:ea typeface="Calibri"/>
              <a:cs typeface="Times New Roman"/>
            </a:endParaRPr>
          </a:p>
          <a:p>
            <a:pPr marL="342900" lvl="0" indent="-342900">
              <a:lnSpc>
                <a:spcPct val="150000"/>
              </a:lnSpc>
              <a:spcAft>
                <a:spcPts val="0"/>
              </a:spcAft>
              <a:buFont typeface="Symbol"/>
              <a:buChar char=""/>
            </a:pPr>
            <a:r>
              <a:rPr lang="es-ES" dirty="0">
                <a:latin typeface="Arial"/>
                <a:ea typeface="Calibri"/>
                <a:cs typeface="Times New Roman"/>
              </a:rPr>
              <a:t>AREA DE PINTURA, ZONA6 (Z6)</a:t>
            </a:r>
            <a:endParaRPr lang="es-ES" dirty="0">
              <a:ea typeface="Calibri"/>
              <a:cs typeface="Times New Roman"/>
            </a:endParaRPr>
          </a:p>
          <a:p>
            <a:pPr marL="342900" lvl="0" indent="-342900">
              <a:lnSpc>
                <a:spcPct val="150000"/>
              </a:lnSpc>
              <a:buFont typeface="Symbol"/>
              <a:buChar char=""/>
            </a:pPr>
            <a:r>
              <a:rPr lang="es-ES" dirty="0">
                <a:latin typeface="Arial"/>
                <a:ea typeface="Calibri"/>
                <a:cs typeface="Times New Roman"/>
              </a:rPr>
              <a:t>AREA DE ENSAMBLE, ZONA7 (Z7)</a:t>
            </a:r>
            <a:endParaRPr lang="es-ES" dirty="0">
              <a:ea typeface="Calibri"/>
              <a:cs typeface="Times New Roman"/>
            </a:endParaRPr>
          </a:p>
        </p:txBody>
      </p:sp>
    </p:spTree>
    <p:extLst>
      <p:ext uri="{BB962C8B-B14F-4D97-AF65-F5344CB8AC3E}">
        <p14:creationId xmlns:p14="http://schemas.microsoft.com/office/powerpoint/2010/main" val="20392640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DISEÑO DEL SISTEMA DE AIRE COMPRIMIDO</a:t>
            </a:r>
            <a:endParaRPr lang="pt-BR"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18</a:t>
            </a:fld>
            <a:endParaRPr lang="es-EC"/>
          </a:p>
        </p:txBody>
      </p:sp>
      <p:sp>
        <p:nvSpPr>
          <p:cNvPr id="7" name="6 Marcador de contenido"/>
          <p:cNvSpPr>
            <a:spLocks noGrp="1"/>
          </p:cNvSpPr>
          <p:nvPr>
            <p:ph idx="1"/>
          </p:nvPr>
        </p:nvSpPr>
        <p:spPr>
          <a:xfrm>
            <a:off x="323528" y="548681"/>
            <a:ext cx="8229600" cy="4968551"/>
          </a:xfrm>
        </p:spPr>
        <p:txBody>
          <a:bodyPr/>
          <a:lstStyle/>
          <a:p>
            <a:pPr marL="0" indent="0">
              <a:buNone/>
            </a:pPr>
            <a:r>
              <a:rPr lang="es-ES" sz="2200" dirty="0" smtClean="0"/>
              <a:t>Después del estudio de tiempos de utilización de las herramientas neumáticas en cada Zona se obtuvo los siguientes resultados:</a:t>
            </a:r>
            <a:endParaRPr lang="es-ES" dirty="0" smtClean="0"/>
          </a:p>
          <a:p>
            <a:pPr marL="0" indent="0">
              <a:buNone/>
            </a:pPr>
            <a:endParaRPr lang="es-ES" dirty="0" smtClean="0"/>
          </a:p>
          <a:p>
            <a:endParaRPr lang="es-ES" dirty="0"/>
          </a:p>
        </p:txBody>
      </p:sp>
      <p:pic>
        <p:nvPicPr>
          <p:cNvPr id="143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12776"/>
            <a:ext cx="7994401" cy="4530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5611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DISEÑO DEL SISTEMA DE AIRE COMPRIMIDO</a:t>
            </a:r>
            <a:endParaRPr lang="pt-BR"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19</a:t>
            </a:fld>
            <a:endParaRPr lang="es-EC"/>
          </a:p>
        </p:txBody>
      </p:sp>
      <p:sp>
        <p:nvSpPr>
          <p:cNvPr id="7" name="6 Marcador de contenido"/>
          <p:cNvSpPr>
            <a:spLocks noGrp="1"/>
          </p:cNvSpPr>
          <p:nvPr>
            <p:ph idx="1"/>
          </p:nvPr>
        </p:nvSpPr>
        <p:spPr>
          <a:xfrm>
            <a:off x="457200" y="908720"/>
            <a:ext cx="8229600" cy="4968551"/>
          </a:xfrm>
        </p:spPr>
        <p:txBody>
          <a:bodyPr/>
          <a:lstStyle/>
          <a:p>
            <a:endParaRPr lang="es-ES" dirty="0"/>
          </a:p>
        </p:txBody>
      </p:sp>
      <mc:AlternateContent xmlns:mc="http://schemas.openxmlformats.org/markup-compatibility/2006" xmlns:a14="http://schemas.microsoft.com/office/drawing/2010/main">
        <mc:Choice Requires="a14">
          <p:sp>
            <p:nvSpPr>
              <p:cNvPr id="3" name="2 Rectángulo"/>
              <p:cNvSpPr/>
              <p:nvPr/>
            </p:nvSpPr>
            <p:spPr>
              <a:xfrm>
                <a:off x="1547664" y="980728"/>
                <a:ext cx="6246440" cy="80823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i="1">
                          <a:latin typeface="Cambria Math"/>
                        </a:rPr>
                        <m:t>𝑄𝑇𝑟</m:t>
                      </m:r>
                      <m:r>
                        <a:rPr lang="es-ES" i="1">
                          <a:latin typeface="Cambria Math"/>
                        </a:rPr>
                        <m:t>=14,46 </m:t>
                      </m:r>
                      <m:d>
                        <m:dPr>
                          <m:ctrlPr>
                            <a:rPr lang="es-ES" i="1">
                              <a:latin typeface="Cambria Math"/>
                            </a:rPr>
                          </m:ctrlPr>
                        </m:dPr>
                        <m:e>
                          <m:f>
                            <m:fPr>
                              <m:ctrlPr>
                                <a:rPr lang="es-ES" i="1">
                                  <a:latin typeface="Cambria Math"/>
                                </a:rPr>
                              </m:ctrlPr>
                            </m:fPr>
                            <m:num>
                              <m:r>
                                <a:rPr lang="es-ES" i="1">
                                  <a:latin typeface="Cambria Math"/>
                                </a:rPr>
                                <m:t>𝑙</m:t>
                              </m:r>
                            </m:num>
                            <m:den>
                              <m:r>
                                <a:rPr lang="es-ES" i="1">
                                  <a:latin typeface="Cambria Math"/>
                                </a:rPr>
                                <m:t>𝑠</m:t>
                              </m:r>
                            </m:den>
                          </m:f>
                        </m:e>
                      </m:d>
                      <m:r>
                        <a:rPr lang="es-ES" i="1">
                          <a:latin typeface="Cambria Math"/>
                        </a:rPr>
                        <m:t>∗</m:t>
                      </m:r>
                      <m:d>
                        <m:dPr>
                          <m:ctrlPr>
                            <a:rPr lang="es-ES" i="1">
                              <a:latin typeface="Cambria Math"/>
                            </a:rPr>
                          </m:ctrlPr>
                        </m:dPr>
                        <m:e>
                          <m:f>
                            <m:fPr>
                              <m:ctrlPr>
                                <a:rPr lang="es-ES" i="1">
                                  <a:latin typeface="Cambria Math"/>
                                </a:rPr>
                              </m:ctrlPr>
                            </m:fPr>
                            <m:num>
                              <m:r>
                                <a:rPr lang="es-ES" i="1">
                                  <a:latin typeface="Cambria Math"/>
                                </a:rPr>
                                <m:t>60</m:t>
                              </m:r>
                              <m:r>
                                <a:rPr lang="es-ES" i="1">
                                  <a:latin typeface="Cambria Math"/>
                                </a:rPr>
                                <m:t>𝑠</m:t>
                              </m:r>
                            </m:num>
                            <m:den>
                              <m:r>
                                <a:rPr lang="es-ES" i="1">
                                  <a:latin typeface="Cambria Math"/>
                                </a:rPr>
                                <m:t>1</m:t>
                              </m:r>
                              <m:r>
                                <m:rPr>
                                  <m:sty m:val="p"/>
                                </m:rPr>
                                <a:rPr lang="es-ES">
                                  <a:latin typeface="Cambria Math"/>
                                </a:rPr>
                                <m:t>min</m:t>
                              </m:r>
                            </m:den>
                          </m:f>
                        </m:e>
                      </m:d>
                      <m:r>
                        <a:rPr lang="es-ES" i="1">
                          <a:latin typeface="Cambria Math"/>
                        </a:rPr>
                        <m:t>∗</m:t>
                      </m:r>
                      <m:d>
                        <m:dPr>
                          <m:ctrlPr>
                            <a:rPr lang="es-ES" i="1">
                              <a:latin typeface="Cambria Math"/>
                            </a:rPr>
                          </m:ctrlPr>
                        </m:dPr>
                        <m:e>
                          <m:f>
                            <m:fPr>
                              <m:ctrlPr>
                                <a:rPr lang="es-ES" i="1">
                                  <a:latin typeface="Cambria Math"/>
                                </a:rPr>
                              </m:ctrlPr>
                            </m:fPr>
                            <m:num>
                              <m:sSup>
                                <m:sSupPr>
                                  <m:ctrlPr>
                                    <a:rPr lang="es-ES" i="1">
                                      <a:latin typeface="Cambria Math"/>
                                    </a:rPr>
                                  </m:ctrlPr>
                                </m:sSupPr>
                                <m:e>
                                  <m:r>
                                    <a:rPr lang="es-ES" i="1">
                                      <a:latin typeface="Cambria Math"/>
                                    </a:rPr>
                                    <m:t>1</m:t>
                                  </m:r>
                                  <m:r>
                                    <a:rPr lang="es-ES" i="1">
                                      <a:latin typeface="Cambria Math"/>
                                    </a:rPr>
                                    <m:t>𝑝𝑖𝑒</m:t>
                                  </m:r>
                                </m:e>
                                <m:sup>
                                  <m:r>
                                    <a:rPr lang="es-ES" i="1">
                                      <a:latin typeface="Cambria Math"/>
                                    </a:rPr>
                                    <m:t>3</m:t>
                                  </m:r>
                                </m:sup>
                              </m:sSup>
                            </m:num>
                            <m:den>
                              <m:r>
                                <a:rPr lang="es-ES" i="1">
                                  <a:latin typeface="Cambria Math"/>
                                </a:rPr>
                                <m:t>28,32</m:t>
                              </m:r>
                              <m:r>
                                <a:rPr lang="es-ES" i="1">
                                  <a:latin typeface="Cambria Math"/>
                                </a:rPr>
                                <m:t>𝑙</m:t>
                              </m:r>
                            </m:den>
                          </m:f>
                        </m:e>
                      </m:d>
                      <m:r>
                        <a:rPr lang="es-ES" i="1">
                          <a:latin typeface="Cambria Math"/>
                        </a:rPr>
                        <m:t>=30,63</m:t>
                      </m:r>
                      <m:f>
                        <m:fPr>
                          <m:ctrlPr>
                            <a:rPr lang="es-ES" i="1">
                              <a:latin typeface="Cambria Math"/>
                            </a:rPr>
                          </m:ctrlPr>
                        </m:fPr>
                        <m:num>
                          <m:sSup>
                            <m:sSupPr>
                              <m:ctrlPr>
                                <a:rPr lang="es-ES" i="1">
                                  <a:latin typeface="Cambria Math"/>
                                </a:rPr>
                              </m:ctrlPr>
                            </m:sSupPr>
                            <m:e>
                              <m:r>
                                <a:rPr lang="es-ES" i="1">
                                  <a:latin typeface="Cambria Math"/>
                                </a:rPr>
                                <m:t>𝑝𝑖𝑒</m:t>
                              </m:r>
                            </m:e>
                            <m:sup>
                              <m:r>
                                <a:rPr lang="es-ES" i="1">
                                  <a:latin typeface="Cambria Math"/>
                                </a:rPr>
                                <m:t>3</m:t>
                              </m:r>
                            </m:sup>
                          </m:sSup>
                        </m:num>
                        <m:den>
                          <m:r>
                            <m:rPr>
                              <m:sty m:val="p"/>
                            </m:rPr>
                            <a:rPr lang="es-ES">
                              <a:latin typeface="Cambria Math"/>
                            </a:rPr>
                            <m:t>min</m:t>
                          </m:r>
                        </m:den>
                      </m:f>
                      <m:r>
                        <a:rPr lang="es-ES" i="1">
                          <a:latin typeface="Cambria Math"/>
                        </a:rPr>
                        <m:t> (</m:t>
                      </m:r>
                      <m:r>
                        <a:rPr lang="es-ES" i="1">
                          <a:latin typeface="Cambria Math"/>
                        </a:rPr>
                        <m:t>𝑆𝐶𝐹𝑀</m:t>
                      </m:r>
                      <m:r>
                        <a:rPr lang="es-ES" i="1">
                          <a:latin typeface="Cambria Math"/>
                        </a:rPr>
                        <m:t>)</m:t>
                      </m:r>
                    </m:oMath>
                  </m:oMathPara>
                </a14:m>
                <a:endParaRPr lang="es-ES" dirty="0"/>
              </a:p>
            </p:txBody>
          </p:sp>
        </mc:Choice>
        <mc:Fallback xmlns="">
          <p:sp>
            <p:nvSpPr>
              <p:cNvPr id="3" name="2 Rectángulo"/>
              <p:cNvSpPr>
                <a:spLocks noRot="1" noChangeAspect="1" noMove="1" noResize="1" noEditPoints="1" noAdjustHandles="1" noChangeArrowheads="1" noChangeShapeType="1" noTextEdit="1"/>
              </p:cNvSpPr>
              <p:nvPr/>
            </p:nvSpPr>
            <p:spPr>
              <a:xfrm>
                <a:off x="1547664" y="980728"/>
                <a:ext cx="6246440" cy="808235"/>
              </a:xfrm>
              <a:prstGeom prst="rect">
                <a:avLst/>
              </a:prstGeom>
              <a:blipFill rotWithShape="1">
                <a:blip r:embed="rId2"/>
                <a:stretch>
                  <a:fillRect/>
                </a:stretch>
              </a:blipFill>
            </p:spPr>
            <p:txBody>
              <a:bodyPr/>
              <a:lstStyle/>
              <a:p>
                <a:r>
                  <a:rPr lang="es-ES">
                    <a:noFill/>
                  </a:rPr>
                  <a:t> </a:t>
                </a:r>
              </a:p>
            </p:txBody>
          </p:sp>
        </mc:Fallback>
      </mc:AlternateContent>
      <p:pic>
        <p:nvPicPr>
          <p:cNvPr id="8" name="7 Imagen"/>
          <p:cNvPicPr/>
          <p:nvPr/>
        </p:nvPicPr>
        <p:blipFill rotWithShape="1">
          <a:blip r:embed="rId3" cstate="print">
            <a:extLst>
              <a:ext uri="{28A0092B-C50C-407E-A947-70E740481C1C}">
                <a14:useLocalDpi xmlns:a14="http://schemas.microsoft.com/office/drawing/2010/main"/>
              </a:ext>
            </a:extLst>
          </a:blip>
          <a:srcRect/>
          <a:stretch/>
        </p:blipFill>
        <p:spPr bwMode="auto">
          <a:xfrm>
            <a:off x="2267744" y="1844825"/>
            <a:ext cx="4824536" cy="40324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8235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2</a:t>
            </a:fld>
            <a:endParaRPr lang="es-EC" dirty="0"/>
          </a:p>
        </p:txBody>
      </p:sp>
      <p:sp>
        <p:nvSpPr>
          <p:cNvPr id="19" name="6 Título"/>
          <p:cNvSpPr>
            <a:spLocks noGrp="1"/>
          </p:cNvSpPr>
          <p:nvPr>
            <p:ph type="title"/>
          </p:nvPr>
        </p:nvSpPr>
        <p:spPr>
          <a:xfrm>
            <a:off x="457200" y="-13394"/>
            <a:ext cx="8229600" cy="706090"/>
          </a:xfrm>
        </p:spPr>
        <p:txBody>
          <a:bodyPr/>
          <a:lstStyle/>
          <a:p>
            <a:r>
              <a:rPr lang="es-EC" dirty="0" smtClean="0"/>
              <a:t>Contenido:</a:t>
            </a:r>
            <a:endParaRPr lang="es-EC" dirty="0"/>
          </a:p>
        </p:txBody>
      </p:sp>
      <p:sp>
        <p:nvSpPr>
          <p:cNvPr id="2" name="1 CuadroTexto"/>
          <p:cNvSpPr txBox="1"/>
          <p:nvPr/>
        </p:nvSpPr>
        <p:spPr>
          <a:xfrm>
            <a:off x="611560" y="980728"/>
            <a:ext cx="8136904" cy="4401205"/>
          </a:xfrm>
          <a:prstGeom prst="rect">
            <a:avLst/>
          </a:prstGeom>
          <a:noFill/>
        </p:spPr>
        <p:txBody>
          <a:bodyPr wrap="square" rtlCol="0">
            <a:spAutoFit/>
          </a:bodyPr>
          <a:lstStyle/>
          <a:p>
            <a:endParaRPr lang="pt-BR" sz="2000" b="1" dirty="0" smtClean="0"/>
          </a:p>
          <a:p>
            <a:r>
              <a:rPr lang="pt-BR" sz="2000" b="1" dirty="0" smtClean="0"/>
              <a:t>1. INTRODUCCI</a:t>
            </a:r>
            <a:r>
              <a:rPr lang="es-ES" sz="2000" b="1" dirty="0" smtClean="0"/>
              <a:t>Ó</a:t>
            </a:r>
            <a:r>
              <a:rPr lang="pt-BR" sz="2000" b="1" dirty="0" smtClean="0"/>
              <a:t>N </a:t>
            </a:r>
          </a:p>
          <a:p>
            <a:endParaRPr lang="pt-BR" sz="2000" b="1" dirty="0" smtClean="0"/>
          </a:p>
          <a:p>
            <a:r>
              <a:rPr lang="pt-BR" sz="2000" b="1" dirty="0" smtClean="0"/>
              <a:t>2. MARCO TEÓRICO </a:t>
            </a:r>
          </a:p>
          <a:p>
            <a:endParaRPr lang="pt-BR" sz="2000" b="1" dirty="0" smtClean="0"/>
          </a:p>
          <a:p>
            <a:r>
              <a:rPr lang="pt-BR" sz="2000" b="1" dirty="0" smtClean="0"/>
              <a:t>3. DISEÑO DEL SISTEMA DE AIRE COMPRIMIDO</a:t>
            </a:r>
          </a:p>
          <a:p>
            <a:endParaRPr lang="pt-BR" sz="2000" b="1" dirty="0" smtClean="0"/>
          </a:p>
          <a:p>
            <a:r>
              <a:rPr lang="pt-BR" sz="2000" b="1" dirty="0" smtClean="0"/>
              <a:t>4. INSTALACIÓN Y PUESTA EN MARCHA</a:t>
            </a:r>
          </a:p>
          <a:p>
            <a:endParaRPr lang="pt-BR" sz="2000" b="1" dirty="0" smtClean="0"/>
          </a:p>
          <a:p>
            <a:r>
              <a:rPr lang="pt-BR" sz="2000" b="1" dirty="0" smtClean="0"/>
              <a:t>5. REACONDICIONAMIENTO DEL EQUIPO DE SANDBLASTING</a:t>
            </a:r>
          </a:p>
          <a:p>
            <a:endParaRPr lang="pt-BR" sz="2000" b="1" dirty="0" smtClean="0"/>
          </a:p>
          <a:p>
            <a:r>
              <a:rPr lang="pt-BR" sz="2000" b="1" dirty="0" smtClean="0"/>
              <a:t>6. ANÁLISIS ECONÓMICO FINANCIERO</a:t>
            </a:r>
          </a:p>
          <a:p>
            <a:endParaRPr lang="pt-BR" sz="2000" b="1" dirty="0" smtClean="0"/>
          </a:p>
          <a:p>
            <a:r>
              <a:rPr lang="pt-BR" sz="2000" b="1" dirty="0" smtClean="0"/>
              <a:t>7. CONCLUSIONES Y RECOMENDACIONES</a:t>
            </a:r>
          </a:p>
        </p:txBody>
      </p:sp>
    </p:spTree>
    <p:extLst>
      <p:ext uri="{BB962C8B-B14F-4D97-AF65-F5344CB8AC3E}">
        <p14:creationId xmlns:p14="http://schemas.microsoft.com/office/powerpoint/2010/main" val="8365818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Dimensionamiento Método 1:</a:t>
            </a:r>
            <a:endParaRPr lang="pt-BR"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mc:AlternateContent xmlns:mc="http://schemas.openxmlformats.org/markup-compatibility/2006" xmlns:a14="http://schemas.microsoft.com/office/drawing/2010/main">
        <mc:Choice Requires="a14">
          <p:sp>
            <p:nvSpPr>
              <p:cNvPr id="7" name="6 Marcador de contenido"/>
              <p:cNvSpPr>
                <a:spLocks noGrp="1"/>
              </p:cNvSpPr>
              <p:nvPr>
                <p:ph idx="1"/>
              </p:nvPr>
            </p:nvSpPr>
            <p:spPr>
              <a:xfrm>
                <a:off x="179512" y="548680"/>
                <a:ext cx="8507288" cy="5688632"/>
              </a:xfrm>
            </p:spPr>
            <p:txBody>
              <a:bodyPr/>
              <a:lstStyle/>
              <a:p>
                <a:pPr marL="0" indent="0" algn="l">
                  <a:buNone/>
                </a:pPr>
                <a14:m>
                  <m:oMath xmlns:m="http://schemas.openxmlformats.org/officeDocument/2006/math">
                    <m:r>
                      <a:rPr lang="es-ES" sz="2000" i="1" smtClean="0">
                        <a:latin typeface="Cambria Math"/>
                      </a:rPr>
                      <m:t>𝐷</m:t>
                    </m:r>
                    <m:r>
                      <a:rPr lang="es-ES" sz="2000" i="1" smtClean="0">
                        <a:latin typeface="Cambria Math"/>
                      </a:rPr>
                      <m:t>≥</m:t>
                    </m:r>
                    <m:sSup>
                      <m:sSupPr>
                        <m:ctrlPr>
                          <a:rPr lang="es-ES" sz="2000" i="1">
                            <a:latin typeface="Cambria Math"/>
                          </a:rPr>
                        </m:ctrlPr>
                      </m:sSupPr>
                      <m:e>
                        <m:r>
                          <a:rPr lang="es-ES" sz="2000" i="1">
                            <a:latin typeface="Cambria Math"/>
                          </a:rPr>
                          <m:t>(</m:t>
                        </m:r>
                        <m:f>
                          <m:fPr>
                            <m:ctrlPr>
                              <a:rPr lang="es-ES" sz="2000" i="1">
                                <a:latin typeface="Cambria Math"/>
                              </a:rPr>
                            </m:ctrlPr>
                          </m:fPr>
                          <m:num>
                            <m:r>
                              <a:rPr lang="es-ES" sz="2000" i="1">
                                <a:latin typeface="Cambria Math"/>
                              </a:rPr>
                              <m:t>0,07∗</m:t>
                            </m:r>
                            <m:sSup>
                              <m:sSupPr>
                                <m:ctrlPr>
                                  <a:rPr lang="es-ES" sz="2000" i="1">
                                    <a:latin typeface="Cambria Math"/>
                                  </a:rPr>
                                </m:ctrlPr>
                              </m:sSupPr>
                              <m:e>
                                <m:r>
                                  <a:rPr lang="es-ES" sz="2000" i="1">
                                    <a:latin typeface="Cambria Math"/>
                                  </a:rPr>
                                  <m:t>𝑄</m:t>
                                </m:r>
                              </m:e>
                              <m:sup>
                                <m:r>
                                  <a:rPr lang="es-ES" sz="2000" i="1">
                                    <a:latin typeface="Cambria Math"/>
                                  </a:rPr>
                                  <m:t>1,85</m:t>
                                </m:r>
                              </m:sup>
                            </m:sSup>
                            <m:r>
                              <a:rPr lang="es-ES" sz="2000" i="1">
                                <a:latin typeface="Cambria Math"/>
                              </a:rPr>
                              <m:t>∗</m:t>
                            </m:r>
                            <m:r>
                              <a:rPr lang="es-ES" sz="2000" i="1">
                                <a:latin typeface="Cambria Math"/>
                              </a:rPr>
                              <m:t>𝐿</m:t>
                            </m:r>
                          </m:num>
                          <m:den>
                            <m:sSup>
                              <m:sSupPr>
                                <m:ctrlPr>
                                  <a:rPr lang="es-ES" sz="2000" i="1">
                                    <a:latin typeface="Cambria Math"/>
                                  </a:rPr>
                                </m:ctrlPr>
                              </m:sSupPr>
                              <m:e>
                                <m:d>
                                  <m:dPr>
                                    <m:ctrlPr>
                                      <a:rPr lang="es-ES" sz="2000" i="1">
                                        <a:latin typeface="Cambria Math"/>
                                      </a:rPr>
                                    </m:ctrlPr>
                                  </m:dPr>
                                  <m:e>
                                    <m:sSup>
                                      <m:sSupPr>
                                        <m:ctrlPr>
                                          <a:rPr lang="es-ES" sz="2000" i="1">
                                            <a:latin typeface="Cambria Math"/>
                                          </a:rPr>
                                        </m:ctrlPr>
                                      </m:sSupPr>
                                      <m:e>
                                        <m:r>
                                          <a:rPr lang="es-ES" sz="2000" i="1">
                                            <a:latin typeface="Cambria Math"/>
                                          </a:rPr>
                                          <m:t>𝑃</m:t>
                                        </m:r>
                                      </m:e>
                                      <m:sup>
                                        <m:r>
                                          <a:rPr lang="es-ES" sz="2000" i="1">
                                            <a:latin typeface="Cambria Math"/>
                                          </a:rPr>
                                          <m:t>𝑥</m:t>
                                        </m:r>
                                      </m:sup>
                                    </m:sSup>
                                  </m:e>
                                </m:d>
                              </m:e>
                              <m:sup>
                                <m:r>
                                  <a:rPr lang="es-ES" sz="2000" i="1">
                                    <a:latin typeface="Cambria Math"/>
                                  </a:rPr>
                                  <m:t>2</m:t>
                                </m:r>
                              </m:sup>
                            </m:sSup>
                            <m:r>
                              <a:rPr lang="es-ES" sz="2000" i="1">
                                <a:latin typeface="Cambria Math"/>
                              </a:rPr>
                              <m:t>∗∆</m:t>
                            </m:r>
                            <m:r>
                              <a:rPr lang="es-ES" sz="2000" i="1">
                                <a:latin typeface="Cambria Math"/>
                              </a:rPr>
                              <m:t>𝑃</m:t>
                            </m:r>
                          </m:den>
                        </m:f>
                        <m:r>
                          <a:rPr lang="es-ES" sz="2000" i="1">
                            <a:latin typeface="Cambria Math"/>
                          </a:rPr>
                          <m:t>)</m:t>
                        </m:r>
                      </m:e>
                      <m:sup>
                        <m:f>
                          <m:fPr>
                            <m:ctrlPr>
                              <a:rPr lang="es-ES" sz="2000" i="1">
                                <a:latin typeface="Cambria Math"/>
                              </a:rPr>
                            </m:ctrlPr>
                          </m:fPr>
                          <m:num>
                            <m:r>
                              <a:rPr lang="es-ES" sz="2000" i="1">
                                <a:latin typeface="Cambria Math"/>
                              </a:rPr>
                              <m:t>1</m:t>
                            </m:r>
                          </m:num>
                          <m:den>
                            <m:r>
                              <a:rPr lang="es-ES" sz="2000" i="1">
                                <a:latin typeface="Cambria Math"/>
                              </a:rPr>
                              <m:t>5</m:t>
                            </m:r>
                          </m:den>
                        </m:f>
                      </m:sup>
                    </m:sSup>
                  </m:oMath>
                </a14:m>
                <a:r>
                  <a:rPr lang="es-ES" sz="2000" dirty="0" smtClean="0">
                    <a:latin typeface="+mj-lt"/>
                  </a:rPr>
                  <a:t>;</a:t>
                </a:r>
                <a:r>
                  <a:rPr lang="es-ES" sz="2000" dirty="0">
                    <a:latin typeface="+mj-lt"/>
                  </a:rPr>
                  <a:t> </a:t>
                </a:r>
                <a14:m>
                  <m:oMath xmlns:m="http://schemas.openxmlformats.org/officeDocument/2006/math">
                    <m:r>
                      <a:rPr lang="es-ES" sz="2000" b="0" i="0" smtClean="0">
                        <a:latin typeface="Cambria Math"/>
                      </a:rPr>
                      <m:t>  </m:t>
                    </m:r>
                    <m:r>
                      <a:rPr lang="es-ES" sz="2000" i="1">
                        <a:latin typeface="Cambria Math"/>
                      </a:rPr>
                      <m:t>𝐷</m:t>
                    </m:r>
                    <m:r>
                      <a:rPr lang="es-ES" sz="2000" i="1">
                        <a:latin typeface="Cambria Math"/>
                      </a:rPr>
                      <m:t>≥</m:t>
                    </m:r>
                    <m:sSup>
                      <m:sSupPr>
                        <m:ctrlPr>
                          <a:rPr lang="es-ES" sz="2000" i="1">
                            <a:latin typeface="Cambria Math"/>
                          </a:rPr>
                        </m:ctrlPr>
                      </m:sSupPr>
                      <m:e>
                        <m:r>
                          <a:rPr lang="es-ES" sz="2000" i="1">
                            <a:latin typeface="Cambria Math"/>
                          </a:rPr>
                          <m:t>(</m:t>
                        </m:r>
                        <m:f>
                          <m:fPr>
                            <m:ctrlPr>
                              <a:rPr lang="es-ES" sz="2000" i="1">
                                <a:latin typeface="Cambria Math"/>
                              </a:rPr>
                            </m:ctrlPr>
                          </m:fPr>
                          <m:num>
                            <m:r>
                              <a:rPr lang="es-ES" sz="2000" i="1">
                                <a:latin typeface="Cambria Math"/>
                              </a:rPr>
                              <m:t>0,07∗</m:t>
                            </m:r>
                            <m:sSup>
                              <m:sSupPr>
                                <m:ctrlPr>
                                  <a:rPr lang="es-ES" sz="2000" i="1">
                                    <a:latin typeface="Cambria Math"/>
                                  </a:rPr>
                                </m:ctrlPr>
                              </m:sSupPr>
                              <m:e>
                                <m:r>
                                  <a:rPr lang="es-ES" sz="2000" i="1">
                                    <a:latin typeface="Cambria Math"/>
                                  </a:rPr>
                                  <m:t>0,96</m:t>
                                </m:r>
                              </m:e>
                              <m:sup>
                                <m:r>
                                  <a:rPr lang="es-ES" sz="2000" i="1">
                                    <a:latin typeface="Cambria Math"/>
                                  </a:rPr>
                                  <m:t>1,85</m:t>
                                </m:r>
                              </m:sup>
                            </m:sSup>
                            <m:r>
                              <a:rPr lang="es-ES" sz="2000" i="1">
                                <a:latin typeface="Cambria Math"/>
                              </a:rPr>
                              <m:t>∗9,27</m:t>
                            </m:r>
                          </m:num>
                          <m:den>
                            <m:sSup>
                              <m:sSupPr>
                                <m:ctrlPr>
                                  <a:rPr lang="es-ES" sz="2000" i="1">
                                    <a:latin typeface="Cambria Math"/>
                                  </a:rPr>
                                </m:ctrlPr>
                              </m:sSupPr>
                              <m:e>
                                <m:d>
                                  <m:dPr>
                                    <m:ctrlPr>
                                      <a:rPr lang="es-ES" sz="2000" i="1">
                                        <a:latin typeface="Cambria Math"/>
                                      </a:rPr>
                                    </m:ctrlPr>
                                  </m:dPr>
                                  <m:e>
                                    <m:r>
                                      <a:rPr lang="es-ES" sz="2000" i="1">
                                        <a:latin typeface="Cambria Math"/>
                                      </a:rPr>
                                      <m:t>6</m:t>
                                    </m:r>
                                  </m:e>
                                </m:d>
                              </m:e>
                              <m:sup>
                                <m:r>
                                  <a:rPr lang="es-ES" sz="2000" i="1">
                                    <a:latin typeface="Cambria Math"/>
                                  </a:rPr>
                                  <m:t>2</m:t>
                                </m:r>
                              </m:sup>
                            </m:sSup>
                            <m:r>
                              <a:rPr lang="es-ES" sz="2000" i="1">
                                <a:latin typeface="Cambria Math"/>
                              </a:rPr>
                              <m:t>∗0,04</m:t>
                            </m:r>
                          </m:den>
                        </m:f>
                        <m:r>
                          <a:rPr lang="es-ES" sz="2000" i="1">
                            <a:latin typeface="Cambria Math"/>
                          </a:rPr>
                          <m:t>)</m:t>
                        </m:r>
                      </m:e>
                      <m:sup>
                        <m:f>
                          <m:fPr>
                            <m:ctrlPr>
                              <a:rPr lang="es-ES" sz="2000" i="1">
                                <a:latin typeface="Cambria Math"/>
                              </a:rPr>
                            </m:ctrlPr>
                          </m:fPr>
                          <m:num>
                            <m:r>
                              <a:rPr lang="es-ES" sz="2000" i="1">
                                <a:latin typeface="Cambria Math"/>
                              </a:rPr>
                              <m:t>1</m:t>
                            </m:r>
                          </m:num>
                          <m:den>
                            <m:r>
                              <a:rPr lang="es-ES" sz="2000" i="1">
                                <a:latin typeface="Cambria Math"/>
                              </a:rPr>
                              <m:t>5</m:t>
                            </m:r>
                          </m:den>
                        </m:f>
                      </m:sup>
                    </m:sSup>
                  </m:oMath>
                </a14:m>
                <a:endParaRPr lang="es-ES" sz="2000" dirty="0" smtClean="0">
                  <a:latin typeface="+mj-lt"/>
                </a:endParaRPr>
              </a:p>
              <a:p>
                <a:pPr marL="0" indent="0">
                  <a:buNone/>
                </a:pPr>
                <a:endParaRPr lang="es-ES" sz="2000" i="1" dirty="0" smtClean="0">
                  <a:latin typeface="+mj-lt"/>
                </a:endParaRPr>
              </a:p>
              <a:p>
                <a:pPr marL="0" indent="0">
                  <a:buNone/>
                </a:pPr>
                <a14:m>
                  <m:oMathPara xmlns:m="http://schemas.openxmlformats.org/officeDocument/2006/math">
                    <m:oMathParaPr>
                      <m:jc m:val="left"/>
                    </m:oMathParaPr>
                    <m:oMath xmlns:m="http://schemas.openxmlformats.org/officeDocument/2006/math">
                      <m:r>
                        <a:rPr lang="es-ES" sz="2000" i="1">
                          <a:latin typeface="Cambria Math"/>
                        </a:rPr>
                        <m:t>𝐷</m:t>
                      </m:r>
                      <m:r>
                        <a:rPr lang="es-ES" sz="2000" i="1">
                          <a:latin typeface="Cambria Math"/>
                        </a:rPr>
                        <m:t>≥0,84 </m:t>
                      </m:r>
                      <m:r>
                        <a:rPr lang="es-ES" sz="2000" i="1">
                          <a:latin typeface="Cambria Math"/>
                        </a:rPr>
                        <m:t>𝑖𝑛</m:t>
                      </m:r>
                      <m:r>
                        <a:rPr lang="es-ES" sz="2000" i="1">
                          <a:latin typeface="Cambria Math"/>
                        </a:rPr>
                        <m:t>, 21,33</m:t>
                      </m:r>
                      <m:r>
                        <a:rPr lang="es-ES" sz="2000" i="1" smtClean="0">
                          <a:latin typeface="Cambria Math"/>
                        </a:rPr>
                        <m:t>𝑚𝑚</m:t>
                      </m:r>
                    </m:oMath>
                  </m:oMathPara>
                </a14:m>
                <a:endParaRPr lang="es-ES" sz="2000" dirty="0" smtClean="0">
                  <a:latin typeface="+mj-lt"/>
                </a:endParaRPr>
              </a:p>
              <a:p>
                <a:pPr marL="0" indent="0">
                  <a:buNone/>
                </a:pPr>
                <a:endParaRPr lang="es-ES" sz="2000" dirty="0" smtClean="0">
                  <a:hlinkClick r:id="rId2" action="ppaction://hlinkfile"/>
                </a:endParaRPr>
              </a:p>
              <a:p>
                <a:pPr marL="0" indent="0">
                  <a:buNone/>
                </a:pPr>
                <a:endParaRPr lang="es-ES" sz="2000" dirty="0">
                  <a:hlinkClick r:id="rId2" action="ppaction://hlinkfile"/>
                </a:endParaRPr>
              </a:p>
              <a:p>
                <a:pPr marL="0" indent="0">
                  <a:buNone/>
                </a:pPr>
                <a:endParaRPr lang="es-ES" sz="2000" dirty="0" smtClean="0">
                  <a:hlinkClick r:id="rId2" action="ppaction://hlinkfile"/>
                </a:endParaRPr>
              </a:p>
              <a:p>
                <a:pPr marL="0" indent="0">
                  <a:buNone/>
                </a:pPr>
                <a:endParaRPr lang="es-ES" sz="2000" dirty="0">
                  <a:hlinkClick r:id="rId2" action="ppaction://hlinkfile"/>
                </a:endParaRPr>
              </a:p>
              <a:p>
                <a:pPr marL="0" indent="0">
                  <a:buNone/>
                </a:pPr>
                <a:endParaRPr lang="es-ES" sz="2000" dirty="0" smtClean="0">
                  <a:hlinkClick r:id="rId2" action="ppaction://hlinkfile"/>
                </a:endParaRPr>
              </a:p>
              <a:p>
                <a:pPr marL="0" indent="0">
                  <a:buNone/>
                </a:pPr>
                <a:endParaRPr lang="es-ES" sz="2000" dirty="0"/>
              </a:p>
            </p:txBody>
          </p:sp>
        </mc:Choice>
        <mc:Fallback xmlns="">
          <p:sp>
            <p:nvSpPr>
              <p:cNvPr id="7" name="6 Marcador de contenido"/>
              <p:cNvSpPr>
                <a:spLocks noGrp="1" noRot="1" noChangeAspect="1" noMove="1" noResize="1" noEditPoints="1" noAdjustHandles="1" noChangeArrowheads="1" noChangeShapeType="1" noTextEdit="1"/>
              </p:cNvSpPr>
              <p:nvPr>
                <p:ph idx="1"/>
              </p:nvPr>
            </p:nvSpPr>
            <p:spPr>
              <a:xfrm>
                <a:off x="179512" y="548680"/>
                <a:ext cx="8507288" cy="5688632"/>
              </a:xfrm>
              <a:blipFill rotWithShape="1">
                <a:blip r:embed="rId3"/>
                <a:stretch>
                  <a:fillRect/>
                </a:stretch>
              </a:blipFill>
            </p:spPr>
            <p:txBody>
              <a:bodyPr/>
              <a:lstStyle/>
              <a:p>
                <a:r>
                  <a:rPr lang="es-ES">
                    <a:noFill/>
                  </a:rPr>
                  <a:t> </a:t>
                </a:r>
              </a:p>
            </p:txBody>
          </p:sp>
        </mc:Fallback>
      </mc:AlternateContent>
      <p:pic>
        <p:nvPicPr>
          <p:cNvPr id="8" name="7 Imagen"/>
          <p:cNvPicPr/>
          <p:nvPr/>
        </p:nvPicPr>
        <p:blipFill>
          <a:blip r:embed="rId4">
            <a:extLst>
              <a:ext uri="{28A0092B-C50C-407E-A947-70E740481C1C}">
                <a14:useLocalDpi xmlns:a14="http://schemas.microsoft.com/office/drawing/2010/main"/>
              </a:ext>
            </a:extLst>
          </a:blip>
          <a:srcRect/>
          <a:stretch>
            <a:fillRect/>
          </a:stretch>
        </p:blipFill>
        <p:spPr bwMode="auto">
          <a:xfrm>
            <a:off x="323528" y="1988840"/>
            <a:ext cx="6408712" cy="4176464"/>
          </a:xfrm>
          <a:prstGeom prst="rect">
            <a:avLst/>
          </a:prstGeom>
          <a:noFill/>
          <a:ln>
            <a:noFill/>
          </a:ln>
        </p:spPr>
      </p:pic>
      <p:sp>
        <p:nvSpPr>
          <p:cNvPr id="3" name="2 Rectángulo"/>
          <p:cNvSpPr/>
          <p:nvPr/>
        </p:nvSpPr>
        <p:spPr>
          <a:xfrm>
            <a:off x="6948264" y="3429000"/>
            <a:ext cx="1859740" cy="923330"/>
          </a:xfrm>
          <a:prstGeom prst="rect">
            <a:avLst/>
          </a:prstGeom>
        </p:spPr>
        <p:txBody>
          <a:bodyPr wrap="none">
            <a:spAutoFit/>
          </a:bodyPr>
          <a:lstStyle/>
          <a:p>
            <a:r>
              <a:rPr lang="es-ES" dirty="0" smtClean="0">
                <a:hlinkClick r:id="rId2" action="ppaction://hlinkfile"/>
              </a:rPr>
              <a:t>DETERMINACION </a:t>
            </a:r>
          </a:p>
          <a:p>
            <a:r>
              <a:rPr lang="es-ES" dirty="0" smtClean="0">
                <a:hlinkClick r:id="rId2" action="ppaction://hlinkfile"/>
              </a:rPr>
              <a:t>DE TRAMOS</a:t>
            </a:r>
          </a:p>
          <a:p>
            <a:r>
              <a:rPr lang="es-ES" dirty="0" smtClean="0">
                <a:hlinkClick r:id="rId2" action="ppaction://hlinkfile"/>
              </a:rPr>
              <a:t>ANEXO </a:t>
            </a:r>
            <a:r>
              <a:rPr lang="es-ES" dirty="0">
                <a:hlinkClick r:id="rId2" action="ppaction://hlinkfile"/>
              </a:rPr>
              <a:t>B</a:t>
            </a:r>
            <a:endParaRPr lang="es-ES" dirty="0"/>
          </a:p>
        </p:txBody>
      </p:sp>
    </p:spTree>
    <p:extLst>
      <p:ext uri="{BB962C8B-B14F-4D97-AF65-F5344CB8AC3E}">
        <p14:creationId xmlns:p14="http://schemas.microsoft.com/office/powerpoint/2010/main" val="4288235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Dimensionamiento Método </a:t>
            </a:r>
            <a:r>
              <a:rPr lang="es-ES" dirty="0" smtClean="0"/>
              <a:t>2:</a:t>
            </a:r>
            <a:endParaRPr lang="pt-BR"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21</a:t>
            </a:fld>
            <a:endParaRPr lang="es-EC"/>
          </a:p>
        </p:txBody>
      </p:sp>
      <mc:AlternateContent xmlns:mc="http://schemas.openxmlformats.org/markup-compatibility/2006" xmlns:a14="http://schemas.microsoft.com/office/drawing/2010/main">
        <mc:Choice Requires="a14">
          <p:sp>
            <p:nvSpPr>
              <p:cNvPr id="7" name="6 Marcador de contenido"/>
              <p:cNvSpPr>
                <a:spLocks noGrp="1"/>
              </p:cNvSpPr>
              <p:nvPr>
                <p:ph idx="1"/>
              </p:nvPr>
            </p:nvSpPr>
            <p:spPr>
              <a:xfrm>
                <a:off x="179512" y="908720"/>
                <a:ext cx="8784976" cy="4968551"/>
              </a:xfrm>
            </p:spPr>
            <p:txBody>
              <a:bodyPr>
                <a:normAutofit/>
              </a:bodyPr>
              <a:lstStyle/>
              <a:p>
                <a:r>
                  <a:rPr lang="es-ES" dirty="0" smtClean="0"/>
                  <a:t>Línea Crítica:</a:t>
                </a:r>
              </a:p>
              <a:p>
                <a:pPr marL="0" indent="0">
                  <a:buNone/>
                </a:pPr>
                <a:r>
                  <a:rPr lang="es-ES" sz="2300" b="1" dirty="0" smtClean="0"/>
                  <a:t>L(COMP-J)=</a:t>
                </a:r>
                <a:r>
                  <a:rPr lang="es-ES" sz="2300" dirty="0"/>
                  <a:t>9,27+8,79+11,01+11+11+10,68+22,74+13,55+15,11</a:t>
                </a:r>
              </a:p>
              <a:p>
                <a:pPr marL="0" indent="0">
                  <a:buNone/>
                </a:pPr>
                <a:r>
                  <a:rPr lang="es-ES" sz="2300" b="1" dirty="0"/>
                  <a:t>L(COMP-J)=</a:t>
                </a:r>
                <a:r>
                  <a:rPr lang="es-ES" sz="2300" dirty="0"/>
                  <a:t>113,15 (m</a:t>
                </a:r>
                <a:r>
                  <a:rPr lang="es-ES" sz="2300" dirty="0" smtClean="0"/>
                  <a:t>).</a:t>
                </a:r>
              </a:p>
              <a:p>
                <a:pPr marL="0" indent="0">
                  <a:buNone/>
                </a:pPr>
                <a:endParaRPr lang="es-ES" sz="2300" dirty="0"/>
              </a:p>
              <a:p>
                <a:pPr marL="0" indent="0">
                  <a:buNone/>
                </a:pPr>
                <a14:m>
                  <m:oMathPara xmlns:m="http://schemas.openxmlformats.org/officeDocument/2006/math">
                    <m:oMathParaPr>
                      <m:jc m:val="left"/>
                    </m:oMathParaPr>
                    <m:oMath xmlns:m="http://schemas.openxmlformats.org/officeDocument/2006/math">
                      <m:r>
                        <a:rPr lang="es-ES" sz="2000" i="1">
                          <a:latin typeface="Cambria Math"/>
                        </a:rPr>
                        <m:t>𝐷𝑝</m:t>
                      </m:r>
                      <m:r>
                        <a:rPr lang="es-ES" sz="2000" i="1">
                          <a:latin typeface="Cambria Math"/>
                        </a:rPr>
                        <m:t>2≥</m:t>
                      </m:r>
                      <m:sSup>
                        <m:sSupPr>
                          <m:ctrlPr>
                            <a:rPr lang="es-ES" sz="2000" i="1">
                              <a:latin typeface="Cambria Math"/>
                            </a:rPr>
                          </m:ctrlPr>
                        </m:sSupPr>
                        <m:e>
                          <m:r>
                            <a:rPr lang="es-ES" sz="2000" i="1">
                              <a:latin typeface="Cambria Math"/>
                            </a:rPr>
                            <m:t>(</m:t>
                          </m:r>
                          <m:f>
                            <m:fPr>
                              <m:ctrlPr>
                                <a:rPr lang="es-ES" sz="2000" i="1">
                                  <a:latin typeface="Cambria Math"/>
                                </a:rPr>
                              </m:ctrlPr>
                            </m:fPr>
                            <m:num>
                              <m:r>
                                <a:rPr lang="es-ES" sz="2000" i="1">
                                  <a:latin typeface="Cambria Math"/>
                                </a:rPr>
                                <m:t>0,07∗</m:t>
                              </m:r>
                              <m:sSup>
                                <m:sSupPr>
                                  <m:ctrlPr>
                                    <a:rPr lang="es-ES" sz="2000" i="1">
                                      <a:latin typeface="Cambria Math"/>
                                    </a:rPr>
                                  </m:ctrlPr>
                                </m:sSupPr>
                                <m:e>
                                  <m:r>
                                    <a:rPr lang="es-ES" sz="2000" i="1">
                                      <a:latin typeface="Cambria Math"/>
                                    </a:rPr>
                                    <m:t>0,96</m:t>
                                  </m:r>
                                </m:e>
                                <m:sup>
                                  <m:r>
                                    <a:rPr lang="es-ES" sz="2000" i="1">
                                      <a:latin typeface="Cambria Math"/>
                                    </a:rPr>
                                    <m:t>1,85</m:t>
                                  </m:r>
                                </m:sup>
                              </m:sSup>
                              <m:r>
                                <a:rPr lang="es-ES" sz="2000" i="1">
                                  <a:latin typeface="Cambria Math"/>
                                </a:rPr>
                                <m:t>∗113,15</m:t>
                              </m:r>
                            </m:num>
                            <m:den>
                              <m:sSup>
                                <m:sSupPr>
                                  <m:ctrlPr>
                                    <a:rPr lang="es-ES" sz="2000" i="1">
                                      <a:latin typeface="Cambria Math"/>
                                    </a:rPr>
                                  </m:ctrlPr>
                                </m:sSupPr>
                                <m:e>
                                  <m:d>
                                    <m:dPr>
                                      <m:ctrlPr>
                                        <a:rPr lang="es-ES" sz="2000" i="1">
                                          <a:latin typeface="Cambria Math"/>
                                        </a:rPr>
                                      </m:ctrlPr>
                                    </m:dPr>
                                    <m:e>
                                      <m:r>
                                        <a:rPr lang="es-ES" sz="2000" i="1">
                                          <a:latin typeface="Cambria Math"/>
                                        </a:rPr>
                                        <m:t>6</m:t>
                                      </m:r>
                                    </m:e>
                                  </m:d>
                                </m:e>
                                <m:sup>
                                  <m:r>
                                    <a:rPr lang="es-ES" sz="2000" i="1">
                                      <a:latin typeface="Cambria Math"/>
                                    </a:rPr>
                                    <m:t>2</m:t>
                                  </m:r>
                                </m:sup>
                              </m:sSup>
                              <m:r>
                                <a:rPr lang="es-ES" sz="2000" i="1">
                                  <a:latin typeface="Cambria Math"/>
                                </a:rPr>
                                <m:t>∗0,10</m:t>
                              </m:r>
                            </m:den>
                          </m:f>
                          <m:r>
                            <a:rPr lang="es-ES" sz="2000" i="1">
                              <a:latin typeface="Cambria Math"/>
                            </a:rPr>
                            <m:t>)</m:t>
                          </m:r>
                        </m:e>
                        <m:sup>
                          <m:f>
                            <m:fPr>
                              <m:ctrlPr>
                                <a:rPr lang="es-ES" sz="2000" i="1">
                                  <a:latin typeface="Cambria Math"/>
                                </a:rPr>
                              </m:ctrlPr>
                            </m:fPr>
                            <m:num>
                              <m:r>
                                <a:rPr lang="es-ES" sz="2000" i="1">
                                  <a:latin typeface="Cambria Math"/>
                                </a:rPr>
                                <m:t>1</m:t>
                              </m:r>
                            </m:num>
                            <m:den>
                              <m:r>
                                <a:rPr lang="es-ES" sz="2000" i="1">
                                  <a:latin typeface="Cambria Math"/>
                                </a:rPr>
                                <m:t>5</m:t>
                              </m:r>
                            </m:den>
                          </m:f>
                        </m:sup>
                      </m:sSup>
                    </m:oMath>
                  </m:oMathPara>
                </a14:m>
                <a:endParaRPr lang="es-ES" sz="2000" dirty="0"/>
              </a:p>
              <a:p>
                <a:pPr marL="0" indent="0">
                  <a:buNone/>
                </a:pPr>
                <a14:m>
                  <m:oMathPara xmlns:m="http://schemas.openxmlformats.org/officeDocument/2006/math">
                    <m:oMathParaPr>
                      <m:jc m:val="left"/>
                    </m:oMathParaPr>
                    <m:oMath xmlns:m="http://schemas.openxmlformats.org/officeDocument/2006/math">
                      <m:r>
                        <a:rPr lang="es-ES" sz="2000" b="1" i="1">
                          <a:latin typeface="Cambria Math"/>
                        </a:rPr>
                        <m:t>𝑫𝒑</m:t>
                      </m:r>
                      <m:r>
                        <a:rPr lang="es-ES" sz="2000" b="1" i="1">
                          <a:latin typeface="Cambria Math"/>
                        </a:rPr>
                        <m:t>𝟐</m:t>
                      </m:r>
                      <m:r>
                        <a:rPr lang="es-ES" sz="2000" b="1" i="1">
                          <a:latin typeface="Cambria Math"/>
                        </a:rPr>
                        <m:t>≥</m:t>
                      </m:r>
                      <m:r>
                        <a:rPr lang="es-ES" sz="2000" b="1" i="1">
                          <a:latin typeface="Cambria Math"/>
                        </a:rPr>
                        <m:t>𝟏</m:t>
                      </m:r>
                      <m:r>
                        <a:rPr lang="es-ES" sz="2000" b="1" i="1">
                          <a:latin typeface="Cambria Math"/>
                        </a:rPr>
                        <m:t>,</m:t>
                      </m:r>
                      <m:r>
                        <a:rPr lang="es-ES" sz="2000" b="1" i="1">
                          <a:latin typeface="Cambria Math"/>
                        </a:rPr>
                        <m:t>𝟏𝟓</m:t>
                      </m:r>
                      <m:r>
                        <a:rPr lang="es-ES" sz="2000" b="1" i="1">
                          <a:latin typeface="Cambria Math"/>
                        </a:rPr>
                        <m:t> </m:t>
                      </m:r>
                      <m:r>
                        <a:rPr lang="es-ES" sz="2000" b="1" i="1">
                          <a:latin typeface="Cambria Math"/>
                        </a:rPr>
                        <m:t>𝒊𝒏</m:t>
                      </m:r>
                      <m:r>
                        <a:rPr lang="es-ES" sz="2000" b="1" i="1">
                          <a:latin typeface="Cambria Math"/>
                        </a:rPr>
                        <m:t>, </m:t>
                      </m:r>
                      <m:r>
                        <a:rPr lang="es-ES" sz="2000" b="1" i="1">
                          <a:latin typeface="Cambria Math"/>
                        </a:rPr>
                        <m:t>𝟐𝟗</m:t>
                      </m:r>
                      <m:r>
                        <a:rPr lang="es-ES" sz="2000" b="1" i="1">
                          <a:latin typeface="Cambria Math"/>
                        </a:rPr>
                        <m:t>,</m:t>
                      </m:r>
                      <m:r>
                        <a:rPr lang="es-ES" sz="2000" b="1" i="1">
                          <a:latin typeface="Cambria Math"/>
                        </a:rPr>
                        <m:t>𝟑𝟎</m:t>
                      </m:r>
                      <m:r>
                        <a:rPr lang="es-ES" sz="2000" b="1" i="1">
                          <a:latin typeface="Cambria Math"/>
                        </a:rPr>
                        <m:t>𝒎𝒎</m:t>
                      </m:r>
                      <m:r>
                        <a:rPr lang="es-ES" sz="2000" b="1" i="1">
                          <a:latin typeface="Cambria Math"/>
                        </a:rPr>
                        <m:t>≅</m:t>
                      </m:r>
                      <m:r>
                        <a:rPr lang="es-ES" sz="2000" b="1" i="1">
                          <a:latin typeface="Cambria Math"/>
                        </a:rPr>
                        <m:t>𝟑𝟎</m:t>
                      </m:r>
                      <m:r>
                        <a:rPr lang="es-ES" sz="2000" b="1" i="1">
                          <a:latin typeface="Cambria Math"/>
                        </a:rPr>
                        <m:t>𝒎𝒎</m:t>
                      </m:r>
                    </m:oMath>
                  </m:oMathPara>
                </a14:m>
                <a:endParaRPr lang="es-ES" sz="2000" dirty="0"/>
              </a:p>
              <a:p>
                <a:pPr marL="0" indent="0">
                  <a:buNone/>
                </a:pPr>
                <a:endParaRPr lang="es-ES" dirty="0"/>
              </a:p>
              <a:p>
                <a:pPr marL="0" indent="0">
                  <a:buNone/>
                </a:pPr>
                <a14:m>
                  <m:oMathPara xmlns:m="http://schemas.openxmlformats.org/officeDocument/2006/math">
                    <m:oMathParaPr>
                      <m:jc m:val="left"/>
                    </m:oMathParaPr>
                    <m:oMath xmlns:m="http://schemas.openxmlformats.org/officeDocument/2006/math">
                      <m:r>
                        <a:rPr lang="es-ES" sz="2000" i="1">
                          <a:latin typeface="Cambria Math"/>
                        </a:rPr>
                        <m:t>𝐷𝑖𝑓</m:t>
                      </m:r>
                      <m:r>
                        <a:rPr lang="es-ES" sz="2000" i="1">
                          <a:latin typeface="Cambria Math"/>
                        </a:rPr>
                        <m:t>%=</m:t>
                      </m:r>
                      <m:f>
                        <m:fPr>
                          <m:ctrlPr>
                            <a:rPr lang="es-ES" sz="2000" i="1">
                              <a:latin typeface="Cambria Math"/>
                            </a:rPr>
                          </m:ctrlPr>
                        </m:fPr>
                        <m:num>
                          <m:r>
                            <a:rPr lang="es-ES" sz="2000" i="1">
                              <a:latin typeface="Cambria Math"/>
                            </a:rPr>
                            <m:t>29,30−23,71</m:t>
                          </m:r>
                        </m:num>
                        <m:den>
                          <m:r>
                            <a:rPr lang="es-ES" sz="2000" i="1">
                              <a:latin typeface="Cambria Math"/>
                            </a:rPr>
                            <m:t>29,30</m:t>
                          </m:r>
                        </m:den>
                      </m:f>
                    </m:oMath>
                  </m:oMathPara>
                </a14:m>
                <a:endParaRPr lang="es-ES" sz="2000" dirty="0"/>
              </a:p>
              <a:p>
                <a:pPr marL="0" indent="0">
                  <a:buNone/>
                </a:pPr>
                <a14:m>
                  <m:oMathPara xmlns:m="http://schemas.openxmlformats.org/officeDocument/2006/math">
                    <m:oMathParaPr>
                      <m:jc m:val="left"/>
                    </m:oMathParaPr>
                    <m:oMath xmlns:m="http://schemas.openxmlformats.org/officeDocument/2006/math">
                      <m:r>
                        <a:rPr lang="es-ES" sz="2000" b="1" i="1">
                          <a:latin typeface="Cambria Math"/>
                        </a:rPr>
                        <m:t>𝑫𝒊𝒇</m:t>
                      </m:r>
                      <m:r>
                        <a:rPr lang="es-ES" sz="2000" b="1" i="1">
                          <a:latin typeface="Cambria Math"/>
                        </a:rPr>
                        <m:t>%=</m:t>
                      </m:r>
                      <m:r>
                        <a:rPr lang="es-ES" sz="2000" b="1" i="1">
                          <a:latin typeface="Cambria Math"/>
                        </a:rPr>
                        <m:t>𝟎</m:t>
                      </m:r>
                      <m:r>
                        <a:rPr lang="es-ES" sz="2000" b="1" i="1">
                          <a:latin typeface="Cambria Math"/>
                        </a:rPr>
                        <m:t>,</m:t>
                      </m:r>
                      <m:r>
                        <a:rPr lang="es-ES" sz="2000" b="1" i="1">
                          <a:latin typeface="Cambria Math"/>
                        </a:rPr>
                        <m:t>𝟏𝟗</m:t>
                      </m:r>
                      <m:r>
                        <a:rPr lang="es-ES" sz="2000" b="1" i="1">
                          <a:latin typeface="Cambria Math"/>
                        </a:rPr>
                        <m:t> ≈</m:t>
                      </m:r>
                      <m:r>
                        <a:rPr lang="es-ES" sz="2000" b="1" i="1">
                          <a:latin typeface="Cambria Math"/>
                        </a:rPr>
                        <m:t>𝟏𝟗</m:t>
                      </m:r>
                      <m:r>
                        <a:rPr lang="es-ES" sz="2000" b="1" i="1">
                          <a:latin typeface="Cambria Math"/>
                        </a:rPr>
                        <m:t>%</m:t>
                      </m:r>
                    </m:oMath>
                  </m:oMathPara>
                </a14:m>
                <a:endParaRPr lang="es-ES" sz="2000" dirty="0"/>
              </a:p>
              <a:p>
                <a:pPr marL="0" indent="0">
                  <a:buNone/>
                </a:pPr>
                <a:endParaRPr lang="es-ES" dirty="0"/>
              </a:p>
            </p:txBody>
          </p:sp>
        </mc:Choice>
        <mc:Fallback xmlns="">
          <p:sp>
            <p:nvSpPr>
              <p:cNvPr id="7" name="6 Marcador de contenido"/>
              <p:cNvSpPr>
                <a:spLocks noGrp="1" noRot="1" noChangeAspect="1" noMove="1" noResize="1" noEditPoints="1" noAdjustHandles="1" noChangeArrowheads="1" noChangeShapeType="1" noTextEdit="1"/>
              </p:cNvSpPr>
              <p:nvPr>
                <p:ph idx="1"/>
              </p:nvPr>
            </p:nvSpPr>
            <p:spPr>
              <a:xfrm>
                <a:off x="179512" y="908720"/>
                <a:ext cx="8784976" cy="4968551"/>
              </a:xfrm>
              <a:blipFill rotWithShape="1">
                <a:blip r:embed="rId2"/>
                <a:stretch>
                  <a:fillRect l="-1526" t="-1595"/>
                </a:stretch>
              </a:blipFill>
            </p:spPr>
            <p:txBody>
              <a:bodyPr/>
              <a:lstStyle/>
              <a:p>
                <a:r>
                  <a:rPr lang="es-ES">
                    <a:noFill/>
                  </a:rPr>
                  <a:t> </a:t>
                </a:r>
              </a:p>
            </p:txBody>
          </p:sp>
        </mc:Fallback>
      </mc:AlternateContent>
      <p:graphicFrame>
        <p:nvGraphicFramePr>
          <p:cNvPr id="3" name="2 Tabla"/>
          <p:cNvGraphicFramePr>
            <a:graphicFrameLocks noGrp="1"/>
          </p:cNvGraphicFramePr>
          <p:nvPr>
            <p:extLst>
              <p:ext uri="{D42A27DB-BD31-4B8C-83A1-F6EECF244321}">
                <p14:modId xmlns:p14="http://schemas.microsoft.com/office/powerpoint/2010/main" val="127627242"/>
              </p:ext>
            </p:extLst>
          </p:nvPr>
        </p:nvGraphicFramePr>
        <p:xfrm>
          <a:off x="4427984" y="4653136"/>
          <a:ext cx="4330824" cy="822960"/>
        </p:xfrm>
        <a:graphic>
          <a:graphicData uri="http://schemas.openxmlformats.org/drawingml/2006/table">
            <a:tbl>
              <a:tblPr firstRow="1" firstCol="1" bandRow="1">
                <a:tableStyleId>{5C22544A-7EE6-4342-B048-85BDC9FD1C3A}</a:tableStyleId>
              </a:tblPr>
              <a:tblGrid>
                <a:gridCol w="2165412"/>
                <a:gridCol w="2165412"/>
              </a:tblGrid>
              <a:tr h="0">
                <a:tc>
                  <a:txBody>
                    <a:bodyPr/>
                    <a:lstStyle/>
                    <a:p>
                      <a:pPr>
                        <a:lnSpc>
                          <a:spcPct val="150000"/>
                        </a:lnSpc>
                        <a:spcAft>
                          <a:spcPts val="0"/>
                        </a:spcAft>
                      </a:pPr>
                      <a:r>
                        <a:rPr lang="es-ES" sz="1200" dirty="0">
                          <a:effectLst/>
                        </a:rPr>
                        <a:t>Tipo de Línea</a:t>
                      </a:r>
                      <a:endParaRPr lang="es-ES" sz="1200" dirty="0">
                        <a:effectLst/>
                        <a:latin typeface="Calibri"/>
                        <a:ea typeface="Calibri"/>
                        <a:cs typeface="Times New Roman"/>
                      </a:endParaRPr>
                    </a:p>
                  </a:txBody>
                  <a:tcPr marL="68580" marR="68580" marT="0" marB="0"/>
                </a:tc>
                <a:tc>
                  <a:txBody>
                    <a:bodyPr/>
                    <a:lstStyle/>
                    <a:p>
                      <a:pPr>
                        <a:lnSpc>
                          <a:spcPct val="150000"/>
                        </a:lnSpc>
                        <a:spcAft>
                          <a:spcPts val="0"/>
                        </a:spcAft>
                      </a:pPr>
                      <a:r>
                        <a:rPr lang="es-ES" sz="1200" dirty="0">
                          <a:effectLst/>
                        </a:rPr>
                        <a:t>Diámetro Mínimo Interno (mm)</a:t>
                      </a:r>
                      <a:endParaRPr lang="es-ES" sz="1200" dirty="0">
                        <a:effectLst/>
                        <a:latin typeface="Calibri"/>
                        <a:ea typeface="Calibri"/>
                        <a:cs typeface="Times New Roman"/>
                      </a:endParaRPr>
                    </a:p>
                  </a:txBody>
                  <a:tcPr marL="68580" marR="68580" marT="0" marB="0"/>
                </a:tc>
              </a:tr>
              <a:tr h="0">
                <a:tc>
                  <a:txBody>
                    <a:bodyPr/>
                    <a:lstStyle/>
                    <a:p>
                      <a:pPr>
                        <a:lnSpc>
                          <a:spcPct val="150000"/>
                        </a:lnSpc>
                        <a:spcAft>
                          <a:spcPts val="0"/>
                        </a:spcAft>
                      </a:pPr>
                      <a:r>
                        <a:rPr lang="es-ES" sz="1200">
                          <a:effectLst/>
                        </a:rPr>
                        <a:t>Principal</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dirty="0">
                          <a:effectLst/>
                        </a:rPr>
                        <a:t>30mm</a:t>
                      </a:r>
                      <a:endParaRPr lang="es-ES" sz="1200" dirty="0">
                        <a:effectLst/>
                        <a:latin typeface="Calibri"/>
                        <a:ea typeface="Calibri"/>
                        <a:cs typeface="Times New Roman"/>
                      </a:endParaRPr>
                    </a:p>
                  </a:txBody>
                  <a:tcPr marL="68580" marR="68580" marT="0" marB="0"/>
                </a:tc>
              </a:tr>
              <a:tr h="0">
                <a:tc>
                  <a:txBody>
                    <a:bodyPr/>
                    <a:lstStyle/>
                    <a:p>
                      <a:pPr>
                        <a:lnSpc>
                          <a:spcPct val="150000"/>
                        </a:lnSpc>
                        <a:spcAft>
                          <a:spcPts val="0"/>
                        </a:spcAft>
                      </a:pPr>
                      <a:r>
                        <a:rPr lang="es-ES" sz="1200" dirty="0">
                          <a:effectLst/>
                        </a:rPr>
                        <a:t>Secundaria</a:t>
                      </a:r>
                      <a:endParaRPr lang="es-ES" sz="1200" dirty="0">
                        <a:effectLst/>
                        <a:latin typeface="Calibri"/>
                        <a:ea typeface="Calibri"/>
                        <a:cs typeface="Times New Roman"/>
                      </a:endParaRPr>
                    </a:p>
                  </a:txBody>
                  <a:tcPr marL="68580" marR="68580" marT="0" marB="0"/>
                </a:tc>
                <a:tc>
                  <a:txBody>
                    <a:bodyPr/>
                    <a:lstStyle/>
                    <a:p>
                      <a:pPr>
                        <a:lnSpc>
                          <a:spcPct val="150000"/>
                        </a:lnSpc>
                        <a:spcAft>
                          <a:spcPts val="0"/>
                        </a:spcAft>
                      </a:pPr>
                      <a:r>
                        <a:rPr lang="es-ES" sz="1200" dirty="0">
                          <a:effectLst/>
                        </a:rPr>
                        <a:t>17mm</a:t>
                      </a:r>
                      <a:endParaRPr lang="es-ES" sz="1200" dirty="0">
                        <a:effectLst/>
                        <a:latin typeface="Calibri"/>
                        <a:ea typeface="Calibri"/>
                        <a:cs typeface="Times New Roman"/>
                      </a:endParaRPr>
                    </a:p>
                  </a:txBody>
                  <a:tcPr marL="68580" marR="68580" marT="0" marB="0"/>
                </a:tc>
              </a:tr>
            </a:tbl>
          </a:graphicData>
        </a:graphic>
      </p:graphicFrame>
      <p:sp>
        <p:nvSpPr>
          <p:cNvPr id="8" name="7 CuadroTexto"/>
          <p:cNvSpPr txBox="1"/>
          <p:nvPr/>
        </p:nvSpPr>
        <p:spPr>
          <a:xfrm>
            <a:off x="5364088" y="4077072"/>
            <a:ext cx="2592288" cy="369332"/>
          </a:xfrm>
          <a:prstGeom prst="rect">
            <a:avLst/>
          </a:prstGeom>
          <a:noFill/>
        </p:spPr>
        <p:txBody>
          <a:bodyPr wrap="square" rtlCol="0">
            <a:spAutoFit/>
          </a:bodyPr>
          <a:lstStyle/>
          <a:p>
            <a:r>
              <a:rPr lang="es-ES" dirty="0" smtClean="0"/>
              <a:t>D2</a:t>
            </a:r>
            <a:r>
              <a:rPr lang="es-ES" dirty="0"/>
              <a:t>=(</a:t>
            </a:r>
            <a:r>
              <a:rPr lang="es-ES" dirty="0" smtClean="0"/>
              <a:t>D1*</a:t>
            </a:r>
            <a:r>
              <a:rPr lang="es-ES" dirty="0" err="1" smtClean="0"/>
              <a:t>Dif</a:t>
            </a:r>
            <a:r>
              <a:rPr lang="es-ES" dirty="0"/>
              <a:t>%)+</a:t>
            </a:r>
            <a:r>
              <a:rPr lang="es-ES" dirty="0" smtClean="0"/>
              <a:t>D1</a:t>
            </a:r>
            <a:endParaRPr lang="es-ES" dirty="0"/>
          </a:p>
        </p:txBody>
      </p:sp>
    </p:spTree>
    <p:extLst>
      <p:ext uri="{BB962C8B-B14F-4D97-AF65-F5344CB8AC3E}">
        <p14:creationId xmlns:p14="http://schemas.microsoft.com/office/powerpoint/2010/main" val="4288235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Material Para la Red</a:t>
            </a:r>
            <a:endParaRPr lang="pt-BR"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22</a:t>
            </a:fld>
            <a:endParaRPr lang="es-EC"/>
          </a:p>
        </p:txBody>
      </p:sp>
      <p:pic>
        <p:nvPicPr>
          <p:cNvPr id="8" name="7 Marcador de contenido"/>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57200" y="1772816"/>
            <a:ext cx="8507288" cy="2376264"/>
          </a:xfrm>
          <a:prstGeom prst="rect">
            <a:avLst/>
          </a:prstGeom>
          <a:noFill/>
          <a:ln>
            <a:noFill/>
          </a:ln>
        </p:spPr>
      </p:pic>
      <p:pic>
        <p:nvPicPr>
          <p:cNvPr id="9218" name="Picture 2" descr="http://www.valgroup.es/todasjpg/fam01/010120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692696"/>
            <a:ext cx="1459621" cy="108012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polyethylenewaterpipe.com/photo/pl276245-thin_walled_stainless_steel_pipe_apply_in_direct_drinking_water_pipe_syste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465" t="7427" b="4055"/>
          <a:stretch/>
        </p:blipFill>
        <p:spPr bwMode="auto">
          <a:xfrm>
            <a:off x="5634819" y="692696"/>
            <a:ext cx="1457461" cy="108012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ervicios.corferias.com/stand_virtual/images/01/2012/TUBERIA%20PP%2050mm%20PN%2010%20AZUL.jpg"/>
          <p:cNvPicPr>
            <a:picLocks noChangeAspect="1" noChangeArrowheads="1"/>
          </p:cNvPicPr>
          <p:nvPr/>
        </p:nvPicPr>
        <p:blipFill rotWithShape="1">
          <a:blip r:embed="rId5">
            <a:extLst>
              <a:ext uri="{28A0092B-C50C-407E-A947-70E740481C1C}">
                <a14:useLocalDpi xmlns:a14="http://schemas.microsoft.com/office/drawing/2010/main" val="0"/>
              </a:ext>
            </a:extLst>
          </a:blip>
          <a:srcRect t="16523"/>
          <a:stretch/>
        </p:blipFill>
        <p:spPr bwMode="auto">
          <a:xfrm>
            <a:off x="7750224" y="692696"/>
            <a:ext cx="781050" cy="10218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6 Tabla"/>
          <p:cNvGraphicFramePr>
            <a:graphicFrameLocks noGrp="1"/>
          </p:cNvGraphicFramePr>
          <p:nvPr>
            <p:extLst>
              <p:ext uri="{D42A27DB-BD31-4B8C-83A1-F6EECF244321}">
                <p14:modId xmlns:p14="http://schemas.microsoft.com/office/powerpoint/2010/main" val="1545433762"/>
              </p:ext>
            </p:extLst>
          </p:nvPr>
        </p:nvGraphicFramePr>
        <p:xfrm>
          <a:off x="179512" y="4293096"/>
          <a:ext cx="8784978" cy="1737360"/>
        </p:xfrm>
        <a:graphic>
          <a:graphicData uri="http://schemas.openxmlformats.org/drawingml/2006/table">
            <a:tbl>
              <a:tblPr firstRow="1" bandRow="1">
                <a:tableStyleId>{5940675A-B579-460E-94D1-54222C63F5DA}</a:tableStyleId>
              </a:tblPr>
              <a:tblGrid>
                <a:gridCol w="1464163"/>
                <a:gridCol w="1464163"/>
                <a:gridCol w="1464163"/>
                <a:gridCol w="1464163"/>
                <a:gridCol w="1464163"/>
                <a:gridCol w="1464163"/>
              </a:tblGrid>
              <a:tr h="583644">
                <a:tc>
                  <a:txBody>
                    <a:bodyPr/>
                    <a:lstStyle/>
                    <a:p>
                      <a:pPr algn="ctr"/>
                      <a:r>
                        <a:rPr lang="es-ES" dirty="0" smtClean="0"/>
                        <a:t>Línea</a:t>
                      </a:r>
                      <a:endParaRPr lang="es-ES" dirty="0"/>
                    </a:p>
                  </a:txBody>
                  <a:tcPr/>
                </a:tc>
                <a:tc>
                  <a:txBody>
                    <a:bodyPr/>
                    <a:lstStyle/>
                    <a:p>
                      <a:pPr algn="ctr"/>
                      <a:r>
                        <a:rPr lang="es-ES" dirty="0" err="1" smtClean="0"/>
                        <a:t>Diam</a:t>
                      </a:r>
                      <a:r>
                        <a:rPr lang="es-ES" dirty="0" smtClean="0"/>
                        <a:t>. Interior</a:t>
                      </a:r>
                      <a:endParaRPr lang="es-ES" dirty="0"/>
                    </a:p>
                  </a:txBody>
                  <a:tcPr/>
                </a:tc>
                <a:tc>
                  <a:txBody>
                    <a:bodyPr/>
                    <a:lstStyle/>
                    <a:p>
                      <a:pPr algn="ctr"/>
                      <a:r>
                        <a:rPr lang="es-ES" dirty="0" smtClean="0"/>
                        <a:t>Pres. Máx. </a:t>
                      </a:r>
                      <a:r>
                        <a:rPr lang="es-ES" dirty="0" err="1" smtClean="0"/>
                        <a:t>Op</a:t>
                      </a:r>
                      <a:r>
                        <a:rPr lang="es-ES" dirty="0" smtClean="0"/>
                        <a:t>.</a:t>
                      </a:r>
                      <a:endParaRPr lang="es-ES" dirty="0"/>
                    </a:p>
                  </a:txBody>
                  <a:tcPr/>
                </a:tc>
                <a:tc>
                  <a:txBody>
                    <a:bodyPr/>
                    <a:lstStyle/>
                    <a:p>
                      <a:pPr algn="ctr"/>
                      <a:r>
                        <a:rPr lang="es-ES" dirty="0" err="1" smtClean="0"/>
                        <a:t>Temp</a:t>
                      </a:r>
                      <a:r>
                        <a:rPr lang="es-ES" dirty="0" smtClean="0"/>
                        <a:t>. Max. </a:t>
                      </a:r>
                      <a:endParaRPr lang="es-ES" dirty="0"/>
                    </a:p>
                  </a:txBody>
                  <a:tcPr/>
                </a:tc>
                <a:tc>
                  <a:txBody>
                    <a:bodyPr/>
                    <a:lstStyle/>
                    <a:p>
                      <a:pPr algn="ctr"/>
                      <a:r>
                        <a:rPr lang="es-ES" dirty="0" smtClean="0"/>
                        <a:t>Tiempo de Vida </a:t>
                      </a:r>
                      <a:r>
                        <a:rPr lang="es-ES" dirty="0" err="1" smtClean="0"/>
                        <a:t>Util</a:t>
                      </a:r>
                      <a:endParaRPr lang="es-ES" dirty="0"/>
                    </a:p>
                  </a:txBody>
                  <a:tcPr/>
                </a:tc>
                <a:tc>
                  <a:txBody>
                    <a:bodyPr/>
                    <a:lstStyle/>
                    <a:p>
                      <a:pPr algn="ctr"/>
                      <a:r>
                        <a:rPr lang="es-ES" dirty="0" smtClean="0"/>
                        <a:t>Material</a:t>
                      </a:r>
                      <a:endParaRPr lang="es-ES" dirty="0"/>
                    </a:p>
                  </a:txBody>
                  <a:tcPr/>
                </a:tc>
              </a:tr>
              <a:tr h="333511">
                <a:tc>
                  <a:txBody>
                    <a:bodyPr/>
                    <a:lstStyle/>
                    <a:p>
                      <a:pPr algn="ctr"/>
                      <a:endParaRPr lang="es-ES" dirty="0"/>
                    </a:p>
                  </a:txBody>
                  <a:tcPr/>
                </a:tc>
                <a:tc>
                  <a:txBody>
                    <a:bodyPr/>
                    <a:lstStyle/>
                    <a:p>
                      <a:pPr algn="ctr"/>
                      <a:r>
                        <a:rPr lang="es-ES" dirty="0" smtClean="0"/>
                        <a:t>(mm)</a:t>
                      </a:r>
                      <a:endParaRPr lang="es-ES" dirty="0"/>
                    </a:p>
                  </a:txBody>
                  <a:tcPr/>
                </a:tc>
                <a:tc>
                  <a:txBody>
                    <a:bodyPr/>
                    <a:lstStyle/>
                    <a:p>
                      <a:pPr algn="ctr"/>
                      <a:r>
                        <a:rPr lang="es-ES" dirty="0" smtClean="0"/>
                        <a:t>Bar</a:t>
                      </a:r>
                      <a:r>
                        <a:rPr lang="es-ES" baseline="0" dirty="0" smtClean="0"/>
                        <a:t> (psi)</a:t>
                      </a:r>
                      <a:endParaRPr lang="es-ES" dirty="0"/>
                    </a:p>
                  </a:txBody>
                  <a:tcPr/>
                </a:tc>
                <a:tc>
                  <a:txBody>
                    <a:bodyPr/>
                    <a:lstStyle/>
                    <a:p>
                      <a:pPr algn="ctr"/>
                      <a:r>
                        <a:rPr lang="es-ES" dirty="0" smtClean="0"/>
                        <a:t>º</a:t>
                      </a:r>
                      <a:r>
                        <a:rPr lang="es-ES" baseline="0" dirty="0" smtClean="0"/>
                        <a:t> C</a:t>
                      </a:r>
                      <a:endParaRPr lang="es-ES" dirty="0"/>
                    </a:p>
                  </a:txBody>
                  <a:tcPr/>
                </a:tc>
                <a:tc>
                  <a:txBody>
                    <a:bodyPr/>
                    <a:lstStyle/>
                    <a:p>
                      <a:pPr algn="ctr"/>
                      <a:r>
                        <a:rPr lang="es-ES" dirty="0" smtClean="0"/>
                        <a:t>Años</a:t>
                      </a:r>
                      <a:endParaRPr lang="es-ES" dirty="0"/>
                    </a:p>
                  </a:txBody>
                  <a:tcPr/>
                </a:tc>
                <a:tc>
                  <a:txBody>
                    <a:bodyPr/>
                    <a:lstStyle/>
                    <a:p>
                      <a:pPr algn="ctr"/>
                      <a:endParaRPr lang="es-ES" dirty="0"/>
                    </a:p>
                  </a:txBody>
                  <a:tcPr/>
                </a:tc>
              </a:tr>
              <a:tr h="333511">
                <a:tc>
                  <a:txBody>
                    <a:bodyPr/>
                    <a:lstStyle/>
                    <a:p>
                      <a:pPr algn="ctr"/>
                      <a:r>
                        <a:rPr lang="es-ES" dirty="0" smtClean="0"/>
                        <a:t>Principal</a:t>
                      </a:r>
                      <a:endParaRPr lang="es-ES" dirty="0"/>
                    </a:p>
                  </a:txBody>
                  <a:tcPr/>
                </a:tc>
                <a:tc>
                  <a:txBody>
                    <a:bodyPr/>
                    <a:lstStyle/>
                    <a:p>
                      <a:pPr algn="ctr"/>
                      <a:r>
                        <a:rPr lang="es-ES" dirty="0" smtClean="0"/>
                        <a:t>20</a:t>
                      </a:r>
                      <a:endParaRPr lang="es-ES" dirty="0"/>
                    </a:p>
                  </a:txBody>
                  <a:tcPr/>
                </a:tc>
                <a:tc>
                  <a:txBody>
                    <a:bodyPr/>
                    <a:lstStyle/>
                    <a:p>
                      <a:pPr algn="ctr"/>
                      <a:r>
                        <a:rPr lang="es-ES" dirty="0" smtClean="0"/>
                        <a:t>20 (290)</a:t>
                      </a:r>
                      <a:endParaRPr lang="es-ES" dirty="0"/>
                    </a:p>
                  </a:txBody>
                  <a:tcPr/>
                </a:tc>
                <a:tc>
                  <a:txBody>
                    <a:bodyPr/>
                    <a:lstStyle/>
                    <a:p>
                      <a:pPr algn="ctr"/>
                      <a:r>
                        <a:rPr lang="es-ES" dirty="0" smtClean="0"/>
                        <a:t>60</a:t>
                      </a:r>
                      <a:endParaRPr lang="es-ES" dirty="0"/>
                    </a:p>
                  </a:txBody>
                  <a:tcPr/>
                </a:tc>
                <a:tc>
                  <a:txBody>
                    <a:bodyPr/>
                    <a:lstStyle/>
                    <a:p>
                      <a:pPr algn="ctr"/>
                      <a:r>
                        <a:rPr lang="es-ES" dirty="0" smtClean="0"/>
                        <a:t>50</a:t>
                      </a:r>
                      <a:endParaRPr lang="es-ES" dirty="0"/>
                    </a:p>
                  </a:txBody>
                  <a:tcPr/>
                </a:tc>
                <a:tc>
                  <a:txBody>
                    <a:bodyPr/>
                    <a:lstStyle/>
                    <a:p>
                      <a:pPr algn="ctr"/>
                      <a:r>
                        <a:rPr lang="es-ES" dirty="0" smtClean="0"/>
                        <a:t>Polipropileno</a:t>
                      </a:r>
                      <a:endParaRPr lang="es-ES" dirty="0"/>
                    </a:p>
                  </a:txBody>
                  <a:tcPr/>
                </a:tc>
              </a:tr>
              <a:tr h="333511">
                <a:tc>
                  <a:txBody>
                    <a:bodyPr/>
                    <a:lstStyle/>
                    <a:p>
                      <a:pPr algn="ctr"/>
                      <a:r>
                        <a:rPr lang="es-ES" dirty="0" smtClean="0"/>
                        <a:t>Secundaria</a:t>
                      </a:r>
                      <a:endParaRPr lang="es-ES" dirty="0"/>
                    </a:p>
                  </a:txBody>
                  <a:tcPr/>
                </a:tc>
                <a:tc>
                  <a:txBody>
                    <a:bodyPr/>
                    <a:lstStyle/>
                    <a:p>
                      <a:pPr algn="ctr"/>
                      <a:r>
                        <a:rPr lang="es-ES" dirty="0" smtClean="0"/>
                        <a:t>32</a:t>
                      </a:r>
                      <a:endParaRPr lang="es-E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dirty="0" smtClean="0"/>
                        <a:t>20 (290)</a:t>
                      </a:r>
                    </a:p>
                  </a:txBody>
                  <a:tcPr/>
                </a:tc>
                <a:tc>
                  <a:txBody>
                    <a:bodyPr/>
                    <a:lstStyle/>
                    <a:p>
                      <a:pPr algn="ctr"/>
                      <a:r>
                        <a:rPr lang="es-ES" dirty="0" smtClean="0"/>
                        <a:t>60</a:t>
                      </a:r>
                      <a:endParaRPr lang="es-ES" dirty="0"/>
                    </a:p>
                  </a:txBody>
                  <a:tcPr/>
                </a:tc>
                <a:tc>
                  <a:txBody>
                    <a:bodyPr/>
                    <a:lstStyle/>
                    <a:p>
                      <a:pPr algn="ctr"/>
                      <a:r>
                        <a:rPr lang="es-ES" dirty="0" smtClean="0"/>
                        <a:t>50</a:t>
                      </a:r>
                      <a:endParaRPr lang="es-ES" dirty="0"/>
                    </a:p>
                  </a:txBody>
                  <a:tcPr/>
                </a:tc>
                <a:tc>
                  <a:txBody>
                    <a:bodyPr/>
                    <a:lstStyle/>
                    <a:p>
                      <a:pPr algn="ctr"/>
                      <a:r>
                        <a:rPr lang="es-ES" dirty="0" smtClean="0"/>
                        <a:t>Polipropileno</a:t>
                      </a:r>
                      <a:endParaRPr lang="es-ES" dirty="0"/>
                    </a:p>
                  </a:txBody>
                  <a:tcPr/>
                </a:tc>
              </a:tr>
            </a:tbl>
          </a:graphicData>
        </a:graphic>
      </p:graphicFrame>
    </p:spTree>
    <p:extLst>
      <p:ext uri="{BB962C8B-B14F-4D97-AF65-F5344CB8AC3E}">
        <p14:creationId xmlns:p14="http://schemas.microsoft.com/office/powerpoint/2010/main" val="4288235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Compresor  Para la Red de Aire</a:t>
            </a:r>
            <a:endParaRPr lang="pt-BR"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23</a:t>
            </a:fld>
            <a:endParaRPr lang="es-EC"/>
          </a:p>
        </p:txBody>
      </p:sp>
      <p:sp>
        <p:nvSpPr>
          <p:cNvPr id="7" name="6 Marcador de contenido"/>
          <p:cNvSpPr>
            <a:spLocks noGrp="1"/>
          </p:cNvSpPr>
          <p:nvPr>
            <p:ph idx="1"/>
          </p:nvPr>
        </p:nvSpPr>
        <p:spPr>
          <a:xfrm>
            <a:off x="457200" y="908720"/>
            <a:ext cx="8229600" cy="4968551"/>
          </a:xfrm>
        </p:spPr>
        <p:txBody>
          <a:bodyPr/>
          <a:lstStyle/>
          <a:p>
            <a:endParaRPr lang="es-ES" dirty="0"/>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12776"/>
            <a:ext cx="7488832" cy="231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8 Imagen"/>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l="56518" r="3129" b="34792"/>
          <a:stretch/>
        </p:blipFill>
        <p:spPr bwMode="auto">
          <a:xfrm>
            <a:off x="604846" y="3986055"/>
            <a:ext cx="1948722" cy="1751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9 Imagen"/>
          <p:cNvPicPr/>
          <p:nvPr/>
        </p:nvPicPr>
        <p:blipFill rotWithShape="1">
          <a:blip r:embed="rId5">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a:ext>
            </a:extLst>
          </a:blip>
          <a:srcRect t="65766" r="5922"/>
          <a:stretch/>
        </p:blipFill>
        <p:spPr bwMode="auto">
          <a:xfrm>
            <a:off x="2699792" y="3942255"/>
            <a:ext cx="5832648" cy="1795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8235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8350696" cy="1470025"/>
          </a:xfrm>
        </p:spPr>
        <p:txBody>
          <a:bodyPr/>
          <a:lstStyle/>
          <a:p>
            <a:r>
              <a:rPr lang="es-ES" sz="3000" dirty="0">
                <a:solidFill>
                  <a:schemeClr val="tx1"/>
                </a:solidFill>
              </a:rPr>
              <a:t>4. INSTALACION Y PUESTA EN MARCHA</a:t>
            </a:r>
            <a:endParaRPr lang="pt-BR" sz="3000" dirty="0">
              <a:solidFill>
                <a:schemeClr val="tx1"/>
              </a:solidFill>
            </a:endParaRPr>
          </a:p>
        </p:txBody>
      </p:sp>
      <p:sp>
        <p:nvSpPr>
          <p:cNvPr id="3" name="2 Subtítulo"/>
          <p:cNvSpPr>
            <a:spLocks noGrp="1"/>
          </p:cNvSpPr>
          <p:nvPr>
            <p:ph type="subTitle" idx="1"/>
          </p:nvPr>
        </p:nvSpPr>
        <p:spPr/>
        <p:txBody>
          <a:bodyPr/>
          <a:lstStyle/>
          <a:p>
            <a:endParaRPr lang="es-ES"/>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24</a:t>
            </a:fld>
            <a:endParaRPr lang="es-EC"/>
          </a:p>
        </p:txBody>
      </p:sp>
    </p:spTree>
    <p:extLst>
      <p:ext uri="{BB962C8B-B14F-4D97-AF65-F5344CB8AC3E}">
        <p14:creationId xmlns:p14="http://schemas.microsoft.com/office/powerpoint/2010/main" val="1877305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chemeClr val="tx1"/>
                </a:solidFill>
              </a:rPr>
              <a:t>4. INSTALACION Y PUESTA EN MARCHA</a:t>
            </a:r>
            <a:endParaRPr lang="pt-BR" dirty="0">
              <a:solidFill>
                <a:schemeClr val="tx1"/>
              </a:solidFill>
            </a:endParaRPr>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25</a:t>
            </a:fld>
            <a:endParaRPr lang="es-EC"/>
          </a:p>
        </p:txBody>
      </p:sp>
      <p:sp>
        <p:nvSpPr>
          <p:cNvPr id="7" name="6 Marcador de contenido"/>
          <p:cNvSpPr>
            <a:spLocks noGrp="1"/>
          </p:cNvSpPr>
          <p:nvPr>
            <p:ph idx="1"/>
          </p:nvPr>
        </p:nvSpPr>
        <p:spPr>
          <a:xfrm>
            <a:off x="179512" y="620688"/>
            <a:ext cx="8784976" cy="5616624"/>
          </a:xfrm>
        </p:spPr>
        <p:txBody>
          <a:bodyPr>
            <a:normAutofit/>
          </a:bodyPr>
          <a:lstStyle/>
          <a:p>
            <a:pPr marL="0" indent="0">
              <a:buNone/>
            </a:pPr>
            <a:r>
              <a:rPr lang="es-ES" sz="1900" b="1" dirty="0" smtClean="0"/>
              <a:t>PLANIFICION DE ACTIVIDADES:</a:t>
            </a:r>
          </a:p>
          <a:p>
            <a:pPr marL="0" indent="0">
              <a:buNone/>
            </a:pPr>
            <a:r>
              <a:rPr lang="es-ES" sz="1900" dirty="0" smtClean="0"/>
              <a:t>Se realizó </a:t>
            </a:r>
            <a:r>
              <a:rPr lang="es-ES" sz="1900" dirty="0"/>
              <a:t>una organización de actividades necesarias para ejecutar la instalación y puesta en marcha de la red de </a:t>
            </a:r>
            <a:r>
              <a:rPr lang="es-ES" sz="1900" dirty="0" smtClean="0"/>
              <a:t>aire. </a:t>
            </a:r>
            <a:r>
              <a:rPr lang="es-ES" sz="1900" dirty="0"/>
              <a:t>Este diagrama se presenta en el </a:t>
            </a:r>
            <a:r>
              <a:rPr lang="es-ES" sz="1900" b="1" dirty="0">
                <a:hlinkClick r:id="rId2" action="ppaction://hlinkfile"/>
              </a:rPr>
              <a:t>ANEXO D</a:t>
            </a:r>
            <a:r>
              <a:rPr lang="es-ES" sz="1900" dirty="0" smtClean="0"/>
              <a:t>.</a:t>
            </a:r>
          </a:p>
          <a:p>
            <a:pPr marL="0" indent="0">
              <a:buNone/>
            </a:pPr>
            <a:r>
              <a:rPr lang="es-ES" sz="1900" b="1" dirty="0" smtClean="0"/>
              <a:t>ADQUISICIÓN </a:t>
            </a:r>
            <a:r>
              <a:rPr lang="es-ES" sz="1900" b="1" dirty="0"/>
              <a:t>DE </a:t>
            </a:r>
            <a:r>
              <a:rPr lang="es-ES" sz="1900" b="1" dirty="0" smtClean="0"/>
              <a:t>MATERIALES:</a:t>
            </a:r>
          </a:p>
          <a:p>
            <a:pPr marL="0" indent="0">
              <a:buNone/>
            </a:pPr>
            <a:r>
              <a:rPr lang="es-ES" sz="1900" dirty="0"/>
              <a:t>En base a los planos de pre diseño del sistema presentado en el </a:t>
            </a:r>
            <a:r>
              <a:rPr lang="es-ES" sz="1900" b="1" dirty="0">
                <a:hlinkClick r:id="rId3" action="ppaction://hlinkfile"/>
              </a:rPr>
              <a:t>ANEXO B</a:t>
            </a:r>
            <a:r>
              <a:rPr lang="es-ES" sz="1900" dirty="0"/>
              <a:t>, se genera un listado de materiales y equipos necesarios para la instalación y puesta en marcha del sistema. De estos materiales se realiza el análisis de disponibilidad de materiales en bodega, y necesidad de compra. Posteriormente se procede con el proceso de compra de materiales de la empresa INCOAYAM.</a:t>
            </a:r>
          </a:p>
          <a:p>
            <a:pPr marL="0" indent="0">
              <a:buNone/>
            </a:pPr>
            <a:endParaRPr lang="es-ES" sz="2800" dirty="0" smtClean="0"/>
          </a:p>
          <a:p>
            <a:pPr marL="0" indent="0">
              <a:buNone/>
            </a:pPr>
            <a:endParaRPr lang="es-ES" sz="2800" dirty="0"/>
          </a:p>
        </p:txBody>
      </p:sp>
      <p:pic>
        <p:nvPicPr>
          <p:cNvPr id="8" name="7 Imagen" descr="C:\Users\ROBERTO\Downloads\IMG02144-20120702-1056.jpg"/>
          <p:cNvPicPr/>
          <p:nvPr/>
        </p:nvPicPr>
        <p:blipFill rotWithShape="1">
          <a:blip r:embed="rId4" cstate="print">
            <a:extLst>
              <a:ext uri="{28A0092B-C50C-407E-A947-70E740481C1C}">
                <a14:useLocalDpi xmlns:a14="http://schemas.microsoft.com/office/drawing/2010/main"/>
              </a:ext>
            </a:extLst>
          </a:blip>
          <a:srcRect/>
          <a:stretch/>
        </p:blipFill>
        <p:spPr bwMode="auto">
          <a:xfrm>
            <a:off x="2915816" y="3645024"/>
            <a:ext cx="3816423" cy="2530226"/>
          </a:xfrm>
          <a:prstGeom prst="rect">
            <a:avLst/>
          </a:prstGeom>
          <a:noFill/>
          <a:ln>
            <a:noFill/>
          </a:ln>
          <a:extLst>
            <a:ext uri="{53640926-AAD7-44D8-BBD7-CCE9431645EC}">
              <a14:shadowObscured xmlns:a14="http://schemas.microsoft.com/office/drawing/2010/main"/>
            </a:ext>
          </a:extLst>
        </p:spPr>
      </p:pic>
      <p:sp>
        <p:nvSpPr>
          <p:cNvPr id="9" name="8 CuadroTexto"/>
          <p:cNvSpPr txBox="1"/>
          <p:nvPr/>
        </p:nvSpPr>
        <p:spPr>
          <a:xfrm>
            <a:off x="215524" y="4437112"/>
            <a:ext cx="2952328" cy="646331"/>
          </a:xfrm>
          <a:prstGeom prst="rect">
            <a:avLst/>
          </a:prstGeom>
          <a:noFill/>
        </p:spPr>
        <p:txBody>
          <a:bodyPr wrap="square" rtlCol="0">
            <a:spAutoFit/>
          </a:bodyPr>
          <a:lstStyle/>
          <a:p>
            <a:r>
              <a:rPr lang="es-ES" dirty="0" smtClean="0"/>
              <a:t>LUGAR DE UBICACIÓN DEL </a:t>
            </a:r>
          </a:p>
          <a:p>
            <a:r>
              <a:rPr lang="es-ES" dirty="0" smtClean="0"/>
              <a:t>COMPRESOR:</a:t>
            </a:r>
            <a:endParaRPr lang="es-ES" dirty="0"/>
          </a:p>
        </p:txBody>
      </p:sp>
    </p:spTree>
    <p:extLst>
      <p:ext uri="{BB962C8B-B14F-4D97-AF65-F5344CB8AC3E}">
        <p14:creationId xmlns:p14="http://schemas.microsoft.com/office/powerpoint/2010/main" val="4288235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marL="0" indent="0"/>
            <a:r>
              <a:rPr lang="es-ES" dirty="0"/>
              <a:t>MONTAJE DEL COMPRESOR</a:t>
            </a:r>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26</a:t>
            </a:fld>
            <a:endParaRPr lang="es-EC"/>
          </a:p>
        </p:txBody>
      </p:sp>
      <p:pic>
        <p:nvPicPr>
          <p:cNvPr id="8" name="7 Marcador de contenido"/>
          <p:cNvPicPr>
            <a:picLocks noGrp="1"/>
          </p:cNvPicPr>
          <p:nvPr>
            <p:ph idx="1"/>
          </p:nvPr>
        </p:nvPicPr>
        <p:blipFill rotWithShape="1">
          <a:blip r:embed="rId2" cstate="print">
            <a:extLst>
              <a:ext uri="{28A0092B-C50C-407E-A947-70E740481C1C}">
                <a14:useLocalDpi xmlns:a14="http://schemas.microsoft.com/office/drawing/2010/main"/>
              </a:ext>
            </a:extLst>
          </a:blip>
          <a:srcRect/>
          <a:stretch/>
        </p:blipFill>
        <p:spPr bwMode="auto">
          <a:xfrm>
            <a:off x="531138" y="849241"/>
            <a:ext cx="2520280" cy="2016224"/>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3" cstate="print">
            <a:extLst>
              <a:ext uri="{28A0092B-C50C-407E-A947-70E740481C1C}">
                <a14:useLocalDpi xmlns:a14="http://schemas.microsoft.com/office/drawing/2010/main"/>
              </a:ext>
            </a:extLst>
          </a:blip>
          <a:srcRect/>
          <a:stretch/>
        </p:blipFill>
        <p:spPr bwMode="auto">
          <a:xfrm>
            <a:off x="2007302" y="2852936"/>
            <a:ext cx="2592288" cy="1684117"/>
          </a:xfrm>
          <a:prstGeom prst="rect">
            <a:avLst/>
          </a:prstGeom>
          <a:ln>
            <a:noFill/>
          </a:ln>
          <a:extLst>
            <a:ext uri="{53640926-AAD7-44D8-BBD7-CCE9431645EC}">
              <a14:shadowObscured xmlns:a14="http://schemas.microsoft.com/office/drawing/2010/main"/>
            </a:ext>
          </a:extLst>
        </p:spPr>
      </p:pic>
      <p:pic>
        <p:nvPicPr>
          <p:cNvPr id="10" name="9 Imagen"/>
          <p:cNvPicPr/>
          <p:nvPr/>
        </p:nvPicPr>
        <p:blipFill rotWithShape="1">
          <a:blip r:embed="rId4" cstate="print">
            <a:extLst>
              <a:ext uri="{28A0092B-C50C-407E-A947-70E740481C1C}">
                <a14:useLocalDpi xmlns:a14="http://schemas.microsoft.com/office/drawing/2010/main"/>
              </a:ext>
            </a:extLst>
          </a:blip>
          <a:srcRect/>
          <a:stretch/>
        </p:blipFill>
        <p:spPr bwMode="auto">
          <a:xfrm>
            <a:off x="4932040" y="2852936"/>
            <a:ext cx="4076866" cy="3024336"/>
          </a:xfrm>
          <a:prstGeom prst="rect">
            <a:avLst/>
          </a:prstGeom>
          <a:ln>
            <a:noFill/>
          </a:ln>
          <a:extLst>
            <a:ext uri="{53640926-AAD7-44D8-BBD7-CCE9431645EC}">
              <a14:shadowObscured xmlns:a14="http://schemas.microsoft.com/office/drawing/2010/main"/>
            </a:ext>
          </a:extLst>
        </p:spPr>
      </p:pic>
      <p:pic>
        <p:nvPicPr>
          <p:cNvPr id="6145"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l="28422" t="40631" r="23812" b="29685"/>
          <a:stretch/>
        </p:blipFill>
        <p:spPr bwMode="auto">
          <a:xfrm>
            <a:off x="335540" y="4537053"/>
            <a:ext cx="4264050"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531138" y="522575"/>
            <a:ext cx="2952328" cy="369332"/>
          </a:xfrm>
          <a:prstGeom prst="rect">
            <a:avLst/>
          </a:prstGeom>
          <a:noFill/>
        </p:spPr>
        <p:txBody>
          <a:bodyPr wrap="square" rtlCol="0">
            <a:spAutoFit/>
          </a:bodyPr>
          <a:lstStyle/>
          <a:p>
            <a:r>
              <a:rPr lang="es-ES" dirty="0" smtClean="0"/>
              <a:t>TECHO:</a:t>
            </a:r>
            <a:endParaRPr lang="es-ES" dirty="0"/>
          </a:p>
        </p:txBody>
      </p:sp>
      <p:sp>
        <p:nvSpPr>
          <p:cNvPr id="13" name="12 CuadroTexto"/>
          <p:cNvSpPr txBox="1"/>
          <p:nvPr/>
        </p:nvSpPr>
        <p:spPr>
          <a:xfrm>
            <a:off x="3123426" y="2483604"/>
            <a:ext cx="2952328" cy="369332"/>
          </a:xfrm>
          <a:prstGeom prst="rect">
            <a:avLst/>
          </a:prstGeom>
          <a:noFill/>
        </p:spPr>
        <p:txBody>
          <a:bodyPr wrap="square" rtlCol="0">
            <a:spAutoFit/>
          </a:bodyPr>
          <a:lstStyle/>
          <a:p>
            <a:r>
              <a:rPr lang="es-ES" dirty="0" smtClean="0"/>
              <a:t>CERCA:</a:t>
            </a:r>
            <a:endParaRPr lang="es-ES" dirty="0"/>
          </a:p>
        </p:txBody>
      </p:sp>
      <p:sp>
        <p:nvSpPr>
          <p:cNvPr id="14" name="13 CuadroTexto"/>
          <p:cNvSpPr txBox="1"/>
          <p:nvPr/>
        </p:nvSpPr>
        <p:spPr>
          <a:xfrm>
            <a:off x="171098" y="4180446"/>
            <a:ext cx="2952328" cy="369332"/>
          </a:xfrm>
          <a:prstGeom prst="rect">
            <a:avLst/>
          </a:prstGeom>
          <a:noFill/>
        </p:spPr>
        <p:txBody>
          <a:bodyPr wrap="square" rtlCol="0">
            <a:spAutoFit/>
          </a:bodyPr>
          <a:lstStyle/>
          <a:p>
            <a:r>
              <a:rPr lang="es-ES" dirty="0" smtClean="0"/>
              <a:t>ANCLAJE:</a:t>
            </a:r>
            <a:endParaRPr lang="es-ES" dirty="0"/>
          </a:p>
        </p:txBody>
      </p:sp>
      <p:pic>
        <p:nvPicPr>
          <p:cNvPr id="15" name="14 Imagen"/>
          <p:cNvPicPr/>
          <p:nvPr/>
        </p:nvPicPr>
        <p:blipFill rotWithShape="1">
          <a:blip r:embed="rId6" cstate="print">
            <a:extLst>
              <a:ext uri="{28A0092B-C50C-407E-A947-70E740481C1C}">
                <a14:useLocalDpi xmlns:a14="http://schemas.microsoft.com/office/drawing/2010/main"/>
              </a:ext>
            </a:extLst>
          </a:blip>
          <a:srcRect l="2927" t="16700" r="-2927" b="14722"/>
          <a:stretch/>
        </p:blipFill>
        <p:spPr bwMode="auto">
          <a:xfrm>
            <a:off x="6691775" y="801327"/>
            <a:ext cx="2448272" cy="2051609"/>
          </a:xfrm>
          <a:prstGeom prst="rect">
            <a:avLst/>
          </a:prstGeom>
          <a:ln>
            <a:noFill/>
          </a:ln>
          <a:extLst>
            <a:ext uri="{53640926-AAD7-44D8-BBD7-CCE9431645EC}">
              <a14:shadowObscured xmlns:a14="http://schemas.microsoft.com/office/drawing/2010/main"/>
            </a:ext>
          </a:extLst>
        </p:spPr>
      </p:pic>
      <p:graphicFrame>
        <p:nvGraphicFramePr>
          <p:cNvPr id="12" name="11 Tabla"/>
          <p:cNvGraphicFramePr>
            <a:graphicFrameLocks noGrp="1"/>
          </p:cNvGraphicFramePr>
          <p:nvPr>
            <p:extLst>
              <p:ext uri="{D42A27DB-BD31-4B8C-83A1-F6EECF244321}">
                <p14:modId xmlns:p14="http://schemas.microsoft.com/office/powerpoint/2010/main" val="1310290806"/>
              </p:ext>
            </p:extLst>
          </p:nvPr>
        </p:nvGraphicFramePr>
        <p:xfrm>
          <a:off x="4312430" y="891907"/>
          <a:ext cx="2367850" cy="1920240"/>
        </p:xfrm>
        <a:graphic>
          <a:graphicData uri="http://schemas.openxmlformats.org/drawingml/2006/table">
            <a:tbl>
              <a:tblPr firstRow="1" firstCol="1" bandRow="1">
                <a:tableStyleId>{5C22544A-7EE6-4342-B048-85BDC9FD1C3A}</a:tableStyleId>
              </a:tblPr>
              <a:tblGrid>
                <a:gridCol w="936104"/>
                <a:gridCol w="1431746"/>
              </a:tblGrid>
              <a:tr h="0">
                <a:tc>
                  <a:txBody>
                    <a:bodyPr/>
                    <a:lstStyle/>
                    <a:p>
                      <a:pPr>
                        <a:lnSpc>
                          <a:spcPct val="150000"/>
                        </a:lnSpc>
                        <a:spcAft>
                          <a:spcPts val="0"/>
                        </a:spcAft>
                      </a:pPr>
                      <a:r>
                        <a:rPr lang="es-ES" sz="1200">
                          <a:effectLst/>
                        </a:rPr>
                        <a:t>MARCA</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a:effectLst/>
                        </a:rPr>
                        <a:t>WEG</a:t>
                      </a:r>
                      <a:endParaRPr lang="es-ES" sz="1200">
                        <a:effectLst/>
                        <a:latin typeface="Calibri"/>
                        <a:ea typeface="Calibri"/>
                        <a:cs typeface="Times New Roman"/>
                      </a:endParaRPr>
                    </a:p>
                  </a:txBody>
                  <a:tcPr marL="68580" marR="68580" marT="0" marB="0"/>
                </a:tc>
              </a:tr>
              <a:tr h="0">
                <a:tc>
                  <a:txBody>
                    <a:bodyPr/>
                    <a:lstStyle/>
                    <a:p>
                      <a:pPr>
                        <a:lnSpc>
                          <a:spcPct val="150000"/>
                        </a:lnSpc>
                        <a:spcAft>
                          <a:spcPts val="0"/>
                        </a:spcAft>
                      </a:pPr>
                      <a:r>
                        <a:rPr lang="es-ES" sz="1200" dirty="0" smtClean="0">
                          <a:effectLst/>
                          <a:latin typeface="+mn-lt"/>
                          <a:ea typeface="+mn-ea"/>
                          <a:cs typeface="+mn-cs"/>
                        </a:rPr>
                        <a:t>S/N</a:t>
                      </a:r>
                      <a:endParaRPr lang="es-ES" sz="1200" dirty="0">
                        <a:effectLst/>
                        <a:latin typeface="Calibri"/>
                        <a:ea typeface="Calibri"/>
                        <a:cs typeface="Times New Roman"/>
                      </a:endParaRPr>
                    </a:p>
                  </a:txBody>
                  <a:tcPr marL="68580" marR="68580" marT="0" marB="0"/>
                </a:tc>
                <a:tc>
                  <a:txBody>
                    <a:bodyPr/>
                    <a:lstStyle/>
                    <a:p>
                      <a:pPr>
                        <a:lnSpc>
                          <a:spcPct val="150000"/>
                        </a:lnSpc>
                        <a:spcAft>
                          <a:spcPts val="0"/>
                        </a:spcAft>
                      </a:pPr>
                      <a:r>
                        <a:rPr lang="es-ES" sz="1200">
                          <a:effectLst/>
                        </a:rPr>
                        <a:t>00736ET3YAL132S</a:t>
                      </a:r>
                      <a:endParaRPr lang="es-ES" sz="1200">
                        <a:effectLst/>
                        <a:latin typeface="Calibri"/>
                        <a:ea typeface="Calibri"/>
                        <a:cs typeface="Times New Roman"/>
                      </a:endParaRPr>
                    </a:p>
                  </a:txBody>
                  <a:tcPr marL="68580" marR="68580" marT="0" marB="0"/>
                </a:tc>
              </a:tr>
              <a:tr h="0">
                <a:tc>
                  <a:txBody>
                    <a:bodyPr/>
                    <a:lstStyle/>
                    <a:p>
                      <a:pPr>
                        <a:lnSpc>
                          <a:spcPct val="150000"/>
                        </a:lnSpc>
                        <a:spcAft>
                          <a:spcPts val="0"/>
                        </a:spcAft>
                      </a:pPr>
                      <a:r>
                        <a:rPr lang="es-ES" sz="1200">
                          <a:effectLst/>
                        </a:rPr>
                        <a:t>POTENCIA</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a:effectLst/>
                        </a:rPr>
                        <a:t>10 HP @ 1760 RPM</a:t>
                      </a:r>
                      <a:endParaRPr lang="es-ES" sz="1200">
                        <a:effectLst/>
                        <a:latin typeface="Calibri"/>
                        <a:ea typeface="Calibri"/>
                        <a:cs typeface="Times New Roman"/>
                      </a:endParaRPr>
                    </a:p>
                  </a:txBody>
                  <a:tcPr marL="68580" marR="68580" marT="0" marB="0"/>
                </a:tc>
              </a:tr>
              <a:tr h="0">
                <a:tc>
                  <a:txBody>
                    <a:bodyPr/>
                    <a:lstStyle/>
                    <a:p>
                      <a:pPr>
                        <a:lnSpc>
                          <a:spcPct val="150000"/>
                        </a:lnSpc>
                        <a:spcAft>
                          <a:spcPts val="0"/>
                        </a:spcAft>
                      </a:pPr>
                      <a:r>
                        <a:rPr lang="es-ES" sz="1200">
                          <a:effectLst/>
                        </a:rPr>
                        <a:t>CORRIENTE</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a:effectLst/>
                        </a:rPr>
                        <a:t>AC</a:t>
                      </a:r>
                      <a:endParaRPr lang="es-ES" sz="1200">
                        <a:effectLst/>
                        <a:latin typeface="Calibri"/>
                        <a:ea typeface="Calibri"/>
                        <a:cs typeface="Times New Roman"/>
                      </a:endParaRPr>
                    </a:p>
                  </a:txBody>
                  <a:tcPr marL="68580" marR="68580" marT="0" marB="0"/>
                </a:tc>
              </a:tr>
              <a:tr h="0">
                <a:tc>
                  <a:txBody>
                    <a:bodyPr/>
                    <a:lstStyle/>
                    <a:p>
                      <a:pPr>
                        <a:lnSpc>
                          <a:spcPct val="150000"/>
                        </a:lnSpc>
                        <a:spcAft>
                          <a:spcPts val="0"/>
                        </a:spcAft>
                      </a:pPr>
                      <a:r>
                        <a:rPr lang="es-ES" sz="1200">
                          <a:effectLst/>
                        </a:rPr>
                        <a:t>FASES</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a:effectLst/>
                        </a:rPr>
                        <a:t>TRIFASICO</a:t>
                      </a:r>
                      <a:endParaRPr lang="es-ES" sz="1200">
                        <a:effectLst/>
                        <a:latin typeface="Calibri"/>
                        <a:ea typeface="Calibri"/>
                        <a:cs typeface="Times New Roman"/>
                      </a:endParaRPr>
                    </a:p>
                  </a:txBody>
                  <a:tcPr marL="68580" marR="68580" marT="0" marB="0"/>
                </a:tc>
              </a:tr>
              <a:tr h="0">
                <a:tc>
                  <a:txBody>
                    <a:bodyPr/>
                    <a:lstStyle/>
                    <a:p>
                      <a:pPr>
                        <a:lnSpc>
                          <a:spcPct val="150000"/>
                        </a:lnSpc>
                        <a:spcAft>
                          <a:spcPts val="0"/>
                        </a:spcAft>
                      </a:pPr>
                      <a:r>
                        <a:rPr lang="es-ES" sz="1200">
                          <a:effectLst/>
                        </a:rPr>
                        <a:t>VOLTAJE</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a:effectLst/>
                        </a:rPr>
                        <a:t>220 Voltios</a:t>
                      </a:r>
                      <a:endParaRPr lang="es-ES" sz="1200">
                        <a:effectLst/>
                        <a:latin typeface="Calibri"/>
                        <a:ea typeface="Calibri"/>
                        <a:cs typeface="Times New Roman"/>
                      </a:endParaRPr>
                    </a:p>
                  </a:txBody>
                  <a:tcPr marL="68580" marR="68580" marT="0" marB="0"/>
                </a:tc>
              </a:tr>
              <a:tr h="0">
                <a:tc>
                  <a:txBody>
                    <a:bodyPr/>
                    <a:lstStyle/>
                    <a:p>
                      <a:pPr>
                        <a:lnSpc>
                          <a:spcPct val="150000"/>
                        </a:lnSpc>
                        <a:spcAft>
                          <a:spcPts val="0"/>
                        </a:spcAft>
                      </a:pPr>
                      <a:r>
                        <a:rPr lang="es-ES" sz="1200">
                          <a:effectLst/>
                        </a:rPr>
                        <a:t>FRECUENCIA</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dirty="0">
                          <a:effectLst/>
                        </a:rPr>
                        <a:t>60 Hz</a:t>
                      </a:r>
                      <a:endParaRPr lang="es-ES" sz="1200" dirty="0">
                        <a:effectLst/>
                        <a:latin typeface="Calibri"/>
                        <a:ea typeface="Calibri"/>
                        <a:cs typeface="Times New Roman"/>
                      </a:endParaRPr>
                    </a:p>
                  </a:txBody>
                  <a:tcPr marL="68580" marR="68580" marT="0" marB="0"/>
                </a:tc>
              </a:tr>
            </a:tbl>
          </a:graphicData>
        </a:graphic>
      </p:graphicFrame>
      <p:sp>
        <p:nvSpPr>
          <p:cNvPr id="17" name="16 CuadroTexto"/>
          <p:cNvSpPr txBox="1"/>
          <p:nvPr/>
        </p:nvSpPr>
        <p:spPr>
          <a:xfrm>
            <a:off x="4283968" y="522575"/>
            <a:ext cx="2952328" cy="369332"/>
          </a:xfrm>
          <a:prstGeom prst="rect">
            <a:avLst/>
          </a:prstGeom>
          <a:noFill/>
        </p:spPr>
        <p:txBody>
          <a:bodyPr wrap="square" rtlCol="0">
            <a:spAutoFit/>
          </a:bodyPr>
          <a:lstStyle/>
          <a:p>
            <a:r>
              <a:rPr lang="es-ES" dirty="0" smtClean="0"/>
              <a:t>INST. ELÉCTRICAS:</a:t>
            </a:r>
            <a:endParaRPr lang="es-ES" dirty="0"/>
          </a:p>
        </p:txBody>
      </p:sp>
    </p:spTree>
    <p:extLst>
      <p:ext uri="{BB962C8B-B14F-4D97-AF65-F5344CB8AC3E}">
        <p14:creationId xmlns:p14="http://schemas.microsoft.com/office/powerpoint/2010/main" val="4288235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marL="0" indent="0"/>
            <a:r>
              <a:rPr lang="es-ES" dirty="0"/>
              <a:t>MONTAJE DE LA RED</a:t>
            </a:r>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27</a:t>
            </a:fld>
            <a:endParaRPr lang="es-EC"/>
          </a:p>
        </p:txBody>
      </p:sp>
      <p:pic>
        <p:nvPicPr>
          <p:cNvPr id="8" name="7 Marcador de contenido"/>
          <p:cNvPicPr>
            <a:picLocks noGrp="1"/>
          </p:cNvPicPr>
          <p:nvPr>
            <p:ph idx="1"/>
          </p:nvPr>
        </p:nvPicPr>
        <p:blipFill rotWithShape="1">
          <a:blip r:embed="rId2" cstate="print">
            <a:extLst>
              <a:ext uri="{28A0092B-C50C-407E-A947-70E740481C1C}">
                <a14:useLocalDpi xmlns:a14="http://schemas.microsoft.com/office/drawing/2010/main"/>
              </a:ext>
            </a:extLst>
          </a:blip>
          <a:srcRect/>
          <a:stretch/>
        </p:blipFill>
        <p:spPr bwMode="auto">
          <a:xfrm>
            <a:off x="2051721" y="980728"/>
            <a:ext cx="2088231" cy="1800200"/>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3" cstate="print">
            <a:extLst>
              <a:ext uri="{28A0092B-C50C-407E-A947-70E740481C1C}">
                <a14:useLocalDpi xmlns:a14="http://schemas.microsoft.com/office/drawing/2010/main"/>
              </a:ext>
            </a:extLst>
          </a:blip>
          <a:srcRect/>
          <a:stretch/>
        </p:blipFill>
        <p:spPr bwMode="auto">
          <a:xfrm>
            <a:off x="323528" y="2780928"/>
            <a:ext cx="3816424" cy="1638781"/>
          </a:xfrm>
          <a:prstGeom prst="rect">
            <a:avLst/>
          </a:prstGeom>
          <a:ln>
            <a:noFill/>
          </a:ln>
          <a:extLst>
            <a:ext uri="{53640926-AAD7-44D8-BBD7-CCE9431645EC}">
              <a14:shadowObscured xmlns:a14="http://schemas.microsoft.com/office/drawing/2010/main"/>
            </a:ext>
          </a:extLst>
        </p:spPr>
      </p:pic>
      <p:pic>
        <p:nvPicPr>
          <p:cNvPr id="10" name="9 Imagen"/>
          <p:cNvPicPr/>
          <p:nvPr/>
        </p:nvPicPr>
        <p:blipFill rotWithShape="1">
          <a:blip r:embed="rId4" cstate="print">
            <a:extLst>
              <a:ext uri="{28A0092B-C50C-407E-A947-70E740481C1C}">
                <a14:useLocalDpi xmlns:a14="http://schemas.microsoft.com/office/drawing/2010/main"/>
              </a:ext>
            </a:extLst>
          </a:blip>
          <a:srcRect/>
          <a:stretch/>
        </p:blipFill>
        <p:spPr bwMode="auto">
          <a:xfrm>
            <a:off x="1993592" y="4419709"/>
            <a:ext cx="2146360" cy="1673587"/>
          </a:xfrm>
          <a:prstGeom prst="rect">
            <a:avLst/>
          </a:prstGeom>
          <a:ln>
            <a:noFill/>
          </a:ln>
          <a:extLst>
            <a:ext uri="{53640926-AAD7-44D8-BBD7-CCE9431645EC}">
              <a14:shadowObscured xmlns:a14="http://schemas.microsoft.com/office/drawing/2010/main"/>
            </a:ext>
          </a:extLst>
        </p:spPr>
      </p:pic>
      <p:pic>
        <p:nvPicPr>
          <p:cNvPr id="11" name="10 Imagen"/>
          <p:cNvPicPr/>
          <p:nvPr/>
        </p:nvPicPr>
        <p:blipFill rotWithShape="1">
          <a:blip r:embed="rId5" cstate="print">
            <a:extLst>
              <a:ext uri="{28A0092B-C50C-407E-A947-70E740481C1C}">
                <a14:useLocalDpi xmlns:a14="http://schemas.microsoft.com/office/drawing/2010/main"/>
              </a:ext>
            </a:extLst>
          </a:blip>
          <a:srcRect/>
          <a:stretch/>
        </p:blipFill>
        <p:spPr bwMode="auto">
          <a:xfrm>
            <a:off x="179513" y="980728"/>
            <a:ext cx="1872208" cy="1800200"/>
          </a:xfrm>
          <a:prstGeom prst="rect">
            <a:avLst/>
          </a:prstGeom>
          <a:ln>
            <a:noFill/>
          </a:ln>
          <a:extLst>
            <a:ext uri="{53640926-AAD7-44D8-BBD7-CCE9431645EC}">
              <a14:shadowObscured xmlns:a14="http://schemas.microsoft.com/office/drawing/2010/main"/>
            </a:ext>
          </a:extLst>
        </p:spPr>
      </p:pic>
      <p:pic>
        <p:nvPicPr>
          <p:cNvPr id="12" name="11 Imagen"/>
          <p:cNvPicPr/>
          <p:nvPr/>
        </p:nvPicPr>
        <p:blipFill rotWithShape="1">
          <a:blip r:embed="rId6" cstate="print">
            <a:extLst>
              <a:ext uri="{28A0092B-C50C-407E-A947-70E740481C1C}">
                <a14:useLocalDpi xmlns:a14="http://schemas.microsoft.com/office/drawing/2010/main"/>
              </a:ext>
            </a:extLst>
          </a:blip>
          <a:srcRect/>
          <a:stretch/>
        </p:blipFill>
        <p:spPr bwMode="auto">
          <a:xfrm>
            <a:off x="179513" y="4437112"/>
            <a:ext cx="1814079" cy="1650365"/>
          </a:xfrm>
          <a:prstGeom prst="rect">
            <a:avLst/>
          </a:prstGeom>
          <a:ln>
            <a:noFill/>
          </a:ln>
          <a:extLst>
            <a:ext uri="{53640926-AAD7-44D8-BBD7-CCE9431645EC}">
              <a14:shadowObscured xmlns:a14="http://schemas.microsoft.com/office/drawing/2010/main"/>
            </a:ext>
          </a:extLst>
        </p:spPr>
      </p:pic>
      <p:pic>
        <p:nvPicPr>
          <p:cNvPr id="5121" name="Picture 1"/>
          <p:cNvPicPr>
            <a:picLocks noChangeAspect="1" noChangeArrowheads="1"/>
          </p:cNvPicPr>
          <p:nvPr/>
        </p:nvPicPr>
        <p:blipFill rotWithShape="1">
          <a:blip r:embed="rId7">
            <a:extLst>
              <a:ext uri="{28A0092B-C50C-407E-A947-70E740481C1C}">
                <a14:useLocalDpi xmlns:a14="http://schemas.microsoft.com/office/drawing/2010/main" val="0"/>
              </a:ext>
            </a:extLst>
          </a:blip>
          <a:srcRect l="16066" t="39004" r="17910" b="30155"/>
          <a:stretch/>
        </p:blipFill>
        <p:spPr bwMode="auto">
          <a:xfrm>
            <a:off x="4283968" y="908720"/>
            <a:ext cx="4680520" cy="151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CuadroTexto"/>
          <p:cNvSpPr txBox="1"/>
          <p:nvPr/>
        </p:nvSpPr>
        <p:spPr>
          <a:xfrm>
            <a:off x="531138" y="611396"/>
            <a:ext cx="2952328" cy="369332"/>
          </a:xfrm>
          <a:prstGeom prst="rect">
            <a:avLst/>
          </a:prstGeom>
          <a:noFill/>
        </p:spPr>
        <p:txBody>
          <a:bodyPr wrap="square" rtlCol="0">
            <a:spAutoFit/>
          </a:bodyPr>
          <a:lstStyle/>
          <a:p>
            <a:r>
              <a:rPr lang="es-ES" dirty="0" smtClean="0"/>
              <a:t>TERMOFUSIÓN:</a:t>
            </a:r>
            <a:endParaRPr lang="es-ES" dirty="0"/>
          </a:p>
        </p:txBody>
      </p:sp>
      <p:sp>
        <p:nvSpPr>
          <p:cNvPr id="14" name="13 CuadroTexto"/>
          <p:cNvSpPr txBox="1"/>
          <p:nvPr/>
        </p:nvSpPr>
        <p:spPr>
          <a:xfrm>
            <a:off x="4319696" y="620688"/>
            <a:ext cx="2952328" cy="369332"/>
          </a:xfrm>
          <a:prstGeom prst="rect">
            <a:avLst/>
          </a:prstGeom>
          <a:noFill/>
        </p:spPr>
        <p:txBody>
          <a:bodyPr wrap="square" rtlCol="0">
            <a:spAutoFit/>
          </a:bodyPr>
          <a:lstStyle/>
          <a:p>
            <a:r>
              <a:rPr lang="es-ES" dirty="0" smtClean="0"/>
              <a:t>INCLINACIÓN:</a:t>
            </a:r>
            <a:endParaRPr lang="es-ES" dirty="0"/>
          </a:p>
        </p:txBody>
      </p:sp>
      <p:pic>
        <p:nvPicPr>
          <p:cNvPr id="15" name="14 Imagen"/>
          <p:cNvPicPr/>
          <p:nvPr/>
        </p:nvPicPr>
        <p:blipFill rotWithShape="1">
          <a:blip r:embed="rId8" cstate="print">
            <a:extLst>
              <a:ext uri="{28A0092B-C50C-407E-A947-70E740481C1C}">
                <a14:useLocalDpi xmlns:a14="http://schemas.microsoft.com/office/drawing/2010/main"/>
              </a:ext>
            </a:extLst>
          </a:blip>
          <a:srcRect b="7146"/>
          <a:stretch/>
        </p:blipFill>
        <p:spPr bwMode="auto">
          <a:xfrm>
            <a:off x="4644008" y="4221088"/>
            <a:ext cx="3947703" cy="1656184"/>
          </a:xfrm>
          <a:prstGeom prst="rect">
            <a:avLst/>
          </a:prstGeom>
          <a:ln>
            <a:noFill/>
          </a:ln>
          <a:extLst>
            <a:ext uri="{53640926-AAD7-44D8-BBD7-CCE9431645EC}">
              <a14:shadowObscured xmlns:a14="http://schemas.microsoft.com/office/drawing/2010/main"/>
            </a:ext>
          </a:extLst>
        </p:spPr>
      </p:pic>
      <p:sp>
        <p:nvSpPr>
          <p:cNvPr id="16" name="15 CuadroTexto"/>
          <p:cNvSpPr txBox="1"/>
          <p:nvPr/>
        </p:nvSpPr>
        <p:spPr>
          <a:xfrm>
            <a:off x="4391704" y="3779748"/>
            <a:ext cx="4356760" cy="369332"/>
          </a:xfrm>
          <a:prstGeom prst="rect">
            <a:avLst/>
          </a:prstGeom>
          <a:noFill/>
        </p:spPr>
        <p:txBody>
          <a:bodyPr wrap="square" rtlCol="0">
            <a:spAutoFit/>
          </a:bodyPr>
          <a:lstStyle/>
          <a:p>
            <a:r>
              <a:rPr lang="es-ES" dirty="0" smtClean="0"/>
              <a:t>TRAMPA MECÁNICA PARA CONDENSADOS :</a:t>
            </a:r>
            <a:endParaRPr lang="es-ES" dirty="0"/>
          </a:p>
        </p:txBody>
      </p:sp>
      <p:pic>
        <p:nvPicPr>
          <p:cNvPr id="512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20134" t="56904" r="14107" b="26215"/>
          <a:stretch/>
        </p:blipFill>
        <p:spPr bwMode="auto">
          <a:xfrm>
            <a:off x="4283968" y="2320366"/>
            <a:ext cx="4760790" cy="964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8235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MONTAJE DE LA RED</a:t>
            </a:r>
            <a:endParaRPr lang="pt-BR"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28</a:t>
            </a:fld>
            <a:endParaRPr lang="es-EC"/>
          </a:p>
        </p:txBody>
      </p:sp>
      <p:pic>
        <p:nvPicPr>
          <p:cNvPr id="8" name="7 Marcador de contenido"/>
          <p:cNvPicPr>
            <a:picLocks noGrp="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467544" y="3717032"/>
            <a:ext cx="3960439" cy="1080120"/>
          </a:xfrm>
          <a:prstGeom prst="rect">
            <a:avLst/>
          </a:prstGeom>
          <a:ln>
            <a:noFill/>
          </a:ln>
          <a:extLst>
            <a:ext uri="{53640926-AAD7-44D8-BBD7-CCE9431645EC}">
              <a14:shadowObscured xmlns:a14="http://schemas.microsoft.com/office/drawing/2010/main"/>
            </a:ext>
          </a:extLst>
        </p:spPr>
      </p:pic>
      <p:sp>
        <p:nvSpPr>
          <p:cNvPr id="9" name="8 CuadroTexto"/>
          <p:cNvSpPr txBox="1"/>
          <p:nvPr/>
        </p:nvSpPr>
        <p:spPr>
          <a:xfrm>
            <a:off x="467544" y="548680"/>
            <a:ext cx="4356760" cy="369332"/>
          </a:xfrm>
          <a:prstGeom prst="rect">
            <a:avLst/>
          </a:prstGeom>
          <a:noFill/>
        </p:spPr>
        <p:txBody>
          <a:bodyPr wrap="square" rtlCol="0">
            <a:spAutoFit/>
          </a:bodyPr>
          <a:lstStyle/>
          <a:p>
            <a:r>
              <a:rPr lang="es-ES" dirty="0" err="1" smtClean="0"/>
              <a:t>Soportería</a:t>
            </a:r>
            <a:r>
              <a:rPr lang="es-ES" dirty="0" smtClean="0"/>
              <a:t> :</a:t>
            </a:r>
            <a:endParaRPr lang="es-ES" dirty="0"/>
          </a:p>
        </p:txBody>
      </p:sp>
      <p:pic>
        <p:nvPicPr>
          <p:cNvPr id="10" name="9 Imagen"/>
          <p:cNvPicPr/>
          <p:nvPr/>
        </p:nvPicPr>
        <p:blipFill rotWithShape="1">
          <a:blip r:embed="rId4" cstate="print">
            <a:extLst>
              <a:ext uri="{28A0092B-C50C-407E-A947-70E740481C1C}">
                <a14:useLocalDpi xmlns:a14="http://schemas.microsoft.com/office/drawing/2010/main"/>
              </a:ext>
            </a:extLst>
          </a:blip>
          <a:srcRect/>
          <a:stretch/>
        </p:blipFill>
        <p:spPr bwMode="auto">
          <a:xfrm>
            <a:off x="544448" y="4797152"/>
            <a:ext cx="4099560" cy="1397511"/>
          </a:xfrm>
          <a:prstGeom prst="rect">
            <a:avLst/>
          </a:prstGeom>
          <a:ln>
            <a:noFill/>
          </a:ln>
          <a:extLst>
            <a:ext uri="{53640926-AAD7-44D8-BBD7-CCE9431645EC}">
              <a14:shadowObscured xmlns:a14="http://schemas.microsoft.com/office/drawing/2010/main"/>
            </a:ext>
          </a:extLst>
        </p:spPr>
      </p:pic>
      <p:graphicFrame>
        <p:nvGraphicFramePr>
          <p:cNvPr id="11" name="10 Tabla"/>
          <p:cNvGraphicFramePr>
            <a:graphicFrameLocks noGrp="1"/>
          </p:cNvGraphicFramePr>
          <p:nvPr>
            <p:extLst>
              <p:ext uri="{D42A27DB-BD31-4B8C-83A1-F6EECF244321}">
                <p14:modId xmlns:p14="http://schemas.microsoft.com/office/powerpoint/2010/main" val="913601290"/>
              </p:ext>
            </p:extLst>
          </p:nvPr>
        </p:nvGraphicFramePr>
        <p:xfrm>
          <a:off x="251520" y="918012"/>
          <a:ext cx="4459600" cy="2743200"/>
        </p:xfrm>
        <a:graphic>
          <a:graphicData uri="http://schemas.openxmlformats.org/drawingml/2006/table">
            <a:tbl>
              <a:tblPr firstRow="1" firstCol="1" bandRow="1">
                <a:tableStyleId>{5C22544A-7EE6-4342-B048-85BDC9FD1C3A}</a:tableStyleId>
              </a:tblPr>
              <a:tblGrid>
                <a:gridCol w="1114900"/>
                <a:gridCol w="1114900"/>
                <a:gridCol w="1114900"/>
                <a:gridCol w="1114900"/>
              </a:tblGrid>
              <a:tr h="215441">
                <a:tc rowSpan="3">
                  <a:txBody>
                    <a:bodyPr/>
                    <a:lstStyle/>
                    <a:p>
                      <a:pPr>
                        <a:lnSpc>
                          <a:spcPct val="150000"/>
                        </a:lnSpc>
                        <a:spcAft>
                          <a:spcPts val="0"/>
                        </a:spcAft>
                      </a:pPr>
                      <a:r>
                        <a:rPr lang="es-ES" sz="1200" dirty="0" smtClean="0">
                          <a:effectLst/>
                        </a:rPr>
                        <a:t>TUBERÍA</a:t>
                      </a:r>
                      <a:endParaRPr lang="es-ES" sz="1200" dirty="0">
                        <a:effectLst/>
                        <a:latin typeface="Calibri"/>
                        <a:ea typeface="Calibri"/>
                        <a:cs typeface="Times New Roman"/>
                      </a:endParaRPr>
                    </a:p>
                  </a:txBody>
                  <a:tcPr marL="68580" marR="68580" marT="0" marB="0" anchor="ctr"/>
                </a:tc>
                <a:tc rowSpan="2">
                  <a:txBody>
                    <a:bodyPr/>
                    <a:lstStyle/>
                    <a:p>
                      <a:pPr>
                        <a:lnSpc>
                          <a:spcPct val="150000"/>
                        </a:lnSpc>
                        <a:spcAft>
                          <a:spcPts val="0"/>
                        </a:spcAft>
                      </a:pPr>
                      <a:r>
                        <a:rPr lang="es-ES" sz="1200">
                          <a:effectLst/>
                        </a:rPr>
                        <a:t>DIAMETRO NOMINAL</a:t>
                      </a:r>
                      <a:endParaRPr lang="es-ES" sz="1200">
                        <a:effectLst/>
                        <a:latin typeface="Calibri"/>
                        <a:ea typeface="Calibri"/>
                        <a:cs typeface="Times New Roman"/>
                      </a:endParaRPr>
                    </a:p>
                  </a:txBody>
                  <a:tcPr marL="68580" marR="68580" marT="0" marB="0" anchor="ctr"/>
                </a:tc>
                <a:tc gridSpan="2">
                  <a:txBody>
                    <a:bodyPr/>
                    <a:lstStyle/>
                    <a:p>
                      <a:pPr>
                        <a:lnSpc>
                          <a:spcPct val="150000"/>
                        </a:lnSpc>
                        <a:spcAft>
                          <a:spcPts val="0"/>
                        </a:spcAft>
                      </a:pPr>
                      <a:r>
                        <a:rPr lang="es-ES" sz="1200" dirty="0" smtClean="0">
                          <a:effectLst/>
                        </a:rPr>
                        <a:t>SEPARACIÓN MÁXIMA</a:t>
                      </a:r>
                      <a:endParaRPr lang="es-ES" sz="1200" dirty="0">
                        <a:effectLst/>
                        <a:latin typeface="Calibri"/>
                        <a:ea typeface="Calibri"/>
                        <a:cs typeface="Times New Roman"/>
                      </a:endParaRPr>
                    </a:p>
                  </a:txBody>
                  <a:tcPr marL="68580" marR="68580" marT="0" marB="0" anchor="ctr"/>
                </a:tc>
                <a:tc hMerge="1">
                  <a:txBody>
                    <a:bodyPr/>
                    <a:lstStyle/>
                    <a:p>
                      <a:endParaRPr lang="es-ES"/>
                    </a:p>
                  </a:txBody>
                  <a:tcPr/>
                </a:tc>
              </a:tr>
              <a:tr h="215441">
                <a:tc vMerge="1">
                  <a:txBody>
                    <a:bodyPr/>
                    <a:lstStyle/>
                    <a:p>
                      <a:endParaRPr lang="es-ES"/>
                    </a:p>
                  </a:txBody>
                  <a:tcPr/>
                </a:tc>
                <a:tc vMerge="1">
                  <a:txBody>
                    <a:bodyPr/>
                    <a:lstStyle/>
                    <a:p>
                      <a:endParaRPr lang="es-ES"/>
                    </a:p>
                  </a:txBody>
                  <a:tcPr/>
                </a:tc>
                <a:tc>
                  <a:txBody>
                    <a:bodyPr/>
                    <a:lstStyle/>
                    <a:p>
                      <a:pPr>
                        <a:lnSpc>
                          <a:spcPct val="150000"/>
                        </a:lnSpc>
                        <a:spcAft>
                          <a:spcPts val="0"/>
                        </a:spcAft>
                      </a:pPr>
                      <a:r>
                        <a:rPr lang="es-ES" sz="1200">
                          <a:effectLst/>
                        </a:rPr>
                        <a:t>HORIZONTAL</a:t>
                      </a:r>
                      <a:endParaRPr lang="es-ES" sz="1200">
                        <a:effectLst/>
                        <a:latin typeface="Calibri"/>
                        <a:ea typeface="Calibri"/>
                        <a:cs typeface="Times New Roman"/>
                      </a:endParaRPr>
                    </a:p>
                  </a:txBody>
                  <a:tcPr marL="68580" marR="68580" marT="0" marB="0" anchor="ctr"/>
                </a:tc>
                <a:tc>
                  <a:txBody>
                    <a:bodyPr/>
                    <a:lstStyle/>
                    <a:p>
                      <a:pPr>
                        <a:lnSpc>
                          <a:spcPct val="150000"/>
                        </a:lnSpc>
                        <a:spcAft>
                          <a:spcPts val="0"/>
                        </a:spcAft>
                      </a:pPr>
                      <a:r>
                        <a:rPr lang="es-ES" sz="1200">
                          <a:effectLst/>
                        </a:rPr>
                        <a:t>VERTICAL</a:t>
                      </a:r>
                      <a:endParaRPr lang="es-ES" sz="1200">
                        <a:effectLst/>
                        <a:latin typeface="Calibri"/>
                        <a:ea typeface="Calibri"/>
                        <a:cs typeface="Times New Roman"/>
                      </a:endParaRPr>
                    </a:p>
                  </a:txBody>
                  <a:tcPr marL="68580" marR="68580" marT="0" marB="0" anchor="ctr"/>
                </a:tc>
              </a:tr>
              <a:tr h="215441">
                <a:tc vMerge="1">
                  <a:txBody>
                    <a:bodyPr/>
                    <a:lstStyle/>
                    <a:p>
                      <a:endParaRPr lang="es-ES"/>
                    </a:p>
                  </a:txBody>
                  <a:tcPr/>
                </a:tc>
                <a:tc>
                  <a:txBody>
                    <a:bodyPr/>
                    <a:lstStyle/>
                    <a:p>
                      <a:pPr>
                        <a:lnSpc>
                          <a:spcPct val="150000"/>
                        </a:lnSpc>
                        <a:spcAft>
                          <a:spcPts val="0"/>
                        </a:spcAft>
                      </a:pPr>
                      <a:r>
                        <a:rPr lang="es-ES" sz="1200" dirty="0" smtClean="0">
                          <a:effectLst/>
                        </a:rPr>
                        <a:t>MILÍMETROS</a:t>
                      </a:r>
                      <a:endParaRPr lang="es-ES" sz="1200" dirty="0">
                        <a:effectLst/>
                        <a:latin typeface="Calibri"/>
                        <a:ea typeface="Calibri"/>
                        <a:cs typeface="Times New Roman"/>
                      </a:endParaRPr>
                    </a:p>
                  </a:txBody>
                  <a:tcPr marL="68580" marR="68580" marT="0" marB="0" anchor="ctr"/>
                </a:tc>
                <a:tc gridSpan="2">
                  <a:txBody>
                    <a:bodyPr/>
                    <a:lstStyle/>
                    <a:p>
                      <a:pPr>
                        <a:lnSpc>
                          <a:spcPct val="150000"/>
                        </a:lnSpc>
                        <a:spcAft>
                          <a:spcPts val="0"/>
                        </a:spcAft>
                      </a:pPr>
                      <a:r>
                        <a:rPr lang="es-ES" sz="1200">
                          <a:effectLst/>
                        </a:rPr>
                        <a:t>METROS</a:t>
                      </a:r>
                      <a:endParaRPr lang="es-ES" sz="1200">
                        <a:effectLst/>
                        <a:latin typeface="Calibri"/>
                        <a:ea typeface="Calibri"/>
                        <a:cs typeface="Times New Roman"/>
                      </a:endParaRPr>
                    </a:p>
                  </a:txBody>
                  <a:tcPr marL="68580" marR="68580" marT="0" marB="0" anchor="ctr"/>
                </a:tc>
                <a:tc hMerge="1">
                  <a:txBody>
                    <a:bodyPr/>
                    <a:lstStyle/>
                    <a:p>
                      <a:endParaRPr lang="es-ES"/>
                    </a:p>
                  </a:txBody>
                  <a:tcPr/>
                </a:tc>
              </a:tr>
              <a:tr h="215441">
                <a:tc rowSpan="4">
                  <a:txBody>
                    <a:bodyPr/>
                    <a:lstStyle/>
                    <a:p>
                      <a:pPr>
                        <a:lnSpc>
                          <a:spcPct val="150000"/>
                        </a:lnSpc>
                        <a:spcAft>
                          <a:spcPts val="0"/>
                        </a:spcAft>
                      </a:pPr>
                      <a:r>
                        <a:rPr lang="es-ES" sz="1200" dirty="0" smtClean="0">
                          <a:effectLst/>
                        </a:rPr>
                        <a:t>RÍGIDA</a:t>
                      </a:r>
                      <a:endParaRPr lang="es-ES" sz="1200" dirty="0">
                        <a:effectLst/>
                        <a:latin typeface="Calibri"/>
                        <a:ea typeface="Calibri"/>
                        <a:cs typeface="Times New Roman"/>
                      </a:endParaRPr>
                    </a:p>
                  </a:txBody>
                  <a:tcPr marL="68580" marR="68580" marT="0" marB="0" anchor="ctr"/>
                </a:tc>
                <a:tc>
                  <a:txBody>
                    <a:bodyPr/>
                    <a:lstStyle/>
                    <a:p>
                      <a:pPr>
                        <a:lnSpc>
                          <a:spcPct val="150000"/>
                        </a:lnSpc>
                        <a:spcAft>
                          <a:spcPts val="0"/>
                        </a:spcAft>
                      </a:pPr>
                      <a:r>
                        <a:rPr lang="es-ES" sz="1200">
                          <a:effectLst/>
                        </a:rPr>
                        <a:t>12.7</a:t>
                      </a:r>
                      <a:endParaRPr lang="es-ES" sz="1200">
                        <a:effectLst/>
                        <a:latin typeface="Calibri"/>
                        <a:ea typeface="Calibri"/>
                        <a:cs typeface="Times New Roman"/>
                      </a:endParaRPr>
                    </a:p>
                  </a:txBody>
                  <a:tcPr marL="68580" marR="68580" marT="0" marB="0" anchor="ctr"/>
                </a:tc>
                <a:tc>
                  <a:txBody>
                    <a:bodyPr/>
                    <a:lstStyle/>
                    <a:p>
                      <a:pPr>
                        <a:lnSpc>
                          <a:spcPct val="150000"/>
                        </a:lnSpc>
                        <a:spcAft>
                          <a:spcPts val="0"/>
                        </a:spcAft>
                      </a:pPr>
                      <a:r>
                        <a:rPr lang="es-ES" sz="1200">
                          <a:effectLst/>
                        </a:rPr>
                        <a:t>1.5</a:t>
                      </a:r>
                      <a:endParaRPr lang="es-ES" sz="1200">
                        <a:effectLst/>
                        <a:latin typeface="Calibri"/>
                        <a:ea typeface="Calibri"/>
                        <a:cs typeface="Times New Roman"/>
                      </a:endParaRPr>
                    </a:p>
                  </a:txBody>
                  <a:tcPr marL="68580" marR="68580" marT="0" marB="0" anchor="ctr"/>
                </a:tc>
                <a:tc>
                  <a:txBody>
                    <a:bodyPr/>
                    <a:lstStyle/>
                    <a:p>
                      <a:pPr>
                        <a:lnSpc>
                          <a:spcPct val="150000"/>
                        </a:lnSpc>
                        <a:spcAft>
                          <a:spcPts val="0"/>
                        </a:spcAft>
                      </a:pPr>
                      <a:r>
                        <a:rPr lang="es-ES" sz="1200">
                          <a:effectLst/>
                        </a:rPr>
                        <a:t>2.0</a:t>
                      </a:r>
                      <a:endParaRPr lang="es-ES" sz="1200">
                        <a:effectLst/>
                        <a:latin typeface="Calibri"/>
                        <a:ea typeface="Calibri"/>
                        <a:cs typeface="Times New Roman"/>
                      </a:endParaRPr>
                    </a:p>
                  </a:txBody>
                  <a:tcPr marL="68580" marR="68580" marT="0" marB="0" anchor="ctr"/>
                </a:tc>
              </a:tr>
              <a:tr h="215441">
                <a:tc vMerge="1">
                  <a:txBody>
                    <a:bodyPr/>
                    <a:lstStyle/>
                    <a:p>
                      <a:endParaRPr lang="es-ES"/>
                    </a:p>
                  </a:txBody>
                  <a:tcPr/>
                </a:tc>
                <a:tc>
                  <a:txBody>
                    <a:bodyPr/>
                    <a:lstStyle/>
                    <a:p>
                      <a:pPr>
                        <a:lnSpc>
                          <a:spcPct val="150000"/>
                        </a:lnSpc>
                        <a:spcAft>
                          <a:spcPts val="0"/>
                        </a:spcAft>
                      </a:pPr>
                      <a:r>
                        <a:rPr lang="es-ES" sz="1200">
                          <a:effectLst/>
                        </a:rPr>
                        <a:t>19.0</a:t>
                      </a:r>
                      <a:endParaRPr lang="es-ES" sz="1200">
                        <a:effectLst/>
                        <a:latin typeface="Calibri"/>
                        <a:ea typeface="Calibri"/>
                        <a:cs typeface="Times New Roman"/>
                      </a:endParaRPr>
                    </a:p>
                  </a:txBody>
                  <a:tcPr marL="68580" marR="68580" marT="0" marB="0" anchor="ctr"/>
                </a:tc>
                <a:tc>
                  <a:txBody>
                    <a:bodyPr/>
                    <a:lstStyle/>
                    <a:p>
                      <a:pPr>
                        <a:lnSpc>
                          <a:spcPct val="150000"/>
                        </a:lnSpc>
                        <a:spcAft>
                          <a:spcPts val="0"/>
                        </a:spcAft>
                      </a:pPr>
                      <a:r>
                        <a:rPr lang="es-ES" sz="1200">
                          <a:effectLst/>
                        </a:rPr>
                        <a:t>2.0</a:t>
                      </a:r>
                      <a:endParaRPr lang="es-ES" sz="1200">
                        <a:effectLst/>
                        <a:latin typeface="Calibri"/>
                        <a:ea typeface="Calibri"/>
                        <a:cs typeface="Times New Roman"/>
                      </a:endParaRPr>
                    </a:p>
                  </a:txBody>
                  <a:tcPr marL="68580" marR="68580" marT="0" marB="0" anchor="ctr"/>
                </a:tc>
                <a:tc>
                  <a:txBody>
                    <a:bodyPr/>
                    <a:lstStyle/>
                    <a:p>
                      <a:pPr>
                        <a:lnSpc>
                          <a:spcPct val="150000"/>
                        </a:lnSpc>
                        <a:spcAft>
                          <a:spcPts val="0"/>
                        </a:spcAft>
                      </a:pPr>
                      <a:r>
                        <a:rPr lang="es-ES" sz="1200">
                          <a:effectLst/>
                        </a:rPr>
                        <a:t>3.0</a:t>
                      </a:r>
                      <a:endParaRPr lang="es-ES" sz="1200">
                        <a:effectLst/>
                        <a:latin typeface="Calibri"/>
                        <a:ea typeface="Calibri"/>
                        <a:cs typeface="Times New Roman"/>
                      </a:endParaRPr>
                    </a:p>
                  </a:txBody>
                  <a:tcPr marL="68580" marR="68580" marT="0" marB="0" anchor="ctr"/>
                </a:tc>
              </a:tr>
              <a:tr h="215441">
                <a:tc vMerge="1">
                  <a:txBody>
                    <a:bodyPr/>
                    <a:lstStyle/>
                    <a:p>
                      <a:endParaRPr lang="es-ES"/>
                    </a:p>
                  </a:txBody>
                  <a:tcPr/>
                </a:tc>
                <a:tc>
                  <a:txBody>
                    <a:bodyPr/>
                    <a:lstStyle/>
                    <a:p>
                      <a:pPr>
                        <a:lnSpc>
                          <a:spcPct val="150000"/>
                        </a:lnSpc>
                        <a:spcAft>
                          <a:spcPts val="0"/>
                        </a:spcAft>
                      </a:pPr>
                      <a:r>
                        <a:rPr lang="es-ES" sz="1200">
                          <a:effectLst/>
                        </a:rPr>
                        <a:t>25.0</a:t>
                      </a:r>
                      <a:endParaRPr lang="es-ES" sz="1200">
                        <a:effectLst/>
                        <a:latin typeface="Calibri"/>
                        <a:ea typeface="Calibri"/>
                        <a:cs typeface="Times New Roman"/>
                      </a:endParaRPr>
                    </a:p>
                  </a:txBody>
                  <a:tcPr marL="68580" marR="68580" marT="0" marB="0" anchor="ctr"/>
                </a:tc>
                <a:tc>
                  <a:txBody>
                    <a:bodyPr/>
                    <a:lstStyle/>
                    <a:p>
                      <a:pPr>
                        <a:lnSpc>
                          <a:spcPct val="150000"/>
                        </a:lnSpc>
                        <a:spcAft>
                          <a:spcPts val="0"/>
                        </a:spcAft>
                      </a:pPr>
                      <a:r>
                        <a:rPr lang="es-ES" sz="1200">
                          <a:effectLst/>
                        </a:rPr>
                        <a:t>2.0</a:t>
                      </a:r>
                      <a:endParaRPr lang="es-ES" sz="1200">
                        <a:effectLst/>
                        <a:latin typeface="Calibri"/>
                        <a:ea typeface="Calibri"/>
                        <a:cs typeface="Times New Roman"/>
                      </a:endParaRPr>
                    </a:p>
                  </a:txBody>
                  <a:tcPr marL="68580" marR="68580" marT="0" marB="0" anchor="ctr"/>
                </a:tc>
                <a:tc>
                  <a:txBody>
                    <a:bodyPr/>
                    <a:lstStyle/>
                    <a:p>
                      <a:pPr>
                        <a:lnSpc>
                          <a:spcPct val="150000"/>
                        </a:lnSpc>
                        <a:spcAft>
                          <a:spcPts val="0"/>
                        </a:spcAft>
                      </a:pPr>
                      <a:r>
                        <a:rPr lang="es-ES" sz="1200">
                          <a:effectLst/>
                        </a:rPr>
                        <a:t>3.0</a:t>
                      </a:r>
                      <a:endParaRPr lang="es-ES" sz="1200">
                        <a:effectLst/>
                        <a:latin typeface="Calibri"/>
                        <a:ea typeface="Calibri"/>
                        <a:cs typeface="Times New Roman"/>
                      </a:endParaRPr>
                    </a:p>
                  </a:txBody>
                  <a:tcPr marL="68580" marR="68580" marT="0" marB="0" anchor="ctr"/>
                </a:tc>
              </a:tr>
              <a:tr h="215441">
                <a:tc vMerge="1">
                  <a:txBody>
                    <a:bodyPr/>
                    <a:lstStyle/>
                    <a:p>
                      <a:endParaRPr lang="es-ES"/>
                    </a:p>
                  </a:txBody>
                  <a:tcPr/>
                </a:tc>
                <a:tc>
                  <a:txBody>
                    <a:bodyPr/>
                    <a:lstStyle/>
                    <a:p>
                      <a:pPr>
                        <a:lnSpc>
                          <a:spcPct val="150000"/>
                        </a:lnSpc>
                        <a:spcAft>
                          <a:spcPts val="0"/>
                        </a:spcAft>
                      </a:pPr>
                      <a:r>
                        <a:rPr lang="es-ES" sz="1200">
                          <a:effectLst/>
                        </a:rPr>
                        <a:t>32.0 y &gt;</a:t>
                      </a:r>
                      <a:endParaRPr lang="es-ES" sz="1200">
                        <a:effectLst/>
                        <a:latin typeface="Calibri"/>
                        <a:ea typeface="Calibri"/>
                        <a:cs typeface="Times New Roman"/>
                      </a:endParaRPr>
                    </a:p>
                  </a:txBody>
                  <a:tcPr marL="68580" marR="68580" marT="0" marB="0" anchor="ctr"/>
                </a:tc>
                <a:tc>
                  <a:txBody>
                    <a:bodyPr/>
                    <a:lstStyle/>
                    <a:p>
                      <a:pPr>
                        <a:lnSpc>
                          <a:spcPct val="150000"/>
                        </a:lnSpc>
                        <a:spcAft>
                          <a:spcPts val="0"/>
                        </a:spcAft>
                      </a:pPr>
                      <a:r>
                        <a:rPr lang="es-ES" sz="1200">
                          <a:effectLst/>
                        </a:rPr>
                        <a:t>2.5</a:t>
                      </a:r>
                      <a:endParaRPr lang="es-ES" sz="1200">
                        <a:effectLst/>
                        <a:latin typeface="Calibri"/>
                        <a:ea typeface="Calibri"/>
                        <a:cs typeface="Times New Roman"/>
                      </a:endParaRPr>
                    </a:p>
                  </a:txBody>
                  <a:tcPr marL="68580" marR="68580" marT="0" marB="0" anchor="ctr"/>
                </a:tc>
                <a:tc>
                  <a:txBody>
                    <a:bodyPr/>
                    <a:lstStyle/>
                    <a:p>
                      <a:pPr>
                        <a:lnSpc>
                          <a:spcPct val="150000"/>
                        </a:lnSpc>
                        <a:spcAft>
                          <a:spcPts val="0"/>
                        </a:spcAft>
                      </a:pPr>
                      <a:r>
                        <a:rPr lang="es-ES" sz="1200">
                          <a:effectLst/>
                        </a:rPr>
                        <a:t>3.0</a:t>
                      </a:r>
                      <a:endParaRPr lang="es-ES" sz="1200">
                        <a:effectLst/>
                        <a:latin typeface="Calibri"/>
                        <a:ea typeface="Calibri"/>
                        <a:cs typeface="Times New Roman"/>
                      </a:endParaRPr>
                    </a:p>
                  </a:txBody>
                  <a:tcPr marL="68580" marR="68580" marT="0" marB="0" anchor="ctr"/>
                </a:tc>
              </a:tr>
              <a:tr h="215441">
                <a:tc rowSpan="3">
                  <a:txBody>
                    <a:bodyPr/>
                    <a:lstStyle/>
                    <a:p>
                      <a:pPr>
                        <a:lnSpc>
                          <a:spcPct val="150000"/>
                        </a:lnSpc>
                        <a:spcAft>
                          <a:spcPts val="0"/>
                        </a:spcAft>
                      </a:pPr>
                      <a:r>
                        <a:rPr lang="es-ES" sz="1200">
                          <a:effectLst/>
                        </a:rPr>
                        <a:t>FLEXIBLE</a:t>
                      </a:r>
                      <a:endParaRPr lang="es-ES" sz="1200">
                        <a:effectLst/>
                        <a:latin typeface="Calibri"/>
                        <a:ea typeface="Calibri"/>
                        <a:cs typeface="Times New Roman"/>
                      </a:endParaRPr>
                    </a:p>
                  </a:txBody>
                  <a:tcPr marL="68580" marR="68580" marT="0" marB="0" anchor="ctr"/>
                </a:tc>
                <a:tc>
                  <a:txBody>
                    <a:bodyPr/>
                    <a:lstStyle/>
                    <a:p>
                      <a:pPr>
                        <a:lnSpc>
                          <a:spcPct val="150000"/>
                        </a:lnSpc>
                        <a:spcAft>
                          <a:spcPts val="0"/>
                        </a:spcAft>
                      </a:pPr>
                      <a:r>
                        <a:rPr lang="es-ES" sz="1200">
                          <a:effectLst/>
                        </a:rPr>
                        <a:t>12.7</a:t>
                      </a:r>
                      <a:endParaRPr lang="es-ES" sz="1200">
                        <a:effectLst/>
                        <a:latin typeface="Calibri"/>
                        <a:ea typeface="Calibri"/>
                        <a:cs typeface="Times New Roman"/>
                      </a:endParaRPr>
                    </a:p>
                  </a:txBody>
                  <a:tcPr marL="68580" marR="68580" marT="0" marB="0" anchor="ctr"/>
                </a:tc>
                <a:tc>
                  <a:txBody>
                    <a:bodyPr/>
                    <a:lstStyle/>
                    <a:p>
                      <a:pPr>
                        <a:lnSpc>
                          <a:spcPct val="150000"/>
                        </a:lnSpc>
                        <a:spcAft>
                          <a:spcPts val="0"/>
                        </a:spcAft>
                      </a:pPr>
                      <a:r>
                        <a:rPr lang="es-ES" sz="1200">
                          <a:effectLst/>
                        </a:rPr>
                        <a:t>1.0</a:t>
                      </a:r>
                      <a:endParaRPr lang="es-ES" sz="1200">
                        <a:effectLst/>
                        <a:latin typeface="Calibri"/>
                        <a:ea typeface="Calibri"/>
                        <a:cs typeface="Times New Roman"/>
                      </a:endParaRPr>
                    </a:p>
                  </a:txBody>
                  <a:tcPr marL="68580" marR="68580" marT="0" marB="0" anchor="ctr"/>
                </a:tc>
                <a:tc>
                  <a:txBody>
                    <a:bodyPr/>
                    <a:lstStyle/>
                    <a:p>
                      <a:pPr>
                        <a:lnSpc>
                          <a:spcPct val="150000"/>
                        </a:lnSpc>
                        <a:spcAft>
                          <a:spcPts val="0"/>
                        </a:spcAft>
                      </a:pPr>
                      <a:r>
                        <a:rPr lang="es-ES" sz="1200">
                          <a:effectLst/>
                        </a:rPr>
                        <a:t>1.0</a:t>
                      </a:r>
                      <a:endParaRPr lang="es-ES" sz="1200">
                        <a:effectLst/>
                        <a:latin typeface="Calibri"/>
                        <a:ea typeface="Calibri"/>
                        <a:cs typeface="Times New Roman"/>
                      </a:endParaRPr>
                    </a:p>
                  </a:txBody>
                  <a:tcPr marL="68580" marR="68580" marT="0" marB="0" anchor="ctr"/>
                </a:tc>
              </a:tr>
              <a:tr h="215441">
                <a:tc vMerge="1">
                  <a:txBody>
                    <a:bodyPr/>
                    <a:lstStyle/>
                    <a:p>
                      <a:endParaRPr lang="es-ES"/>
                    </a:p>
                  </a:txBody>
                  <a:tcPr/>
                </a:tc>
                <a:tc>
                  <a:txBody>
                    <a:bodyPr/>
                    <a:lstStyle/>
                    <a:p>
                      <a:pPr>
                        <a:lnSpc>
                          <a:spcPct val="150000"/>
                        </a:lnSpc>
                        <a:spcAft>
                          <a:spcPts val="0"/>
                        </a:spcAft>
                      </a:pPr>
                      <a:r>
                        <a:rPr lang="es-ES" sz="1200">
                          <a:effectLst/>
                        </a:rPr>
                        <a:t>19.0</a:t>
                      </a:r>
                      <a:endParaRPr lang="es-ES" sz="1200">
                        <a:effectLst/>
                        <a:latin typeface="Calibri"/>
                        <a:ea typeface="Calibri"/>
                        <a:cs typeface="Times New Roman"/>
                      </a:endParaRPr>
                    </a:p>
                  </a:txBody>
                  <a:tcPr marL="68580" marR="68580" marT="0" marB="0" anchor="ctr"/>
                </a:tc>
                <a:tc>
                  <a:txBody>
                    <a:bodyPr/>
                    <a:lstStyle/>
                    <a:p>
                      <a:pPr>
                        <a:lnSpc>
                          <a:spcPct val="150000"/>
                        </a:lnSpc>
                        <a:spcAft>
                          <a:spcPts val="0"/>
                        </a:spcAft>
                      </a:pPr>
                      <a:r>
                        <a:rPr lang="es-ES" sz="1200">
                          <a:effectLst/>
                        </a:rPr>
                        <a:t>1.0</a:t>
                      </a:r>
                      <a:endParaRPr lang="es-ES" sz="1200">
                        <a:effectLst/>
                        <a:latin typeface="Calibri"/>
                        <a:ea typeface="Calibri"/>
                        <a:cs typeface="Times New Roman"/>
                      </a:endParaRPr>
                    </a:p>
                  </a:txBody>
                  <a:tcPr marL="68580" marR="68580" marT="0" marB="0" anchor="ctr"/>
                </a:tc>
                <a:tc>
                  <a:txBody>
                    <a:bodyPr/>
                    <a:lstStyle/>
                    <a:p>
                      <a:pPr>
                        <a:lnSpc>
                          <a:spcPct val="150000"/>
                        </a:lnSpc>
                        <a:spcAft>
                          <a:spcPts val="0"/>
                        </a:spcAft>
                      </a:pPr>
                      <a:r>
                        <a:rPr lang="es-ES" sz="1200">
                          <a:effectLst/>
                        </a:rPr>
                        <a:t>1.0</a:t>
                      </a:r>
                      <a:endParaRPr lang="es-ES" sz="1200">
                        <a:effectLst/>
                        <a:latin typeface="Calibri"/>
                        <a:ea typeface="Calibri"/>
                        <a:cs typeface="Times New Roman"/>
                      </a:endParaRPr>
                    </a:p>
                  </a:txBody>
                  <a:tcPr marL="68580" marR="68580" marT="0" marB="0" anchor="ctr"/>
                </a:tc>
              </a:tr>
              <a:tr h="215441">
                <a:tc vMerge="1">
                  <a:txBody>
                    <a:bodyPr/>
                    <a:lstStyle/>
                    <a:p>
                      <a:endParaRPr lang="es-ES"/>
                    </a:p>
                  </a:txBody>
                  <a:tcPr/>
                </a:tc>
                <a:tc>
                  <a:txBody>
                    <a:bodyPr/>
                    <a:lstStyle/>
                    <a:p>
                      <a:pPr>
                        <a:lnSpc>
                          <a:spcPct val="150000"/>
                        </a:lnSpc>
                        <a:spcAft>
                          <a:spcPts val="0"/>
                        </a:spcAft>
                      </a:pPr>
                      <a:r>
                        <a:rPr lang="es-ES" sz="1200" dirty="0">
                          <a:effectLst/>
                        </a:rPr>
                        <a:t>25.0 y &gt;</a:t>
                      </a:r>
                      <a:endParaRPr lang="es-ES" sz="1200" dirty="0">
                        <a:effectLst/>
                        <a:latin typeface="Calibri"/>
                        <a:ea typeface="Calibri"/>
                        <a:cs typeface="Times New Roman"/>
                      </a:endParaRPr>
                    </a:p>
                  </a:txBody>
                  <a:tcPr marL="68580" marR="68580" marT="0" marB="0" anchor="ctr"/>
                </a:tc>
                <a:tc>
                  <a:txBody>
                    <a:bodyPr/>
                    <a:lstStyle/>
                    <a:p>
                      <a:pPr>
                        <a:lnSpc>
                          <a:spcPct val="150000"/>
                        </a:lnSpc>
                        <a:spcAft>
                          <a:spcPts val="0"/>
                        </a:spcAft>
                      </a:pPr>
                      <a:r>
                        <a:rPr lang="es-ES" sz="1200">
                          <a:effectLst/>
                        </a:rPr>
                        <a:t>1.5</a:t>
                      </a:r>
                      <a:endParaRPr lang="es-ES" sz="1200">
                        <a:effectLst/>
                        <a:latin typeface="Calibri"/>
                        <a:ea typeface="Calibri"/>
                        <a:cs typeface="Times New Roman"/>
                      </a:endParaRPr>
                    </a:p>
                  </a:txBody>
                  <a:tcPr marL="68580" marR="68580" marT="0" marB="0" anchor="ctr"/>
                </a:tc>
                <a:tc>
                  <a:txBody>
                    <a:bodyPr/>
                    <a:lstStyle/>
                    <a:p>
                      <a:pPr>
                        <a:lnSpc>
                          <a:spcPct val="150000"/>
                        </a:lnSpc>
                        <a:spcAft>
                          <a:spcPts val="0"/>
                        </a:spcAft>
                      </a:pPr>
                      <a:r>
                        <a:rPr lang="es-ES" sz="1200" dirty="0">
                          <a:effectLst/>
                        </a:rPr>
                        <a:t>1.5</a:t>
                      </a:r>
                      <a:endParaRPr lang="es-ES" sz="1200" dirty="0">
                        <a:effectLst/>
                        <a:latin typeface="Calibri"/>
                        <a:ea typeface="Calibri"/>
                        <a:cs typeface="Times New Roman"/>
                      </a:endParaRPr>
                    </a:p>
                  </a:txBody>
                  <a:tcPr marL="68580" marR="68580" marT="0" marB="0" anchor="ctr"/>
                </a:tc>
              </a:tr>
            </a:tbl>
          </a:graphicData>
        </a:graphic>
      </p:graphicFrame>
      <p:pic>
        <p:nvPicPr>
          <p:cNvPr id="12" name="11 Imagen"/>
          <p:cNvPicPr/>
          <p:nvPr/>
        </p:nvPicPr>
        <p:blipFill rotWithShape="1">
          <a:blip r:embed="rId5" cstate="print">
            <a:extLst>
              <a:ext uri="{28A0092B-C50C-407E-A947-70E740481C1C}">
                <a14:useLocalDpi xmlns:a14="http://schemas.microsoft.com/office/drawing/2010/main"/>
              </a:ext>
            </a:extLst>
          </a:blip>
          <a:srcRect/>
          <a:stretch/>
        </p:blipFill>
        <p:spPr bwMode="auto">
          <a:xfrm>
            <a:off x="5940152" y="943786"/>
            <a:ext cx="1466850" cy="2053165"/>
          </a:xfrm>
          <a:prstGeom prst="rect">
            <a:avLst/>
          </a:prstGeom>
          <a:ln>
            <a:noFill/>
          </a:ln>
          <a:extLst>
            <a:ext uri="{53640926-AAD7-44D8-BBD7-CCE9431645EC}">
              <a14:shadowObscured xmlns:a14="http://schemas.microsoft.com/office/drawing/2010/main"/>
            </a:ext>
          </a:extLst>
        </p:spPr>
      </p:pic>
      <p:pic>
        <p:nvPicPr>
          <p:cNvPr id="4097" name="Picture 1"/>
          <p:cNvPicPr>
            <a:picLocks noChangeAspect="1" noChangeArrowheads="1"/>
          </p:cNvPicPr>
          <p:nvPr/>
        </p:nvPicPr>
        <p:blipFill rotWithShape="1">
          <a:blip r:embed="rId6">
            <a:extLst>
              <a:ext uri="{28A0092B-C50C-407E-A947-70E740481C1C}">
                <a14:useLocalDpi xmlns:a14="http://schemas.microsoft.com/office/drawing/2010/main" val="0"/>
              </a:ext>
            </a:extLst>
          </a:blip>
          <a:srcRect l="34196" t="14214" r="43973" b="19357"/>
          <a:stretch/>
        </p:blipFill>
        <p:spPr bwMode="auto">
          <a:xfrm>
            <a:off x="4716016" y="3072421"/>
            <a:ext cx="1626258" cy="309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13 Imagen"/>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p:blipFill>
        <p:spPr bwMode="auto">
          <a:xfrm>
            <a:off x="6444208" y="3068960"/>
            <a:ext cx="1800200" cy="2838488"/>
          </a:xfrm>
          <a:prstGeom prst="rect">
            <a:avLst/>
          </a:prstGeom>
          <a:ln>
            <a:noFill/>
          </a:ln>
          <a:extLst>
            <a:ext uri="{53640926-AAD7-44D8-BBD7-CCE9431645EC}">
              <a14:shadowObscured xmlns:a14="http://schemas.microsoft.com/office/drawing/2010/main"/>
            </a:ext>
          </a:extLst>
        </p:spPr>
      </p:pic>
      <p:sp>
        <p:nvSpPr>
          <p:cNvPr id="15" name="14 CuadroTexto"/>
          <p:cNvSpPr txBox="1"/>
          <p:nvPr/>
        </p:nvSpPr>
        <p:spPr>
          <a:xfrm>
            <a:off x="4824303" y="574455"/>
            <a:ext cx="3389171" cy="369332"/>
          </a:xfrm>
          <a:prstGeom prst="rect">
            <a:avLst/>
          </a:prstGeom>
          <a:noFill/>
        </p:spPr>
        <p:txBody>
          <a:bodyPr wrap="square" rtlCol="0">
            <a:spAutoFit/>
          </a:bodyPr>
          <a:lstStyle/>
          <a:p>
            <a:r>
              <a:rPr lang="es-ES" dirty="0" smtClean="0"/>
              <a:t>Puntos de Consumo:</a:t>
            </a:r>
            <a:endParaRPr lang="es-ES" dirty="0"/>
          </a:p>
        </p:txBody>
      </p:sp>
    </p:spTree>
    <p:extLst>
      <p:ext uri="{BB962C8B-B14F-4D97-AF65-F5344CB8AC3E}">
        <p14:creationId xmlns:p14="http://schemas.microsoft.com/office/powerpoint/2010/main" val="4288235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67544" y="2130425"/>
            <a:ext cx="8712968" cy="1470025"/>
          </a:xfrm>
        </p:spPr>
        <p:txBody>
          <a:bodyPr/>
          <a:lstStyle/>
          <a:p>
            <a:r>
              <a:rPr lang="es-ES" sz="3000" dirty="0" smtClean="0">
                <a:solidFill>
                  <a:schemeClr val="tx1"/>
                </a:solidFill>
              </a:rPr>
              <a:t>5. Reacondicionamiento del Equipo de </a:t>
            </a:r>
            <a:r>
              <a:rPr lang="es-ES" sz="3000" dirty="0" err="1" smtClean="0">
                <a:solidFill>
                  <a:schemeClr val="tx1"/>
                </a:solidFill>
              </a:rPr>
              <a:t>Sandblasting</a:t>
            </a:r>
            <a:r>
              <a:rPr lang="es-ES" sz="3000" dirty="0" smtClean="0">
                <a:solidFill>
                  <a:schemeClr val="tx1"/>
                </a:solidFill>
              </a:rPr>
              <a:t>.</a:t>
            </a:r>
            <a:endParaRPr lang="pt-BR" sz="3000" dirty="0">
              <a:solidFill>
                <a:schemeClr val="tx1"/>
              </a:solidFill>
            </a:endParaRPr>
          </a:p>
        </p:txBody>
      </p:sp>
      <p:sp>
        <p:nvSpPr>
          <p:cNvPr id="3" name="2 Subtítulo"/>
          <p:cNvSpPr>
            <a:spLocks noGrp="1"/>
          </p:cNvSpPr>
          <p:nvPr>
            <p:ph type="subTitle" idx="1"/>
          </p:nvPr>
        </p:nvSpPr>
        <p:spPr/>
        <p:txBody>
          <a:bodyPr/>
          <a:lstStyle/>
          <a:p>
            <a:endParaRPr lang="es-ES"/>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29</a:t>
            </a:fld>
            <a:endParaRPr lang="es-EC"/>
          </a:p>
        </p:txBody>
      </p:sp>
    </p:spTree>
    <p:extLst>
      <p:ext uri="{BB962C8B-B14F-4D97-AF65-F5344CB8AC3E}">
        <p14:creationId xmlns:p14="http://schemas.microsoft.com/office/powerpoint/2010/main" val="16419253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pt-BR" sz="3000" dirty="0">
                <a:solidFill>
                  <a:schemeClr val="tx1"/>
                </a:solidFill>
              </a:rPr>
              <a:t>1. INTRODUCCI</a:t>
            </a:r>
            <a:r>
              <a:rPr lang="es-ES" sz="3000" dirty="0">
                <a:solidFill>
                  <a:schemeClr val="tx1"/>
                </a:solidFill>
              </a:rPr>
              <a:t>Ó</a:t>
            </a:r>
            <a:r>
              <a:rPr lang="pt-BR" sz="3000" dirty="0">
                <a:solidFill>
                  <a:schemeClr val="tx1"/>
                </a:solidFill>
              </a:rPr>
              <a:t>N </a:t>
            </a:r>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3</a:t>
            </a:fld>
            <a:endParaRPr lang="es-EC" dirty="0"/>
          </a:p>
        </p:txBody>
      </p:sp>
    </p:spTree>
    <p:extLst>
      <p:ext uri="{BB962C8B-B14F-4D97-AF65-F5344CB8AC3E}">
        <p14:creationId xmlns:p14="http://schemas.microsoft.com/office/powerpoint/2010/main" val="8009471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El sistema</a:t>
            </a:r>
            <a:r>
              <a:rPr lang="es-ES" dirty="0" smtClean="0"/>
              <a:t>:</a:t>
            </a:r>
            <a:endParaRPr lang="pt-BR"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30</a:t>
            </a:fld>
            <a:endParaRPr lang="es-EC"/>
          </a:p>
        </p:txBody>
      </p:sp>
      <p:sp>
        <p:nvSpPr>
          <p:cNvPr id="7" name="6 Marcador de contenido"/>
          <p:cNvSpPr>
            <a:spLocks noGrp="1"/>
          </p:cNvSpPr>
          <p:nvPr>
            <p:ph idx="1"/>
          </p:nvPr>
        </p:nvSpPr>
        <p:spPr>
          <a:xfrm>
            <a:off x="457200" y="908720"/>
            <a:ext cx="8229600" cy="4968551"/>
          </a:xfrm>
        </p:spPr>
        <p:txBody>
          <a:bodyPr>
            <a:normAutofit lnSpcReduction="10000"/>
          </a:bodyPr>
          <a:lstStyle/>
          <a:p>
            <a:pPr marL="0" indent="0">
              <a:buNone/>
            </a:pPr>
            <a:endParaRPr lang="es-ES" dirty="0"/>
          </a:p>
          <a:p>
            <a:pPr marL="0" indent="0">
              <a:buNone/>
            </a:pPr>
            <a:endParaRPr lang="es-ES" dirty="0" smtClean="0"/>
          </a:p>
          <a:p>
            <a:pPr marL="0" indent="0">
              <a:buNone/>
            </a:pPr>
            <a:endParaRPr lang="es-ES" dirty="0"/>
          </a:p>
          <a:p>
            <a:pPr marL="0" indent="0">
              <a:buNone/>
            </a:pPr>
            <a:endParaRPr lang="es-ES" dirty="0" smtClean="0"/>
          </a:p>
          <a:p>
            <a:pPr marL="0" indent="0">
              <a:buNone/>
            </a:pPr>
            <a:r>
              <a:rPr lang="es-ES" dirty="0" smtClean="0"/>
              <a:t>Para esto se requiere:</a:t>
            </a:r>
          </a:p>
          <a:p>
            <a:r>
              <a:rPr lang="es-ES" dirty="0" smtClean="0"/>
              <a:t>Correcto suministro de aire comprimido.</a:t>
            </a:r>
          </a:p>
          <a:p>
            <a:r>
              <a:rPr lang="es-ES" dirty="0" smtClean="0"/>
              <a:t>Aberturas laterales con membranas.</a:t>
            </a:r>
          </a:p>
          <a:p>
            <a:r>
              <a:rPr lang="es-ES" dirty="0" smtClean="0"/>
              <a:t>Soportes para tuberías.</a:t>
            </a:r>
            <a:endParaRPr lang="es-ES" dirty="0"/>
          </a:p>
          <a:p>
            <a:r>
              <a:rPr lang="es-ES" dirty="0" smtClean="0"/>
              <a:t>Abrasivo </a:t>
            </a:r>
            <a:r>
              <a:rPr lang="es-ES" dirty="0"/>
              <a:t>a</a:t>
            </a:r>
            <a:r>
              <a:rPr lang="es-ES" dirty="0" smtClean="0"/>
              <a:t>decuado.</a:t>
            </a:r>
            <a:endParaRPr lang="es-ES" dirty="0"/>
          </a:p>
        </p:txBody>
      </p:sp>
      <p:pic>
        <p:nvPicPr>
          <p:cNvPr id="8" name="7 Imagen"/>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bwMode="auto">
          <a:xfrm>
            <a:off x="360392" y="1124744"/>
            <a:ext cx="8352928" cy="2023884"/>
          </a:xfrm>
          <a:prstGeom prst="rect">
            <a:avLst/>
          </a:prstGeom>
          <a:ln>
            <a:noFill/>
          </a:ln>
          <a:extLst>
            <a:ext uri="{53640926-AAD7-44D8-BBD7-CCE9431645EC}">
              <a14:shadowObscured xmlns:a14="http://schemas.microsoft.com/office/drawing/2010/main"/>
            </a:ext>
          </a:extLst>
        </p:spPr>
      </p:pic>
      <p:pic>
        <p:nvPicPr>
          <p:cNvPr id="3076" name="Picture 4" descr="http://www.zoomcapital.com.au/images/greentick.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59453">
            <a:off x="7596336" y="3284983"/>
            <a:ext cx="900960" cy="1028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235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marL="0" indent="0"/>
            <a:r>
              <a:rPr lang="es-ES" dirty="0"/>
              <a:t>Aberturas laterales con membranas</a:t>
            </a:r>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31</a:t>
            </a:fld>
            <a:endParaRPr lang="es-EC"/>
          </a:p>
        </p:txBody>
      </p:sp>
      <mc:AlternateContent xmlns:mc="http://schemas.openxmlformats.org/markup-compatibility/2006" xmlns:a14="http://schemas.microsoft.com/office/drawing/2010/main">
        <mc:Choice Requires="a14">
          <p:sp>
            <p:nvSpPr>
              <p:cNvPr id="3" name="2 Rectángulo"/>
              <p:cNvSpPr/>
              <p:nvPr/>
            </p:nvSpPr>
            <p:spPr>
              <a:xfrm>
                <a:off x="899592" y="1052736"/>
                <a:ext cx="327617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i="1" smtClean="0">
                          <a:latin typeface="Cambria Math"/>
                        </a:rPr>
                        <m:t>𝐷𝑏</m:t>
                      </m:r>
                      <m:r>
                        <a:rPr lang="es-ES">
                          <a:latin typeface="Cambria Math"/>
                        </a:rPr>
                        <m:t>=1,5</m:t>
                      </m:r>
                      <m:r>
                        <a:rPr lang="es-ES" i="1">
                          <a:latin typeface="Cambria Math"/>
                        </a:rPr>
                        <m:t>∗</m:t>
                      </m:r>
                      <m:r>
                        <a:rPr lang="es-ES">
                          <a:latin typeface="Cambria Math"/>
                        </a:rPr>
                        <m:t>4=6"</m:t>
                      </m:r>
                      <m:r>
                        <a:rPr lang="es-ES" b="0" i="0" smtClean="0">
                          <a:latin typeface="Cambria Math"/>
                        </a:rPr>
                        <m:t>=152</m:t>
                      </m:r>
                      <m:r>
                        <m:rPr>
                          <m:sty m:val="p"/>
                        </m:rPr>
                        <a:rPr lang="es-ES" b="0" i="0" smtClean="0">
                          <a:latin typeface="Cambria Math"/>
                        </a:rPr>
                        <m:t>mm</m:t>
                      </m:r>
                      <m:r>
                        <a:rPr lang="es-ES">
                          <a:latin typeface="Cambria Math"/>
                        </a:rPr>
                        <m:t>.</m:t>
                      </m:r>
                    </m:oMath>
                  </m:oMathPara>
                </a14:m>
                <a:endParaRPr lang="es-ES" dirty="0"/>
              </a:p>
            </p:txBody>
          </p:sp>
        </mc:Choice>
        <mc:Fallback xmlns="">
          <p:sp>
            <p:nvSpPr>
              <p:cNvPr id="3" name="2 Rectángulo"/>
              <p:cNvSpPr>
                <a:spLocks noRot="1" noChangeAspect="1" noMove="1" noResize="1" noEditPoints="1" noAdjustHandles="1" noChangeArrowheads="1" noChangeShapeType="1" noTextEdit="1"/>
              </p:cNvSpPr>
              <p:nvPr/>
            </p:nvSpPr>
            <p:spPr>
              <a:xfrm>
                <a:off x="899592" y="1052736"/>
                <a:ext cx="3276178" cy="369332"/>
              </a:xfrm>
              <a:prstGeom prst="rect">
                <a:avLst/>
              </a:prstGeom>
              <a:blipFill rotWithShape="1">
                <a:blip r:embed="rId3"/>
                <a:stretch>
                  <a:fillRect/>
                </a:stretch>
              </a:blipFill>
            </p:spPr>
            <p:txBody>
              <a:bodyPr/>
              <a:lstStyle/>
              <a:p>
                <a:r>
                  <a:rPr lang="es-ES">
                    <a:noFill/>
                  </a:rPr>
                  <a:t> </a:t>
                </a:r>
              </a:p>
            </p:txBody>
          </p:sp>
        </mc:Fallback>
      </mc:AlternateContent>
      <p:pic>
        <p:nvPicPr>
          <p:cNvPr id="2049" name="Picture 1"/>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20938" t="16100" r="36125" b="26600"/>
          <a:stretch/>
        </p:blipFill>
        <p:spPr bwMode="auto">
          <a:xfrm>
            <a:off x="5724128" y="1351145"/>
            <a:ext cx="2232248" cy="1861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0937" t="14600" r="53563" b="18649"/>
          <a:stretch/>
        </p:blipFill>
        <p:spPr bwMode="auto">
          <a:xfrm>
            <a:off x="39056" y="1700808"/>
            <a:ext cx="2156680"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9 Imagen"/>
          <p:cNvPicPr/>
          <p:nvPr/>
        </p:nvPicPr>
        <p:blipFill rotWithShape="1">
          <a:blip r:embed="rId7" cstate="print">
            <a:extLst>
              <a:ext uri="{28A0092B-C50C-407E-A947-70E740481C1C}">
                <a14:useLocalDpi xmlns:a14="http://schemas.microsoft.com/office/drawing/2010/main"/>
              </a:ext>
            </a:extLst>
          </a:blip>
          <a:srcRect/>
          <a:stretch/>
        </p:blipFill>
        <p:spPr bwMode="auto">
          <a:xfrm>
            <a:off x="2195736" y="2420888"/>
            <a:ext cx="1944216" cy="213296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1" name="10 Rectángulo"/>
              <p:cNvSpPr/>
              <p:nvPr/>
            </p:nvSpPr>
            <p:spPr>
              <a:xfrm>
                <a:off x="5212369" y="620688"/>
                <a:ext cx="3602076"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a:rPr>
                        <m:t>2 </m:t>
                      </m:r>
                      <m:r>
                        <a:rPr lang="es-ES" i="1" smtClean="0">
                          <a:latin typeface="Cambria Math"/>
                        </a:rPr>
                        <m:t>𝑀</m:t>
                      </m:r>
                      <m:r>
                        <a:rPr lang="es-ES" b="0" i="1" smtClean="0">
                          <a:latin typeface="Cambria Math"/>
                        </a:rPr>
                        <m:t>𝑒𝑚𝑏𝑟𝑎𝑛𝑎𝑠</m:t>
                      </m:r>
                      <m:r>
                        <a:rPr lang="es-ES" b="0" i="1" smtClean="0">
                          <a:latin typeface="Cambria Math"/>
                        </a:rPr>
                        <m:t>:</m:t>
                      </m:r>
                      <m:r>
                        <a:rPr lang="es-ES" b="0" i="1" smtClean="0">
                          <a:latin typeface="Cambria Math"/>
                        </a:rPr>
                        <m:t>𝐶𝑎𝑢𝑐h𝑜</m:t>
                      </m:r>
                      <m:r>
                        <a:rPr lang="es-ES" b="0" i="1" smtClean="0">
                          <a:latin typeface="Cambria Math"/>
                        </a:rPr>
                        <m:t> </m:t>
                      </m:r>
                      <m:r>
                        <a:rPr lang="es-ES" b="0" i="1" smtClean="0">
                          <a:latin typeface="Cambria Math"/>
                        </a:rPr>
                        <m:t>𝑒</m:t>
                      </m:r>
                      <m:r>
                        <a:rPr lang="es-ES" b="0" i="1" smtClean="0">
                          <a:latin typeface="Cambria Math"/>
                        </a:rPr>
                        <m:t>=3</m:t>
                      </m:r>
                      <m:r>
                        <a:rPr lang="es-ES" b="0" i="1" smtClean="0">
                          <a:latin typeface="Cambria Math"/>
                        </a:rPr>
                        <m:t>𝑚𝑚</m:t>
                      </m:r>
                      <m:r>
                        <a:rPr lang="es-ES" b="0" i="1" smtClean="0">
                          <a:latin typeface="Cambria Math"/>
                        </a:rPr>
                        <m:t>.</m:t>
                      </m:r>
                    </m:oMath>
                  </m:oMathPara>
                </a14:m>
                <a:endParaRPr lang="es-ES" dirty="0" smtClean="0"/>
              </a:p>
              <a:p>
                <a:r>
                  <a:rPr lang="es-ES" dirty="0" smtClean="0"/>
                  <a:t> Desfasados 45º</a:t>
                </a:r>
                <a:endParaRPr lang="es-ES" dirty="0"/>
              </a:p>
            </p:txBody>
          </p:sp>
        </mc:Choice>
        <mc:Fallback xmlns="">
          <p:sp>
            <p:nvSpPr>
              <p:cNvPr id="11" name="10 Rectángulo"/>
              <p:cNvSpPr>
                <a:spLocks noRot="1" noChangeAspect="1" noMove="1" noResize="1" noEditPoints="1" noAdjustHandles="1" noChangeArrowheads="1" noChangeShapeType="1" noTextEdit="1"/>
              </p:cNvSpPr>
              <p:nvPr/>
            </p:nvSpPr>
            <p:spPr>
              <a:xfrm>
                <a:off x="5212369" y="620688"/>
                <a:ext cx="3602076" cy="646331"/>
              </a:xfrm>
              <a:prstGeom prst="rect">
                <a:avLst/>
              </a:prstGeom>
              <a:blipFill rotWithShape="1">
                <a:blip r:embed="rId8"/>
                <a:stretch>
                  <a:fillRect b="-14151"/>
                </a:stretch>
              </a:blipFill>
            </p:spPr>
            <p:txBody>
              <a:bodyPr/>
              <a:lstStyle/>
              <a:p>
                <a:r>
                  <a:rPr lang="es-ES">
                    <a:noFill/>
                  </a:rPr>
                  <a:t> </a:t>
                </a:r>
              </a:p>
            </p:txBody>
          </p:sp>
        </mc:Fallback>
      </mc:AlternateContent>
      <p:pic>
        <p:nvPicPr>
          <p:cNvPr id="2051"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32201" t="35817" r="39460" b="15424"/>
          <a:stretch/>
        </p:blipFill>
        <p:spPr bwMode="auto">
          <a:xfrm>
            <a:off x="6948264" y="3329639"/>
            <a:ext cx="1944216" cy="2090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C:\Users\ROBERTO\Desktop\archivos de tesis\FOTOS\Foto0009.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014" t="22781" r="27852" b="12737"/>
          <a:stretch/>
        </p:blipFill>
        <p:spPr bwMode="auto">
          <a:xfrm>
            <a:off x="4247778" y="3329639"/>
            <a:ext cx="2556470" cy="2090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235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32</a:t>
            </a:fld>
            <a:endParaRPr lang="es-EC"/>
          </a:p>
        </p:txBody>
      </p:sp>
      <p:graphicFrame>
        <p:nvGraphicFramePr>
          <p:cNvPr id="8" name="7 Marcador de contenido"/>
          <p:cNvGraphicFramePr>
            <a:graphicFrameLocks noGrp="1"/>
          </p:cNvGraphicFramePr>
          <p:nvPr>
            <p:ph idx="1"/>
            <p:extLst>
              <p:ext uri="{D42A27DB-BD31-4B8C-83A1-F6EECF244321}">
                <p14:modId xmlns:p14="http://schemas.microsoft.com/office/powerpoint/2010/main" val="3430615458"/>
              </p:ext>
            </p:extLst>
          </p:nvPr>
        </p:nvGraphicFramePr>
        <p:xfrm>
          <a:off x="323528" y="2852935"/>
          <a:ext cx="4032448" cy="3240361"/>
        </p:xfrm>
        <a:graphic>
          <a:graphicData uri="http://schemas.openxmlformats.org/drawingml/2006/table">
            <a:tbl>
              <a:tblPr firstRow="1" firstCol="1" bandRow="1">
                <a:tableStyleId>{5940675A-B579-460E-94D1-54222C63F5DA}</a:tableStyleId>
              </a:tblPr>
              <a:tblGrid>
                <a:gridCol w="1861130"/>
                <a:gridCol w="853018"/>
                <a:gridCol w="1318300"/>
              </a:tblGrid>
              <a:tr h="1095253">
                <a:tc gridSpan="3">
                  <a:txBody>
                    <a:bodyPr/>
                    <a:lstStyle/>
                    <a:p>
                      <a:pPr algn="ctr">
                        <a:lnSpc>
                          <a:spcPct val="150000"/>
                        </a:lnSpc>
                        <a:spcAft>
                          <a:spcPts val="0"/>
                        </a:spcAft>
                      </a:pPr>
                      <a:endParaRPr lang="es-ES" sz="1200" dirty="0">
                        <a:effectLst/>
                        <a:latin typeface="Arial"/>
                        <a:ea typeface="Times New Roman"/>
                        <a:cs typeface="Times New Roman"/>
                      </a:endParaRPr>
                    </a:p>
                  </a:txBody>
                  <a:tcPr marL="68580" marR="68580" marT="0" marB="0"/>
                </a:tc>
                <a:tc hMerge="1">
                  <a:txBody>
                    <a:bodyPr/>
                    <a:lstStyle/>
                    <a:p>
                      <a:endParaRPr lang="es-ES"/>
                    </a:p>
                  </a:txBody>
                  <a:tcPr/>
                </a:tc>
                <a:tc hMerge="1">
                  <a:txBody>
                    <a:bodyPr/>
                    <a:lstStyle/>
                    <a:p>
                      <a:endParaRPr lang="es-ES"/>
                    </a:p>
                  </a:txBody>
                  <a:tcPr/>
                </a:tc>
              </a:tr>
              <a:tr h="306444">
                <a:tc>
                  <a:txBody>
                    <a:bodyPr/>
                    <a:lstStyle/>
                    <a:p>
                      <a:pPr>
                        <a:lnSpc>
                          <a:spcPct val="150000"/>
                        </a:lnSpc>
                        <a:spcAft>
                          <a:spcPts val="0"/>
                        </a:spcAft>
                      </a:pPr>
                      <a:r>
                        <a:rPr lang="es-ES" sz="1200">
                          <a:effectLst/>
                        </a:rPr>
                        <a:t>Propiedad</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a:effectLst/>
                        </a:rPr>
                        <a:t>Unidad</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a:effectLst/>
                        </a:rPr>
                        <a:t>Valor</a:t>
                      </a:r>
                      <a:endParaRPr lang="es-ES" sz="1200">
                        <a:effectLst/>
                        <a:latin typeface="Calibri"/>
                        <a:ea typeface="Calibri"/>
                        <a:cs typeface="Times New Roman"/>
                      </a:endParaRPr>
                    </a:p>
                  </a:txBody>
                  <a:tcPr marL="68580" marR="68580" marT="0" marB="0"/>
                </a:tc>
              </a:tr>
              <a:tr h="306444">
                <a:tc>
                  <a:txBody>
                    <a:bodyPr/>
                    <a:lstStyle/>
                    <a:p>
                      <a:pPr>
                        <a:lnSpc>
                          <a:spcPct val="150000"/>
                        </a:lnSpc>
                        <a:spcAft>
                          <a:spcPts val="0"/>
                        </a:spcAft>
                      </a:pPr>
                      <a:r>
                        <a:rPr lang="es-ES" sz="1200">
                          <a:effectLst/>
                        </a:rPr>
                        <a:t>Diámetro de bola</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a:effectLst/>
                        </a:rPr>
                        <a:t>Pulgadas</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a:effectLst/>
                        </a:rPr>
                        <a:t>1</a:t>
                      </a:r>
                      <a:endParaRPr lang="es-ES" sz="1200">
                        <a:effectLst/>
                        <a:latin typeface="Calibri"/>
                        <a:ea typeface="Calibri"/>
                        <a:cs typeface="Times New Roman"/>
                      </a:endParaRPr>
                    </a:p>
                  </a:txBody>
                  <a:tcPr marL="68580" marR="68580" marT="0" marB="0"/>
                </a:tc>
              </a:tr>
              <a:tr h="306444">
                <a:tc>
                  <a:txBody>
                    <a:bodyPr/>
                    <a:lstStyle/>
                    <a:p>
                      <a:pPr>
                        <a:lnSpc>
                          <a:spcPct val="150000"/>
                        </a:lnSpc>
                        <a:spcAft>
                          <a:spcPts val="0"/>
                        </a:spcAft>
                      </a:pPr>
                      <a:r>
                        <a:rPr lang="es-ES" sz="1200">
                          <a:effectLst/>
                        </a:rPr>
                        <a:t>Dimensión A </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a:effectLst/>
                        </a:rPr>
                        <a:t>Pulgadas</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a:effectLst/>
                        </a:rPr>
                        <a:t>1-3/8</a:t>
                      </a:r>
                      <a:endParaRPr lang="es-ES" sz="1200">
                        <a:effectLst/>
                        <a:latin typeface="Calibri"/>
                        <a:ea typeface="Calibri"/>
                        <a:cs typeface="Times New Roman"/>
                      </a:endParaRPr>
                    </a:p>
                  </a:txBody>
                  <a:tcPr marL="68580" marR="68580" marT="0" marB="0"/>
                </a:tc>
              </a:tr>
              <a:tr h="306444">
                <a:tc>
                  <a:txBody>
                    <a:bodyPr/>
                    <a:lstStyle/>
                    <a:p>
                      <a:pPr>
                        <a:lnSpc>
                          <a:spcPct val="150000"/>
                        </a:lnSpc>
                        <a:spcAft>
                          <a:spcPts val="0"/>
                        </a:spcAft>
                      </a:pPr>
                      <a:r>
                        <a:rPr lang="es-ES" sz="1200">
                          <a:effectLst/>
                        </a:rPr>
                        <a:t>Dimensión B</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a:effectLst/>
                        </a:rPr>
                        <a:t>Pulgadas</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a:effectLst/>
                        </a:rPr>
                        <a:t>1-3/4</a:t>
                      </a:r>
                      <a:endParaRPr lang="es-ES" sz="1200">
                        <a:effectLst/>
                        <a:latin typeface="Calibri"/>
                        <a:ea typeface="Calibri"/>
                        <a:cs typeface="Times New Roman"/>
                      </a:endParaRPr>
                    </a:p>
                  </a:txBody>
                  <a:tcPr marL="68580" marR="68580" marT="0" marB="0"/>
                </a:tc>
              </a:tr>
              <a:tr h="306444">
                <a:tc>
                  <a:txBody>
                    <a:bodyPr/>
                    <a:lstStyle/>
                    <a:p>
                      <a:pPr>
                        <a:lnSpc>
                          <a:spcPct val="150000"/>
                        </a:lnSpc>
                        <a:spcAft>
                          <a:spcPts val="0"/>
                        </a:spcAft>
                      </a:pPr>
                      <a:r>
                        <a:rPr lang="es-ES" sz="1200">
                          <a:effectLst/>
                        </a:rPr>
                        <a:t>Peso máximo de trabajo</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a:effectLst/>
                        </a:rPr>
                        <a:t>Libras</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a:effectLst/>
                        </a:rPr>
                        <a:t>75</a:t>
                      </a:r>
                      <a:endParaRPr lang="es-ES" sz="1200">
                        <a:effectLst/>
                        <a:latin typeface="Calibri"/>
                        <a:ea typeface="Calibri"/>
                        <a:cs typeface="Times New Roman"/>
                      </a:endParaRPr>
                    </a:p>
                  </a:txBody>
                  <a:tcPr marL="68580" marR="68580" marT="0" marB="0"/>
                </a:tc>
              </a:tr>
              <a:tr h="306444">
                <a:tc>
                  <a:txBody>
                    <a:bodyPr/>
                    <a:lstStyle/>
                    <a:p>
                      <a:pPr>
                        <a:lnSpc>
                          <a:spcPct val="150000"/>
                        </a:lnSpc>
                        <a:spcAft>
                          <a:spcPts val="0"/>
                        </a:spcAft>
                      </a:pPr>
                      <a:r>
                        <a:rPr lang="es-ES" sz="1200">
                          <a:effectLst/>
                        </a:rPr>
                        <a:t>Material de bola</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a:effectLst/>
                        </a:rPr>
                        <a:t>--</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a:effectLst/>
                        </a:rPr>
                        <a:t>Acero al carbono</a:t>
                      </a:r>
                      <a:endParaRPr lang="es-ES" sz="1200">
                        <a:effectLst/>
                        <a:latin typeface="Calibri"/>
                        <a:ea typeface="Calibri"/>
                        <a:cs typeface="Times New Roman"/>
                      </a:endParaRPr>
                    </a:p>
                  </a:txBody>
                  <a:tcPr marL="68580" marR="68580" marT="0" marB="0"/>
                </a:tc>
              </a:tr>
              <a:tr h="306444">
                <a:tc>
                  <a:txBody>
                    <a:bodyPr/>
                    <a:lstStyle/>
                    <a:p>
                      <a:pPr>
                        <a:lnSpc>
                          <a:spcPct val="150000"/>
                        </a:lnSpc>
                        <a:spcAft>
                          <a:spcPts val="0"/>
                        </a:spcAft>
                      </a:pPr>
                      <a:r>
                        <a:rPr lang="es-ES" sz="1200">
                          <a:effectLst/>
                        </a:rPr>
                        <a:t>Material de carcasa </a:t>
                      </a:r>
                      <a:endParaRPr lang="es-ES" sz="1200">
                        <a:effectLst/>
                        <a:latin typeface="Calibri"/>
                        <a:ea typeface="Calibri"/>
                        <a:cs typeface="Times New Roman"/>
                      </a:endParaRPr>
                    </a:p>
                  </a:txBody>
                  <a:tcPr marL="68580" marR="68580" marT="0" marB="0"/>
                </a:tc>
                <a:tc>
                  <a:txBody>
                    <a:bodyPr/>
                    <a:lstStyle/>
                    <a:p>
                      <a:pPr>
                        <a:lnSpc>
                          <a:spcPct val="150000"/>
                        </a:lnSpc>
                        <a:spcAft>
                          <a:spcPts val="0"/>
                        </a:spcAft>
                      </a:pPr>
                      <a:r>
                        <a:rPr lang="es-ES" sz="1200" dirty="0">
                          <a:effectLst/>
                        </a:rPr>
                        <a:t>--</a:t>
                      </a:r>
                      <a:endParaRPr lang="es-ES" sz="1200" dirty="0">
                        <a:effectLst/>
                        <a:latin typeface="Calibri"/>
                        <a:ea typeface="Calibri"/>
                        <a:cs typeface="Times New Roman"/>
                      </a:endParaRPr>
                    </a:p>
                  </a:txBody>
                  <a:tcPr marL="68580" marR="68580" marT="0" marB="0"/>
                </a:tc>
                <a:tc>
                  <a:txBody>
                    <a:bodyPr/>
                    <a:lstStyle/>
                    <a:p>
                      <a:pPr>
                        <a:lnSpc>
                          <a:spcPct val="150000"/>
                        </a:lnSpc>
                        <a:spcAft>
                          <a:spcPts val="0"/>
                        </a:spcAft>
                      </a:pPr>
                      <a:r>
                        <a:rPr lang="es-ES" sz="1200" dirty="0">
                          <a:effectLst/>
                        </a:rPr>
                        <a:t>Zinc Steel</a:t>
                      </a:r>
                      <a:endParaRPr lang="es-ES" sz="1200" dirty="0">
                        <a:effectLst/>
                        <a:latin typeface="Calibri"/>
                        <a:ea typeface="Calibri"/>
                        <a:cs typeface="Times New Roman"/>
                      </a:endParaRPr>
                    </a:p>
                  </a:txBody>
                  <a:tcPr marL="68580" marR="68580" marT="0" marB="0"/>
                </a:tc>
              </a:tr>
            </a:tbl>
          </a:graphicData>
        </a:graphic>
      </p:graphicFrame>
      <p:pic>
        <p:nvPicPr>
          <p:cNvPr id="16385" name="Imagen 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828" y="2962540"/>
            <a:ext cx="2178096" cy="839093"/>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67544" y="548680"/>
            <a:ext cx="4176464" cy="369332"/>
          </a:xfrm>
          <a:prstGeom prst="rect">
            <a:avLst/>
          </a:prstGeom>
          <a:noFill/>
        </p:spPr>
        <p:txBody>
          <a:bodyPr wrap="square" rtlCol="0">
            <a:spAutoFit/>
          </a:bodyPr>
          <a:lstStyle/>
          <a:p>
            <a:r>
              <a:rPr lang="es-ES" b="1" dirty="0" smtClean="0"/>
              <a:t>Elemento de Contacto:</a:t>
            </a:r>
            <a:endParaRPr lang="es-ES" b="1" dirty="0"/>
          </a:p>
        </p:txBody>
      </p:sp>
      <p:sp>
        <p:nvSpPr>
          <p:cNvPr id="11" name="10 Rectángulo"/>
          <p:cNvSpPr/>
          <p:nvPr/>
        </p:nvSpPr>
        <p:spPr>
          <a:xfrm>
            <a:off x="269776" y="903948"/>
            <a:ext cx="4086200" cy="1200329"/>
          </a:xfrm>
          <a:prstGeom prst="rect">
            <a:avLst/>
          </a:prstGeom>
        </p:spPr>
        <p:txBody>
          <a:bodyPr wrap="square">
            <a:spAutoFit/>
          </a:bodyPr>
          <a:lstStyle/>
          <a:p>
            <a:pPr algn="just"/>
            <a:r>
              <a:rPr lang="es-ES" dirty="0"/>
              <a:t>Cada soporte tendrá dos bolas transportadoras de esta forma en cada soporte hay dos puntos de apoyo. </a:t>
            </a:r>
            <a:r>
              <a:rPr lang="es-ES" dirty="0" smtClean="0"/>
              <a:t>Entonces :</a:t>
            </a:r>
            <a:endParaRPr lang="es-ES" dirty="0"/>
          </a:p>
        </p:txBody>
      </p:sp>
      <mc:AlternateContent xmlns:mc="http://schemas.openxmlformats.org/markup-compatibility/2006" xmlns:a14="http://schemas.microsoft.com/office/drawing/2010/main">
        <mc:Choice Requires="a14">
          <p:sp>
            <p:nvSpPr>
              <p:cNvPr id="12" name="11 Rectángulo"/>
              <p:cNvSpPr/>
              <p:nvPr/>
            </p:nvSpPr>
            <p:spPr>
              <a:xfrm>
                <a:off x="0" y="2249886"/>
                <a:ext cx="4572000" cy="60305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S" sz="1600" i="1">
                          <a:latin typeface="Cambria Math"/>
                        </a:rPr>
                        <m:t>𝑊𝑏</m:t>
                      </m:r>
                      <m:r>
                        <a:rPr lang="es-ES" sz="1600" i="1">
                          <a:latin typeface="Cambria Math"/>
                        </a:rPr>
                        <m:t>=</m:t>
                      </m:r>
                      <m:f>
                        <m:fPr>
                          <m:ctrlPr>
                            <a:rPr lang="es-ES" sz="1600" i="1">
                              <a:latin typeface="Cambria Math"/>
                            </a:rPr>
                          </m:ctrlPr>
                        </m:fPr>
                        <m:num>
                          <m:r>
                            <a:rPr lang="es-ES" sz="1600" i="1">
                              <a:latin typeface="Cambria Math"/>
                            </a:rPr>
                            <m:t>67,49</m:t>
                          </m:r>
                          <m:r>
                            <a:rPr lang="es-ES" sz="1600" i="1">
                              <a:latin typeface="Cambria Math"/>
                            </a:rPr>
                            <m:t>𝑘𝑔</m:t>
                          </m:r>
                        </m:num>
                        <m:den>
                          <m:r>
                            <a:rPr lang="es-ES" sz="1600" i="1">
                              <a:latin typeface="Cambria Math"/>
                            </a:rPr>
                            <m:t>2</m:t>
                          </m:r>
                        </m:den>
                      </m:f>
                      <m:r>
                        <a:rPr lang="es-ES" sz="1600" i="1">
                          <a:latin typeface="Cambria Math"/>
                        </a:rPr>
                        <m:t>=33,74</m:t>
                      </m:r>
                      <m:r>
                        <a:rPr lang="es-ES" sz="1600" i="1">
                          <a:latin typeface="Cambria Math"/>
                        </a:rPr>
                        <m:t>𝑘𝑔</m:t>
                      </m:r>
                      <m:r>
                        <a:rPr lang="es-ES" sz="1600" i="1">
                          <a:latin typeface="Cambria Math"/>
                        </a:rPr>
                        <m:t>∗</m:t>
                      </m:r>
                      <m:f>
                        <m:fPr>
                          <m:ctrlPr>
                            <a:rPr lang="es-ES" sz="1600" i="1">
                              <a:latin typeface="Cambria Math"/>
                            </a:rPr>
                          </m:ctrlPr>
                        </m:fPr>
                        <m:num>
                          <m:r>
                            <a:rPr lang="es-ES" sz="1600" i="1">
                              <a:latin typeface="Cambria Math"/>
                            </a:rPr>
                            <m:t>2,2</m:t>
                          </m:r>
                          <m:r>
                            <a:rPr lang="es-ES" sz="1600" i="1">
                              <a:latin typeface="Cambria Math"/>
                            </a:rPr>
                            <m:t>𝑙𝑏</m:t>
                          </m:r>
                        </m:num>
                        <m:den>
                          <m:r>
                            <a:rPr lang="es-ES" sz="1600" i="1">
                              <a:latin typeface="Cambria Math"/>
                            </a:rPr>
                            <m:t>𝑘𝑔</m:t>
                          </m:r>
                        </m:den>
                      </m:f>
                      <m:r>
                        <a:rPr lang="es-ES" sz="1600" i="1">
                          <a:latin typeface="Cambria Math"/>
                        </a:rPr>
                        <m:t>=</m:t>
                      </m:r>
                      <m:r>
                        <a:rPr lang="es-ES" sz="1600" b="1" i="1">
                          <a:latin typeface="Cambria Math"/>
                        </a:rPr>
                        <m:t>𝟕𝟒</m:t>
                      </m:r>
                      <m:r>
                        <a:rPr lang="es-ES" sz="1600" b="1" i="1">
                          <a:latin typeface="Cambria Math"/>
                        </a:rPr>
                        <m:t>,</m:t>
                      </m:r>
                      <m:r>
                        <a:rPr lang="es-ES" sz="1600" b="1" i="1">
                          <a:latin typeface="Cambria Math"/>
                        </a:rPr>
                        <m:t>𝟐𝟐</m:t>
                      </m:r>
                      <m:r>
                        <a:rPr lang="es-ES" sz="1600" b="1" i="1">
                          <a:latin typeface="Cambria Math"/>
                        </a:rPr>
                        <m:t>𝒍𝒃</m:t>
                      </m:r>
                    </m:oMath>
                  </m:oMathPara>
                </a14:m>
                <a:endParaRPr lang="es-ES" sz="1600" dirty="0"/>
              </a:p>
            </p:txBody>
          </p:sp>
        </mc:Choice>
        <mc:Fallback xmlns="">
          <p:sp>
            <p:nvSpPr>
              <p:cNvPr id="12" name="11 Rectángulo"/>
              <p:cNvSpPr>
                <a:spLocks noRot="1" noChangeAspect="1" noMove="1" noResize="1" noEditPoints="1" noAdjustHandles="1" noChangeArrowheads="1" noChangeShapeType="1" noTextEdit="1"/>
              </p:cNvSpPr>
              <p:nvPr/>
            </p:nvSpPr>
            <p:spPr>
              <a:xfrm>
                <a:off x="0" y="2249886"/>
                <a:ext cx="4572000" cy="603050"/>
              </a:xfrm>
              <a:prstGeom prst="rect">
                <a:avLst/>
              </a:prstGeom>
              <a:blipFill rotWithShape="1">
                <a:blip r:embed="rId3"/>
                <a:stretch>
                  <a:fillRect/>
                </a:stretch>
              </a:blipFill>
            </p:spPr>
            <p:txBody>
              <a:bodyPr/>
              <a:lstStyle/>
              <a:p>
                <a:r>
                  <a:rPr lang="es-ES">
                    <a:noFill/>
                  </a:rPr>
                  <a:t> </a:t>
                </a:r>
              </a:p>
            </p:txBody>
          </p:sp>
        </mc:Fallback>
      </mc:AlternateContent>
      <p:pic>
        <p:nvPicPr>
          <p:cNvPr id="14" name="13 Imagen"/>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a:ext>
            </a:extLst>
          </a:blip>
          <a:srcRect/>
          <a:stretch/>
        </p:blipFill>
        <p:spPr bwMode="auto">
          <a:xfrm>
            <a:off x="4788024" y="825232"/>
            <a:ext cx="4121656" cy="3827904"/>
          </a:xfrm>
          <a:prstGeom prst="rect">
            <a:avLst/>
          </a:prstGeom>
          <a:ln>
            <a:noFill/>
          </a:ln>
          <a:extLst>
            <a:ext uri="{53640926-AAD7-44D8-BBD7-CCE9431645EC}">
              <a14:shadowObscured xmlns:a14="http://schemas.microsoft.com/office/drawing/2010/main"/>
            </a:ext>
          </a:extLst>
        </p:spPr>
      </p:pic>
      <p:sp>
        <p:nvSpPr>
          <p:cNvPr id="13" name="12 Rectángulo"/>
          <p:cNvSpPr/>
          <p:nvPr/>
        </p:nvSpPr>
        <p:spPr>
          <a:xfrm>
            <a:off x="4665320" y="640566"/>
            <a:ext cx="1245341" cy="369332"/>
          </a:xfrm>
          <a:prstGeom prst="rect">
            <a:avLst/>
          </a:prstGeom>
        </p:spPr>
        <p:txBody>
          <a:bodyPr wrap="none">
            <a:spAutoFit/>
          </a:bodyPr>
          <a:lstStyle/>
          <a:p>
            <a:r>
              <a:rPr lang="es-ES" b="1" dirty="0" smtClean="0"/>
              <a:t>Posiciones:</a:t>
            </a:r>
            <a:endParaRPr lang="es-ES" b="1" dirty="0"/>
          </a:p>
        </p:txBody>
      </p:sp>
      <p:pic>
        <p:nvPicPr>
          <p:cNvPr id="1638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322" r="20656"/>
          <a:stretch/>
        </p:blipFill>
        <p:spPr bwMode="auto">
          <a:xfrm>
            <a:off x="5292080" y="4653136"/>
            <a:ext cx="3621024"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2600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Selección de Abrasivo</a:t>
            </a:r>
            <a:endParaRPr lang="es-ES"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33</a:t>
            </a:fld>
            <a:endParaRPr lang="es-EC"/>
          </a:p>
        </p:txBody>
      </p:sp>
      <p:graphicFrame>
        <p:nvGraphicFramePr>
          <p:cNvPr id="3" name="2 Tabla"/>
          <p:cNvGraphicFramePr>
            <a:graphicFrameLocks noGrp="1"/>
          </p:cNvGraphicFramePr>
          <p:nvPr>
            <p:extLst>
              <p:ext uri="{D42A27DB-BD31-4B8C-83A1-F6EECF244321}">
                <p14:modId xmlns:p14="http://schemas.microsoft.com/office/powerpoint/2010/main" val="151913148"/>
              </p:ext>
            </p:extLst>
          </p:nvPr>
        </p:nvGraphicFramePr>
        <p:xfrm>
          <a:off x="467544" y="3287302"/>
          <a:ext cx="8208913" cy="2852448"/>
        </p:xfrm>
        <a:graphic>
          <a:graphicData uri="http://schemas.openxmlformats.org/drawingml/2006/table">
            <a:tbl>
              <a:tblPr firstRow="1" firstCol="1" bandRow="1">
                <a:tableStyleId>{5940675A-B579-460E-94D1-54222C63F5DA}</a:tableStyleId>
              </a:tblPr>
              <a:tblGrid>
                <a:gridCol w="2589192"/>
                <a:gridCol w="1106073"/>
                <a:gridCol w="1115880"/>
                <a:gridCol w="1078829"/>
                <a:gridCol w="1240110"/>
                <a:gridCol w="1078829"/>
              </a:tblGrid>
              <a:tr h="237096">
                <a:tc>
                  <a:txBody>
                    <a:bodyPr/>
                    <a:lstStyle/>
                    <a:p>
                      <a:pPr algn="ctr"/>
                      <a:endParaRPr lang="es-ES" sz="1200" dirty="0">
                        <a:solidFill>
                          <a:srgbClr val="365F91"/>
                        </a:solidFill>
                        <a:effectLst/>
                        <a:latin typeface="Calibri"/>
                      </a:endParaRPr>
                    </a:p>
                  </a:txBody>
                  <a:tcPr marL="68580" marR="68580" marT="0" marB="0"/>
                </a:tc>
                <a:tc>
                  <a:txBody>
                    <a:bodyPr/>
                    <a:lstStyle/>
                    <a:p>
                      <a:pPr algn="ctr"/>
                      <a:endParaRPr lang="es-ES" sz="1200">
                        <a:solidFill>
                          <a:srgbClr val="365F91"/>
                        </a:solidFill>
                        <a:effectLst/>
                        <a:latin typeface="Calibri"/>
                      </a:endParaRPr>
                    </a:p>
                  </a:txBody>
                  <a:tcPr marL="68580" marR="68580" marT="0" marB="0"/>
                </a:tc>
                <a:tc gridSpan="2">
                  <a:txBody>
                    <a:bodyPr/>
                    <a:lstStyle/>
                    <a:p>
                      <a:pPr algn="ctr">
                        <a:lnSpc>
                          <a:spcPct val="150000"/>
                        </a:lnSpc>
                        <a:spcAft>
                          <a:spcPts val="0"/>
                        </a:spcAft>
                      </a:pPr>
                      <a:r>
                        <a:rPr lang="es-ES" sz="1200" b="1" dirty="0" err="1">
                          <a:effectLst/>
                        </a:rPr>
                        <a:t>Ground</a:t>
                      </a:r>
                      <a:r>
                        <a:rPr lang="es-ES" sz="1200" b="1" dirty="0">
                          <a:effectLst/>
                        </a:rPr>
                        <a:t> </a:t>
                      </a:r>
                      <a:r>
                        <a:rPr lang="es-ES" sz="1200" b="1" dirty="0" err="1">
                          <a:effectLst/>
                        </a:rPr>
                        <a:t>Glass</a:t>
                      </a:r>
                      <a:endParaRPr lang="es-ES" sz="1200" b="1" dirty="0">
                        <a:solidFill>
                          <a:srgbClr val="365F91"/>
                        </a:solidFill>
                        <a:effectLst/>
                        <a:latin typeface="Calibri"/>
                        <a:ea typeface="Calibri"/>
                        <a:cs typeface="Times New Roman"/>
                      </a:endParaRPr>
                    </a:p>
                  </a:txBody>
                  <a:tcPr marL="68580" marR="68580" marT="0" marB="0"/>
                </a:tc>
                <a:tc hMerge="1">
                  <a:txBody>
                    <a:bodyPr/>
                    <a:lstStyle/>
                    <a:p>
                      <a:endParaRPr lang="es-ES"/>
                    </a:p>
                  </a:txBody>
                  <a:tcPr/>
                </a:tc>
                <a:tc gridSpan="2">
                  <a:txBody>
                    <a:bodyPr/>
                    <a:lstStyle/>
                    <a:p>
                      <a:pPr algn="ctr">
                        <a:lnSpc>
                          <a:spcPct val="150000"/>
                        </a:lnSpc>
                        <a:spcAft>
                          <a:spcPts val="0"/>
                        </a:spcAft>
                      </a:pPr>
                      <a:r>
                        <a:rPr lang="es-ES" sz="1200" b="1" dirty="0" err="1">
                          <a:effectLst/>
                        </a:rPr>
                        <a:t>Aluminum</a:t>
                      </a:r>
                      <a:r>
                        <a:rPr lang="es-ES" sz="1200" b="1" dirty="0">
                          <a:effectLst/>
                        </a:rPr>
                        <a:t> Oxide</a:t>
                      </a:r>
                      <a:endParaRPr lang="es-ES" sz="1200" b="1" dirty="0">
                        <a:solidFill>
                          <a:srgbClr val="365F91"/>
                        </a:solidFill>
                        <a:effectLst/>
                        <a:latin typeface="Calibri"/>
                        <a:ea typeface="Calibri"/>
                        <a:cs typeface="Times New Roman"/>
                      </a:endParaRPr>
                    </a:p>
                  </a:txBody>
                  <a:tcPr marL="68580" marR="68580" marT="0" marB="0"/>
                </a:tc>
                <a:tc hMerge="1">
                  <a:txBody>
                    <a:bodyPr/>
                    <a:lstStyle/>
                    <a:p>
                      <a:endParaRPr lang="es-ES"/>
                    </a:p>
                  </a:txBody>
                  <a:tcPr/>
                </a:tc>
              </a:tr>
              <a:tr h="431814">
                <a:tc>
                  <a:txBody>
                    <a:bodyPr/>
                    <a:lstStyle/>
                    <a:p>
                      <a:pPr algn="ctr"/>
                      <a:endParaRPr lang="es-ES" sz="1200" dirty="0">
                        <a:solidFill>
                          <a:srgbClr val="365F91"/>
                        </a:solidFill>
                        <a:effectLst/>
                        <a:latin typeface="Calibri"/>
                      </a:endParaRPr>
                    </a:p>
                  </a:txBody>
                  <a:tcPr marL="68580" marR="68580" marT="0" marB="0"/>
                </a:tc>
                <a:tc>
                  <a:txBody>
                    <a:bodyPr/>
                    <a:lstStyle/>
                    <a:p>
                      <a:pPr algn="ctr">
                        <a:lnSpc>
                          <a:spcPct val="150000"/>
                        </a:lnSpc>
                        <a:spcAft>
                          <a:spcPts val="0"/>
                        </a:spcAft>
                      </a:pPr>
                      <a:r>
                        <a:rPr lang="es-ES" sz="1200" b="1" dirty="0">
                          <a:effectLst/>
                        </a:rPr>
                        <a:t>PESO</a:t>
                      </a:r>
                      <a:endParaRPr lang="es-ES" sz="1200" b="1" dirty="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b="1" dirty="0">
                          <a:effectLst/>
                        </a:rPr>
                        <a:t>CALIF   </a:t>
                      </a:r>
                      <a:r>
                        <a:rPr lang="es-ES" sz="1200" b="1" dirty="0" smtClean="0">
                          <a:effectLst/>
                        </a:rPr>
                        <a:t> </a:t>
                      </a:r>
                      <a:r>
                        <a:rPr lang="es-ES" sz="1200" b="1" dirty="0">
                          <a:effectLst/>
                        </a:rPr>
                        <a:t>(0-10)</a:t>
                      </a:r>
                      <a:endParaRPr lang="es-ES" sz="1200" b="1" dirty="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b="1" dirty="0">
                          <a:effectLst/>
                        </a:rPr>
                        <a:t>TOTAL</a:t>
                      </a:r>
                      <a:endParaRPr lang="es-ES" sz="1200" b="1" dirty="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b="1" dirty="0">
                          <a:effectLst/>
                        </a:rPr>
                        <a:t>CALIF  </a:t>
                      </a:r>
                      <a:r>
                        <a:rPr lang="es-ES" sz="1200" b="1" dirty="0" smtClean="0">
                          <a:effectLst/>
                        </a:rPr>
                        <a:t>  </a:t>
                      </a:r>
                      <a:r>
                        <a:rPr lang="es-ES" sz="1200" b="1" dirty="0">
                          <a:effectLst/>
                        </a:rPr>
                        <a:t>(0-10)</a:t>
                      </a:r>
                      <a:endParaRPr lang="es-ES" sz="1200" b="1" dirty="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b="1" dirty="0">
                          <a:effectLst/>
                        </a:rPr>
                        <a:t>TOTAL</a:t>
                      </a:r>
                      <a:endParaRPr lang="es-ES" sz="1200" b="1" dirty="0">
                        <a:solidFill>
                          <a:srgbClr val="365F91"/>
                        </a:solidFill>
                        <a:effectLst/>
                        <a:latin typeface="Calibri"/>
                        <a:ea typeface="Calibri"/>
                        <a:cs typeface="Times New Roman"/>
                      </a:endParaRPr>
                    </a:p>
                  </a:txBody>
                  <a:tcPr marL="68580" marR="68580" marT="0" marB="0"/>
                </a:tc>
              </a:tr>
              <a:tr h="237096">
                <a:tc>
                  <a:txBody>
                    <a:bodyPr/>
                    <a:lstStyle/>
                    <a:p>
                      <a:pPr algn="ctr">
                        <a:lnSpc>
                          <a:spcPct val="150000"/>
                        </a:lnSpc>
                        <a:spcAft>
                          <a:spcPts val="0"/>
                        </a:spcAft>
                      </a:pPr>
                      <a:r>
                        <a:rPr lang="es-ES" sz="1200" b="1" dirty="0">
                          <a:effectLst/>
                        </a:rPr>
                        <a:t>COSTO</a:t>
                      </a:r>
                      <a:endParaRPr lang="es-ES" sz="1200" b="1" dirty="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25%</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4,90</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dirty="0">
                          <a:effectLst/>
                        </a:rPr>
                        <a:t>1,23</a:t>
                      </a:r>
                      <a:endParaRPr lang="es-ES" sz="1200" dirty="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dirty="0">
                          <a:effectLst/>
                        </a:rPr>
                        <a:t>5,60</a:t>
                      </a:r>
                      <a:endParaRPr lang="es-ES" sz="1200" dirty="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1,40</a:t>
                      </a:r>
                      <a:endParaRPr lang="es-ES" sz="1200">
                        <a:solidFill>
                          <a:srgbClr val="365F91"/>
                        </a:solidFill>
                        <a:effectLst/>
                        <a:latin typeface="Calibri"/>
                        <a:ea typeface="Calibri"/>
                        <a:cs typeface="Times New Roman"/>
                      </a:endParaRPr>
                    </a:p>
                  </a:txBody>
                  <a:tcPr marL="68580" marR="68580" marT="0" marB="0"/>
                </a:tc>
              </a:tr>
              <a:tr h="237096">
                <a:tc>
                  <a:txBody>
                    <a:bodyPr/>
                    <a:lstStyle/>
                    <a:p>
                      <a:pPr algn="ctr">
                        <a:lnSpc>
                          <a:spcPct val="150000"/>
                        </a:lnSpc>
                        <a:spcAft>
                          <a:spcPts val="0"/>
                        </a:spcAft>
                      </a:pPr>
                      <a:r>
                        <a:rPr lang="es-ES" sz="1200" b="1" dirty="0" smtClean="0">
                          <a:effectLst/>
                        </a:rPr>
                        <a:t>MESH (80)</a:t>
                      </a:r>
                      <a:endParaRPr lang="es-ES" sz="1200" b="1" dirty="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15%</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5,00</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0,75</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9,00</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1,35</a:t>
                      </a:r>
                      <a:endParaRPr lang="es-ES" sz="1200">
                        <a:solidFill>
                          <a:srgbClr val="365F91"/>
                        </a:solidFill>
                        <a:effectLst/>
                        <a:latin typeface="Calibri"/>
                        <a:ea typeface="Calibri"/>
                        <a:cs typeface="Times New Roman"/>
                      </a:endParaRPr>
                    </a:p>
                  </a:txBody>
                  <a:tcPr marL="68580" marR="68580" marT="0" marB="0"/>
                </a:tc>
              </a:tr>
              <a:tr h="237096">
                <a:tc>
                  <a:txBody>
                    <a:bodyPr/>
                    <a:lstStyle/>
                    <a:p>
                      <a:pPr algn="ctr">
                        <a:lnSpc>
                          <a:spcPct val="150000"/>
                        </a:lnSpc>
                        <a:spcAft>
                          <a:spcPts val="0"/>
                        </a:spcAft>
                      </a:pPr>
                      <a:r>
                        <a:rPr lang="es-ES" sz="1200" b="1" dirty="0">
                          <a:effectLst/>
                        </a:rPr>
                        <a:t>ABASTECIMIENTO</a:t>
                      </a:r>
                      <a:endParaRPr lang="es-ES" sz="1200" b="1" dirty="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15%</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7,00</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1,05</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7,00</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1,05</a:t>
                      </a:r>
                      <a:endParaRPr lang="es-ES" sz="1200">
                        <a:solidFill>
                          <a:srgbClr val="365F91"/>
                        </a:solidFill>
                        <a:effectLst/>
                        <a:latin typeface="Calibri"/>
                        <a:ea typeface="Calibri"/>
                        <a:cs typeface="Times New Roman"/>
                      </a:endParaRPr>
                    </a:p>
                  </a:txBody>
                  <a:tcPr marL="68580" marR="68580" marT="0" marB="0"/>
                </a:tc>
              </a:tr>
              <a:tr h="431814">
                <a:tc>
                  <a:txBody>
                    <a:bodyPr/>
                    <a:lstStyle/>
                    <a:p>
                      <a:pPr algn="ctr">
                        <a:lnSpc>
                          <a:spcPct val="150000"/>
                        </a:lnSpc>
                        <a:spcAft>
                          <a:spcPts val="0"/>
                        </a:spcAft>
                      </a:pPr>
                      <a:r>
                        <a:rPr lang="es-ES" sz="1200" b="1" dirty="0">
                          <a:effectLst/>
                        </a:rPr>
                        <a:t>ACABADO SUPERFICIAL</a:t>
                      </a:r>
                      <a:endParaRPr lang="es-ES" sz="1200" b="1" dirty="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15%</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6,00</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0,90</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8,00</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1,20</a:t>
                      </a:r>
                      <a:endParaRPr lang="es-ES" sz="1200">
                        <a:solidFill>
                          <a:srgbClr val="365F91"/>
                        </a:solidFill>
                        <a:effectLst/>
                        <a:latin typeface="Calibri"/>
                        <a:ea typeface="Calibri"/>
                        <a:cs typeface="Times New Roman"/>
                      </a:endParaRPr>
                    </a:p>
                  </a:txBody>
                  <a:tcPr marL="68580" marR="68580" marT="0" marB="0"/>
                </a:tc>
              </a:tr>
              <a:tr h="237096">
                <a:tc>
                  <a:txBody>
                    <a:bodyPr/>
                    <a:lstStyle/>
                    <a:p>
                      <a:pPr algn="ctr">
                        <a:lnSpc>
                          <a:spcPct val="150000"/>
                        </a:lnSpc>
                        <a:spcAft>
                          <a:spcPts val="0"/>
                        </a:spcAft>
                      </a:pPr>
                      <a:r>
                        <a:rPr lang="es-ES" sz="1200" b="1" dirty="0">
                          <a:effectLst/>
                        </a:rPr>
                        <a:t>REUTILIZACION</a:t>
                      </a:r>
                      <a:endParaRPr lang="es-ES" sz="1200" b="1" dirty="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15%</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8,00</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1,20</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8,00</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1,20</a:t>
                      </a:r>
                      <a:endParaRPr lang="es-ES" sz="1200">
                        <a:solidFill>
                          <a:srgbClr val="365F91"/>
                        </a:solidFill>
                        <a:effectLst/>
                        <a:latin typeface="Calibri"/>
                        <a:ea typeface="Calibri"/>
                        <a:cs typeface="Times New Roman"/>
                      </a:endParaRPr>
                    </a:p>
                  </a:txBody>
                  <a:tcPr marL="68580" marR="68580" marT="0" marB="0"/>
                </a:tc>
              </a:tr>
              <a:tr h="237096">
                <a:tc>
                  <a:txBody>
                    <a:bodyPr/>
                    <a:lstStyle/>
                    <a:p>
                      <a:pPr algn="ctr">
                        <a:lnSpc>
                          <a:spcPct val="150000"/>
                        </a:lnSpc>
                        <a:spcAft>
                          <a:spcPts val="0"/>
                        </a:spcAft>
                      </a:pPr>
                      <a:r>
                        <a:rPr lang="es-ES" sz="1200" b="1" dirty="0">
                          <a:effectLst/>
                        </a:rPr>
                        <a:t>PROTECCION</a:t>
                      </a:r>
                      <a:endParaRPr lang="es-ES" sz="1200" b="1" dirty="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15%</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9,50</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1,43</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9,00</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1,35</a:t>
                      </a:r>
                      <a:endParaRPr lang="es-ES" sz="1200">
                        <a:solidFill>
                          <a:srgbClr val="365F91"/>
                        </a:solidFill>
                        <a:effectLst/>
                        <a:latin typeface="Calibri"/>
                        <a:ea typeface="Calibri"/>
                        <a:cs typeface="Times New Roman"/>
                      </a:endParaRPr>
                    </a:p>
                  </a:txBody>
                  <a:tcPr marL="68580" marR="68580" marT="0" marB="0"/>
                </a:tc>
              </a:tr>
              <a:tr h="291196">
                <a:tc>
                  <a:txBody>
                    <a:bodyPr/>
                    <a:lstStyle/>
                    <a:p>
                      <a:pPr algn="ctr">
                        <a:lnSpc>
                          <a:spcPct val="150000"/>
                        </a:lnSpc>
                        <a:spcAft>
                          <a:spcPts val="0"/>
                        </a:spcAft>
                      </a:pPr>
                      <a:r>
                        <a:rPr lang="es-ES" sz="1200" b="1" dirty="0">
                          <a:effectLst/>
                        </a:rPr>
                        <a:t>TOTALES</a:t>
                      </a:r>
                      <a:endParaRPr lang="es-ES" sz="1200" b="1" dirty="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100%</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 </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6,55</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 </a:t>
                      </a:r>
                      <a:endParaRPr lang="es-ES" sz="1200">
                        <a:solidFill>
                          <a:srgbClr val="365F9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500" b="1" dirty="0">
                          <a:effectLst/>
                        </a:rPr>
                        <a:t>7,55</a:t>
                      </a:r>
                      <a:endParaRPr lang="es-ES" sz="1500" b="1" dirty="0">
                        <a:solidFill>
                          <a:srgbClr val="365F91"/>
                        </a:solidFill>
                        <a:effectLst/>
                        <a:latin typeface="Calibri"/>
                        <a:ea typeface="Calibri"/>
                        <a:cs typeface="Times New Roman"/>
                      </a:endParaRPr>
                    </a:p>
                  </a:txBody>
                  <a:tcPr marL="68580" marR="68580" marT="0" marB="0"/>
                </a:tc>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1670204530"/>
              </p:ext>
            </p:extLst>
          </p:nvPr>
        </p:nvGraphicFramePr>
        <p:xfrm>
          <a:off x="42228" y="526418"/>
          <a:ext cx="8994268" cy="2743200"/>
        </p:xfrm>
        <a:graphic>
          <a:graphicData uri="http://schemas.openxmlformats.org/drawingml/2006/table">
            <a:tbl>
              <a:tblPr firstRow="1" firstCol="1" bandRow="1">
                <a:tableStyleId>{5940675A-B579-460E-94D1-54222C63F5DA}</a:tableStyleId>
              </a:tblPr>
              <a:tblGrid>
                <a:gridCol w="1505436"/>
                <a:gridCol w="2376264"/>
                <a:gridCol w="1728192"/>
                <a:gridCol w="2016224"/>
                <a:gridCol w="1368152"/>
              </a:tblGrid>
              <a:tr h="223737">
                <a:tc>
                  <a:txBody>
                    <a:bodyPr/>
                    <a:lstStyle/>
                    <a:p>
                      <a:pPr algn="ctr"/>
                      <a:endParaRPr lang="es-ES" sz="1200" dirty="0">
                        <a:effectLst/>
                        <a:latin typeface="Calibri"/>
                      </a:endParaRPr>
                    </a:p>
                  </a:txBody>
                  <a:tcPr marL="68580" marR="68580" marT="0" marB="0"/>
                </a:tc>
                <a:tc gridSpan="3">
                  <a:txBody>
                    <a:bodyPr/>
                    <a:lstStyle/>
                    <a:p>
                      <a:pPr algn="ctr">
                        <a:lnSpc>
                          <a:spcPct val="150000"/>
                        </a:lnSpc>
                        <a:spcAft>
                          <a:spcPts val="0"/>
                        </a:spcAft>
                      </a:pPr>
                      <a:r>
                        <a:rPr lang="es-ES" sz="1200" b="1" dirty="0">
                          <a:effectLst/>
                        </a:rPr>
                        <a:t>TIPO DE TRABAJO</a:t>
                      </a:r>
                      <a:endParaRPr lang="es-ES" sz="1200" b="1" dirty="0">
                        <a:effectLst/>
                        <a:latin typeface="Calibri"/>
                        <a:ea typeface="Calibri"/>
                        <a:cs typeface="Times New Roman"/>
                      </a:endParaRPr>
                    </a:p>
                  </a:txBody>
                  <a:tcPr marL="68580" marR="68580" marT="0" marB="0"/>
                </a:tc>
                <a:tc hMerge="1">
                  <a:txBody>
                    <a:bodyPr/>
                    <a:lstStyle/>
                    <a:p>
                      <a:endParaRPr lang="es-ES"/>
                    </a:p>
                  </a:txBody>
                  <a:tcPr/>
                </a:tc>
                <a:tc hMerge="1">
                  <a:txBody>
                    <a:bodyPr/>
                    <a:lstStyle/>
                    <a:p>
                      <a:endParaRPr lang="es-ES"/>
                    </a:p>
                  </a:txBody>
                  <a:tcPr/>
                </a:tc>
                <a:tc>
                  <a:txBody>
                    <a:bodyPr/>
                    <a:lstStyle/>
                    <a:p>
                      <a:pPr algn="ctr"/>
                      <a:endParaRPr lang="es-ES" sz="1200">
                        <a:effectLst/>
                        <a:latin typeface="Calibri"/>
                      </a:endParaRPr>
                    </a:p>
                  </a:txBody>
                  <a:tcPr marL="68580" marR="68580" marT="0" marB="0"/>
                </a:tc>
              </a:tr>
              <a:tr h="257880">
                <a:tc>
                  <a:txBody>
                    <a:bodyPr/>
                    <a:lstStyle/>
                    <a:p>
                      <a:pPr algn="ctr">
                        <a:lnSpc>
                          <a:spcPct val="150000"/>
                        </a:lnSpc>
                        <a:spcAft>
                          <a:spcPts val="0"/>
                        </a:spcAft>
                      </a:pPr>
                      <a:r>
                        <a:rPr lang="es-ES" sz="1200" b="1" dirty="0">
                          <a:effectLst/>
                        </a:rPr>
                        <a:t>ABRASIVO</a:t>
                      </a:r>
                      <a:endParaRPr lang="es-ES" sz="1200" b="1"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b="1" dirty="0">
                          <a:effectLst/>
                        </a:rPr>
                        <a:t>Remover Carbón, pintura, oxido.</a:t>
                      </a:r>
                      <a:endParaRPr lang="es-ES" sz="1200" b="1"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b="1">
                          <a:effectLst/>
                        </a:rPr>
                        <a:t>Remover Pintura</a:t>
                      </a:r>
                      <a:endParaRPr lang="es-ES" sz="1200" b="1">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b="1">
                          <a:effectLst/>
                        </a:rPr>
                        <a:t>Preparación para pintura</a:t>
                      </a:r>
                      <a:endParaRPr lang="es-ES" sz="1200" b="1">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b="1" dirty="0">
                          <a:effectLst/>
                        </a:rPr>
                        <a:t>COSTO $/Lb</a:t>
                      </a:r>
                      <a:endParaRPr lang="es-ES" sz="1200" b="1" dirty="0">
                        <a:effectLst/>
                        <a:latin typeface="Calibri"/>
                        <a:ea typeface="Calibri"/>
                        <a:cs typeface="Times New Roman"/>
                      </a:endParaRPr>
                    </a:p>
                  </a:txBody>
                  <a:tcPr marL="68580" marR="68580" marT="0" marB="0"/>
                </a:tc>
              </a:tr>
              <a:tr h="235376">
                <a:tc>
                  <a:txBody>
                    <a:bodyPr/>
                    <a:lstStyle/>
                    <a:p>
                      <a:pPr algn="ctr">
                        <a:lnSpc>
                          <a:spcPct val="150000"/>
                        </a:lnSpc>
                        <a:spcAft>
                          <a:spcPts val="0"/>
                        </a:spcAft>
                      </a:pPr>
                      <a:r>
                        <a:rPr lang="es-ES" sz="1200" b="1" dirty="0">
                          <a:effectLst/>
                        </a:rPr>
                        <a:t>Sílice (Arena)</a:t>
                      </a:r>
                      <a:endParaRPr lang="es-ES" sz="1200" b="1"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dirty="0">
                          <a:effectLst/>
                        </a:rPr>
                        <a:t>Aceptable</a:t>
                      </a:r>
                      <a:endParaRPr lang="es-ES" sz="12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dirty="0">
                          <a:effectLst/>
                        </a:rPr>
                        <a:t>----</a:t>
                      </a:r>
                      <a:endParaRPr lang="es-ES" sz="12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a:t>
                      </a:r>
                      <a:endParaRPr lang="es-ES" sz="120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1,34</a:t>
                      </a:r>
                      <a:endParaRPr lang="es-ES" sz="1200">
                        <a:effectLst/>
                        <a:latin typeface="Calibri"/>
                        <a:ea typeface="Calibri"/>
                        <a:cs typeface="Times New Roman"/>
                      </a:endParaRPr>
                    </a:p>
                  </a:txBody>
                  <a:tcPr marL="68580" marR="68580" marT="0" marB="0"/>
                </a:tc>
              </a:tr>
              <a:tr h="235376">
                <a:tc>
                  <a:txBody>
                    <a:bodyPr/>
                    <a:lstStyle/>
                    <a:p>
                      <a:pPr algn="ctr">
                        <a:lnSpc>
                          <a:spcPct val="150000"/>
                        </a:lnSpc>
                        <a:spcAft>
                          <a:spcPts val="0"/>
                        </a:spcAft>
                      </a:pPr>
                      <a:r>
                        <a:rPr lang="es-ES" sz="1200" b="1" dirty="0">
                          <a:effectLst/>
                        </a:rPr>
                        <a:t>Black </a:t>
                      </a:r>
                      <a:r>
                        <a:rPr lang="es-ES" sz="1200" b="1" dirty="0" err="1">
                          <a:effectLst/>
                        </a:rPr>
                        <a:t>Beauty</a:t>
                      </a:r>
                      <a:r>
                        <a:rPr lang="es-ES" sz="1200" b="1" dirty="0">
                          <a:effectLst/>
                        </a:rPr>
                        <a:t> </a:t>
                      </a:r>
                      <a:r>
                        <a:rPr lang="es-ES" sz="1200" b="1" dirty="0" err="1">
                          <a:effectLst/>
                        </a:rPr>
                        <a:t>Slag</a:t>
                      </a:r>
                      <a:endParaRPr lang="es-ES" sz="1200" b="1"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Aceptable</a:t>
                      </a:r>
                      <a:endParaRPr lang="es-ES" sz="120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dirty="0">
                          <a:effectLst/>
                        </a:rPr>
                        <a:t>----</a:t>
                      </a:r>
                      <a:endParaRPr lang="es-ES" sz="12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dirty="0">
                          <a:effectLst/>
                        </a:rPr>
                        <a:t>----</a:t>
                      </a:r>
                      <a:endParaRPr lang="es-ES" sz="12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1,44</a:t>
                      </a:r>
                      <a:endParaRPr lang="es-ES" sz="1200">
                        <a:effectLst/>
                        <a:latin typeface="Calibri"/>
                        <a:ea typeface="Calibri"/>
                        <a:cs typeface="Times New Roman"/>
                      </a:endParaRPr>
                    </a:p>
                  </a:txBody>
                  <a:tcPr marL="68580" marR="68580" marT="0" marB="0"/>
                </a:tc>
              </a:tr>
              <a:tr h="235376">
                <a:tc>
                  <a:txBody>
                    <a:bodyPr/>
                    <a:lstStyle/>
                    <a:p>
                      <a:pPr algn="ctr">
                        <a:lnSpc>
                          <a:spcPct val="150000"/>
                        </a:lnSpc>
                        <a:spcAft>
                          <a:spcPts val="0"/>
                        </a:spcAft>
                      </a:pPr>
                      <a:r>
                        <a:rPr lang="es-ES" sz="1200" b="1" dirty="0" err="1">
                          <a:effectLst/>
                        </a:rPr>
                        <a:t>Glass</a:t>
                      </a:r>
                      <a:r>
                        <a:rPr lang="es-ES" sz="1200" b="1" dirty="0">
                          <a:effectLst/>
                        </a:rPr>
                        <a:t> </a:t>
                      </a:r>
                      <a:r>
                        <a:rPr lang="es-ES" sz="1200" b="1" dirty="0" err="1">
                          <a:effectLst/>
                        </a:rPr>
                        <a:t>Bead</a:t>
                      </a:r>
                      <a:endParaRPr lang="es-ES" sz="1200" b="1"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Aceptable</a:t>
                      </a:r>
                      <a:endParaRPr lang="es-ES" sz="120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dirty="0">
                          <a:effectLst/>
                        </a:rPr>
                        <a:t>Aceptable</a:t>
                      </a:r>
                      <a:endParaRPr lang="es-ES" sz="12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Aceptable</a:t>
                      </a:r>
                      <a:endParaRPr lang="es-ES" sz="120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2,34</a:t>
                      </a:r>
                      <a:endParaRPr lang="es-ES" sz="1200">
                        <a:effectLst/>
                        <a:latin typeface="Calibri"/>
                        <a:ea typeface="Calibri"/>
                        <a:cs typeface="Times New Roman"/>
                      </a:endParaRPr>
                    </a:p>
                  </a:txBody>
                  <a:tcPr marL="68580" marR="68580" marT="0" marB="0"/>
                </a:tc>
              </a:tr>
              <a:tr h="235376">
                <a:tc>
                  <a:txBody>
                    <a:bodyPr/>
                    <a:lstStyle/>
                    <a:p>
                      <a:pPr algn="ctr">
                        <a:lnSpc>
                          <a:spcPct val="150000"/>
                        </a:lnSpc>
                        <a:spcAft>
                          <a:spcPts val="0"/>
                        </a:spcAft>
                      </a:pPr>
                      <a:r>
                        <a:rPr lang="es-ES" sz="1200" b="1" dirty="0" err="1">
                          <a:effectLst/>
                        </a:rPr>
                        <a:t>Ground</a:t>
                      </a:r>
                      <a:r>
                        <a:rPr lang="es-ES" sz="1200" b="1" dirty="0">
                          <a:effectLst/>
                        </a:rPr>
                        <a:t> </a:t>
                      </a:r>
                      <a:r>
                        <a:rPr lang="es-ES" sz="1200" b="1" dirty="0" err="1">
                          <a:effectLst/>
                        </a:rPr>
                        <a:t>Glass</a:t>
                      </a:r>
                      <a:endParaRPr lang="es-ES" sz="1200" b="1"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Bueno</a:t>
                      </a:r>
                      <a:endParaRPr lang="es-ES" sz="120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dirty="0">
                          <a:effectLst/>
                        </a:rPr>
                        <a:t>Aceptable</a:t>
                      </a:r>
                      <a:endParaRPr lang="es-ES" sz="12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Aceptable</a:t>
                      </a:r>
                      <a:endParaRPr lang="es-ES" sz="120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2,74</a:t>
                      </a:r>
                      <a:endParaRPr lang="es-ES" sz="1200">
                        <a:effectLst/>
                        <a:latin typeface="Calibri"/>
                        <a:ea typeface="Calibri"/>
                        <a:cs typeface="Times New Roman"/>
                      </a:endParaRPr>
                    </a:p>
                  </a:txBody>
                  <a:tcPr marL="68580" marR="68580" marT="0" marB="0"/>
                </a:tc>
              </a:tr>
              <a:tr h="235376">
                <a:tc>
                  <a:txBody>
                    <a:bodyPr/>
                    <a:lstStyle/>
                    <a:p>
                      <a:pPr algn="ctr">
                        <a:lnSpc>
                          <a:spcPct val="150000"/>
                        </a:lnSpc>
                        <a:spcAft>
                          <a:spcPts val="0"/>
                        </a:spcAft>
                      </a:pPr>
                      <a:r>
                        <a:rPr lang="es-ES" sz="1200" b="1" dirty="0" err="1">
                          <a:effectLst/>
                        </a:rPr>
                        <a:t>Alox</a:t>
                      </a:r>
                      <a:r>
                        <a:rPr lang="es-ES" sz="1200" b="1" dirty="0">
                          <a:effectLst/>
                        </a:rPr>
                        <a:t> </a:t>
                      </a:r>
                      <a:r>
                        <a:rPr lang="es-ES" sz="1200" b="1" dirty="0" err="1">
                          <a:effectLst/>
                        </a:rPr>
                        <a:t>Glass</a:t>
                      </a:r>
                      <a:endParaRPr lang="es-ES" sz="1200" b="1"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Aceptable</a:t>
                      </a:r>
                      <a:endParaRPr lang="es-ES" sz="120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dirty="0">
                          <a:effectLst/>
                        </a:rPr>
                        <a:t>Aceptable</a:t>
                      </a:r>
                      <a:endParaRPr lang="es-ES" sz="12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dirty="0">
                          <a:effectLst/>
                        </a:rPr>
                        <a:t>Aceptable</a:t>
                      </a:r>
                      <a:endParaRPr lang="es-ES" sz="12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dirty="0">
                          <a:effectLst/>
                        </a:rPr>
                        <a:t>2,74</a:t>
                      </a:r>
                      <a:endParaRPr lang="es-ES" sz="1200" dirty="0">
                        <a:effectLst/>
                        <a:latin typeface="Calibri"/>
                        <a:ea typeface="Calibri"/>
                        <a:cs typeface="Times New Roman"/>
                      </a:endParaRPr>
                    </a:p>
                  </a:txBody>
                  <a:tcPr marL="68580" marR="68580" marT="0" marB="0"/>
                </a:tc>
              </a:tr>
              <a:tr h="235376">
                <a:tc>
                  <a:txBody>
                    <a:bodyPr/>
                    <a:lstStyle/>
                    <a:p>
                      <a:pPr algn="ctr">
                        <a:lnSpc>
                          <a:spcPct val="150000"/>
                        </a:lnSpc>
                        <a:spcAft>
                          <a:spcPts val="0"/>
                        </a:spcAft>
                      </a:pPr>
                      <a:r>
                        <a:rPr lang="es-ES" sz="1200" b="1" dirty="0" err="1">
                          <a:effectLst/>
                        </a:rPr>
                        <a:t>Walnut</a:t>
                      </a:r>
                      <a:r>
                        <a:rPr lang="es-ES" sz="1200" b="1" dirty="0">
                          <a:effectLst/>
                        </a:rPr>
                        <a:t> </a:t>
                      </a:r>
                      <a:r>
                        <a:rPr lang="es-ES" sz="1200" b="1" dirty="0" err="1">
                          <a:effectLst/>
                        </a:rPr>
                        <a:t>Shells</a:t>
                      </a:r>
                      <a:endParaRPr lang="es-ES" sz="1200" b="1"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Aceptable</a:t>
                      </a:r>
                      <a:endParaRPr lang="es-ES" sz="120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Muy Bueno</a:t>
                      </a:r>
                      <a:endParaRPr lang="es-ES" sz="120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dirty="0">
                          <a:effectLst/>
                        </a:rPr>
                        <a:t>----</a:t>
                      </a:r>
                      <a:endParaRPr lang="es-ES" sz="12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3,40</a:t>
                      </a:r>
                      <a:endParaRPr lang="es-ES" sz="1200">
                        <a:effectLst/>
                        <a:latin typeface="Calibri"/>
                        <a:ea typeface="Calibri"/>
                        <a:cs typeface="Times New Roman"/>
                      </a:endParaRPr>
                    </a:p>
                  </a:txBody>
                  <a:tcPr marL="68580" marR="68580" marT="0" marB="0"/>
                </a:tc>
              </a:tr>
              <a:tr h="235376">
                <a:tc>
                  <a:txBody>
                    <a:bodyPr/>
                    <a:lstStyle/>
                    <a:p>
                      <a:pPr algn="ctr">
                        <a:lnSpc>
                          <a:spcPct val="150000"/>
                        </a:lnSpc>
                        <a:spcAft>
                          <a:spcPts val="0"/>
                        </a:spcAft>
                      </a:pPr>
                      <a:r>
                        <a:rPr lang="es-ES" sz="1200" b="1" dirty="0" err="1">
                          <a:effectLst/>
                        </a:rPr>
                        <a:t>Aluminum</a:t>
                      </a:r>
                      <a:r>
                        <a:rPr lang="es-ES" sz="1200" b="1" dirty="0">
                          <a:effectLst/>
                        </a:rPr>
                        <a:t> Oxide</a:t>
                      </a:r>
                      <a:endParaRPr lang="es-ES" sz="1200" b="1"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dirty="0">
                          <a:effectLst/>
                        </a:rPr>
                        <a:t>Bueno</a:t>
                      </a:r>
                      <a:endParaRPr lang="es-ES" sz="12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Aceptable</a:t>
                      </a:r>
                      <a:endParaRPr lang="es-ES" sz="120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dirty="0">
                          <a:effectLst/>
                        </a:rPr>
                        <a:t>Bueno</a:t>
                      </a:r>
                      <a:endParaRPr lang="es-ES" sz="12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dirty="0">
                          <a:effectLst/>
                        </a:rPr>
                        <a:t>2,36</a:t>
                      </a:r>
                      <a:endParaRPr lang="es-ES" sz="1200" dirty="0">
                        <a:effectLst/>
                        <a:latin typeface="Calibri"/>
                        <a:ea typeface="Calibri"/>
                        <a:cs typeface="Times New Roman"/>
                      </a:endParaRPr>
                    </a:p>
                  </a:txBody>
                  <a:tcPr marL="68580" marR="68580" marT="0" marB="0"/>
                </a:tc>
              </a:tr>
              <a:tr h="123408">
                <a:tc>
                  <a:txBody>
                    <a:bodyPr/>
                    <a:lstStyle/>
                    <a:p>
                      <a:pPr algn="ctr">
                        <a:lnSpc>
                          <a:spcPct val="150000"/>
                        </a:lnSpc>
                        <a:spcAft>
                          <a:spcPts val="0"/>
                        </a:spcAft>
                      </a:pPr>
                      <a:r>
                        <a:rPr lang="es-ES" sz="1200" b="1" dirty="0" err="1">
                          <a:effectLst/>
                        </a:rPr>
                        <a:t>Plastic</a:t>
                      </a:r>
                      <a:r>
                        <a:rPr lang="es-ES" sz="1200" b="1" dirty="0">
                          <a:effectLst/>
                        </a:rPr>
                        <a:t> Media</a:t>
                      </a:r>
                      <a:endParaRPr lang="es-ES" sz="1200" b="1"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a:effectLst/>
                        </a:rPr>
                        <a:t>----</a:t>
                      </a:r>
                      <a:endParaRPr lang="es-ES" sz="120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dirty="0">
                          <a:effectLst/>
                        </a:rPr>
                        <a:t>Bueno</a:t>
                      </a:r>
                      <a:endParaRPr lang="es-ES" sz="12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dirty="0">
                          <a:effectLst/>
                        </a:rPr>
                        <a:t>Muy Bueno</a:t>
                      </a:r>
                      <a:endParaRPr lang="es-ES" sz="12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dirty="0">
                          <a:effectLst/>
                        </a:rPr>
                        <a:t>7,28</a:t>
                      </a:r>
                      <a:endParaRPr lang="es-ES" sz="1200" dirty="0">
                        <a:effectLst/>
                        <a:latin typeface="Calibri"/>
                        <a:ea typeface="Calibri"/>
                        <a:cs typeface="Times New Roman"/>
                      </a:endParaRPr>
                    </a:p>
                  </a:txBody>
                  <a:tcPr marL="68580" marR="68580" marT="0" marB="0"/>
                </a:tc>
              </a:tr>
            </a:tbl>
          </a:graphicData>
        </a:graphic>
      </p:graphicFrame>
      <p:sp>
        <p:nvSpPr>
          <p:cNvPr id="13" name="15 Rectángulo redondeado"/>
          <p:cNvSpPr/>
          <p:nvPr/>
        </p:nvSpPr>
        <p:spPr>
          <a:xfrm>
            <a:off x="2411760" y="1916832"/>
            <a:ext cx="745108" cy="216024"/>
          </a:xfrm>
          <a:prstGeom prst="roundRect">
            <a:avLst/>
          </a:prstGeom>
          <a:solidFill>
            <a:schemeClr val="accent2">
              <a:alpha val="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5" name="15 Rectángulo redondeado"/>
          <p:cNvSpPr/>
          <p:nvPr/>
        </p:nvSpPr>
        <p:spPr>
          <a:xfrm>
            <a:off x="2339752" y="2708920"/>
            <a:ext cx="745108" cy="216024"/>
          </a:xfrm>
          <a:prstGeom prst="roundRect">
            <a:avLst/>
          </a:prstGeom>
          <a:solidFill>
            <a:schemeClr val="accent2">
              <a:alpha val="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6" name="15 Rectángulo redondeado"/>
          <p:cNvSpPr/>
          <p:nvPr/>
        </p:nvSpPr>
        <p:spPr>
          <a:xfrm>
            <a:off x="7715324" y="5733256"/>
            <a:ext cx="745108" cy="216024"/>
          </a:xfrm>
          <a:prstGeom prst="roundRect">
            <a:avLst/>
          </a:prstGeom>
          <a:solidFill>
            <a:schemeClr val="accent2">
              <a:alpha val="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Tree>
    <p:extLst>
      <p:ext uri="{BB962C8B-B14F-4D97-AF65-F5344CB8AC3E}">
        <p14:creationId xmlns:p14="http://schemas.microsoft.com/office/powerpoint/2010/main" val="28586993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Resultados</a:t>
            </a:r>
            <a:endParaRPr lang="es-ES"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34</a:t>
            </a:fld>
            <a:endParaRPr lang="es-EC"/>
          </a:p>
        </p:txBody>
      </p:sp>
      <p:pic>
        <p:nvPicPr>
          <p:cNvPr id="23554" name="Picture 2" descr="C:\Users\ROBERTO\Desktop\archivos de tesis\FOTOS\Foto000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280" r="5183" b="5870"/>
          <a:stretch/>
        </p:blipFill>
        <p:spPr bwMode="auto">
          <a:xfrm>
            <a:off x="755576" y="692696"/>
            <a:ext cx="2609880" cy="2280632"/>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ROBERTO\Desktop\archivos de tesis\FOTOS\Foto00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38" r="28125" b="3750"/>
          <a:stretch/>
        </p:blipFill>
        <p:spPr bwMode="auto">
          <a:xfrm>
            <a:off x="755576" y="3004904"/>
            <a:ext cx="2578224" cy="3232408"/>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C:\Users\ROBERTO\Desktop\archivos de tesis\FOTOS\Foto001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96" b="17666"/>
          <a:stretch/>
        </p:blipFill>
        <p:spPr bwMode="auto">
          <a:xfrm>
            <a:off x="3635896" y="620688"/>
            <a:ext cx="5196642" cy="2880320"/>
          </a:xfrm>
          <a:prstGeom prst="rect">
            <a:avLst/>
          </a:prstGeom>
          <a:noFill/>
          <a:extLst>
            <a:ext uri="{909E8E84-426E-40DD-AFC4-6F175D3DCCD1}">
              <a14:hiddenFill xmlns:a14="http://schemas.microsoft.com/office/drawing/2010/main">
                <a:solidFill>
                  <a:srgbClr val="FFFFFF"/>
                </a:solidFill>
              </a14:hiddenFill>
            </a:ext>
          </a:extLst>
        </p:spPr>
      </p:pic>
      <p:pic>
        <p:nvPicPr>
          <p:cNvPr id="23557" name="Picture 5" descr="C:\Users\ROBERTO\Desktop\archivos de tesis\FOTOS\Foto001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413" t="8453" r="28273" b="17531"/>
          <a:stretch/>
        </p:blipFill>
        <p:spPr bwMode="auto">
          <a:xfrm>
            <a:off x="3635896" y="3501008"/>
            <a:ext cx="2941320"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C:\Users\ROBERTO\Desktop\archivos de tesis\FOTOS\Foto001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260" t="17500" r="28438" b="34583"/>
          <a:stretch/>
        </p:blipFill>
        <p:spPr bwMode="auto">
          <a:xfrm>
            <a:off x="6588224" y="3908648"/>
            <a:ext cx="2258104"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5618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pt-BR" sz="3000" dirty="0">
                <a:solidFill>
                  <a:schemeClr val="tx1"/>
                </a:solidFill>
              </a:rPr>
              <a:t>6. ANÁLISIS ECONÓMICO FINANCIERO</a:t>
            </a:r>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35</a:t>
            </a:fld>
            <a:endParaRPr lang="es-EC"/>
          </a:p>
        </p:txBody>
      </p:sp>
    </p:spTree>
    <p:extLst>
      <p:ext uri="{BB962C8B-B14F-4D97-AF65-F5344CB8AC3E}">
        <p14:creationId xmlns:p14="http://schemas.microsoft.com/office/powerpoint/2010/main" val="19459381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S" dirty="0" smtClean="0"/>
              <a:t>ECONOMICO, Costos de Inversión:</a:t>
            </a:r>
            <a:endParaRPr lang="es-ES"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36</a:t>
            </a:fld>
            <a:endParaRPr lang="es-EC"/>
          </a:p>
        </p:txBody>
      </p:sp>
      <p:sp>
        <p:nvSpPr>
          <p:cNvPr id="8" name="7 Rectángulo"/>
          <p:cNvSpPr/>
          <p:nvPr/>
        </p:nvSpPr>
        <p:spPr>
          <a:xfrm>
            <a:off x="679336" y="980728"/>
            <a:ext cx="7992888" cy="1785104"/>
          </a:xfrm>
          <a:prstGeom prst="rect">
            <a:avLst/>
          </a:prstGeom>
        </p:spPr>
        <p:txBody>
          <a:bodyPr wrap="square">
            <a:spAutoFit/>
          </a:bodyPr>
          <a:lstStyle/>
          <a:p>
            <a:pPr algn="just"/>
            <a:r>
              <a:rPr lang="es-ES" sz="2200" dirty="0"/>
              <a:t>En este análisis se estudia los costos de inversión del sistema de aire comprimido y del sistema de </a:t>
            </a:r>
            <a:r>
              <a:rPr lang="es-ES" sz="2200" dirty="0" err="1"/>
              <a:t>sandblasting</a:t>
            </a:r>
            <a:r>
              <a:rPr lang="es-ES" sz="2200" dirty="0"/>
              <a:t>. Además se analizan los beneficios de la implementación del proyecto, enfocándonos principalmente en aspectos objetivos como es la economía de la empresa INCOAYAM. </a:t>
            </a:r>
          </a:p>
        </p:txBody>
      </p:sp>
      <p:graphicFrame>
        <p:nvGraphicFramePr>
          <p:cNvPr id="9" name="8 Tabla"/>
          <p:cNvGraphicFramePr>
            <a:graphicFrameLocks noGrp="1"/>
          </p:cNvGraphicFramePr>
          <p:nvPr>
            <p:extLst>
              <p:ext uri="{D42A27DB-BD31-4B8C-83A1-F6EECF244321}">
                <p14:modId xmlns:p14="http://schemas.microsoft.com/office/powerpoint/2010/main" val="1332666277"/>
              </p:ext>
            </p:extLst>
          </p:nvPr>
        </p:nvGraphicFramePr>
        <p:xfrm>
          <a:off x="3059832" y="3294274"/>
          <a:ext cx="3312368" cy="2575078"/>
        </p:xfrm>
        <a:graphic>
          <a:graphicData uri="http://schemas.openxmlformats.org/drawingml/2006/table">
            <a:tbl>
              <a:tblPr firstRow="1" firstCol="1" bandRow="1">
                <a:tableStyleId>{5940675A-B579-460E-94D1-54222C63F5DA}</a:tableStyleId>
              </a:tblPr>
              <a:tblGrid>
                <a:gridCol w="1755737"/>
                <a:gridCol w="1556631"/>
              </a:tblGrid>
              <a:tr h="700558">
                <a:tc>
                  <a:txBody>
                    <a:bodyPr/>
                    <a:lstStyle/>
                    <a:p>
                      <a:pPr>
                        <a:lnSpc>
                          <a:spcPct val="150000"/>
                        </a:lnSpc>
                      </a:pPr>
                      <a:r>
                        <a:rPr lang="es-ES" sz="1600" b="1" dirty="0">
                          <a:effectLst/>
                        </a:rPr>
                        <a:t>CONCEPTO</a:t>
                      </a:r>
                      <a:endParaRPr lang="es-ES" sz="1600" b="1" dirty="0">
                        <a:effectLst/>
                        <a:latin typeface="Calibri"/>
                        <a:ea typeface="Calibri"/>
                        <a:cs typeface="Times New Roman"/>
                      </a:endParaRPr>
                    </a:p>
                  </a:txBody>
                  <a:tcPr marL="44450" marR="44450" marT="0" marB="0" anchor="b"/>
                </a:tc>
                <a:tc>
                  <a:txBody>
                    <a:bodyPr/>
                    <a:lstStyle/>
                    <a:p>
                      <a:pPr algn="ctr">
                        <a:lnSpc>
                          <a:spcPct val="150000"/>
                        </a:lnSpc>
                      </a:pPr>
                      <a:r>
                        <a:rPr lang="es-ES" sz="1600" b="1" i="0" dirty="0">
                          <a:effectLst/>
                        </a:rPr>
                        <a:t>COSTO TOTAL ($)</a:t>
                      </a:r>
                      <a:endParaRPr lang="es-ES" sz="1600" b="1" i="0" dirty="0">
                        <a:effectLst/>
                        <a:latin typeface="Calibri"/>
                        <a:ea typeface="Calibri"/>
                        <a:cs typeface="Times New Roman"/>
                      </a:endParaRPr>
                    </a:p>
                  </a:txBody>
                  <a:tcPr marL="44450" marR="44450" marT="0" marB="0" anchor="b"/>
                </a:tc>
              </a:tr>
              <a:tr h="333283">
                <a:tc>
                  <a:txBody>
                    <a:bodyPr/>
                    <a:lstStyle/>
                    <a:p>
                      <a:pPr>
                        <a:lnSpc>
                          <a:spcPct val="150000"/>
                        </a:lnSpc>
                      </a:pPr>
                      <a:r>
                        <a:rPr lang="es-ES" sz="1600">
                          <a:effectLst/>
                        </a:rPr>
                        <a:t>Diseño</a:t>
                      </a:r>
                      <a:endParaRPr lang="es-ES" sz="1600">
                        <a:effectLst/>
                        <a:latin typeface="Calibri"/>
                        <a:ea typeface="Calibri"/>
                        <a:cs typeface="Times New Roman"/>
                      </a:endParaRPr>
                    </a:p>
                  </a:txBody>
                  <a:tcPr marL="44450" marR="44450" marT="0" marB="0" anchor="b"/>
                </a:tc>
                <a:tc>
                  <a:txBody>
                    <a:bodyPr/>
                    <a:lstStyle/>
                    <a:p>
                      <a:pPr>
                        <a:lnSpc>
                          <a:spcPct val="150000"/>
                        </a:lnSpc>
                      </a:pPr>
                      <a:r>
                        <a:rPr lang="es-ES" sz="1600">
                          <a:effectLst/>
                        </a:rPr>
                        <a:t>781,00</a:t>
                      </a:r>
                      <a:endParaRPr lang="es-ES" sz="1600">
                        <a:effectLst/>
                        <a:latin typeface="Calibri"/>
                        <a:ea typeface="Calibri"/>
                        <a:cs typeface="Times New Roman"/>
                      </a:endParaRPr>
                    </a:p>
                  </a:txBody>
                  <a:tcPr marL="44450" marR="44450" marT="0" marB="0" anchor="b"/>
                </a:tc>
              </a:tr>
              <a:tr h="333283">
                <a:tc>
                  <a:txBody>
                    <a:bodyPr/>
                    <a:lstStyle/>
                    <a:p>
                      <a:pPr>
                        <a:lnSpc>
                          <a:spcPct val="150000"/>
                        </a:lnSpc>
                      </a:pPr>
                      <a:r>
                        <a:rPr lang="es-ES" sz="1600">
                          <a:effectLst/>
                        </a:rPr>
                        <a:t>Materiales</a:t>
                      </a:r>
                      <a:endParaRPr lang="es-ES" sz="1600">
                        <a:effectLst/>
                        <a:latin typeface="Calibri"/>
                        <a:ea typeface="Calibri"/>
                        <a:cs typeface="Times New Roman"/>
                      </a:endParaRPr>
                    </a:p>
                  </a:txBody>
                  <a:tcPr marL="44450" marR="44450" marT="0" marB="0" anchor="b"/>
                </a:tc>
                <a:tc>
                  <a:txBody>
                    <a:bodyPr/>
                    <a:lstStyle/>
                    <a:p>
                      <a:pPr>
                        <a:lnSpc>
                          <a:spcPct val="150000"/>
                        </a:lnSpc>
                      </a:pPr>
                      <a:r>
                        <a:rPr lang="es-ES" sz="1600">
                          <a:effectLst/>
                        </a:rPr>
                        <a:t>3.960,73</a:t>
                      </a:r>
                      <a:endParaRPr lang="es-ES" sz="1600">
                        <a:effectLst/>
                        <a:latin typeface="Calibri"/>
                        <a:ea typeface="Calibri"/>
                        <a:cs typeface="Times New Roman"/>
                      </a:endParaRPr>
                    </a:p>
                  </a:txBody>
                  <a:tcPr marL="44450" marR="44450" marT="0" marB="0" anchor="b"/>
                </a:tc>
              </a:tr>
              <a:tr h="333283">
                <a:tc>
                  <a:txBody>
                    <a:bodyPr/>
                    <a:lstStyle/>
                    <a:p>
                      <a:pPr>
                        <a:lnSpc>
                          <a:spcPct val="150000"/>
                        </a:lnSpc>
                      </a:pPr>
                      <a:r>
                        <a:rPr lang="es-ES" sz="1600">
                          <a:effectLst/>
                        </a:rPr>
                        <a:t>Mano de Obra</a:t>
                      </a:r>
                      <a:endParaRPr lang="es-ES" sz="1600">
                        <a:effectLst/>
                        <a:latin typeface="Calibri"/>
                        <a:ea typeface="Calibri"/>
                        <a:cs typeface="Times New Roman"/>
                      </a:endParaRPr>
                    </a:p>
                  </a:txBody>
                  <a:tcPr marL="44450" marR="44450" marT="0" marB="0" anchor="b"/>
                </a:tc>
                <a:tc>
                  <a:txBody>
                    <a:bodyPr/>
                    <a:lstStyle/>
                    <a:p>
                      <a:pPr>
                        <a:lnSpc>
                          <a:spcPct val="150000"/>
                        </a:lnSpc>
                      </a:pPr>
                      <a:r>
                        <a:rPr lang="es-ES" sz="1600">
                          <a:effectLst/>
                        </a:rPr>
                        <a:t>449,84</a:t>
                      </a:r>
                      <a:endParaRPr lang="es-ES" sz="1600">
                        <a:effectLst/>
                        <a:latin typeface="Calibri"/>
                        <a:ea typeface="Calibri"/>
                        <a:cs typeface="Times New Roman"/>
                      </a:endParaRPr>
                    </a:p>
                  </a:txBody>
                  <a:tcPr marL="44450" marR="44450" marT="0" marB="0" anchor="b"/>
                </a:tc>
              </a:tr>
              <a:tr h="333283">
                <a:tc>
                  <a:txBody>
                    <a:bodyPr/>
                    <a:lstStyle/>
                    <a:p>
                      <a:pPr>
                        <a:lnSpc>
                          <a:spcPct val="150000"/>
                        </a:lnSpc>
                      </a:pPr>
                      <a:r>
                        <a:rPr lang="es-ES" sz="1600">
                          <a:effectLst/>
                        </a:rPr>
                        <a:t>Indirectos</a:t>
                      </a:r>
                      <a:endParaRPr lang="es-ES" sz="1600">
                        <a:effectLst/>
                        <a:latin typeface="Calibri"/>
                        <a:ea typeface="Calibri"/>
                        <a:cs typeface="Times New Roman"/>
                      </a:endParaRPr>
                    </a:p>
                  </a:txBody>
                  <a:tcPr marL="44450" marR="44450" marT="0" marB="0" anchor="b"/>
                </a:tc>
                <a:tc>
                  <a:txBody>
                    <a:bodyPr/>
                    <a:lstStyle/>
                    <a:p>
                      <a:pPr>
                        <a:lnSpc>
                          <a:spcPct val="150000"/>
                        </a:lnSpc>
                      </a:pPr>
                      <a:r>
                        <a:rPr lang="es-ES" sz="1600">
                          <a:effectLst/>
                        </a:rPr>
                        <a:t>386,00</a:t>
                      </a:r>
                      <a:endParaRPr lang="es-ES" sz="1600">
                        <a:effectLst/>
                        <a:latin typeface="Calibri"/>
                        <a:ea typeface="Calibri"/>
                        <a:cs typeface="Times New Roman"/>
                      </a:endParaRPr>
                    </a:p>
                  </a:txBody>
                  <a:tcPr marL="44450" marR="44450" marT="0" marB="0" anchor="b"/>
                </a:tc>
              </a:tr>
              <a:tr h="333283">
                <a:tc>
                  <a:txBody>
                    <a:bodyPr/>
                    <a:lstStyle/>
                    <a:p>
                      <a:pPr>
                        <a:lnSpc>
                          <a:spcPct val="150000"/>
                        </a:lnSpc>
                      </a:pPr>
                      <a:r>
                        <a:rPr lang="es-ES" sz="1600">
                          <a:effectLst/>
                        </a:rPr>
                        <a:t>TOTAL</a:t>
                      </a:r>
                      <a:endParaRPr lang="es-ES" sz="1600">
                        <a:effectLst/>
                        <a:latin typeface="Calibri"/>
                        <a:ea typeface="Calibri"/>
                        <a:cs typeface="Times New Roman"/>
                      </a:endParaRPr>
                    </a:p>
                  </a:txBody>
                  <a:tcPr marL="44450" marR="44450" marT="0" marB="0" anchor="b"/>
                </a:tc>
                <a:tc>
                  <a:txBody>
                    <a:bodyPr/>
                    <a:lstStyle/>
                    <a:p>
                      <a:pPr>
                        <a:lnSpc>
                          <a:spcPct val="150000"/>
                        </a:lnSpc>
                      </a:pPr>
                      <a:r>
                        <a:rPr lang="es-ES" sz="1800" b="1" dirty="0">
                          <a:effectLst/>
                        </a:rPr>
                        <a:t>5.577,57</a:t>
                      </a:r>
                      <a:endParaRPr lang="es-ES" sz="1800" b="1" dirty="0">
                        <a:effectLst/>
                        <a:latin typeface="Calibri"/>
                        <a:ea typeface="Calibri"/>
                        <a:cs typeface="Times New Roman"/>
                      </a:endParaRPr>
                    </a:p>
                  </a:txBody>
                  <a:tcPr marL="44450" marR="44450" marT="0" marB="0" anchor="b"/>
                </a:tc>
              </a:tr>
            </a:tbl>
          </a:graphicData>
        </a:graphic>
      </p:graphicFrame>
      <p:sp>
        <p:nvSpPr>
          <p:cNvPr id="10" name="9 CuadroTexto"/>
          <p:cNvSpPr txBox="1"/>
          <p:nvPr/>
        </p:nvSpPr>
        <p:spPr>
          <a:xfrm>
            <a:off x="3707904" y="2852936"/>
            <a:ext cx="2376264" cy="369332"/>
          </a:xfrm>
          <a:prstGeom prst="rect">
            <a:avLst/>
          </a:prstGeom>
          <a:noFill/>
        </p:spPr>
        <p:txBody>
          <a:bodyPr wrap="square" rtlCol="0">
            <a:spAutoFit/>
          </a:bodyPr>
          <a:lstStyle/>
          <a:p>
            <a:r>
              <a:rPr lang="es-ES" dirty="0" smtClean="0"/>
              <a:t>Costo de Inversión </a:t>
            </a:r>
            <a:endParaRPr lang="es-ES" dirty="0"/>
          </a:p>
        </p:txBody>
      </p:sp>
    </p:spTree>
    <p:extLst>
      <p:ext uri="{BB962C8B-B14F-4D97-AF65-F5344CB8AC3E}">
        <p14:creationId xmlns:p14="http://schemas.microsoft.com/office/powerpoint/2010/main" val="4657857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S" dirty="0"/>
              <a:t>ECONOMICO, </a:t>
            </a:r>
            <a:r>
              <a:rPr lang="es-ES" dirty="0" smtClean="0"/>
              <a:t>Beneficios </a:t>
            </a:r>
            <a:endParaRPr lang="es-ES"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37</a:t>
            </a:fld>
            <a:endParaRPr lang="es-EC"/>
          </a:p>
        </p:txBody>
      </p:sp>
      <mc:AlternateContent xmlns:mc="http://schemas.openxmlformats.org/markup-compatibility/2006">
        <mc:Choice xmlns:a14="http://schemas.microsoft.com/office/drawing/2010/main" Requires="a14">
          <p:sp>
            <p:nvSpPr>
              <p:cNvPr id="11" name="10 Rectángulo"/>
              <p:cNvSpPr/>
              <p:nvPr/>
            </p:nvSpPr>
            <p:spPr>
              <a:xfrm>
                <a:off x="4860032" y="1412776"/>
                <a:ext cx="3445174" cy="629403"/>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s-ES" i="1">
                          <a:latin typeface="Cambria Math"/>
                        </a:rPr>
                        <m:t> </m:t>
                      </m:r>
                      <m:r>
                        <a:rPr lang="es-ES" b="1" i="1">
                          <a:latin typeface="Cambria Math"/>
                        </a:rPr>
                        <m:t>𝑪𝒐𝒔𝒕𝒐</m:t>
                      </m:r>
                      <m:r>
                        <a:rPr lang="es-ES" b="1" i="1">
                          <a:latin typeface="Cambria Math"/>
                        </a:rPr>
                        <m:t> </m:t>
                      </m:r>
                      <m:r>
                        <a:rPr lang="es-ES" b="1" i="1">
                          <a:latin typeface="Cambria Math"/>
                        </a:rPr>
                        <m:t>𝒖𝒏𝒊𝒕𝒂𝒓𝒊𝒐</m:t>
                      </m:r>
                      <m:r>
                        <a:rPr lang="es-ES" b="1" i="1">
                          <a:latin typeface="Cambria Math"/>
                        </a:rPr>
                        <m:t> </m:t>
                      </m:r>
                      <m:r>
                        <a:rPr lang="es-ES" b="1" i="1">
                          <a:latin typeface="Cambria Math"/>
                        </a:rPr>
                        <m:t>𝟐</m:t>
                      </m:r>
                      <m:r>
                        <a:rPr lang="es-ES" b="1" i="1">
                          <a:latin typeface="Cambria Math"/>
                        </a:rPr>
                        <m:t>=</m:t>
                      </m:r>
                      <m:r>
                        <a:rPr lang="es-ES" b="1" i="1">
                          <a:latin typeface="Cambria Math"/>
                        </a:rPr>
                        <m:t>𝟏𝟏</m:t>
                      </m:r>
                      <m:r>
                        <a:rPr lang="es-ES" b="1" i="1">
                          <a:latin typeface="Cambria Math"/>
                        </a:rPr>
                        <m:t>,</m:t>
                      </m:r>
                      <m:r>
                        <a:rPr lang="es-ES" b="1" i="1">
                          <a:latin typeface="Cambria Math"/>
                        </a:rPr>
                        <m:t>𝟐𝟖</m:t>
                      </m:r>
                      <m:f>
                        <m:fPr>
                          <m:ctrlPr>
                            <a:rPr lang="es-ES" b="1" i="1">
                              <a:latin typeface="Cambria Math"/>
                            </a:rPr>
                          </m:ctrlPr>
                        </m:fPr>
                        <m:num>
                          <m:r>
                            <a:rPr lang="es-ES" b="1" i="1">
                              <a:latin typeface="Cambria Math"/>
                            </a:rPr>
                            <m:t>$</m:t>
                          </m:r>
                        </m:num>
                        <m:den>
                          <m:r>
                            <a:rPr lang="es-ES" b="1" i="1">
                              <a:latin typeface="Cambria Math"/>
                            </a:rPr>
                            <m:t>𝒎</m:t>
                          </m:r>
                          <m:r>
                            <a:rPr lang="es-ES" b="1" i="1">
                              <a:latin typeface="Cambria Math"/>
                            </a:rPr>
                            <m:t>𝟐</m:t>
                          </m:r>
                        </m:den>
                      </m:f>
                    </m:oMath>
                  </m:oMathPara>
                </a14:m>
                <a:endParaRPr lang="es-ES" dirty="0"/>
              </a:p>
            </p:txBody>
          </p:sp>
        </mc:Choice>
        <mc:Fallback>
          <p:sp>
            <p:nvSpPr>
              <p:cNvPr id="11" name="10 Rectángulo"/>
              <p:cNvSpPr>
                <a:spLocks noRot="1" noChangeAspect="1" noMove="1" noResize="1" noEditPoints="1" noAdjustHandles="1" noChangeArrowheads="1" noChangeShapeType="1" noTextEdit="1"/>
              </p:cNvSpPr>
              <p:nvPr/>
            </p:nvSpPr>
            <p:spPr>
              <a:xfrm>
                <a:off x="4860032" y="1412776"/>
                <a:ext cx="3445174" cy="629403"/>
              </a:xfrm>
              <a:prstGeom prst="rect">
                <a:avLst/>
              </a:prstGeom>
              <a:blipFill rotWithShape="1">
                <a:blip r:embed="rId2"/>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7" name="6 Rectángulo"/>
              <p:cNvSpPr/>
              <p:nvPr/>
            </p:nvSpPr>
            <p:spPr>
              <a:xfrm>
                <a:off x="971600" y="1431445"/>
                <a:ext cx="3361818" cy="6294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b="1" i="1">
                          <a:latin typeface="Cambria Math"/>
                        </a:rPr>
                        <m:t>𝑪𝒐𝒔𝒕𝒐</m:t>
                      </m:r>
                      <m:r>
                        <a:rPr lang="es-ES" b="1" i="1">
                          <a:latin typeface="Cambria Math"/>
                        </a:rPr>
                        <m:t> </m:t>
                      </m:r>
                      <m:r>
                        <a:rPr lang="es-ES" b="1" i="1">
                          <a:latin typeface="Cambria Math"/>
                        </a:rPr>
                        <m:t>𝑼𝒏𝒊𝒕𝒂𝒓𝒊𝒐</m:t>
                      </m:r>
                      <m:r>
                        <a:rPr lang="es-ES" b="1" i="1">
                          <a:latin typeface="Cambria Math"/>
                        </a:rPr>
                        <m:t>𝟏</m:t>
                      </m:r>
                      <m:r>
                        <a:rPr lang="es-ES" b="1" i="1">
                          <a:latin typeface="Cambria Math"/>
                        </a:rPr>
                        <m:t>=</m:t>
                      </m:r>
                      <m:r>
                        <a:rPr lang="es-ES" b="1" i="1">
                          <a:latin typeface="Cambria Math"/>
                        </a:rPr>
                        <m:t>𝟏𝟔</m:t>
                      </m:r>
                      <m:r>
                        <a:rPr lang="es-ES" b="1" i="1">
                          <a:latin typeface="Cambria Math"/>
                        </a:rPr>
                        <m:t>,</m:t>
                      </m:r>
                      <m:r>
                        <a:rPr lang="es-ES" b="1" i="1">
                          <a:latin typeface="Cambria Math"/>
                        </a:rPr>
                        <m:t>𝟔𝟎</m:t>
                      </m:r>
                      <m:f>
                        <m:fPr>
                          <m:ctrlPr>
                            <a:rPr lang="es-ES" b="1" i="1">
                              <a:latin typeface="Cambria Math"/>
                            </a:rPr>
                          </m:ctrlPr>
                        </m:fPr>
                        <m:num>
                          <m:r>
                            <a:rPr lang="es-ES" b="1" i="1">
                              <a:latin typeface="Cambria Math"/>
                            </a:rPr>
                            <m:t>$</m:t>
                          </m:r>
                        </m:num>
                        <m:den>
                          <m:r>
                            <a:rPr lang="es-ES" b="1" i="1">
                              <a:latin typeface="Cambria Math"/>
                            </a:rPr>
                            <m:t>𝒎</m:t>
                          </m:r>
                          <m:r>
                            <a:rPr lang="es-ES" b="1" i="1">
                              <a:latin typeface="Cambria Math"/>
                            </a:rPr>
                            <m:t>𝟐</m:t>
                          </m:r>
                        </m:den>
                      </m:f>
                    </m:oMath>
                  </m:oMathPara>
                </a14:m>
                <a:endParaRPr lang="es-ES" dirty="0"/>
              </a:p>
            </p:txBody>
          </p:sp>
        </mc:Choice>
        <mc:Fallback>
          <p:sp>
            <p:nvSpPr>
              <p:cNvPr id="7" name="6 Rectángulo"/>
              <p:cNvSpPr>
                <a:spLocks noRot="1" noChangeAspect="1" noMove="1" noResize="1" noEditPoints="1" noAdjustHandles="1" noChangeArrowheads="1" noChangeShapeType="1" noTextEdit="1"/>
              </p:cNvSpPr>
              <p:nvPr/>
            </p:nvSpPr>
            <p:spPr>
              <a:xfrm>
                <a:off x="971600" y="1431445"/>
                <a:ext cx="3361818" cy="629403"/>
              </a:xfrm>
              <a:prstGeom prst="rect">
                <a:avLst/>
              </a:prstGeom>
              <a:blipFill rotWithShape="1">
                <a:blip r:embed="rId3"/>
                <a:stretch>
                  <a:fillRect/>
                </a:stretch>
              </a:blipFill>
            </p:spPr>
            <p:txBody>
              <a:bodyPr/>
              <a:lstStyle/>
              <a:p>
                <a:r>
                  <a:rPr lang="es-ES">
                    <a:noFill/>
                  </a:rPr>
                  <a:t> </a:t>
                </a:r>
              </a:p>
            </p:txBody>
          </p:sp>
        </mc:Fallback>
      </mc:AlternateContent>
      <p:sp>
        <p:nvSpPr>
          <p:cNvPr id="13" name="12 Rectángulo"/>
          <p:cNvSpPr/>
          <p:nvPr/>
        </p:nvSpPr>
        <p:spPr>
          <a:xfrm>
            <a:off x="397420" y="827420"/>
            <a:ext cx="8165932" cy="369332"/>
          </a:xfrm>
          <a:prstGeom prst="rect">
            <a:avLst/>
          </a:prstGeom>
        </p:spPr>
        <p:txBody>
          <a:bodyPr wrap="square">
            <a:spAutoFit/>
          </a:bodyPr>
          <a:lstStyle/>
          <a:p>
            <a:r>
              <a:rPr lang="es-ES" b="1" dirty="0"/>
              <a:t>Beneficio </a:t>
            </a:r>
            <a:r>
              <a:rPr lang="es-ES" b="1" dirty="0" smtClean="0"/>
              <a:t>1: </a:t>
            </a:r>
            <a:r>
              <a:rPr lang="es-ES" b="1" dirty="0"/>
              <a:t>Reducción de costo de operación en el proceso de </a:t>
            </a:r>
            <a:r>
              <a:rPr lang="es-ES" b="1" dirty="0" err="1"/>
              <a:t>sandblasting</a:t>
            </a:r>
            <a:endParaRPr lang="es-ES" dirty="0"/>
          </a:p>
        </p:txBody>
      </p:sp>
      <mc:AlternateContent xmlns:mc="http://schemas.openxmlformats.org/markup-compatibility/2006">
        <mc:Choice xmlns:a14="http://schemas.microsoft.com/office/drawing/2010/main" Requires="a14">
          <p:sp>
            <p:nvSpPr>
              <p:cNvPr id="18" name="17 Rectángulo"/>
              <p:cNvSpPr/>
              <p:nvPr/>
            </p:nvSpPr>
            <p:spPr>
              <a:xfrm>
                <a:off x="1625784" y="3861048"/>
                <a:ext cx="6174432" cy="118340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i="1">
                          <a:latin typeface="Cambria Math"/>
                        </a:rPr>
                        <m:t>𝐵𝑒𝑛𝑒𝑓𝑖𝑐𝑖𝑜</m:t>
                      </m:r>
                      <m:r>
                        <a:rPr lang="es-ES" i="1">
                          <a:latin typeface="Cambria Math"/>
                        </a:rPr>
                        <m:t> 1=</m:t>
                      </m:r>
                      <m:r>
                        <a:rPr lang="es-ES" i="1">
                          <a:latin typeface="Cambria Math"/>
                        </a:rPr>
                        <m:t>𝐶𝑜𝑠𝑡𝑜</m:t>
                      </m:r>
                      <m:r>
                        <a:rPr lang="es-ES" i="1">
                          <a:latin typeface="Cambria Math"/>
                        </a:rPr>
                        <m:t> </m:t>
                      </m:r>
                      <m:r>
                        <a:rPr lang="es-ES" i="1">
                          <a:latin typeface="Cambria Math"/>
                        </a:rPr>
                        <m:t>𝑀𝑒𝑛𝑠𝑢𝑎𝑙</m:t>
                      </m:r>
                      <m:r>
                        <a:rPr lang="es-ES" i="1">
                          <a:latin typeface="Cambria Math"/>
                        </a:rPr>
                        <m:t>1−</m:t>
                      </m:r>
                      <m:r>
                        <a:rPr lang="es-ES" i="1">
                          <a:latin typeface="Cambria Math"/>
                        </a:rPr>
                        <m:t>𝐶𝑜𝑠𝑡𝑜</m:t>
                      </m:r>
                      <m:r>
                        <a:rPr lang="es-ES" i="1">
                          <a:latin typeface="Cambria Math"/>
                        </a:rPr>
                        <m:t> </m:t>
                      </m:r>
                      <m:r>
                        <a:rPr lang="es-ES" i="1">
                          <a:latin typeface="Cambria Math"/>
                        </a:rPr>
                        <m:t>𝑀𝑒𝑛𝑠𝑢𝑎𝑙</m:t>
                      </m:r>
                      <m:r>
                        <a:rPr lang="es-ES" i="1">
                          <a:latin typeface="Cambria Math"/>
                        </a:rPr>
                        <m:t>2</m:t>
                      </m:r>
                    </m:oMath>
                  </m:oMathPara>
                </a14:m>
                <a:endParaRPr lang="es-ES" dirty="0" smtClean="0"/>
              </a:p>
              <a:p>
                <a:r>
                  <a:rPr lang="es-ES" dirty="0"/>
                  <a:t> </a:t>
                </a:r>
              </a:p>
              <a:p>
                <a:pPr/>
                <a14:m>
                  <m:oMathPara xmlns:m="http://schemas.openxmlformats.org/officeDocument/2006/math">
                    <m:oMathParaPr>
                      <m:jc m:val="centerGroup"/>
                    </m:oMathParaPr>
                    <m:oMath xmlns:m="http://schemas.openxmlformats.org/officeDocument/2006/math">
                      <m:r>
                        <a:rPr lang="es-ES" b="1" i="1">
                          <a:latin typeface="Cambria Math"/>
                        </a:rPr>
                        <m:t>𝑩𝒆𝒏𝒆𝒇𝒊𝒄𝒊𝒐</m:t>
                      </m:r>
                      <m:r>
                        <a:rPr lang="es-ES" b="1" i="1">
                          <a:latin typeface="Cambria Math"/>
                        </a:rPr>
                        <m:t> </m:t>
                      </m:r>
                      <m:r>
                        <a:rPr lang="es-ES" b="1" i="1">
                          <a:latin typeface="Cambria Math"/>
                        </a:rPr>
                        <m:t>𝟏</m:t>
                      </m:r>
                      <m:r>
                        <a:rPr lang="es-ES" b="1" i="1">
                          <a:latin typeface="Cambria Math"/>
                        </a:rPr>
                        <m:t>=</m:t>
                      </m:r>
                      <m:r>
                        <a:rPr lang="es-ES" b="1" i="1">
                          <a:latin typeface="Cambria Math"/>
                        </a:rPr>
                        <m:t>𝟐𝟑𝟓</m:t>
                      </m:r>
                      <m:r>
                        <a:rPr lang="es-ES" b="1" i="1">
                          <a:latin typeface="Cambria Math"/>
                        </a:rPr>
                        <m:t>,</m:t>
                      </m:r>
                      <m:r>
                        <a:rPr lang="es-ES" b="1" i="1">
                          <a:latin typeface="Cambria Math"/>
                        </a:rPr>
                        <m:t>𝟖𝟓</m:t>
                      </m:r>
                      <m:f>
                        <m:fPr>
                          <m:ctrlPr>
                            <a:rPr lang="es-ES" b="1" i="1">
                              <a:latin typeface="Cambria Math"/>
                            </a:rPr>
                          </m:ctrlPr>
                        </m:fPr>
                        <m:num>
                          <m:r>
                            <a:rPr lang="es-ES" b="1" i="1">
                              <a:latin typeface="Cambria Math"/>
                            </a:rPr>
                            <m:t>$</m:t>
                          </m:r>
                        </m:num>
                        <m:den>
                          <m:r>
                            <a:rPr lang="es-ES" b="1" i="1">
                              <a:latin typeface="Cambria Math"/>
                            </a:rPr>
                            <m:t>𝒎𝒆𝒔</m:t>
                          </m:r>
                        </m:den>
                      </m:f>
                    </m:oMath>
                  </m:oMathPara>
                </a14:m>
                <a:endParaRPr lang="es-ES" dirty="0"/>
              </a:p>
            </p:txBody>
          </p:sp>
        </mc:Choice>
        <mc:Fallback>
          <p:sp>
            <p:nvSpPr>
              <p:cNvPr id="18" name="17 Rectángulo"/>
              <p:cNvSpPr>
                <a:spLocks noRot="1" noChangeAspect="1" noMove="1" noResize="1" noEditPoints="1" noAdjustHandles="1" noChangeArrowheads="1" noChangeShapeType="1" noTextEdit="1"/>
              </p:cNvSpPr>
              <p:nvPr/>
            </p:nvSpPr>
            <p:spPr>
              <a:xfrm>
                <a:off x="1625784" y="3861048"/>
                <a:ext cx="6174432" cy="1183401"/>
              </a:xfrm>
              <a:prstGeom prst="rect">
                <a:avLst/>
              </a:prstGeom>
              <a:blipFill rotWithShape="1">
                <a:blip r:embed="rId4"/>
                <a:stretch>
                  <a:fillRect/>
                </a:stretch>
              </a:blipFill>
            </p:spPr>
            <p:txBody>
              <a:bodyPr/>
              <a:lstStyle/>
              <a:p>
                <a:r>
                  <a:rPr lang="es-ES">
                    <a:noFill/>
                  </a:rPr>
                  <a:t> </a:t>
                </a:r>
              </a:p>
            </p:txBody>
          </p:sp>
        </mc:Fallback>
      </mc:AlternateContent>
      <p:sp>
        <p:nvSpPr>
          <p:cNvPr id="14" name="13 Elipse"/>
          <p:cNvSpPr/>
          <p:nvPr/>
        </p:nvSpPr>
        <p:spPr>
          <a:xfrm>
            <a:off x="3642825" y="2394219"/>
            <a:ext cx="2081301" cy="8907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smtClean="0"/>
              <a:t>32%</a:t>
            </a:r>
            <a:endParaRPr lang="es-ES" sz="4000" b="1" dirty="0"/>
          </a:p>
        </p:txBody>
      </p:sp>
    </p:spTree>
    <p:extLst>
      <p:ext uri="{BB962C8B-B14F-4D97-AF65-F5344CB8AC3E}">
        <p14:creationId xmlns:p14="http://schemas.microsoft.com/office/powerpoint/2010/main" val="32107966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S" dirty="0"/>
              <a:t>ECONOMICO, Beneficios </a:t>
            </a:r>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38</a:t>
            </a:fld>
            <a:endParaRPr lang="es-EC"/>
          </a:p>
        </p:txBody>
      </p:sp>
      <mc:AlternateContent xmlns:mc="http://schemas.openxmlformats.org/markup-compatibility/2006" xmlns:a14="http://schemas.microsoft.com/office/drawing/2010/main">
        <mc:Choice Requires="a14">
          <p:sp>
            <p:nvSpPr>
              <p:cNvPr id="7" name="6 Rectángulo"/>
              <p:cNvSpPr/>
              <p:nvPr/>
            </p:nvSpPr>
            <p:spPr>
              <a:xfrm>
                <a:off x="4427984" y="1226385"/>
                <a:ext cx="4572000" cy="618439"/>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S" b="1" i="1">
                          <a:latin typeface="Cambria Math"/>
                        </a:rPr>
                        <m:t>𝑻𝒊𝒆𝒎𝒑𝒐</m:t>
                      </m:r>
                      <m:r>
                        <a:rPr lang="es-ES" b="1" i="1">
                          <a:latin typeface="Cambria Math"/>
                        </a:rPr>
                        <m:t> </m:t>
                      </m:r>
                      <m:r>
                        <a:rPr lang="es-ES" b="1" i="1">
                          <a:latin typeface="Cambria Math"/>
                        </a:rPr>
                        <m:t>𝒖𝒏𝒊𝒕𝒂𝒓𝒊𝒐</m:t>
                      </m:r>
                      <m:r>
                        <a:rPr lang="es-ES" b="1" i="1">
                          <a:latin typeface="Cambria Math"/>
                        </a:rPr>
                        <m:t> </m:t>
                      </m:r>
                      <m:r>
                        <a:rPr lang="es-ES" b="1" i="1">
                          <a:latin typeface="Cambria Math"/>
                        </a:rPr>
                        <m:t>𝟐</m:t>
                      </m:r>
                      <m:r>
                        <a:rPr lang="es-ES" i="1">
                          <a:latin typeface="Cambria Math"/>
                        </a:rPr>
                        <m:t>=</m:t>
                      </m:r>
                      <m:r>
                        <a:rPr lang="es-ES" b="1" i="1">
                          <a:latin typeface="Cambria Math"/>
                        </a:rPr>
                        <m:t>𝟎</m:t>
                      </m:r>
                      <m:r>
                        <a:rPr lang="es-ES" b="1" i="1">
                          <a:latin typeface="Cambria Math"/>
                        </a:rPr>
                        <m:t>,</m:t>
                      </m:r>
                      <m:r>
                        <a:rPr lang="es-ES" b="1" i="1">
                          <a:latin typeface="Cambria Math"/>
                        </a:rPr>
                        <m:t>𝟓𝟑</m:t>
                      </m:r>
                      <m:f>
                        <m:fPr>
                          <m:ctrlPr>
                            <a:rPr lang="es-ES" b="1" i="1">
                              <a:latin typeface="Cambria Math"/>
                            </a:rPr>
                          </m:ctrlPr>
                        </m:fPr>
                        <m:num>
                          <m:r>
                            <a:rPr lang="es-ES" b="1" i="1">
                              <a:latin typeface="Cambria Math"/>
                            </a:rPr>
                            <m:t>𝒉𝒐𝒓𝒂𝒔</m:t>
                          </m:r>
                        </m:num>
                        <m:den>
                          <m:r>
                            <a:rPr lang="es-ES" b="1" i="1">
                              <a:latin typeface="Cambria Math"/>
                            </a:rPr>
                            <m:t>𝒎</m:t>
                          </m:r>
                          <m:r>
                            <a:rPr lang="es-ES" b="1" i="1">
                              <a:latin typeface="Cambria Math"/>
                            </a:rPr>
                            <m:t>𝟐</m:t>
                          </m:r>
                        </m:den>
                      </m:f>
                    </m:oMath>
                  </m:oMathPara>
                </a14:m>
                <a:endParaRPr lang="es-ES" dirty="0"/>
              </a:p>
            </p:txBody>
          </p:sp>
        </mc:Choice>
        <mc:Fallback xmlns="">
          <p:sp>
            <p:nvSpPr>
              <p:cNvPr id="7" name="6 Rectángulo"/>
              <p:cNvSpPr>
                <a:spLocks noRot="1" noChangeAspect="1" noMove="1" noResize="1" noEditPoints="1" noAdjustHandles="1" noChangeArrowheads="1" noChangeShapeType="1" noTextEdit="1"/>
              </p:cNvSpPr>
              <p:nvPr/>
            </p:nvSpPr>
            <p:spPr>
              <a:xfrm>
                <a:off x="4427984" y="1226385"/>
                <a:ext cx="4572000" cy="618439"/>
              </a:xfrm>
              <a:prstGeom prst="rect">
                <a:avLst/>
              </a:prstGeom>
              <a:blipFill rotWithShape="1">
                <a:blip r:embed="rId2"/>
                <a:stretch>
                  <a:fillRect/>
                </a:stretch>
              </a:blipFill>
            </p:spPr>
            <p:txBody>
              <a:bodyPr/>
              <a:lstStyle/>
              <a:p>
                <a:r>
                  <a:rPr lang="es-ES">
                    <a:noFill/>
                  </a:rPr>
                  <a:t> </a:t>
                </a:r>
              </a:p>
            </p:txBody>
          </p:sp>
        </mc:Fallback>
      </mc:AlternateContent>
      <p:sp>
        <p:nvSpPr>
          <p:cNvPr id="9" name="8 Rectángulo"/>
          <p:cNvSpPr/>
          <p:nvPr/>
        </p:nvSpPr>
        <p:spPr>
          <a:xfrm>
            <a:off x="611560" y="755412"/>
            <a:ext cx="4670959" cy="369332"/>
          </a:xfrm>
          <a:prstGeom prst="rect">
            <a:avLst/>
          </a:prstGeom>
        </p:spPr>
        <p:txBody>
          <a:bodyPr wrap="none">
            <a:spAutoFit/>
          </a:bodyPr>
          <a:lstStyle/>
          <a:p>
            <a:r>
              <a:rPr lang="es-ES" b="1" dirty="0" smtClean="0"/>
              <a:t>Beneficio </a:t>
            </a:r>
            <a:r>
              <a:rPr lang="es-ES" b="1" dirty="0"/>
              <a:t>2: Reducción de tiempo de operación</a:t>
            </a:r>
            <a:endParaRPr lang="es-ES" dirty="0"/>
          </a:p>
        </p:txBody>
      </p:sp>
      <mc:AlternateContent xmlns:mc="http://schemas.openxmlformats.org/markup-compatibility/2006" xmlns:a14="http://schemas.microsoft.com/office/drawing/2010/main">
        <mc:Choice Requires="a14">
          <p:sp>
            <p:nvSpPr>
              <p:cNvPr id="10" name="9 Rectángulo"/>
              <p:cNvSpPr/>
              <p:nvPr/>
            </p:nvSpPr>
            <p:spPr>
              <a:xfrm>
                <a:off x="251520" y="1226385"/>
                <a:ext cx="4536504" cy="61843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b="1" i="1">
                          <a:latin typeface="Cambria Math"/>
                        </a:rPr>
                        <m:t>𝑻𝒊𝒆𝒎𝒑𝒐</m:t>
                      </m:r>
                      <m:r>
                        <a:rPr lang="es-ES" b="1" i="1">
                          <a:latin typeface="Cambria Math"/>
                        </a:rPr>
                        <m:t> </m:t>
                      </m:r>
                      <m:r>
                        <a:rPr lang="es-ES" b="1" i="1">
                          <a:latin typeface="Cambria Math"/>
                        </a:rPr>
                        <m:t>𝒖𝒏𝒊𝒕𝒂𝒓𝒊𝒐</m:t>
                      </m:r>
                      <m:r>
                        <a:rPr lang="es-ES" b="1" i="1">
                          <a:latin typeface="Cambria Math"/>
                        </a:rPr>
                        <m:t> </m:t>
                      </m:r>
                      <m:r>
                        <a:rPr lang="es-ES" b="1" i="1">
                          <a:latin typeface="Cambria Math"/>
                        </a:rPr>
                        <m:t>𝟏</m:t>
                      </m:r>
                      <m:r>
                        <a:rPr lang="es-ES" i="1">
                          <a:latin typeface="Cambria Math"/>
                        </a:rPr>
                        <m:t>=</m:t>
                      </m:r>
                      <m:r>
                        <a:rPr lang="es-ES" b="1" i="1">
                          <a:latin typeface="Cambria Math"/>
                        </a:rPr>
                        <m:t>𝟎</m:t>
                      </m:r>
                      <m:r>
                        <a:rPr lang="es-ES" b="1" i="1">
                          <a:latin typeface="Cambria Math"/>
                        </a:rPr>
                        <m:t>,</m:t>
                      </m:r>
                      <m:r>
                        <a:rPr lang="es-ES" b="1" i="1">
                          <a:latin typeface="Cambria Math"/>
                        </a:rPr>
                        <m:t>𝟕𝟐</m:t>
                      </m:r>
                      <m:f>
                        <m:fPr>
                          <m:ctrlPr>
                            <a:rPr lang="es-ES" b="1" i="1">
                              <a:latin typeface="Cambria Math"/>
                            </a:rPr>
                          </m:ctrlPr>
                        </m:fPr>
                        <m:num>
                          <m:r>
                            <a:rPr lang="es-ES" b="1" i="1">
                              <a:latin typeface="Cambria Math"/>
                            </a:rPr>
                            <m:t>𝒉𝒐𝒓𝒂𝒔</m:t>
                          </m:r>
                        </m:num>
                        <m:den>
                          <m:r>
                            <a:rPr lang="es-ES" b="1" i="1">
                              <a:latin typeface="Cambria Math"/>
                            </a:rPr>
                            <m:t>𝒎</m:t>
                          </m:r>
                          <m:r>
                            <a:rPr lang="es-ES" b="1" i="1">
                              <a:latin typeface="Cambria Math"/>
                            </a:rPr>
                            <m:t>𝟐</m:t>
                          </m:r>
                        </m:den>
                      </m:f>
                    </m:oMath>
                  </m:oMathPara>
                </a14:m>
                <a:endParaRPr lang="es-ES" dirty="0"/>
              </a:p>
            </p:txBody>
          </p:sp>
        </mc:Choice>
        <mc:Fallback xmlns="">
          <p:sp>
            <p:nvSpPr>
              <p:cNvPr id="10" name="9 Rectángulo"/>
              <p:cNvSpPr>
                <a:spLocks noRot="1" noChangeAspect="1" noMove="1" noResize="1" noEditPoints="1" noAdjustHandles="1" noChangeArrowheads="1" noChangeShapeType="1" noTextEdit="1"/>
              </p:cNvSpPr>
              <p:nvPr/>
            </p:nvSpPr>
            <p:spPr>
              <a:xfrm>
                <a:off x="251520" y="1226385"/>
                <a:ext cx="4536504" cy="618439"/>
              </a:xfrm>
              <a:prstGeom prst="rect">
                <a:avLst/>
              </a:prstGeom>
              <a:blipFill rotWithShape="1">
                <a:blip r:embed="rId3"/>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14" name="13 Rectángulo"/>
              <p:cNvSpPr/>
              <p:nvPr/>
            </p:nvSpPr>
            <p:spPr>
              <a:xfrm>
                <a:off x="1547664" y="2879605"/>
                <a:ext cx="6102424" cy="62940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b="1" i="1" smtClean="0">
                          <a:latin typeface="Cambria Math"/>
                        </a:rPr>
                        <m:t>𝑩𝒆𝒏𝒆𝒇𝒊𝒄𝒊𝒐</m:t>
                      </m:r>
                      <m:r>
                        <a:rPr lang="es-ES" b="1" i="1" smtClean="0">
                          <a:latin typeface="Cambria Math"/>
                        </a:rPr>
                        <m:t> </m:t>
                      </m:r>
                      <m:r>
                        <a:rPr lang="es-ES" b="1" i="1" smtClean="0">
                          <a:latin typeface="Cambria Math"/>
                        </a:rPr>
                        <m:t>𝟐</m:t>
                      </m:r>
                      <m:r>
                        <a:rPr lang="es-ES" b="1" i="1" smtClean="0">
                          <a:latin typeface="Cambria Math"/>
                        </a:rPr>
                        <m:t>=</m:t>
                      </m:r>
                      <m:r>
                        <a:rPr lang="es-ES" b="1" i="1" smtClean="0">
                          <a:latin typeface="Cambria Math"/>
                        </a:rPr>
                        <m:t>𝟐𝟖𝟖</m:t>
                      </m:r>
                      <m:r>
                        <a:rPr lang="es-ES" b="1" i="1" smtClean="0">
                          <a:latin typeface="Cambria Math"/>
                        </a:rPr>
                        <m:t>,</m:t>
                      </m:r>
                      <m:r>
                        <a:rPr lang="es-ES" b="1" i="1" smtClean="0">
                          <a:latin typeface="Cambria Math"/>
                        </a:rPr>
                        <m:t>𝟖𝟎</m:t>
                      </m:r>
                      <m:f>
                        <m:fPr>
                          <m:ctrlPr>
                            <a:rPr lang="es-ES" b="1" i="1">
                              <a:latin typeface="Cambria Math"/>
                            </a:rPr>
                          </m:ctrlPr>
                        </m:fPr>
                        <m:num>
                          <m:r>
                            <a:rPr lang="es-ES" b="1" i="1">
                              <a:latin typeface="Cambria Math"/>
                            </a:rPr>
                            <m:t>$</m:t>
                          </m:r>
                        </m:num>
                        <m:den>
                          <m:r>
                            <a:rPr lang="es-ES" b="1" i="1">
                              <a:latin typeface="Cambria Math"/>
                            </a:rPr>
                            <m:t>𝒎𝒆𝒔</m:t>
                          </m:r>
                        </m:den>
                      </m:f>
                    </m:oMath>
                  </m:oMathPara>
                </a14:m>
                <a:endParaRPr lang="es-ES" dirty="0"/>
              </a:p>
            </p:txBody>
          </p:sp>
        </mc:Choice>
        <mc:Fallback>
          <p:sp>
            <p:nvSpPr>
              <p:cNvPr id="14" name="13 Rectángulo"/>
              <p:cNvSpPr>
                <a:spLocks noRot="1" noChangeAspect="1" noMove="1" noResize="1" noEditPoints="1" noAdjustHandles="1" noChangeArrowheads="1" noChangeShapeType="1" noTextEdit="1"/>
              </p:cNvSpPr>
              <p:nvPr/>
            </p:nvSpPr>
            <p:spPr>
              <a:xfrm>
                <a:off x="1547664" y="2879605"/>
                <a:ext cx="6102424" cy="629403"/>
              </a:xfrm>
              <a:prstGeom prst="rect">
                <a:avLst/>
              </a:prstGeom>
              <a:blipFill rotWithShape="1">
                <a:blip r:embed="rId4"/>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15" name="14 Rectángulo"/>
              <p:cNvSpPr/>
              <p:nvPr/>
            </p:nvSpPr>
            <p:spPr>
              <a:xfrm>
                <a:off x="988753" y="3861048"/>
                <a:ext cx="7534307" cy="6294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b="1" i="1" smtClean="0">
                          <a:latin typeface="Cambria Math"/>
                        </a:rPr>
                        <m:t>𝑩𝒆𝒏𝒆𝒇𝒊𝒄𝒊𝒐</m:t>
                      </m:r>
                      <m:r>
                        <a:rPr lang="es-ES" b="1" i="1" smtClean="0">
                          <a:latin typeface="Cambria Math"/>
                        </a:rPr>
                        <m:t> </m:t>
                      </m:r>
                      <m:r>
                        <a:rPr lang="es-ES" b="1" i="1" smtClean="0">
                          <a:latin typeface="Cambria Math"/>
                        </a:rPr>
                        <m:t>𝑻𝒐𝒕𝒂𝒍</m:t>
                      </m:r>
                      <m:r>
                        <a:rPr lang="es-ES" b="1" i="1" smtClean="0">
                          <a:latin typeface="Cambria Math"/>
                        </a:rPr>
                        <m:t> </m:t>
                      </m:r>
                      <m:r>
                        <a:rPr lang="es-ES" b="1" i="1" smtClean="0">
                          <a:latin typeface="Cambria Math"/>
                        </a:rPr>
                        <m:t>𝑴𝒆𝒏𝒔𝒖𝒂𝒍</m:t>
                      </m:r>
                      <m:r>
                        <a:rPr lang="es-ES" b="1" i="1" smtClean="0">
                          <a:latin typeface="Cambria Math"/>
                        </a:rPr>
                        <m:t>=</m:t>
                      </m:r>
                      <m:r>
                        <a:rPr lang="es-ES" i="1">
                          <a:latin typeface="Cambria Math"/>
                        </a:rPr>
                        <m:t>235,85</m:t>
                      </m:r>
                      <m:f>
                        <m:fPr>
                          <m:ctrlPr>
                            <a:rPr lang="es-ES" i="1">
                              <a:latin typeface="Cambria Math"/>
                            </a:rPr>
                          </m:ctrlPr>
                        </m:fPr>
                        <m:num>
                          <m:r>
                            <a:rPr lang="es-ES" i="1">
                              <a:latin typeface="Cambria Math"/>
                            </a:rPr>
                            <m:t>$</m:t>
                          </m:r>
                        </m:num>
                        <m:den>
                          <m:r>
                            <a:rPr lang="es-ES" i="1">
                              <a:latin typeface="Cambria Math"/>
                            </a:rPr>
                            <m:t>𝑚𝑒𝑠</m:t>
                          </m:r>
                        </m:den>
                      </m:f>
                      <m:r>
                        <a:rPr lang="es-ES" i="1">
                          <a:latin typeface="Cambria Math"/>
                        </a:rPr>
                        <m:t> +</m:t>
                      </m:r>
                      <m:r>
                        <a:rPr lang="es-ES" b="0" i="1" smtClean="0">
                          <a:latin typeface="Cambria Math"/>
                        </a:rPr>
                        <m:t>288,80</m:t>
                      </m:r>
                      <m:f>
                        <m:fPr>
                          <m:ctrlPr>
                            <a:rPr lang="es-ES" i="1">
                              <a:latin typeface="Cambria Math"/>
                            </a:rPr>
                          </m:ctrlPr>
                        </m:fPr>
                        <m:num>
                          <m:r>
                            <a:rPr lang="es-ES" i="1">
                              <a:latin typeface="Cambria Math"/>
                            </a:rPr>
                            <m:t>$</m:t>
                          </m:r>
                        </m:num>
                        <m:den>
                          <m:r>
                            <a:rPr lang="es-ES" i="1">
                              <a:latin typeface="Cambria Math"/>
                            </a:rPr>
                            <m:t>𝑚𝑒𝑠</m:t>
                          </m:r>
                        </m:den>
                      </m:f>
                      <m:r>
                        <a:rPr lang="es-ES" b="1" i="1" smtClean="0">
                          <a:latin typeface="Cambria Math"/>
                        </a:rPr>
                        <m:t>=</m:t>
                      </m:r>
                      <m:r>
                        <a:rPr lang="es-ES" b="1" i="1" smtClean="0">
                          <a:latin typeface="Cambria Math"/>
                        </a:rPr>
                        <m:t>𝟓𝟐𝟒</m:t>
                      </m:r>
                      <m:r>
                        <a:rPr lang="es-ES" b="1" i="1" smtClean="0">
                          <a:latin typeface="Cambria Math"/>
                        </a:rPr>
                        <m:t>,</m:t>
                      </m:r>
                      <m:r>
                        <a:rPr lang="es-ES" b="1" i="1" smtClean="0">
                          <a:latin typeface="Cambria Math"/>
                        </a:rPr>
                        <m:t>𝟔𝟓</m:t>
                      </m:r>
                      <m:f>
                        <m:fPr>
                          <m:ctrlPr>
                            <a:rPr lang="es-ES" b="1" i="1">
                              <a:latin typeface="Cambria Math"/>
                            </a:rPr>
                          </m:ctrlPr>
                        </m:fPr>
                        <m:num>
                          <m:r>
                            <a:rPr lang="es-ES" b="1" i="1">
                              <a:latin typeface="Cambria Math"/>
                            </a:rPr>
                            <m:t>$</m:t>
                          </m:r>
                        </m:num>
                        <m:den>
                          <m:r>
                            <a:rPr lang="es-ES" b="1" i="1">
                              <a:latin typeface="Cambria Math"/>
                            </a:rPr>
                            <m:t>𝒎𝒆𝒔</m:t>
                          </m:r>
                        </m:den>
                      </m:f>
                    </m:oMath>
                  </m:oMathPara>
                </a14:m>
                <a:endParaRPr lang="es-ES" dirty="0"/>
              </a:p>
            </p:txBody>
          </p:sp>
        </mc:Choice>
        <mc:Fallback>
          <p:sp>
            <p:nvSpPr>
              <p:cNvPr id="15" name="14 Rectángulo"/>
              <p:cNvSpPr>
                <a:spLocks noRot="1" noChangeAspect="1" noMove="1" noResize="1" noEditPoints="1" noAdjustHandles="1" noChangeArrowheads="1" noChangeShapeType="1" noTextEdit="1"/>
              </p:cNvSpPr>
              <p:nvPr/>
            </p:nvSpPr>
            <p:spPr>
              <a:xfrm>
                <a:off x="988753" y="3861048"/>
                <a:ext cx="7534307" cy="629468"/>
              </a:xfrm>
              <a:prstGeom prst="rect">
                <a:avLst/>
              </a:prstGeom>
              <a:blipFill rotWithShape="1">
                <a:blip r:embed="rId5"/>
                <a:stretch>
                  <a:fillRect/>
                </a:stretch>
              </a:blipFill>
            </p:spPr>
            <p:txBody>
              <a:bodyPr/>
              <a:lstStyle/>
              <a:p>
                <a:r>
                  <a:rPr lang="es-ES">
                    <a:noFill/>
                  </a:rPr>
                  <a:t> </a:t>
                </a:r>
              </a:p>
            </p:txBody>
          </p:sp>
        </mc:Fallback>
      </mc:AlternateContent>
      <p:sp>
        <p:nvSpPr>
          <p:cNvPr id="3" name="2 Elipse"/>
          <p:cNvSpPr/>
          <p:nvPr/>
        </p:nvSpPr>
        <p:spPr>
          <a:xfrm>
            <a:off x="3642826" y="1988840"/>
            <a:ext cx="2081301" cy="8907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smtClean="0"/>
              <a:t>27%</a:t>
            </a:r>
            <a:endParaRPr lang="es-ES" sz="4000" b="1" dirty="0"/>
          </a:p>
        </p:txBody>
      </p:sp>
    </p:spTree>
    <p:extLst>
      <p:ext uri="{BB962C8B-B14F-4D97-AF65-F5344CB8AC3E}">
        <p14:creationId xmlns:p14="http://schemas.microsoft.com/office/powerpoint/2010/main" val="10364673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S" dirty="0" smtClean="0"/>
              <a:t>Financiero.</a:t>
            </a:r>
            <a:endParaRPr lang="es-ES"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39</a:t>
            </a:fld>
            <a:endParaRPr lang="es-EC"/>
          </a:p>
        </p:txBody>
      </p:sp>
      <p:graphicFrame>
        <p:nvGraphicFramePr>
          <p:cNvPr id="7" name="6 Tabla"/>
          <p:cNvGraphicFramePr>
            <a:graphicFrameLocks noGrp="1"/>
          </p:cNvGraphicFramePr>
          <p:nvPr>
            <p:extLst>
              <p:ext uri="{D42A27DB-BD31-4B8C-83A1-F6EECF244321}">
                <p14:modId xmlns:p14="http://schemas.microsoft.com/office/powerpoint/2010/main" val="1388293057"/>
              </p:ext>
            </p:extLst>
          </p:nvPr>
        </p:nvGraphicFramePr>
        <p:xfrm>
          <a:off x="5220072" y="4747236"/>
          <a:ext cx="2952328" cy="867156"/>
        </p:xfrm>
        <a:graphic>
          <a:graphicData uri="http://schemas.openxmlformats.org/drawingml/2006/table">
            <a:tbl>
              <a:tblPr firstRow="1" firstCol="1" bandRow="1">
                <a:tableStyleId>{5C22544A-7EE6-4342-B048-85BDC9FD1C3A}</a:tableStyleId>
              </a:tblPr>
              <a:tblGrid>
                <a:gridCol w="1384084"/>
                <a:gridCol w="1568244"/>
              </a:tblGrid>
              <a:tr h="360040">
                <a:tc>
                  <a:txBody>
                    <a:bodyPr/>
                    <a:lstStyle/>
                    <a:p>
                      <a:pPr>
                        <a:lnSpc>
                          <a:spcPct val="150000"/>
                        </a:lnSpc>
                      </a:pPr>
                      <a:r>
                        <a:rPr lang="es-ES" sz="2000" dirty="0">
                          <a:effectLst/>
                        </a:rPr>
                        <a:t>VAN</a:t>
                      </a:r>
                      <a:endParaRPr lang="es-ES" sz="2000" dirty="0">
                        <a:effectLst/>
                        <a:latin typeface="Calibri"/>
                        <a:ea typeface="Calibri"/>
                        <a:cs typeface="Times New Roman"/>
                      </a:endParaRPr>
                    </a:p>
                  </a:txBody>
                  <a:tcPr marL="44450" marR="44450" marT="0" marB="0" anchor="ctr"/>
                </a:tc>
                <a:tc>
                  <a:txBody>
                    <a:bodyPr/>
                    <a:lstStyle/>
                    <a:p>
                      <a:pPr>
                        <a:lnSpc>
                          <a:spcPct val="150000"/>
                        </a:lnSpc>
                      </a:pPr>
                      <a:r>
                        <a:rPr lang="es-ES" sz="2000" dirty="0" smtClean="0">
                          <a:effectLst/>
                        </a:rPr>
                        <a:t>2,144.16 </a:t>
                      </a:r>
                      <a:r>
                        <a:rPr lang="es-ES" sz="2000" dirty="0" smtClean="0">
                          <a:effectLst/>
                        </a:rPr>
                        <a:t>USD</a:t>
                      </a:r>
                    </a:p>
                    <a:p>
                      <a:pPr>
                        <a:lnSpc>
                          <a:spcPct val="150000"/>
                        </a:lnSpc>
                      </a:pPr>
                      <a:r>
                        <a:rPr lang="es-ES" sz="2000" dirty="0" smtClean="0">
                          <a:effectLst/>
                          <a:latin typeface="Calibri"/>
                          <a:ea typeface="Calibri"/>
                          <a:cs typeface="Times New Roman"/>
                        </a:rPr>
                        <a:t>&gt;0 Rentable</a:t>
                      </a:r>
                      <a:endParaRPr lang="es-ES" sz="2000" dirty="0">
                        <a:effectLst/>
                        <a:latin typeface="Calibri"/>
                        <a:ea typeface="Calibri"/>
                        <a:cs typeface="Times New Roman"/>
                      </a:endParaRPr>
                    </a:p>
                  </a:txBody>
                  <a:tcPr marL="44450" marR="44450" marT="0" marB="0" anchor="ctr"/>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3912504749"/>
              </p:ext>
            </p:extLst>
          </p:nvPr>
        </p:nvGraphicFramePr>
        <p:xfrm>
          <a:off x="5364088" y="3523100"/>
          <a:ext cx="2952328" cy="457200"/>
        </p:xfrm>
        <a:graphic>
          <a:graphicData uri="http://schemas.openxmlformats.org/drawingml/2006/table">
            <a:tbl>
              <a:tblPr firstRow="1" firstCol="1" bandRow="1">
                <a:tableStyleId>{5C22544A-7EE6-4342-B048-85BDC9FD1C3A}</a:tableStyleId>
              </a:tblPr>
              <a:tblGrid>
                <a:gridCol w="1384084"/>
                <a:gridCol w="1568244"/>
              </a:tblGrid>
              <a:tr h="380352">
                <a:tc>
                  <a:txBody>
                    <a:bodyPr/>
                    <a:lstStyle/>
                    <a:p>
                      <a:pPr>
                        <a:lnSpc>
                          <a:spcPct val="150000"/>
                        </a:lnSpc>
                      </a:pPr>
                      <a:r>
                        <a:rPr lang="es-ES" sz="2000" dirty="0" smtClean="0">
                          <a:effectLst/>
                        </a:rPr>
                        <a:t>PRI</a:t>
                      </a:r>
                      <a:endParaRPr lang="es-ES" sz="2000" dirty="0">
                        <a:effectLst/>
                        <a:latin typeface="Calibri"/>
                        <a:ea typeface="Calibri"/>
                        <a:cs typeface="Times New Roman"/>
                      </a:endParaRPr>
                    </a:p>
                  </a:txBody>
                  <a:tcPr marL="44450" marR="44450" marT="0" marB="0" anchor="ctr"/>
                </a:tc>
                <a:tc>
                  <a:txBody>
                    <a:bodyPr/>
                    <a:lstStyle/>
                    <a:p>
                      <a:pPr>
                        <a:lnSpc>
                          <a:spcPct val="150000"/>
                        </a:lnSpc>
                      </a:pPr>
                      <a:r>
                        <a:rPr lang="es-ES" sz="2000" dirty="0" smtClean="0">
                          <a:effectLst/>
                        </a:rPr>
                        <a:t>12 </a:t>
                      </a:r>
                      <a:r>
                        <a:rPr lang="es-ES" sz="2000" dirty="0" smtClean="0">
                          <a:effectLst/>
                        </a:rPr>
                        <a:t>meses</a:t>
                      </a:r>
                      <a:endParaRPr lang="es-ES" sz="2000" dirty="0">
                        <a:effectLst/>
                        <a:latin typeface="Calibri"/>
                        <a:ea typeface="Calibri"/>
                        <a:cs typeface="Times New Roman"/>
                      </a:endParaRPr>
                    </a:p>
                  </a:txBody>
                  <a:tcPr marL="44450" marR="44450" marT="0" marB="0" anchor="ctr"/>
                </a:tc>
              </a:tr>
            </a:tbl>
          </a:graphicData>
        </a:graphic>
      </p:graphicFrame>
      <p:graphicFrame>
        <p:nvGraphicFramePr>
          <p:cNvPr id="12" name="11 Tabla"/>
          <p:cNvGraphicFramePr>
            <a:graphicFrameLocks noGrp="1"/>
          </p:cNvGraphicFramePr>
          <p:nvPr>
            <p:extLst>
              <p:ext uri="{D42A27DB-BD31-4B8C-83A1-F6EECF244321}">
                <p14:modId xmlns:p14="http://schemas.microsoft.com/office/powerpoint/2010/main" val="4211223773"/>
              </p:ext>
            </p:extLst>
          </p:nvPr>
        </p:nvGraphicFramePr>
        <p:xfrm>
          <a:off x="1763689" y="5661248"/>
          <a:ext cx="2088231" cy="409956"/>
        </p:xfrm>
        <a:graphic>
          <a:graphicData uri="http://schemas.openxmlformats.org/drawingml/2006/table">
            <a:tbl>
              <a:tblPr firstRow="1" firstCol="1" bandRow="1">
                <a:tableStyleId>{5C22544A-7EE6-4342-B048-85BDC9FD1C3A}</a:tableStyleId>
              </a:tblPr>
              <a:tblGrid>
                <a:gridCol w="1008111"/>
                <a:gridCol w="1080120"/>
              </a:tblGrid>
              <a:tr h="190500">
                <a:tc>
                  <a:txBody>
                    <a:bodyPr/>
                    <a:lstStyle/>
                    <a:p>
                      <a:pPr algn="r">
                        <a:lnSpc>
                          <a:spcPct val="150000"/>
                        </a:lnSpc>
                      </a:pPr>
                      <a:r>
                        <a:rPr lang="es-ES" sz="2000" dirty="0">
                          <a:effectLst/>
                        </a:rPr>
                        <a:t>C/B</a:t>
                      </a:r>
                      <a:endParaRPr lang="es-ES" sz="2000" dirty="0">
                        <a:effectLst/>
                        <a:latin typeface="Calibri"/>
                        <a:ea typeface="Calibri"/>
                        <a:cs typeface="Times New Roman"/>
                      </a:endParaRPr>
                    </a:p>
                  </a:txBody>
                  <a:tcPr marL="44450" marR="44450" marT="0" marB="0" anchor="b"/>
                </a:tc>
                <a:tc>
                  <a:txBody>
                    <a:bodyPr/>
                    <a:lstStyle/>
                    <a:p>
                      <a:pPr>
                        <a:lnSpc>
                          <a:spcPct val="150000"/>
                        </a:lnSpc>
                      </a:pPr>
                      <a:r>
                        <a:rPr lang="es-ES" sz="2000" dirty="0" smtClean="0">
                          <a:effectLst/>
                        </a:rPr>
                        <a:t>1.38</a:t>
                      </a:r>
                      <a:endParaRPr lang="es-ES" sz="2000" dirty="0">
                        <a:effectLst/>
                        <a:latin typeface="Calibri"/>
                        <a:ea typeface="Calibri"/>
                        <a:cs typeface="Times New Roman"/>
                      </a:endParaRPr>
                    </a:p>
                  </a:txBody>
                  <a:tcPr marL="44450" marR="44450" marT="0" marB="0" anchor="b"/>
                </a:tc>
              </a:tr>
            </a:tbl>
          </a:graphicData>
        </a:graphic>
      </p:graphicFrame>
      <p:sp>
        <p:nvSpPr>
          <p:cNvPr id="13" name="12 CuadroTexto"/>
          <p:cNvSpPr txBox="1"/>
          <p:nvPr/>
        </p:nvSpPr>
        <p:spPr>
          <a:xfrm>
            <a:off x="1979712" y="5363924"/>
            <a:ext cx="2376264" cy="369332"/>
          </a:xfrm>
          <a:prstGeom prst="rect">
            <a:avLst/>
          </a:prstGeom>
          <a:noFill/>
        </p:spPr>
        <p:txBody>
          <a:bodyPr wrap="square" rtlCol="0">
            <a:spAutoFit/>
          </a:bodyPr>
          <a:lstStyle/>
          <a:p>
            <a:r>
              <a:rPr lang="es-ES" dirty="0" smtClean="0"/>
              <a:t>Costo - Beneficio</a:t>
            </a:r>
            <a:endParaRPr lang="es-ES" dirty="0"/>
          </a:p>
        </p:txBody>
      </p:sp>
      <p:sp>
        <p:nvSpPr>
          <p:cNvPr id="14" name="13 CuadroTexto"/>
          <p:cNvSpPr txBox="1"/>
          <p:nvPr/>
        </p:nvSpPr>
        <p:spPr>
          <a:xfrm>
            <a:off x="5148064" y="3203684"/>
            <a:ext cx="3995936" cy="369332"/>
          </a:xfrm>
          <a:prstGeom prst="rect">
            <a:avLst/>
          </a:prstGeom>
          <a:noFill/>
        </p:spPr>
        <p:txBody>
          <a:bodyPr wrap="square" rtlCol="0">
            <a:spAutoFit/>
          </a:bodyPr>
          <a:lstStyle/>
          <a:p>
            <a:r>
              <a:rPr lang="es-ES" dirty="0" smtClean="0"/>
              <a:t>Periodo de Recuperación de la Inversión </a:t>
            </a:r>
            <a:endParaRPr lang="es-ES" dirty="0"/>
          </a:p>
        </p:txBody>
      </p:sp>
      <p:sp>
        <p:nvSpPr>
          <p:cNvPr id="15" name="14 CuadroTexto"/>
          <p:cNvSpPr txBox="1"/>
          <p:nvPr/>
        </p:nvSpPr>
        <p:spPr>
          <a:xfrm>
            <a:off x="5300464" y="4365104"/>
            <a:ext cx="3995936" cy="369332"/>
          </a:xfrm>
          <a:prstGeom prst="rect">
            <a:avLst/>
          </a:prstGeom>
          <a:noFill/>
        </p:spPr>
        <p:txBody>
          <a:bodyPr wrap="square" rtlCol="0">
            <a:spAutoFit/>
          </a:bodyPr>
          <a:lstStyle/>
          <a:p>
            <a:r>
              <a:rPr lang="es-ES" dirty="0" smtClean="0"/>
              <a:t>Valor Actual Neto:</a:t>
            </a:r>
            <a:endParaRPr lang="es-ES" dirty="0"/>
          </a:p>
        </p:txBody>
      </p:sp>
      <p:pic>
        <p:nvPicPr>
          <p:cNvPr id="16" name="Picture 4" descr="http://www.zoomcapital.com.au/images/greentic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4635982"/>
            <a:ext cx="900960" cy="1028493"/>
          </a:xfrm>
          <a:prstGeom prst="rect">
            <a:avLst/>
          </a:prstGeom>
          <a:noFill/>
          <a:extLst>
            <a:ext uri="{909E8E84-426E-40DD-AFC4-6F175D3DCCD1}">
              <a14:hiddenFill xmlns:a14="http://schemas.microsoft.com/office/drawing/2010/main">
                <a:solidFill>
                  <a:srgbClr val="FFFFFF"/>
                </a:solidFill>
              </a14:hiddenFill>
            </a:ext>
          </a:extLst>
        </p:spPr>
      </p:pic>
      <p:sp>
        <p:nvSpPr>
          <p:cNvPr id="17" name="16 CuadroTexto"/>
          <p:cNvSpPr txBox="1"/>
          <p:nvPr/>
        </p:nvSpPr>
        <p:spPr>
          <a:xfrm>
            <a:off x="5256584" y="755412"/>
            <a:ext cx="3995936" cy="369332"/>
          </a:xfrm>
          <a:prstGeom prst="rect">
            <a:avLst/>
          </a:prstGeom>
          <a:noFill/>
        </p:spPr>
        <p:txBody>
          <a:bodyPr wrap="square" rtlCol="0">
            <a:spAutoFit/>
          </a:bodyPr>
          <a:lstStyle/>
          <a:p>
            <a:r>
              <a:rPr lang="es-ES" dirty="0" smtClean="0"/>
              <a:t>Tasa Interna de Retorno:</a:t>
            </a:r>
            <a:endParaRPr lang="es-ES" dirty="0"/>
          </a:p>
        </p:txBody>
      </p:sp>
      <p:sp>
        <p:nvSpPr>
          <p:cNvPr id="19" name="18 Rectángulo"/>
          <p:cNvSpPr/>
          <p:nvPr/>
        </p:nvSpPr>
        <p:spPr>
          <a:xfrm>
            <a:off x="5341044" y="1250545"/>
            <a:ext cx="3502248"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b="1" dirty="0" smtClean="0"/>
              <a:t>Periodo de evaluación: </a:t>
            </a:r>
            <a:r>
              <a:rPr lang="es-ES" b="1" dirty="0" smtClean="0"/>
              <a:t>16 </a:t>
            </a:r>
            <a:r>
              <a:rPr lang="es-ES" b="1" dirty="0" smtClean="0"/>
              <a:t>meses.</a:t>
            </a:r>
          </a:p>
          <a:p>
            <a:r>
              <a:rPr lang="es-ES" b="1" dirty="0" smtClean="0"/>
              <a:t>TMAR: </a:t>
            </a:r>
            <a:r>
              <a:rPr lang="es-ES" b="1" dirty="0" smtClean="0"/>
              <a:t>12%anual   1% </a:t>
            </a:r>
            <a:r>
              <a:rPr lang="es-ES" b="1" dirty="0" smtClean="0"/>
              <a:t>mensual</a:t>
            </a:r>
            <a:endParaRPr lang="es-ES" dirty="0"/>
          </a:p>
          <a:p>
            <a:pPr algn="ctr"/>
            <a:endParaRPr lang="es-ES" sz="2400" b="1" dirty="0" smtClean="0"/>
          </a:p>
          <a:p>
            <a:pPr algn="ctr"/>
            <a:r>
              <a:rPr lang="es-ES" sz="2400" b="1" dirty="0" smtClean="0"/>
              <a:t>TIR: </a:t>
            </a:r>
            <a:r>
              <a:rPr lang="es-ES" sz="2400" b="1" dirty="0" smtClean="0"/>
              <a:t>5</a:t>
            </a:r>
            <a:r>
              <a:rPr lang="es-ES" sz="2400" b="1" dirty="0" smtClean="0"/>
              <a:t>.27%</a:t>
            </a:r>
            <a:endParaRPr lang="es-ES" sz="2400" b="1" dirty="0" smtClean="0"/>
          </a:p>
          <a:p>
            <a:pPr algn="ctr"/>
            <a:r>
              <a:rPr lang="es-ES" sz="2400" b="1" dirty="0" smtClean="0"/>
              <a:t>&gt;TMAR</a:t>
            </a:r>
            <a:endParaRPr lang="es-ES" sz="2400" dirty="0"/>
          </a:p>
        </p:txBody>
      </p:sp>
      <p:pic>
        <p:nvPicPr>
          <p:cNvPr id="21" name="Picture 4" descr="http://www.zoomcapital.com.au/images/greentic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4320" y="1916832"/>
            <a:ext cx="900960" cy="10284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8 Tabla"/>
          <p:cNvGraphicFramePr>
            <a:graphicFrameLocks noGrp="1"/>
          </p:cNvGraphicFramePr>
          <p:nvPr>
            <p:extLst>
              <p:ext uri="{D42A27DB-BD31-4B8C-83A1-F6EECF244321}">
                <p14:modId xmlns:p14="http://schemas.microsoft.com/office/powerpoint/2010/main" val="1878006629"/>
              </p:ext>
            </p:extLst>
          </p:nvPr>
        </p:nvGraphicFramePr>
        <p:xfrm>
          <a:off x="805716" y="1232387"/>
          <a:ext cx="4279900" cy="3563874"/>
        </p:xfrm>
        <a:graphic>
          <a:graphicData uri="http://schemas.openxmlformats.org/drawingml/2006/table">
            <a:tbl>
              <a:tblPr firstRow="1" firstCol="1" bandRow="1">
                <a:tableStyleId>{5C22544A-7EE6-4342-B048-85BDC9FD1C3A}</a:tableStyleId>
              </a:tblPr>
              <a:tblGrid>
                <a:gridCol w="375920"/>
                <a:gridCol w="2265680"/>
                <a:gridCol w="787400"/>
                <a:gridCol w="850900"/>
              </a:tblGrid>
              <a:tr h="182880">
                <a:tc gridSpan="2">
                  <a:txBody>
                    <a:bodyPr/>
                    <a:lstStyle/>
                    <a:p>
                      <a:pPr algn="ctr">
                        <a:lnSpc>
                          <a:spcPct val="115000"/>
                        </a:lnSpc>
                        <a:spcAft>
                          <a:spcPts val="0"/>
                        </a:spcAft>
                      </a:pPr>
                      <a:r>
                        <a:rPr lang="es-ES" sz="1200">
                          <a:effectLst/>
                        </a:rPr>
                        <a:t>INVERSIÓN</a:t>
                      </a:r>
                      <a:endParaRPr lang="es-ES" sz="1200">
                        <a:effectLst/>
                        <a:latin typeface="Calibri"/>
                        <a:ea typeface="Calibri"/>
                        <a:cs typeface="Times New Roman"/>
                      </a:endParaRPr>
                    </a:p>
                  </a:txBody>
                  <a:tcPr marL="44450" marR="44450" marT="0" marB="0" anchor="b"/>
                </a:tc>
                <a:tc hMerge="1">
                  <a:txBody>
                    <a:bodyPr/>
                    <a:lstStyle/>
                    <a:p>
                      <a:endParaRPr lang="es-ES"/>
                    </a:p>
                  </a:txBody>
                  <a:tcPr/>
                </a:tc>
                <a:tc>
                  <a:txBody>
                    <a:bodyPr/>
                    <a:lstStyle/>
                    <a:p>
                      <a:pPr algn="ctr">
                        <a:lnSpc>
                          <a:spcPct val="115000"/>
                        </a:lnSpc>
                        <a:spcAft>
                          <a:spcPts val="0"/>
                        </a:spcAft>
                      </a:pPr>
                      <a:r>
                        <a:rPr lang="es-ES" sz="1200">
                          <a:effectLst/>
                        </a:rPr>
                        <a:t>5.577,57</a:t>
                      </a:r>
                      <a:endParaRPr lang="es-ES" sz="1200">
                        <a:effectLst/>
                        <a:latin typeface="Calibri"/>
                        <a:ea typeface="Calibri"/>
                        <a:cs typeface="Times New Roman"/>
                      </a:endParaRPr>
                    </a:p>
                  </a:txBody>
                  <a:tcPr marL="44450" marR="44450" marT="0" marB="0" anchor="b"/>
                </a:tc>
                <a:tc>
                  <a:txBody>
                    <a:bodyPr/>
                    <a:lstStyle/>
                    <a:p>
                      <a:endParaRPr lang="es-ES" sz="1000">
                        <a:effectLst/>
                        <a:latin typeface="Calibri"/>
                      </a:endParaRPr>
                    </a:p>
                  </a:txBody>
                  <a:tcPr marL="44450" marR="44450" marT="0" marB="0" anchor="b"/>
                </a:tc>
              </a:tr>
              <a:tr h="182880">
                <a:tc>
                  <a:txBody>
                    <a:bodyPr/>
                    <a:lstStyle/>
                    <a:p>
                      <a:pPr algn="ctr">
                        <a:lnSpc>
                          <a:spcPct val="115000"/>
                        </a:lnSpc>
                        <a:spcAft>
                          <a:spcPts val="0"/>
                        </a:spcAft>
                      </a:pPr>
                      <a:r>
                        <a:rPr lang="es-ES" sz="1200">
                          <a:effectLst/>
                        </a:rPr>
                        <a:t>MES</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DETALLE</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VAFF</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DESCUENTO</a:t>
                      </a:r>
                      <a:endParaRPr lang="es-ES" sz="1200">
                        <a:effectLst/>
                        <a:latin typeface="Calibri"/>
                        <a:ea typeface="Calibri"/>
                        <a:cs typeface="Times New Roman"/>
                      </a:endParaRPr>
                    </a:p>
                  </a:txBody>
                  <a:tcPr marL="44450" marR="44450" marT="0" marB="0" anchor="b"/>
                </a:tc>
              </a:tr>
              <a:tr h="182880">
                <a:tc>
                  <a:txBody>
                    <a:bodyPr/>
                    <a:lstStyle/>
                    <a:p>
                      <a:pPr algn="ctr">
                        <a:lnSpc>
                          <a:spcPct val="115000"/>
                        </a:lnSpc>
                        <a:spcAft>
                          <a:spcPts val="0"/>
                        </a:spcAft>
                      </a:pPr>
                      <a:r>
                        <a:rPr lang="es-ES" sz="1200">
                          <a:effectLst/>
                        </a:rPr>
                        <a:t>1</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Flujo de Fondos Actualizados</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519,46</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5.058,11</a:t>
                      </a:r>
                      <a:endParaRPr lang="es-ES" sz="1200">
                        <a:effectLst/>
                        <a:latin typeface="Calibri"/>
                        <a:ea typeface="Calibri"/>
                        <a:cs typeface="Times New Roman"/>
                      </a:endParaRPr>
                    </a:p>
                  </a:txBody>
                  <a:tcPr marL="44450" marR="44450" marT="0" marB="0" anchor="b"/>
                </a:tc>
              </a:tr>
              <a:tr h="182880">
                <a:tc>
                  <a:txBody>
                    <a:bodyPr/>
                    <a:lstStyle/>
                    <a:p>
                      <a:pPr algn="ctr">
                        <a:lnSpc>
                          <a:spcPct val="115000"/>
                        </a:lnSpc>
                        <a:spcAft>
                          <a:spcPts val="0"/>
                        </a:spcAft>
                      </a:pPr>
                      <a:r>
                        <a:rPr lang="es-ES" sz="1200">
                          <a:effectLst/>
                        </a:rPr>
                        <a:t>2</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Flujo de Fondos Actualizados</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514,31</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4.543,80</a:t>
                      </a:r>
                      <a:endParaRPr lang="es-ES" sz="1200">
                        <a:effectLst/>
                        <a:latin typeface="Calibri"/>
                        <a:ea typeface="Calibri"/>
                        <a:cs typeface="Times New Roman"/>
                      </a:endParaRPr>
                    </a:p>
                  </a:txBody>
                  <a:tcPr marL="44450" marR="44450" marT="0" marB="0" anchor="b"/>
                </a:tc>
              </a:tr>
              <a:tr h="182880">
                <a:tc>
                  <a:txBody>
                    <a:bodyPr/>
                    <a:lstStyle/>
                    <a:p>
                      <a:pPr algn="ctr">
                        <a:lnSpc>
                          <a:spcPct val="115000"/>
                        </a:lnSpc>
                        <a:spcAft>
                          <a:spcPts val="0"/>
                        </a:spcAft>
                      </a:pPr>
                      <a:r>
                        <a:rPr lang="es-ES" sz="1200">
                          <a:effectLst/>
                        </a:rPr>
                        <a:t>3</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Flujo de Fondos Actualizados</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509,22</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4.034,58</a:t>
                      </a:r>
                      <a:endParaRPr lang="es-ES" sz="1200">
                        <a:effectLst/>
                        <a:latin typeface="Calibri"/>
                        <a:ea typeface="Calibri"/>
                        <a:cs typeface="Times New Roman"/>
                      </a:endParaRPr>
                    </a:p>
                  </a:txBody>
                  <a:tcPr marL="44450" marR="44450" marT="0" marB="0" anchor="b"/>
                </a:tc>
              </a:tr>
              <a:tr h="182880">
                <a:tc>
                  <a:txBody>
                    <a:bodyPr/>
                    <a:lstStyle/>
                    <a:p>
                      <a:pPr algn="ctr">
                        <a:lnSpc>
                          <a:spcPct val="115000"/>
                        </a:lnSpc>
                        <a:spcAft>
                          <a:spcPts val="0"/>
                        </a:spcAft>
                      </a:pPr>
                      <a:r>
                        <a:rPr lang="es-ES" sz="1200">
                          <a:effectLst/>
                        </a:rPr>
                        <a:t>4</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Flujo de Fondos Actualizados</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504,18</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3.530,40</a:t>
                      </a:r>
                      <a:endParaRPr lang="es-ES" sz="1200">
                        <a:effectLst/>
                        <a:latin typeface="Calibri"/>
                        <a:ea typeface="Calibri"/>
                        <a:cs typeface="Times New Roman"/>
                      </a:endParaRPr>
                    </a:p>
                  </a:txBody>
                  <a:tcPr marL="44450" marR="44450" marT="0" marB="0" anchor="b"/>
                </a:tc>
              </a:tr>
              <a:tr h="182880">
                <a:tc>
                  <a:txBody>
                    <a:bodyPr/>
                    <a:lstStyle/>
                    <a:p>
                      <a:pPr algn="ctr">
                        <a:lnSpc>
                          <a:spcPct val="115000"/>
                        </a:lnSpc>
                        <a:spcAft>
                          <a:spcPts val="0"/>
                        </a:spcAft>
                      </a:pPr>
                      <a:r>
                        <a:rPr lang="es-ES" sz="1200">
                          <a:effectLst/>
                        </a:rPr>
                        <a:t>5</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Flujo de Fondos Actualizados</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499,19</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3.031,22</a:t>
                      </a:r>
                      <a:endParaRPr lang="es-ES" sz="1200">
                        <a:effectLst/>
                        <a:latin typeface="Calibri"/>
                        <a:ea typeface="Calibri"/>
                        <a:cs typeface="Times New Roman"/>
                      </a:endParaRPr>
                    </a:p>
                  </a:txBody>
                  <a:tcPr marL="44450" marR="44450" marT="0" marB="0" anchor="b"/>
                </a:tc>
              </a:tr>
              <a:tr h="182880">
                <a:tc>
                  <a:txBody>
                    <a:bodyPr/>
                    <a:lstStyle/>
                    <a:p>
                      <a:pPr algn="ctr">
                        <a:lnSpc>
                          <a:spcPct val="115000"/>
                        </a:lnSpc>
                        <a:spcAft>
                          <a:spcPts val="0"/>
                        </a:spcAft>
                      </a:pPr>
                      <a:r>
                        <a:rPr lang="es-ES" sz="1200">
                          <a:effectLst/>
                        </a:rPr>
                        <a:t>6</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Flujo de Fondos Actualizados</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494,24</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2.536,97</a:t>
                      </a:r>
                      <a:endParaRPr lang="es-ES" sz="1200">
                        <a:effectLst/>
                        <a:latin typeface="Calibri"/>
                        <a:ea typeface="Calibri"/>
                        <a:cs typeface="Times New Roman"/>
                      </a:endParaRPr>
                    </a:p>
                  </a:txBody>
                  <a:tcPr marL="44450" marR="44450" marT="0" marB="0" anchor="b"/>
                </a:tc>
              </a:tr>
              <a:tr h="182880">
                <a:tc>
                  <a:txBody>
                    <a:bodyPr/>
                    <a:lstStyle/>
                    <a:p>
                      <a:pPr algn="ctr">
                        <a:lnSpc>
                          <a:spcPct val="115000"/>
                        </a:lnSpc>
                        <a:spcAft>
                          <a:spcPts val="0"/>
                        </a:spcAft>
                      </a:pPr>
                      <a:r>
                        <a:rPr lang="es-ES" sz="1200">
                          <a:effectLst/>
                        </a:rPr>
                        <a:t>7</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Flujo de Fondos Actualizados</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489,35</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2.047,62</a:t>
                      </a:r>
                      <a:endParaRPr lang="es-ES" sz="1200">
                        <a:effectLst/>
                        <a:latin typeface="Calibri"/>
                        <a:ea typeface="Calibri"/>
                        <a:cs typeface="Times New Roman"/>
                      </a:endParaRPr>
                    </a:p>
                  </a:txBody>
                  <a:tcPr marL="44450" marR="44450" marT="0" marB="0" anchor="b"/>
                </a:tc>
              </a:tr>
              <a:tr h="182880">
                <a:tc>
                  <a:txBody>
                    <a:bodyPr/>
                    <a:lstStyle/>
                    <a:p>
                      <a:pPr algn="ctr">
                        <a:lnSpc>
                          <a:spcPct val="115000"/>
                        </a:lnSpc>
                        <a:spcAft>
                          <a:spcPts val="0"/>
                        </a:spcAft>
                      </a:pPr>
                      <a:r>
                        <a:rPr lang="es-ES" sz="1200">
                          <a:effectLst/>
                        </a:rPr>
                        <a:t>8</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Flujo de Fondos Actualizados</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484,51</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1.563,12</a:t>
                      </a:r>
                      <a:endParaRPr lang="es-ES" sz="1200">
                        <a:effectLst/>
                        <a:latin typeface="Calibri"/>
                        <a:ea typeface="Calibri"/>
                        <a:cs typeface="Times New Roman"/>
                      </a:endParaRPr>
                    </a:p>
                  </a:txBody>
                  <a:tcPr marL="44450" marR="44450" marT="0" marB="0" anchor="b"/>
                </a:tc>
              </a:tr>
              <a:tr h="182880">
                <a:tc>
                  <a:txBody>
                    <a:bodyPr/>
                    <a:lstStyle/>
                    <a:p>
                      <a:pPr algn="ctr">
                        <a:lnSpc>
                          <a:spcPct val="115000"/>
                        </a:lnSpc>
                        <a:spcAft>
                          <a:spcPts val="0"/>
                        </a:spcAft>
                      </a:pPr>
                      <a:r>
                        <a:rPr lang="es-ES" sz="1200">
                          <a:effectLst/>
                        </a:rPr>
                        <a:t>9</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Flujo de Fondos Actualizados</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479,71</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1.083,41</a:t>
                      </a:r>
                      <a:endParaRPr lang="es-ES" sz="1200">
                        <a:effectLst/>
                        <a:latin typeface="Calibri"/>
                        <a:ea typeface="Calibri"/>
                        <a:cs typeface="Times New Roman"/>
                      </a:endParaRPr>
                    </a:p>
                  </a:txBody>
                  <a:tcPr marL="44450" marR="44450" marT="0" marB="0" anchor="b"/>
                </a:tc>
              </a:tr>
              <a:tr h="182880">
                <a:tc>
                  <a:txBody>
                    <a:bodyPr/>
                    <a:lstStyle/>
                    <a:p>
                      <a:pPr algn="ctr">
                        <a:lnSpc>
                          <a:spcPct val="115000"/>
                        </a:lnSpc>
                        <a:spcAft>
                          <a:spcPts val="0"/>
                        </a:spcAft>
                      </a:pPr>
                      <a:r>
                        <a:rPr lang="es-ES" sz="1200">
                          <a:effectLst/>
                        </a:rPr>
                        <a:t>10</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Flujo de Fondos Actualizados</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474,96</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dirty="0">
                          <a:effectLst/>
                        </a:rPr>
                        <a:t>608,45</a:t>
                      </a:r>
                      <a:endParaRPr lang="es-ES" sz="1200" dirty="0">
                        <a:effectLst/>
                        <a:latin typeface="Calibri"/>
                        <a:ea typeface="Calibri"/>
                        <a:cs typeface="Times New Roman"/>
                      </a:endParaRPr>
                    </a:p>
                  </a:txBody>
                  <a:tcPr marL="44450" marR="44450" marT="0" marB="0" anchor="b"/>
                </a:tc>
              </a:tr>
              <a:tr h="190500">
                <a:tc>
                  <a:txBody>
                    <a:bodyPr/>
                    <a:lstStyle/>
                    <a:p>
                      <a:pPr algn="ctr">
                        <a:lnSpc>
                          <a:spcPct val="115000"/>
                        </a:lnSpc>
                        <a:spcAft>
                          <a:spcPts val="0"/>
                        </a:spcAft>
                      </a:pPr>
                      <a:r>
                        <a:rPr lang="es-ES" sz="1200">
                          <a:effectLst/>
                        </a:rPr>
                        <a:t>11</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Flujo de Fondos Actualizados</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470,26</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138,19</a:t>
                      </a:r>
                      <a:endParaRPr lang="es-ES" sz="1200">
                        <a:effectLst/>
                        <a:latin typeface="Calibri"/>
                        <a:ea typeface="Calibri"/>
                        <a:cs typeface="Times New Roman"/>
                      </a:endParaRPr>
                    </a:p>
                  </a:txBody>
                  <a:tcPr marL="44450" marR="44450" marT="0" marB="0" anchor="b"/>
                </a:tc>
              </a:tr>
              <a:tr h="190500">
                <a:tc>
                  <a:txBody>
                    <a:bodyPr/>
                    <a:lstStyle/>
                    <a:p>
                      <a:pPr algn="ctr">
                        <a:lnSpc>
                          <a:spcPct val="115000"/>
                        </a:lnSpc>
                        <a:spcAft>
                          <a:spcPts val="0"/>
                        </a:spcAft>
                      </a:pPr>
                      <a:r>
                        <a:rPr lang="es-ES" sz="1200">
                          <a:effectLst/>
                        </a:rPr>
                        <a:t>12</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Flujo de Fondos Actualizados</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465,60</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-327,41</a:t>
                      </a:r>
                      <a:endParaRPr lang="es-ES" sz="1200">
                        <a:effectLst/>
                        <a:latin typeface="Calibri"/>
                        <a:ea typeface="Calibri"/>
                        <a:cs typeface="Times New Roman"/>
                      </a:endParaRPr>
                    </a:p>
                  </a:txBody>
                  <a:tcPr marL="44450" marR="44450" marT="0" marB="0" anchor="b"/>
                </a:tc>
              </a:tr>
              <a:tr h="182880">
                <a:tc>
                  <a:txBody>
                    <a:bodyPr/>
                    <a:lstStyle/>
                    <a:p>
                      <a:pPr algn="ctr">
                        <a:lnSpc>
                          <a:spcPct val="115000"/>
                        </a:lnSpc>
                        <a:spcAft>
                          <a:spcPts val="0"/>
                        </a:spcAft>
                      </a:pPr>
                      <a:r>
                        <a:rPr lang="es-ES" sz="1200">
                          <a:effectLst/>
                        </a:rPr>
                        <a:t>13</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Flujo de Fondos Actualizados</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460,99</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-788,40</a:t>
                      </a:r>
                      <a:endParaRPr lang="es-ES" sz="1200">
                        <a:effectLst/>
                        <a:latin typeface="Calibri"/>
                        <a:ea typeface="Calibri"/>
                        <a:cs typeface="Times New Roman"/>
                      </a:endParaRPr>
                    </a:p>
                  </a:txBody>
                  <a:tcPr marL="44450" marR="44450" marT="0" marB="0" anchor="b"/>
                </a:tc>
              </a:tr>
              <a:tr h="182880">
                <a:tc>
                  <a:txBody>
                    <a:bodyPr/>
                    <a:lstStyle/>
                    <a:p>
                      <a:pPr algn="ctr">
                        <a:lnSpc>
                          <a:spcPct val="115000"/>
                        </a:lnSpc>
                        <a:spcAft>
                          <a:spcPts val="0"/>
                        </a:spcAft>
                      </a:pPr>
                      <a:r>
                        <a:rPr lang="es-ES" sz="1200">
                          <a:effectLst/>
                        </a:rPr>
                        <a:t>14</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Flujo de Fondos Actualizados</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456,43</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-1.244,82</a:t>
                      </a:r>
                      <a:endParaRPr lang="es-ES" sz="1200">
                        <a:effectLst/>
                        <a:latin typeface="Calibri"/>
                        <a:ea typeface="Calibri"/>
                        <a:cs typeface="Times New Roman"/>
                      </a:endParaRPr>
                    </a:p>
                  </a:txBody>
                  <a:tcPr marL="44450" marR="44450" marT="0" marB="0" anchor="b"/>
                </a:tc>
              </a:tr>
              <a:tr h="182880">
                <a:tc>
                  <a:txBody>
                    <a:bodyPr/>
                    <a:lstStyle/>
                    <a:p>
                      <a:pPr algn="ctr">
                        <a:lnSpc>
                          <a:spcPct val="115000"/>
                        </a:lnSpc>
                        <a:spcAft>
                          <a:spcPts val="0"/>
                        </a:spcAft>
                      </a:pPr>
                      <a:r>
                        <a:rPr lang="es-ES" sz="1200">
                          <a:effectLst/>
                        </a:rPr>
                        <a:t>15</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Flujo de Fondos Actualizados</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451,91</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-1.696,73</a:t>
                      </a:r>
                      <a:endParaRPr lang="es-ES" sz="1200">
                        <a:effectLst/>
                        <a:latin typeface="Calibri"/>
                        <a:ea typeface="Calibri"/>
                        <a:cs typeface="Times New Roman"/>
                      </a:endParaRPr>
                    </a:p>
                  </a:txBody>
                  <a:tcPr marL="44450" marR="44450" marT="0" marB="0" anchor="b"/>
                </a:tc>
              </a:tr>
              <a:tr h="182880">
                <a:tc>
                  <a:txBody>
                    <a:bodyPr/>
                    <a:lstStyle/>
                    <a:p>
                      <a:pPr algn="ctr">
                        <a:lnSpc>
                          <a:spcPct val="115000"/>
                        </a:lnSpc>
                        <a:spcAft>
                          <a:spcPts val="0"/>
                        </a:spcAft>
                      </a:pPr>
                      <a:r>
                        <a:rPr lang="es-ES" sz="1200">
                          <a:effectLst/>
                        </a:rPr>
                        <a:t>16</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Flujo de Fondos Actualizados</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447,43</a:t>
                      </a:r>
                      <a:endParaRPr lang="es-ES"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dirty="0">
                          <a:effectLst/>
                        </a:rPr>
                        <a:t>-2.144,16</a:t>
                      </a:r>
                      <a:endParaRPr lang="es-ES" sz="1200" dirty="0">
                        <a:effectLst/>
                        <a:latin typeface="Calibri"/>
                        <a:ea typeface="Calibri"/>
                        <a:cs typeface="Times New Roman"/>
                      </a:endParaRPr>
                    </a:p>
                  </a:txBody>
                  <a:tcPr marL="44450" marR="44450" marT="0" marB="0" anchor="b"/>
                </a:tc>
              </a:tr>
            </a:tbl>
          </a:graphicData>
        </a:graphic>
      </p:graphicFrame>
    </p:spTree>
    <p:extLst>
      <p:ext uri="{BB962C8B-B14F-4D97-AF65-F5344CB8AC3E}">
        <p14:creationId xmlns:p14="http://schemas.microsoft.com/office/powerpoint/2010/main" val="10364673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chemeClr val="tx1"/>
                </a:solidFill>
              </a:rPr>
              <a:t>1. INTRODUCCIÓN</a:t>
            </a:r>
            <a:endParaRPr lang="pt-BR" dirty="0">
              <a:solidFill>
                <a:schemeClr val="tx1"/>
              </a:solidFill>
            </a:endParaRPr>
          </a:p>
        </p:txBody>
      </p:sp>
      <p:sp>
        <p:nvSpPr>
          <p:cNvPr id="3" name="2 Marcador de contenido"/>
          <p:cNvSpPr>
            <a:spLocks noGrp="1"/>
          </p:cNvSpPr>
          <p:nvPr>
            <p:ph idx="1"/>
          </p:nvPr>
        </p:nvSpPr>
        <p:spPr>
          <a:xfrm>
            <a:off x="395536" y="764704"/>
            <a:ext cx="8229600" cy="5217443"/>
          </a:xfrm>
        </p:spPr>
        <p:txBody>
          <a:bodyPr/>
          <a:lstStyle/>
          <a:p>
            <a:pPr marL="0" indent="0">
              <a:buNone/>
            </a:pPr>
            <a:endParaRPr lang="es-ES" sz="2500" dirty="0" smtClean="0"/>
          </a:p>
          <a:p>
            <a:pPr marL="0" indent="0">
              <a:buNone/>
            </a:pPr>
            <a:r>
              <a:rPr lang="es-ES" sz="2500" dirty="0" smtClean="0"/>
              <a:t>La </a:t>
            </a:r>
            <a:r>
              <a:rPr lang="es-ES" sz="2500" dirty="0"/>
              <a:t>empresa INCOAYAM tiene como actividad principal </a:t>
            </a:r>
            <a:r>
              <a:rPr lang="es-ES" sz="2500" dirty="0" smtClean="0"/>
              <a:t>el </a:t>
            </a:r>
            <a:r>
              <a:rPr lang="es-ES" sz="2500" dirty="0"/>
              <a:t>diseño y construcción de sistemas </a:t>
            </a:r>
            <a:r>
              <a:rPr lang="es-ES" sz="2500" dirty="0" smtClean="0"/>
              <a:t>gas, </a:t>
            </a:r>
            <a:r>
              <a:rPr lang="es-ES" sz="2500" dirty="0"/>
              <a:t>calentamiento de agua centralizado, redes de agua caliente, chimeneas a gas, ventilación, </a:t>
            </a:r>
            <a:r>
              <a:rPr lang="es-ES" sz="2500" dirty="0" smtClean="0"/>
              <a:t>calefacción, </a:t>
            </a:r>
            <a:r>
              <a:rPr lang="es-ES" sz="2500" dirty="0"/>
              <a:t>instalaciones </a:t>
            </a:r>
            <a:r>
              <a:rPr lang="es-ES" sz="2500" dirty="0" smtClean="0"/>
              <a:t>de gas </a:t>
            </a:r>
            <a:r>
              <a:rPr lang="es-ES" sz="2500" dirty="0"/>
              <a:t>natural </a:t>
            </a:r>
            <a:r>
              <a:rPr lang="es-ES" sz="2500" dirty="0" smtClean="0"/>
              <a:t>licuado, </a:t>
            </a:r>
            <a:r>
              <a:rPr lang="es-ES" sz="2500" dirty="0"/>
              <a:t>tanto a nivel domiciliario, como industrial</a:t>
            </a:r>
            <a:r>
              <a:rPr lang="es-ES" sz="2500" dirty="0" smtClean="0"/>
              <a:t>.</a:t>
            </a:r>
          </a:p>
          <a:p>
            <a:pPr marL="0" indent="0">
              <a:buNone/>
            </a:pPr>
            <a:endParaRPr lang="es-ES" sz="2500" dirty="0"/>
          </a:p>
          <a:p>
            <a:pPr marL="0" indent="0">
              <a:buNone/>
            </a:pPr>
            <a:endParaRPr lang="es-ES" sz="2500" dirty="0" smtClean="0"/>
          </a:p>
          <a:p>
            <a:pPr marL="0" indent="0">
              <a:buNone/>
            </a:pPr>
            <a:r>
              <a:rPr lang="es-ES" sz="2500" dirty="0" smtClean="0"/>
              <a:t>Poseen una planta industrial donde </a:t>
            </a:r>
          </a:p>
          <a:p>
            <a:pPr marL="0" indent="0">
              <a:buNone/>
            </a:pPr>
            <a:r>
              <a:rPr lang="es-ES" sz="2500" dirty="0" smtClean="0"/>
              <a:t>se realizan varias producciones</a:t>
            </a:r>
          </a:p>
          <a:p>
            <a:pPr marL="0" indent="0">
              <a:buNone/>
            </a:pPr>
            <a:r>
              <a:rPr lang="es-ES" sz="2500" dirty="0" smtClean="0"/>
              <a:t>internas.</a:t>
            </a:r>
          </a:p>
          <a:p>
            <a:pPr marL="0" indent="0">
              <a:buNone/>
            </a:pPr>
            <a:endParaRPr lang="es-ES" sz="2500" dirty="0" smtClean="0"/>
          </a:p>
          <a:p>
            <a:pPr marL="0" indent="0">
              <a:buNone/>
            </a:pPr>
            <a:endParaRPr lang="es-ES" sz="2500" dirty="0"/>
          </a:p>
          <a:p>
            <a:pPr marL="0" indent="0">
              <a:buNone/>
            </a:pPr>
            <a:endParaRPr lang="es-ES" sz="2500" dirty="0"/>
          </a:p>
          <a:p>
            <a:pPr marL="0" indent="0">
              <a:buNone/>
            </a:pPr>
            <a:endParaRPr lang="pt-BR"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4</a:t>
            </a:fld>
            <a:endParaRPr lang="es-EC" dirty="0"/>
          </a:p>
        </p:txBody>
      </p:sp>
      <p:pic>
        <p:nvPicPr>
          <p:cNvPr id="1026" name="Picture 2" descr="http://www.incoayam.com.ec/images/fotofinal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0187" y="3501008"/>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incoayam.com.ec/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437" y="3501008"/>
            <a:ext cx="2190750" cy="59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4506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pt-BR" sz="3000" dirty="0" smtClean="0">
                <a:solidFill>
                  <a:schemeClr val="tx1"/>
                </a:solidFill>
              </a:rPr>
              <a:t>7. CONCLUSIONES Y RECOMENDACIONES</a:t>
            </a:r>
            <a:endParaRPr lang="pt-BR" sz="3000" dirty="0">
              <a:solidFill>
                <a:schemeClr val="tx1"/>
              </a:solidFill>
            </a:endParaRPr>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40</a:t>
            </a:fld>
            <a:endParaRPr lang="es-EC"/>
          </a:p>
        </p:txBody>
      </p:sp>
    </p:spTree>
    <p:extLst>
      <p:ext uri="{BB962C8B-B14F-4D97-AF65-F5344CB8AC3E}">
        <p14:creationId xmlns:p14="http://schemas.microsoft.com/office/powerpoint/2010/main" val="19743309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S" dirty="0" smtClean="0"/>
              <a:t>Conclusiones:</a:t>
            </a:r>
            <a:endParaRPr lang="es-ES" dirty="0"/>
          </a:p>
        </p:txBody>
      </p:sp>
      <p:sp>
        <p:nvSpPr>
          <p:cNvPr id="7" name="6 Marcador de contenido"/>
          <p:cNvSpPr>
            <a:spLocks noGrp="1"/>
          </p:cNvSpPr>
          <p:nvPr>
            <p:ph idx="1"/>
          </p:nvPr>
        </p:nvSpPr>
        <p:spPr>
          <a:xfrm>
            <a:off x="251520" y="836712"/>
            <a:ext cx="8496944" cy="5688632"/>
          </a:xfrm>
        </p:spPr>
        <p:txBody>
          <a:bodyPr>
            <a:normAutofit fontScale="62500" lnSpcReduction="20000"/>
          </a:bodyPr>
          <a:lstStyle/>
          <a:p>
            <a:pPr lvl="0"/>
            <a:r>
              <a:rPr lang="es-ES" dirty="0"/>
              <a:t>Se logró diseñar un sistema de aire comprimido eficiente a la medida de las necesidades de la empresa INCOAYAM, reutilizando la mayor cantidad de materiales posibles.</a:t>
            </a:r>
          </a:p>
          <a:p>
            <a:pPr lvl="0"/>
            <a:r>
              <a:rPr lang="es-ES" dirty="0"/>
              <a:t>El sistema diseñado tiene una posibilidad de expansión del 35% de caudal de aire requerido ya sean más puntos de consumo, o mayor caudal en los puntos ya implementados. </a:t>
            </a:r>
          </a:p>
          <a:p>
            <a:pPr lvl="0"/>
            <a:r>
              <a:rPr lang="es-ES" dirty="0"/>
              <a:t>La implementación y construcción del sistema de aire comprimido se realizó apenas 3 semanas, para esto fue fundamental la planificación oportuna de las actividades, y una supervisión constante de la ejecución del proyecto.</a:t>
            </a:r>
          </a:p>
          <a:p>
            <a:pPr lvl="0"/>
            <a:r>
              <a:rPr lang="es-ES" dirty="0"/>
              <a:t>Se elaboró un manual de usuario y plan de mantenimiento del sistema de aire comprimido, ajustando los parámetros de los manuales de los equipos, a las condiciones de trabajo de la planta de INCOAYAM.</a:t>
            </a:r>
          </a:p>
          <a:p>
            <a:pPr lvl="0"/>
            <a:r>
              <a:rPr lang="es-ES" dirty="0"/>
              <a:t>Se consiguió readecuar la estación de </a:t>
            </a:r>
            <a:r>
              <a:rPr lang="es-ES" dirty="0" err="1"/>
              <a:t>sandblasting</a:t>
            </a:r>
            <a:r>
              <a:rPr lang="es-ES" dirty="0"/>
              <a:t> subutilizada realizando modificaciones en su diseño, así como la implementación de elementos que facilitaron el uso de esta máquina para limpieza de tuberías </a:t>
            </a:r>
            <a:r>
              <a:rPr lang="es-ES" dirty="0" err="1"/>
              <a:t>multi</a:t>
            </a:r>
            <a:r>
              <a:rPr lang="es-ES" dirty="0"/>
              <a:t> diámetro</a:t>
            </a:r>
            <a:r>
              <a:rPr lang="es-ES" dirty="0" smtClean="0"/>
              <a:t>.</a:t>
            </a:r>
          </a:p>
          <a:p>
            <a:r>
              <a:rPr lang="es-ES" dirty="0"/>
              <a:t>Con la implementación de este proyecto el orden en la planta aumentó, además, el trabajo que realizan los operadores es más ergonómico, por estos motivos se ha generado un nivel de satisfacción elevado en los miembros de la compañía.  </a:t>
            </a:r>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41</a:t>
            </a:fld>
            <a:endParaRPr lang="es-EC"/>
          </a:p>
        </p:txBody>
      </p:sp>
    </p:spTree>
    <p:extLst>
      <p:ext uri="{BB962C8B-B14F-4D97-AF65-F5344CB8AC3E}">
        <p14:creationId xmlns:p14="http://schemas.microsoft.com/office/powerpoint/2010/main" val="10364673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S"/>
          </a:p>
        </p:txBody>
      </p:sp>
      <p:sp>
        <p:nvSpPr>
          <p:cNvPr id="7" name="6 Marcador de contenido"/>
          <p:cNvSpPr>
            <a:spLocks noGrp="1"/>
          </p:cNvSpPr>
          <p:nvPr>
            <p:ph idx="1"/>
          </p:nvPr>
        </p:nvSpPr>
        <p:spPr>
          <a:xfrm>
            <a:off x="107504" y="692696"/>
            <a:ext cx="8856984" cy="5433467"/>
          </a:xfrm>
        </p:spPr>
        <p:txBody>
          <a:bodyPr>
            <a:normAutofit fontScale="62500" lnSpcReduction="20000"/>
          </a:bodyPr>
          <a:lstStyle/>
          <a:p>
            <a:pPr lvl="0"/>
            <a:r>
              <a:rPr lang="es-ES" dirty="0"/>
              <a:t>El nuevo método de limpieza de tuberías implementado redujo el tiempo de ejecución de esta actividad en un 25% con respecto al método anterior, además de recursos materiales,  produciendo así beneficios económicos suficientes para recuperar la inversión del proyecto, incluyendo el sistema de aire comprimido en 12 meses.</a:t>
            </a:r>
          </a:p>
          <a:p>
            <a:pPr lvl="0"/>
            <a:r>
              <a:rPr lang="es-ES" dirty="0"/>
              <a:t>El proyecto demostró ser rentable por tener una tasa interna de retorno de 5.27% mensual y una relación costo beneficio  de 1,38. Esto quiere decir que por cada dólar invertido se recupera 1,38$.</a:t>
            </a:r>
          </a:p>
          <a:p>
            <a:pPr lvl="0"/>
            <a:r>
              <a:rPr lang="es-ES" dirty="0"/>
              <a:t>La realización de este proyecto aporto a  la filosofía de la empresa INCOAYAM, con respecto a la mejora continua de sus procesos, perfeccionando todas las actividades relacionadas al aire comprimido y limpieza de tuberías.</a:t>
            </a:r>
          </a:p>
          <a:p>
            <a:pPr lvl="0"/>
            <a:r>
              <a:rPr lang="es-ES" dirty="0"/>
              <a:t>El cumplimiento de este proyecto de una forma integral, con alta calidad, respetando las normas y reglamentos de la Escuela Politécnica del Ejército,  permite al autor del mismo cumplir con un requisito para su titulación de Ingeniero Mecánico.</a:t>
            </a:r>
          </a:p>
          <a:p>
            <a:pPr lvl="0"/>
            <a:r>
              <a:rPr lang="es-ES" dirty="0"/>
              <a:t>Los conocimientos adquiridos durante la formación académica en la universidad, fueron suficientemente buenos para que el autor consiga desarrollar este proyecto de una forma eficiente</a:t>
            </a:r>
            <a:r>
              <a:rPr lang="es-ES" dirty="0" smtClean="0"/>
              <a:t>.</a:t>
            </a:r>
            <a:endParaRPr lang="es-ES"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42</a:t>
            </a:fld>
            <a:endParaRPr lang="es-EC"/>
          </a:p>
        </p:txBody>
      </p:sp>
    </p:spTree>
    <p:extLst>
      <p:ext uri="{BB962C8B-B14F-4D97-AF65-F5344CB8AC3E}">
        <p14:creationId xmlns:p14="http://schemas.microsoft.com/office/powerpoint/2010/main" val="10364673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l"/>
            <a:r>
              <a:rPr lang="es-ES" dirty="0" smtClean="0"/>
              <a:t>Recomendaciones:</a:t>
            </a:r>
            <a:endParaRPr lang="es-ES" dirty="0"/>
          </a:p>
        </p:txBody>
      </p:sp>
      <p:sp>
        <p:nvSpPr>
          <p:cNvPr id="7" name="6 Marcador de contenido"/>
          <p:cNvSpPr>
            <a:spLocks noGrp="1"/>
          </p:cNvSpPr>
          <p:nvPr>
            <p:ph idx="1"/>
          </p:nvPr>
        </p:nvSpPr>
        <p:spPr>
          <a:xfrm>
            <a:off x="179512" y="836712"/>
            <a:ext cx="8640960" cy="5832648"/>
          </a:xfrm>
        </p:spPr>
        <p:txBody>
          <a:bodyPr>
            <a:normAutofit fontScale="55000" lnSpcReduction="20000"/>
          </a:bodyPr>
          <a:lstStyle/>
          <a:p>
            <a:pPr lvl="0"/>
            <a:r>
              <a:rPr lang="es-ES" dirty="0"/>
              <a:t>Se recomienda instruir al personal de INCOAYAM sobre los usos específicos del aire comprimido dentro de la empresa. Éste, es un recurso que al ser consumido irresponsablemente produce altos costos de consumo energético, por ende desperdicios económicos.</a:t>
            </a:r>
          </a:p>
          <a:p>
            <a:pPr lvl="0"/>
            <a:r>
              <a:rPr lang="es-ES" dirty="0"/>
              <a:t>Se recomienda invertir el beneficio generado por la implementación de este proyecto al aumento de mano de obra productiva, de esta manera el beneficio sería mayor.</a:t>
            </a:r>
          </a:p>
          <a:p>
            <a:pPr lvl="0"/>
            <a:r>
              <a:rPr lang="es-ES" dirty="0"/>
              <a:t>Mantener los sistemas eficientes depende directamente de su mantenimiento oportuno para tener a sus elementos funcionales y sin fallas, por lo cual se recomienda poner especial atención en el mantenimiento preventivo de los mismos.</a:t>
            </a:r>
          </a:p>
          <a:p>
            <a:pPr lvl="0"/>
            <a:r>
              <a:rPr lang="es-ES" dirty="0"/>
              <a:t>Para los sistemas de aire comprimido es recomendable utilizar motores eléctricos trifásicos de alta eficiencia, ya que estos tienen menores pérdidas, por ende un menor consumo de energía nominal, lo cual genera ahorros económicos en la generación de aire comprimido, aportan a las filosofías de producciones “verdes” o más eficientes. </a:t>
            </a:r>
          </a:p>
          <a:p>
            <a:pPr lvl="0"/>
            <a:r>
              <a:rPr lang="es-ES" dirty="0"/>
              <a:t>Es importante tomar en cuenta el uso de equipo de protección personal en los procedimientos de la empresa INCOAYAM.</a:t>
            </a:r>
          </a:p>
          <a:p>
            <a:pPr lvl="0"/>
            <a:r>
              <a:rPr lang="es-ES" dirty="0"/>
              <a:t>Continuar aplicando la filosofía de mejora continua buscando permanentemente procesos y/o actividades susceptibles a cambios para mejorar sus condiciones.</a:t>
            </a:r>
          </a:p>
          <a:p>
            <a:pPr lvl="0"/>
            <a:r>
              <a:rPr lang="es-ES" dirty="0"/>
              <a:t>Ya que el proceso de búsqueda y aprobación de temas de tesis es muy largo y difícil, se recomienda implementar el desarrollo del proyecto de grado dentro de la formación académica, en la malla curricular,  de esta forma se lograrían acortar los tiempos entre </a:t>
            </a:r>
            <a:r>
              <a:rPr lang="es-ES" dirty="0" err="1"/>
              <a:t>egresamiento</a:t>
            </a:r>
            <a:r>
              <a:rPr lang="es-ES" dirty="0"/>
              <a:t> y graduación.</a:t>
            </a:r>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43</a:t>
            </a:fld>
            <a:endParaRPr lang="es-EC"/>
          </a:p>
        </p:txBody>
      </p:sp>
    </p:spTree>
    <p:extLst>
      <p:ext uri="{BB962C8B-B14F-4D97-AF65-F5344CB8AC3E}">
        <p14:creationId xmlns:p14="http://schemas.microsoft.com/office/powerpoint/2010/main" val="3237074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pt-BR" sz="4000" dirty="0" smtClean="0">
                <a:solidFill>
                  <a:schemeClr val="tx1"/>
                </a:solidFill>
              </a:rPr>
              <a:t>MUCHAS GRACIAS!</a:t>
            </a:r>
            <a:endParaRPr lang="pt-BR" sz="4000" dirty="0">
              <a:solidFill>
                <a:schemeClr val="tx1"/>
              </a:solidFill>
            </a:endParaRPr>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44</a:t>
            </a:fld>
            <a:endParaRPr lang="es-EC"/>
          </a:p>
        </p:txBody>
      </p:sp>
      <p:sp>
        <p:nvSpPr>
          <p:cNvPr id="7" name="1 Título"/>
          <p:cNvSpPr txBox="1">
            <a:spLocks/>
          </p:cNvSpPr>
          <p:nvPr/>
        </p:nvSpPr>
        <p:spPr>
          <a:xfrm>
            <a:off x="2411760" y="4221088"/>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lang="es-ES" sz="2800" b="1" kern="1200" dirty="0" smtClean="0">
                <a:solidFill>
                  <a:schemeClr val="tx1">
                    <a:lumMod val="50000"/>
                    <a:lumOff val="50000"/>
                  </a:schemeClr>
                </a:solidFill>
                <a:latin typeface="+mj-lt"/>
                <a:ea typeface="+mj-ea"/>
                <a:cs typeface="+mj-cs"/>
              </a:defRPr>
            </a:lvl1pPr>
          </a:lstStyle>
          <a:p>
            <a:r>
              <a:rPr lang="pt-BR" sz="3000" dirty="0" smtClean="0">
                <a:solidFill>
                  <a:schemeClr val="tx1"/>
                </a:solidFill>
              </a:rPr>
              <a:t>Elaborado Por:</a:t>
            </a:r>
          </a:p>
          <a:p>
            <a:r>
              <a:rPr lang="pt-BR" sz="3000" dirty="0" smtClean="0">
                <a:solidFill>
                  <a:schemeClr val="tx1"/>
                </a:solidFill>
              </a:rPr>
              <a:t>Roberto Fernando Donoso Cruz</a:t>
            </a:r>
          </a:p>
          <a:p>
            <a:r>
              <a:rPr lang="pt-BR" sz="3000" dirty="0" smtClean="0">
                <a:solidFill>
                  <a:schemeClr val="tx1"/>
                </a:solidFill>
              </a:rPr>
              <a:t>07/2013</a:t>
            </a:r>
            <a:endParaRPr lang="pt-BR" sz="3000" dirty="0">
              <a:solidFill>
                <a:schemeClr val="tx1"/>
              </a:solidFill>
            </a:endParaRPr>
          </a:p>
        </p:txBody>
      </p:sp>
    </p:spTree>
    <p:extLst>
      <p:ext uri="{BB962C8B-B14F-4D97-AF65-F5344CB8AC3E}">
        <p14:creationId xmlns:p14="http://schemas.microsoft.com/office/powerpoint/2010/main" val="42668745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pt-BR" dirty="0"/>
          </a:p>
        </p:txBody>
      </p:sp>
      <p:graphicFrame>
        <p:nvGraphicFramePr>
          <p:cNvPr id="10" name="9 Marcador de contenido"/>
          <p:cNvGraphicFramePr>
            <a:graphicFrameLocks noGrp="1"/>
          </p:cNvGraphicFramePr>
          <p:nvPr>
            <p:ph idx="1"/>
            <p:extLst>
              <p:ext uri="{D42A27DB-BD31-4B8C-83A1-F6EECF244321}">
                <p14:modId xmlns:p14="http://schemas.microsoft.com/office/powerpoint/2010/main" val="4061198200"/>
              </p:ext>
            </p:extLst>
          </p:nvPr>
        </p:nvGraphicFramePr>
        <p:xfrm>
          <a:off x="539552" y="692696"/>
          <a:ext cx="8229600" cy="5218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5</a:t>
            </a:fld>
            <a:endParaRPr lang="es-EC"/>
          </a:p>
        </p:txBody>
      </p:sp>
    </p:spTree>
    <p:extLst>
      <p:ext uri="{BB962C8B-B14F-4D97-AF65-F5344CB8AC3E}">
        <p14:creationId xmlns:p14="http://schemas.microsoft.com/office/powerpoint/2010/main" val="4180187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Antecedentes: Aire Comprimido </a:t>
            </a:r>
            <a:endParaRPr lang="pt-BR"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6</a:t>
            </a:fld>
            <a:endParaRPr lang="es-EC"/>
          </a:p>
        </p:txBody>
      </p:sp>
      <p:sp>
        <p:nvSpPr>
          <p:cNvPr id="3" name="2 Marcador de contenido"/>
          <p:cNvSpPr>
            <a:spLocks noGrp="1"/>
          </p:cNvSpPr>
          <p:nvPr>
            <p:ph idx="1"/>
          </p:nvPr>
        </p:nvSpPr>
        <p:spPr>
          <a:xfrm>
            <a:off x="313184" y="908720"/>
            <a:ext cx="4978896" cy="5217443"/>
          </a:xfrm>
        </p:spPr>
        <p:txBody>
          <a:bodyPr/>
          <a:lstStyle/>
          <a:p>
            <a:r>
              <a:rPr lang="es-ES" dirty="0" smtClean="0"/>
              <a:t>Las producciones internas requieren la utilización de aire comprimido.</a:t>
            </a:r>
          </a:p>
          <a:p>
            <a:endParaRPr lang="es-ES" dirty="0" smtClean="0"/>
          </a:p>
          <a:p>
            <a:r>
              <a:rPr lang="es-ES" dirty="0" smtClean="0"/>
              <a:t>Los  compresores que disponían,  no cumplían con la demanda de aire necesaria, además generaban desorden y molestias por inexistencia.</a:t>
            </a:r>
            <a:endParaRPr lang="pt-BR" dirty="0"/>
          </a:p>
        </p:txBody>
      </p:sp>
      <p:pic>
        <p:nvPicPr>
          <p:cNvPr id="9" name="8 Imagen"/>
          <p:cNvPicPr/>
          <p:nvPr/>
        </p:nvPicPr>
        <p:blipFill rotWithShape="1">
          <a:blip r:embed="rId2" cstate="print">
            <a:extLst>
              <a:ext uri="{28A0092B-C50C-407E-A947-70E740481C1C}">
                <a14:useLocalDpi xmlns:a14="http://schemas.microsoft.com/office/drawing/2010/main"/>
              </a:ext>
            </a:extLst>
          </a:blip>
          <a:srcRect t="15079"/>
          <a:stretch/>
        </p:blipFill>
        <p:spPr bwMode="auto">
          <a:xfrm>
            <a:off x="5580112" y="3212976"/>
            <a:ext cx="3384376" cy="2736303"/>
          </a:xfrm>
          <a:prstGeom prst="rect">
            <a:avLst/>
          </a:prstGeom>
          <a:ln>
            <a:noFill/>
          </a:ln>
          <a:extLst>
            <a:ext uri="{53640926-AAD7-44D8-BBD7-CCE9431645EC}">
              <a14:shadowObscured xmlns:a14="http://schemas.microsoft.com/office/drawing/2010/main"/>
            </a:ext>
          </a:extLst>
        </p:spPr>
      </p:pic>
      <p:pic>
        <p:nvPicPr>
          <p:cNvPr id="11" name="10 Imagen"/>
          <p:cNvPicPr/>
          <p:nvPr/>
        </p:nvPicPr>
        <p:blipFill rotWithShape="1">
          <a:blip r:embed="rId3" cstate="print">
            <a:extLst>
              <a:ext uri="{28A0092B-C50C-407E-A947-70E740481C1C}">
                <a14:useLocalDpi xmlns:a14="http://schemas.microsoft.com/office/drawing/2010/main"/>
              </a:ext>
            </a:extLst>
          </a:blip>
          <a:srcRect/>
          <a:stretch/>
        </p:blipFill>
        <p:spPr bwMode="auto">
          <a:xfrm>
            <a:off x="5580112" y="692696"/>
            <a:ext cx="3384376" cy="25202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1788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Antecedentes: Preparación Superficial</a:t>
            </a:r>
            <a:endParaRPr lang="pt-BR"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7</a:t>
            </a:fld>
            <a:endParaRPr lang="es-EC"/>
          </a:p>
        </p:txBody>
      </p:sp>
      <p:sp>
        <p:nvSpPr>
          <p:cNvPr id="3" name="2 Marcador de contenido"/>
          <p:cNvSpPr>
            <a:spLocks noGrp="1"/>
          </p:cNvSpPr>
          <p:nvPr>
            <p:ph idx="1"/>
          </p:nvPr>
        </p:nvSpPr>
        <p:spPr>
          <a:xfrm>
            <a:off x="313184" y="908720"/>
            <a:ext cx="4978896" cy="5400600"/>
          </a:xfrm>
        </p:spPr>
        <p:txBody>
          <a:bodyPr>
            <a:normAutofit lnSpcReduction="10000"/>
          </a:bodyPr>
          <a:lstStyle/>
          <a:p>
            <a:r>
              <a:rPr lang="es-ES" dirty="0" smtClean="0"/>
              <a:t>Previa pintura, se debe retirar la capa de protección de las tuberías.</a:t>
            </a:r>
          </a:p>
          <a:p>
            <a:r>
              <a:rPr lang="es-ES" dirty="0" smtClean="0"/>
              <a:t>Esta limpieza se realizaba manualmente, con lijas y cepillos circulares de alambre, método muy agotador costoso y poco eficiente. </a:t>
            </a:r>
          </a:p>
          <a:p>
            <a:r>
              <a:rPr lang="es-ES" dirty="0" smtClean="0"/>
              <a:t>Se tenia almacenada una cabina de </a:t>
            </a:r>
            <a:r>
              <a:rPr lang="es-ES" dirty="0" err="1" smtClean="0"/>
              <a:t>sandblasting</a:t>
            </a:r>
            <a:r>
              <a:rPr lang="es-ES" dirty="0" smtClean="0"/>
              <a:t>.</a:t>
            </a:r>
            <a:endParaRPr lang="pt-BR" dirty="0"/>
          </a:p>
        </p:txBody>
      </p:sp>
      <p:pic>
        <p:nvPicPr>
          <p:cNvPr id="10" name="9 Imagen"/>
          <p:cNvPicPr/>
          <p:nvPr/>
        </p:nvPicPr>
        <p:blipFill rotWithShape="1">
          <a:blip r:embed="rId2" cstate="print">
            <a:extLst>
              <a:ext uri="{28A0092B-C50C-407E-A947-70E740481C1C}">
                <a14:useLocalDpi xmlns:a14="http://schemas.microsoft.com/office/drawing/2010/main"/>
              </a:ext>
            </a:extLst>
          </a:blip>
          <a:srcRect/>
          <a:stretch/>
        </p:blipFill>
        <p:spPr bwMode="auto">
          <a:xfrm>
            <a:off x="5514301" y="685800"/>
            <a:ext cx="3515995" cy="2527176"/>
          </a:xfrm>
          <a:prstGeom prst="rect">
            <a:avLst/>
          </a:prstGeom>
          <a:ln>
            <a:noFill/>
          </a:ln>
          <a:extLst>
            <a:ext uri="{53640926-AAD7-44D8-BBD7-CCE9431645EC}">
              <a14:shadowObscured xmlns:a14="http://schemas.microsoft.com/office/drawing/2010/main"/>
            </a:ext>
          </a:extLst>
        </p:spPr>
      </p:pic>
      <p:pic>
        <p:nvPicPr>
          <p:cNvPr id="12" name="11 Imagen" descr="\\Servidordatos\incoayam\AA.PROYECTOS\ROBERTO DONOSO\Instalaciones\IMG02175-20120704-0853.jpg"/>
          <p:cNvPicPr/>
          <p:nvPr/>
        </p:nvPicPr>
        <p:blipFill rotWithShape="1">
          <a:blip r:embed="rId3" cstate="print">
            <a:extLst>
              <a:ext uri="{28A0092B-C50C-407E-A947-70E740481C1C}">
                <a14:useLocalDpi xmlns:a14="http://schemas.microsoft.com/office/drawing/2010/main"/>
              </a:ext>
            </a:extLst>
          </a:blip>
          <a:srcRect/>
          <a:stretch/>
        </p:blipFill>
        <p:spPr bwMode="auto">
          <a:xfrm>
            <a:off x="5514302" y="3212976"/>
            <a:ext cx="3515995" cy="27609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6920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OBJETIVOS DEL PROYECTO</a:t>
            </a:r>
            <a:endParaRPr lang="pt-BR"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8</a:t>
            </a:fld>
            <a:endParaRPr lang="es-EC"/>
          </a:p>
        </p:txBody>
      </p:sp>
      <p:sp>
        <p:nvSpPr>
          <p:cNvPr id="3" name="2 Marcador de contenido"/>
          <p:cNvSpPr>
            <a:spLocks noGrp="1"/>
          </p:cNvSpPr>
          <p:nvPr>
            <p:ph idx="1"/>
          </p:nvPr>
        </p:nvSpPr>
        <p:spPr>
          <a:xfrm>
            <a:off x="313184" y="908720"/>
            <a:ext cx="8651304" cy="5217443"/>
          </a:xfrm>
        </p:spPr>
        <p:txBody>
          <a:bodyPr/>
          <a:lstStyle/>
          <a:p>
            <a:endParaRPr lang="es-ES" dirty="0" smtClean="0"/>
          </a:p>
          <a:p>
            <a:pPr marL="0" indent="0" algn="ctr">
              <a:buNone/>
            </a:pPr>
            <a:r>
              <a:rPr lang="es-ES" dirty="0" smtClean="0"/>
              <a:t>GENERAL: </a:t>
            </a:r>
          </a:p>
          <a:p>
            <a:pPr marL="0" indent="0">
              <a:buNone/>
            </a:pPr>
            <a:endParaRPr lang="es-ES" dirty="0"/>
          </a:p>
          <a:p>
            <a:pPr marL="0" indent="0">
              <a:buNone/>
            </a:pPr>
            <a:r>
              <a:rPr lang="es-ES" dirty="0" smtClean="0"/>
              <a:t>Diseñar </a:t>
            </a:r>
            <a:r>
              <a:rPr lang="es-ES" dirty="0"/>
              <a:t>y construir un sistema de aire </a:t>
            </a:r>
            <a:r>
              <a:rPr lang="es-ES" dirty="0" smtClean="0"/>
              <a:t>comprimido, </a:t>
            </a:r>
            <a:r>
              <a:rPr lang="es-ES" dirty="0"/>
              <a:t>y reutilizar una  estación de </a:t>
            </a:r>
            <a:r>
              <a:rPr lang="es-ES" dirty="0" err="1"/>
              <a:t>sandblasting</a:t>
            </a:r>
            <a:r>
              <a:rPr lang="es-ES" dirty="0"/>
              <a:t> para limpieza de tuberías en la empresa INCOAYAM Cía. Ltda. Utilizando materiales disponibles.</a:t>
            </a:r>
          </a:p>
          <a:p>
            <a:endParaRPr lang="es-ES" dirty="0" smtClean="0"/>
          </a:p>
        </p:txBody>
      </p:sp>
    </p:spTree>
    <p:extLst>
      <p:ext uri="{BB962C8B-B14F-4D97-AF65-F5344CB8AC3E}">
        <p14:creationId xmlns:p14="http://schemas.microsoft.com/office/powerpoint/2010/main" val="2796920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S" dirty="0" smtClean="0"/>
              <a:t>Específicos:</a:t>
            </a:r>
            <a:endParaRPr lang="pt-BR" dirty="0"/>
          </a:p>
        </p:txBody>
      </p:sp>
      <p:sp>
        <p:nvSpPr>
          <p:cNvPr id="4" name="3 Marcador de fecha"/>
          <p:cNvSpPr>
            <a:spLocks noGrp="1"/>
          </p:cNvSpPr>
          <p:nvPr>
            <p:ph type="dt" sz="half" idx="10"/>
          </p:nvPr>
        </p:nvSpPr>
        <p:spPr/>
        <p:txBody>
          <a:bodyPr/>
          <a:lstStyle/>
          <a:p>
            <a:r>
              <a:rPr lang="es-EC" dirty="0" smtClean="0"/>
              <a:t>01/07/2013</a:t>
            </a:r>
            <a:endParaRPr lang="es-EC" dirty="0"/>
          </a:p>
        </p:txBody>
      </p:sp>
      <p:sp>
        <p:nvSpPr>
          <p:cNvPr id="5" name="4 Marcador de pie de página"/>
          <p:cNvSpPr>
            <a:spLocks noGrp="1"/>
          </p:cNvSpPr>
          <p:nvPr>
            <p:ph type="ftr" sz="quarter" idx="11"/>
          </p:nvPr>
        </p:nvSpPr>
        <p:spPr/>
        <p:txBody>
          <a:bodyPr/>
          <a:lstStyle/>
          <a:p>
            <a:r>
              <a:rPr lang="es-EC" dirty="0" smtClean="0"/>
              <a:t>Roberto Fernando Donoso Cruz</a:t>
            </a:r>
            <a:endParaRPr lang="es-EC" dirty="0"/>
          </a:p>
        </p:txBody>
      </p:sp>
      <p:sp>
        <p:nvSpPr>
          <p:cNvPr id="6" name="5 Marcador de número de diapositiva"/>
          <p:cNvSpPr>
            <a:spLocks noGrp="1"/>
          </p:cNvSpPr>
          <p:nvPr>
            <p:ph type="sldNum" sz="quarter" idx="12"/>
          </p:nvPr>
        </p:nvSpPr>
        <p:spPr/>
        <p:txBody>
          <a:bodyPr/>
          <a:lstStyle/>
          <a:p>
            <a:fld id="{005CADD3-4FEE-4ADF-BCB0-76A03E694CD8}" type="slidenum">
              <a:rPr lang="es-EC" smtClean="0"/>
              <a:t>9</a:t>
            </a:fld>
            <a:endParaRPr lang="es-EC"/>
          </a:p>
        </p:txBody>
      </p:sp>
      <p:sp>
        <p:nvSpPr>
          <p:cNvPr id="3" name="2 Marcador de contenido"/>
          <p:cNvSpPr>
            <a:spLocks noGrp="1"/>
          </p:cNvSpPr>
          <p:nvPr>
            <p:ph idx="1"/>
          </p:nvPr>
        </p:nvSpPr>
        <p:spPr>
          <a:xfrm>
            <a:off x="313184" y="908720"/>
            <a:ext cx="8651304" cy="5217443"/>
          </a:xfrm>
        </p:spPr>
        <p:txBody>
          <a:bodyPr>
            <a:normAutofit fontScale="77500" lnSpcReduction="20000"/>
          </a:bodyPr>
          <a:lstStyle/>
          <a:p>
            <a:pPr lvl="0"/>
            <a:r>
              <a:rPr lang="es-ES" dirty="0"/>
              <a:t>Diseñar un sistema de aire comprimido que satisfaga las necesidades y requerimientos, reutilizando material disponible.</a:t>
            </a:r>
          </a:p>
          <a:p>
            <a:pPr marL="0" indent="0">
              <a:buNone/>
            </a:pPr>
            <a:endParaRPr lang="es-ES" dirty="0"/>
          </a:p>
          <a:p>
            <a:pPr lvl="0"/>
            <a:r>
              <a:rPr lang="es-ES" dirty="0"/>
              <a:t>Implementar el sistema de aire comprimido, optimizando tiempos de montaje con un procedimiento ordenado.</a:t>
            </a:r>
          </a:p>
          <a:p>
            <a:pPr marL="0" indent="0">
              <a:buNone/>
            </a:pPr>
            <a:endParaRPr lang="es-ES" dirty="0"/>
          </a:p>
          <a:p>
            <a:pPr lvl="0"/>
            <a:r>
              <a:rPr lang="es-ES" dirty="0"/>
              <a:t>Elaborar un plan de mantenimiento para el sistema de aire comprimido implementado, que garantice la disponibilidad de la instalación.</a:t>
            </a:r>
          </a:p>
          <a:p>
            <a:pPr marL="0" indent="0">
              <a:buNone/>
            </a:pPr>
            <a:endParaRPr lang="es-ES" dirty="0"/>
          </a:p>
          <a:p>
            <a:pPr lvl="0"/>
            <a:r>
              <a:rPr lang="es-ES" dirty="0"/>
              <a:t>Readecuar una estación de </a:t>
            </a:r>
            <a:r>
              <a:rPr lang="es-ES" dirty="0" err="1"/>
              <a:t>sandblasting</a:t>
            </a:r>
            <a:r>
              <a:rPr lang="es-ES" dirty="0"/>
              <a:t> existente, para utilizarla en la preparación superficial de tuberías </a:t>
            </a:r>
            <a:r>
              <a:rPr lang="es-ES" dirty="0" err="1"/>
              <a:t>multi</a:t>
            </a:r>
            <a:r>
              <a:rPr lang="es-ES" dirty="0"/>
              <a:t> diámetro, optimizando los recursos disponibles y generando procesos productivos eficientes.</a:t>
            </a:r>
          </a:p>
          <a:p>
            <a:endParaRPr lang="es-ES" dirty="0" smtClean="0"/>
          </a:p>
        </p:txBody>
      </p:sp>
    </p:spTree>
    <p:extLst>
      <p:ext uri="{BB962C8B-B14F-4D97-AF65-F5344CB8AC3E}">
        <p14:creationId xmlns:p14="http://schemas.microsoft.com/office/powerpoint/2010/main" val="136209395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4045</TotalTime>
  <Words>2613</Words>
  <Application>Microsoft Office PowerPoint</Application>
  <PresentationFormat>Presentación en pantalla (4:3)</PresentationFormat>
  <Paragraphs>627</Paragraphs>
  <Slides>44</Slides>
  <Notes>3</Notes>
  <HiddenSlides>0</HiddenSlides>
  <MMClips>0</MMClips>
  <ScaleCrop>false</ScaleCrop>
  <HeadingPairs>
    <vt:vector size="4" baseType="variant">
      <vt:variant>
        <vt:lpstr>Tema</vt:lpstr>
      </vt:variant>
      <vt:variant>
        <vt:i4>1</vt:i4>
      </vt:variant>
      <vt:variant>
        <vt:lpstr>Títulos de diapositiva</vt:lpstr>
      </vt:variant>
      <vt:variant>
        <vt:i4>44</vt:i4>
      </vt:variant>
    </vt:vector>
  </HeadingPairs>
  <TitlesOfParts>
    <vt:vector size="45" baseType="lpstr">
      <vt:lpstr>Tema de Office</vt:lpstr>
      <vt:lpstr>“DISEÑO Y CONSTRUCCIÓN DEL SISTEMA DE AIRE COMPRIMIDO, Y REUTILIZACIÓN DE UNA  ESTACIÓN DE SANDBLASTING PARA LIMPIEZA DE TUBERÍAS EN LA EMPRESA INCOAYAM CÍA. LTDA.”</vt:lpstr>
      <vt:lpstr>Contenido:</vt:lpstr>
      <vt:lpstr>1. INTRODUCCIÓN </vt:lpstr>
      <vt:lpstr>1. INTRODUCCIÓN</vt:lpstr>
      <vt:lpstr>Presentación de PowerPoint</vt:lpstr>
      <vt:lpstr>Antecedentes: Aire Comprimido </vt:lpstr>
      <vt:lpstr>Antecedentes: Preparación Superficial</vt:lpstr>
      <vt:lpstr>OBJETIVOS DEL PROYECTO</vt:lpstr>
      <vt:lpstr>Específicos:</vt:lpstr>
      <vt:lpstr>2. MARCO TEÓRICO </vt:lpstr>
      <vt:lpstr>2. MARCO TEÓRICO: Aire Comprimido</vt:lpstr>
      <vt:lpstr>Materiales:</vt:lpstr>
      <vt:lpstr>Compresores</vt:lpstr>
      <vt:lpstr>2. MARCO TEÓRICO: LIMPIEZA ABRASIVA</vt:lpstr>
      <vt:lpstr>LIMPIEZA ABRASIVA:MATERIALES</vt:lpstr>
      <vt:lpstr>3. DISEÑO DEL SISTEMA DE AIRE COMPRIMIDO</vt:lpstr>
      <vt:lpstr>3. DISEÑO DEL SISTEMA DE AIRE COMPRIMIDO</vt:lpstr>
      <vt:lpstr>DISEÑO DEL SISTEMA DE AIRE COMPRIMIDO</vt:lpstr>
      <vt:lpstr>DISEÑO DEL SISTEMA DE AIRE COMPRIMIDO</vt:lpstr>
      <vt:lpstr>Dimensionamiento Método 1:</vt:lpstr>
      <vt:lpstr>Dimensionamiento Método 2:</vt:lpstr>
      <vt:lpstr>Material Para la Red</vt:lpstr>
      <vt:lpstr>Compresor  Para la Red de Aire</vt:lpstr>
      <vt:lpstr>4. INSTALACION Y PUESTA EN MARCHA</vt:lpstr>
      <vt:lpstr>4. INSTALACION Y PUESTA EN MARCHA</vt:lpstr>
      <vt:lpstr>MONTAJE DEL COMPRESOR</vt:lpstr>
      <vt:lpstr>MONTAJE DE LA RED</vt:lpstr>
      <vt:lpstr>MONTAJE DE LA RED</vt:lpstr>
      <vt:lpstr>5. Reacondicionamiento del Equipo de Sandblasting.</vt:lpstr>
      <vt:lpstr>El sistema:</vt:lpstr>
      <vt:lpstr>Aberturas laterales con membranas</vt:lpstr>
      <vt:lpstr>Presentación de PowerPoint</vt:lpstr>
      <vt:lpstr>Selección de Abrasivo</vt:lpstr>
      <vt:lpstr>Resultados</vt:lpstr>
      <vt:lpstr>6. ANÁLISIS ECONÓMICO FINANCIERO</vt:lpstr>
      <vt:lpstr>ECONOMICO, Costos de Inversión:</vt:lpstr>
      <vt:lpstr>ECONOMICO, Beneficios </vt:lpstr>
      <vt:lpstr>ECONOMICO, Beneficios </vt:lpstr>
      <vt:lpstr>Financiero.</vt:lpstr>
      <vt:lpstr>7. CONCLUSIONES Y RECOMENDACIONES</vt:lpstr>
      <vt:lpstr>Conclusiones:</vt:lpstr>
      <vt:lpstr>Presentación de PowerPoint</vt:lpstr>
      <vt:lpstr>Recomendaciones:</vt:lpstr>
      <vt:lpstr>MUCHAS 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DETERMINACIÓN DE LOS IMPACTOS ENERGÉTICOS Y AMBIENTALES PRODUCTO DE LA IMPLEMENTACIÓN DE LA SUSTITUCIÓN DE 330000 REFRIGERADORAS INEFICIENTES A NIVEL NACIONAL POR REFRIGERADORAS CALIFICADAS COMO CLASE A DE EFICIENCIA ENERGÉTICA, PARA EL MINISTERIO DE ELECTRICIDAD Y ENERGÍA RENOVABLE, USANDO LA METODOLOGÍA DE ANÁLISIS DE CICLO DE VIDA</dc:title>
  <dc:creator>David Sebastián Túqueres Granda</dc:creator>
  <cp:lastModifiedBy>ROBERTO</cp:lastModifiedBy>
  <cp:revision>226</cp:revision>
  <dcterms:created xsi:type="dcterms:W3CDTF">2012-12-08T01:49:36Z</dcterms:created>
  <dcterms:modified xsi:type="dcterms:W3CDTF">2013-07-14T00:34:20Z</dcterms:modified>
</cp:coreProperties>
</file>