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8" r:id="rId2"/>
    <p:sldId id="260" r:id="rId3"/>
    <p:sldId id="302" r:id="rId4"/>
    <p:sldId id="261" r:id="rId5"/>
    <p:sldId id="289" r:id="rId6"/>
    <p:sldId id="290" r:id="rId7"/>
    <p:sldId id="264" r:id="rId8"/>
    <p:sldId id="269" r:id="rId9"/>
    <p:sldId id="270" r:id="rId10"/>
    <p:sldId id="303" r:id="rId11"/>
    <p:sldId id="322" r:id="rId12"/>
    <p:sldId id="304" r:id="rId13"/>
    <p:sldId id="323" r:id="rId14"/>
    <p:sldId id="309" r:id="rId15"/>
    <p:sldId id="308" r:id="rId16"/>
    <p:sldId id="281" r:id="rId17"/>
    <p:sldId id="313" r:id="rId18"/>
    <p:sldId id="310" r:id="rId19"/>
    <p:sldId id="312" r:id="rId20"/>
    <p:sldId id="311" r:id="rId21"/>
    <p:sldId id="314" r:id="rId22"/>
    <p:sldId id="283" r:id="rId23"/>
    <p:sldId id="315"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AC6B5"/>
    <a:srgbClr val="9EB786"/>
    <a:srgbClr val="FFFFCC"/>
    <a:srgbClr val="336600"/>
  </p:clrMru>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4660"/>
  </p:normalViewPr>
  <p:slideViewPr>
    <p:cSldViewPr>
      <p:cViewPr>
        <p:scale>
          <a:sx n="75" d="100"/>
          <a:sy n="75" d="100"/>
        </p:scale>
        <p:origin x="-14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PTO%20EQUIL%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scatterChart>
        <c:scatterStyle val="smoothMarker"/>
        <c:ser>
          <c:idx val="1"/>
          <c:order val="0"/>
          <c:tx>
            <c:strRef>
              <c:f>Hoja3!$E$2</c:f>
              <c:strCache>
                <c:ptCount val="1"/>
                <c:pt idx="0">
                  <c:v>COSTOS FIJOS</c:v>
                </c:pt>
              </c:strCache>
            </c:strRef>
          </c:tx>
          <c:xVal>
            <c:numRef>
              <c:f>Hoja3!$D$3:$D$8</c:f>
              <c:numCache>
                <c:formatCode>#,##0_);[Red]\(#,##0\)</c:formatCode>
                <c:ptCount val="6"/>
                <c:pt idx="0" formatCode="General">
                  <c:v>0</c:v>
                </c:pt>
                <c:pt idx="1">
                  <c:v>6003.9512304922073</c:v>
                </c:pt>
                <c:pt idx="2">
                  <c:v>6258.5187575029995</c:v>
                </c:pt>
                <c:pt idx="3">
                  <c:v>6523.8799519807917</c:v>
                </c:pt>
                <c:pt idx="4">
                  <c:v>6800.4924969988015</c:v>
                </c:pt>
                <c:pt idx="5">
                  <c:v>7088.8332833133245</c:v>
                </c:pt>
              </c:numCache>
            </c:numRef>
          </c:xVal>
          <c:yVal>
            <c:numRef>
              <c:f>Hoja3!$E$3:$E$8</c:f>
              <c:numCache>
                <c:formatCode>"$"\ #,##0.00_);[Red]\("$"\ #,##0.00\)</c:formatCode>
                <c:ptCount val="6"/>
                <c:pt idx="0">
                  <c:v>125622.89</c:v>
                </c:pt>
                <c:pt idx="1">
                  <c:v>128186.62000000002</c:v>
                </c:pt>
                <c:pt idx="2">
                  <c:v>130750.35239999999</c:v>
                </c:pt>
                <c:pt idx="3">
                  <c:v>133365.35944799945</c:v>
                </c:pt>
                <c:pt idx="4">
                  <c:v>136032.66663696</c:v>
                </c:pt>
                <c:pt idx="5">
                  <c:v>138753.31996969908</c:v>
                </c:pt>
              </c:numCache>
            </c:numRef>
          </c:yVal>
          <c:smooth val="1"/>
        </c:ser>
        <c:ser>
          <c:idx val="2"/>
          <c:order val="1"/>
          <c:tx>
            <c:strRef>
              <c:f>Hoja3!$I$2</c:f>
              <c:strCache>
                <c:ptCount val="1"/>
                <c:pt idx="0">
                  <c:v>INGRESOS TOTALES</c:v>
                </c:pt>
              </c:strCache>
            </c:strRef>
          </c:tx>
          <c:xVal>
            <c:numRef>
              <c:f>Hoja3!$D$3:$D$8</c:f>
              <c:numCache>
                <c:formatCode>#,##0_);[Red]\(#,##0\)</c:formatCode>
                <c:ptCount val="6"/>
                <c:pt idx="0" formatCode="General">
                  <c:v>0</c:v>
                </c:pt>
                <c:pt idx="1">
                  <c:v>6003.9512304922073</c:v>
                </c:pt>
                <c:pt idx="2">
                  <c:v>6258.5187575029995</c:v>
                </c:pt>
                <c:pt idx="3">
                  <c:v>6523.8799519807917</c:v>
                </c:pt>
                <c:pt idx="4">
                  <c:v>6800.4924969988015</c:v>
                </c:pt>
                <c:pt idx="5">
                  <c:v>7088.8332833133245</c:v>
                </c:pt>
              </c:numCache>
            </c:numRef>
          </c:xVal>
          <c:yVal>
            <c:numRef>
              <c:f>Hoja3!$I$3:$I$8</c:f>
              <c:numCache>
                <c:formatCode>"$"\ #,##0.00_);[Red]\("$"\ #,##0.00\)</c:formatCode>
                <c:ptCount val="6"/>
                <c:pt idx="0" formatCode="General">
                  <c:v>0</c:v>
                </c:pt>
                <c:pt idx="1">
                  <c:v>400103.31</c:v>
                </c:pt>
                <c:pt idx="2">
                  <c:v>417067.69</c:v>
                </c:pt>
                <c:pt idx="3">
                  <c:v>434751.36</c:v>
                </c:pt>
                <c:pt idx="4">
                  <c:v>453184.82</c:v>
                </c:pt>
                <c:pt idx="5">
                  <c:v>472399.85</c:v>
                </c:pt>
              </c:numCache>
            </c:numRef>
          </c:yVal>
          <c:smooth val="1"/>
        </c:ser>
        <c:ser>
          <c:idx val="0"/>
          <c:order val="2"/>
          <c:tx>
            <c:strRef>
              <c:f>Hoja3!$H$2</c:f>
              <c:strCache>
                <c:ptCount val="1"/>
                <c:pt idx="0">
                  <c:v>COSTOS TOTALES</c:v>
                </c:pt>
              </c:strCache>
            </c:strRef>
          </c:tx>
          <c:xVal>
            <c:numRef>
              <c:f>Hoja3!$D$3:$D$8</c:f>
              <c:numCache>
                <c:formatCode>#,##0_);[Red]\(#,##0\)</c:formatCode>
                <c:ptCount val="6"/>
                <c:pt idx="0" formatCode="General">
                  <c:v>0</c:v>
                </c:pt>
                <c:pt idx="1">
                  <c:v>6003.9512304922073</c:v>
                </c:pt>
                <c:pt idx="2">
                  <c:v>6258.5187575029995</c:v>
                </c:pt>
                <c:pt idx="3">
                  <c:v>6523.8799519807917</c:v>
                </c:pt>
                <c:pt idx="4">
                  <c:v>6800.4924969988015</c:v>
                </c:pt>
                <c:pt idx="5">
                  <c:v>7088.8332833133245</c:v>
                </c:pt>
              </c:numCache>
            </c:numRef>
          </c:xVal>
          <c:yVal>
            <c:numRef>
              <c:f>Hoja3!$H$3:$H$8</c:f>
              <c:numCache>
                <c:formatCode>"$"\ #,##0.00_);[Red]\("$"\ #,##0.00\)</c:formatCode>
                <c:ptCount val="6"/>
                <c:pt idx="0">
                  <c:v>125622.89</c:v>
                </c:pt>
                <c:pt idx="1">
                  <c:v>151839.62</c:v>
                </c:pt>
                <c:pt idx="2">
                  <c:v>155349.4724</c:v>
                </c:pt>
                <c:pt idx="3">
                  <c:v>158948.43944799961</c:v>
                </c:pt>
                <c:pt idx="4">
                  <c:v>162639.07663696</c:v>
                </c:pt>
                <c:pt idx="5">
                  <c:v>166423.9799696992</c:v>
                </c:pt>
              </c:numCache>
            </c:numRef>
          </c:yVal>
          <c:smooth val="1"/>
        </c:ser>
        <c:axId val="42361984"/>
        <c:axId val="57702656"/>
      </c:scatterChart>
      <c:valAx>
        <c:axId val="42361984"/>
        <c:scaling>
          <c:orientation val="minMax"/>
        </c:scaling>
        <c:axPos val="b"/>
        <c:numFmt formatCode="General" sourceLinked="1"/>
        <c:tickLblPos val="nextTo"/>
        <c:crossAx val="57702656"/>
        <c:crosses val="autoZero"/>
        <c:crossBetween val="midCat"/>
      </c:valAx>
      <c:valAx>
        <c:axId val="57702656"/>
        <c:scaling>
          <c:orientation val="minMax"/>
        </c:scaling>
        <c:axPos val="l"/>
        <c:majorGridlines/>
        <c:numFmt formatCode="&quot;$&quot;\ #,##0.00_);[Red]\(&quot;$&quot;\ #,##0.00\)" sourceLinked="1"/>
        <c:tickLblPos val="nextTo"/>
        <c:crossAx val="42361984"/>
        <c:crosses val="autoZero"/>
        <c:crossBetween val="midCat"/>
      </c:valAx>
    </c:plotArea>
    <c:legend>
      <c:legendPos val="r"/>
      <c:layout/>
    </c:legend>
    <c:plotVisOnly val="1"/>
  </c:chart>
  <c:externalData r:id="rId1"/>
</c:chartSpace>
</file>

<file path=ppt/diagrams/_rels/data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2F358-E976-40B3-BE44-B2469721D926}" type="doc">
      <dgm:prSet loTypeId="urn:microsoft.com/office/officeart/2005/8/layout/process3" loCatId="process" qsTypeId="urn:microsoft.com/office/officeart/2005/8/quickstyle/3d2" qsCatId="3D" csTypeId="urn:microsoft.com/office/officeart/2005/8/colors/colorful3" csCatId="colorful" phldr="1"/>
      <dgm:spPr/>
      <dgm:t>
        <a:bodyPr/>
        <a:lstStyle/>
        <a:p>
          <a:endParaRPr lang="es-EC"/>
        </a:p>
      </dgm:t>
    </dgm:pt>
    <dgm:pt modelId="{CD225EF0-2164-4A59-B83F-37207049BA7F}">
      <dgm:prSet phldrT="[Texto]"/>
      <dgm:spPr/>
      <dgm:t>
        <a:bodyPr/>
        <a:lstStyle/>
        <a:p>
          <a:pPr algn="ctr"/>
          <a:r>
            <a:rPr lang="es-EC" b="1" dirty="0" smtClean="0"/>
            <a:t>GIRO DEL NEGOCIO</a:t>
          </a:r>
          <a:endParaRPr lang="es-EC" b="1" dirty="0"/>
        </a:p>
      </dgm:t>
    </dgm:pt>
    <dgm:pt modelId="{1B81AEA2-41C3-43F4-955E-AC6891E9CE69}" type="parTrans" cxnId="{A3F591F7-7ACF-4657-BCAC-9E6CC1330FE3}">
      <dgm:prSet/>
      <dgm:spPr/>
      <dgm:t>
        <a:bodyPr/>
        <a:lstStyle/>
        <a:p>
          <a:endParaRPr lang="es-EC"/>
        </a:p>
      </dgm:t>
    </dgm:pt>
    <dgm:pt modelId="{31C4E4A4-9E76-4953-BAD3-E43BEAB2AF36}" type="sibTrans" cxnId="{A3F591F7-7ACF-4657-BCAC-9E6CC1330FE3}">
      <dgm:prSet/>
      <dgm:spPr/>
      <dgm:t>
        <a:bodyPr/>
        <a:lstStyle/>
        <a:p>
          <a:endParaRPr lang="es-EC"/>
        </a:p>
      </dgm:t>
    </dgm:pt>
    <dgm:pt modelId="{0BCB5B9D-0ABD-4638-97E9-EE09FD418D2C}">
      <dgm:prSet phldrT="[Texto]"/>
      <dgm:spPr/>
      <dgm:t>
        <a:bodyPr/>
        <a:lstStyle/>
        <a:p>
          <a:r>
            <a:rPr lang="es-EC" dirty="0" smtClean="0"/>
            <a:t>Distribución de: artículos para el hogar, línea hotelera y plásticos para la agroindustria. </a:t>
          </a:r>
          <a:endParaRPr lang="es-EC" dirty="0"/>
        </a:p>
      </dgm:t>
    </dgm:pt>
    <dgm:pt modelId="{2FD64687-324F-4E1C-A29D-A7251EB676F4}" type="parTrans" cxnId="{0D0FC436-530A-4F06-8346-8FA1249E82EB}">
      <dgm:prSet/>
      <dgm:spPr/>
      <dgm:t>
        <a:bodyPr/>
        <a:lstStyle/>
        <a:p>
          <a:endParaRPr lang="es-EC"/>
        </a:p>
      </dgm:t>
    </dgm:pt>
    <dgm:pt modelId="{A44896BC-1EF2-427E-B952-A8BA7ADE81B6}" type="sibTrans" cxnId="{0D0FC436-530A-4F06-8346-8FA1249E82EB}">
      <dgm:prSet/>
      <dgm:spPr/>
      <dgm:t>
        <a:bodyPr/>
        <a:lstStyle/>
        <a:p>
          <a:endParaRPr lang="es-EC"/>
        </a:p>
      </dgm:t>
    </dgm:pt>
    <dgm:pt modelId="{89C95538-F678-47DF-80AC-B336022EC9FB}">
      <dgm:prSet phldrT="[Texto]"/>
      <dgm:spPr/>
      <dgm:t>
        <a:bodyPr/>
        <a:lstStyle/>
        <a:p>
          <a:pPr algn="ctr"/>
          <a:r>
            <a:rPr lang="es-EC" b="1" dirty="0" smtClean="0"/>
            <a:t>TIEMPO EN EL MERCADO</a:t>
          </a:r>
          <a:endParaRPr lang="es-EC" b="1" dirty="0"/>
        </a:p>
      </dgm:t>
    </dgm:pt>
    <dgm:pt modelId="{2909CF2C-E0A1-4873-8178-E9B18520CFEE}" type="parTrans" cxnId="{CF0ED759-FF28-4818-971A-34331743F03D}">
      <dgm:prSet/>
      <dgm:spPr/>
      <dgm:t>
        <a:bodyPr/>
        <a:lstStyle/>
        <a:p>
          <a:endParaRPr lang="es-EC"/>
        </a:p>
      </dgm:t>
    </dgm:pt>
    <dgm:pt modelId="{349BF937-D26B-4861-8064-57788DCE3BE1}" type="sibTrans" cxnId="{CF0ED759-FF28-4818-971A-34331743F03D}">
      <dgm:prSet/>
      <dgm:spPr/>
      <dgm:t>
        <a:bodyPr/>
        <a:lstStyle/>
        <a:p>
          <a:endParaRPr lang="es-EC"/>
        </a:p>
      </dgm:t>
    </dgm:pt>
    <dgm:pt modelId="{C72D2B31-9071-4E7C-B9A5-86A706A5297D}">
      <dgm:prSet phldrT="[Texto]"/>
      <dgm:spPr/>
      <dgm:t>
        <a:bodyPr/>
        <a:lstStyle/>
        <a:p>
          <a:r>
            <a:rPr lang="es-EC" dirty="0" smtClean="0"/>
            <a:t>Más de 30 años.</a:t>
          </a:r>
          <a:endParaRPr lang="es-EC" dirty="0"/>
        </a:p>
      </dgm:t>
    </dgm:pt>
    <dgm:pt modelId="{608BFCD8-33DC-49FF-90F8-176BB1498FD5}" type="parTrans" cxnId="{35BB161F-D75B-4C03-BFBC-DDFD8B38ED21}">
      <dgm:prSet/>
      <dgm:spPr/>
      <dgm:t>
        <a:bodyPr/>
        <a:lstStyle/>
        <a:p>
          <a:endParaRPr lang="es-EC"/>
        </a:p>
      </dgm:t>
    </dgm:pt>
    <dgm:pt modelId="{6020FB86-3AF6-49F2-97D1-E5AFC1E06ED2}" type="sibTrans" cxnId="{35BB161F-D75B-4C03-BFBC-DDFD8B38ED21}">
      <dgm:prSet/>
      <dgm:spPr/>
      <dgm:t>
        <a:bodyPr/>
        <a:lstStyle/>
        <a:p>
          <a:endParaRPr lang="es-EC"/>
        </a:p>
      </dgm:t>
    </dgm:pt>
    <dgm:pt modelId="{97D4B672-76FB-4372-8BF9-80BB89422914}">
      <dgm:prSet phldrT="[Texto]"/>
      <dgm:spPr/>
      <dgm:t>
        <a:bodyPr/>
        <a:lstStyle/>
        <a:p>
          <a:pPr algn="ctr"/>
          <a:r>
            <a:rPr lang="es-EC" b="1" smtClean="0"/>
            <a:t>UBICACIÓN</a:t>
          </a:r>
          <a:endParaRPr lang="es-EC" b="1" dirty="0"/>
        </a:p>
      </dgm:t>
    </dgm:pt>
    <dgm:pt modelId="{4A1BBF7F-DAE0-4B31-B2EF-8A10F30A788C}" type="parTrans" cxnId="{9F76FB7F-6AE3-482B-AEA9-5470884F2313}">
      <dgm:prSet/>
      <dgm:spPr/>
      <dgm:t>
        <a:bodyPr/>
        <a:lstStyle/>
        <a:p>
          <a:endParaRPr lang="es-EC"/>
        </a:p>
      </dgm:t>
    </dgm:pt>
    <dgm:pt modelId="{D73953DA-FD47-40D1-B09E-45137D05615A}" type="sibTrans" cxnId="{9F76FB7F-6AE3-482B-AEA9-5470884F2313}">
      <dgm:prSet/>
      <dgm:spPr/>
      <dgm:t>
        <a:bodyPr/>
        <a:lstStyle/>
        <a:p>
          <a:endParaRPr lang="es-EC"/>
        </a:p>
      </dgm:t>
    </dgm:pt>
    <dgm:pt modelId="{DB7C8B97-4DAF-4BB4-A9C0-0BB4665A6606}">
      <dgm:prSet phldrT="[Texto]"/>
      <dgm:spPr/>
      <dgm:t>
        <a:bodyPr/>
        <a:lstStyle/>
        <a:p>
          <a:r>
            <a:rPr lang="es-EC" dirty="0" smtClean="0"/>
            <a:t>Principal: Centro de Quito</a:t>
          </a:r>
          <a:endParaRPr lang="es-EC" dirty="0"/>
        </a:p>
      </dgm:t>
    </dgm:pt>
    <dgm:pt modelId="{C5345EBE-9E6E-4A05-99CD-3344E57E9AB7}" type="parTrans" cxnId="{AE29DC58-0663-4361-BAA6-3E86F76D18A7}">
      <dgm:prSet/>
      <dgm:spPr/>
      <dgm:t>
        <a:bodyPr/>
        <a:lstStyle/>
        <a:p>
          <a:endParaRPr lang="es-EC"/>
        </a:p>
      </dgm:t>
    </dgm:pt>
    <dgm:pt modelId="{E8841F55-57BF-497C-AE8B-7C0A2C1CF6F9}" type="sibTrans" cxnId="{AE29DC58-0663-4361-BAA6-3E86F76D18A7}">
      <dgm:prSet/>
      <dgm:spPr/>
      <dgm:t>
        <a:bodyPr/>
        <a:lstStyle/>
        <a:p>
          <a:endParaRPr lang="es-EC"/>
        </a:p>
      </dgm:t>
    </dgm:pt>
    <dgm:pt modelId="{3DD0119E-897C-4AC1-A7B0-E703DAA2D6B5}">
      <dgm:prSet phldrT="[Texto]"/>
      <dgm:spPr/>
      <dgm:t>
        <a:bodyPr/>
        <a:lstStyle/>
        <a:p>
          <a:r>
            <a:rPr lang="es-EC" dirty="0" smtClean="0"/>
            <a:t>Sucursal: Valle de Los Chillos</a:t>
          </a:r>
          <a:endParaRPr lang="es-EC" dirty="0"/>
        </a:p>
      </dgm:t>
    </dgm:pt>
    <dgm:pt modelId="{A673D1AB-FDD7-46E6-9FD9-C19EF4A17CCD}" type="parTrans" cxnId="{05188E55-E9BC-49CA-9D15-85EC50FEB19A}">
      <dgm:prSet/>
      <dgm:spPr/>
      <dgm:t>
        <a:bodyPr/>
        <a:lstStyle/>
        <a:p>
          <a:endParaRPr lang="es-EC"/>
        </a:p>
      </dgm:t>
    </dgm:pt>
    <dgm:pt modelId="{FCCDA247-6DDB-449F-BD2E-DAFD82908454}" type="sibTrans" cxnId="{05188E55-E9BC-49CA-9D15-85EC50FEB19A}">
      <dgm:prSet/>
      <dgm:spPr/>
      <dgm:t>
        <a:bodyPr/>
        <a:lstStyle/>
        <a:p>
          <a:endParaRPr lang="es-EC"/>
        </a:p>
      </dgm:t>
    </dgm:pt>
    <dgm:pt modelId="{D3910E29-271C-4B66-ADF5-70DD1D5F0E16}" type="pres">
      <dgm:prSet presAssocID="{A2B2F358-E976-40B3-BE44-B2469721D926}" presName="linearFlow" presStyleCnt="0">
        <dgm:presLayoutVars>
          <dgm:dir/>
          <dgm:animLvl val="lvl"/>
          <dgm:resizeHandles val="exact"/>
        </dgm:presLayoutVars>
      </dgm:prSet>
      <dgm:spPr/>
      <dgm:t>
        <a:bodyPr/>
        <a:lstStyle/>
        <a:p>
          <a:endParaRPr lang="es-EC"/>
        </a:p>
      </dgm:t>
    </dgm:pt>
    <dgm:pt modelId="{2E8CAC2E-5103-4343-84EA-C43EDF4D5EFA}" type="pres">
      <dgm:prSet presAssocID="{CD225EF0-2164-4A59-B83F-37207049BA7F}" presName="composite" presStyleCnt="0"/>
      <dgm:spPr/>
      <dgm:t>
        <a:bodyPr/>
        <a:lstStyle/>
        <a:p>
          <a:endParaRPr lang="es-EC"/>
        </a:p>
      </dgm:t>
    </dgm:pt>
    <dgm:pt modelId="{B7493231-01A0-496E-BE5D-F8A0A56931CA}" type="pres">
      <dgm:prSet presAssocID="{CD225EF0-2164-4A59-B83F-37207049BA7F}" presName="parTx" presStyleLbl="node1" presStyleIdx="0" presStyleCnt="3">
        <dgm:presLayoutVars>
          <dgm:chMax val="0"/>
          <dgm:chPref val="0"/>
          <dgm:bulletEnabled val="1"/>
        </dgm:presLayoutVars>
      </dgm:prSet>
      <dgm:spPr/>
      <dgm:t>
        <a:bodyPr/>
        <a:lstStyle/>
        <a:p>
          <a:endParaRPr lang="es-EC"/>
        </a:p>
      </dgm:t>
    </dgm:pt>
    <dgm:pt modelId="{3F6D720D-6230-4779-BB43-7CEFE50BEE3D}" type="pres">
      <dgm:prSet presAssocID="{CD225EF0-2164-4A59-B83F-37207049BA7F}" presName="parSh" presStyleLbl="node1" presStyleIdx="0" presStyleCnt="3"/>
      <dgm:spPr/>
      <dgm:t>
        <a:bodyPr/>
        <a:lstStyle/>
        <a:p>
          <a:endParaRPr lang="es-EC"/>
        </a:p>
      </dgm:t>
    </dgm:pt>
    <dgm:pt modelId="{95DB16F1-DED5-4BC3-B2E7-BBC70A7EFFD7}" type="pres">
      <dgm:prSet presAssocID="{CD225EF0-2164-4A59-B83F-37207049BA7F}" presName="desTx" presStyleLbl="fgAcc1" presStyleIdx="0" presStyleCnt="3">
        <dgm:presLayoutVars>
          <dgm:bulletEnabled val="1"/>
        </dgm:presLayoutVars>
      </dgm:prSet>
      <dgm:spPr/>
      <dgm:t>
        <a:bodyPr/>
        <a:lstStyle/>
        <a:p>
          <a:endParaRPr lang="es-EC"/>
        </a:p>
      </dgm:t>
    </dgm:pt>
    <dgm:pt modelId="{BBAF61AF-1E08-4723-8864-E54E2DBF2AF5}" type="pres">
      <dgm:prSet presAssocID="{31C4E4A4-9E76-4953-BAD3-E43BEAB2AF36}" presName="sibTrans" presStyleLbl="sibTrans2D1" presStyleIdx="0" presStyleCnt="2"/>
      <dgm:spPr/>
      <dgm:t>
        <a:bodyPr/>
        <a:lstStyle/>
        <a:p>
          <a:endParaRPr lang="es-EC"/>
        </a:p>
      </dgm:t>
    </dgm:pt>
    <dgm:pt modelId="{8844754E-47FC-4C85-9861-C6D275E261E1}" type="pres">
      <dgm:prSet presAssocID="{31C4E4A4-9E76-4953-BAD3-E43BEAB2AF36}" presName="connTx" presStyleLbl="sibTrans2D1" presStyleIdx="0" presStyleCnt="2"/>
      <dgm:spPr/>
      <dgm:t>
        <a:bodyPr/>
        <a:lstStyle/>
        <a:p>
          <a:endParaRPr lang="es-EC"/>
        </a:p>
      </dgm:t>
    </dgm:pt>
    <dgm:pt modelId="{72C5945C-65E1-4FC4-B8A3-510C422CC3E0}" type="pres">
      <dgm:prSet presAssocID="{89C95538-F678-47DF-80AC-B336022EC9FB}" presName="composite" presStyleCnt="0"/>
      <dgm:spPr/>
      <dgm:t>
        <a:bodyPr/>
        <a:lstStyle/>
        <a:p>
          <a:endParaRPr lang="es-EC"/>
        </a:p>
      </dgm:t>
    </dgm:pt>
    <dgm:pt modelId="{1E4F276C-728E-49C9-8A5C-EE3D137F9D16}" type="pres">
      <dgm:prSet presAssocID="{89C95538-F678-47DF-80AC-B336022EC9FB}" presName="parTx" presStyleLbl="node1" presStyleIdx="0" presStyleCnt="3">
        <dgm:presLayoutVars>
          <dgm:chMax val="0"/>
          <dgm:chPref val="0"/>
          <dgm:bulletEnabled val="1"/>
        </dgm:presLayoutVars>
      </dgm:prSet>
      <dgm:spPr/>
      <dgm:t>
        <a:bodyPr/>
        <a:lstStyle/>
        <a:p>
          <a:endParaRPr lang="es-EC"/>
        </a:p>
      </dgm:t>
    </dgm:pt>
    <dgm:pt modelId="{46D675F7-23BA-427B-8017-898DE3E0E458}" type="pres">
      <dgm:prSet presAssocID="{89C95538-F678-47DF-80AC-B336022EC9FB}" presName="parSh" presStyleLbl="node1" presStyleIdx="1" presStyleCnt="3"/>
      <dgm:spPr/>
      <dgm:t>
        <a:bodyPr/>
        <a:lstStyle/>
        <a:p>
          <a:endParaRPr lang="es-EC"/>
        </a:p>
      </dgm:t>
    </dgm:pt>
    <dgm:pt modelId="{602B8EA8-73EA-4194-9F67-ED68B16F490D}" type="pres">
      <dgm:prSet presAssocID="{89C95538-F678-47DF-80AC-B336022EC9FB}" presName="desTx" presStyleLbl="fgAcc1" presStyleIdx="1" presStyleCnt="3">
        <dgm:presLayoutVars>
          <dgm:bulletEnabled val="1"/>
        </dgm:presLayoutVars>
      </dgm:prSet>
      <dgm:spPr/>
      <dgm:t>
        <a:bodyPr/>
        <a:lstStyle/>
        <a:p>
          <a:endParaRPr lang="es-EC"/>
        </a:p>
      </dgm:t>
    </dgm:pt>
    <dgm:pt modelId="{43E361AC-E740-4097-B803-F6D9B44E591F}" type="pres">
      <dgm:prSet presAssocID="{349BF937-D26B-4861-8064-57788DCE3BE1}" presName="sibTrans" presStyleLbl="sibTrans2D1" presStyleIdx="1" presStyleCnt="2"/>
      <dgm:spPr/>
      <dgm:t>
        <a:bodyPr/>
        <a:lstStyle/>
        <a:p>
          <a:endParaRPr lang="es-EC"/>
        </a:p>
      </dgm:t>
    </dgm:pt>
    <dgm:pt modelId="{8D2AFD1A-FBBD-4ED7-AC89-7262D6E7A16D}" type="pres">
      <dgm:prSet presAssocID="{349BF937-D26B-4861-8064-57788DCE3BE1}" presName="connTx" presStyleLbl="sibTrans2D1" presStyleIdx="1" presStyleCnt="2"/>
      <dgm:spPr/>
      <dgm:t>
        <a:bodyPr/>
        <a:lstStyle/>
        <a:p>
          <a:endParaRPr lang="es-EC"/>
        </a:p>
      </dgm:t>
    </dgm:pt>
    <dgm:pt modelId="{5C1570FF-15B4-4E05-A001-D5C9DCE7A047}" type="pres">
      <dgm:prSet presAssocID="{97D4B672-76FB-4372-8BF9-80BB89422914}" presName="composite" presStyleCnt="0"/>
      <dgm:spPr/>
      <dgm:t>
        <a:bodyPr/>
        <a:lstStyle/>
        <a:p>
          <a:endParaRPr lang="es-EC"/>
        </a:p>
      </dgm:t>
    </dgm:pt>
    <dgm:pt modelId="{3B0B7426-4693-4587-B354-36530B376CA1}" type="pres">
      <dgm:prSet presAssocID="{97D4B672-76FB-4372-8BF9-80BB89422914}" presName="parTx" presStyleLbl="node1" presStyleIdx="1" presStyleCnt="3">
        <dgm:presLayoutVars>
          <dgm:chMax val="0"/>
          <dgm:chPref val="0"/>
          <dgm:bulletEnabled val="1"/>
        </dgm:presLayoutVars>
      </dgm:prSet>
      <dgm:spPr/>
      <dgm:t>
        <a:bodyPr/>
        <a:lstStyle/>
        <a:p>
          <a:endParaRPr lang="es-EC"/>
        </a:p>
      </dgm:t>
    </dgm:pt>
    <dgm:pt modelId="{C9849363-58AB-4C13-A895-FA98B27D80D0}" type="pres">
      <dgm:prSet presAssocID="{97D4B672-76FB-4372-8BF9-80BB89422914}" presName="parSh" presStyleLbl="node1" presStyleIdx="2" presStyleCnt="3"/>
      <dgm:spPr/>
      <dgm:t>
        <a:bodyPr/>
        <a:lstStyle/>
        <a:p>
          <a:endParaRPr lang="es-EC"/>
        </a:p>
      </dgm:t>
    </dgm:pt>
    <dgm:pt modelId="{C01F3D2D-5764-4C08-94FF-D96399601FD5}" type="pres">
      <dgm:prSet presAssocID="{97D4B672-76FB-4372-8BF9-80BB89422914}" presName="desTx" presStyleLbl="fgAcc1" presStyleIdx="2" presStyleCnt="3">
        <dgm:presLayoutVars>
          <dgm:bulletEnabled val="1"/>
        </dgm:presLayoutVars>
      </dgm:prSet>
      <dgm:spPr/>
      <dgm:t>
        <a:bodyPr/>
        <a:lstStyle/>
        <a:p>
          <a:endParaRPr lang="es-EC"/>
        </a:p>
      </dgm:t>
    </dgm:pt>
  </dgm:ptLst>
  <dgm:cxnLst>
    <dgm:cxn modelId="{BF815344-FD83-4AE3-BFFF-F73A5218AFD6}" type="presOf" srcId="{97D4B672-76FB-4372-8BF9-80BB89422914}" destId="{3B0B7426-4693-4587-B354-36530B376CA1}" srcOrd="0" destOrd="0" presId="urn:microsoft.com/office/officeart/2005/8/layout/process3"/>
    <dgm:cxn modelId="{E0F4B4E7-3F62-4F55-9060-B0F2365A1D2E}" type="presOf" srcId="{349BF937-D26B-4861-8064-57788DCE3BE1}" destId="{8D2AFD1A-FBBD-4ED7-AC89-7262D6E7A16D}" srcOrd="1" destOrd="0" presId="urn:microsoft.com/office/officeart/2005/8/layout/process3"/>
    <dgm:cxn modelId="{71C45AA6-6451-4628-B682-B335AE04864F}" type="presOf" srcId="{C72D2B31-9071-4E7C-B9A5-86A706A5297D}" destId="{602B8EA8-73EA-4194-9F67-ED68B16F490D}" srcOrd="0" destOrd="0" presId="urn:microsoft.com/office/officeart/2005/8/layout/process3"/>
    <dgm:cxn modelId="{9F76FB7F-6AE3-482B-AEA9-5470884F2313}" srcId="{A2B2F358-E976-40B3-BE44-B2469721D926}" destId="{97D4B672-76FB-4372-8BF9-80BB89422914}" srcOrd="2" destOrd="0" parTransId="{4A1BBF7F-DAE0-4B31-B2EF-8A10F30A788C}" sibTransId="{D73953DA-FD47-40D1-B09E-45137D05615A}"/>
    <dgm:cxn modelId="{05188E55-E9BC-49CA-9D15-85EC50FEB19A}" srcId="{97D4B672-76FB-4372-8BF9-80BB89422914}" destId="{3DD0119E-897C-4AC1-A7B0-E703DAA2D6B5}" srcOrd="1" destOrd="0" parTransId="{A673D1AB-FDD7-46E6-9FD9-C19EF4A17CCD}" sibTransId="{FCCDA247-6DDB-449F-BD2E-DAFD82908454}"/>
    <dgm:cxn modelId="{FF186D6F-0EA8-4370-86A3-E855020C41B5}" type="presOf" srcId="{89C95538-F678-47DF-80AC-B336022EC9FB}" destId="{1E4F276C-728E-49C9-8A5C-EE3D137F9D16}" srcOrd="0" destOrd="0" presId="urn:microsoft.com/office/officeart/2005/8/layout/process3"/>
    <dgm:cxn modelId="{48E93BBF-7B1F-4461-9A8B-10BA7840F734}" type="presOf" srcId="{DB7C8B97-4DAF-4BB4-A9C0-0BB4665A6606}" destId="{C01F3D2D-5764-4C08-94FF-D96399601FD5}" srcOrd="0" destOrd="0" presId="urn:microsoft.com/office/officeart/2005/8/layout/process3"/>
    <dgm:cxn modelId="{00C0EFF0-762A-4750-BCB1-F3476C202AF7}" type="presOf" srcId="{0BCB5B9D-0ABD-4638-97E9-EE09FD418D2C}" destId="{95DB16F1-DED5-4BC3-B2E7-BBC70A7EFFD7}" srcOrd="0" destOrd="0" presId="urn:microsoft.com/office/officeart/2005/8/layout/process3"/>
    <dgm:cxn modelId="{9AB30C9F-E270-45B9-B644-815384619B9F}" type="presOf" srcId="{3DD0119E-897C-4AC1-A7B0-E703DAA2D6B5}" destId="{C01F3D2D-5764-4C08-94FF-D96399601FD5}" srcOrd="0" destOrd="1" presId="urn:microsoft.com/office/officeart/2005/8/layout/process3"/>
    <dgm:cxn modelId="{3EA3F38F-DE99-48CC-99CA-BCD0532BD938}" type="presOf" srcId="{31C4E4A4-9E76-4953-BAD3-E43BEAB2AF36}" destId="{8844754E-47FC-4C85-9861-C6D275E261E1}" srcOrd="1" destOrd="0" presId="urn:microsoft.com/office/officeart/2005/8/layout/process3"/>
    <dgm:cxn modelId="{CF0ED759-FF28-4818-971A-34331743F03D}" srcId="{A2B2F358-E976-40B3-BE44-B2469721D926}" destId="{89C95538-F678-47DF-80AC-B336022EC9FB}" srcOrd="1" destOrd="0" parTransId="{2909CF2C-E0A1-4873-8178-E9B18520CFEE}" sibTransId="{349BF937-D26B-4861-8064-57788DCE3BE1}"/>
    <dgm:cxn modelId="{A3F591F7-7ACF-4657-BCAC-9E6CC1330FE3}" srcId="{A2B2F358-E976-40B3-BE44-B2469721D926}" destId="{CD225EF0-2164-4A59-B83F-37207049BA7F}" srcOrd="0" destOrd="0" parTransId="{1B81AEA2-41C3-43F4-955E-AC6891E9CE69}" sibTransId="{31C4E4A4-9E76-4953-BAD3-E43BEAB2AF36}"/>
    <dgm:cxn modelId="{C349031E-0402-471E-ABC1-ACF3BA5083F1}" type="presOf" srcId="{349BF937-D26B-4861-8064-57788DCE3BE1}" destId="{43E361AC-E740-4097-B803-F6D9B44E591F}" srcOrd="0" destOrd="0" presId="urn:microsoft.com/office/officeart/2005/8/layout/process3"/>
    <dgm:cxn modelId="{D87952AE-570D-412B-872E-6D5B0675505C}" type="presOf" srcId="{CD225EF0-2164-4A59-B83F-37207049BA7F}" destId="{3F6D720D-6230-4779-BB43-7CEFE50BEE3D}" srcOrd="1" destOrd="0" presId="urn:microsoft.com/office/officeart/2005/8/layout/process3"/>
    <dgm:cxn modelId="{AE29DC58-0663-4361-BAA6-3E86F76D18A7}" srcId="{97D4B672-76FB-4372-8BF9-80BB89422914}" destId="{DB7C8B97-4DAF-4BB4-A9C0-0BB4665A6606}" srcOrd="0" destOrd="0" parTransId="{C5345EBE-9E6E-4A05-99CD-3344E57E9AB7}" sibTransId="{E8841F55-57BF-497C-AE8B-7C0A2C1CF6F9}"/>
    <dgm:cxn modelId="{D8A27CF8-F980-478C-BAFB-CA543771E499}" type="presOf" srcId="{A2B2F358-E976-40B3-BE44-B2469721D926}" destId="{D3910E29-271C-4B66-ADF5-70DD1D5F0E16}" srcOrd="0" destOrd="0" presId="urn:microsoft.com/office/officeart/2005/8/layout/process3"/>
    <dgm:cxn modelId="{0D0FC436-530A-4F06-8346-8FA1249E82EB}" srcId="{CD225EF0-2164-4A59-B83F-37207049BA7F}" destId="{0BCB5B9D-0ABD-4638-97E9-EE09FD418D2C}" srcOrd="0" destOrd="0" parTransId="{2FD64687-324F-4E1C-A29D-A7251EB676F4}" sibTransId="{A44896BC-1EF2-427E-B952-A8BA7ADE81B6}"/>
    <dgm:cxn modelId="{A88F6692-903A-4FBB-8805-482C167822BB}" type="presOf" srcId="{89C95538-F678-47DF-80AC-B336022EC9FB}" destId="{46D675F7-23BA-427B-8017-898DE3E0E458}" srcOrd="1" destOrd="0" presId="urn:microsoft.com/office/officeart/2005/8/layout/process3"/>
    <dgm:cxn modelId="{56DEC3FF-A240-4CEF-95C9-387532518812}" type="presOf" srcId="{31C4E4A4-9E76-4953-BAD3-E43BEAB2AF36}" destId="{BBAF61AF-1E08-4723-8864-E54E2DBF2AF5}" srcOrd="0" destOrd="0" presId="urn:microsoft.com/office/officeart/2005/8/layout/process3"/>
    <dgm:cxn modelId="{35BB161F-D75B-4C03-BFBC-DDFD8B38ED21}" srcId="{89C95538-F678-47DF-80AC-B336022EC9FB}" destId="{C72D2B31-9071-4E7C-B9A5-86A706A5297D}" srcOrd="0" destOrd="0" parTransId="{608BFCD8-33DC-49FF-90F8-176BB1498FD5}" sibTransId="{6020FB86-3AF6-49F2-97D1-E5AFC1E06ED2}"/>
    <dgm:cxn modelId="{5701DFD4-12A1-4C86-BD28-3737A095B969}" type="presOf" srcId="{97D4B672-76FB-4372-8BF9-80BB89422914}" destId="{C9849363-58AB-4C13-A895-FA98B27D80D0}" srcOrd="1" destOrd="0" presId="urn:microsoft.com/office/officeart/2005/8/layout/process3"/>
    <dgm:cxn modelId="{89E1B518-5B43-461E-B701-24087FD7E4F7}" type="presOf" srcId="{CD225EF0-2164-4A59-B83F-37207049BA7F}" destId="{B7493231-01A0-496E-BE5D-F8A0A56931CA}" srcOrd="0" destOrd="0" presId="urn:microsoft.com/office/officeart/2005/8/layout/process3"/>
    <dgm:cxn modelId="{8690C589-2D5A-463E-AE64-4AA13404F18B}" type="presParOf" srcId="{D3910E29-271C-4B66-ADF5-70DD1D5F0E16}" destId="{2E8CAC2E-5103-4343-84EA-C43EDF4D5EFA}" srcOrd="0" destOrd="0" presId="urn:microsoft.com/office/officeart/2005/8/layout/process3"/>
    <dgm:cxn modelId="{DDEF0A84-D4A8-4B0F-BD17-24ED0C7CAAED}" type="presParOf" srcId="{2E8CAC2E-5103-4343-84EA-C43EDF4D5EFA}" destId="{B7493231-01A0-496E-BE5D-F8A0A56931CA}" srcOrd="0" destOrd="0" presId="urn:microsoft.com/office/officeart/2005/8/layout/process3"/>
    <dgm:cxn modelId="{EDC35E92-241B-4E85-8E1C-398A1587C9C0}" type="presParOf" srcId="{2E8CAC2E-5103-4343-84EA-C43EDF4D5EFA}" destId="{3F6D720D-6230-4779-BB43-7CEFE50BEE3D}" srcOrd="1" destOrd="0" presId="urn:microsoft.com/office/officeart/2005/8/layout/process3"/>
    <dgm:cxn modelId="{567F374F-7A1C-45E7-998B-0661A3334B88}" type="presParOf" srcId="{2E8CAC2E-5103-4343-84EA-C43EDF4D5EFA}" destId="{95DB16F1-DED5-4BC3-B2E7-BBC70A7EFFD7}" srcOrd="2" destOrd="0" presId="urn:microsoft.com/office/officeart/2005/8/layout/process3"/>
    <dgm:cxn modelId="{A9191237-99B4-4EC8-8A54-A01E7853C53B}" type="presParOf" srcId="{D3910E29-271C-4B66-ADF5-70DD1D5F0E16}" destId="{BBAF61AF-1E08-4723-8864-E54E2DBF2AF5}" srcOrd="1" destOrd="0" presId="urn:microsoft.com/office/officeart/2005/8/layout/process3"/>
    <dgm:cxn modelId="{293107C1-4723-4A99-A1AF-5D9B5E7EBD06}" type="presParOf" srcId="{BBAF61AF-1E08-4723-8864-E54E2DBF2AF5}" destId="{8844754E-47FC-4C85-9861-C6D275E261E1}" srcOrd="0" destOrd="0" presId="urn:microsoft.com/office/officeart/2005/8/layout/process3"/>
    <dgm:cxn modelId="{D1A431FF-2A80-4ABE-859C-81073C7321C1}" type="presParOf" srcId="{D3910E29-271C-4B66-ADF5-70DD1D5F0E16}" destId="{72C5945C-65E1-4FC4-B8A3-510C422CC3E0}" srcOrd="2" destOrd="0" presId="urn:microsoft.com/office/officeart/2005/8/layout/process3"/>
    <dgm:cxn modelId="{D5CF60CE-D62A-4478-A839-E5FFB0E7DD08}" type="presParOf" srcId="{72C5945C-65E1-4FC4-B8A3-510C422CC3E0}" destId="{1E4F276C-728E-49C9-8A5C-EE3D137F9D16}" srcOrd="0" destOrd="0" presId="urn:microsoft.com/office/officeart/2005/8/layout/process3"/>
    <dgm:cxn modelId="{62DBCE72-31AF-46F4-8891-35F71921E1D2}" type="presParOf" srcId="{72C5945C-65E1-4FC4-B8A3-510C422CC3E0}" destId="{46D675F7-23BA-427B-8017-898DE3E0E458}" srcOrd="1" destOrd="0" presId="urn:microsoft.com/office/officeart/2005/8/layout/process3"/>
    <dgm:cxn modelId="{F6F7F46A-D3F0-4B21-AC0F-8086D2401718}" type="presParOf" srcId="{72C5945C-65E1-4FC4-B8A3-510C422CC3E0}" destId="{602B8EA8-73EA-4194-9F67-ED68B16F490D}" srcOrd="2" destOrd="0" presId="urn:microsoft.com/office/officeart/2005/8/layout/process3"/>
    <dgm:cxn modelId="{6C824B9C-C85F-4009-AE94-EC41246B7784}" type="presParOf" srcId="{D3910E29-271C-4B66-ADF5-70DD1D5F0E16}" destId="{43E361AC-E740-4097-B803-F6D9B44E591F}" srcOrd="3" destOrd="0" presId="urn:microsoft.com/office/officeart/2005/8/layout/process3"/>
    <dgm:cxn modelId="{849DB7AF-EAD5-4E69-B89E-C4C1FB1AA8C2}" type="presParOf" srcId="{43E361AC-E740-4097-B803-F6D9B44E591F}" destId="{8D2AFD1A-FBBD-4ED7-AC89-7262D6E7A16D}" srcOrd="0" destOrd="0" presId="urn:microsoft.com/office/officeart/2005/8/layout/process3"/>
    <dgm:cxn modelId="{0816AE60-4D73-4CE8-917E-FF2B99845733}" type="presParOf" srcId="{D3910E29-271C-4B66-ADF5-70DD1D5F0E16}" destId="{5C1570FF-15B4-4E05-A001-D5C9DCE7A047}" srcOrd="4" destOrd="0" presId="urn:microsoft.com/office/officeart/2005/8/layout/process3"/>
    <dgm:cxn modelId="{D34104FE-35CC-4D2D-BA79-7FB74C9F79CE}" type="presParOf" srcId="{5C1570FF-15B4-4E05-A001-D5C9DCE7A047}" destId="{3B0B7426-4693-4587-B354-36530B376CA1}" srcOrd="0" destOrd="0" presId="urn:microsoft.com/office/officeart/2005/8/layout/process3"/>
    <dgm:cxn modelId="{D7068554-4FBB-4F31-90F6-AD4A5B58C9BE}" type="presParOf" srcId="{5C1570FF-15B4-4E05-A001-D5C9DCE7A047}" destId="{C9849363-58AB-4C13-A895-FA98B27D80D0}" srcOrd="1" destOrd="0" presId="urn:microsoft.com/office/officeart/2005/8/layout/process3"/>
    <dgm:cxn modelId="{C2BBDFA6-85F3-4F9C-AA5F-FFCCF4594E2B}" type="presParOf" srcId="{5C1570FF-15B4-4E05-A001-D5C9DCE7A047}" destId="{C01F3D2D-5764-4C08-94FF-D96399601FD5}"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F99C3C-0CB7-44E5-99A7-33E1280F9E92}"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C"/>
        </a:p>
      </dgm:t>
    </dgm:pt>
    <dgm:pt modelId="{CEC78F09-A51B-4448-97FA-22DE0CA36B7D}">
      <dgm:prSet phldrT="[Texto]"/>
      <dgm:spPr/>
      <dgm:t>
        <a:bodyPr/>
        <a:lstStyle/>
        <a:p>
          <a:r>
            <a:rPr lang="es-EC" b="1" dirty="0" smtClean="0"/>
            <a:t>Estrategia 1: </a:t>
          </a:r>
          <a:r>
            <a:rPr lang="es-EC" dirty="0" smtClean="0"/>
            <a:t>Desarrollar un sistema automático de pedidos a los proveedores</a:t>
          </a:r>
          <a:endParaRPr lang="es-EC" dirty="0"/>
        </a:p>
      </dgm:t>
    </dgm:pt>
    <dgm:pt modelId="{02D58508-1295-44CA-B297-6FAF8DC70FD0}" type="parTrans" cxnId="{F3E0F60D-BD37-4B9E-8685-A32E5E9103FD}">
      <dgm:prSet/>
      <dgm:spPr/>
      <dgm:t>
        <a:bodyPr/>
        <a:lstStyle/>
        <a:p>
          <a:endParaRPr lang="es-EC"/>
        </a:p>
      </dgm:t>
    </dgm:pt>
    <dgm:pt modelId="{22AD4CEF-2423-4E6A-8A7B-85313F5FCDF6}" type="sibTrans" cxnId="{F3E0F60D-BD37-4B9E-8685-A32E5E9103FD}">
      <dgm:prSet/>
      <dgm:spPr/>
      <dgm:t>
        <a:bodyPr/>
        <a:lstStyle/>
        <a:p>
          <a:endParaRPr lang="es-EC"/>
        </a:p>
      </dgm:t>
    </dgm:pt>
    <dgm:pt modelId="{42D30F90-6ECB-4FA8-9849-F165FC4D876E}">
      <dgm:prSet phldrT="[Texto]"/>
      <dgm:spPr/>
      <dgm:t>
        <a:bodyPr/>
        <a:lstStyle/>
        <a:p>
          <a:r>
            <a:rPr lang="es-EC" dirty="0" smtClean="0"/>
            <a:t>Inventariar los productos para generar historiales de compras para el surtido</a:t>
          </a:r>
          <a:endParaRPr lang="es-EC" dirty="0"/>
        </a:p>
      </dgm:t>
    </dgm:pt>
    <dgm:pt modelId="{B4901785-74CA-49FA-83EB-D9D9D73F3BE2}" type="parTrans" cxnId="{1FA2A9D4-A12B-461D-B8AF-123FCEB3839B}">
      <dgm:prSet/>
      <dgm:spPr/>
      <dgm:t>
        <a:bodyPr/>
        <a:lstStyle/>
        <a:p>
          <a:endParaRPr lang="es-EC"/>
        </a:p>
      </dgm:t>
    </dgm:pt>
    <dgm:pt modelId="{822F1608-B9DE-416E-89D8-431925E59E5B}" type="sibTrans" cxnId="{1FA2A9D4-A12B-461D-B8AF-123FCEB3839B}">
      <dgm:prSet/>
      <dgm:spPr/>
      <dgm:t>
        <a:bodyPr/>
        <a:lstStyle/>
        <a:p>
          <a:endParaRPr lang="es-EC"/>
        </a:p>
      </dgm:t>
    </dgm:pt>
    <dgm:pt modelId="{D733F4CB-52DB-4B15-AB08-91B97A39510B}">
      <dgm:prSet phldrT="[Texto]"/>
      <dgm:spPr/>
      <dgm:t>
        <a:bodyPr/>
        <a:lstStyle/>
        <a:p>
          <a:r>
            <a:rPr lang="es-EC" dirty="0" smtClean="0"/>
            <a:t>Automatización de pedidos a proveedores</a:t>
          </a:r>
          <a:endParaRPr lang="es-EC" dirty="0"/>
        </a:p>
      </dgm:t>
    </dgm:pt>
    <dgm:pt modelId="{967D704F-4BE2-4709-B68F-3D2262CD6D66}" type="parTrans" cxnId="{2453C764-08AD-4B21-9296-6897E88B360B}">
      <dgm:prSet/>
      <dgm:spPr/>
      <dgm:t>
        <a:bodyPr/>
        <a:lstStyle/>
        <a:p>
          <a:endParaRPr lang="es-EC"/>
        </a:p>
      </dgm:t>
    </dgm:pt>
    <dgm:pt modelId="{C64AC724-866C-412A-9A14-DDD81B49D509}" type="sibTrans" cxnId="{2453C764-08AD-4B21-9296-6897E88B360B}">
      <dgm:prSet/>
      <dgm:spPr/>
      <dgm:t>
        <a:bodyPr/>
        <a:lstStyle/>
        <a:p>
          <a:endParaRPr lang="es-EC"/>
        </a:p>
      </dgm:t>
    </dgm:pt>
    <dgm:pt modelId="{AFFC220D-AC38-4FD1-900F-EC87AB24B94B}">
      <dgm:prSet phldrT="[Texto]"/>
      <dgm:spPr/>
      <dgm:t>
        <a:bodyPr/>
        <a:lstStyle/>
        <a:p>
          <a:r>
            <a:rPr lang="es-EC" b="1" dirty="0" smtClean="0"/>
            <a:t>Estrategia 2:  </a:t>
          </a:r>
          <a:r>
            <a:rPr lang="es-EC" dirty="0" smtClean="0"/>
            <a:t>Contratación de más personal adicional para despachos</a:t>
          </a:r>
          <a:endParaRPr lang="es-EC" dirty="0"/>
        </a:p>
      </dgm:t>
    </dgm:pt>
    <dgm:pt modelId="{8646B111-41F4-4D79-8B2A-3055ECBBD257}" type="parTrans" cxnId="{C5CE5C34-CCC4-4596-A2A5-FFE6D4B68153}">
      <dgm:prSet/>
      <dgm:spPr/>
      <dgm:t>
        <a:bodyPr/>
        <a:lstStyle/>
        <a:p>
          <a:endParaRPr lang="es-EC"/>
        </a:p>
      </dgm:t>
    </dgm:pt>
    <dgm:pt modelId="{0EDE962B-036F-4CCD-92B6-B6BDF8FDC70D}" type="sibTrans" cxnId="{C5CE5C34-CCC4-4596-A2A5-FFE6D4B68153}">
      <dgm:prSet/>
      <dgm:spPr/>
      <dgm:t>
        <a:bodyPr/>
        <a:lstStyle/>
        <a:p>
          <a:endParaRPr lang="es-EC"/>
        </a:p>
      </dgm:t>
    </dgm:pt>
    <dgm:pt modelId="{7F8C9196-99E7-43E6-B24D-35DEB1CE1B08}">
      <dgm:prSet phldrT="[Texto]"/>
      <dgm:spPr/>
      <dgm:t>
        <a:bodyPr/>
        <a:lstStyle/>
        <a:p>
          <a:r>
            <a:rPr lang="es-EC" dirty="0" smtClean="0"/>
            <a:t>Selección de personal</a:t>
          </a:r>
          <a:endParaRPr lang="es-EC" dirty="0"/>
        </a:p>
      </dgm:t>
    </dgm:pt>
    <dgm:pt modelId="{5EECFA7C-85F8-4800-B2CD-4F25D491139B}" type="parTrans" cxnId="{C7D8A03F-95AB-4059-977A-2F990F973546}">
      <dgm:prSet/>
      <dgm:spPr/>
      <dgm:t>
        <a:bodyPr/>
        <a:lstStyle/>
        <a:p>
          <a:endParaRPr lang="es-EC"/>
        </a:p>
      </dgm:t>
    </dgm:pt>
    <dgm:pt modelId="{CE7DEF39-5881-4B8D-93E8-C027B5B8463A}" type="sibTrans" cxnId="{C7D8A03F-95AB-4059-977A-2F990F973546}">
      <dgm:prSet/>
      <dgm:spPr/>
      <dgm:t>
        <a:bodyPr/>
        <a:lstStyle/>
        <a:p>
          <a:endParaRPr lang="es-EC"/>
        </a:p>
      </dgm:t>
    </dgm:pt>
    <dgm:pt modelId="{7055B72C-D755-4D9F-8BE9-A3E30127EA8A}">
      <dgm:prSet phldrT="[Texto]"/>
      <dgm:spPr/>
      <dgm:t>
        <a:bodyPr/>
        <a:lstStyle/>
        <a:p>
          <a:r>
            <a:rPr lang="es-EC" b="1" dirty="0" smtClean="0"/>
            <a:t>Estrategia 3: </a:t>
          </a:r>
          <a:r>
            <a:rPr lang="es-EC" dirty="0" smtClean="0"/>
            <a:t>Organización de rutas de despacho semanales</a:t>
          </a:r>
          <a:endParaRPr lang="es-EC" dirty="0"/>
        </a:p>
      </dgm:t>
    </dgm:pt>
    <dgm:pt modelId="{F1B41CA6-4F3B-4285-AECB-1E818385FB0D}" type="parTrans" cxnId="{A582D8B2-380D-4748-87EE-DA510B194850}">
      <dgm:prSet/>
      <dgm:spPr/>
      <dgm:t>
        <a:bodyPr/>
        <a:lstStyle/>
        <a:p>
          <a:endParaRPr lang="es-EC"/>
        </a:p>
      </dgm:t>
    </dgm:pt>
    <dgm:pt modelId="{F747B1B9-4DEC-4392-A087-BF42383903CF}" type="sibTrans" cxnId="{A582D8B2-380D-4748-87EE-DA510B194850}">
      <dgm:prSet/>
      <dgm:spPr/>
      <dgm:t>
        <a:bodyPr/>
        <a:lstStyle/>
        <a:p>
          <a:endParaRPr lang="es-EC"/>
        </a:p>
      </dgm:t>
    </dgm:pt>
    <dgm:pt modelId="{C4967490-733B-48AA-A945-0A6EE4DAF0DA}">
      <dgm:prSet phldrT="[Texto]"/>
      <dgm:spPr/>
      <dgm:t>
        <a:bodyPr/>
        <a:lstStyle/>
        <a:p>
          <a:r>
            <a:rPr lang="es-EC" dirty="0" smtClean="0"/>
            <a:t>Recolección de mayor nivel de pedidos</a:t>
          </a:r>
          <a:endParaRPr lang="es-EC" dirty="0"/>
        </a:p>
      </dgm:t>
    </dgm:pt>
    <dgm:pt modelId="{98A8FE0E-69A2-4CEA-AB7E-FADBDE66013C}" type="parTrans" cxnId="{4D49D86B-1745-49DA-8117-5C862FA33FDD}">
      <dgm:prSet/>
      <dgm:spPr/>
      <dgm:t>
        <a:bodyPr/>
        <a:lstStyle/>
        <a:p>
          <a:endParaRPr lang="es-EC"/>
        </a:p>
      </dgm:t>
    </dgm:pt>
    <dgm:pt modelId="{5ECE7BAD-80AA-448A-81EC-4615BA2E368E}" type="sibTrans" cxnId="{4D49D86B-1745-49DA-8117-5C862FA33FDD}">
      <dgm:prSet/>
      <dgm:spPr/>
      <dgm:t>
        <a:bodyPr/>
        <a:lstStyle/>
        <a:p>
          <a:endParaRPr lang="es-EC"/>
        </a:p>
      </dgm:t>
    </dgm:pt>
    <dgm:pt modelId="{957A6812-A1A6-4C82-8B81-54DD9B0AEF66}">
      <dgm:prSet phldrT="[Texto]"/>
      <dgm:spPr/>
      <dgm:t>
        <a:bodyPr/>
        <a:lstStyle/>
        <a:p>
          <a:r>
            <a:rPr lang="es-EC" dirty="0" smtClean="0"/>
            <a:t>Despachos semanales  a domicilio</a:t>
          </a:r>
          <a:endParaRPr lang="es-EC" dirty="0"/>
        </a:p>
      </dgm:t>
    </dgm:pt>
    <dgm:pt modelId="{B5531E00-3046-4C28-837F-F173AA8DA46A}" type="parTrans" cxnId="{4BF034BE-A2D6-47D7-B78B-E6123C8FC342}">
      <dgm:prSet/>
      <dgm:spPr/>
      <dgm:t>
        <a:bodyPr/>
        <a:lstStyle/>
        <a:p>
          <a:endParaRPr lang="es-EC"/>
        </a:p>
      </dgm:t>
    </dgm:pt>
    <dgm:pt modelId="{0AA10840-92A2-4A54-BB43-EC2260F0250D}" type="sibTrans" cxnId="{4BF034BE-A2D6-47D7-B78B-E6123C8FC342}">
      <dgm:prSet/>
      <dgm:spPr/>
      <dgm:t>
        <a:bodyPr/>
        <a:lstStyle/>
        <a:p>
          <a:endParaRPr lang="es-EC"/>
        </a:p>
      </dgm:t>
    </dgm:pt>
    <dgm:pt modelId="{A94E554B-2B42-4836-ACDC-812F801CCF12}">
      <dgm:prSet/>
      <dgm:spPr/>
      <dgm:t>
        <a:bodyPr/>
        <a:lstStyle/>
        <a:p>
          <a:r>
            <a:rPr lang="es-EC" smtClean="0"/>
            <a:t>Capacitación de personal</a:t>
          </a:r>
          <a:endParaRPr lang="es-EC"/>
        </a:p>
      </dgm:t>
    </dgm:pt>
    <dgm:pt modelId="{F1C7E71D-1F94-4460-9B70-02B5A52C0FD9}" type="parTrans" cxnId="{96270D6E-C881-4AEF-8B7F-8DF5705A1EAA}">
      <dgm:prSet/>
      <dgm:spPr/>
      <dgm:t>
        <a:bodyPr/>
        <a:lstStyle/>
        <a:p>
          <a:endParaRPr lang="es-EC"/>
        </a:p>
      </dgm:t>
    </dgm:pt>
    <dgm:pt modelId="{1A7F62C0-29EF-4BDB-9E17-36AD4CCA4EB8}" type="sibTrans" cxnId="{96270D6E-C881-4AEF-8B7F-8DF5705A1EAA}">
      <dgm:prSet/>
      <dgm:spPr/>
      <dgm:t>
        <a:bodyPr/>
        <a:lstStyle/>
        <a:p>
          <a:endParaRPr lang="es-EC"/>
        </a:p>
      </dgm:t>
    </dgm:pt>
    <dgm:pt modelId="{0D2EB638-8CA3-4A46-A340-23C67D496131}" type="pres">
      <dgm:prSet presAssocID="{14F99C3C-0CB7-44E5-99A7-33E1280F9E92}" presName="theList" presStyleCnt="0">
        <dgm:presLayoutVars>
          <dgm:dir/>
          <dgm:animLvl val="lvl"/>
          <dgm:resizeHandles val="exact"/>
        </dgm:presLayoutVars>
      </dgm:prSet>
      <dgm:spPr/>
      <dgm:t>
        <a:bodyPr/>
        <a:lstStyle/>
        <a:p>
          <a:endParaRPr lang="es-EC"/>
        </a:p>
      </dgm:t>
    </dgm:pt>
    <dgm:pt modelId="{B866BDD2-06B6-41D1-B4DC-E9DB56B1A6EB}" type="pres">
      <dgm:prSet presAssocID="{CEC78F09-A51B-4448-97FA-22DE0CA36B7D}" presName="compNode" presStyleCnt="0"/>
      <dgm:spPr/>
    </dgm:pt>
    <dgm:pt modelId="{48BA739C-E557-46D8-968F-7BFC915E12C4}" type="pres">
      <dgm:prSet presAssocID="{CEC78F09-A51B-4448-97FA-22DE0CA36B7D}" presName="aNode" presStyleLbl="bgShp" presStyleIdx="0" presStyleCnt="3"/>
      <dgm:spPr/>
      <dgm:t>
        <a:bodyPr/>
        <a:lstStyle/>
        <a:p>
          <a:endParaRPr lang="es-EC"/>
        </a:p>
      </dgm:t>
    </dgm:pt>
    <dgm:pt modelId="{1B366FD0-EDDA-4C7C-AFDD-5F06A9BAEB1A}" type="pres">
      <dgm:prSet presAssocID="{CEC78F09-A51B-4448-97FA-22DE0CA36B7D}" presName="textNode" presStyleLbl="bgShp" presStyleIdx="0" presStyleCnt="3"/>
      <dgm:spPr/>
      <dgm:t>
        <a:bodyPr/>
        <a:lstStyle/>
        <a:p>
          <a:endParaRPr lang="es-EC"/>
        </a:p>
      </dgm:t>
    </dgm:pt>
    <dgm:pt modelId="{7872D3C8-B0C3-4853-A166-5F9559AD8434}" type="pres">
      <dgm:prSet presAssocID="{CEC78F09-A51B-4448-97FA-22DE0CA36B7D}" presName="compChildNode" presStyleCnt="0"/>
      <dgm:spPr/>
    </dgm:pt>
    <dgm:pt modelId="{3C3FE9A1-22DA-4BB4-B61C-F12D979AFEBF}" type="pres">
      <dgm:prSet presAssocID="{CEC78F09-A51B-4448-97FA-22DE0CA36B7D}" presName="theInnerList" presStyleCnt="0"/>
      <dgm:spPr/>
    </dgm:pt>
    <dgm:pt modelId="{960FD711-C785-4DD2-A2D5-E6FE2A922E66}" type="pres">
      <dgm:prSet presAssocID="{42D30F90-6ECB-4FA8-9849-F165FC4D876E}" presName="childNode" presStyleLbl="node1" presStyleIdx="0" presStyleCnt="6">
        <dgm:presLayoutVars>
          <dgm:bulletEnabled val="1"/>
        </dgm:presLayoutVars>
      </dgm:prSet>
      <dgm:spPr/>
      <dgm:t>
        <a:bodyPr/>
        <a:lstStyle/>
        <a:p>
          <a:endParaRPr lang="es-EC"/>
        </a:p>
      </dgm:t>
    </dgm:pt>
    <dgm:pt modelId="{A31BBA94-480F-4752-A21A-1CA2B659A208}" type="pres">
      <dgm:prSet presAssocID="{42D30F90-6ECB-4FA8-9849-F165FC4D876E}" presName="aSpace2" presStyleCnt="0"/>
      <dgm:spPr/>
    </dgm:pt>
    <dgm:pt modelId="{EBD4DA07-C3A2-4651-8CD1-E7125152C685}" type="pres">
      <dgm:prSet presAssocID="{D733F4CB-52DB-4B15-AB08-91B97A39510B}" presName="childNode" presStyleLbl="node1" presStyleIdx="1" presStyleCnt="6">
        <dgm:presLayoutVars>
          <dgm:bulletEnabled val="1"/>
        </dgm:presLayoutVars>
      </dgm:prSet>
      <dgm:spPr/>
      <dgm:t>
        <a:bodyPr/>
        <a:lstStyle/>
        <a:p>
          <a:endParaRPr lang="es-EC"/>
        </a:p>
      </dgm:t>
    </dgm:pt>
    <dgm:pt modelId="{EC502D98-2653-403E-9E30-15BFF4293609}" type="pres">
      <dgm:prSet presAssocID="{CEC78F09-A51B-4448-97FA-22DE0CA36B7D}" presName="aSpace" presStyleCnt="0"/>
      <dgm:spPr/>
    </dgm:pt>
    <dgm:pt modelId="{28F4F155-84DF-479E-ABDF-0B3A66DA43C7}" type="pres">
      <dgm:prSet presAssocID="{AFFC220D-AC38-4FD1-900F-EC87AB24B94B}" presName="compNode" presStyleCnt="0"/>
      <dgm:spPr/>
    </dgm:pt>
    <dgm:pt modelId="{77B37E12-6BBB-4D54-901F-F30C8A9BCDEF}" type="pres">
      <dgm:prSet presAssocID="{AFFC220D-AC38-4FD1-900F-EC87AB24B94B}" presName="aNode" presStyleLbl="bgShp" presStyleIdx="1" presStyleCnt="3"/>
      <dgm:spPr/>
      <dgm:t>
        <a:bodyPr/>
        <a:lstStyle/>
        <a:p>
          <a:endParaRPr lang="es-EC"/>
        </a:p>
      </dgm:t>
    </dgm:pt>
    <dgm:pt modelId="{6F5989B8-7A9E-4BA4-B5A4-4266B7BC3F6E}" type="pres">
      <dgm:prSet presAssocID="{AFFC220D-AC38-4FD1-900F-EC87AB24B94B}" presName="textNode" presStyleLbl="bgShp" presStyleIdx="1" presStyleCnt="3"/>
      <dgm:spPr/>
      <dgm:t>
        <a:bodyPr/>
        <a:lstStyle/>
        <a:p>
          <a:endParaRPr lang="es-EC"/>
        </a:p>
      </dgm:t>
    </dgm:pt>
    <dgm:pt modelId="{F0332D6C-2CFE-4E32-B7A7-2A1543A46F39}" type="pres">
      <dgm:prSet presAssocID="{AFFC220D-AC38-4FD1-900F-EC87AB24B94B}" presName="compChildNode" presStyleCnt="0"/>
      <dgm:spPr/>
    </dgm:pt>
    <dgm:pt modelId="{CA2ECADD-5A9B-4C73-ADEE-BE51A27D3DA5}" type="pres">
      <dgm:prSet presAssocID="{AFFC220D-AC38-4FD1-900F-EC87AB24B94B}" presName="theInnerList" presStyleCnt="0"/>
      <dgm:spPr/>
    </dgm:pt>
    <dgm:pt modelId="{C20950FD-489A-4566-BD95-43951C50C7AD}" type="pres">
      <dgm:prSet presAssocID="{7F8C9196-99E7-43E6-B24D-35DEB1CE1B08}" presName="childNode" presStyleLbl="node1" presStyleIdx="2" presStyleCnt="6">
        <dgm:presLayoutVars>
          <dgm:bulletEnabled val="1"/>
        </dgm:presLayoutVars>
      </dgm:prSet>
      <dgm:spPr/>
      <dgm:t>
        <a:bodyPr/>
        <a:lstStyle/>
        <a:p>
          <a:endParaRPr lang="es-EC"/>
        </a:p>
      </dgm:t>
    </dgm:pt>
    <dgm:pt modelId="{B5909800-50E9-43F4-997F-43C8BBBFF6FC}" type="pres">
      <dgm:prSet presAssocID="{7F8C9196-99E7-43E6-B24D-35DEB1CE1B08}" presName="aSpace2" presStyleCnt="0"/>
      <dgm:spPr/>
    </dgm:pt>
    <dgm:pt modelId="{A0BC8A8A-7B80-4EC3-8940-0FE30341634B}" type="pres">
      <dgm:prSet presAssocID="{A94E554B-2B42-4836-ACDC-812F801CCF12}" presName="childNode" presStyleLbl="node1" presStyleIdx="3" presStyleCnt="6">
        <dgm:presLayoutVars>
          <dgm:bulletEnabled val="1"/>
        </dgm:presLayoutVars>
      </dgm:prSet>
      <dgm:spPr/>
      <dgm:t>
        <a:bodyPr/>
        <a:lstStyle/>
        <a:p>
          <a:endParaRPr lang="es-EC"/>
        </a:p>
      </dgm:t>
    </dgm:pt>
    <dgm:pt modelId="{CBCD97E9-F493-499D-8D5A-455C47CDD33C}" type="pres">
      <dgm:prSet presAssocID="{AFFC220D-AC38-4FD1-900F-EC87AB24B94B}" presName="aSpace" presStyleCnt="0"/>
      <dgm:spPr/>
    </dgm:pt>
    <dgm:pt modelId="{D0887510-A35F-4F55-A2F6-F1CA6F7401D1}" type="pres">
      <dgm:prSet presAssocID="{7055B72C-D755-4D9F-8BE9-A3E30127EA8A}" presName="compNode" presStyleCnt="0"/>
      <dgm:spPr/>
    </dgm:pt>
    <dgm:pt modelId="{C39C744B-CB9A-43A9-AB7F-6B675A9363DF}" type="pres">
      <dgm:prSet presAssocID="{7055B72C-D755-4D9F-8BE9-A3E30127EA8A}" presName="aNode" presStyleLbl="bgShp" presStyleIdx="2" presStyleCnt="3"/>
      <dgm:spPr/>
      <dgm:t>
        <a:bodyPr/>
        <a:lstStyle/>
        <a:p>
          <a:endParaRPr lang="es-EC"/>
        </a:p>
      </dgm:t>
    </dgm:pt>
    <dgm:pt modelId="{AB8AAEE8-E522-4F45-BC20-4752228F037D}" type="pres">
      <dgm:prSet presAssocID="{7055B72C-D755-4D9F-8BE9-A3E30127EA8A}" presName="textNode" presStyleLbl="bgShp" presStyleIdx="2" presStyleCnt="3"/>
      <dgm:spPr/>
      <dgm:t>
        <a:bodyPr/>
        <a:lstStyle/>
        <a:p>
          <a:endParaRPr lang="es-EC"/>
        </a:p>
      </dgm:t>
    </dgm:pt>
    <dgm:pt modelId="{5623C805-8D7F-4033-AD78-FD643CA6815D}" type="pres">
      <dgm:prSet presAssocID="{7055B72C-D755-4D9F-8BE9-A3E30127EA8A}" presName="compChildNode" presStyleCnt="0"/>
      <dgm:spPr/>
    </dgm:pt>
    <dgm:pt modelId="{854AFDD0-A95B-478B-AE1B-FCD2E6FBA032}" type="pres">
      <dgm:prSet presAssocID="{7055B72C-D755-4D9F-8BE9-A3E30127EA8A}" presName="theInnerList" presStyleCnt="0"/>
      <dgm:spPr/>
    </dgm:pt>
    <dgm:pt modelId="{2C61B55F-F3D3-4E9C-825F-372BE7A4B4B1}" type="pres">
      <dgm:prSet presAssocID="{C4967490-733B-48AA-A945-0A6EE4DAF0DA}" presName="childNode" presStyleLbl="node1" presStyleIdx="4" presStyleCnt="6">
        <dgm:presLayoutVars>
          <dgm:bulletEnabled val="1"/>
        </dgm:presLayoutVars>
      </dgm:prSet>
      <dgm:spPr/>
      <dgm:t>
        <a:bodyPr/>
        <a:lstStyle/>
        <a:p>
          <a:endParaRPr lang="es-EC"/>
        </a:p>
      </dgm:t>
    </dgm:pt>
    <dgm:pt modelId="{7091BACD-69BD-4D96-B23D-8A867B503780}" type="pres">
      <dgm:prSet presAssocID="{C4967490-733B-48AA-A945-0A6EE4DAF0DA}" presName="aSpace2" presStyleCnt="0"/>
      <dgm:spPr/>
    </dgm:pt>
    <dgm:pt modelId="{FCE1E6FE-60DB-443A-8B68-2A73E8D03D2F}" type="pres">
      <dgm:prSet presAssocID="{957A6812-A1A6-4C82-8B81-54DD9B0AEF66}" presName="childNode" presStyleLbl="node1" presStyleIdx="5" presStyleCnt="6">
        <dgm:presLayoutVars>
          <dgm:bulletEnabled val="1"/>
        </dgm:presLayoutVars>
      </dgm:prSet>
      <dgm:spPr/>
      <dgm:t>
        <a:bodyPr/>
        <a:lstStyle/>
        <a:p>
          <a:endParaRPr lang="es-EC"/>
        </a:p>
      </dgm:t>
    </dgm:pt>
  </dgm:ptLst>
  <dgm:cxnLst>
    <dgm:cxn modelId="{22627D3E-98C3-4B34-B508-0E6FE42B8384}" type="presOf" srcId="{957A6812-A1A6-4C82-8B81-54DD9B0AEF66}" destId="{FCE1E6FE-60DB-443A-8B68-2A73E8D03D2F}" srcOrd="0" destOrd="0" presId="urn:microsoft.com/office/officeart/2005/8/layout/lProcess2"/>
    <dgm:cxn modelId="{DE87E044-2740-4054-871D-78FDD175A2DB}" type="presOf" srcId="{14F99C3C-0CB7-44E5-99A7-33E1280F9E92}" destId="{0D2EB638-8CA3-4A46-A340-23C67D496131}" srcOrd="0" destOrd="0" presId="urn:microsoft.com/office/officeart/2005/8/layout/lProcess2"/>
    <dgm:cxn modelId="{30CC51EF-A910-48D6-8CD0-9815CBBC982C}" type="presOf" srcId="{C4967490-733B-48AA-A945-0A6EE4DAF0DA}" destId="{2C61B55F-F3D3-4E9C-825F-372BE7A4B4B1}" srcOrd="0" destOrd="0" presId="urn:microsoft.com/office/officeart/2005/8/layout/lProcess2"/>
    <dgm:cxn modelId="{01F29CB5-B1E4-42F0-84E0-1D3EBF85B1B7}" type="presOf" srcId="{AFFC220D-AC38-4FD1-900F-EC87AB24B94B}" destId="{6F5989B8-7A9E-4BA4-B5A4-4266B7BC3F6E}" srcOrd="1" destOrd="0" presId="urn:microsoft.com/office/officeart/2005/8/layout/lProcess2"/>
    <dgm:cxn modelId="{2453C764-08AD-4B21-9296-6897E88B360B}" srcId="{CEC78F09-A51B-4448-97FA-22DE0CA36B7D}" destId="{D733F4CB-52DB-4B15-AB08-91B97A39510B}" srcOrd="1" destOrd="0" parTransId="{967D704F-4BE2-4709-B68F-3D2262CD6D66}" sibTransId="{C64AC724-866C-412A-9A14-DDD81B49D509}"/>
    <dgm:cxn modelId="{1FB22E58-B255-4EA6-9E94-44DE02872F7A}" type="presOf" srcId="{CEC78F09-A51B-4448-97FA-22DE0CA36B7D}" destId="{1B366FD0-EDDA-4C7C-AFDD-5F06A9BAEB1A}" srcOrd="1" destOrd="0" presId="urn:microsoft.com/office/officeart/2005/8/layout/lProcess2"/>
    <dgm:cxn modelId="{F3E0F60D-BD37-4B9E-8685-A32E5E9103FD}" srcId="{14F99C3C-0CB7-44E5-99A7-33E1280F9E92}" destId="{CEC78F09-A51B-4448-97FA-22DE0CA36B7D}" srcOrd="0" destOrd="0" parTransId="{02D58508-1295-44CA-B297-6FAF8DC70FD0}" sibTransId="{22AD4CEF-2423-4E6A-8A7B-85313F5FCDF6}"/>
    <dgm:cxn modelId="{EB3137F5-13A4-42CC-999B-FDC8F01BE333}" type="presOf" srcId="{7F8C9196-99E7-43E6-B24D-35DEB1CE1B08}" destId="{C20950FD-489A-4566-BD95-43951C50C7AD}" srcOrd="0" destOrd="0" presId="urn:microsoft.com/office/officeart/2005/8/layout/lProcess2"/>
    <dgm:cxn modelId="{4BF034BE-A2D6-47D7-B78B-E6123C8FC342}" srcId="{7055B72C-D755-4D9F-8BE9-A3E30127EA8A}" destId="{957A6812-A1A6-4C82-8B81-54DD9B0AEF66}" srcOrd="1" destOrd="0" parTransId="{B5531E00-3046-4C28-837F-F173AA8DA46A}" sibTransId="{0AA10840-92A2-4A54-BB43-EC2260F0250D}"/>
    <dgm:cxn modelId="{A582D8B2-380D-4748-87EE-DA510B194850}" srcId="{14F99C3C-0CB7-44E5-99A7-33E1280F9E92}" destId="{7055B72C-D755-4D9F-8BE9-A3E30127EA8A}" srcOrd="2" destOrd="0" parTransId="{F1B41CA6-4F3B-4285-AECB-1E818385FB0D}" sibTransId="{F747B1B9-4DEC-4392-A087-BF42383903CF}"/>
    <dgm:cxn modelId="{6E9A03BC-1039-433B-B310-85C20DFC9911}" type="presOf" srcId="{7055B72C-D755-4D9F-8BE9-A3E30127EA8A}" destId="{AB8AAEE8-E522-4F45-BC20-4752228F037D}" srcOrd="1" destOrd="0" presId="urn:microsoft.com/office/officeart/2005/8/layout/lProcess2"/>
    <dgm:cxn modelId="{C5CE5C34-CCC4-4596-A2A5-FFE6D4B68153}" srcId="{14F99C3C-0CB7-44E5-99A7-33E1280F9E92}" destId="{AFFC220D-AC38-4FD1-900F-EC87AB24B94B}" srcOrd="1" destOrd="0" parTransId="{8646B111-41F4-4D79-8B2A-3055ECBBD257}" sibTransId="{0EDE962B-036F-4CCD-92B6-B6BDF8FDC70D}"/>
    <dgm:cxn modelId="{D02DC760-F8EE-4C78-804B-DD48FE3F2DAB}" type="presOf" srcId="{CEC78F09-A51B-4448-97FA-22DE0CA36B7D}" destId="{48BA739C-E557-46D8-968F-7BFC915E12C4}" srcOrd="0" destOrd="0" presId="urn:microsoft.com/office/officeart/2005/8/layout/lProcess2"/>
    <dgm:cxn modelId="{1FA2A9D4-A12B-461D-B8AF-123FCEB3839B}" srcId="{CEC78F09-A51B-4448-97FA-22DE0CA36B7D}" destId="{42D30F90-6ECB-4FA8-9849-F165FC4D876E}" srcOrd="0" destOrd="0" parTransId="{B4901785-74CA-49FA-83EB-D9D9D73F3BE2}" sibTransId="{822F1608-B9DE-416E-89D8-431925E59E5B}"/>
    <dgm:cxn modelId="{4D49D86B-1745-49DA-8117-5C862FA33FDD}" srcId="{7055B72C-D755-4D9F-8BE9-A3E30127EA8A}" destId="{C4967490-733B-48AA-A945-0A6EE4DAF0DA}" srcOrd="0" destOrd="0" parTransId="{98A8FE0E-69A2-4CEA-AB7E-FADBDE66013C}" sibTransId="{5ECE7BAD-80AA-448A-81EC-4615BA2E368E}"/>
    <dgm:cxn modelId="{96270D6E-C881-4AEF-8B7F-8DF5705A1EAA}" srcId="{AFFC220D-AC38-4FD1-900F-EC87AB24B94B}" destId="{A94E554B-2B42-4836-ACDC-812F801CCF12}" srcOrd="1" destOrd="0" parTransId="{F1C7E71D-1F94-4460-9B70-02B5A52C0FD9}" sibTransId="{1A7F62C0-29EF-4BDB-9E17-36AD4CCA4EB8}"/>
    <dgm:cxn modelId="{64DA31A4-AB1E-4C18-9986-FEBB0D1634AC}" type="presOf" srcId="{42D30F90-6ECB-4FA8-9849-F165FC4D876E}" destId="{960FD711-C785-4DD2-A2D5-E6FE2A922E66}" srcOrd="0" destOrd="0" presId="urn:microsoft.com/office/officeart/2005/8/layout/lProcess2"/>
    <dgm:cxn modelId="{A4E07CA2-6B9D-4C04-BED0-4C3DD60DC0DC}" type="presOf" srcId="{D733F4CB-52DB-4B15-AB08-91B97A39510B}" destId="{EBD4DA07-C3A2-4651-8CD1-E7125152C685}" srcOrd="0" destOrd="0" presId="urn:microsoft.com/office/officeart/2005/8/layout/lProcess2"/>
    <dgm:cxn modelId="{C7D8A03F-95AB-4059-977A-2F990F973546}" srcId="{AFFC220D-AC38-4FD1-900F-EC87AB24B94B}" destId="{7F8C9196-99E7-43E6-B24D-35DEB1CE1B08}" srcOrd="0" destOrd="0" parTransId="{5EECFA7C-85F8-4800-B2CD-4F25D491139B}" sibTransId="{CE7DEF39-5881-4B8D-93E8-C027B5B8463A}"/>
    <dgm:cxn modelId="{569C8495-6CEE-4245-9611-15EE8D229921}" type="presOf" srcId="{A94E554B-2B42-4836-ACDC-812F801CCF12}" destId="{A0BC8A8A-7B80-4EC3-8940-0FE30341634B}" srcOrd="0" destOrd="0" presId="urn:microsoft.com/office/officeart/2005/8/layout/lProcess2"/>
    <dgm:cxn modelId="{46F4EE93-B48B-4AFB-B846-39F1A3F19638}" type="presOf" srcId="{7055B72C-D755-4D9F-8BE9-A3E30127EA8A}" destId="{C39C744B-CB9A-43A9-AB7F-6B675A9363DF}" srcOrd="0" destOrd="0" presId="urn:microsoft.com/office/officeart/2005/8/layout/lProcess2"/>
    <dgm:cxn modelId="{13813ACB-1593-459D-AF50-5D02D39CE069}" type="presOf" srcId="{AFFC220D-AC38-4FD1-900F-EC87AB24B94B}" destId="{77B37E12-6BBB-4D54-901F-F30C8A9BCDEF}" srcOrd="0" destOrd="0" presId="urn:microsoft.com/office/officeart/2005/8/layout/lProcess2"/>
    <dgm:cxn modelId="{7845AE7C-EC01-4CE4-A133-0451FEC8DF92}" type="presParOf" srcId="{0D2EB638-8CA3-4A46-A340-23C67D496131}" destId="{B866BDD2-06B6-41D1-B4DC-E9DB56B1A6EB}" srcOrd="0" destOrd="0" presId="urn:microsoft.com/office/officeart/2005/8/layout/lProcess2"/>
    <dgm:cxn modelId="{9B333514-3489-43C0-A619-EA962209D1AD}" type="presParOf" srcId="{B866BDD2-06B6-41D1-B4DC-E9DB56B1A6EB}" destId="{48BA739C-E557-46D8-968F-7BFC915E12C4}" srcOrd="0" destOrd="0" presId="urn:microsoft.com/office/officeart/2005/8/layout/lProcess2"/>
    <dgm:cxn modelId="{ECE26441-1ABE-46F6-AF2E-F2B64581148E}" type="presParOf" srcId="{B866BDD2-06B6-41D1-B4DC-E9DB56B1A6EB}" destId="{1B366FD0-EDDA-4C7C-AFDD-5F06A9BAEB1A}" srcOrd="1" destOrd="0" presId="urn:microsoft.com/office/officeart/2005/8/layout/lProcess2"/>
    <dgm:cxn modelId="{A65D03E2-C8F8-4D91-941B-8CD63A239167}" type="presParOf" srcId="{B866BDD2-06B6-41D1-B4DC-E9DB56B1A6EB}" destId="{7872D3C8-B0C3-4853-A166-5F9559AD8434}" srcOrd="2" destOrd="0" presId="urn:microsoft.com/office/officeart/2005/8/layout/lProcess2"/>
    <dgm:cxn modelId="{500A0E6B-43A2-44B0-9A44-87117D12A6FB}" type="presParOf" srcId="{7872D3C8-B0C3-4853-A166-5F9559AD8434}" destId="{3C3FE9A1-22DA-4BB4-B61C-F12D979AFEBF}" srcOrd="0" destOrd="0" presId="urn:microsoft.com/office/officeart/2005/8/layout/lProcess2"/>
    <dgm:cxn modelId="{C0AC9C55-A7FD-45FC-8717-EE579C15E60B}" type="presParOf" srcId="{3C3FE9A1-22DA-4BB4-B61C-F12D979AFEBF}" destId="{960FD711-C785-4DD2-A2D5-E6FE2A922E66}" srcOrd="0" destOrd="0" presId="urn:microsoft.com/office/officeart/2005/8/layout/lProcess2"/>
    <dgm:cxn modelId="{293A6A4B-1950-4656-B446-D64384803B12}" type="presParOf" srcId="{3C3FE9A1-22DA-4BB4-B61C-F12D979AFEBF}" destId="{A31BBA94-480F-4752-A21A-1CA2B659A208}" srcOrd="1" destOrd="0" presId="urn:microsoft.com/office/officeart/2005/8/layout/lProcess2"/>
    <dgm:cxn modelId="{59CF62F1-9B04-41E5-B859-D84FA5BBFDC2}" type="presParOf" srcId="{3C3FE9A1-22DA-4BB4-B61C-F12D979AFEBF}" destId="{EBD4DA07-C3A2-4651-8CD1-E7125152C685}" srcOrd="2" destOrd="0" presId="urn:microsoft.com/office/officeart/2005/8/layout/lProcess2"/>
    <dgm:cxn modelId="{0631CC14-A1B1-4557-8BC1-AECE6B9441BD}" type="presParOf" srcId="{0D2EB638-8CA3-4A46-A340-23C67D496131}" destId="{EC502D98-2653-403E-9E30-15BFF4293609}" srcOrd="1" destOrd="0" presId="urn:microsoft.com/office/officeart/2005/8/layout/lProcess2"/>
    <dgm:cxn modelId="{06BC19AD-57C1-4183-96F8-0BCA61F065ED}" type="presParOf" srcId="{0D2EB638-8CA3-4A46-A340-23C67D496131}" destId="{28F4F155-84DF-479E-ABDF-0B3A66DA43C7}" srcOrd="2" destOrd="0" presId="urn:microsoft.com/office/officeart/2005/8/layout/lProcess2"/>
    <dgm:cxn modelId="{BC0F5DEE-31B0-430B-90A6-26F67F2BDCFE}" type="presParOf" srcId="{28F4F155-84DF-479E-ABDF-0B3A66DA43C7}" destId="{77B37E12-6BBB-4D54-901F-F30C8A9BCDEF}" srcOrd="0" destOrd="0" presId="urn:microsoft.com/office/officeart/2005/8/layout/lProcess2"/>
    <dgm:cxn modelId="{E783D8E4-64C6-4C3B-8FD8-F11419A37CEF}" type="presParOf" srcId="{28F4F155-84DF-479E-ABDF-0B3A66DA43C7}" destId="{6F5989B8-7A9E-4BA4-B5A4-4266B7BC3F6E}" srcOrd="1" destOrd="0" presId="urn:microsoft.com/office/officeart/2005/8/layout/lProcess2"/>
    <dgm:cxn modelId="{17A2203E-7AE2-46FE-B23A-70195CD9FA93}" type="presParOf" srcId="{28F4F155-84DF-479E-ABDF-0B3A66DA43C7}" destId="{F0332D6C-2CFE-4E32-B7A7-2A1543A46F39}" srcOrd="2" destOrd="0" presId="urn:microsoft.com/office/officeart/2005/8/layout/lProcess2"/>
    <dgm:cxn modelId="{3B4E52BD-EBF4-4FDB-B67E-447CF3B58851}" type="presParOf" srcId="{F0332D6C-2CFE-4E32-B7A7-2A1543A46F39}" destId="{CA2ECADD-5A9B-4C73-ADEE-BE51A27D3DA5}" srcOrd="0" destOrd="0" presId="urn:microsoft.com/office/officeart/2005/8/layout/lProcess2"/>
    <dgm:cxn modelId="{D06295F9-7DCC-4CC8-96CE-FDB6D1E57651}" type="presParOf" srcId="{CA2ECADD-5A9B-4C73-ADEE-BE51A27D3DA5}" destId="{C20950FD-489A-4566-BD95-43951C50C7AD}" srcOrd="0" destOrd="0" presId="urn:microsoft.com/office/officeart/2005/8/layout/lProcess2"/>
    <dgm:cxn modelId="{A16A57F6-E623-495C-895E-6CBF474C4F74}" type="presParOf" srcId="{CA2ECADD-5A9B-4C73-ADEE-BE51A27D3DA5}" destId="{B5909800-50E9-43F4-997F-43C8BBBFF6FC}" srcOrd="1" destOrd="0" presId="urn:microsoft.com/office/officeart/2005/8/layout/lProcess2"/>
    <dgm:cxn modelId="{69685102-8E74-4873-87BD-3BCDA3D9E69D}" type="presParOf" srcId="{CA2ECADD-5A9B-4C73-ADEE-BE51A27D3DA5}" destId="{A0BC8A8A-7B80-4EC3-8940-0FE30341634B}" srcOrd="2" destOrd="0" presId="urn:microsoft.com/office/officeart/2005/8/layout/lProcess2"/>
    <dgm:cxn modelId="{77D0415C-2480-4838-8860-338FAF83542E}" type="presParOf" srcId="{0D2EB638-8CA3-4A46-A340-23C67D496131}" destId="{CBCD97E9-F493-499D-8D5A-455C47CDD33C}" srcOrd="3" destOrd="0" presId="urn:microsoft.com/office/officeart/2005/8/layout/lProcess2"/>
    <dgm:cxn modelId="{2D1C9D0E-B2D7-4B35-8903-6D062AF6AA3D}" type="presParOf" srcId="{0D2EB638-8CA3-4A46-A340-23C67D496131}" destId="{D0887510-A35F-4F55-A2F6-F1CA6F7401D1}" srcOrd="4" destOrd="0" presId="urn:microsoft.com/office/officeart/2005/8/layout/lProcess2"/>
    <dgm:cxn modelId="{284EF3BD-75F1-4D85-A2AC-DAE2D19B079E}" type="presParOf" srcId="{D0887510-A35F-4F55-A2F6-F1CA6F7401D1}" destId="{C39C744B-CB9A-43A9-AB7F-6B675A9363DF}" srcOrd="0" destOrd="0" presId="urn:microsoft.com/office/officeart/2005/8/layout/lProcess2"/>
    <dgm:cxn modelId="{144EAF6D-DC65-4D7E-BE30-784ECB70E1F3}" type="presParOf" srcId="{D0887510-A35F-4F55-A2F6-F1CA6F7401D1}" destId="{AB8AAEE8-E522-4F45-BC20-4752228F037D}" srcOrd="1" destOrd="0" presId="urn:microsoft.com/office/officeart/2005/8/layout/lProcess2"/>
    <dgm:cxn modelId="{E9FCA6DF-F60C-4B5F-B585-20A78437681C}" type="presParOf" srcId="{D0887510-A35F-4F55-A2F6-F1CA6F7401D1}" destId="{5623C805-8D7F-4033-AD78-FD643CA6815D}" srcOrd="2" destOrd="0" presId="urn:microsoft.com/office/officeart/2005/8/layout/lProcess2"/>
    <dgm:cxn modelId="{14C6F2A2-BCA5-42D4-89A4-5D5750DC3F69}" type="presParOf" srcId="{5623C805-8D7F-4033-AD78-FD643CA6815D}" destId="{854AFDD0-A95B-478B-AE1B-FCD2E6FBA032}" srcOrd="0" destOrd="0" presId="urn:microsoft.com/office/officeart/2005/8/layout/lProcess2"/>
    <dgm:cxn modelId="{F8CA1444-CC72-4DBA-812F-530476A92862}" type="presParOf" srcId="{854AFDD0-A95B-478B-AE1B-FCD2E6FBA032}" destId="{2C61B55F-F3D3-4E9C-825F-372BE7A4B4B1}" srcOrd="0" destOrd="0" presId="urn:microsoft.com/office/officeart/2005/8/layout/lProcess2"/>
    <dgm:cxn modelId="{89F41D6E-210D-4DF9-8624-BE0090381EFD}" type="presParOf" srcId="{854AFDD0-A95B-478B-AE1B-FCD2E6FBA032}" destId="{7091BACD-69BD-4D96-B23D-8A867B503780}" srcOrd="1" destOrd="0" presId="urn:microsoft.com/office/officeart/2005/8/layout/lProcess2"/>
    <dgm:cxn modelId="{85884D6F-E433-4042-854A-B6C576364E95}" type="presParOf" srcId="{854AFDD0-A95B-478B-AE1B-FCD2E6FBA032}" destId="{FCE1E6FE-60DB-443A-8B68-2A73E8D03D2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135439-97AF-4A9D-BF6E-A5FE20B5E86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45F9AC63-2061-46C4-97CA-A59B101A4F26}">
      <dgm:prSet phldrT="[Texto]"/>
      <dgm:spPr/>
      <dgm:t>
        <a:bodyPr/>
        <a:lstStyle/>
        <a:p>
          <a:pPr algn="l"/>
          <a:r>
            <a:rPr lang="es-EC" dirty="0" smtClean="0"/>
            <a:t>El análisis de las Fuerzas de Porter en la empresa, denotan su desarrollo dentro una industria con un nivel intermedio, sobre el poder de negociación. Siendo la posición del negocio promedio equilibrado, de acuerdo a la matriz General Electric.</a:t>
          </a:r>
          <a:endParaRPr lang="es-EC" dirty="0"/>
        </a:p>
      </dgm:t>
    </dgm:pt>
    <dgm:pt modelId="{4BA6A05C-377F-44CD-A6C2-B0993109CEFB}" type="parTrans" cxnId="{C4361487-6CB6-4D19-AFC9-5A0507AB7D51}">
      <dgm:prSet/>
      <dgm:spPr/>
      <dgm:t>
        <a:bodyPr/>
        <a:lstStyle/>
        <a:p>
          <a:endParaRPr lang="es-EC"/>
        </a:p>
      </dgm:t>
    </dgm:pt>
    <dgm:pt modelId="{9086D8DB-B677-4331-9D21-CCD47CFA880C}" type="sibTrans" cxnId="{C4361487-6CB6-4D19-AFC9-5A0507AB7D51}">
      <dgm:prSet/>
      <dgm:spPr/>
      <dgm:t>
        <a:bodyPr/>
        <a:lstStyle/>
        <a:p>
          <a:endParaRPr lang="es-EC"/>
        </a:p>
      </dgm:t>
    </dgm:pt>
    <dgm:pt modelId="{456CBB7E-CC5E-4500-AE12-FEB0BCCF988B}">
      <dgm:prSet phldrT="[Texto]"/>
      <dgm:spPr/>
      <dgm:t>
        <a:bodyPr/>
        <a:lstStyle/>
        <a:p>
          <a:r>
            <a:rPr lang="es-EC" dirty="0" smtClean="0"/>
            <a:t>Existe en el sector una creciente demanda insatisfecha que respalda la gestión de la empresa, proyectándola a seguir participando en el mercado.</a:t>
          </a:r>
          <a:endParaRPr lang="es-EC" dirty="0"/>
        </a:p>
      </dgm:t>
    </dgm:pt>
    <dgm:pt modelId="{60AABEA8-8D29-4BC7-839C-8155FC08EAF3}" type="parTrans" cxnId="{38D03DA6-2472-4816-830B-05A5C338D976}">
      <dgm:prSet/>
      <dgm:spPr/>
      <dgm:t>
        <a:bodyPr/>
        <a:lstStyle/>
        <a:p>
          <a:endParaRPr lang="es-EC"/>
        </a:p>
      </dgm:t>
    </dgm:pt>
    <dgm:pt modelId="{C38F0706-F46A-470E-BF8C-5B45E7E39DA6}" type="sibTrans" cxnId="{38D03DA6-2472-4816-830B-05A5C338D976}">
      <dgm:prSet/>
      <dgm:spPr/>
      <dgm:t>
        <a:bodyPr/>
        <a:lstStyle/>
        <a:p>
          <a:endParaRPr lang="es-EC"/>
        </a:p>
      </dgm:t>
    </dgm:pt>
    <dgm:pt modelId="{D7137B66-8380-47B5-B755-23E51E60AF0B}" type="pres">
      <dgm:prSet presAssocID="{DF135439-97AF-4A9D-BF6E-A5FE20B5E86C}" presName="outerComposite" presStyleCnt="0">
        <dgm:presLayoutVars>
          <dgm:chMax val="5"/>
          <dgm:dir/>
          <dgm:resizeHandles val="exact"/>
        </dgm:presLayoutVars>
      </dgm:prSet>
      <dgm:spPr/>
      <dgm:t>
        <a:bodyPr/>
        <a:lstStyle/>
        <a:p>
          <a:endParaRPr lang="es-EC"/>
        </a:p>
      </dgm:t>
    </dgm:pt>
    <dgm:pt modelId="{328AF38F-84F0-432D-867A-0C8907392A30}" type="pres">
      <dgm:prSet presAssocID="{DF135439-97AF-4A9D-BF6E-A5FE20B5E86C}" presName="dummyMaxCanvas" presStyleCnt="0">
        <dgm:presLayoutVars/>
      </dgm:prSet>
      <dgm:spPr/>
    </dgm:pt>
    <dgm:pt modelId="{46D61387-1F42-420F-B43B-49F9B634166A}" type="pres">
      <dgm:prSet presAssocID="{DF135439-97AF-4A9D-BF6E-A5FE20B5E86C}" presName="TwoNodes_1" presStyleLbl="node1" presStyleIdx="0" presStyleCnt="2">
        <dgm:presLayoutVars>
          <dgm:bulletEnabled val="1"/>
        </dgm:presLayoutVars>
      </dgm:prSet>
      <dgm:spPr/>
      <dgm:t>
        <a:bodyPr/>
        <a:lstStyle/>
        <a:p>
          <a:endParaRPr lang="es-EC"/>
        </a:p>
      </dgm:t>
    </dgm:pt>
    <dgm:pt modelId="{7A28D82F-FDB1-4ADB-96EF-47297F787F28}" type="pres">
      <dgm:prSet presAssocID="{DF135439-97AF-4A9D-BF6E-A5FE20B5E86C}" presName="TwoNodes_2" presStyleLbl="node1" presStyleIdx="1" presStyleCnt="2">
        <dgm:presLayoutVars>
          <dgm:bulletEnabled val="1"/>
        </dgm:presLayoutVars>
      </dgm:prSet>
      <dgm:spPr/>
      <dgm:t>
        <a:bodyPr/>
        <a:lstStyle/>
        <a:p>
          <a:endParaRPr lang="es-EC"/>
        </a:p>
      </dgm:t>
    </dgm:pt>
    <dgm:pt modelId="{A99F8C78-B1F9-4722-804B-6350FEE15CE4}" type="pres">
      <dgm:prSet presAssocID="{DF135439-97AF-4A9D-BF6E-A5FE20B5E86C}" presName="TwoConn_1-2" presStyleLbl="fgAccFollowNode1" presStyleIdx="0" presStyleCnt="1">
        <dgm:presLayoutVars>
          <dgm:bulletEnabled val="1"/>
        </dgm:presLayoutVars>
      </dgm:prSet>
      <dgm:spPr/>
      <dgm:t>
        <a:bodyPr/>
        <a:lstStyle/>
        <a:p>
          <a:endParaRPr lang="es-EC"/>
        </a:p>
      </dgm:t>
    </dgm:pt>
    <dgm:pt modelId="{59B839B4-64FF-4DA5-B176-38957863D724}" type="pres">
      <dgm:prSet presAssocID="{DF135439-97AF-4A9D-BF6E-A5FE20B5E86C}" presName="TwoNodes_1_text" presStyleLbl="node1" presStyleIdx="1" presStyleCnt="2">
        <dgm:presLayoutVars>
          <dgm:bulletEnabled val="1"/>
        </dgm:presLayoutVars>
      </dgm:prSet>
      <dgm:spPr/>
      <dgm:t>
        <a:bodyPr/>
        <a:lstStyle/>
        <a:p>
          <a:endParaRPr lang="es-EC"/>
        </a:p>
      </dgm:t>
    </dgm:pt>
    <dgm:pt modelId="{C7954C2C-03E5-4992-A6AE-EA1F4D0F1FE0}" type="pres">
      <dgm:prSet presAssocID="{DF135439-97AF-4A9D-BF6E-A5FE20B5E86C}" presName="TwoNodes_2_text" presStyleLbl="node1" presStyleIdx="1" presStyleCnt="2">
        <dgm:presLayoutVars>
          <dgm:bulletEnabled val="1"/>
        </dgm:presLayoutVars>
      </dgm:prSet>
      <dgm:spPr/>
      <dgm:t>
        <a:bodyPr/>
        <a:lstStyle/>
        <a:p>
          <a:endParaRPr lang="es-EC"/>
        </a:p>
      </dgm:t>
    </dgm:pt>
  </dgm:ptLst>
  <dgm:cxnLst>
    <dgm:cxn modelId="{E0C8B5D6-72E4-4675-ADF1-D0D7D55E6A48}" type="presOf" srcId="{45F9AC63-2061-46C4-97CA-A59B101A4F26}" destId="{46D61387-1F42-420F-B43B-49F9B634166A}" srcOrd="0" destOrd="0" presId="urn:microsoft.com/office/officeart/2005/8/layout/vProcess5"/>
    <dgm:cxn modelId="{38D03DA6-2472-4816-830B-05A5C338D976}" srcId="{DF135439-97AF-4A9D-BF6E-A5FE20B5E86C}" destId="{456CBB7E-CC5E-4500-AE12-FEB0BCCF988B}" srcOrd="1" destOrd="0" parTransId="{60AABEA8-8D29-4BC7-839C-8155FC08EAF3}" sibTransId="{C38F0706-F46A-470E-BF8C-5B45E7E39DA6}"/>
    <dgm:cxn modelId="{37A36292-F81B-4B40-9E00-4B14C6EB5BE5}" type="presOf" srcId="{9086D8DB-B677-4331-9D21-CCD47CFA880C}" destId="{A99F8C78-B1F9-4722-804B-6350FEE15CE4}" srcOrd="0" destOrd="0" presId="urn:microsoft.com/office/officeart/2005/8/layout/vProcess5"/>
    <dgm:cxn modelId="{73FB6A3C-68C3-42C2-B18B-08883D89AB32}" type="presOf" srcId="{456CBB7E-CC5E-4500-AE12-FEB0BCCF988B}" destId="{7A28D82F-FDB1-4ADB-96EF-47297F787F28}" srcOrd="0" destOrd="0" presId="urn:microsoft.com/office/officeart/2005/8/layout/vProcess5"/>
    <dgm:cxn modelId="{C4361487-6CB6-4D19-AFC9-5A0507AB7D51}" srcId="{DF135439-97AF-4A9D-BF6E-A5FE20B5E86C}" destId="{45F9AC63-2061-46C4-97CA-A59B101A4F26}" srcOrd="0" destOrd="0" parTransId="{4BA6A05C-377F-44CD-A6C2-B0993109CEFB}" sibTransId="{9086D8DB-B677-4331-9D21-CCD47CFA880C}"/>
    <dgm:cxn modelId="{BCF3B1E3-1815-44BB-A03A-2F1DE8D3F0C8}" type="presOf" srcId="{456CBB7E-CC5E-4500-AE12-FEB0BCCF988B}" destId="{C7954C2C-03E5-4992-A6AE-EA1F4D0F1FE0}" srcOrd="1" destOrd="0" presId="urn:microsoft.com/office/officeart/2005/8/layout/vProcess5"/>
    <dgm:cxn modelId="{A97348E7-2944-4BDB-9995-7BEF6A8F1EE2}" type="presOf" srcId="{45F9AC63-2061-46C4-97CA-A59B101A4F26}" destId="{59B839B4-64FF-4DA5-B176-38957863D724}" srcOrd="1" destOrd="0" presId="urn:microsoft.com/office/officeart/2005/8/layout/vProcess5"/>
    <dgm:cxn modelId="{1E2C1795-A92A-4216-883C-151A542AC61A}" type="presOf" srcId="{DF135439-97AF-4A9D-BF6E-A5FE20B5E86C}" destId="{D7137B66-8380-47B5-B755-23E51E60AF0B}" srcOrd="0" destOrd="0" presId="urn:microsoft.com/office/officeart/2005/8/layout/vProcess5"/>
    <dgm:cxn modelId="{4ED11B27-D053-4622-BE31-7ADD0D2181FA}" type="presParOf" srcId="{D7137B66-8380-47B5-B755-23E51E60AF0B}" destId="{328AF38F-84F0-432D-867A-0C8907392A30}" srcOrd="0" destOrd="0" presId="urn:microsoft.com/office/officeart/2005/8/layout/vProcess5"/>
    <dgm:cxn modelId="{B90C3C45-742C-4369-B43E-B537587D7F5B}" type="presParOf" srcId="{D7137B66-8380-47B5-B755-23E51E60AF0B}" destId="{46D61387-1F42-420F-B43B-49F9B634166A}" srcOrd="1" destOrd="0" presId="urn:microsoft.com/office/officeart/2005/8/layout/vProcess5"/>
    <dgm:cxn modelId="{B7DDD8E9-3EF0-4473-BF0F-609AE9D07F76}" type="presParOf" srcId="{D7137B66-8380-47B5-B755-23E51E60AF0B}" destId="{7A28D82F-FDB1-4ADB-96EF-47297F787F28}" srcOrd="2" destOrd="0" presId="urn:microsoft.com/office/officeart/2005/8/layout/vProcess5"/>
    <dgm:cxn modelId="{1AE49100-45C9-48A7-8084-18B1AE7C8E61}" type="presParOf" srcId="{D7137B66-8380-47B5-B755-23E51E60AF0B}" destId="{A99F8C78-B1F9-4722-804B-6350FEE15CE4}" srcOrd="3" destOrd="0" presId="urn:microsoft.com/office/officeart/2005/8/layout/vProcess5"/>
    <dgm:cxn modelId="{FF47C346-1634-442B-9DBA-BF764DF3B53D}" type="presParOf" srcId="{D7137B66-8380-47B5-B755-23E51E60AF0B}" destId="{59B839B4-64FF-4DA5-B176-38957863D724}" srcOrd="4" destOrd="0" presId="urn:microsoft.com/office/officeart/2005/8/layout/vProcess5"/>
    <dgm:cxn modelId="{C37B8A3E-9182-46B9-8C77-605098319AF8}" type="presParOf" srcId="{D7137B66-8380-47B5-B755-23E51E60AF0B}" destId="{C7954C2C-03E5-4992-A6AE-EA1F4D0F1FE0}"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135439-97AF-4A9D-BF6E-A5FE20B5E86C}"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C"/>
        </a:p>
      </dgm:t>
    </dgm:pt>
    <dgm:pt modelId="{45F9AC63-2061-46C4-97CA-A59B101A4F26}">
      <dgm:prSet phldrT="[Texto]"/>
      <dgm:spPr/>
      <dgm:t>
        <a:bodyPr/>
        <a:lstStyle/>
        <a:p>
          <a:pPr algn="l"/>
          <a:r>
            <a:rPr lang="es-EC" dirty="0" smtClean="0"/>
            <a:t>Gestionar con mayor eficiencia el sistema de crédito, para mitigar las debilidades existentes de falta de liquidez.</a:t>
          </a:r>
          <a:endParaRPr lang="es-EC" dirty="0"/>
        </a:p>
      </dgm:t>
    </dgm:pt>
    <dgm:pt modelId="{4BA6A05C-377F-44CD-A6C2-B0993109CEFB}" type="parTrans" cxnId="{C4361487-6CB6-4D19-AFC9-5A0507AB7D51}">
      <dgm:prSet/>
      <dgm:spPr/>
      <dgm:t>
        <a:bodyPr/>
        <a:lstStyle/>
        <a:p>
          <a:endParaRPr lang="es-EC"/>
        </a:p>
      </dgm:t>
    </dgm:pt>
    <dgm:pt modelId="{9086D8DB-B677-4331-9D21-CCD47CFA880C}" type="sibTrans" cxnId="{C4361487-6CB6-4D19-AFC9-5A0507AB7D51}">
      <dgm:prSet/>
      <dgm:spPr/>
      <dgm:t>
        <a:bodyPr/>
        <a:lstStyle/>
        <a:p>
          <a:endParaRPr lang="es-EC"/>
        </a:p>
      </dgm:t>
    </dgm:pt>
    <dgm:pt modelId="{6BEEE426-4D7A-4FC0-815B-9BE157F0371F}">
      <dgm:prSet phldrT="[Texto]"/>
      <dgm:spPr/>
      <dgm:t>
        <a:bodyPr/>
        <a:lstStyle/>
        <a:p>
          <a:r>
            <a:rPr lang="es-EC" dirty="0" smtClean="0"/>
            <a:t>Manejar presupuestos que permitan destinar mejor los recursos y proyectarse a inversiones.</a:t>
          </a:r>
          <a:endParaRPr lang="es-EC" dirty="0"/>
        </a:p>
      </dgm:t>
    </dgm:pt>
    <dgm:pt modelId="{51CF0C8F-F79F-46C3-A3E7-E5B7C3D4F7C0}" type="parTrans" cxnId="{0B2D511C-C2C1-4550-A0A1-90F9A88901DF}">
      <dgm:prSet/>
      <dgm:spPr/>
      <dgm:t>
        <a:bodyPr/>
        <a:lstStyle/>
        <a:p>
          <a:endParaRPr lang="es-EC"/>
        </a:p>
      </dgm:t>
    </dgm:pt>
    <dgm:pt modelId="{E58E06D7-02B2-490E-8BDC-5BEBFCEDF7F9}" type="sibTrans" cxnId="{0B2D511C-C2C1-4550-A0A1-90F9A88901DF}">
      <dgm:prSet/>
      <dgm:spPr/>
      <dgm:t>
        <a:bodyPr/>
        <a:lstStyle/>
        <a:p>
          <a:endParaRPr lang="es-EC"/>
        </a:p>
      </dgm:t>
    </dgm:pt>
    <dgm:pt modelId="{D7137B66-8380-47B5-B755-23E51E60AF0B}" type="pres">
      <dgm:prSet presAssocID="{DF135439-97AF-4A9D-BF6E-A5FE20B5E86C}" presName="outerComposite" presStyleCnt="0">
        <dgm:presLayoutVars>
          <dgm:chMax val="5"/>
          <dgm:dir/>
          <dgm:resizeHandles val="exact"/>
        </dgm:presLayoutVars>
      </dgm:prSet>
      <dgm:spPr/>
      <dgm:t>
        <a:bodyPr/>
        <a:lstStyle/>
        <a:p>
          <a:endParaRPr lang="es-EC"/>
        </a:p>
      </dgm:t>
    </dgm:pt>
    <dgm:pt modelId="{328AF38F-84F0-432D-867A-0C8907392A30}" type="pres">
      <dgm:prSet presAssocID="{DF135439-97AF-4A9D-BF6E-A5FE20B5E86C}" presName="dummyMaxCanvas" presStyleCnt="0">
        <dgm:presLayoutVars/>
      </dgm:prSet>
      <dgm:spPr/>
    </dgm:pt>
    <dgm:pt modelId="{14DF7EB8-9EC4-49CE-B685-DF60A5765993}" type="pres">
      <dgm:prSet presAssocID="{DF135439-97AF-4A9D-BF6E-A5FE20B5E86C}" presName="TwoNodes_1" presStyleLbl="node1" presStyleIdx="0" presStyleCnt="2">
        <dgm:presLayoutVars>
          <dgm:bulletEnabled val="1"/>
        </dgm:presLayoutVars>
      </dgm:prSet>
      <dgm:spPr/>
      <dgm:t>
        <a:bodyPr/>
        <a:lstStyle/>
        <a:p>
          <a:endParaRPr lang="es-EC"/>
        </a:p>
      </dgm:t>
    </dgm:pt>
    <dgm:pt modelId="{0726CD55-1200-4240-A486-56E98509446A}" type="pres">
      <dgm:prSet presAssocID="{DF135439-97AF-4A9D-BF6E-A5FE20B5E86C}" presName="TwoNodes_2" presStyleLbl="node1" presStyleIdx="1" presStyleCnt="2">
        <dgm:presLayoutVars>
          <dgm:bulletEnabled val="1"/>
        </dgm:presLayoutVars>
      </dgm:prSet>
      <dgm:spPr/>
      <dgm:t>
        <a:bodyPr/>
        <a:lstStyle/>
        <a:p>
          <a:endParaRPr lang="es-EC"/>
        </a:p>
      </dgm:t>
    </dgm:pt>
    <dgm:pt modelId="{53DE3D2C-A02E-4F3F-9008-39BD1B93A9B1}" type="pres">
      <dgm:prSet presAssocID="{DF135439-97AF-4A9D-BF6E-A5FE20B5E86C}" presName="TwoConn_1-2" presStyleLbl="fgAccFollowNode1" presStyleIdx="0" presStyleCnt="1">
        <dgm:presLayoutVars>
          <dgm:bulletEnabled val="1"/>
        </dgm:presLayoutVars>
      </dgm:prSet>
      <dgm:spPr/>
      <dgm:t>
        <a:bodyPr/>
        <a:lstStyle/>
        <a:p>
          <a:endParaRPr lang="es-EC"/>
        </a:p>
      </dgm:t>
    </dgm:pt>
    <dgm:pt modelId="{6BEBFC9D-EF89-43C1-9D23-F4C008F7964D}" type="pres">
      <dgm:prSet presAssocID="{DF135439-97AF-4A9D-BF6E-A5FE20B5E86C}" presName="TwoNodes_1_text" presStyleLbl="node1" presStyleIdx="1" presStyleCnt="2">
        <dgm:presLayoutVars>
          <dgm:bulletEnabled val="1"/>
        </dgm:presLayoutVars>
      </dgm:prSet>
      <dgm:spPr/>
      <dgm:t>
        <a:bodyPr/>
        <a:lstStyle/>
        <a:p>
          <a:endParaRPr lang="es-EC"/>
        </a:p>
      </dgm:t>
    </dgm:pt>
    <dgm:pt modelId="{69D26CCE-ED37-4D3E-BBD8-6ACD7A0D48E6}" type="pres">
      <dgm:prSet presAssocID="{DF135439-97AF-4A9D-BF6E-A5FE20B5E86C}" presName="TwoNodes_2_text" presStyleLbl="node1" presStyleIdx="1" presStyleCnt="2">
        <dgm:presLayoutVars>
          <dgm:bulletEnabled val="1"/>
        </dgm:presLayoutVars>
      </dgm:prSet>
      <dgm:spPr/>
      <dgm:t>
        <a:bodyPr/>
        <a:lstStyle/>
        <a:p>
          <a:endParaRPr lang="es-EC"/>
        </a:p>
      </dgm:t>
    </dgm:pt>
  </dgm:ptLst>
  <dgm:cxnLst>
    <dgm:cxn modelId="{C7502B56-F241-49BA-8225-45D6643A1D71}" type="presOf" srcId="{6BEEE426-4D7A-4FC0-815B-9BE157F0371F}" destId="{0726CD55-1200-4240-A486-56E98509446A}" srcOrd="0" destOrd="0" presId="urn:microsoft.com/office/officeart/2005/8/layout/vProcess5"/>
    <dgm:cxn modelId="{0B2D511C-C2C1-4550-A0A1-90F9A88901DF}" srcId="{DF135439-97AF-4A9D-BF6E-A5FE20B5E86C}" destId="{6BEEE426-4D7A-4FC0-815B-9BE157F0371F}" srcOrd="1" destOrd="0" parTransId="{51CF0C8F-F79F-46C3-A3E7-E5B7C3D4F7C0}" sibTransId="{E58E06D7-02B2-490E-8BDC-5BEBFCEDF7F9}"/>
    <dgm:cxn modelId="{C4361487-6CB6-4D19-AFC9-5A0507AB7D51}" srcId="{DF135439-97AF-4A9D-BF6E-A5FE20B5E86C}" destId="{45F9AC63-2061-46C4-97CA-A59B101A4F26}" srcOrd="0" destOrd="0" parTransId="{4BA6A05C-377F-44CD-A6C2-B0993109CEFB}" sibTransId="{9086D8DB-B677-4331-9D21-CCD47CFA880C}"/>
    <dgm:cxn modelId="{CAEEB7B1-0CF0-4069-AC31-2F246818AECD}" type="presOf" srcId="{45F9AC63-2061-46C4-97CA-A59B101A4F26}" destId="{6BEBFC9D-EF89-43C1-9D23-F4C008F7964D}" srcOrd="1" destOrd="0" presId="urn:microsoft.com/office/officeart/2005/8/layout/vProcess5"/>
    <dgm:cxn modelId="{E3D94595-3EAF-4217-AD59-E16A4AC571CD}" type="presOf" srcId="{45F9AC63-2061-46C4-97CA-A59B101A4F26}" destId="{14DF7EB8-9EC4-49CE-B685-DF60A5765993}" srcOrd="0" destOrd="0" presId="urn:microsoft.com/office/officeart/2005/8/layout/vProcess5"/>
    <dgm:cxn modelId="{D69F9124-C871-48F2-86F8-1C10E3FA8C75}" type="presOf" srcId="{DF135439-97AF-4A9D-BF6E-A5FE20B5E86C}" destId="{D7137B66-8380-47B5-B755-23E51E60AF0B}" srcOrd="0" destOrd="0" presId="urn:microsoft.com/office/officeart/2005/8/layout/vProcess5"/>
    <dgm:cxn modelId="{08E3041C-7948-44F1-BCE4-3D23CC249BB5}" type="presOf" srcId="{6BEEE426-4D7A-4FC0-815B-9BE157F0371F}" destId="{69D26CCE-ED37-4D3E-BBD8-6ACD7A0D48E6}" srcOrd="1" destOrd="0" presId="urn:microsoft.com/office/officeart/2005/8/layout/vProcess5"/>
    <dgm:cxn modelId="{910C0C22-DD29-46ED-BBAB-194E94B79C01}" type="presOf" srcId="{9086D8DB-B677-4331-9D21-CCD47CFA880C}" destId="{53DE3D2C-A02E-4F3F-9008-39BD1B93A9B1}" srcOrd="0" destOrd="0" presId="urn:microsoft.com/office/officeart/2005/8/layout/vProcess5"/>
    <dgm:cxn modelId="{0DB29735-B5CD-4C6D-B805-292B6BF97186}" type="presParOf" srcId="{D7137B66-8380-47B5-B755-23E51E60AF0B}" destId="{328AF38F-84F0-432D-867A-0C8907392A30}" srcOrd="0" destOrd="0" presId="urn:microsoft.com/office/officeart/2005/8/layout/vProcess5"/>
    <dgm:cxn modelId="{5A80A055-E859-4945-9C47-80FB944C6B04}" type="presParOf" srcId="{D7137B66-8380-47B5-B755-23E51E60AF0B}" destId="{14DF7EB8-9EC4-49CE-B685-DF60A5765993}" srcOrd="1" destOrd="0" presId="urn:microsoft.com/office/officeart/2005/8/layout/vProcess5"/>
    <dgm:cxn modelId="{E5552CA8-8C4E-4E67-999E-635BEAA164A3}" type="presParOf" srcId="{D7137B66-8380-47B5-B755-23E51E60AF0B}" destId="{0726CD55-1200-4240-A486-56E98509446A}" srcOrd="2" destOrd="0" presId="urn:microsoft.com/office/officeart/2005/8/layout/vProcess5"/>
    <dgm:cxn modelId="{A9D98533-C53E-47F5-9C52-926B3D27AE82}" type="presParOf" srcId="{D7137B66-8380-47B5-B755-23E51E60AF0B}" destId="{53DE3D2C-A02E-4F3F-9008-39BD1B93A9B1}" srcOrd="3" destOrd="0" presId="urn:microsoft.com/office/officeart/2005/8/layout/vProcess5"/>
    <dgm:cxn modelId="{CABF1B9D-CA4B-4DE2-9A49-395A7B305A6F}" type="presParOf" srcId="{D7137B66-8380-47B5-B755-23E51E60AF0B}" destId="{6BEBFC9D-EF89-43C1-9D23-F4C008F7964D}" srcOrd="4" destOrd="0" presId="urn:microsoft.com/office/officeart/2005/8/layout/vProcess5"/>
    <dgm:cxn modelId="{381BCB30-487A-4408-A637-ACA250ABB4AA}" type="presParOf" srcId="{D7137B66-8380-47B5-B755-23E51E60AF0B}" destId="{69D26CCE-ED37-4D3E-BBD8-6ACD7A0D48E6}"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E6B089-224E-46C0-A95B-6A1E26CB7397}"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s-EC"/>
        </a:p>
      </dgm:t>
    </dgm:pt>
    <dgm:pt modelId="{BBD3FAF9-C1CD-45D7-B4C3-0E30277E635D}">
      <dgm:prSet phldrT="[Texto]"/>
      <dgm:spPr/>
      <dgm:t>
        <a:bodyPr/>
        <a:lstStyle/>
        <a:p>
          <a:r>
            <a:rPr lang="es-EC" b="1" dirty="0" smtClean="0">
              <a:solidFill>
                <a:srgbClr val="C00000"/>
              </a:solidFill>
            </a:rPr>
            <a:t>1</a:t>
          </a:r>
          <a:r>
            <a:rPr lang="es-EC" dirty="0" smtClean="0"/>
            <a:t> Vajillas 21,52%</a:t>
          </a:r>
          <a:endParaRPr lang="es-EC" dirty="0"/>
        </a:p>
      </dgm:t>
    </dgm:pt>
    <dgm:pt modelId="{A8DA6EC1-3821-4DFF-A626-32D4D85FB517}" type="parTrans" cxnId="{BB690DB7-9B3A-4DD6-8814-321D1C62640D}">
      <dgm:prSet/>
      <dgm:spPr/>
      <dgm:t>
        <a:bodyPr/>
        <a:lstStyle/>
        <a:p>
          <a:endParaRPr lang="es-EC"/>
        </a:p>
      </dgm:t>
    </dgm:pt>
    <dgm:pt modelId="{A450FA40-07C9-45A9-B46D-E5C6B753CD24}" type="sibTrans" cxnId="{BB690DB7-9B3A-4DD6-8814-321D1C62640D}">
      <dgm:prSet/>
      <dgm:spPr/>
      <dgm:t>
        <a:bodyPr/>
        <a:lstStyle/>
        <a:p>
          <a:endParaRPr lang="es-EC"/>
        </a:p>
      </dgm:t>
    </dgm:pt>
    <dgm:pt modelId="{610B0937-A042-47E7-8469-1DD80ADD2B5E}">
      <dgm:prSet phldrT="[Texto]"/>
      <dgm:spPr/>
      <dgm:t>
        <a:bodyPr/>
        <a:lstStyle/>
        <a:p>
          <a:r>
            <a:rPr lang="es-EC" b="1" dirty="0" smtClean="0">
              <a:solidFill>
                <a:srgbClr val="C00000"/>
              </a:solidFill>
            </a:rPr>
            <a:t>2</a:t>
          </a:r>
          <a:r>
            <a:rPr lang="es-EC" dirty="0" smtClean="0"/>
            <a:t> Plásticos para el hogar 18,88%</a:t>
          </a:r>
          <a:endParaRPr lang="es-EC" dirty="0"/>
        </a:p>
      </dgm:t>
    </dgm:pt>
    <dgm:pt modelId="{8662704D-99A9-4565-9D0B-5EA8DE033C5F}" type="parTrans" cxnId="{7B0E4C54-0E9E-4859-B3C0-43F67D9B0600}">
      <dgm:prSet/>
      <dgm:spPr/>
      <dgm:t>
        <a:bodyPr/>
        <a:lstStyle/>
        <a:p>
          <a:endParaRPr lang="es-EC"/>
        </a:p>
      </dgm:t>
    </dgm:pt>
    <dgm:pt modelId="{F96DEA6E-A282-40FB-8786-171123BCF783}" type="sibTrans" cxnId="{7B0E4C54-0E9E-4859-B3C0-43F67D9B0600}">
      <dgm:prSet/>
      <dgm:spPr/>
      <dgm:t>
        <a:bodyPr/>
        <a:lstStyle/>
        <a:p>
          <a:endParaRPr lang="es-EC"/>
        </a:p>
      </dgm:t>
    </dgm:pt>
    <dgm:pt modelId="{B1FCD08F-68A0-42AD-B0DC-9431FFB7515B}">
      <dgm:prSet phldrT="[Texto]"/>
      <dgm:spPr/>
      <dgm:t>
        <a:bodyPr/>
        <a:lstStyle/>
        <a:p>
          <a:r>
            <a:rPr lang="es-EC" b="1" dirty="0" smtClean="0">
              <a:solidFill>
                <a:srgbClr val="C00000"/>
              </a:solidFill>
            </a:rPr>
            <a:t>3</a:t>
          </a:r>
          <a:r>
            <a:rPr lang="es-EC" dirty="0" smtClean="0"/>
            <a:t> Plásticos para la agroindustria 16,75%</a:t>
          </a:r>
          <a:endParaRPr lang="es-EC" dirty="0"/>
        </a:p>
      </dgm:t>
    </dgm:pt>
    <dgm:pt modelId="{83180ABC-0AF3-4B9E-A4E0-09BFD003A479}" type="parTrans" cxnId="{D38F4ADF-DF6C-4760-839E-699AD875B58C}">
      <dgm:prSet/>
      <dgm:spPr/>
      <dgm:t>
        <a:bodyPr/>
        <a:lstStyle/>
        <a:p>
          <a:endParaRPr lang="es-EC"/>
        </a:p>
      </dgm:t>
    </dgm:pt>
    <dgm:pt modelId="{9B90FE61-0A98-42B6-AB3D-13546B82650F}" type="sibTrans" cxnId="{D38F4ADF-DF6C-4760-839E-699AD875B58C}">
      <dgm:prSet/>
      <dgm:spPr/>
      <dgm:t>
        <a:bodyPr/>
        <a:lstStyle/>
        <a:p>
          <a:endParaRPr lang="es-EC"/>
        </a:p>
      </dgm:t>
    </dgm:pt>
    <dgm:pt modelId="{F6F40006-7B0D-4708-9782-043E9F15DDBD}">
      <dgm:prSet phldrT="[Texto]"/>
      <dgm:spPr/>
      <dgm:t>
        <a:bodyPr/>
        <a:lstStyle/>
        <a:p>
          <a:r>
            <a:rPr lang="es-EC" b="1" dirty="0" smtClean="0">
              <a:solidFill>
                <a:srgbClr val="C00000"/>
              </a:solidFill>
            </a:rPr>
            <a:t>4</a:t>
          </a:r>
          <a:r>
            <a:rPr lang="es-EC" dirty="0" smtClean="0"/>
            <a:t> Cristalería 14,5%</a:t>
          </a:r>
          <a:endParaRPr lang="es-EC" dirty="0"/>
        </a:p>
      </dgm:t>
    </dgm:pt>
    <dgm:pt modelId="{4A105843-30A0-48D2-A0EE-2AC10936DC91}" type="parTrans" cxnId="{E6A41548-9CE4-470D-A2FC-2DA3B4B8EE73}">
      <dgm:prSet/>
      <dgm:spPr/>
      <dgm:t>
        <a:bodyPr/>
        <a:lstStyle/>
        <a:p>
          <a:endParaRPr lang="es-EC"/>
        </a:p>
      </dgm:t>
    </dgm:pt>
    <dgm:pt modelId="{C812DDF5-7878-47E4-BA75-B9017BA5DC1B}" type="sibTrans" cxnId="{E6A41548-9CE4-470D-A2FC-2DA3B4B8EE73}">
      <dgm:prSet/>
      <dgm:spPr/>
      <dgm:t>
        <a:bodyPr/>
        <a:lstStyle/>
        <a:p>
          <a:endParaRPr lang="es-EC"/>
        </a:p>
      </dgm:t>
    </dgm:pt>
    <dgm:pt modelId="{E388394E-0FAC-4854-9D8A-2639DEB54204}">
      <dgm:prSet phldrT="[Texto]"/>
      <dgm:spPr/>
      <dgm:t>
        <a:bodyPr/>
        <a:lstStyle/>
        <a:p>
          <a:r>
            <a:rPr lang="es-EC" b="1" dirty="0" smtClean="0">
              <a:solidFill>
                <a:srgbClr val="C00000"/>
              </a:solidFill>
            </a:rPr>
            <a:t>5</a:t>
          </a:r>
          <a:r>
            <a:rPr lang="es-EC" dirty="0" smtClean="0"/>
            <a:t> Ollas 9,28%</a:t>
          </a:r>
          <a:endParaRPr lang="es-EC" dirty="0"/>
        </a:p>
      </dgm:t>
    </dgm:pt>
    <dgm:pt modelId="{8D5B7EF7-898D-4594-B87A-6894B9B939C5}" type="parTrans" cxnId="{89CA1C5D-FECF-4C12-B07B-57EB39B53313}">
      <dgm:prSet/>
      <dgm:spPr/>
      <dgm:t>
        <a:bodyPr/>
        <a:lstStyle/>
        <a:p>
          <a:endParaRPr lang="es-EC"/>
        </a:p>
      </dgm:t>
    </dgm:pt>
    <dgm:pt modelId="{5A94FF80-B287-4AEE-8061-D13AECD53094}" type="sibTrans" cxnId="{89CA1C5D-FECF-4C12-B07B-57EB39B53313}">
      <dgm:prSet/>
      <dgm:spPr/>
      <dgm:t>
        <a:bodyPr/>
        <a:lstStyle/>
        <a:p>
          <a:endParaRPr lang="es-EC"/>
        </a:p>
      </dgm:t>
    </dgm:pt>
    <dgm:pt modelId="{26F121CC-668E-44E4-9955-9C1200E859A0}" type="pres">
      <dgm:prSet presAssocID="{D7E6B089-224E-46C0-A95B-6A1E26CB7397}" presName="cycle" presStyleCnt="0">
        <dgm:presLayoutVars>
          <dgm:dir/>
          <dgm:resizeHandles val="exact"/>
        </dgm:presLayoutVars>
      </dgm:prSet>
      <dgm:spPr/>
      <dgm:t>
        <a:bodyPr/>
        <a:lstStyle/>
        <a:p>
          <a:endParaRPr lang="es-EC"/>
        </a:p>
      </dgm:t>
    </dgm:pt>
    <dgm:pt modelId="{8E71B0F5-891C-4C52-B327-12AFA1AF7408}" type="pres">
      <dgm:prSet presAssocID="{BBD3FAF9-C1CD-45D7-B4C3-0E30277E635D}" presName="node" presStyleLbl="node1" presStyleIdx="0" presStyleCnt="5">
        <dgm:presLayoutVars>
          <dgm:bulletEnabled val="1"/>
        </dgm:presLayoutVars>
      </dgm:prSet>
      <dgm:spPr/>
      <dgm:t>
        <a:bodyPr/>
        <a:lstStyle/>
        <a:p>
          <a:endParaRPr lang="es-EC"/>
        </a:p>
      </dgm:t>
    </dgm:pt>
    <dgm:pt modelId="{EB8A9CBC-120B-4E6C-8D0D-3A7077997632}" type="pres">
      <dgm:prSet presAssocID="{A450FA40-07C9-45A9-B46D-E5C6B753CD24}" presName="sibTrans" presStyleLbl="sibTrans2D1" presStyleIdx="0" presStyleCnt="5"/>
      <dgm:spPr/>
      <dgm:t>
        <a:bodyPr/>
        <a:lstStyle/>
        <a:p>
          <a:endParaRPr lang="es-EC"/>
        </a:p>
      </dgm:t>
    </dgm:pt>
    <dgm:pt modelId="{3F8C87CF-D46F-4C23-86AE-5B8A72F5E262}" type="pres">
      <dgm:prSet presAssocID="{A450FA40-07C9-45A9-B46D-E5C6B753CD24}" presName="connectorText" presStyleLbl="sibTrans2D1" presStyleIdx="0" presStyleCnt="5"/>
      <dgm:spPr/>
      <dgm:t>
        <a:bodyPr/>
        <a:lstStyle/>
        <a:p>
          <a:endParaRPr lang="es-EC"/>
        </a:p>
      </dgm:t>
    </dgm:pt>
    <dgm:pt modelId="{1FD2FBEF-23AE-4C18-9CA8-555FAD8EC863}" type="pres">
      <dgm:prSet presAssocID="{610B0937-A042-47E7-8469-1DD80ADD2B5E}" presName="node" presStyleLbl="node1" presStyleIdx="1" presStyleCnt="5">
        <dgm:presLayoutVars>
          <dgm:bulletEnabled val="1"/>
        </dgm:presLayoutVars>
      </dgm:prSet>
      <dgm:spPr/>
      <dgm:t>
        <a:bodyPr/>
        <a:lstStyle/>
        <a:p>
          <a:endParaRPr lang="es-EC"/>
        </a:p>
      </dgm:t>
    </dgm:pt>
    <dgm:pt modelId="{7A89ACA5-81C4-40A1-A5AE-3CD997D41027}" type="pres">
      <dgm:prSet presAssocID="{F96DEA6E-A282-40FB-8786-171123BCF783}" presName="sibTrans" presStyleLbl="sibTrans2D1" presStyleIdx="1" presStyleCnt="5"/>
      <dgm:spPr/>
      <dgm:t>
        <a:bodyPr/>
        <a:lstStyle/>
        <a:p>
          <a:endParaRPr lang="es-EC"/>
        </a:p>
      </dgm:t>
    </dgm:pt>
    <dgm:pt modelId="{D7CB5F91-F5EF-4956-8D41-617396FE7E32}" type="pres">
      <dgm:prSet presAssocID="{F96DEA6E-A282-40FB-8786-171123BCF783}" presName="connectorText" presStyleLbl="sibTrans2D1" presStyleIdx="1" presStyleCnt="5"/>
      <dgm:spPr/>
      <dgm:t>
        <a:bodyPr/>
        <a:lstStyle/>
        <a:p>
          <a:endParaRPr lang="es-EC"/>
        </a:p>
      </dgm:t>
    </dgm:pt>
    <dgm:pt modelId="{9FC73EA4-B02B-4CCB-BDDB-A6E35C5D3838}" type="pres">
      <dgm:prSet presAssocID="{B1FCD08F-68A0-42AD-B0DC-9431FFB7515B}" presName="node" presStyleLbl="node1" presStyleIdx="2" presStyleCnt="5">
        <dgm:presLayoutVars>
          <dgm:bulletEnabled val="1"/>
        </dgm:presLayoutVars>
      </dgm:prSet>
      <dgm:spPr/>
      <dgm:t>
        <a:bodyPr/>
        <a:lstStyle/>
        <a:p>
          <a:endParaRPr lang="es-EC"/>
        </a:p>
      </dgm:t>
    </dgm:pt>
    <dgm:pt modelId="{C3653101-9B66-41A4-A55C-D81FB28EA9DB}" type="pres">
      <dgm:prSet presAssocID="{9B90FE61-0A98-42B6-AB3D-13546B82650F}" presName="sibTrans" presStyleLbl="sibTrans2D1" presStyleIdx="2" presStyleCnt="5"/>
      <dgm:spPr/>
      <dgm:t>
        <a:bodyPr/>
        <a:lstStyle/>
        <a:p>
          <a:endParaRPr lang="es-EC"/>
        </a:p>
      </dgm:t>
    </dgm:pt>
    <dgm:pt modelId="{A3E40422-8D4C-4996-8F2C-1249FF65DF1A}" type="pres">
      <dgm:prSet presAssocID="{9B90FE61-0A98-42B6-AB3D-13546B82650F}" presName="connectorText" presStyleLbl="sibTrans2D1" presStyleIdx="2" presStyleCnt="5"/>
      <dgm:spPr/>
      <dgm:t>
        <a:bodyPr/>
        <a:lstStyle/>
        <a:p>
          <a:endParaRPr lang="es-EC"/>
        </a:p>
      </dgm:t>
    </dgm:pt>
    <dgm:pt modelId="{4068837F-0A15-41F2-BCA7-2EF1EE80AF53}" type="pres">
      <dgm:prSet presAssocID="{F6F40006-7B0D-4708-9782-043E9F15DDBD}" presName="node" presStyleLbl="node1" presStyleIdx="3" presStyleCnt="5" custRadScaleRad="95877" custRadScaleInc="-4289">
        <dgm:presLayoutVars>
          <dgm:bulletEnabled val="1"/>
        </dgm:presLayoutVars>
      </dgm:prSet>
      <dgm:spPr/>
      <dgm:t>
        <a:bodyPr/>
        <a:lstStyle/>
        <a:p>
          <a:endParaRPr lang="es-EC"/>
        </a:p>
      </dgm:t>
    </dgm:pt>
    <dgm:pt modelId="{2BEC99B4-7A08-47B2-93D8-186783BC8B17}" type="pres">
      <dgm:prSet presAssocID="{C812DDF5-7878-47E4-BA75-B9017BA5DC1B}" presName="sibTrans" presStyleLbl="sibTrans2D1" presStyleIdx="3" presStyleCnt="5"/>
      <dgm:spPr/>
      <dgm:t>
        <a:bodyPr/>
        <a:lstStyle/>
        <a:p>
          <a:endParaRPr lang="es-EC"/>
        </a:p>
      </dgm:t>
    </dgm:pt>
    <dgm:pt modelId="{CF78B79E-2B01-4DFC-BBA3-418827344588}" type="pres">
      <dgm:prSet presAssocID="{C812DDF5-7878-47E4-BA75-B9017BA5DC1B}" presName="connectorText" presStyleLbl="sibTrans2D1" presStyleIdx="3" presStyleCnt="5"/>
      <dgm:spPr/>
      <dgm:t>
        <a:bodyPr/>
        <a:lstStyle/>
        <a:p>
          <a:endParaRPr lang="es-EC"/>
        </a:p>
      </dgm:t>
    </dgm:pt>
    <dgm:pt modelId="{A957927B-0984-4467-B6A1-201945B3021A}" type="pres">
      <dgm:prSet presAssocID="{E388394E-0FAC-4854-9D8A-2639DEB54204}" presName="node" presStyleLbl="node1" presStyleIdx="4" presStyleCnt="5" custRadScaleRad="94776" custRadScaleInc="-4800">
        <dgm:presLayoutVars>
          <dgm:bulletEnabled val="1"/>
        </dgm:presLayoutVars>
      </dgm:prSet>
      <dgm:spPr/>
      <dgm:t>
        <a:bodyPr/>
        <a:lstStyle/>
        <a:p>
          <a:endParaRPr lang="es-EC"/>
        </a:p>
      </dgm:t>
    </dgm:pt>
    <dgm:pt modelId="{7533C5B4-AC1C-4B3E-A9A6-DD6895FD1FB1}" type="pres">
      <dgm:prSet presAssocID="{5A94FF80-B287-4AEE-8061-D13AECD53094}" presName="sibTrans" presStyleLbl="sibTrans2D1" presStyleIdx="4" presStyleCnt="5"/>
      <dgm:spPr/>
      <dgm:t>
        <a:bodyPr/>
        <a:lstStyle/>
        <a:p>
          <a:endParaRPr lang="es-EC"/>
        </a:p>
      </dgm:t>
    </dgm:pt>
    <dgm:pt modelId="{93B0F7B3-D059-4528-8D0B-F48D5344C64B}" type="pres">
      <dgm:prSet presAssocID="{5A94FF80-B287-4AEE-8061-D13AECD53094}" presName="connectorText" presStyleLbl="sibTrans2D1" presStyleIdx="4" presStyleCnt="5"/>
      <dgm:spPr/>
      <dgm:t>
        <a:bodyPr/>
        <a:lstStyle/>
        <a:p>
          <a:endParaRPr lang="es-EC"/>
        </a:p>
      </dgm:t>
    </dgm:pt>
  </dgm:ptLst>
  <dgm:cxnLst>
    <dgm:cxn modelId="{089411F1-590B-4438-8DFC-E8A4CEA8DF3D}" type="presOf" srcId="{9B90FE61-0A98-42B6-AB3D-13546B82650F}" destId="{C3653101-9B66-41A4-A55C-D81FB28EA9DB}" srcOrd="0" destOrd="0" presId="urn:microsoft.com/office/officeart/2005/8/layout/cycle2"/>
    <dgm:cxn modelId="{746FD771-C107-4F4A-A9C2-254972577AE4}" type="presOf" srcId="{F96DEA6E-A282-40FB-8786-171123BCF783}" destId="{D7CB5F91-F5EF-4956-8D41-617396FE7E32}" srcOrd="1" destOrd="0" presId="urn:microsoft.com/office/officeart/2005/8/layout/cycle2"/>
    <dgm:cxn modelId="{89CA1C5D-FECF-4C12-B07B-57EB39B53313}" srcId="{D7E6B089-224E-46C0-A95B-6A1E26CB7397}" destId="{E388394E-0FAC-4854-9D8A-2639DEB54204}" srcOrd="4" destOrd="0" parTransId="{8D5B7EF7-898D-4594-B87A-6894B9B939C5}" sibTransId="{5A94FF80-B287-4AEE-8061-D13AECD53094}"/>
    <dgm:cxn modelId="{0A8A4714-39F6-4636-A403-5C3EA7907A70}" type="presOf" srcId="{A450FA40-07C9-45A9-B46D-E5C6B753CD24}" destId="{3F8C87CF-D46F-4C23-86AE-5B8A72F5E262}" srcOrd="1" destOrd="0" presId="urn:microsoft.com/office/officeart/2005/8/layout/cycle2"/>
    <dgm:cxn modelId="{1665BD5E-0323-42F0-BDC4-1605E32E622D}" type="presOf" srcId="{610B0937-A042-47E7-8469-1DD80ADD2B5E}" destId="{1FD2FBEF-23AE-4C18-9CA8-555FAD8EC863}" srcOrd="0" destOrd="0" presId="urn:microsoft.com/office/officeart/2005/8/layout/cycle2"/>
    <dgm:cxn modelId="{CF3085D4-270D-4770-9CDE-3D7B05AC1C37}" type="presOf" srcId="{5A94FF80-B287-4AEE-8061-D13AECD53094}" destId="{93B0F7B3-D059-4528-8D0B-F48D5344C64B}" srcOrd="1" destOrd="0" presId="urn:microsoft.com/office/officeart/2005/8/layout/cycle2"/>
    <dgm:cxn modelId="{77049E9A-A5A8-4701-A629-9CA268ADD68A}" type="presOf" srcId="{9B90FE61-0A98-42B6-AB3D-13546B82650F}" destId="{A3E40422-8D4C-4996-8F2C-1249FF65DF1A}" srcOrd="1" destOrd="0" presId="urn:microsoft.com/office/officeart/2005/8/layout/cycle2"/>
    <dgm:cxn modelId="{C4BAAE28-5FB0-404C-AF89-AA83C06BBF83}" type="presOf" srcId="{5A94FF80-B287-4AEE-8061-D13AECD53094}" destId="{7533C5B4-AC1C-4B3E-A9A6-DD6895FD1FB1}" srcOrd="0" destOrd="0" presId="urn:microsoft.com/office/officeart/2005/8/layout/cycle2"/>
    <dgm:cxn modelId="{BF5B9333-B428-4850-8633-29DEF2A49276}" type="presOf" srcId="{F6F40006-7B0D-4708-9782-043E9F15DDBD}" destId="{4068837F-0A15-41F2-BCA7-2EF1EE80AF53}" srcOrd="0" destOrd="0" presId="urn:microsoft.com/office/officeart/2005/8/layout/cycle2"/>
    <dgm:cxn modelId="{00820C93-A141-4545-8B86-36AFC58C15EF}" type="presOf" srcId="{A450FA40-07C9-45A9-B46D-E5C6B753CD24}" destId="{EB8A9CBC-120B-4E6C-8D0D-3A7077997632}" srcOrd="0" destOrd="0" presId="urn:microsoft.com/office/officeart/2005/8/layout/cycle2"/>
    <dgm:cxn modelId="{D38F4ADF-DF6C-4760-839E-699AD875B58C}" srcId="{D7E6B089-224E-46C0-A95B-6A1E26CB7397}" destId="{B1FCD08F-68A0-42AD-B0DC-9431FFB7515B}" srcOrd="2" destOrd="0" parTransId="{83180ABC-0AF3-4B9E-A4E0-09BFD003A479}" sibTransId="{9B90FE61-0A98-42B6-AB3D-13546B82650F}"/>
    <dgm:cxn modelId="{E6A41548-9CE4-470D-A2FC-2DA3B4B8EE73}" srcId="{D7E6B089-224E-46C0-A95B-6A1E26CB7397}" destId="{F6F40006-7B0D-4708-9782-043E9F15DDBD}" srcOrd="3" destOrd="0" parTransId="{4A105843-30A0-48D2-A0EE-2AC10936DC91}" sibTransId="{C812DDF5-7878-47E4-BA75-B9017BA5DC1B}"/>
    <dgm:cxn modelId="{512272DB-7B7C-4CFC-8B15-56E20C3AAB3F}" type="presOf" srcId="{BBD3FAF9-C1CD-45D7-B4C3-0E30277E635D}" destId="{8E71B0F5-891C-4C52-B327-12AFA1AF7408}" srcOrd="0" destOrd="0" presId="urn:microsoft.com/office/officeart/2005/8/layout/cycle2"/>
    <dgm:cxn modelId="{BB690DB7-9B3A-4DD6-8814-321D1C62640D}" srcId="{D7E6B089-224E-46C0-A95B-6A1E26CB7397}" destId="{BBD3FAF9-C1CD-45D7-B4C3-0E30277E635D}" srcOrd="0" destOrd="0" parTransId="{A8DA6EC1-3821-4DFF-A626-32D4D85FB517}" sibTransId="{A450FA40-07C9-45A9-B46D-E5C6B753CD24}"/>
    <dgm:cxn modelId="{7B0E4C54-0E9E-4859-B3C0-43F67D9B0600}" srcId="{D7E6B089-224E-46C0-A95B-6A1E26CB7397}" destId="{610B0937-A042-47E7-8469-1DD80ADD2B5E}" srcOrd="1" destOrd="0" parTransId="{8662704D-99A9-4565-9D0B-5EA8DE033C5F}" sibTransId="{F96DEA6E-A282-40FB-8786-171123BCF783}"/>
    <dgm:cxn modelId="{2D0FE0A4-121F-476C-986D-BBCE866BDB19}" type="presOf" srcId="{B1FCD08F-68A0-42AD-B0DC-9431FFB7515B}" destId="{9FC73EA4-B02B-4CCB-BDDB-A6E35C5D3838}" srcOrd="0" destOrd="0" presId="urn:microsoft.com/office/officeart/2005/8/layout/cycle2"/>
    <dgm:cxn modelId="{F515B5C8-CC0A-4B1D-B3DA-DAE37F224451}" type="presOf" srcId="{C812DDF5-7878-47E4-BA75-B9017BA5DC1B}" destId="{CF78B79E-2B01-4DFC-BBA3-418827344588}" srcOrd="1" destOrd="0" presId="urn:microsoft.com/office/officeart/2005/8/layout/cycle2"/>
    <dgm:cxn modelId="{45EFD060-9350-4809-9984-3E8CD5E7FB91}" type="presOf" srcId="{D7E6B089-224E-46C0-A95B-6A1E26CB7397}" destId="{26F121CC-668E-44E4-9955-9C1200E859A0}" srcOrd="0" destOrd="0" presId="urn:microsoft.com/office/officeart/2005/8/layout/cycle2"/>
    <dgm:cxn modelId="{836A5755-EF13-4AA2-AD18-B893A1D623D1}" type="presOf" srcId="{C812DDF5-7878-47E4-BA75-B9017BA5DC1B}" destId="{2BEC99B4-7A08-47B2-93D8-186783BC8B17}" srcOrd="0" destOrd="0" presId="urn:microsoft.com/office/officeart/2005/8/layout/cycle2"/>
    <dgm:cxn modelId="{EDB4409D-AAF2-4F62-B955-528DD22D5E57}" type="presOf" srcId="{E388394E-0FAC-4854-9D8A-2639DEB54204}" destId="{A957927B-0984-4467-B6A1-201945B3021A}" srcOrd="0" destOrd="0" presId="urn:microsoft.com/office/officeart/2005/8/layout/cycle2"/>
    <dgm:cxn modelId="{33F1C814-71AB-4132-92B5-85D77508DA36}" type="presOf" srcId="{F96DEA6E-A282-40FB-8786-171123BCF783}" destId="{7A89ACA5-81C4-40A1-A5AE-3CD997D41027}" srcOrd="0" destOrd="0" presId="urn:microsoft.com/office/officeart/2005/8/layout/cycle2"/>
    <dgm:cxn modelId="{6CEDCDD0-A348-4965-9483-3E3F971F2ED0}" type="presParOf" srcId="{26F121CC-668E-44E4-9955-9C1200E859A0}" destId="{8E71B0F5-891C-4C52-B327-12AFA1AF7408}" srcOrd="0" destOrd="0" presId="urn:microsoft.com/office/officeart/2005/8/layout/cycle2"/>
    <dgm:cxn modelId="{E0C99ED1-5984-4E68-A60D-576030E182B6}" type="presParOf" srcId="{26F121CC-668E-44E4-9955-9C1200E859A0}" destId="{EB8A9CBC-120B-4E6C-8D0D-3A7077997632}" srcOrd="1" destOrd="0" presId="urn:microsoft.com/office/officeart/2005/8/layout/cycle2"/>
    <dgm:cxn modelId="{A58CBDDB-1628-402A-824B-D855E9FB3709}" type="presParOf" srcId="{EB8A9CBC-120B-4E6C-8D0D-3A7077997632}" destId="{3F8C87CF-D46F-4C23-86AE-5B8A72F5E262}" srcOrd="0" destOrd="0" presId="urn:microsoft.com/office/officeart/2005/8/layout/cycle2"/>
    <dgm:cxn modelId="{FE8141C1-7362-4760-87AB-670737FF16B3}" type="presParOf" srcId="{26F121CC-668E-44E4-9955-9C1200E859A0}" destId="{1FD2FBEF-23AE-4C18-9CA8-555FAD8EC863}" srcOrd="2" destOrd="0" presId="urn:microsoft.com/office/officeart/2005/8/layout/cycle2"/>
    <dgm:cxn modelId="{230FC920-330F-4315-B813-50633493B8E4}" type="presParOf" srcId="{26F121CC-668E-44E4-9955-9C1200E859A0}" destId="{7A89ACA5-81C4-40A1-A5AE-3CD997D41027}" srcOrd="3" destOrd="0" presId="urn:microsoft.com/office/officeart/2005/8/layout/cycle2"/>
    <dgm:cxn modelId="{B5D3E6E1-72F9-46A5-8BCF-1515551BC231}" type="presParOf" srcId="{7A89ACA5-81C4-40A1-A5AE-3CD997D41027}" destId="{D7CB5F91-F5EF-4956-8D41-617396FE7E32}" srcOrd="0" destOrd="0" presId="urn:microsoft.com/office/officeart/2005/8/layout/cycle2"/>
    <dgm:cxn modelId="{910AB70F-B1D2-44ED-A346-6F0C47D8FF57}" type="presParOf" srcId="{26F121CC-668E-44E4-9955-9C1200E859A0}" destId="{9FC73EA4-B02B-4CCB-BDDB-A6E35C5D3838}" srcOrd="4" destOrd="0" presId="urn:microsoft.com/office/officeart/2005/8/layout/cycle2"/>
    <dgm:cxn modelId="{A70B6D9A-A458-425C-8DD0-47F94DA3502D}" type="presParOf" srcId="{26F121CC-668E-44E4-9955-9C1200E859A0}" destId="{C3653101-9B66-41A4-A55C-D81FB28EA9DB}" srcOrd="5" destOrd="0" presId="urn:microsoft.com/office/officeart/2005/8/layout/cycle2"/>
    <dgm:cxn modelId="{4DC72235-86D1-48E2-A953-DEBEB4FB58D0}" type="presParOf" srcId="{C3653101-9B66-41A4-A55C-D81FB28EA9DB}" destId="{A3E40422-8D4C-4996-8F2C-1249FF65DF1A}" srcOrd="0" destOrd="0" presId="urn:microsoft.com/office/officeart/2005/8/layout/cycle2"/>
    <dgm:cxn modelId="{53D26D47-DA15-4EDC-A251-1C2E890A0ECF}" type="presParOf" srcId="{26F121CC-668E-44E4-9955-9C1200E859A0}" destId="{4068837F-0A15-41F2-BCA7-2EF1EE80AF53}" srcOrd="6" destOrd="0" presId="urn:microsoft.com/office/officeart/2005/8/layout/cycle2"/>
    <dgm:cxn modelId="{77625E56-B234-4EBA-B791-D82370143AB2}" type="presParOf" srcId="{26F121CC-668E-44E4-9955-9C1200E859A0}" destId="{2BEC99B4-7A08-47B2-93D8-186783BC8B17}" srcOrd="7" destOrd="0" presId="urn:microsoft.com/office/officeart/2005/8/layout/cycle2"/>
    <dgm:cxn modelId="{8BE8316B-1173-4568-83F8-E53A3D68FF94}" type="presParOf" srcId="{2BEC99B4-7A08-47B2-93D8-186783BC8B17}" destId="{CF78B79E-2B01-4DFC-BBA3-418827344588}" srcOrd="0" destOrd="0" presId="urn:microsoft.com/office/officeart/2005/8/layout/cycle2"/>
    <dgm:cxn modelId="{81C69033-9D7C-418F-953C-0E5784E3860E}" type="presParOf" srcId="{26F121CC-668E-44E4-9955-9C1200E859A0}" destId="{A957927B-0984-4467-B6A1-201945B3021A}" srcOrd="8" destOrd="0" presId="urn:microsoft.com/office/officeart/2005/8/layout/cycle2"/>
    <dgm:cxn modelId="{93B8C22F-5CD2-438C-A3E6-2DB7536FD83E}" type="presParOf" srcId="{26F121CC-668E-44E4-9955-9C1200E859A0}" destId="{7533C5B4-AC1C-4B3E-A9A6-DD6895FD1FB1}" srcOrd="9" destOrd="0" presId="urn:microsoft.com/office/officeart/2005/8/layout/cycle2"/>
    <dgm:cxn modelId="{537924AF-06CC-4DFB-A83B-0560A87AC231}" type="presParOf" srcId="{7533C5B4-AC1C-4B3E-A9A6-DD6895FD1FB1}" destId="{93B0F7B3-D059-4528-8D0B-F48D5344C64B}" srcOrd="0" destOrd="0" presId="urn:microsoft.com/office/officeart/2005/8/layout/cycle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BE955-4C05-4740-A069-11729BC7F384}" type="doc">
      <dgm:prSet loTypeId="urn:microsoft.com/office/officeart/2005/8/layout/pyramid2" loCatId="pyramid" qsTypeId="urn:microsoft.com/office/officeart/2005/8/quickstyle/simple1" qsCatId="simple" csTypeId="urn:microsoft.com/office/officeart/2005/8/colors/accent0_1" csCatId="mainScheme" phldr="1"/>
      <dgm:spPr/>
    </dgm:pt>
    <dgm:pt modelId="{969430B9-D36E-48FB-8ED3-52F441C6A333}">
      <dgm:prSet phldrT="[Texto]"/>
      <dgm:spPr/>
      <dgm:t>
        <a:bodyPr/>
        <a:lstStyle/>
        <a:p>
          <a:r>
            <a:rPr lang="es-EC" b="1" dirty="0" smtClean="0"/>
            <a:t>Almacenes del mismo giro, minoristas de reventa</a:t>
          </a:r>
        </a:p>
      </dgm:t>
    </dgm:pt>
    <dgm:pt modelId="{5DBBFD6E-D15B-4D5D-9CE9-A80EAA508FB4}" type="parTrans" cxnId="{D0454847-6122-4E48-97B3-B8E3D38A712D}">
      <dgm:prSet/>
      <dgm:spPr/>
      <dgm:t>
        <a:bodyPr/>
        <a:lstStyle/>
        <a:p>
          <a:endParaRPr lang="es-EC"/>
        </a:p>
      </dgm:t>
    </dgm:pt>
    <dgm:pt modelId="{99DAEF87-ACC9-4DAB-A1E8-5D90FA1E0CE2}" type="sibTrans" cxnId="{D0454847-6122-4E48-97B3-B8E3D38A712D}">
      <dgm:prSet/>
      <dgm:spPr/>
      <dgm:t>
        <a:bodyPr/>
        <a:lstStyle/>
        <a:p>
          <a:endParaRPr lang="es-EC"/>
        </a:p>
      </dgm:t>
    </dgm:pt>
    <dgm:pt modelId="{9134CC57-D1EC-477E-89E0-3C840F0BC8C1}">
      <dgm:prSet/>
      <dgm:spPr/>
      <dgm:t>
        <a:bodyPr/>
        <a:lstStyle/>
        <a:p>
          <a:r>
            <a:rPr lang="es-EC" b="1" dirty="0" smtClean="0"/>
            <a:t>Restaurantes, servicios de catering, alquileres de vajilla</a:t>
          </a:r>
        </a:p>
      </dgm:t>
    </dgm:pt>
    <dgm:pt modelId="{4046CAB6-3E2C-4445-A606-CCCF433ABD00}" type="parTrans" cxnId="{639A44E5-5CD0-498A-A2F0-873304EB1FDC}">
      <dgm:prSet/>
      <dgm:spPr/>
      <dgm:t>
        <a:bodyPr/>
        <a:lstStyle/>
        <a:p>
          <a:endParaRPr lang="es-EC"/>
        </a:p>
      </dgm:t>
    </dgm:pt>
    <dgm:pt modelId="{5230F795-C2E0-4E9E-900E-B744934C29FE}" type="sibTrans" cxnId="{639A44E5-5CD0-498A-A2F0-873304EB1FDC}">
      <dgm:prSet/>
      <dgm:spPr/>
      <dgm:t>
        <a:bodyPr/>
        <a:lstStyle/>
        <a:p>
          <a:endParaRPr lang="es-EC"/>
        </a:p>
      </dgm:t>
    </dgm:pt>
    <dgm:pt modelId="{3AF68674-EE8C-4615-B364-F56F97757442}">
      <dgm:prSet/>
      <dgm:spPr/>
      <dgm:t>
        <a:bodyPr/>
        <a:lstStyle/>
        <a:p>
          <a:r>
            <a:rPr lang="es-EC" b="1" dirty="0" smtClean="0"/>
            <a:t>Comerciantes ambulantes</a:t>
          </a:r>
        </a:p>
      </dgm:t>
    </dgm:pt>
    <dgm:pt modelId="{5ECB2B41-12C1-4A6A-97CF-4BE424EB0183}" type="parTrans" cxnId="{8151F239-73CD-467C-9A2E-058061CC5482}">
      <dgm:prSet/>
      <dgm:spPr/>
      <dgm:t>
        <a:bodyPr/>
        <a:lstStyle/>
        <a:p>
          <a:endParaRPr lang="es-EC"/>
        </a:p>
      </dgm:t>
    </dgm:pt>
    <dgm:pt modelId="{0AC94703-A519-4B0F-8669-12160FC66724}" type="sibTrans" cxnId="{8151F239-73CD-467C-9A2E-058061CC5482}">
      <dgm:prSet/>
      <dgm:spPr/>
      <dgm:t>
        <a:bodyPr/>
        <a:lstStyle/>
        <a:p>
          <a:endParaRPr lang="es-EC"/>
        </a:p>
      </dgm:t>
    </dgm:pt>
    <dgm:pt modelId="{5F1E7B90-E3EA-4C6E-B124-E2D40B0F3C2C}">
      <dgm:prSet/>
      <dgm:spPr/>
      <dgm:t>
        <a:bodyPr/>
        <a:lstStyle/>
        <a:p>
          <a:r>
            <a:rPr lang="es-EC" b="1" dirty="0" smtClean="0"/>
            <a:t>Clientes detallistas: familias, amas de casa</a:t>
          </a:r>
        </a:p>
      </dgm:t>
    </dgm:pt>
    <dgm:pt modelId="{050F95F4-840E-4A9E-81D8-875E4FFB9696}" type="parTrans" cxnId="{DD7D2D86-7814-4338-B44D-6F882A04AB68}">
      <dgm:prSet/>
      <dgm:spPr/>
      <dgm:t>
        <a:bodyPr/>
        <a:lstStyle/>
        <a:p>
          <a:endParaRPr lang="es-EC"/>
        </a:p>
      </dgm:t>
    </dgm:pt>
    <dgm:pt modelId="{04DE824A-4DB3-476E-8543-E3C35DD887F2}" type="sibTrans" cxnId="{DD7D2D86-7814-4338-B44D-6F882A04AB68}">
      <dgm:prSet/>
      <dgm:spPr/>
      <dgm:t>
        <a:bodyPr/>
        <a:lstStyle/>
        <a:p>
          <a:endParaRPr lang="es-EC"/>
        </a:p>
      </dgm:t>
    </dgm:pt>
    <dgm:pt modelId="{5A1E210A-0DD3-40AB-9152-CC3115D5FCE7}" type="pres">
      <dgm:prSet presAssocID="{7E2BE955-4C05-4740-A069-11729BC7F384}" presName="compositeShape" presStyleCnt="0">
        <dgm:presLayoutVars>
          <dgm:dir/>
          <dgm:resizeHandles/>
        </dgm:presLayoutVars>
      </dgm:prSet>
      <dgm:spPr/>
    </dgm:pt>
    <dgm:pt modelId="{04A2C4CD-4557-4C4E-9F94-F65EDB1C0D26}" type="pres">
      <dgm:prSet presAssocID="{7E2BE955-4C05-4740-A069-11729BC7F384}" presName="pyramid" presStyleLbl="node1" presStyleIdx="0" presStyleCnt="1"/>
      <dgm:spPr/>
    </dgm:pt>
    <dgm:pt modelId="{6AB530D2-C66D-49E8-BA38-3D936FC4BB31}" type="pres">
      <dgm:prSet presAssocID="{7E2BE955-4C05-4740-A069-11729BC7F384}" presName="theList" presStyleCnt="0"/>
      <dgm:spPr/>
    </dgm:pt>
    <dgm:pt modelId="{4E0A4656-EDF3-42DE-87F9-1EB8CE3A80CC}" type="pres">
      <dgm:prSet presAssocID="{9134CC57-D1EC-477E-89E0-3C840F0BC8C1}" presName="aNode" presStyleLbl="fgAcc1" presStyleIdx="0" presStyleCnt="4">
        <dgm:presLayoutVars>
          <dgm:bulletEnabled val="1"/>
        </dgm:presLayoutVars>
      </dgm:prSet>
      <dgm:spPr/>
      <dgm:t>
        <a:bodyPr/>
        <a:lstStyle/>
        <a:p>
          <a:endParaRPr lang="es-EC"/>
        </a:p>
      </dgm:t>
    </dgm:pt>
    <dgm:pt modelId="{DAB0BBCB-6DD3-4A68-9A31-D4BE1D519FF8}" type="pres">
      <dgm:prSet presAssocID="{9134CC57-D1EC-477E-89E0-3C840F0BC8C1}" presName="aSpace" presStyleCnt="0"/>
      <dgm:spPr/>
    </dgm:pt>
    <dgm:pt modelId="{42F0AE1F-5BD6-4571-B0D7-825E93E37E6C}" type="pres">
      <dgm:prSet presAssocID="{969430B9-D36E-48FB-8ED3-52F441C6A333}" presName="aNode" presStyleLbl="fgAcc1" presStyleIdx="1" presStyleCnt="4">
        <dgm:presLayoutVars>
          <dgm:bulletEnabled val="1"/>
        </dgm:presLayoutVars>
      </dgm:prSet>
      <dgm:spPr/>
      <dgm:t>
        <a:bodyPr/>
        <a:lstStyle/>
        <a:p>
          <a:endParaRPr lang="es-EC"/>
        </a:p>
      </dgm:t>
    </dgm:pt>
    <dgm:pt modelId="{E9484A3F-7F2E-4154-81D8-CFBC9632CCE4}" type="pres">
      <dgm:prSet presAssocID="{969430B9-D36E-48FB-8ED3-52F441C6A333}" presName="aSpace" presStyleCnt="0"/>
      <dgm:spPr/>
    </dgm:pt>
    <dgm:pt modelId="{783E7CF7-8AA2-4D74-8D2C-D7B408B2B259}" type="pres">
      <dgm:prSet presAssocID="{3AF68674-EE8C-4615-B364-F56F97757442}" presName="aNode" presStyleLbl="fgAcc1" presStyleIdx="2" presStyleCnt="4">
        <dgm:presLayoutVars>
          <dgm:bulletEnabled val="1"/>
        </dgm:presLayoutVars>
      </dgm:prSet>
      <dgm:spPr/>
      <dgm:t>
        <a:bodyPr/>
        <a:lstStyle/>
        <a:p>
          <a:endParaRPr lang="es-EC"/>
        </a:p>
      </dgm:t>
    </dgm:pt>
    <dgm:pt modelId="{54C943B8-B229-452C-BAFC-B702B331CA59}" type="pres">
      <dgm:prSet presAssocID="{3AF68674-EE8C-4615-B364-F56F97757442}" presName="aSpace" presStyleCnt="0"/>
      <dgm:spPr/>
    </dgm:pt>
    <dgm:pt modelId="{275C6E6E-1404-4F91-94E9-E414549BA1A3}" type="pres">
      <dgm:prSet presAssocID="{5F1E7B90-E3EA-4C6E-B124-E2D40B0F3C2C}" presName="aNode" presStyleLbl="fgAcc1" presStyleIdx="3" presStyleCnt="4">
        <dgm:presLayoutVars>
          <dgm:bulletEnabled val="1"/>
        </dgm:presLayoutVars>
      </dgm:prSet>
      <dgm:spPr/>
      <dgm:t>
        <a:bodyPr/>
        <a:lstStyle/>
        <a:p>
          <a:endParaRPr lang="es-EC"/>
        </a:p>
      </dgm:t>
    </dgm:pt>
    <dgm:pt modelId="{3340650A-E4AA-41D6-969B-F91434BEDD1D}" type="pres">
      <dgm:prSet presAssocID="{5F1E7B90-E3EA-4C6E-B124-E2D40B0F3C2C}" presName="aSpace" presStyleCnt="0"/>
      <dgm:spPr/>
    </dgm:pt>
  </dgm:ptLst>
  <dgm:cxnLst>
    <dgm:cxn modelId="{DD7D2D86-7814-4338-B44D-6F882A04AB68}" srcId="{7E2BE955-4C05-4740-A069-11729BC7F384}" destId="{5F1E7B90-E3EA-4C6E-B124-E2D40B0F3C2C}" srcOrd="3" destOrd="0" parTransId="{050F95F4-840E-4A9E-81D8-875E4FFB9696}" sibTransId="{04DE824A-4DB3-476E-8543-E3C35DD887F2}"/>
    <dgm:cxn modelId="{6D97B05E-4EDC-4B23-91B4-4CB728186A04}" type="presOf" srcId="{969430B9-D36E-48FB-8ED3-52F441C6A333}" destId="{42F0AE1F-5BD6-4571-B0D7-825E93E37E6C}" srcOrd="0" destOrd="0" presId="urn:microsoft.com/office/officeart/2005/8/layout/pyramid2"/>
    <dgm:cxn modelId="{8151F239-73CD-467C-9A2E-058061CC5482}" srcId="{7E2BE955-4C05-4740-A069-11729BC7F384}" destId="{3AF68674-EE8C-4615-B364-F56F97757442}" srcOrd="2" destOrd="0" parTransId="{5ECB2B41-12C1-4A6A-97CF-4BE424EB0183}" sibTransId="{0AC94703-A519-4B0F-8669-12160FC66724}"/>
    <dgm:cxn modelId="{639A44E5-5CD0-498A-A2F0-873304EB1FDC}" srcId="{7E2BE955-4C05-4740-A069-11729BC7F384}" destId="{9134CC57-D1EC-477E-89E0-3C840F0BC8C1}" srcOrd="0" destOrd="0" parTransId="{4046CAB6-3E2C-4445-A606-CCCF433ABD00}" sibTransId="{5230F795-C2E0-4E9E-900E-B744934C29FE}"/>
    <dgm:cxn modelId="{EBE7D2E4-C520-450B-ABB0-660D7773B815}" type="presOf" srcId="{5F1E7B90-E3EA-4C6E-B124-E2D40B0F3C2C}" destId="{275C6E6E-1404-4F91-94E9-E414549BA1A3}" srcOrd="0" destOrd="0" presId="urn:microsoft.com/office/officeart/2005/8/layout/pyramid2"/>
    <dgm:cxn modelId="{D0454847-6122-4E48-97B3-B8E3D38A712D}" srcId="{7E2BE955-4C05-4740-A069-11729BC7F384}" destId="{969430B9-D36E-48FB-8ED3-52F441C6A333}" srcOrd="1" destOrd="0" parTransId="{5DBBFD6E-D15B-4D5D-9CE9-A80EAA508FB4}" sibTransId="{99DAEF87-ACC9-4DAB-A1E8-5D90FA1E0CE2}"/>
    <dgm:cxn modelId="{C48300F2-2C1F-4DA4-B148-323143022875}" type="presOf" srcId="{3AF68674-EE8C-4615-B364-F56F97757442}" destId="{783E7CF7-8AA2-4D74-8D2C-D7B408B2B259}" srcOrd="0" destOrd="0" presId="urn:microsoft.com/office/officeart/2005/8/layout/pyramid2"/>
    <dgm:cxn modelId="{0C918653-AC63-4C0E-8274-52D21EF93578}" type="presOf" srcId="{9134CC57-D1EC-477E-89E0-3C840F0BC8C1}" destId="{4E0A4656-EDF3-42DE-87F9-1EB8CE3A80CC}" srcOrd="0" destOrd="0" presId="urn:microsoft.com/office/officeart/2005/8/layout/pyramid2"/>
    <dgm:cxn modelId="{37B2FDDF-67C7-4E6D-90A7-334B96776AF1}" type="presOf" srcId="{7E2BE955-4C05-4740-A069-11729BC7F384}" destId="{5A1E210A-0DD3-40AB-9152-CC3115D5FCE7}" srcOrd="0" destOrd="0" presId="urn:microsoft.com/office/officeart/2005/8/layout/pyramid2"/>
    <dgm:cxn modelId="{567384B8-F34C-4067-9D38-C6248363C69B}" type="presParOf" srcId="{5A1E210A-0DD3-40AB-9152-CC3115D5FCE7}" destId="{04A2C4CD-4557-4C4E-9F94-F65EDB1C0D26}" srcOrd="0" destOrd="0" presId="urn:microsoft.com/office/officeart/2005/8/layout/pyramid2"/>
    <dgm:cxn modelId="{0C611746-BFC4-4404-AAD9-C7037F95B572}" type="presParOf" srcId="{5A1E210A-0DD3-40AB-9152-CC3115D5FCE7}" destId="{6AB530D2-C66D-49E8-BA38-3D936FC4BB31}" srcOrd="1" destOrd="0" presId="urn:microsoft.com/office/officeart/2005/8/layout/pyramid2"/>
    <dgm:cxn modelId="{754005ED-996C-4482-9718-3188FB6DBA29}" type="presParOf" srcId="{6AB530D2-C66D-49E8-BA38-3D936FC4BB31}" destId="{4E0A4656-EDF3-42DE-87F9-1EB8CE3A80CC}" srcOrd="0" destOrd="0" presId="urn:microsoft.com/office/officeart/2005/8/layout/pyramid2"/>
    <dgm:cxn modelId="{9286FB3A-AC36-4B70-9880-7B4BA97A6C8A}" type="presParOf" srcId="{6AB530D2-C66D-49E8-BA38-3D936FC4BB31}" destId="{DAB0BBCB-6DD3-4A68-9A31-D4BE1D519FF8}" srcOrd="1" destOrd="0" presId="urn:microsoft.com/office/officeart/2005/8/layout/pyramid2"/>
    <dgm:cxn modelId="{E633AC97-F2C3-4F3E-851B-0303578C76AF}" type="presParOf" srcId="{6AB530D2-C66D-49E8-BA38-3D936FC4BB31}" destId="{42F0AE1F-5BD6-4571-B0D7-825E93E37E6C}" srcOrd="2" destOrd="0" presId="urn:microsoft.com/office/officeart/2005/8/layout/pyramid2"/>
    <dgm:cxn modelId="{C97C79C9-C2F3-4734-BB3E-D33F46C758E2}" type="presParOf" srcId="{6AB530D2-C66D-49E8-BA38-3D936FC4BB31}" destId="{E9484A3F-7F2E-4154-81D8-CFBC9632CCE4}" srcOrd="3" destOrd="0" presId="urn:microsoft.com/office/officeart/2005/8/layout/pyramid2"/>
    <dgm:cxn modelId="{094336B1-8AE6-493A-9B58-78F6BB8F024F}" type="presParOf" srcId="{6AB530D2-C66D-49E8-BA38-3D936FC4BB31}" destId="{783E7CF7-8AA2-4D74-8D2C-D7B408B2B259}" srcOrd="4" destOrd="0" presId="urn:microsoft.com/office/officeart/2005/8/layout/pyramid2"/>
    <dgm:cxn modelId="{3291F302-3C64-47A2-8971-19034D02AFAF}" type="presParOf" srcId="{6AB530D2-C66D-49E8-BA38-3D936FC4BB31}" destId="{54C943B8-B229-452C-BAFC-B702B331CA59}" srcOrd="5" destOrd="0" presId="urn:microsoft.com/office/officeart/2005/8/layout/pyramid2"/>
    <dgm:cxn modelId="{13F4C87C-E3C0-4307-A09A-E6FFF22EBC74}" type="presParOf" srcId="{6AB530D2-C66D-49E8-BA38-3D936FC4BB31}" destId="{275C6E6E-1404-4F91-94E9-E414549BA1A3}" srcOrd="6" destOrd="0" presId="urn:microsoft.com/office/officeart/2005/8/layout/pyramid2"/>
    <dgm:cxn modelId="{193343BF-4F24-4F1C-AD2B-D4931BC89943}" type="presParOf" srcId="{6AB530D2-C66D-49E8-BA38-3D936FC4BB31}" destId="{3340650A-E4AA-41D6-969B-F91434BEDD1D}"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769937-6CBC-4A40-B740-43863FA4E8F7}" type="doc">
      <dgm:prSet loTypeId="urn:microsoft.com/office/officeart/2005/8/layout/process2" loCatId="process" qsTypeId="urn:microsoft.com/office/officeart/2005/8/quickstyle/simple1" qsCatId="simple" csTypeId="urn:microsoft.com/office/officeart/2005/8/colors/accent0_3" csCatId="mainScheme" phldr="1"/>
      <dgm:spPr/>
    </dgm:pt>
    <dgm:pt modelId="{4D4CC105-5C49-4270-AF0B-2CD61D3C18BB}">
      <dgm:prSet phldrT="[Texto]"/>
      <dgm:spPr/>
      <dgm:t>
        <a:bodyPr/>
        <a:lstStyle/>
        <a:p>
          <a:r>
            <a:rPr lang="es-EC" dirty="0" smtClean="0"/>
            <a:t>Almacén Jiménez Norte</a:t>
          </a:r>
          <a:endParaRPr lang="es-EC" dirty="0"/>
        </a:p>
      </dgm:t>
    </dgm:pt>
    <dgm:pt modelId="{6C48A051-8B14-46C0-A244-767B931DB8DC}" type="parTrans" cxnId="{DAB5135F-A19D-4779-9BAD-CD53AD30D5B6}">
      <dgm:prSet/>
      <dgm:spPr/>
      <dgm:t>
        <a:bodyPr/>
        <a:lstStyle/>
        <a:p>
          <a:endParaRPr lang="es-EC"/>
        </a:p>
      </dgm:t>
    </dgm:pt>
    <dgm:pt modelId="{A43C14BC-03A7-426B-8106-627EA6A67951}" type="sibTrans" cxnId="{DAB5135F-A19D-4779-9BAD-CD53AD30D5B6}">
      <dgm:prSet/>
      <dgm:spPr/>
      <dgm:t>
        <a:bodyPr/>
        <a:lstStyle/>
        <a:p>
          <a:endParaRPr lang="es-EC"/>
        </a:p>
      </dgm:t>
    </dgm:pt>
    <dgm:pt modelId="{35B0D750-A426-488D-9956-FF65C0B98E13}">
      <dgm:prSet phldrT="[Texto]" phldr="1"/>
      <dgm:spPr>
        <a:blipFill rotWithShape="0">
          <a:blip xmlns:r="http://schemas.openxmlformats.org/officeDocument/2006/relationships" r:embed="rId1"/>
          <a:stretch>
            <a:fillRect/>
          </a:stretch>
        </a:blipFill>
      </dgm:spPr>
      <dgm:t>
        <a:bodyPr/>
        <a:lstStyle/>
        <a:p>
          <a:endParaRPr lang="es-EC" dirty="0"/>
        </a:p>
      </dgm:t>
    </dgm:pt>
    <dgm:pt modelId="{469D2A11-4625-4355-943B-B66CAA00CFA7}" type="parTrans" cxnId="{83B3A8F6-C06C-467C-AC66-82A1DB2DB861}">
      <dgm:prSet/>
      <dgm:spPr/>
      <dgm:t>
        <a:bodyPr/>
        <a:lstStyle/>
        <a:p>
          <a:endParaRPr lang="es-EC"/>
        </a:p>
      </dgm:t>
    </dgm:pt>
    <dgm:pt modelId="{0280EFDB-77D5-40D4-871E-197943F0896B}" type="sibTrans" cxnId="{83B3A8F6-C06C-467C-AC66-82A1DB2DB861}">
      <dgm:prSet/>
      <dgm:spPr/>
      <dgm:t>
        <a:bodyPr/>
        <a:lstStyle/>
        <a:p>
          <a:endParaRPr lang="es-EC"/>
        </a:p>
      </dgm:t>
    </dgm:pt>
    <dgm:pt modelId="{CFC8B21A-38BD-41D3-A8C1-BDA01831AB0E}">
      <dgm:prSet phldrT="[Texto]" phldr="1"/>
      <dgm:spPr>
        <a:blipFill rotWithShape="0">
          <a:blip xmlns:r="http://schemas.openxmlformats.org/officeDocument/2006/relationships" r:embed="rId2"/>
          <a:stretch>
            <a:fillRect/>
          </a:stretch>
        </a:blipFill>
      </dgm:spPr>
      <dgm:t>
        <a:bodyPr/>
        <a:lstStyle/>
        <a:p>
          <a:endParaRPr lang="es-EC" dirty="0"/>
        </a:p>
      </dgm:t>
    </dgm:pt>
    <dgm:pt modelId="{3B74D5EE-063C-42CF-8E7B-90E841C69E1F}" type="parTrans" cxnId="{79EDC586-E287-42EA-BF33-A98178826F82}">
      <dgm:prSet/>
      <dgm:spPr/>
      <dgm:t>
        <a:bodyPr/>
        <a:lstStyle/>
        <a:p>
          <a:endParaRPr lang="es-EC"/>
        </a:p>
      </dgm:t>
    </dgm:pt>
    <dgm:pt modelId="{D0EF3A33-6DCD-4837-BB05-9E0E97E84437}" type="sibTrans" cxnId="{79EDC586-E287-42EA-BF33-A98178826F82}">
      <dgm:prSet/>
      <dgm:spPr/>
      <dgm:t>
        <a:bodyPr/>
        <a:lstStyle/>
        <a:p>
          <a:endParaRPr lang="es-EC"/>
        </a:p>
      </dgm:t>
    </dgm:pt>
    <dgm:pt modelId="{F5C74F45-EE6F-4B9F-A530-5832DB0B5C9B}" type="pres">
      <dgm:prSet presAssocID="{F9769937-6CBC-4A40-B740-43863FA4E8F7}" presName="linearFlow" presStyleCnt="0">
        <dgm:presLayoutVars>
          <dgm:resizeHandles val="exact"/>
        </dgm:presLayoutVars>
      </dgm:prSet>
      <dgm:spPr/>
    </dgm:pt>
    <dgm:pt modelId="{DDCF08DB-C145-441A-B5DF-41DA804A7D87}" type="pres">
      <dgm:prSet presAssocID="{4D4CC105-5C49-4270-AF0B-2CD61D3C18BB}" presName="node" presStyleLbl="node1" presStyleIdx="0" presStyleCnt="3">
        <dgm:presLayoutVars>
          <dgm:bulletEnabled val="1"/>
        </dgm:presLayoutVars>
      </dgm:prSet>
      <dgm:spPr/>
      <dgm:t>
        <a:bodyPr/>
        <a:lstStyle/>
        <a:p>
          <a:endParaRPr lang="es-EC"/>
        </a:p>
      </dgm:t>
    </dgm:pt>
    <dgm:pt modelId="{C56BCE50-4739-430B-B668-BA77F98D7F84}" type="pres">
      <dgm:prSet presAssocID="{A43C14BC-03A7-426B-8106-627EA6A67951}" presName="sibTrans" presStyleLbl="sibTrans2D1" presStyleIdx="0" presStyleCnt="2"/>
      <dgm:spPr/>
      <dgm:t>
        <a:bodyPr/>
        <a:lstStyle/>
        <a:p>
          <a:endParaRPr lang="es-EC"/>
        </a:p>
      </dgm:t>
    </dgm:pt>
    <dgm:pt modelId="{022C234C-1354-4973-B1B9-B352770D6D26}" type="pres">
      <dgm:prSet presAssocID="{A43C14BC-03A7-426B-8106-627EA6A67951}" presName="connectorText" presStyleLbl="sibTrans2D1" presStyleIdx="0" presStyleCnt="2"/>
      <dgm:spPr/>
      <dgm:t>
        <a:bodyPr/>
        <a:lstStyle/>
        <a:p>
          <a:endParaRPr lang="es-EC"/>
        </a:p>
      </dgm:t>
    </dgm:pt>
    <dgm:pt modelId="{1343B66F-8A09-4E14-BFA0-D3415F0C5BD6}" type="pres">
      <dgm:prSet presAssocID="{35B0D750-A426-488D-9956-FF65C0B98E13}" presName="node" presStyleLbl="node1" presStyleIdx="1" presStyleCnt="3">
        <dgm:presLayoutVars>
          <dgm:bulletEnabled val="1"/>
        </dgm:presLayoutVars>
      </dgm:prSet>
      <dgm:spPr/>
      <dgm:t>
        <a:bodyPr/>
        <a:lstStyle/>
        <a:p>
          <a:endParaRPr lang="es-EC"/>
        </a:p>
      </dgm:t>
    </dgm:pt>
    <dgm:pt modelId="{2E28BD0E-5533-45D2-8004-399DAA731599}" type="pres">
      <dgm:prSet presAssocID="{0280EFDB-77D5-40D4-871E-197943F0896B}" presName="sibTrans" presStyleLbl="sibTrans2D1" presStyleIdx="1" presStyleCnt="2"/>
      <dgm:spPr/>
      <dgm:t>
        <a:bodyPr/>
        <a:lstStyle/>
        <a:p>
          <a:endParaRPr lang="es-EC"/>
        </a:p>
      </dgm:t>
    </dgm:pt>
    <dgm:pt modelId="{3DA49065-29BC-44AC-930C-E1054373365F}" type="pres">
      <dgm:prSet presAssocID="{0280EFDB-77D5-40D4-871E-197943F0896B}" presName="connectorText" presStyleLbl="sibTrans2D1" presStyleIdx="1" presStyleCnt="2"/>
      <dgm:spPr/>
      <dgm:t>
        <a:bodyPr/>
        <a:lstStyle/>
        <a:p>
          <a:endParaRPr lang="es-EC"/>
        </a:p>
      </dgm:t>
    </dgm:pt>
    <dgm:pt modelId="{D6B566D7-B380-4E51-BFA2-4BF813346034}" type="pres">
      <dgm:prSet presAssocID="{CFC8B21A-38BD-41D3-A8C1-BDA01831AB0E}" presName="node" presStyleLbl="node1" presStyleIdx="2" presStyleCnt="3">
        <dgm:presLayoutVars>
          <dgm:bulletEnabled val="1"/>
        </dgm:presLayoutVars>
      </dgm:prSet>
      <dgm:spPr/>
      <dgm:t>
        <a:bodyPr/>
        <a:lstStyle/>
        <a:p>
          <a:endParaRPr lang="es-EC"/>
        </a:p>
      </dgm:t>
    </dgm:pt>
  </dgm:ptLst>
  <dgm:cxnLst>
    <dgm:cxn modelId="{43C4C90C-0FFE-48BC-894A-FE005F882522}" type="presOf" srcId="{CFC8B21A-38BD-41D3-A8C1-BDA01831AB0E}" destId="{D6B566D7-B380-4E51-BFA2-4BF813346034}" srcOrd="0" destOrd="0" presId="urn:microsoft.com/office/officeart/2005/8/layout/process2"/>
    <dgm:cxn modelId="{79EDC586-E287-42EA-BF33-A98178826F82}" srcId="{F9769937-6CBC-4A40-B740-43863FA4E8F7}" destId="{CFC8B21A-38BD-41D3-A8C1-BDA01831AB0E}" srcOrd="2" destOrd="0" parTransId="{3B74D5EE-063C-42CF-8E7B-90E841C69E1F}" sibTransId="{D0EF3A33-6DCD-4837-BB05-9E0E97E84437}"/>
    <dgm:cxn modelId="{DAB5135F-A19D-4779-9BAD-CD53AD30D5B6}" srcId="{F9769937-6CBC-4A40-B740-43863FA4E8F7}" destId="{4D4CC105-5C49-4270-AF0B-2CD61D3C18BB}" srcOrd="0" destOrd="0" parTransId="{6C48A051-8B14-46C0-A244-767B931DB8DC}" sibTransId="{A43C14BC-03A7-426B-8106-627EA6A67951}"/>
    <dgm:cxn modelId="{71B24392-BE92-460F-8E17-F2316F66AF20}" type="presOf" srcId="{4D4CC105-5C49-4270-AF0B-2CD61D3C18BB}" destId="{DDCF08DB-C145-441A-B5DF-41DA804A7D87}" srcOrd="0" destOrd="0" presId="urn:microsoft.com/office/officeart/2005/8/layout/process2"/>
    <dgm:cxn modelId="{83B3A8F6-C06C-467C-AC66-82A1DB2DB861}" srcId="{F9769937-6CBC-4A40-B740-43863FA4E8F7}" destId="{35B0D750-A426-488D-9956-FF65C0B98E13}" srcOrd="1" destOrd="0" parTransId="{469D2A11-4625-4355-943B-B66CAA00CFA7}" sibTransId="{0280EFDB-77D5-40D4-871E-197943F0896B}"/>
    <dgm:cxn modelId="{F2DFEFE5-C085-457F-82AD-9C56D7D85C72}" type="presOf" srcId="{A43C14BC-03A7-426B-8106-627EA6A67951}" destId="{022C234C-1354-4973-B1B9-B352770D6D26}" srcOrd="1" destOrd="0" presId="urn:microsoft.com/office/officeart/2005/8/layout/process2"/>
    <dgm:cxn modelId="{857A4F64-7E21-46C7-ACD0-C1B28D4F8758}" type="presOf" srcId="{0280EFDB-77D5-40D4-871E-197943F0896B}" destId="{3DA49065-29BC-44AC-930C-E1054373365F}" srcOrd="1" destOrd="0" presId="urn:microsoft.com/office/officeart/2005/8/layout/process2"/>
    <dgm:cxn modelId="{9FFC2145-84F3-45CB-AEFA-32B9888525A3}" type="presOf" srcId="{A43C14BC-03A7-426B-8106-627EA6A67951}" destId="{C56BCE50-4739-430B-B668-BA77F98D7F84}" srcOrd="0" destOrd="0" presId="urn:microsoft.com/office/officeart/2005/8/layout/process2"/>
    <dgm:cxn modelId="{17764424-6535-4F8B-819E-90BCC6FFDEA1}" type="presOf" srcId="{0280EFDB-77D5-40D4-871E-197943F0896B}" destId="{2E28BD0E-5533-45D2-8004-399DAA731599}" srcOrd="0" destOrd="0" presId="urn:microsoft.com/office/officeart/2005/8/layout/process2"/>
    <dgm:cxn modelId="{CA5522A0-4398-4C03-902E-8871D5937DE9}" type="presOf" srcId="{35B0D750-A426-488D-9956-FF65C0B98E13}" destId="{1343B66F-8A09-4E14-BFA0-D3415F0C5BD6}" srcOrd="0" destOrd="0" presId="urn:microsoft.com/office/officeart/2005/8/layout/process2"/>
    <dgm:cxn modelId="{6A6693C0-297C-46F6-967F-418F1BF9BE96}" type="presOf" srcId="{F9769937-6CBC-4A40-B740-43863FA4E8F7}" destId="{F5C74F45-EE6F-4B9F-A530-5832DB0B5C9B}" srcOrd="0" destOrd="0" presId="urn:microsoft.com/office/officeart/2005/8/layout/process2"/>
    <dgm:cxn modelId="{BAFFCE58-A2A1-494B-B10C-433AB0AACC76}" type="presParOf" srcId="{F5C74F45-EE6F-4B9F-A530-5832DB0B5C9B}" destId="{DDCF08DB-C145-441A-B5DF-41DA804A7D87}" srcOrd="0" destOrd="0" presId="urn:microsoft.com/office/officeart/2005/8/layout/process2"/>
    <dgm:cxn modelId="{C68A36EC-E80F-4AFE-8730-BC368236CE81}" type="presParOf" srcId="{F5C74F45-EE6F-4B9F-A530-5832DB0B5C9B}" destId="{C56BCE50-4739-430B-B668-BA77F98D7F84}" srcOrd="1" destOrd="0" presId="urn:microsoft.com/office/officeart/2005/8/layout/process2"/>
    <dgm:cxn modelId="{96D47EE2-B882-41C9-9A14-032551CE2A72}" type="presParOf" srcId="{C56BCE50-4739-430B-B668-BA77F98D7F84}" destId="{022C234C-1354-4973-B1B9-B352770D6D26}" srcOrd="0" destOrd="0" presId="urn:microsoft.com/office/officeart/2005/8/layout/process2"/>
    <dgm:cxn modelId="{4E01F9D4-B1D9-4AAF-A2DA-AB86882D4DA6}" type="presParOf" srcId="{F5C74F45-EE6F-4B9F-A530-5832DB0B5C9B}" destId="{1343B66F-8A09-4E14-BFA0-D3415F0C5BD6}" srcOrd="2" destOrd="0" presId="urn:microsoft.com/office/officeart/2005/8/layout/process2"/>
    <dgm:cxn modelId="{4B0DB617-0CD0-457E-850B-E1495BDB671F}" type="presParOf" srcId="{F5C74F45-EE6F-4B9F-A530-5832DB0B5C9B}" destId="{2E28BD0E-5533-45D2-8004-399DAA731599}" srcOrd="3" destOrd="0" presId="urn:microsoft.com/office/officeart/2005/8/layout/process2"/>
    <dgm:cxn modelId="{A3CB8CB8-DDB9-4C07-9CBB-4B2D06723B6A}" type="presParOf" srcId="{2E28BD0E-5533-45D2-8004-399DAA731599}" destId="{3DA49065-29BC-44AC-930C-E1054373365F}" srcOrd="0" destOrd="0" presId="urn:microsoft.com/office/officeart/2005/8/layout/process2"/>
    <dgm:cxn modelId="{3ED65943-578D-4A75-8A7D-FF8A452D5970}" type="presParOf" srcId="{F5C74F45-EE6F-4B9F-A530-5832DB0B5C9B}" destId="{D6B566D7-B380-4E51-BFA2-4BF813346034}" srcOrd="4"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860B2E-4F06-4123-9833-77C94FA4BE3D}"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EC"/>
        </a:p>
      </dgm:t>
    </dgm:pt>
    <dgm:pt modelId="{A190DF1E-90CC-4CF3-9931-5A2121FDA2F8}">
      <dgm:prSet phldrT="[Texto]"/>
      <dgm:spPr/>
      <dgm:t>
        <a:bodyPr/>
        <a:lstStyle/>
        <a:p>
          <a:r>
            <a:rPr lang="es-EC" dirty="0" smtClean="0"/>
            <a:t>Hallazgos más importantes</a:t>
          </a:r>
          <a:endParaRPr lang="es-EC" dirty="0"/>
        </a:p>
      </dgm:t>
    </dgm:pt>
    <dgm:pt modelId="{0FDE6997-B7D1-4FA7-A16E-C5713577BECA}" type="parTrans" cxnId="{DD16B6C3-1F42-4B57-8CBD-9D09B7566665}">
      <dgm:prSet/>
      <dgm:spPr/>
      <dgm:t>
        <a:bodyPr/>
        <a:lstStyle/>
        <a:p>
          <a:endParaRPr lang="es-EC"/>
        </a:p>
      </dgm:t>
    </dgm:pt>
    <dgm:pt modelId="{77ED96B0-3B07-4854-886C-65564BDDEFD0}" type="sibTrans" cxnId="{DD16B6C3-1F42-4B57-8CBD-9D09B7566665}">
      <dgm:prSet/>
      <dgm:spPr/>
      <dgm:t>
        <a:bodyPr/>
        <a:lstStyle/>
        <a:p>
          <a:endParaRPr lang="es-EC"/>
        </a:p>
      </dgm:t>
    </dgm:pt>
    <dgm:pt modelId="{7CEF8A3C-97D0-47C3-9AB9-40C2E89AD6FB}">
      <dgm:prSet phldrT="[Texto]"/>
      <dgm:spPr/>
      <dgm:t>
        <a:bodyPr/>
        <a:lstStyle/>
        <a:p>
          <a:r>
            <a:rPr lang="es-EC" dirty="0" smtClean="0"/>
            <a:t>Atributos más preferidos del almacén que frecuentan los encuestados, se encuentran: 109 respuestas afirmativas para surtido, siendo el 44,3% y 63 respecto a ubicación, siendo el 25,6%.</a:t>
          </a:r>
          <a:endParaRPr lang="es-EC" dirty="0"/>
        </a:p>
      </dgm:t>
    </dgm:pt>
    <dgm:pt modelId="{0AF497EF-9CB6-4897-84BA-48D435699BFE}" type="parTrans" cxnId="{D0DCA9B4-D991-423F-B904-C8CB8F2B4A37}">
      <dgm:prSet/>
      <dgm:spPr/>
      <dgm:t>
        <a:bodyPr/>
        <a:lstStyle/>
        <a:p>
          <a:endParaRPr lang="es-EC"/>
        </a:p>
      </dgm:t>
    </dgm:pt>
    <dgm:pt modelId="{CE7FE615-09DD-4CF8-BA26-BBDA8B259156}" type="sibTrans" cxnId="{D0DCA9B4-D991-423F-B904-C8CB8F2B4A37}">
      <dgm:prSet/>
      <dgm:spPr/>
      <dgm:t>
        <a:bodyPr/>
        <a:lstStyle/>
        <a:p>
          <a:endParaRPr lang="es-EC"/>
        </a:p>
      </dgm:t>
    </dgm:pt>
    <dgm:pt modelId="{EFC0BDDD-877F-4F27-B8B4-35CB885CDAE5}">
      <dgm:prSet/>
      <dgm:spPr/>
      <dgm:t>
        <a:bodyPr/>
        <a:lstStyle/>
        <a:p>
          <a:r>
            <a:rPr lang="es-EC" dirty="0" smtClean="0"/>
            <a:t>Atributos más valorados de los productos se encuentran: 120 preferencias para calidad, con un porcentaje de 48,8% y 47 para precio, con una participación de 19,11%.</a:t>
          </a:r>
          <a:endParaRPr lang="es-EC" dirty="0"/>
        </a:p>
      </dgm:t>
    </dgm:pt>
    <dgm:pt modelId="{DAAC0896-61C9-4041-8B23-36879E5F8CB4}" type="parTrans" cxnId="{8DE694BB-6191-492E-AE51-BEB8AEBB5D6E}">
      <dgm:prSet/>
      <dgm:spPr/>
      <dgm:t>
        <a:bodyPr/>
        <a:lstStyle/>
        <a:p>
          <a:endParaRPr lang="es-EC"/>
        </a:p>
      </dgm:t>
    </dgm:pt>
    <dgm:pt modelId="{17178C85-4C72-47AB-8981-69AE20BF9034}" type="sibTrans" cxnId="{8DE694BB-6191-492E-AE51-BEB8AEBB5D6E}">
      <dgm:prSet/>
      <dgm:spPr/>
      <dgm:t>
        <a:bodyPr/>
        <a:lstStyle/>
        <a:p>
          <a:endParaRPr lang="es-EC"/>
        </a:p>
      </dgm:t>
    </dgm:pt>
    <dgm:pt modelId="{17637F75-3469-4844-96FA-5F62CB5DD7F5}">
      <dgm:prSet/>
      <dgm:spPr/>
      <dgm:t>
        <a:bodyPr/>
        <a:lstStyle/>
        <a:p>
          <a:r>
            <a:rPr lang="es-EC" smtClean="0"/>
            <a:t>Los eventos que preferentemente quisieran encontrar los encuestados en el almacén son: 95 respuestas afirmativas para clases de decoración, con un porcentaje de 38,6% y 73 para preparación de recetas, con una participación de 29,7%.</a:t>
          </a:r>
          <a:endParaRPr lang="es-EC"/>
        </a:p>
      </dgm:t>
    </dgm:pt>
    <dgm:pt modelId="{1A488106-297F-4262-A68A-8FE318CED3E0}" type="parTrans" cxnId="{FD95BC56-156E-4370-915C-ABE24E7EF5CD}">
      <dgm:prSet/>
      <dgm:spPr/>
      <dgm:t>
        <a:bodyPr/>
        <a:lstStyle/>
        <a:p>
          <a:endParaRPr lang="es-EC"/>
        </a:p>
      </dgm:t>
    </dgm:pt>
    <dgm:pt modelId="{82965F08-04C1-46D0-8A2A-3A6E00866300}" type="sibTrans" cxnId="{FD95BC56-156E-4370-915C-ABE24E7EF5CD}">
      <dgm:prSet/>
      <dgm:spPr/>
      <dgm:t>
        <a:bodyPr/>
        <a:lstStyle/>
        <a:p>
          <a:endParaRPr lang="es-EC"/>
        </a:p>
      </dgm:t>
    </dgm:pt>
    <dgm:pt modelId="{71EF3D9B-0315-460C-AB7E-C92D87DF0457}" type="pres">
      <dgm:prSet presAssocID="{CB860B2E-4F06-4123-9833-77C94FA4BE3D}" presName="composite" presStyleCnt="0">
        <dgm:presLayoutVars>
          <dgm:chMax val="1"/>
          <dgm:dir/>
          <dgm:resizeHandles val="exact"/>
        </dgm:presLayoutVars>
      </dgm:prSet>
      <dgm:spPr/>
      <dgm:t>
        <a:bodyPr/>
        <a:lstStyle/>
        <a:p>
          <a:endParaRPr lang="es-EC"/>
        </a:p>
      </dgm:t>
    </dgm:pt>
    <dgm:pt modelId="{22F54879-0497-47AF-A625-2C0834EEF91C}" type="pres">
      <dgm:prSet presAssocID="{A190DF1E-90CC-4CF3-9931-5A2121FDA2F8}" presName="roof" presStyleLbl="dkBgShp" presStyleIdx="0" presStyleCnt="2"/>
      <dgm:spPr/>
      <dgm:t>
        <a:bodyPr/>
        <a:lstStyle/>
        <a:p>
          <a:endParaRPr lang="es-EC"/>
        </a:p>
      </dgm:t>
    </dgm:pt>
    <dgm:pt modelId="{CE5AB559-47ED-4A16-8D70-AAD3CC9E4370}" type="pres">
      <dgm:prSet presAssocID="{A190DF1E-90CC-4CF3-9931-5A2121FDA2F8}" presName="pillars" presStyleCnt="0"/>
      <dgm:spPr/>
    </dgm:pt>
    <dgm:pt modelId="{DFF0B21B-6B95-4D6E-8D82-C97BF811D20E}" type="pres">
      <dgm:prSet presAssocID="{A190DF1E-90CC-4CF3-9931-5A2121FDA2F8}" presName="pillar1" presStyleLbl="node1" presStyleIdx="0" presStyleCnt="3">
        <dgm:presLayoutVars>
          <dgm:bulletEnabled val="1"/>
        </dgm:presLayoutVars>
      </dgm:prSet>
      <dgm:spPr/>
      <dgm:t>
        <a:bodyPr/>
        <a:lstStyle/>
        <a:p>
          <a:endParaRPr lang="es-EC"/>
        </a:p>
      </dgm:t>
    </dgm:pt>
    <dgm:pt modelId="{062DB443-609A-4178-BA83-7C141CC8A233}" type="pres">
      <dgm:prSet presAssocID="{EFC0BDDD-877F-4F27-B8B4-35CB885CDAE5}" presName="pillarX" presStyleLbl="node1" presStyleIdx="1" presStyleCnt="3">
        <dgm:presLayoutVars>
          <dgm:bulletEnabled val="1"/>
        </dgm:presLayoutVars>
      </dgm:prSet>
      <dgm:spPr/>
      <dgm:t>
        <a:bodyPr/>
        <a:lstStyle/>
        <a:p>
          <a:endParaRPr lang="es-EC"/>
        </a:p>
      </dgm:t>
    </dgm:pt>
    <dgm:pt modelId="{A77A59BF-CE5C-4D25-AC45-9438B5EEBA84}" type="pres">
      <dgm:prSet presAssocID="{17637F75-3469-4844-96FA-5F62CB5DD7F5}" presName="pillarX" presStyleLbl="node1" presStyleIdx="2" presStyleCnt="3">
        <dgm:presLayoutVars>
          <dgm:bulletEnabled val="1"/>
        </dgm:presLayoutVars>
      </dgm:prSet>
      <dgm:spPr/>
      <dgm:t>
        <a:bodyPr/>
        <a:lstStyle/>
        <a:p>
          <a:endParaRPr lang="es-EC"/>
        </a:p>
      </dgm:t>
    </dgm:pt>
    <dgm:pt modelId="{B0CBBB06-3A07-41D9-95B7-5C2794CB292E}" type="pres">
      <dgm:prSet presAssocID="{A190DF1E-90CC-4CF3-9931-5A2121FDA2F8}" presName="base" presStyleLbl="dkBgShp" presStyleIdx="1" presStyleCnt="2"/>
      <dgm:spPr/>
    </dgm:pt>
  </dgm:ptLst>
  <dgm:cxnLst>
    <dgm:cxn modelId="{D0DCA9B4-D991-423F-B904-C8CB8F2B4A37}" srcId="{A190DF1E-90CC-4CF3-9931-5A2121FDA2F8}" destId="{7CEF8A3C-97D0-47C3-9AB9-40C2E89AD6FB}" srcOrd="0" destOrd="0" parTransId="{0AF497EF-9CB6-4897-84BA-48D435699BFE}" sibTransId="{CE7FE615-09DD-4CF8-BA26-BBDA8B259156}"/>
    <dgm:cxn modelId="{D0435904-D599-43B6-A578-C33E7E0F9DAE}" type="presOf" srcId="{EFC0BDDD-877F-4F27-B8B4-35CB885CDAE5}" destId="{062DB443-609A-4178-BA83-7C141CC8A233}" srcOrd="0" destOrd="0" presId="urn:microsoft.com/office/officeart/2005/8/layout/hList3"/>
    <dgm:cxn modelId="{E39F5B3D-7304-4837-93DD-2D3D75D673E4}" type="presOf" srcId="{7CEF8A3C-97D0-47C3-9AB9-40C2E89AD6FB}" destId="{DFF0B21B-6B95-4D6E-8D82-C97BF811D20E}" srcOrd="0" destOrd="0" presId="urn:microsoft.com/office/officeart/2005/8/layout/hList3"/>
    <dgm:cxn modelId="{57557F1E-9CE7-424B-ABC1-6196C5555250}" type="presOf" srcId="{A190DF1E-90CC-4CF3-9931-5A2121FDA2F8}" destId="{22F54879-0497-47AF-A625-2C0834EEF91C}" srcOrd="0" destOrd="0" presId="urn:microsoft.com/office/officeart/2005/8/layout/hList3"/>
    <dgm:cxn modelId="{DD16B6C3-1F42-4B57-8CBD-9D09B7566665}" srcId="{CB860B2E-4F06-4123-9833-77C94FA4BE3D}" destId="{A190DF1E-90CC-4CF3-9931-5A2121FDA2F8}" srcOrd="0" destOrd="0" parTransId="{0FDE6997-B7D1-4FA7-A16E-C5713577BECA}" sibTransId="{77ED96B0-3B07-4854-886C-65564BDDEFD0}"/>
    <dgm:cxn modelId="{FAD02A31-4739-4C59-92F7-350F82DAA294}" type="presOf" srcId="{CB860B2E-4F06-4123-9833-77C94FA4BE3D}" destId="{71EF3D9B-0315-460C-AB7E-C92D87DF0457}" srcOrd="0" destOrd="0" presId="urn:microsoft.com/office/officeart/2005/8/layout/hList3"/>
    <dgm:cxn modelId="{FD95BC56-156E-4370-915C-ABE24E7EF5CD}" srcId="{A190DF1E-90CC-4CF3-9931-5A2121FDA2F8}" destId="{17637F75-3469-4844-96FA-5F62CB5DD7F5}" srcOrd="2" destOrd="0" parTransId="{1A488106-297F-4262-A68A-8FE318CED3E0}" sibTransId="{82965F08-04C1-46D0-8A2A-3A6E00866300}"/>
    <dgm:cxn modelId="{AE5DB495-BB59-447B-AA6F-013DEF79AF2C}" type="presOf" srcId="{17637F75-3469-4844-96FA-5F62CB5DD7F5}" destId="{A77A59BF-CE5C-4D25-AC45-9438B5EEBA84}" srcOrd="0" destOrd="0" presId="urn:microsoft.com/office/officeart/2005/8/layout/hList3"/>
    <dgm:cxn modelId="{8DE694BB-6191-492E-AE51-BEB8AEBB5D6E}" srcId="{A190DF1E-90CC-4CF3-9931-5A2121FDA2F8}" destId="{EFC0BDDD-877F-4F27-B8B4-35CB885CDAE5}" srcOrd="1" destOrd="0" parTransId="{DAAC0896-61C9-4041-8B23-36879E5F8CB4}" sibTransId="{17178C85-4C72-47AB-8981-69AE20BF9034}"/>
    <dgm:cxn modelId="{22F184A4-3582-4A09-AEF9-9E9CD937E0AC}" type="presParOf" srcId="{71EF3D9B-0315-460C-AB7E-C92D87DF0457}" destId="{22F54879-0497-47AF-A625-2C0834EEF91C}" srcOrd="0" destOrd="0" presId="urn:microsoft.com/office/officeart/2005/8/layout/hList3"/>
    <dgm:cxn modelId="{132FDE0C-7F04-4DED-9D2A-E8037D04567F}" type="presParOf" srcId="{71EF3D9B-0315-460C-AB7E-C92D87DF0457}" destId="{CE5AB559-47ED-4A16-8D70-AAD3CC9E4370}" srcOrd="1" destOrd="0" presId="urn:microsoft.com/office/officeart/2005/8/layout/hList3"/>
    <dgm:cxn modelId="{9138A5B5-D435-4EFA-B2FB-C32E29F5B584}" type="presParOf" srcId="{CE5AB559-47ED-4A16-8D70-AAD3CC9E4370}" destId="{DFF0B21B-6B95-4D6E-8D82-C97BF811D20E}" srcOrd="0" destOrd="0" presId="urn:microsoft.com/office/officeart/2005/8/layout/hList3"/>
    <dgm:cxn modelId="{1814161D-888D-4C92-B4F0-94199A80F214}" type="presParOf" srcId="{CE5AB559-47ED-4A16-8D70-AAD3CC9E4370}" destId="{062DB443-609A-4178-BA83-7C141CC8A233}" srcOrd="1" destOrd="0" presId="urn:microsoft.com/office/officeart/2005/8/layout/hList3"/>
    <dgm:cxn modelId="{F883F277-01AA-4692-A1B1-88E0E5451625}" type="presParOf" srcId="{CE5AB559-47ED-4A16-8D70-AAD3CC9E4370}" destId="{A77A59BF-CE5C-4D25-AC45-9438B5EEBA84}" srcOrd="2" destOrd="0" presId="urn:microsoft.com/office/officeart/2005/8/layout/hList3"/>
    <dgm:cxn modelId="{AC92CEBB-B62D-49F8-927D-C2F725C59074}" type="presParOf" srcId="{71EF3D9B-0315-460C-AB7E-C92D87DF0457}" destId="{B0CBBB06-3A07-41D9-95B7-5C2794CB292E}"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FC2C9B-1CC9-416A-9C8B-1ED4B89D11EB}"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s-EC"/>
        </a:p>
      </dgm:t>
    </dgm:pt>
    <dgm:pt modelId="{FBB8A28B-6005-43DC-B88F-3E33D5A6AF2F}">
      <dgm:prSet phldrT="[Texto]"/>
      <dgm:spPr/>
      <dgm:t>
        <a:bodyPr/>
        <a:lstStyle/>
        <a:p>
          <a:r>
            <a:rPr lang="es-EC" dirty="0" smtClean="0"/>
            <a:t>Demanda insatisfecha crece en 30%</a:t>
          </a:r>
          <a:endParaRPr lang="es-EC" dirty="0"/>
        </a:p>
      </dgm:t>
    </dgm:pt>
    <dgm:pt modelId="{AB092E63-0E09-4CC2-AAEF-A54A81AF20C4}" type="parTrans" cxnId="{0D10097F-1BB8-4D09-AD71-6276BC6015B2}">
      <dgm:prSet/>
      <dgm:spPr/>
      <dgm:t>
        <a:bodyPr/>
        <a:lstStyle/>
        <a:p>
          <a:endParaRPr lang="es-EC"/>
        </a:p>
      </dgm:t>
    </dgm:pt>
    <dgm:pt modelId="{0D53C785-3407-447D-8A08-DBA27FDC9CA7}" type="sibTrans" cxnId="{0D10097F-1BB8-4D09-AD71-6276BC6015B2}">
      <dgm:prSet/>
      <dgm:spPr/>
      <dgm:t>
        <a:bodyPr/>
        <a:lstStyle/>
        <a:p>
          <a:endParaRPr lang="es-EC"/>
        </a:p>
      </dgm:t>
    </dgm:pt>
    <dgm:pt modelId="{6D01A0B9-AAE6-40D0-9388-F47A46E13984}">
      <dgm:prSet/>
      <dgm:spPr/>
      <dgm:t>
        <a:bodyPr/>
        <a:lstStyle/>
        <a:p>
          <a:pPr algn="ctr"/>
          <a:endParaRPr lang="es-EC" dirty="0"/>
        </a:p>
      </dgm:t>
    </dgm:pt>
    <dgm:pt modelId="{E6F5E74E-C912-4BE4-8E84-B5E3428D6609}" type="parTrans" cxnId="{51C0FF6E-FA19-4CFC-9EDF-7A17B16FDCFA}">
      <dgm:prSet/>
      <dgm:spPr/>
      <dgm:t>
        <a:bodyPr/>
        <a:lstStyle/>
        <a:p>
          <a:endParaRPr lang="es-EC"/>
        </a:p>
      </dgm:t>
    </dgm:pt>
    <dgm:pt modelId="{D5F55287-AE0E-41FB-8FB2-CDBA9DF94B8A}" type="sibTrans" cxnId="{51C0FF6E-FA19-4CFC-9EDF-7A17B16FDCFA}">
      <dgm:prSet/>
      <dgm:spPr/>
      <dgm:t>
        <a:bodyPr/>
        <a:lstStyle/>
        <a:p>
          <a:endParaRPr lang="es-EC"/>
        </a:p>
      </dgm:t>
    </dgm:pt>
    <dgm:pt modelId="{D9F19350-3D8A-44FC-A085-B2D385624F42}">
      <dgm:prSet phldrT="[Texto]"/>
      <dgm:spPr/>
      <dgm:t>
        <a:bodyPr/>
        <a:lstStyle/>
        <a:p>
          <a:r>
            <a:rPr lang="es-EC" dirty="0" smtClean="0"/>
            <a:t>Crecimiento de la demanda 6,82%</a:t>
          </a:r>
          <a:endParaRPr lang="es-EC" dirty="0"/>
        </a:p>
      </dgm:t>
    </dgm:pt>
    <dgm:pt modelId="{8AB0F341-9F91-40BB-8BF7-2E3280FC90B3}" type="parTrans" cxnId="{FBD46501-F75C-4681-BC39-40CEA281701E}">
      <dgm:prSet/>
      <dgm:spPr/>
      <dgm:t>
        <a:bodyPr/>
        <a:lstStyle/>
        <a:p>
          <a:endParaRPr lang="es-EC"/>
        </a:p>
      </dgm:t>
    </dgm:pt>
    <dgm:pt modelId="{6DC2CD60-B94C-4C8B-B8EF-60D09A7E3E6E}" type="sibTrans" cxnId="{FBD46501-F75C-4681-BC39-40CEA281701E}">
      <dgm:prSet/>
      <dgm:spPr/>
      <dgm:t>
        <a:bodyPr/>
        <a:lstStyle/>
        <a:p>
          <a:endParaRPr lang="es-EC"/>
        </a:p>
      </dgm:t>
    </dgm:pt>
    <dgm:pt modelId="{83F25CB2-AFFF-4E74-9F85-E400E5C3A9EC}">
      <dgm:prSet/>
      <dgm:spPr/>
      <dgm:t>
        <a:bodyPr/>
        <a:lstStyle/>
        <a:p>
          <a:r>
            <a:rPr lang="es-EC" smtClean="0"/>
            <a:t>Participación de mercado 3,43%</a:t>
          </a:r>
          <a:endParaRPr lang="es-EC" dirty="0"/>
        </a:p>
      </dgm:t>
    </dgm:pt>
    <dgm:pt modelId="{51C13BDC-4CDF-4E62-9B90-C8D982032315}" type="parTrans" cxnId="{5C4DE8A8-9DC7-4BD6-A4CE-9661D8BF3C8A}">
      <dgm:prSet/>
      <dgm:spPr/>
      <dgm:t>
        <a:bodyPr/>
        <a:lstStyle/>
        <a:p>
          <a:endParaRPr lang="es-EC"/>
        </a:p>
      </dgm:t>
    </dgm:pt>
    <dgm:pt modelId="{569E4C82-634D-419B-B16E-232B276CFBCB}" type="sibTrans" cxnId="{5C4DE8A8-9DC7-4BD6-A4CE-9661D8BF3C8A}">
      <dgm:prSet/>
      <dgm:spPr/>
      <dgm:t>
        <a:bodyPr/>
        <a:lstStyle/>
        <a:p>
          <a:endParaRPr lang="es-EC"/>
        </a:p>
      </dgm:t>
    </dgm:pt>
    <dgm:pt modelId="{6B7861F1-2F6F-4868-B0D1-B5832361D7BF}" type="pres">
      <dgm:prSet presAssocID="{91FC2C9B-1CC9-416A-9C8B-1ED4B89D11EB}" presName="Name0" presStyleCnt="0">
        <dgm:presLayoutVars>
          <dgm:chMax val="4"/>
          <dgm:resizeHandles val="exact"/>
        </dgm:presLayoutVars>
      </dgm:prSet>
      <dgm:spPr/>
      <dgm:t>
        <a:bodyPr/>
        <a:lstStyle/>
        <a:p>
          <a:endParaRPr lang="es-EC"/>
        </a:p>
      </dgm:t>
    </dgm:pt>
    <dgm:pt modelId="{099C1B63-5115-4DB8-A07E-F41E9FEF33B0}" type="pres">
      <dgm:prSet presAssocID="{91FC2C9B-1CC9-416A-9C8B-1ED4B89D11EB}" presName="ellipse" presStyleLbl="trBgShp" presStyleIdx="0" presStyleCnt="1"/>
      <dgm:spPr/>
    </dgm:pt>
    <dgm:pt modelId="{CFE1E12F-8531-4C0D-8A94-4F913F742E75}" type="pres">
      <dgm:prSet presAssocID="{91FC2C9B-1CC9-416A-9C8B-1ED4B89D11EB}" presName="arrow1" presStyleLbl="fgShp" presStyleIdx="0" presStyleCnt="1"/>
      <dgm:spPr/>
    </dgm:pt>
    <dgm:pt modelId="{3C056198-2FDB-4F1A-B26B-91AD30D2B76A}" type="pres">
      <dgm:prSet presAssocID="{91FC2C9B-1CC9-416A-9C8B-1ED4B89D11EB}" presName="rectangle" presStyleLbl="revTx" presStyleIdx="0" presStyleCnt="1">
        <dgm:presLayoutVars>
          <dgm:bulletEnabled val="1"/>
        </dgm:presLayoutVars>
      </dgm:prSet>
      <dgm:spPr/>
      <dgm:t>
        <a:bodyPr/>
        <a:lstStyle/>
        <a:p>
          <a:endParaRPr lang="es-EC"/>
        </a:p>
      </dgm:t>
    </dgm:pt>
    <dgm:pt modelId="{2D2EE426-69C6-477F-815A-0DCE3F481138}" type="pres">
      <dgm:prSet presAssocID="{D9F19350-3D8A-44FC-A085-B2D385624F42}" presName="item1" presStyleLbl="node1" presStyleIdx="0" presStyleCnt="3">
        <dgm:presLayoutVars>
          <dgm:bulletEnabled val="1"/>
        </dgm:presLayoutVars>
      </dgm:prSet>
      <dgm:spPr/>
      <dgm:t>
        <a:bodyPr/>
        <a:lstStyle/>
        <a:p>
          <a:endParaRPr lang="es-EC"/>
        </a:p>
      </dgm:t>
    </dgm:pt>
    <dgm:pt modelId="{1615F091-8692-482F-8189-E68E7EE52E7C}" type="pres">
      <dgm:prSet presAssocID="{83F25CB2-AFFF-4E74-9F85-E400E5C3A9EC}" presName="item2" presStyleLbl="node1" presStyleIdx="1" presStyleCnt="3">
        <dgm:presLayoutVars>
          <dgm:bulletEnabled val="1"/>
        </dgm:presLayoutVars>
      </dgm:prSet>
      <dgm:spPr/>
      <dgm:t>
        <a:bodyPr/>
        <a:lstStyle/>
        <a:p>
          <a:endParaRPr lang="es-EC"/>
        </a:p>
      </dgm:t>
    </dgm:pt>
    <dgm:pt modelId="{14F3EE12-C24F-4147-9D80-7FA0E5E8DFDE}" type="pres">
      <dgm:prSet presAssocID="{6D01A0B9-AAE6-40D0-9388-F47A46E13984}" presName="item3" presStyleLbl="node1" presStyleIdx="2" presStyleCnt="3">
        <dgm:presLayoutVars>
          <dgm:bulletEnabled val="1"/>
        </dgm:presLayoutVars>
      </dgm:prSet>
      <dgm:spPr/>
      <dgm:t>
        <a:bodyPr/>
        <a:lstStyle/>
        <a:p>
          <a:endParaRPr lang="es-EC"/>
        </a:p>
      </dgm:t>
    </dgm:pt>
    <dgm:pt modelId="{473673DC-6EFF-467B-86B2-4B78B22FFA67}" type="pres">
      <dgm:prSet presAssocID="{91FC2C9B-1CC9-416A-9C8B-1ED4B89D11EB}" presName="funnel" presStyleLbl="trAlignAcc1" presStyleIdx="0" presStyleCnt="1"/>
      <dgm:spPr/>
    </dgm:pt>
  </dgm:ptLst>
  <dgm:cxnLst>
    <dgm:cxn modelId="{E377DD91-B91C-4D3E-B515-5B5AF899B226}" type="presOf" srcId="{91FC2C9B-1CC9-416A-9C8B-1ED4B89D11EB}" destId="{6B7861F1-2F6F-4868-B0D1-B5832361D7BF}" srcOrd="0" destOrd="0" presId="urn:microsoft.com/office/officeart/2005/8/layout/funnel1"/>
    <dgm:cxn modelId="{0D10097F-1BB8-4D09-AD71-6276BC6015B2}" srcId="{91FC2C9B-1CC9-416A-9C8B-1ED4B89D11EB}" destId="{FBB8A28B-6005-43DC-B88F-3E33D5A6AF2F}" srcOrd="0" destOrd="0" parTransId="{AB092E63-0E09-4CC2-AAEF-A54A81AF20C4}" sibTransId="{0D53C785-3407-447D-8A08-DBA27FDC9CA7}"/>
    <dgm:cxn modelId="{13F0D859-2F62-48CB-937E-36FBEBFC24AE}" type="presOf" srcId="{D9F19350-3D8A-44FC-A085-B2D385624F42}" destId="{1615F091-8692-482F-8189-E68E7EE52E7C}" srcOrd="0" destOrd="0" presId="urn:microsoft.com/office/officeart/2005/8/layout/funnel1"/>
    <dgm:cxn modelId="{51C0FF6E-FA19-4CFC-9EDF-7A17B16FDCFA}" srcId="{91FC2C9B-1CC9-416A-9C8B-1ED4B89D11EB}" destId="{6D01A0B9-AAE6-40D0-9388-F47A46E13984}" srcOrd="3" destOrd="0" parTransId="{E6F5E74E-C912-4BE4-8E84-B5E3428D6609}" sibTransId="{D5F55287-AE0E-41FB-8FB2-CDBA9DF94B8A}"/>
    <dgm:cxn modelId="{83EBF49F-E983-43A7-8992-660167FFA4B5}" type="presOf" srcId="{FBB8A28B-6005-43DC-B88F-3E33D5A6AF2F}" destId="{14F3EE12-C24F-4147-9D80-7FA0E5E8DFDE}" srcOrd="0" destOrd="0" presId="urn:microsoft.com/office/officeart/2005/8/layout/funnel1"/>
    <dgm:cxn modelId="{485D9284-467A-4242-8CC5-9F0399ED2A3E}" type="presOf" srcId="{6D01A0B9-AAE6-40D0-9388-F47A46E13984}" destId="{3C056198-2FDB-4F1A-B26B-91AD30D2B76A}" srcOrd="0" destOrd="0" presId="urn:microsoft.com/office/officeart/2005/8/layout/funnel1"/>
    <dgm:cxn modelId="{5C4DE8A8-9DC7-4BD6-A4CE-9661D8BF3C8A}" srcId="{91FC2C9B-1CC9-416A-9C8B-1ED4B89D11EB}" destId="{83F25CB2-AFFF-4E74-9F85-E400E5C3A9EC}" srcOrd="2" destOrd="0" parTransId="{51C13BDC-4CDF-4E62-9B90-C8D982032315}" sibTransId="{569E4C82-634D-419B-B16E-232B276CFBCB}"/>
    <dgm:cxn modelId="{FBD46501-F75C-4681-BC39-40CEA281701E}" srcId="{91FC2C9B-1CC9-416A-9C8B-1ED4B89D11EB}" destId="{D9F19350-3D8A-44FC-A085-B2D385624F42}" srcOrd="1" destOrd="0" parTransId="{8AB0F341-9F91-40BB-8BF7-2E3280FC90B3}" sibTransId="{6DC2CD60-B94C-4C8B-B8EF-60D09A7E3E6E}"/>
    <dgm:cxn modelId="{AD6BF854-2E9A-474B-97FA-3DA9BA1C225B}" type="presOf" srcId="{83F25CB2-AFFF-4E74-9F85-E400E5C3A9EC}" destId="{2D2EE426-69C6-477F-815A-0DCE3F481138}" srcOrd="0" destOrd="0" presId="urn:microsoft.com/office/officeart/2005/8/layout/funnel1"/>
    <dgm:cxn modelId="{52F15267-0779-4C76-929D-52D6A56B6880}" type="presParOf" srcId="{6B7861F1-2F6F-4868-B0D1-B5832361D7BF}" destId="{099C1B63-5115-4DB8-A07E-F41E9FEF33B0}" srcOrd="0" destOrd="0" presId="urn:microsoft.com/office/officeart/2005/8/layout/funnel1"/>
    <dgm:cxn modelId="{2315FE09-E89A-4254-A0A2-CDD8346876ED}" type="presParOf" srcId="{6B7861F1-2F6F-4868-B0D1-B5832361D7BF}" destId="{CFE1E12F-8531-4C0D-8A94-4F913F742E75}" srcOrd="1" destOrd="0" presId="urn:microsoft.com/office/officeart/2005/8/layout/funnel1"/>
    <dgm:cxn modelId="{6B37C99A-D4A9-44B2-8A6F-4094853C0660}" type="presParOf" srcId="{6B7861F1-2F6F-4868-B0D1-B5832361D7BF}" destId="{3C056198-2FDB-4F1A-B26B-91AD30D2B76A}" srcOrd="2" destOrd="0" presId="urn:microsoft.com/office/officeart/2005/8/layout/funnel1"/>
    <dgm:cxn modelId="{4F3DBA4A-FA05-4CB4-8AA0-93367540947A}" type="presParOf" srcId="{6B7861F1-2F6F-4868-B0D1-B5832361D7BF}" destId="{2D2EE426-69C6-477F-815A-0DCE3F481138}" srcOrd="3" destOrd="0" presId="urn:microsoft.com/office/officeart/2005/8/layout/funnel1"/>
    <dgm:cxn modelId="{C2D397C8-4659-4CA5-A15B-31301D3AB172}" type="presParOf" srcId="{6B7861F1-2F6F-4868-B0D1-B5832361D7BF}" destId="{1615F091-8692-482F-8189-E68E7EE52E7C}" srcOrd="4" destOrd="0" presId="urn:microsoft.com/office/officeart/2005/8/layout/funnel1"/>
    <dgm:cxn modelId="{10AF003E-E19D-4820-9DAC-08C49DA2AC66}" type="presParOf" srcId="{6B7861F1-2F6F-4868-B0D1-B5832361D7BF}" destId="{14F3EE12-C24F-4147-9D80-7FA0E5E8DFDE}" srcOrd="5" destOrd="0" presId="urn:microsoft.com/office/officeart/2005/8/layout/funnel1"/>
    <dgm:cxn modelId="{0D5F390B-6799-4B75-951F-5F7AD981285F}" type="presParOf" srcId="{6B7861F1-2F6F-4868-B0D1-B5832361D7BF}" destId="{473673DC-6EFF-467B-86B2-4B78B22FFA67}"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F99C3C-0CB7-44E5-99A7-33E1280F9E92}"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C"/>
        </a:p>
      </dgm:t>
    </dgm:pt>
    <dgm:pt modelId="{CEC78F09-A51B-4448-97FA-22DE0CA36B7D}">
      <dgm:prSet phldrT="[Texto]"/>
      <dgm:spPr/>
      <dgm:t>
        <a:bodyPr/>
        <a:lstStyle/>
        <a:p>
          <a:r>
            <a:rPr lang="es-EC" b="1" dirty="0" smtClean="0"/>
            <a:t>Estrategia 1: </a:t>
          </a:r>
          <a:r>
            <a:rPr lang="es-EC" dirty="0" smtClean="0"/>
            <a:t>Fortalecimiento de la imagen de marca</a:t>
          </a:r>
          <a:endParaRPr lang="es-EC" dirty="0"/>
        </a:p>
      </dgm:t>
    </dgm:pt>
    <dgm:pt modelId="{02D58508-1295-44CA-B297-6FAF8DC70FD0}" type="parTrans" cxnId="{F3E0F60D-BD37-4B9E-8685-A32E5E9103FD}">
      <dgm:prSet/>
      <dgm:spPr/>
      <dgm:t>
        <a:bodyPr/>
        <a:lstStyle/>
        <a:p>
          <a:endParaRPr lang="es-EC"/>
        </a:p>
      </dgm:t>
    </dgm:pt>
    <dgm:pt modelId="{22AD4CEF-2423-4E6A-8A7B-85313F5FCDF6}" type="sibTrans" cxnId="{F3E0F60D-BD37-4B9E-8685-A32E5E9103FD}">
      <dgm:prSet/>
      <dgm:spPr/>
      <dgm:t>
        <a:bodyPr/>
        <a:lstStyle/>
        <a:p>
          <a:endParaRPr lang="es-EC"/>
        </a:p>
      </dgm:t>
    </dgm:pt>
    <dgm:pt modelId="{42D30F90-6ECB-4FA8-9849-F165FC4D876E}">
      <dgm:prSet phldrT="[Texto]"/>
      <dgm:spPr/>
      <dgm:t>
        <a:bodyPr/>
        <a:lstStyle/>
        <a:p>
          <a:r>
            <a:rPr lang="es-EC" dirty="0" smtClean="0"/>
            <a:t>Difusión de imagen de marca en el establecimiento</a:t>
          </a:r>
          <a:endParaRPr lang="es-EC" dirty="0"/>
        </a:p>
      </dgm:t>
    </dgm:pt>
    <dgm:pt modelId="{B4901785-74CA-49FA-83EB-D9D9D73F3BE2}" type="parTrans" cxnId="{1FA2A9D4-A12B-461D-B8AF-123FCEB3839B}">
      <dgm:prSet/>
      <dgm:spPr/>
      <dgm:t>
        <a:bodyPr/>
        <a:lstStyle/>
        <a:p>
          <a:endParaRPr lang="es-EC"/>
        </a:p>
      </dgm:t>
    </dgm:pt>
    <dgm:pt modelId="{822F1608-B9DE-416E-89D8-431925E59E5B}" type="sibTrans" cxnId="{1FA2A9D4-A12B-461D-B8AF-123FCEB3839B}">
      <dgm:prSet/>
      <dgm:spPr/>
      <dgm:t>
        <a:bodyPr/>
        <a:lstStyle/>
        <a:p>
          <a:endParaRPr lang="es-EC"/>
        </a:p>
      </dgm:t>
    </dgm:pt>
    <dgm:pt modelId="{D733F4CB-52DB-4B15-AB08-91B97A39510B}">
      <dgm:prSet phldrT="[Texto]"/>
      <dgm:spPr/>
      <dgm:t>
        <a:bodyPr/>
        <a:lstStyle/>
        <a:p>
          <a:r>
            <a:rPr lang="es-EC" dirty="0" smtClean="0"/>
            <a:t>Publicidad con medios BTL</a:t>
          </a:r>
          <a:endParaRPr lang="es-EC" dirty="0"/>
        </a:p>
      </dgm:t>
    </dgm:pt>
    <dgm:pt modelId="{967D704F-4BE2-4709-B68F-3D2262CD6D66}" type="parTrans" cxnId="{2453C764-08AD-4B21-9296-6897E88B360B}">
      <dgm:prSet/>
      <dgm:spPr/>
      <dgm:t>
        <a:bodyPr/>
        <a:lstStyle/>
        <a:p>
          <a:endParaRPr lang="es-EC"/>
        </a:p>
      </dgm:t>
    </dgm:pt>
    <dgm:pt modelId="{C64AC724-866C-412A-9A14-DDD81B49D509}" type="sibTrans" cxnId="{2453C764-08AD-4B21-9296-6897E88B360B}">
      <dgm:prSet/>
      <dgm:spPr/>
      <dgm:t>
        <a:bodyPr/>
        <a:lstStyle/>
        <a:p>
          <a:endParaRPr lang="es-EC"/>
        </a:p>
      </dgm:t>
    </dgm:pt>
    <dgm:pt modelId="{AFFC220D-AC38-4FD1-900F-EC87AB24B94B}">
      <dgm:prSet phldrT="[Texto]"/>
      <dgm:spPr/>
      <dgm:t>
        <a:bodyPr/>
        <a:lstStyle/>
        <a:p>
          <a:r>
            <a:rPr lang="es-EC" b="1" dirty="0" smtClean="0"/>
            <a:t>Estrategia 2: </a:t>
          </a:r>
          <a:r>
            <a:rPr lang="es-EC" dirty="0" smtClean="0"/>
            <a:t>Fortalecimiento de promoción de ventas.</a:t>
          </a:r>
          <a:endParaRPr lang="es-EC" dirty="0"/>
        </a:p>
      </dgm:t>
    </dgm:pt>
    <dgm:pt modelId="{8646B111-41F4-4D79-8B2A-3055ECBBD257}" type="parTrans" cxnId="{C5CE5C34-CCC4-4596-A2A5-FFE6D4B68153}">
      <dgm:prSet/>
      <dgm:spPr/>
      <dgm:t>
        <a:bodyPr/>
        <a:lstStyle/>
        <a:p>
          <a:endParaRPr lang="es-EC"/>
        </a:p>
      </dgm:t>
    </dgm:pt>
    <dgm:pt modelId="{0EDE962B-036F-4CCD-92B6-B6BDF8FDC70D}" type="sibTrans" cxnId="{C5CE5C34-CCC4-4596-A2A5-FFE6D4B68153}">
      <dgm:prSet/>
      <dgm:spPr/>
      <dgm:t>
        <a:bodyPr/>
        <a:lstStyle/>
        <a:p>
          <a:endParaRPr lang="es-EC"/>
        </a:p>
      </dgm:t>
    </dgm:pt>
    <dgm:pt modelId="{7F8C9196-99E7-43E6-B24D-35DEB1CE1B08}">
      <dgm:prSet phldrT="[Texto]"/>
      <dgm:spPr/>
      <dgm:t>
        <a:bodyPr/>
        <a:lstStyle/>
        <a:p>
          <a:r>
            <a:rPr lang="es-EC" dirty="0" smtClean="0"/>
            <a:t>Estímulo psicológico a los consumidores</a:t>
          </a:r>
          <a:endParaRPr lang="es-EC" dirty="0"/>
        </a:p>
      </dgm:t>
    </dgm:pt>
    <dgm:pt modelId="{5EECFA7C-85F8-4800-B2CD-4F25D491139B}" type="parTrans" cxnId="{C7D8A03F-95AB-4059-977A-2F990F973546}">
      <dgm:prSet/>
      <dgm:spPr/>
      <dgm:t>
        <a:bodyPr/>
        <a:lstStyle/>
        <a:p>
          <a:endParaRPr lang="es-EC"/>
        </a:p>
      </dgm:t>
    </dgm:pt>
    <dgm:pt modelId="{CE7DEF39-5881-4B8D-93E8-C027B5B8463A}" type="sibTrans" cxnId="{C7D8A03F-95AB-4059-977A-2F990F973546}">
      <dgm:prSet/>
      <dgm:spPr/>
      <dgm:t>
        <a:bodyPr/>
        <a:lstStyle/>
        <a:p>
          <a:endParaRPr lang="es-EC"/>
        </a:p>
      </dgm:t>
    </dgm:pt>
    <dgm:pt modelId="{7CEFB946-36CE-4278-9F84-E037EEEC844E}">
      <dgm:prSet phldrT="[Texto]"/>
      <dgm:spPr/>
      <dgm:t>
        <a:bodyPr/>
        <a:lstStyle/>
        <a:p>
          <a:r>
            <a:rPr lang="es-EC" dirty="0" smtClean="0"/>
            <a:t>Promoción directa en producto</a:t>
          </a:r>
          <a:endParaRPr lang="es-EC" dirty="0"/>
        </a:p>
      </dgm:t>
    </dgm:pt>
    <dgm:pt modelId="{352F7A7D-F1E0-4162-9ED6-9226FD1B1D89}" type="parTrans" cxnId="{3B63E0E6-BC21-44F9-8D46-F16D2E547FA3}">
      <dgm:prSet/>
      <dgm:spPr/>
      <dgm:t>
        <a:bodyPr/>
        <a:lstStyle/>
        <a:p>
          <a:endParaRPr lang="es-EC"/>
        </a:p>
      </dgm:t>
    </dgm:pt>
    <dgm:pt modelId="{DFF0B598-FEF3-44B3-A648-E42DDC327772}" type="sibTrans" cxnId="{3B63E0E6-BC21-44F9-8D46-F16D2E547FA3}">
      <dgm:prSet/>
      <dgm:spPr/>
      <dgm:t>
        <a:bodyPr/>
        <a:lstStyle/>
        <a:p>
          <a:endParaRPr lang="es-EC"/>
        </a:p>
      </dgm:t>
    </dgm:pt>
    <dgm:pt modelId="{7055B72C-D755-4D9F-8BE9-A3E30127EA8A}">
      <dgm:prSet phldrT="[Texto]"/>
      <dgm:spPr/>
      <dgm:t>
        <a:bodyPr/>
        <a:lstStyle/>
        <a:p>
          <a:r>
            <a:rPr lang="es-EC" b="1" dirty="0" smtClean="0"/>
            <a:t>Estrategia 3: </a:t>
          </a:r>
          <a:r>
            <a:rPr lang="es-EC" dirty="0" smtClean="0"/>
            <a:t>Enfoque eficiente del portafolio de productos hacia los clientes objetivo</a:t>
          </a:r>
          <a:endParaRPr lang="es-EC" dirty="0"/>
        </a:p>
      </dgm:t>
    </dgm:pt>
    <dgm:pt modelId="{F1B41CA6-4F3B-4285-AECB-1E818385FB0D}" type="parTrans" cxnId="{A582D8B2-380D-4748-87EE-DA510B194850}">
      <dgm:prSet/>
      <dgm:spPr/>
      <dgm:t>
        <a:bodyPr/>
        <a:lstStyle/>
        <a:p>
          <a:endParaRPr lang="es-EC"/>
        </a:p>
      </dgm:t>
    </dgm:pt>
    <dgm:pt modelId="{F747B1B9-4DEC-4392-A087-BF42383903CF}" type="sibTrans" cxnId="{A582D8B2-380D-4748-87EE-DA510B194850}">
      <dgm:prSet/>
      <dgm:spPr/>
      <dgm:t>
        <a:bodyPr/>
        <a:lstStyle/>
        <a:p>
          <a:endParaRPr lang="es-EC"/>
        </a:p>
      </dgm:t>
    </dgm:pt>
    <dgm:pt modelId="{C4967490-733B-48AA-A945-0A6EE4DAF0DA}">
      <dgm:prSet phldrT="[Texto]"/>
      <dgm:spPr/>
      <dgm:t>
        <a:bodyPr/>
        <a:lstStyle/>
        <a:p>
          <a:r>
            <a:rPr lang="es-EC" dirty="0" smtClean="0"/>
            <a:t>Detección de productos de menor rotación</a:t>
          </a:r>
          <a:endParaRPr lang="es-EC" dirty="0"/>
        </a:p>
      </dgm:t>
    </dgm:pt>
    <dgm:pt modelId="{98A8FE0E-69A2-4CEA-AB7E-FADBDE66013C}" type="parTrans" cxnId="{4D49D86B-1745-49DA-8117-5C862FA33FDD}">
      <dgm:prSet/>
      <dgm:spPr/>
      <dgm:t>
        <a:bodyPr/>
        <a:lstStyle/>
        <a:p>
          <a:endParaRPr lang="es-EC"/>
        </a:p>
      </dgm:t>
    </dgm:pt>
    <dgm:pt modelId="{5ECE7BAD-80AA-448A-81EC-4615BA2E368E}" type="sibTrans" cxnId="{4D49D86B-1745-49DA-8117-5C862FA33FDD}">
      <dgm:prSet/>
      <dgm:spPr/>
      <dgm:t>
        <a:bodyPr/>
        <a:lstStyle/>
        <a:p>
          <a:endParaRPr lang="es-EC"/>
        </a:p>
      </dgm:t>
    </dgm:pt>
    <dgm:pt modelId="{957A6812-A1A6-4C82-8B81-54DD9B0AEF66}">
      <dgm:prSet phldrT="[Texto]"/>
      <dgm:spPr/>
      <dgm:t>
        <a:bodyPr/>
        <a:lstStyle/>
        <a:p>
          <a:r>
            <a:rPr lang="es-EC" dirty="0" smtClean="0"/>
            <a:t>Liquidación de productos de poca rotación</a:t>
          </a:r>
          <a:endParaRPr lang="es-EC" dirty="0"/>
        </a:p>
      </dgm:t>
    </dgm:pt>
    <dgm:pt modelId="{B5531E00-3046-4C28-837F-F173AA8DA46A}" type="parTrans" cxnId="{4BF034BE-A2D6-47D7-B78B-E6123C8FC342}">
      <dgm:prSet/>
      <dgm:spPr/>
      <dgm:t>
        <a:bodyPr/>
        <a:lstStyle/>
        <a:p>
          <a:endParaRPr lang="es-EC"/>
        </a:p>
      </dgm:t>
    </dgm:pt>
    <dgm:pt modelId="{0AA10840-92A2-4A54-BB43-EC2260F0250D}" type="sibTrans" cxnId="{4BF034BE-A2D6-47D7-B78B-E6123C8FC342}">
      <dgm:prSet/>
      <dgm:spPr/>
      <dgm:t>
        <a:bodyPr/>
        <a:lstStyle/>
        <a:p>
          <a:endParaRPr lang="es-EC"/>
        </a:p>
      </dgm:t>
    </dgm:pt>
    <dgm:pt modelId="{5241E05E-73D4-42CB-B4BF-7FCDAF869812}">
      <dgm:prSet phldrT="[Texto]"/>
      <dgm:spPr/>
      <dgm:t>
        <a:bodyPr/>
        <a:lstStyle/>
        <a:p>
          <a:r>
            <a:rPr lang="es-EC" dirty="0" smtClean="0"/>
            <a:t>Participación en feria Expoalimentaria mayo 2013</a:t>
          </a:r>
          <a:endParaRPr lang="es-EC" dirty="0"/>
        </a:p>
      </dgm:t>
    </dgm:pt>
    <dgm:pt modelId="{92C6859B-0ED8-4274-BC23-5FE823B3F605}" type="parTrans" cxnId="{764A86B8-E60D-448A-9A59-42A02A3E437B}">
      <dgm:prSet/>
      <dgm:spPr/>
    </dgm:pt>
    <dgm:pt modelId="{4F1D71C8-C20B-4A1C-AB94-2158A637552E}" type="sibTrans" cxnId="{764A86B8-E60D-448A-9A59-42A02A3E437B}">
      <dgm:prSet/>
      <dgm:spPr/>
    </dgm:pt>
    <dgm:pt modelId="{39C3A8ED-0DFB-47F1-A46F-BA498E98FF9F}">
      <dgm:prSet phldrT="[Texto]"/>
      <dgm:spPr/>
      <dgm:t>
        <a:bodyPr/>
        <a:lstStyle/>
        <a:p>
          <a:r>
            <a:rPr lang="es-EC" dirty="0" smtClean="0"/>
            <a:t>Publicidad en internet</a:t>
          </a:r>
          <a:endParaRPr lang="es-EC" dirty="0"/>
        </a:p>
      </dgm:t>
    </dgm:pt>
    <dgm:pt modelId="{FD10F7AE-F300-4598-B95C-DE38891F83C0}" type="parTrans" cxnId="{9C9EA966-3224-4EC1-9FA6-FAC4BF86053D}">
      <dgm:prSet/>
      <dgm:spPr/>
    </dgm:pt>
    <dgm:pt modelId="{7B762BB4-D313-49D9-8723-C7E75B895D42}" type="sibTrans" cxnId="{9C9EA966-3224-4EC1-9FA6-FAC4BF86053D}">
      <dgm:prSet/>
      <dgm:spPr/>
    </dgm:pt>
    <dgm:pt modelId="{4B1FAB5D-2039-4C34-941E-6818D36A3AD1}">
      <dgm:prSet phldrT="[Texto]"/>
      <dgm:spPr/>
      <dgm:t>
        <a:bodyPr/>
        <a:lstStyle/>
        <a:p>
          <a:r>
            <a:rPr lang="es-EC" dirty="0" smtClean="0"/>
            <a:t>Diversificación del portafolio con productos de mayor rotación</a:t>
          </a:r>
          <a:endParaRPr lang="es-EC" dirty="0"/>
        </a:p>
      </dgm:t>
    </dgm:pt>
    <dgm:pt modelId="{BDDAC978-798D-4364-941C-868C3A79681F}" type="parTrans" cxnId="{0514FCE5-D6FC-4100-B2AE-B2BC15C18815}">
      <dgm:prSet/>
      <dgm:spPr/>
    </dgm:pt>
    <dgm:pt modelId="{8945CDD2-59B3-43FB-A298-20ED0A678F16}" type="sibTrans" cxnId="{0514FCE5-D6FC-4100-B2AE-B2BC15C18815}">
      <dgm:prSet/>
      <dgm:spPr/>
    </dgm:pt>
    <dgm:pt modelId="{0D2EB638-8CA3-4A46-A340-23C67D496131}" type="pres">
      <dgm:prSet presAssocID="{14F99C3C-0CB7-44E5-99A7-33E1280F9E92}" presName="theList" presStyleCnt="0">
        <dgm:presLayoutVars>
          <dgm:dir/>
          <dgm:animLvl val="lvl"/>
          <dgm:resizeHandles val="exact"/>
        </dgm:presLayoutVars>
      </dgm:prSet>
      <dgm:spPr/>
      <dgm:t>
        <a:bodyPr/>
        <a:lstStyle/>
        <a:p>
          <a:endParaRPr lang="es-EC"/>
        </a:p>
      </dgm:t>
    </dgm:pt>
    <dgm:pt modelId="{B866BDD2-06B6-41D1-B4DC-E9DB56B1A6EB}" type="pres">
      <dgm:prSet presAssocID="{CEC78F09-A51B-4448-97FA-22DE0CA36B7D}" presName="compNode" presStyleCnt="0"/>
      <dgm:spPr/>
    </dgm:pt>
    <dgm:pt modelId="{48BA739C-E557-46D8-968F-7BFC915E12C4}" type="pres">
      <dgm:prSet presAssocID="{CEC78F09-A51B-4448-97FA-22DE0CA36B7D}" presName="aNode" presStyleLbl="bgShp" presStyleIdx="0" presStyleCnt="3"/>
      <dgm:spPr/>
      <dgm:t>
        <a:bodyPr/>
        <a:lstStyle/>
        <a:p>
          <a:endParaRPr lang="es-EC"/>
        </a:p>
      </dgm:t>
    </dgm:pt>
    <dgm:pt modelId="{1B366FD0-EDDA-4C7C-AFDD-5F06A9BAEB1A}" type="pres">
      <dgm:prSet presAssocID="{CEC78F09-A51B-4448-97FA-22DE0CA36B7D}" presName="textNode" presStyleLbl="bgShp" presStyleIdx="0" presStyleCnt="3"/>
      <dgm:spPr/>
      <dgm:t>
        <a:bodyPr/>
        <a:lstStyle/>
        <a:p>
          <a:endParaRPr lang="es-EC"/>
        </a:p>
      </dgm:t>
    </dgm:pt>
    <dgm:pt modelId="{7872D3C8-B0C3-4853-A166-5F9559AD8434}" type="pres">
      <dgm:prSet presAssocID="{CEC78F09-A51B-4448-97FA-22DE0CA36B7D}" presName="compChildNode" presStyleCnt="0"/>
      <dgm:spPr/>
    </dgm:pt>
    <dgm:pt modelId="{3C3FE9A1-22DA-4BB4-B61C-F12D979AFEBF}" type="pres">
      <dgm:prSet presAssocID="{CEC78F09-A51B-4448-97FA-22DE0CA36B7D}" presName="theInnerList" presStyleCnt="0"/>
      <dgm:spPr/>
    </dgm:pt>
    <dgm:pt modelId="{960FD711-C785-4DD2-A2D5-E6FE2A922E66}" type="pres">
      <dgm:prSet presAssocID="{42D30F90-6ECB-4FA8-9849-F165FC4D876E}" presName="childNode" presStyleLbl="node1" presStyleIdx="0" presStyleCnt="9">
        <dgm:presLayoutVars>
          <dgm:bulletEnabled val="1"/>
        </dgm:presLayoutVars>
      </dgm:prSet>
      <dgm:spPr/>
      <dgm:t>
        <a:bodyPr/>
        <a:lstStyle/>
        <a:p>
          <a:endParaRPr lang="es-EC"/>
        </a:p>
      </dgm:t>
    </dgm:pt>
    <dgm:pt modelId="{A31BBA94-480F-4752-A21A-1CA2B659A208}" type="pres">
      <dgm:prSet presAssocID="{42D30F90-6ECB-4FA8-9849-F165FC4D876E}" presName="aSpace2" presStyleCnt="0"/>
      <dgm:spPr/>
    </dgm:pt>
    <dgm:pt modelId="{EBD4DA07-C3A2-4651-8CD1-E7125152C685}" type="pres">
      <dgm:prSet presAssocID="{D733F4CB-52DB-4B15-AB08-91B97A39510B}" presName="childNode" presStyleLbl="node1" presStyleIdx="1" presStyleCnt="9">
        <dgm:presLayoutVars>
          <dgm:bulletEnabled val="1"/>
        </dgm:presLayoutVars>
      </dgm:prSet>
      <dgm:spPr/>
      <dgm:t>
        <a:bodyPr/>
        <a:lstStyle/>
        <a:p>
          <a:endParaRPr lang="es-EC"/>
        </a:p>
      </dgm:t>
    </dgm:pt>
    <dgm:pt modelId="{61C89677-F43F-4B17-B5C3-51C3B2F1F222}" type="pres">
      <dgm:prSet presAssocID="{D733F4CB-52DB-4B15-AB08-91B97A39510B}" presName="aSpace2" presStyleCnt="0"/>
      <dgm:spPr/>
    </dgm:pt>
    <dgm:pt modelId="{7FA1DDD7-EA62-4D91-8384-B703C7A3DF55}" type="pres">
      <dgm:prSet presAssocID="{5241E05E-73D4-42CB-B4BF-7FCDAF869812}" presName="childNode" presStyleLbl="node1" presStyleIdx="2" presStyleCnt="9">
        <dgm:presLayoutVars>
          <dgm:bulletEnabled val="1"/>
        </dgm:presLayoutVars>
      </dgm:prSet>
      <dgm:spPr/>
      <dgm:t>
        <a:bodyPr/>
        <a:lstStyle/>
        <a:p>
          <a:endParaRPr lang="es-EC"/>
        </a:p>
      </dgm:t>
    </dgm:pt>
    <dgm:pt modelId="{EC502D98-2653-403E-9E30-15BFF4293609}" type="pres">
      <dgm:prSet presAssocID="{CEC78F09-A51B-4448-97FA-22DE0CA36B7D}" presName="aSpace" presStyleCnt="0"/>
      <dgm:spPr/>
    </dgm:pt>
    <dgm:pt modelId="{28F4F155-84DF-479E-ABDF-0B3A66DA43C7}" type="pres">
      <dgm:prSet presAssocID="{AFFC220D-AC38-4FD1-900F-EC87AB24B94B}" presName="compNode" presStyleCnt="0"/>
      <dgm:spPr/>
    </dgm:pt>
    <dgm:pt modelId="{77B37E12-6BBB-4D54-901F-F30C8A9BCDEF}" type="pres">
      <dgm:prSet presAssocID="{AFFC220D-AC38-4FD1-900F-EC87AB24B94B}" presName="aNode" presStyleLbl="bgShp" presStyleIdx="1" presStyleCnt="3"/>
      <dgm:spPr/>
      <dgm:t>
        <a:bodyPr/>
        <a:lstStyle/>
        <a:p>
          <a:endParaRPr lang="es-EC"/>
        </a:p>
      </dgm:t>
    </dgm:pt>
    <dgm:pt modelId="{6F5989B8-7A9E-4BA4-B5A4-4266B7BC3F6E}" type="pres">
      <dgm:prSet presAssocID="{AFFC220D-AC38-4FD1-900F-EC87AB24B94B}" presName="textNode" presStyleLbl="bgShp" presStyleIdx="1" presStyleCnt="3"/>
      <dgm:spPr/>
      <dgm:t>
        <a:bodyPr/>
        <a:lstStyle/>
        <a:p>
          <a:endParaRPr lang="es-EC"/>
        </a:p>
      </dgm:t>
    </dgm:pt>
    <dgm:pt modelId="{F0332D6C-2CFE-4E32-B7A7-2A1543A46F39}" type="pres">
      <dgm:prSet presAssocID="{AFFC220D-AC38-4FD1-900F-EC87AB24B94B}" presName="compChildNode" presStyleCnt="0"/>
      <dgm:spPr/>
    </dgm:pt>
    <dgm:pt modelId="{CA2ECADD-5A9B-4C73-ADEE-BE51A27D3DA5}" type="pres">
      <dgm:prSet presAssocID="{AFFC220D-AC38-4FD1-900F-EC87AB24B94B}" presName="theInnerList" presStyleCnt="0"/>
      <dgm:spPr/>
    </dgm:pt>
    <dgm:pt modelId="{C20950FD-489A-4566-BD95-43951C50C7AD}" type="pres">
      <dgm:prSet presAssocID="{7F8C9196-99E7-43E6-B24D-35DEB1CE1B08}" presName="childNode" presStyleLbl="node1" presStyleIdx="3" presStyleCnt="9">
        <dgm:presLayoutVars>
          <dgm:bulletEnabled val="1"/>
        </dgm:presLayoutVars>
      </dgm:prSet>
      <dgm:spPr/>
      <dgm:t>
        <a:bodyPr/>
        <a:lstStyle/>
        <a:p>
          <a:endParaRPr lang="es-EC"/>
        </a:p>
      </dgm:t>
    </dgm:pt>
    <dgm:pt modelId="{B5909800-50E9-43F4-997F-43C8BBBFF6FC}" type="pres">
      <dgm:prSet presAssocID="{7F8C9196-99E7-43E6-B24D-35DEB1CE1B08}" presName="aSpace2" presStyleCnt="0"/>
      <dgm:spPr/>
    </dgm:pt>
    <dgm:pt modelId="{70CB7E5D-4259-482C-BEFA-340278B0F9F5}" type="pres">
      <dgm:prSet presAssocID="{7CEFB946-36CE-4278-9F84-E037EEEC844E}" presName="childNode" presStyleLbl="node1" presStyleIdx="4" presStyleCnt="9">
        <dgm:presLayoutVars>
          <dgm:bulletEnabled val="1"/>
        </dgm:presLayoutVars>
      </dgm:prSet>
      <dgm:spPr/>
      <dgm:t>
        <a:bodyPr/>
        <a:lstStyle/>
        <a:p>
          <a:endParaRPr lang="es-EC"/>
        </a:p>
      </dgm:t>
    </dgm:pt>
    <dgm:pt modelId="{08674338-59EB-42D4-A4B9-60B275902500}" type="pres">
      <dgm:prSet presAssocID="{7CEFB946-36CE-4278-9F84-E037EEEC844E}" presName="aSpace2" presStyleCnt="0"/>
      <dgm:spPr/>
    </dgm:pt>
    <dgm:pt modelId="{2F708320-8F7B-4F40-9C5B-B6D80810D0AA}" type="pres">
      <dgm:prSet presAssocID="{39C3A8ED-0DFB-47F1-A46F-BA498E98FF9F}" presName="childNode" presStyleLbl="node1" presStyleIdx="5" presStyleCnt="9">
        <dgm:presLayoutVars>
          <dgm:bulletEnabled val="1"/>
        </dgm:presLayoutVars>
      </dgm:prSet>
      <dgm:spPr/>
      <dgm:t>
        <a:bodyPr/>
        <a:lstStyle/>
        <a:p>
          <a:endParaRPr lang="es-EC"/>
        </a:p>
      </dgm:t>
    </dgm:pt>
    <dgm:pt modelId="{CBCD97E9-F493-499D-8D5A-455C47CDD33C}" type="pres">
      <dgm:prSet presAssocID="{AFFC220D-AC38-4FD1-900F-EC87AB24B94B}" presName="aSpace" presStyleCnt="0"/>
      <dgm:spPr/>
    </dgm:pt>
    <dgm:pt modelId="{D0887510-A35F-4F55-A2F6-F1CA6F7401D1}" type="pres">
      <dgm:prSet presAssocID="{7055B72C-D755-4D9F-8BE9-A3E30127EA8A}" presName="compNode" presStyleCnt="0"/>
      <dgm:spPr/>
    </dgm:pt>
    <dgm:pt modelId="{C39C744B-CB9A-43A9-AB7F-6B675A9363DF}" type="pres">
      <dgm:prSet presAssocID="{7055B72C-D755-4D9F-8BE9-A3E30127EA8A}" presName="aNode" presStyleLbl="bgShp" presStyleIdx="2" presStyleCnt="3"/>
      <dgm:spPr/>
      <dgm:t>
        <a:bodyPr/>
        <a:lstStyle/>
        <a:p>
          <a:endParaRPr lang="es-EC"/>
        </a:p>
      </dgm:t>
    </dgm:pt>
    <dgm:pt modelId="{AB8AAEE8-E522-4F45-BC20-4752228F037D}" type="pres">
      <dgm:prSet presAssocID="{7055B72C-D755-4D9F-8BE9-A3E30127EA8A}" presName="textNode" presStyleLbl="bgShp" presStyleIdx="2" presStyleCnt="3"/>
      <dgm:spPr/>
      <dgm:t>
        <a:bodyPr/>
        <a:lstStyle/>
        <a:p>
          <a:endParaRPr lang="es-EC"/>
        </a:p>
      </dgm:t>
    </dgm:pt>
    <dgm:pt modelId="{5623C805-8D7F-4033-AD78-FD643CA6815D}" type="pres">
      <dgm:prSet presAssocID="{7055B72C-D755-4D9F-8BE9-A3E30127EA8A}" presName="compChildNode" presStyleCnt="0"/>
      <dgm:spPr/>
    </dgm:pt>
    <dgm:pt modelId="{854AFDD0-A95B-478B-AE1B-FCD2E6FBA032}" type="pres">
      <dgm:prSet presAssocID="{7055B72C-D755-4D9F-8BE9-A3E30127EA8A}" presName="theInnerList" presStyleCnt="0"/>
      <dgm:spPr/>
    </dgm:pt>
    <dgm:pt modelId="{2C61B55F-F3D3-4E9C-825F-372BE7A4B4B1}" type="pres">
      <dgm:prSet presAssocID="{C4967490-733B-48AA-A945-0A6EE4DAF0DA}" presName="childNode" presStyleLbl="node1" presStyleIdx="6" presStyleCnt="9">
        <dgm:presLayoutVars>
          <dgm:bulletEnabled val="1"/>
        </dgm:presLayoutVars>
      </dgm:prSet>
      <dgm:spPr/>
      <dgm:t>
        <a:bodyPr/>
        <a:lstStyle/>
        <a:p>
          <a:endParaRPr lang="es-EC"/>
        </a:p>
      </dgm:t>
    </dgm:pt>
    <dgm:pt modelId="{7091BACD-69BD-4D96-B23D-8A867B503780}" type="pres">
      <dgm:prSet presAssocID="{C4967490-733B-48AA-A945-0A6EE4DAF0DA}" presName="aSpace2" presStyleCnt="0"/>
      <dgm:spPr/>
    </dgm:pt>
    <dgm:pt modelId="{FCE1E6FE-60DB-443A-8B68-2A73E8D03D2F}" type="pres">
      <dgm:prSet presAssocID="{957A6812-A1A6-4C82-8B81-54DD9B0AEF66}" presName="childNode" presStyleLbl="node1" presStyleIdx="7" presStyleCnt="9">
        <dgm:presLayoutVars>
          <dgm:bulletEnabled val="1"/>
        </dgm:presLayoutVars>
      </dgm:prSet>
      <dgm:spPr/>
      <dgm:t>
        <a:bodyPr/>
        <a:lstStyle/>
        <a:p>
          <a:endParaRPr lang="es-EC"/>
        </a:p>
      </dgm:t>
    </dgm:pt>
    <dgm:pt modelId="{99F9949A-43F1-4873-849E-83D733359C8D}" type="pres">
      <dgm:prSet presAssocID="{957A6812-A1A6-4C82-8B81-54DD9B0AEF66}" presName="aSpace2" presStyleCnt="0"/>
      <dgm:spPr/>
    </dgm:pt>
    <dgm:pt modelId="{4D6E3F45-5D23-4C40-936C-183669477EEB}" type="pres">
      <dgm:prSet presAssocID="{4B1FAB5D-2039-4C34-941E-6818D36A3AD1}" presName="childNode" presStyleLbl="node1" presStyleIdx="8" presStyleCnt="9">
        <dgm:presLayoutVars>
          <dgm:bulletEnabled val="1"/>
        </dgm:presLayoutVars>
      </dgm:prSet>
      <dgm:spPr/>
      <dgm:t>
        <a:bodyPr/>
        <a:lstStyle/>
        <a:p>
          <a:endParaRPr lang="es-EC"/>
        </a:p>
      </dgm:t>
    </dgm:pt>
  </dgm:ptLst>
  <dgm:cxnLst>
    <dgm:cxn modelId="{3B63E0E6-BC21-44F9-8D46-F16D2E547FA3}" srcId="{AFFC220D-AC38-4FD1-900F-EC87AB24B94B}" destId="{7CEFB946-36CE-4278-9F84-E037EEEC844E}" srcOrd="1" destOrd="0" parTransId="{352F7A7D-F1E0-4162-9ED6-9226FD1B1D89}" sibTransId="{DFF0B598-FEF3-44B3-A648-E42DDC327772}"/>
    <dgm:cxn modelId="{53F7273B-BB6F-4962-A912-4BB6402F0532}" type="presOf" srcId="{4B1FAB5D-2039-4C34-941E-6818D36A3AD1}" destId="{4D6E3F45-5D23-4C40-936C-183669477EEB}" srcOrd="0" destOrd="0" presId="urn:microsoft.com/office/officeart/2005/8/layout/lProcess2"/>
    <dgm:cxn modelId="{BE17C5A1-EB2C-48BB-B76B-3C59CE01A8E8}" type="presOf" srcId="{14F99C3C-0CB7-44E5-99A7-33E1280F9E92}" destId="{0D2EB638-8CA3-4A46-A340-23C67D496131}" srcOrd="0" destOrd="0" presId="urn:microsoft.com/office/officeart/2005/8/layout/lProcess2"/>
    <dgm:cxn modelId="{0D6EEBEF-134B-4B71-99BF-831D01BF6810}" type="presOf" srcId="{D733F4CB-52DB-4B15-AB08-91B97A39510B}" destId="{EBD4DA07-C3A2-4651-8CD1-E7125152C685}" srcOrd="0" destOrd="0" presId="urn:microsoft.com/office/officeart/2005/8/layout/lProcess2"/>
    <dgm:cxn modelId="{2453C764-08AD-4B21-9296-6897E88B360B}" srcId="{CEC78F09-A51B-4448-97FA-22DE0CA36B7D}" destId="{D733F4CB-52DB-4B15-AB08-91B97A39510B}" srcOrd="1" destOrd="0" parTransId="{967D704F-4BE2-4709-B68F-3D2262CD6D66}" sibTransId="{C64AC724-866C-412A-9A14-DDD81B49D509}"/>
    <dgm:cxn modelId="{815F9330-B390-46BD-A405-54348C2F4B07}" type="presOf" srcId="{42D30F90-6ECB-4FA8-9849-F165FC4D876E}" destId="{960FD711-C785-4DD2-A2D5-E6FE2A922E66}" srcOrd="0" destOrd="0" presId="urn:microsoft.com/office/officeart/2005/8/layout/lProcess2"/>
    <dgm:cxn modelId="{764A86B8-E60D-448A-9A59-42A02A3E437B}" srcId="{CEC78F09-A51B-4448-97FA-22DE0CA36B7D}" destId="{5241E05E-73D4-42CB-B4BF-7FCDAF869812}" srcOrd="2" destOrd="0" parTransId="{92C6859B-0ED8-4274-BC23-5FE823B3F605}" sibTransId="{4F1D71C8-C20B-4A1C-AB94-2158A637552E}"/>
    <dgm:cxn modelId="{B836DDF0-3708-4F57-B3A8-7F47150362DF}" type="presOf" srcId="{957A6812-A1A6-4C82-8B81-54DD9B0AEF66}" destId="{FCE1E6FE-60DB-443A-8B68-2A73E8D03D2F}" srcOrd="0" destOrd="0" presId="urn:microsoft.com/office/officeart/2005/8/layout/lProcess2"/>
    <dgm:cxn modelId="{8EA0B1C1-8ACF-458E-9D41-FF66B3254E9E}" type="presOf" srcId="{AFFC220D-AC38-4FD1-900F-EC87AB24B94B}" destId="{77B37E12-6BBB-4D54-901F-F30C8A9BCDEF}" srcOrd="0" destOrd="0" presId="urn:microsoft.com/office/officeart/2005/8/layout/lProcess2"/>
    <dgm:cxn modelId="{F3E0F60D-BD37-4B9E-8685-A32E5E9103FD}" srcId="{14F99C3C-0CB7-44E5-99A7-33E1280F9E92}" destId="{CEC78F09-A51B-4448-97FA-22DE0CA36B7D}" srcOrd="0" destOrd="0" parTransId="{02D58508-1295-44CA-B297-6FAF8DC70FD0}" sibTransId="{22AD4CEF-2423-4E6A-8A7B-85313F5FCDF6}"/>
    <dgm:cxn modelId="{94ED64E8-87F8-480E-8813-BC29521CB75A}" type="presOf" srcId="{39C3A8ED-0DFB-47F1-A46F-BA498E98FF9F}" destId="{2F708320-8F7B-4F40-9C5B-B6D80810D0AA}" srcOrd="0" destOrd="0" presId="urn:microsoft.com/office/officeart/2005/8/layout/lProcess2"/>
    <dgm:cxn modelId="{D38B416E-C2EE-4CF5-9EC2-3C62CD2B4F9E}" type="presOf" srcId="{CEC78F09-A51B-4448-97FA-22DE0CA36B7D}" destId="{1B366FD0-EDDA-4C7C-AFDD-5F06A9BAEB1A}" srcOrd="1" destOrd="0" presId="urn:microsoft.com/office/officeart/2005/8/layout/lProcess2"/>
    <dgm:cxn modelId="{4BF034BE-A2D6-47D7-B78B-E6123C8FC342}" srcId="{7055B72C-D755-4D9F-8BE9-A3E30127EA8A}" destId="{957A6812-A1A6-4C82-8B81-54DD9B0AEF66}" srcOrd="1" destOrd="0" parTransId="{B5531E00-3046-4C28-837F-F173AA8DA46A}" sibTransId="{0AA10840-92A2-4A54-BB43-EC2260F0250D}"/>
    <dgm:cxn modelId="{A582D8B2-380D-4748-87EE-DA510B194850}" srcId="{14F99C3C-0CB7-44E5-99A7-33E1280F9E92}" destId="{7055B72C-D755-4D9F-8BE9-A3E30127EA8A}" srcOrd="2" destOrd="0" parTransId="{F1B41CA6-4F3B-4285-AECB-1E818385FB0D}" sibTransId="{F747B1B9-4DEC-4392-A087-BF42383903CF}"/>
    <dgm:cxn modelId="{C5CE5C34-CCC4-4596-A2A5-FFE6D4B68153}" srcId="{14F99C3C-0CB7-44E5-99A7-33E1280F9E92}" destId="{AFFC220D-AC38-4FD1-900F-EC87AB24B94B}" srcOrd="1" destOrd="0" parTransId="{8646B111-41F4-4D79-8B2A-3055ECBBD257}" sibTransId="{0EDE962B-036F-4CCD-92B6-B6BDF8FDC70D}"/>
    <dgm:cxn modelId="{1FA2A9D4-A12B-461D-B8AF-123FCEB3839B}" srcId="{CEC78F09-A51B-4448-97FA-22DE0CA36B7D}" destId="{42D30F90-6ECB-4FA8-9849-F165FC4D876E}" srcOrd="0" destOrd="0" parTransId="{B4901785-74CA-49FA-83EB-D9D9D73F3BE2}" sibTransId="{822F1608-B9DE-416E-89D8-431925E59E5B}"/>
    <dgm:cxn modelId="{90F503B9-6083-4E2A-B952-C0B65C671A55}" type="presOf" srcId="{5241E05E-73D4-42CB-B4BF-7FCDAF869812}" destId="{7FA1DDD7-EA62-4D91-8384-B703C7A3DF55}" srcOrd="0" destOrd="0" presId="urn:microsoft.com/office/officeart/2005/8/layout/lProcess2"/>
    <dgm:cxn modelId="{4D49D86B-1745-49DA-8117-5C862FA33FDD}" srcId="{7055B72C-D755-4D9F-8BE9-A3E30127EA8A}" destId="{C4967490-733B-48AA-A945-0A6EE4DAF0DA}" srcOrd="0" destOrd="0" parTransId="{98A8FE0E-69A2-4CEA-AB7E-FADBDE66013C}" sibTransId="{5ECE7BAD-80AA-448A-81EC-4615BA2E368E}"/>
    <dgm:cxn modelId="{1D616FF6-5913-465D-B460-C3BEADA99EF4}" type="presOf" srcId="{7CEFB946-36CE-4278-9F84-E037EEEC844E}" destId="{70CB7E5D-4259-482C-BEFA-340278B0F9F5}" srcOrd="0" destOrd="0" presId="urn:microsoft.com/office/officeart/2005/8/layout/lProcess2"/>
    <dgm:cxn modelId="{F7CE7447-CFB7-4D33-85F7-1B833B57AC89}" type="presOf" srcId="{C4967490-733B-48AA-A945-0A6EE4DAF0DA}" destId="{2C61B55F-F3D3-4E9C-825F-372BE7A4B4B1}" srcOrd="0" destOrd="0" presId="urn:microsoft.com/office/officeart/2005/8/layout/lProcess2"/>
    <dgm:cxn modelId="{98D9F078-307E-4325-822E-7C795EBE459A}" type="presOf" srcId="{CEC78F09-A51B-4448-97FA-22DE0CA36B7D}" destId="{48BA739C-E557-46D8-968F-7BFC915E12C4}" srcOrd="0" destOrd="0" presId="urn:microsoft.com/office/officeart/2005/8/layout/lProcess2"/>
    <dgm:cxn modelId="{9C9EA966-3224-4EC1-9FA6-FAC4BF86053D}" srcId="{AFFC220D-AC38-4FD1-900F-EC87AB24B94B}" destId="{39C3A8ED-0DFB-47F1-A46F-BA498E98FF9F}" srcOrd="2" destOrd="0" parTransId="{FD10F7AE-F300-4598-B95C-DE38891F83C0}" sibTransId="{7B762BB4-D313-49D9-8723-C7E75B895D42}"/>
    <dgm:cxn modelId="{EF8E8B08-825D-4D64-97C9-C95B8CFF385B}" type="presOf" srcId="{7F8C9196-99E7-43E6-B24D-35DEB1CE1B08}" destId="{C20950FD-489A-4566-BD95-43951C50C7AD}" srcOrd="0" destOrd="0" presId="urn:microsoft.com/office/officeart/2005/8/layout/lProcess2"/>
    <dgm:cxn modelId="{C7D8A03F-95AB-4059-977A-2F990F973546}" srcId="{AFFC220D-AC38-4FD1-900F-EC87AB24B94B}" destId="{7F8C9196-99E7-43E6-B24D-35DEB1CE1B08}" srcOrd="0" destOrd="0" parTransId="{5EECFA7C-85F8-4800-B2CD-4F25D491139B}" sibTransId="{CE7DEF39-5881-4B8D-93E8-C027B5B8463A}"/>
    <dgm:cxn modelId="{0514FCE5-D6FC-4100-B2AE-B2BC15C18815}" srcId="{7055B72C-D755-4D9F-8BE9-A3E30127EA8A}" destId="{4B1FAB5D-2039-4C34-941E-6818D36A3AD1}" srcOrd="2" destOrd="0" parTransId="{BDDAC978-798D-4364-941C-868C3A79681F}" sibTransId="{8945CDD2-59B3-43FB-A298-20ED0A678F16}"/>
    <dgm:cxn modelId="{B6C5F54C-DF2B-49DD-9C72-3B9FD9770905}" type="presOf" srcId="{7055B72C-D755-4D9F-8BE9-A3E30127EA8A}" destId="{AB8AAEE8-E522-4F45-BC20-4752228F037D}" srcOrd="1" destOrd="0" presId="urn:microsoft.com/office/officeart/2005/8/layout/lProcess2"/>
    <dgm:cxn modelId="{FC36DEB5-C39C-4EC2-BB3B-4B38BE636432}" type="presOf" srcId="{7055B72C-D755-4D9F-8BE9-A3E30127EA8A}" destId="{C39C744B-CB9A-43A9-AB7F-6B675A9363DF}" srcOrd="0" destOrd="0" presId="urn:microsoft.com/office/officeart/2005/8/layout/lProcess2"/>
    <dgm:cxn modelId="{598216C4-7C89-4CC5-BD15-1AAFE06F1729}" type="presOf" srcId="{AFFC220D-AC38-4FD1-900F-EC87AB24B94B}" destId="{6F5989B8-7A9E-4BA4-B5A4-4266B7BC3F6E}" srcOrd="1" destOrd="0" presId="urn:microsoft.com/office/officeart/2005/8/layout/lProcess2"/>
    <dgm:cxn modelId="{5CA64360-B792-41C5-9EE8-15D8261CC39A}" type="presParOf" srcId="{0D2EB638-8CA3-4A46-A340-23C67D496131}" destId="{B866BDD2-06B6-41D1-B4DC-E9DB56B1A6EB}" srcOrd="0" destOrd="0" presId="urn:microsoft.com/office/officeart/2005/8/layout/lProcess2"/>
    <dgm:cxn modelId="{2875AE5F-E54D-4DAD-BB42-FBCED3B17107}" type="presParOf" srcId="{B866BDD2-06B6-41D1-B4DC-E9DB56B1A6EB}" destId="{48BA739C-E557-46D8-968F-7BFC915E12C4}" srcOrd="0" destOrd="0" presId="urn:microsoft.com/office/officeart/2005/8/layout/lProcess2"/>
    <dgm:cxn modelId="{514DAADD-2A81-4858-8367-AAE9742DE3FC}" type="presParOf" srcId="{B866BDD2-06B6-41D1-B4DC-E9DB56B1A6EB}" destId="{1B366FD0-EDDA-4C7C-AFDD-5F06A9BAEB1A}" srcOrd="1" destOrd="0" presId="urn:microsoft.com/office/officeart/2005/8/layout/lProcess2"/>
    <dgm:cxn modelId="{483ACD40-0ED3-4F44-B453-0F22839E5464}" type="presParOf" srcId="{B866BDD2-06B6-41D1-B4DC-E9DB56B1A6EB}" destId="{7872D3C8-B0C3-4853-A166-5F9559AD8434}" srcOrd="2" destOrd="0" presId="urn:microsoft.com/office/officeart/2005/8/layout/lProcess2"/>
    <dgm:cxn modelId="{4A050C68-8E21-43A2-84AC-B6347A3CFA80}" type="presParOf" srcId="{7872D3C8-B0C3-4853-A166-5F9559AD8434}" destId="{3C3FE9A1-22DA-4BB4-B61C-F12D979AFEBF}" srcOrd="0" destOrd="0" presId="urn:microsoft.com/office/officeart/2005/8/layout/lProcess2"/>
    <dgm:cxn modelId="{4410ADB8-6BD6-4D01-9335-0F415ADEEFEE}" type="presParOf" srcId="{3C3FE9A1-22DA-4BB4-B61C-F12D979AFEBF}" destId="{960FD711-C785-4DD2-A2D5-E6FE2A922E66}" srcOrd="0" destOrd="0" presId="urn:microsoft.com/office/officeart/2005/8/layout/lProcess2"/>
    <dgm:cxn modelId="{08CCCE60-F701-43F6-B4D1-612882D1B8B8}" type="presParOf" srcId="{3C3FE9A1-22DA-4BB4-B61C-F12D979AFEBF}" destId="{A31BBA94-480F-4752-A21A-1CA2B659A208}" srcOrd="1" destOrd="0" presId="urn:microsoft.com/office/officeart/2005/8/layout/lProcess2"/>
    <dgm:cxn modelId="{557A031E-EBAC-42E0-A070-E31098FEBCC9}" type="presParOf" srcId="{3C3FE9A1-22DA-4BB4-B61C-F12D979AFEBF}" destId="{EBD4DA07-C3A2-4651-8CD1-E7125152C685}" srcOrd="2" destOrd="0" presId="urn:microsoft.com/office/officeart/2005/8/layout/lProcess2"/>
    <dgm:cxn modelId="{4990743E-B9F8-40D9-97AA-ADA0385722FD}" type="presParOf" srcId="{3C3FE9A1-22DA-4BB4-B61C-F12D979AFEBF}" destId="{61C89677-F43F-4B17-B5C3-51C3B2F1F222}" srcOrd="3" destOrd="0" presId="urn:microsoft.com/office/officeart/2005/8/layout/lProcess2"/>
    <dgm:cxn modelId="{D77E8E76-C27B-4BF7-9B7E-6301A58E82F9}" type="presParOf" srcId="{3C3FE9A1-22DA-4BB4-B61C-F12D979AFEBF}" destId="{7FA1DDD7-EA62-4D91-8384-B703C7A3DF55}" srcOrd="4" destOrd="0" presId="urn:microsoft.com/office/officeart/2005/8/layout/lProcess2"/>
    <dgm:cxn modelId="{B1B026BD-8420-48F9-AEE5-74C10EC52F32}" type="presParOf" srcId="{0D2EB638-8CA3-4A46-A340-23C67D496131}" destId="{EC502D98-2653-403E-9E30-15BFF4293609}" srcOrd="1" destOrd="0" presId="urn:microsoft.com/office/officeart/2005/8/layout/lProcess2"/>
    <dgm:cxn modelId="{0147F8FC-39F2-4F26-9F85-AB4DCD4C8E37}" type="presParOf" srcId="{0D2EB638-8CA3-4A46-A340-23C67D496131}" destId="{28F4F155-84DF-479E-ABDF-0B3A66DA43C7}" srcOrd="2" destOrd="0" presId="urn:microsoft.com/office/officeart/2005/8/layout/lProcess2"/>
    <dgm:cxn modelId="{ACC6E7A8-521F-40E4-ABB0-274E47C4152D}" type="presParOf" srcId="{28F4F155-84DF-479E-ABDF-0B3A66DA43C7}" destId="{77B37E12-6BBB-4D54-901F-F30C8A9BCDEF}" srcOrd="0" destOrd="0" presId="urn:microsoft.com/office/officeart/2005/8/layout/lProcess2"/>
    <dgm:cxn modelId="{216229DB-0070-4C28-82B1-0C92920F9F80}" type="presParOf" srcId="{28F4F155-84DF-479E-ABDF-0B3A66DA43C7}" destId="{6F5989B8-7A9E-4BA4-B5A4-4266B7BC3F6E}" srcOrd="1" destOrd="0" presId="urn:microsoft.com/office/officeart/2005/8/layout/lProcess2"/>
    <dgm:cxn modelId="{8DB437BF-1384-4FAC-8469-4F127962D065}" type="presParOf" srcId="{28F4F155-84DF-479E-ABDF-0B3A66DA43C7}" destId="{F0332D6C-2CFE-4E32-B7A7-2A1543A46F39}" srcOrd="2" destOrd="0" presId="urn:microsoft.com/office/officeart/2005/8/layout/lProcess2"/>
    <dgm:cxn modelId="{541570A1-6268-43B5-80AA-ACAC6B7A5EBB}" type="presParOf" srcId="{F0332D6C-2CFE-4E32-B7A7-2A1543A46F39}" destId="{CA2ECADD-5A9B-4C73-ADEE-BE51A27D3DA5}" srcOrd="0" destOrd="0" presId="urn:microsoft.com/office/officeart/2005/8/layout/lProcess2"/>
    <dgm:cxn modelId="{94DE645E-5154-4880-A322-4A32F6DEA88C}" type="presParOf" srcId="{CA2ECADD-5A9B-4C73-ADEE-BE51A27D3DA5}" destId="{C20950FD-489A-4566-BD95-43951C50C7AD}" srcOrd="0" destOrd="0" presId="urn:microsoft.com/office/officeart/2005/8/layout/lProcess2"/>
    <dgm:cxn modelId="{4FC5295D-4C38-4319-8721-EEFD88FB8F18}" type="presParOf" srcId="{CA2ECADD-5A9B-4C73-ADEE-BE51A27D3DA5}" destId="{B5909800-50E9-43F4-997F-43C8BBBFF6FC}" srcOrd="1" destOrd="0" presId="urn:microsoft.com/office/officeart/2005/8/layout/lProcess2"/>
    <dgm:cxn modelId="{399D7297-3683-4C04-A78A-5CF97BF8A79B}" type="presParOf" srcId="{CA2ECADD-5A9B-4C73-ADEE-BE51A27D3DA5}" destId="{70CB7E5D-4259-482C-BEFA-340278B0F9F5}" srcOrd="2" destOrd="0" presId="urn:microsoft.com/office/officeart/2005/8/layout/lProcess2"/>
    <dgm:cxn modelId="{54DCC117-E61A-4A23-A42A-58BAE403DCB0}" type="presParOf" srcId="{CA2ECADD-5A9B-4C73-ADEE-BE51A27D3DA5}" destId="{08674338-59EB-42D4-A4B9-60B275902500}" srcOrd="3" destOrd="0" presId="urn:microsoft.com/office/officeart/2005/8/layout/lProcess2"/>
    <dgm:cxn modelId="{BB8041AE-A147-4F12-A2E4-D6FF7B031B7A}" type="presParOf" srcId="{CA2ECADD-5A9B-4C73-ADEE-BE51A27D3DA5}" destId="{2F708320-8F7B-4F40-9C5B-B6D80810D0AA}" srcOrd="4" destOrd="0" presId="urn:microsoft.com/office/officeart/2005/8/layout/lProcess2"/>
    <dgm:cxn modelId="{9CCDEF73-723A-4ADB-BF9A-5F9B0F91516C}" type="presParOf" srcId="{0D2EB638-8CA3-4A46-A340-23C67D496131}" destId="{CBCD97E9-F493-499D-8D5A-455C47CDD33C}" srcOrd="3" destOrd="0" presId="urn:microsoft.com/office/officeart/2005/8/layout/lProcess2"/>
    <dgm:cxn modelId="{01FD4049-890C-4F09-AD9C-4CA282DE89CB}" type="presParOf" srcId="{0D2EB638-8CA3-4A46-A340-23C67D496131}" destId="{D0887510-A35F-4F55-A2F6-F1CA6F7401D1}" srcOrd="4" destOrd="0" presId="urn:microsoft.com/office/officeart/2005/8/layout/lProcess2"/>
    <dgm:cxn modelId="{0242E144-A577-4741-BC32-31C30A3A62F2}" type="presParOf" srcId="{D0887510-A35F-4F55-A2F6-F1CA6F7401D1}" destId="{C39C744B-CB9A-43A9-AB7F-6B675A9363DF}" srcOrd="0" destOrd="0" presId="urn:microsoft.com/office/officeart/2005/8/layout/lProcess2"/>
    <dgm:cxn modelId="{57324ECC-4D65-4E7C-B46D-54DF7D60001D}" type="presParOf" srcId="{D0887510-A35F-4F55-A2F6-F1CA6F7401D1}" destId="{AB8AAEE8-E522-4F45-BC20-4752228F037D}" srcOrd="1" destOrd="0" presId="urn:microsoft.com/office/officeart/2005/8/layout/lProcess2"/>
    <dgm:cxn modelId="{46A04800-AC85-4ECA-87F9-DE6FF7C64292}" type="presParOf" srcId="{D0887510-A35F-4F55-A2F6-F1CA6F7401D1}" destId="{5623C805-8D7F-4033-AD78-FD643CA6815D}" srcOrd="2" destOrd="0" presId="urn:microsoft.com/office/officeart/2005/8/layout/lProcess2"/>
    <dgm:cxn modelId="{BF1533C4-CB05-4A9C-9FC0-F9EFDABC533B}" type="presParOf" srcId="{5623C805-8D7F-4033-AD78-FD643CA6815D}" destId="{854AFDD0-A95B-478B-AE1B-FCD2E6FBA032}" srcOrd="0" destOrd="0" presId="urn:microsoft.com/office/officeart/2005/8/layout/lProcess2"/>
    <dgm:cxn modelId="{3453E236-880A-484A-BF77-5D308F685D0F}" type="presParOf" srcId="{854AFDD0-A95B-478B-AE1B-FCD2E6FBA032}" destId="{2C61B55F-F3D3-4E9C-825F-372BE7A4B4B1}" srcOrd="0" destOrd="0" presId="urn:microsoft.com/office/officeart/2005/8/layout/lProcess2"/>
    <dgm:cxn modelId="{EA280C77-A616-45C6-856B-B9E4B20A3D37}" type="presParOf" srcId="{854AFDD0-A95B-478B-AE1B-FCD2E6FBA032}" destId="{7091BACD-69BD-4D96-B23D-8A867B503780}" srcOrd="1" destOrd="0" presId="urn:microsoft.com/office/officeart/2005/8/layout/lProcess2"/>
    <dgm:cxn modelId="{E52CA57A-83DB-4568-8615-AB95D0729D11}" type="presParOf" srcId="{854AFDD0-A95B-478B-AE1B-FCD2E6FBA032}" destId="{FCE1E6FE-60DB-443A-8B68-2A73E8D03D2F}" srcOrd="2" destOrd="0" presId="urn:microsoft.com/office/officeart/2005/8/layout/lProcess2"/>
    <dgm:cxn modelId="{BCD29B7F-2399-4FCC-BE85-2E8AF1038C06}" type="presParOf" srcId="{854AFDD0-A95B-478B-AE1B-FCD2E6FBA032}" destId="{99F9949A-43F1-4873-849E-83D733359C8D}" srcOrd="3" destOrd="0" presId="urn:microsoft.com/office/officeart/2005/8/layout/lProcess2"/>
    <dgm:cxn modelId="{E4E88F75-DC0F-4DC5-A77F-8C318CF0A26A}" type="presParOf" srcId="{854AFDD0-A95B-478B-AE1B-FCD2E6FBA032}" destId="{4D6E3F45-5D23-4C40-936C-183669477EEB}"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F99C3C-0CB7-44E5-99A7-33E1280F9E92}"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C"/>
        </a:p>
      </dgm:t>
    </dgm:pt>
    <dgm:pt modelId="{CEC78F09-A51B-4448-97FA-22DE0CA36B7D}">
      <dgm:prSet phldrT="[Texto]"/>
      <dgm:spPr/>
      <dgm:t>
        <a:bodyPr/>
        <a:lstStyle/>
        <a:p>
          <a:r>
            <a:rPr lang="es-EC" b="1" dirty="0" smtClean="0"/>
            <a:t>Estrategia 1: </a:t>
          </a:r>
          <a:r>
            <a:rPr lang="es-EC" dirty="0" smtClean="0"/>
            <a:t>Mejoramiento del diseño exterior de los puntos de venta</a:t>
          </a:r>
          <a:endParaRPr lang="es-EC" dirty="0"/>
        </a:p>
      </dgm:t>
    </dgm:pt>
    <dgm:pt modelId="{02D58508-1295-44CA-B297-6FAF8DC70FD0}" type="parTrans" cxnId="{F3E0F60D-BD37-4B9E-8685-A32E5E9103FD}">
      <dgm:prSet/>
      <dgm:spPr/>
      <dgm:t>
        <a:bodyPr/>
        <a:lstStyle/>
        <a:p>
          <a:endParaRPr lang="es-EC"/>
        </a:p>
      </dgm:t>
    </dgm:pt>
    <dgm:pt modelId="{22AD4CEF-2423-4E6A-8A7B-85313F5FCDF6}" type="sibTrans" cxnId="{F3E0F60D-BD37-4B9E-8685-A32E5E9103FD}">
      <dgm:prSet/>
      <dgm:spPr/>
      <dgm:t>
        <a:bodyPr/>
        <a:lstStyle/>
        <a:p>
          <a:endParaRPr lang="es-EC"/>
        </a:p>
      </dgm:t>
    </dgm:pt>
    <dgm:pt modelId="{42D30F90-6ECB-4FA8-9849-F165FC4D876E}">
      <dgm:prSet phldrT="[Texto]"/>
      <dgm:spPr/>
      <dgm:t>
        <a:bodyPr/>
        <a:lstStyle/>
        <a:p>
          <a:r>
            <a:rPr lang="es-EC" dirty="0" smtClean="0"/>
            <a:t>Mejoramiento de rótulos exteriores almacén Los Chillos</a:t>
          </a:r>
          <a:endParaRPr lang="es-EC" dirty="0"/>
        </a:p>
      </dgm:t>
    </dgm:pt>
    <dgm:pt modelId="{B4901785-74CA-49FA-83EB-D9D9D73F3BE2}" type="parTrans" cxnId="{1FA2A9D4-A12B-461D-B8AF-123FCEB3839B}">
      <dgm:prSet/>
      <dgm:spPr/>
      <dgm:t>
        <a:bodyPr/>
        <a:lstStyle/>
        <a:p>
          <a:endParaRPr lang="es-EC"/>
        </a:p>
      </dgm:t>
    </dgm:pt>
    <dgm:pt modelId="{822F1608-B9DE-416E-89D8-431925E59E5B}" type="sibTrans" cxnId="{1FA2A9D4-A12B-461D-B8AF-123FCEB3839B}">
      <dgm:prSet/>
      <dgm:spPr/>
      <dgm:t>
        <a:bodyPr/>
        <a:lstStyle/>
        <a:p>
          <a:endParaRPr lang="es-EC"/>
        </a:p>
      </dgm:t>
    </dgm:pt>
    <dgm:pt modelId="{D733F4CB-52DB-4B15-AB08-91B97A39510B}">
      <dgm:prSet phldrT="[Texto]"/>
      <dgm:spPr/>
      <dgm:t>
        <a:bodyPr/>
        <a:lstStyle/>
        <a:p>
          <a:r>
            <a:rPr lang="es-EC" dirty="0" smtClean="0"/>
            <a:t>Readecuación de acceso y entrada almacén  Centro</a:t>
          </a:r>
          <a:endParaRPr lang="es-EC" dirty="0"/>
        </a:p>
      </dgm:t>
    </dgm:pt>
    <dgm:pt modelId="{967D704F-4BE2-4709-B68F-3D2262CD6D66}" type="parTrans" cxnId="{2453C764-08AD-4B21-9296-6897E88B360B}">
      <dgm:prSet/>
      <dgm:spPr/>
      <dgm:t>
        <a:bodyPr/>
        <a:lstStyle/>
        <a:p>
          <a:endParaRPr lang="es-EC"/>
        </a:p>
      </dgm:t>
    </dgm:pt>
    <dgm:pt modelId="{C64AC724-866C-412A-9A14-DDD81B49D509}" type="sibTrans" cxnId="{2453C764-08AD-4B21-9296-6897E88B360B}">
      <dgm:prSet/>
      <dgm:spPr/>
      <dgm:t>
        <a:bodyPr/>
        <a:lstStyle/>
        <a:p>
          <a:endParaRPr lang="es-EC"/>
        </a:p>
      </dgm:t>
    </dgm:pt>
    <dgm:pt modelId="{AFFC220D-AC38-4FD1-900F-EC87AB24B94B}">
      <dgm:prSet phldrT="[Texto]"/>
      <dgm:spPr/>
      <dgm:t>
        <a:bodyPr/>
        <a:lstStyle/>
        <a:p>
          <a:r>
            <a:rPr lang="es-EC" b="1" dirty="0" smtClean="0"/>
            <a:t>Estrategia 2:  </a:t>
          </a:r>
          <a:r>
            <a:rPr lang="es-EC" dirty="0" smtClean="0"/>
            <a:t>Renovación de funciones del Merchandising existente</a:t>
          </a:r>
          <a:endParaRPr lang="es-EC" dirty="0"/>
        </a:p>
      </dgm:t>
    </dgm:pt>
    <dgm:pt modelId="{8646B111-41F4-4D79-8B2A-3055ECBBD257}" type="parTrans" cxnId="{C5CE5C34-CCC4-4596-A2A5-FFE6D4B68153}">
      <dgm:prSet/>
      <dgm:spPr/>
      <dgm:t>
        <a:bodyPr/>
        <a:lstStyle/>
        <a:p>
          <a:endParaRPr lang="es-EC"/>
        </a:p>
      </dgm:t>
    </dgm:pt>
    <dgm:pt modelId="{0EDE962B-036F-4CCD-92B6-B6BDF8FDC70D}" type="sibTrans" cxnId="{C5CE5C34-CCC4-4596-A2A5-FFE6D4B68153}">
      <dgm:prSet/>
      <dgm:spPr/>
      <dgm:t>
        <a:bodyPr/>
        <a:lstStyle/>
        <a:p>
          <a:endParaRPr lang="es-EC"/>
        </a:p>
      </dgm:t>
    </dgm:pt>
    <dgm:pt modelId="{7F8C9196-99E7-43E6-B24D-35DEB1CE1B08}">
      <dgm:prSet phldrT="[Texto]"/>
      <dgm:spPr/>
      <dgm:t>
        <a:bodyPr/>
        <a:lstStyle/>
        <a:p>
          <a:r>
            <a:rPr lang="es-EC" dirty="0" smtClean="0"/>
            <a:t>Mejoramiento de la gestión por categorías</a:t>
          </a:r>
          <a:endParaRPr lang="es-EC" dirty="0"/>
        </a:p>
      </dgm:t>
    </dgm:pt>
    <dgm:pt modelId="{5EECFA7C-85F8-4800-B2CD-4F25D491139B}" type="parTrans" cxnId="{C7D8A03F-95AB-4059-977A-2F990F973546}">
      <dgm:prSet/>
      <dgm:spPr/>
      <dgm:t>
        <a:bodyPr/>
        <a:lstStyle/>
        <a:p>
          <a:endParaRPr lang="es-EC"/>
        </a:p>
      </dgm:t>
    </dgm:pt>
    <dgm:pt modelId="{CE7DEF39-5881-4B8D-93E8-C027B5B8463A}" type="sibTrans" cxnId="{C7D8A03F-95AB-4059-977A-2F990F973546}">
      <dgm:prSet/>
      <dgm:spPr/>
      <dgm:t>
        <a:bodyPr/>
        <a:lstStyle/>
        <a:p>
          <a:endParaRPr lang="es-EC"/>
        </a:p>
      </dgm:t>
    </dgm:pt>
    <dgm:pt modelId="{7CEFB946-36CE-4278-9F84-E037EEEC844E}">
      <dgm:prSet phldrT="[Texto]"/>
      <dgm:spPr/>
      <dgm:t>
        <a:bodyPr/>
        <a:lstStyle/>
        <a:p>
          <a:r>
            <a:rPr lang="es-EC" dirty="0" smtClean="0"/>
            <a:t>Localización estratégica de los productos sobre la superficie de ventas</a:t>
          </a:r>
          <a:endParaRPr lang="es-EC" dirty="0"/>
        </a:p>
      </dgm:t>
    </dgm:pt>
    <dgm:pt modelId="{352F7A7D-F1E0-4162-9ED6-9226FD1B1D89}" type="parTrans" cxnId="{3B63E0E6-BC21-44F9-8D46-F16D2E547FA3}">
      <dgm:prSet/>
      <dgm:spPr/>
      <dgm:t>
        <a:bodyPr/>
        <a:lstStyle/>
        <a:p>
          <a:endParaRPr lang="es-EC"/>
        </a:p>
      </dgm:t>
    </dgm:pt>
    <dgm:pt modelId="{DFF0B598-FEF3-44B3-A648-E42DDC327772}" type="sibTrans" cxnId="{3B63E0E6-BC21-44F9-8D46-F16D2E547FA3}">
      <dgm:prSet/>
      <dgm:spPr/>
      <dgm:t>
        <a:bodyPr/>
        <a:lstStyle/>
        <a:p>
          <a:endParaRPr lang="es-EC"/>
        </a:p>
      </dgm:t>
    </dgm:pt>
    <dgm:pt modelId="{7055B72C-D755-4D9F-8BE9-A3E30127EA8A}">
      <dgm:prSet phldrT="[Texto]"/>
      <dgm:spPr/>
      <dgm:t>
        <a:bodyPr/>
        <a:lstStyle/>
        <a:p>
          <a:r>
            <a:rPr lang="es-EC" b="1" dirty="0" smtClean="0"/>
            <a:t>Estrategia 3: </a:t>
          </a:r>
          <a:r>
            <a:rPr lang="es-EC" dirty="0" smtClean="0"/>
            <a:t>Desarrollar un programa de motivación al recurso humano, mejorando su nivel de servicio diferenciado en un 50%, durante el 2013</a:t>
          </a:r>
          <a:endParaRPr lang="es-EC" dirty="0"/>
        </a:p>
      </dgm:t>
    </dgm:pt>
    <dgm:pt modelId="{F1B41CA6-4F3B-4285-AECB-1E818385FB0D}" type="parTrans" cxnId="{A582D8B2-380D-4748-87EE-DA510B194850}">
      <dgm:prSet/>
      <dgm:spPr/>
      <dgm:t>
        <a:bodyPr/>
        <a:lstStyle/>
        <a:p>
          <a:endParaRPr lang="es-EC"/>
        </a:p>
      </dgm:t>
    </dgm:pt>
    <dgm:pt modelId="{F747B1B9-4DEC-4392-A087-BF42383903CF}" type="sibTrans" cxnId="{A582D8B2-380D-4748-87EE-DA510B194850}">
      <dgm:prSet/>
      <dgm:spPr/>
      <dgm:t>
        <a:bodyPr/>
        <a:lstStyle/>
        <a:p>
          <a:endParaRPr lang="es-EC"/>
        </a:p>
      </dgm:t>
    </dgm:pt>
    <dgm:pt modelId="{C4967490-733B-48AA-A945-0A6EE4DAF0DA}">
      <dgm:prSet phldrT="[Texto]"/>
      <dgm:spPr/>
      <dgm:t>
        <a:bodyPr/>
        <a:lstStyle/>
        <a:p>
          <a:r>
            <a:rPr lang="es-EC" dirty="0" smtClean="0"/>
            <a:t>Mejoramiento de iluminación almacén Centro</a:t>
          </a:r>
          <a:endParaRPr lang="es-EC" dirty="0"/>
        </a:p>
      </dgm:t>
    </dgm:pt>
    <dgm:pt modelId="{98A8FE0E-69A2-4CEA-AB7E-FADBDE66013C}" type="parTrans" cxnId="{4D49D86B-1745-49DA-8117-5C862FA33FDD}">
      <dgm:prSet/>
      <dgm:spPr/>
      <dgm:t>
        <a:bodyPr/>
        <a:lstStyle/>
        <a:p>
          <a:endParaRPr lang="es-EC"/>
        </a:p>
      </dgm:t>
    </dgm:pt>
    <dgm:pt modelId="{5ECE7BAD-80AA-448A-81EC-4615BA2E368E}" type="sibTrans" cxnId="{4D49D86B-1745-49DA-8117-5C862FA33FDD}">
      <dgm:prSet/>
      <dgm:spPr/>
      <dgm:t>
        <a:bodyPr/>
        <a:lstStyle/>
        <a:p>
          <a:endParaRPr lang="es-EC"/>
        </a:p>
      </dgm:t>
    </dgm:pt>
    <dgm:pt modelId="{957A6812-A1A6-4C82-8B81-54DD9B0AEF66}">
      <dgm:prSet phldrT="[Texto]"/>
      <dgm:spPr/>
      <dgm:t>
        <a:bodyPr/>
        <a:lstStyle/>
        <a:p>
          <a:r>
            <a:rPr lang="es-EC" dirty="0" smtClean="0"/>
            <a:t>Renovación de mobiliario almacén Centro</a:t>
          </a:r>
          <a:endParaRPr lang="es-EC" dirty="0"/>
        </a:p>
      </dgm:t>
    </dgm:pt>
    <dgm:pt modelId="{B5531E00-3046-4C28-837F-F173AA8DA46A}" type="parTrans" cxnId="{4BF034BE-A2D6-47D7-B78B-E6123C8FC342}">
      <dgm:prSet/>
      <dgm:spPr/>
      <dgm:t>
        <a:bodyPr/>
        <a:lstStyle/>
        <a:p>
          <a:endParaRPr lang="es-EC"/>
        </a:p>
      </dgm:t>
    </dgm:pt>
    <dgm:pt modelId="{0AA10840-92A2-4A54-BB43-EC2260F0250D}" type="sibTrans" cxnId="{4BF034BE-A2D6-47D7-B78B-E6123C8FC342}">
      <dgm:prSet/>
      <dgm:spPr/>
      <dgm:t>
        <a:bodyPr/>
        <a:lstStyle/>
        <a:p>
          <a:endParaRPr lang="es-EC"/>
        </a:p>
      </dgm:t>
    </dgm:pt>
    <dgm:pt modelId="{5241E05E-73D4-42CB-B4BF-7FCDAF869812}">
      <dgm:prSet phldrT="[Texto]"/>
      <dgm:spPr/>
      <dgm:t>
        <a:bodyPr/>
        <a:lstStyle/>
        <a:p>
          <a:r>
            <a:rPr lang="es-EC" dirty="0" smtClean="0"/>
            <a:t>Implementación de escaparates almacén Centro</a:t>
          </a:r>
          <a:endParaRPr lang="es-EC" dirty="0"/>
        </a:p>
      </dgm:t>
    </dgm:pt>
    <dgm:pt modelId="{92C6859B-0ED8-4274-BC23-5FE823B3F605}" type="parTrans" cxnId="{764A86B8-E60D-448A-9A59-42A02A3E437B}">
      <dgm:prSet/>
      <dgm:spPr/>
      <dgm:t>
        <a:bodyPr/>
        <a:lstStyle/>
        <a:p>
          <a:endParaRPr lang="es-EC"/>
        </a:p>
      </dgm:t>
    </dgm:pt>
    <dgm:pt modelId="{4F1D71C8-C20B-4A1C-AB94-2158A637552E}" type="sibTrans" cxnId="{764A86B8-E60D-448A-9A59-42A02A3E437B}">
      <dgm:prSet/>
      <dgm:spPr/>
      <dgm:t>
        <a:bodyPr/>
        <a:lstStyle/>
        <a:p>
          <a:endParaRPr lang="es-EC"/>
        </a:p>
      </dgm:t>
    </dgm:pt>
    <dgm:pt modelId="{39C3A8ED-0DFB-47F1-A46F-BA498E98FF9F}">
      <dgm:prSet phldrT="[Texto]"/>
      <dgm:spPr/>
      <dgm:t>
        <a:bodyPr/>
        <a:lstStyle/>
        <a:p>
          <a:r>
            <a:rPr lang="es-EC" dirty="0" smtClean="0"/>
            <a:t>Gestión estratégica del espacio</a:t>
          </a:r>
          <a:endParaRPr lang="es-EC" dirty="0"/>
        </a:p>
      </dgm:t>
    </dgm:pt>
    <dgm:pt modelId="{FD10F7AE-F300-4598-B95C-DE38891F83C0}" type="parTrans" cxnId="{9C9EA966-3224-4EC1-9FA6-FAC4BF86053D}">
      <dgm:prSet/>
      <dgm:spPr/>
      <dgm:t>
        <a:bodyPr/>
        <a:lstStyle/>
        <a:p>
          <a:endParaRPr lang="es-EC"/>
        </a:p>
      </dgm:t>
    </dgm:pt>
    <dgm:pt modelId="{7B762BB4-D313-49D9-8723-C7E75B895D42}" type="sibTrans" cxnId="{9C9EA966-3224-4EC1-9FA6-FAC4BF86053D}">
      <dgm:prSet/>
      <dgm:spPr/>
      <dgm:t>
        <a:bodyPr/>
        <a:lstStyle/>
        <a:p>
          <a:endParaRPr lang="es-EC"/>
        </a:p>
      </dgm:t>
    </dgm:pt>
    <dgm:pt modelId="{4B1FAB5D-2039-4C34-941E-6818D36A3AD1}">
      <dgm:prSet phldrT="[Texto]"/>
      <dgm:spPr/>
      <dgm:t>
        <a:bodyPr/>
        <a:lstStyle/>
        <a:p>
          <a:r>
            <a:rPr lang="es-EC" dirty="0" smtClean="0"/>
            <a:t>Instauración de olores en los almacenes</a:t>
          </a:r>
          <a:endParaRPr lang="es-EC" dirty="0"/>
        </a:p>
      </dgm:t>
    </dgm:pt>
    <dgm:pt modelId="{BDDAC978-798D-4364-941C-868C3A79681F}" type="parTrans" cxnId="{0514FCE5-D6FC-4100-B2AE-B2BC15C18815}">
      <dgm:prSet/>
      <dgm:spPr/>
      <dgm:t>
        <a:bodyPr/>
        <a:lstStyle/>
        <a:p>
          <a:endParaRPr lang="es-EC"/>
        </a:p>
      </dgm:t>
    </dgm:pt>
    <dgm:pt modelId="{8945CDD2-59B3-43FB-A298-20ED0A678F16}" type="sibTrans" cxnId="{0514FCE5-D6FC-4100-B2AE-B2BC15C18815}">
      <dgm:prSet/>
      <dgm:spPr/>
      <dgm:t>
        <a:bodyPr/>
        <a:lstStyle/>
        <a:p>
          <a:endParaRPr lang="es-EC"/>
        </a:p>
      </dgm:t>
    </dgm:pt>
    <dgm:pt modelId="{0D2EB638-8CA3-4A46-A340-23C67D496131}" type="pres">
      <dgm:prSet presAssocID="{14F99C3C-0CB7-44E5-99A7-33E1280F9E92}" presName="theList" presStyleCnt="0">
        <dgm:presLayoutVars>
          <dgm:dir/>
          <dgm:animLvl val="lvl"/>
          <dgm:resizeHandles val="exact"/>
        </dgm:presLayoutVars>
      </dgm:prSet>
      <dgm:spPr/>
      <dgm:t>
        <a:bodyPr/>
        <a:lstStyle/>
        <a:p>
          <a:endParaRPr lang="es-EC"/>
        </a:p>
      </dgm:t>
    </dgm:pt>
    <dgm:pt modelId="{B866BDD2-06B6-41D1-B4DC-E9DB56B1A6EB}" type="pres">
      <dgm:prSet presAssocID="{CEC78F09-A51B-4448-97FA-22DE0CA36B7D}" presName="compNode" presStyleCnt="0"/>
      <dgm:spPr/>
    </dgm:pt>
    <dgm:pt modelId="{48BA739C-E557-46D8-968F-7BFC915E12C4}" type="pres">
      <dgm:prSet presAssocID="{CEC78F09-A51B-4448-97FA-22DE0CA36B7D}" presName="aNode" presStyleLbl="bgShp" presStyleIdx="0" presStyleCnt="3"/>
      <dgm:spPr/>
      <dgm:t>
        <a:bodyPr/>
        <a:lstStyle/>
        <a:p>
          <a:endParaRPr lang="es-EC"/>
        </a:p>
      </dgm:t>
    </dgm:pt>
    <dgm:pt modelId="{1B366FD0-EDDA-4C7C-AFDD-5F06A9BAEB1A}" type="pres">
      <dgm:prSet presAssocID="{CEC78F09-A51B-4448-97FA-22DE0CA36B7D}" presName="textNode" presStyleLbl="bgShp" presStyleIdx="0" presStyleCnt="3"/>
      <dgm:spPr/>
      <dgm:t>
        <a:bodyPr/>
        <a:lstStyle/>
        <a:p>
          <a:endParaRPr lang="es-EC"/>
        </a:p>
      </dgm:t>
    </dgm:pt>
    <dgm:pt modelId="{7872D3C8-B0C3-4853-A166-5F9559AD8434}" type="pres">
      <dgm:prSet presAssocID="{CEC78F09-A51B-4448-97FA-22DE0CA36B7D}" presName="compChildNode" presStyleCnt="0"/>
      <dgm:spPr/>
    </dgm:pt>
    <dgm:pt modelId="{3C3FE9A1-22DA-4BB4-B61C-F12D979AFEBF}" type="pres">
      <dgm:prSet presAssocID="{CEC78F09-A51B-4448-97FA-22DE0CA36B7D}" presName="theInnerList" presStyleCnt="0"/>
      <dgm:spPr/>
    </dgm:pt>
    <dgm:pt modelId="{960FD711-C785-4DD2-A2D5-E6FE2A922E66}" type="pres">
      <dgm:prSet presAssocID="{42D30F90-6ECB-4FA8-9849-F165FC4D876E}" presName="childNode" presStyleLbl="node1" presStyleIdx="0" presStyleCnt="9">
        <dgm:presLayoutVars>
          <dgm:bulletEnabled val="1"/>
        </dgm:presLayoutVars>
      </dgm:prSet>
      <dgm:spPr/>
      <dgm:t>
        <a:bodyPr/>
        <a:lstStyle/>
        <a:p>
          <a:endParaRPr lang="es-EC"/>
        </a:p>
      </dgm:t>
    </dgm:pt>
    <dgm:pt modelId="{A31BBA94-480F-4752-A21A-1CA2B659A208}" type="pres">
      <dgm:prSet presAssocID="{42D30F90-6ECB-4FA8-9849-F165FC4D876E}" presName="aSpace2" presStyleCnt="0"/>
      <dgm:spPr/>
    </dgm:pt>
    <dgm:pt modelId="{EBD4DA07-C3A2-4651-8CD1-E7125152C685}" type="pres">
      <dgm:prSet presAssocID="{D733F4CB-52DB-4B15-AB08-91B97A39510B}" presName="childNode" presStyleLbl="node1" presStyleIdx="1" presStyleCnt="9">
        <dgm:presLayoutVars>
          <dgm:bulletEnabled val="1"/>
        </dgm:presLayoutVars>
      </dgm:prSet>
      <dgm:spPr/>
      <dgm:t>
        <a:bodyPr/>
        <a:lstStyle/>
        <a:p>
          <a:endParaRPr lang="es-EC"/>
        </a:p>
      </dgm:t>
    </dgm:pt>
    <dgm:pt modelId="{61C89677-F43F-4B17-B5C3-51C3B2F1F222}" type="pres">
      <dgm:prSet presAssocID="{D733F4CB-52DB-4B15-AB08-91B97A39510B}" presName="aSpace2" presStyleCnt="0"/>
      <dgm:spPr/>
    </dgm:pt>
    <dgm:pt modelId="{7FA1DDD7-EA62-4D91-8384-B703C7A3DF55}" type="pres">
      <dgm:prSet presAssocID="{5241E05E-73D4-42CB-B4BF-7FCDAF869812}" presName="childNode" presStyleLbl="node1" presStyleIdx="2" presStyleCnt="9">
        <dgm:presLayoutVars>
          <dgm:bulletEnabled val="1"/>
        </dgm:presLayoutVars>
      </dgm:prSet>
      <dgm:spPr/>
      <dgm:t>
        <a:bodyPr/>
        <a:lstStyle/>
        <a:p>
          <a:endParaRPr lang="es-EC"/>
        </a:p>
      </dgm:t>
    </dgm:pt>
    <dgm:pt modelId="{EC502D98-2653-403E-9E30-15BFF4293609}" type="pres">
      <dgm:prSet presAssocID="{CEC78F09-A51B-4448-97FA-22DE0CA36B7D}" presName="aSpace" presStyleCnt="0"/>
      <dgm:spPr/>
    </dgm:pt>
    <dgm:pt modelId="{28F4F155-84DF-479E-ABDF-0B3A66DA43C7}" type="pres">
      <dgm:prSet presAssocID="{AFFC220D-AC38-4FD1-900F-EC87AB24B94B}" presName="compNode" presStyleCnt="0"/>
      <dgm:spPr/>
    </dgm:pt>
    <dgm:pt modelId="{77B37E12-6BBB-4D54-901F-F30C8A9BCDEF}" type="pres">
      <dgm:prSet presAssocID="{AFFC220D-AC38-4FD1-900F-EC87AB24B94B}" presName="aNode" presStyleLbl="bgShp" presStyleIdx="1" presStyleCnt="3"/>
      <dgm:spPr/>
      <dgm:t>
        <a:bodyPr/>
        <a:lstStyle/>
        <a:p>
          <a:endParaRPr lang="es-EC"/>
        </a:p>
      </dgm:t>
    </dgm:pt>
    <dgm:pt modelId="{6F5989B8-7A9E-4BA4-B5A4-4266B7BC3F6E}" type="pres">
      <dgm:prSet presAssocID="{AFFC220D-AC38-4FD1-900F-EC87AB24B94B}" presName="textNode" presStyleLbl="bgShp" presStyleIdx="1" presStyleCnt="3"/>
      <dgm:spPr/>
      <dgm:t>
        <a:bodyPr/>
        <a:lstStyle/>
        <a:p>
          <a:endParaRPr lang="es-EC"/>
        </a:p>
      </dgm:t>
    </dgm:pt>
    <dgm:pt modelId="{F0332D6C-2CFE-4E32-B7A7-2A1543A46F39}" type="pres">
      <dgm:prSet presAssocID="{AFFC220D-AC38-4FD1-900F-EC87AB24B94B}" presName="compChildNode" presStyleCnt="0"/>
      <dgm:spPr/>
    </dgm:pt>
    <dgm:pt modelId="{CA2ECADD-5A9B-4C73-ADEE-BE51A27D3DA5}" type="pres">
      <dgm:prSet presAssocID="{AFFC220D-AC38-4FD1-900F-EC87AB24B94B}" presName="theInnerList" presStyleCnt="0"/>
      <dgm:spPr/>
    </dgm:pt>
    <dgm:pt modelId="{C20950FD-489A-4566-BD95-43951C50C7AD}" type="pres">
      <dgm:prSet presAssocID="{7F8C9196-99E7-43E6-B24D-35DEB1CE1B08}" presName="childNode" presStyleLbl="node1" presStyleIdx="3" presStyleCnt="9">
        <dgm:presLayoutVars>
          <dgm:bulletEnabled val="1"/>
        </dgm:presLayoutVars>
      </dgm:prSet>
      <dgm:spPr/>
      <dgm:t>
        <a:bodyPr/>
        <a:lstStyle/>
        <a:p>
          <a:endParaRPr lang="es-EC"/>
        </a:p>
      </dgm:t>
    </dgm:pt>
    <dgm:pt modelId="{B5909800-50E9-43F4-997F-43C8BBBFF6FC}" type="pres">
      <dgm:prSet presAssocID="{7F8C9196-99E7-43E6-B24D-35DEB1CE1B08}" presName="aSpace2" presStyleCnt="0"/>
      <dgm:spPr/>
    </dgm:pt>
    <dgm:pt modelId="{70CB7E5D-4259-482C-BEFA-340278B0F9F5}" type="pres">
      <dgm:prSet presAssocID="{7CEFB946-36CE-4278-9F84-E037EEEC844E}" presName="childNode" presStyleLbl="node1" presStyleIdx="4" presStyleCnt="9">
        <dgm:presLayoutVars>
          <dgm:bulletEnabled val="1"/>
        </dgm:presLayoutVars>
      </dgm:prSet>
      <dgm:spPr/>
      <dgm:t>
        <a:bodyPr/>
        <a:lstStyle/>
        <a:p>
          <a:endParaRPr lang="es-EC"/>
        </a:p>
      </dgm:t>
    </dgm:pt>
    <dgm:pt modelId="{08674338-59EB-42D4-A4B9-60B275902500}" type="pres">
      <dgm:prSet presAssocID="{7CEFB946-36CE-4278-9F84-E037EEEC844E}" presName="aSpace2" presStyleCnt="0"/>
      <dgm:spPr/>
    </dgm:pt>
    <dgm:pt modelId="{2F708320-8F7B-4F40-9C5B-B6D80810D0AA}" type="pres">
      <dgm:prSet presAssocID="{39C3A8ED-0DFB-47F1-A46F-BA498E98FF9F}" presName="childNode" presStyleLbl="node1" presStyleIdx="5" presStyleCnt="9">
        <dgm:presLayoutVars>
          <dgm:bulletEnabled val="1"/>
        </dgm:presLayoutVars>
      </dgm:prSet>
      <dgm:spPr/>
      <dgm:t>
        <a:bodyPr/>
        <a:lstStyle/>
        <a:p>
          <a:endParaRPr lang="es-EC"/>
        </a:p>
      </dgm:t>
    </dgm:pt>
    <dgm:pt modelId="{CBCD97E9-F493-499D-8D5A-455C47CDD33C}" type="pres">
      <dgm:prSet presAssocID="{AFFC220D-AC38-4FD1-900F-EC87AB24B94B}" presName="aSpace" presStyleCnt="0"/>
      <dgm:spPr/>
    </dgm:pt>
    <dgm:pt modelId="{D0887510-A35F-4F55-A2F6-F1CA6F7401D1}" type="pres">
      <dgm:prSet presAssocID="{7055B72C-D755-4D9F-8BE9-A3E30127EA8A}" presName="compNode" presStyleCnt="0"/>
      <dgm:spPr/>
    </dgm:pt>
    <dgm:pt modelId="{C39C744B-CB9A-43A9-AB7F-6B675A9363DF}" type="pres">
      <dgm:prSet presAssocID="{7055B72C-D755-4D9F-8BE9-A3E30127EA8A}" presName="aNode" presStyleLbl="bgShp" presStyleIdx="2" presStyleCnt="3"/>
      <dgm:spPr/>
      <dgm:t>
        <a:bodyPr/>
        <a:lstStyle/>
        <a:p>
          <a:endParaRPr lang="es-EC"/>
        </a:p>
      </dgm:t>
    </dgm:pt>
    <dgm:pt modelId="{AB8AAEE8-E522-4F45-BC20-4752228F037D}" type="pres">
      <dgm:prSet presAssocID="{7055B72C-D755-4D9F-8BE9-A3E30127EA8A}" presName="textNode" presStyleLbl="bgShp" presStyleIdx="2" presStyleCnt="3"/>
      <dgm:spPr/>
      <dgm:t>
        <a:bodyPr/>
        <a:lstStyle/>
        <a:p>
          <a:endParaRPr lang="es-EC"/>
        </a:p>
      </dgm:t>
    </dgm:pt>
    <dgm:pt modelId="{5623C805-8D7F-4033-AD78-FD643CA6815D}" type="pres">
      <dgm:prSet presAssocID="{7055B72C-D755-4D9F-8BE9-A3E30127EA8A}" presName="compChildNode" presStyleCnt="0"/>
      <dgm:spPr/>
    </dgm:pt>
    <dgm:pt modelId="{854AFDD0-A95B-478B-AE1B-FCD2E6FBA032}" type="pres">
      <dgm:prSet presAssocID="{7055B72C-D755-4D9F-8BE9-A3E30127EA8A}" presName="theInnerList" presStyleCnt="0"/>
      <dgm:spPr/>
    </dgm:pt>
    <dgm:pt modelId="{2C61B55F-F3D3-4E9C-825F-372BE7A4B4B1}" type="pres">
      <dgm:prSet presAssocID="{C4967490-733B-48AA-A945-0A6EE4DAF0DA}" presName="childNode" presStyleLbl="node1" presStyleIdx="6" presStyleCnt="9">
        <dgm:presLayoutVars>
          <dgm:bulletEnabled val="1"/>
        </dgm:presLayoutVars>
      </dgm:prSet>
      <dgm:spPr/>
      <dgm:t>
        <a:bodyPr/>
        <a:lstStyle/>
        <a:p>
          <a:endParaRPr lang="es-EC"/>
        </a:p>
      </dgm:t>
    </dgm:pt>
    <dgm:pt modelId="{7091BACD-69BD-4D96-B23D-8A867B503780}" type="pres">
      <dgm:prSet presAssocID="{C4967490-733B-48AA-A945-0A6EE4DAF0DA}" presName="aSpace2" presStyleCnt="0"/>
      <dgm:spPr/>
    </dgm:pt>
    <dgm:pt modelId="{FCE1E6FE-60DB-443A-8B68-2A73E8D03D2F}" type="pres">
      <dgm:prSet presAssocID="{957A6812-A1A6-4C82-8B81-54DD9B0AEF66}" presName="childNode" presStyleLbl="node1" presStyleIdx="7" presStyleCnt="9">
        <dgm:presLayoutVars>
          <dgm:bulletEnabled val="1"/>
        </dgm:presLayoutVars>
      </dgm:prSet>
      <dgm:spPr/>
      <dgm:t>
        <a:bodyPr/>
        <a:lstStyle/>
        <a:p>
          <a:endParaRPr lang="es-EC"/>
        </a:p>
      </dgm:t>
    </dgm:pt>
    <dgm:pt modelId="{99F9949A-43F1-4873-849E-83D733359C8D}" type="pres">
      <dgm:prSet presAssocID="{957A6812-A1A6-4C82-8B81-54DD9B0AEF66}" presName="aSpace2" presStyleCnt="0"/>
      <dgm:spPr/>
    </dgm:pt>
    <dgm:pt modelId="{4D6E3F45-5D23-4C40-936C-183669477EEB}" type="pres">
      <dgm:prSet presAssocID="{4B1FAB5D-2039-4C34-941E-6818D36A3AD1}" presName="childNode" presStyleLbl="node1" presStyleIdx="8" presStyleCnt="9">
        <dgm:presLayoutVars>
          <dgm:bulletEnabled val="1"/>
        </dgm:presLayoutVars>
      </dgm:prSet>
      <dgm:spPr/>
      <dgm:t>
        <a:bodyPr/>
        <a:lstStyle/>
        <a:p>
          <a:endParaRPr lang="es-EC"/>
        </a:p>
      </dgm:t>
    </dgm:pt>
  </dgm:ptLst>
  <dgm:cxnLst>
    <dgm:cxn modelId="{FB8842F8-AC12-4312-AF23-C92F796DCA03}" type="presOf" srcId="{957A6812-A1A6-4C82-8B81-54DD9B0AEF66}" destId="{FCE1E6FE-60DB-443A-8B68-2A73E8D03D2F}" srcOrd="0" destOrd="0" presId="urn:microsoft.com/office/officeart/2005/8/layout/lProcess2"/>
    <dgm:cxn modelId="{A582D8B2-380D-4748-87EE-DA510B194850}" srcId="{14F99C3C-0CB7-44E5-99A7-33E1280F9E92}" destId="{7055B72C-D755-4D9F-8BE9-A3E30127EA8A}" srcOrd="2" destOrd="0" parTransId="{F1B41CA6-4F3B-4285-AECB-1E818385FB0D}" sibTransId="{F747B1B9-4DEC-4392-A087-BF42383903CF}"/>
    <dgm:cxn modelId="{0514FCE5-D6FC-4100-B2AE-B2BC15C18815}" srcId="{7055B72C-D755-4D9F-8BE9-A3E30127EA8A}" destId="{4B1FAB5D-2039-4C34-941E-6818D36A3AD1}" srcOrd="2" destOrd="0" parTransId="{BDDAC978-798D-4364-941C-868C3A79681F}" sibTransId="{8945CDD2-59B3-43FB-A298-20ED0A678F16}"/>
    <dgm:cxn modelId="{2453C764-08AD-4B21-9296-6897E88B360B}" srcId="{CEC78F09-A51B-4448-97FA-22DE0CA36B7D}" destId="{D733F4CB-52DB-4B15-AB08-91B97A39510B}" srcOrd="1" destOrd="0" parTransId="{967D704F-4BE2-4709-B68F-3D2262CD6D66}" sibTransId="{C64AC724-866C-412A-9A14-DDD81B49D509}"/>
    <dgm:cxn modelId="{C7D8A03F-95AB-4059-977A-2F990F973546}" srcId="{AFFC220D-AC38-4FD1-900F-EC87AB24B94B}" destId="{7F8C9196-99E7-43E6-B24D-35DEB1CE1B08}" srcOrd="0" destOrd="0" parTransId="{5EECFA7C-85F8-4800-B2CD-4F25D491139B}" sibTransId="{CE7DEF39-5881-4B8D-93E8-C027B5B8463A}"/>
    <dgm:cxn modelId="{1FA2A9D4-A12B-461D-B8AF-123FCEB3839B}" srcId="{CEC78F09-A51B-4448-97FA-22DE0CA36B7D}" destId="{42D30F90-6ECB-4FA8-9849-F165FC4D876E}" srcOrd="0" destOrd="0" parTransId="{B4901785-74CA-49FA-83EB-D9D9D73F3BE2}" sibTransId="{822F1608-B9DE-416E-89D8-431925E59E5B}"/>
    <dgm:cxn modelId="{C5CE5C34-CCC4-4596-A2A5-FFE6D4B68153}" srcId="{14F99C3C-0CB7-44E5-99A7-33E1280F9E92}" destId="{AFFC220D-AC38-4FD1-900F-EC87AB24B94B}" srcOrd="1" destOrd="0" parTransId="{8646B111-41F4-4D79-8B2A-3055ECBBD257}" sibTransId="{0EDE962B-036F-4CCD-92B6-B6BDF8FDC70D}"/>
    <dgm:cxn modelId="{8DD9F0E4-3D87-4BAC-B967-3863C6EF3AC3}" type="presOf" srcId="{5241E05E-73D4-42CB-B4BF-7FCDAF869812}" destId="{7FA1DDD7-EA62-4D91-8384-B703C7A3DF55}" srcOrd="0" destOrd="0" presId="urn:microsoft.com/office/officeart/2005/8/layout/lProcess2"/>
    <dgm:cxn modelId="{40EC89AD-7F75-417B-A831-26545768D53A}" type="presOf" srcId="{7CEFB946-36CE-4278-9F84-E037EEEC844E}" destId="{70CB7E5D-4259-482C-BEFA-340278B0F9F5}" srcOrd="0" destOrd="0" presId="urn:microsoft.com/office/officeart/2005/8/layout/lProcess2"/>
    <dgm:cxn modelId="{4D49D86B-1745-49DA-8117-5C862FA33FDD}" srcId="{7055B72C-D755-4D9F-8BE9-A3E30127EA8A}" destId="{C4967490-733B-48AA-A945-0A6EE4DAF0DA}" srcOrd="0" destOrd="0" parTransId="{98A8FE0E-69A2-4CEA-AB7E-FADBDE66013C}" sibTransId="{5ECE7BAD-80AA-448A-81EC-4615BA2E368E}"/>
    <dgm:cxn modelId="{DC06061E-2863-4444-8238-C4F0EA5D3C26}" type="presOf" srcId="{D733F4CB-52DB-4B15-AB08-91B97A39510B}" destId="{EBD4DA07-C3A2-4651-8CD1-E7125152C685}" srcOrd="0" destOrd="0" presId="urn:microsoft.com/office/officeart/2005/8/layout/lProcess2"/>
    <dgm:cxn modelId="{9C9EA966-3224-4EC1-9FA6-FAC4BF86053D}" srcId="{AFFC220D-AC38-4FD1-900F-EC87AB24B94B}" destId="{39C3A8ED-0DFB-47F1-A46F-BA498E98FF9F}" srcOrd="2" destOrd="0" parTransId="{FD10F7AE-F300-4598-B95C-DE38891F83C0}" sibTransId="{7B762BB4-D313-49D9-8723-C7E75B895D42}"/>
    <dgm:cxn modelId="{29E48CA0-A749-4447-B25F-CA06672227CE}" type="presOf" srcId="{CEC78F09-A51B-4448-97FA-22DE0CA36B7D}" destId="{1B366FD0-EDDA-4C7C-AFDD-5F06A9BAEB1A}" srcOrd="1" destOrd="0" presId="urn:microsoft.com/office/officeart/2005/8/layout/lProcess2"/>
    <dgm:cxn modelId="{4BF034BE-A2D6-47D7-B78B-E6123C8FC342}" srcId="{7055B72C-D755-4D9F-8BE9-A3E30127EA8A}" destId="{957A6812-A1A6-4C82-8B81-54DD9B0AEF66}" srcOrd="1" destOrd="0" parTransId="{B5531E00-3046-4C28-837F-F173AA8DA46A}" sibTransId="{0AA10840-92A2-4A54-BB43-EC2260F0250D}"/>
    <dgm:cxn modelId="{059A33B1-42F5-419A-97D4-2F77CEE77AFB}" type="presOf" srcId="{14F99C3C-0CB7-44E5-99A7-33E1280F9E92}" destId="{0D2EB638-8CA3-4A46-A340-23C67D496131}" srcOrd="0" destOrd="0" presId="urn:microsoft.com/office/officeart/2005/8/layout/lProcess2"/>
    <dgm:cxn modelId="{F91AB55A-658C-4F1F-8001-E6D859197017}" type="presOf" srcId="{C4967490-733B-48AA-A945-0A6EE4DAF0DA}" destId="{2C61B55F-F3D3-4E9C-825F-372BE7A4B4B1}" srcOrd="0" destOrd="0" presId="urn:microsoft.com/office/officeart/2005/8/layout/lProcess2"/>
    <dgm:cxn modelId="{101539C9-9FB7-40C8-A3FD-3804E499FA5A}" type="presOf" srcId="{AFFC220D-AC38-4FD1-900F-EC87AB24B94B}" destId="{6F5989B8-7A9E-4BA4-B5A4-4266B7BC3F6E}" srcOrd="1" destOrd="0" presId="urn:microsoft.com/office/officeart/2005/8/layout/lProcess2"/>
    <dgm:cxn modelId="{EA89BC86-D0DB-462F-85D2-D0B22EFE2359}" type="presOf" srcId="{7055B72C-D755-4D9F-8BE9-A3E30127EA8A}" destId="{C39C744B-CB9A-43A9-AB7F-6B675A9363DF}" srcOrd="0" destOrd="0" presId="urn:microsoft.com/office/officeart/2005/8/layout/lProcess2"/>
    <dgm:cxn modelId="{395CE107-8315-48D0-BB5D-7C3EF8D8B609}" type="presOf" srcId="{AFFC220D-AC38-4FD1-900F-EC87AB24B94B}" destId="{77B37E12-6BBB-4D54-901F-F30C8A9BCDEF}" srcOrd="0" destOrd="0" presId="urn:microsoft.com/office/officeart/2005/8/layout/lProcess2"/>
    <dgm:cxn modelId="{4153CF58-9BBF-42CC-9B9D-E2B211DCAF96}" type="presOf" srcId="{39C3A8ED-0DFB-47F1-A46F-BA498E98FF9F}" destId="{2F708320-8F7B-4F40-9C5B-B6D80810D0AA}" srcOrd="0" destOrd="0" presId="urn:microsoft.com/office/officeart/2005/8/layout/lProcess2"/>
    <dgm:cxn modelId="{773B4C47-118C-42DC-8626-DF72EEFCF809}" type="presOf" srcId="{7055B72C-D755-4D9F-8BE9-A3E30127EA8A}" destId="{AB8AAEE8-E522-4F45-BC20-4752228F037D}" srcOrd="1" destOrd="0" presId="urn:microsoft.com/office/officeart/2005/8/layout/lProcess2"/>
    <dgm:cxn modelId="{3B63E0E6-BC21-44F9-8D46-F16D2E547FA3}" srcId="{AFFC220D-AC38-4FD1-900F-EC87AB24B94B}" destId="{7CEFB946-36CE-4278-9F84-E037EEEC844E}" srcOrd="1" destOrd="0" parTransId="{352F7A7D-F1E0-4162-9ED6-9226FD1B1D89}" sibTransId="{DFF0B598-FEF3-44B3-A648-E42DDC327772}"/>
    <dgm:cxn modelId="{14309F38-0ABD-4AFE-A4C4-B0C92C8ED06D}" type="presOf" srcId="{7F8C9196-99E7-43E6-B24D-35DEB1CE1B08}" destId="{C20950FD-489A-4566-BD95-43951C50C7AD}" srcOrd="0" destOrd="0" presId="urn:microsoft.com/office/officeart/2005/8/layout/lProcess2"/>
    <dgm:cxn modelId="{764A86B8-E60D-448A-9A59-42A02A3E437B}" srcId="{CEC78F09-A51B-4448-97FA-22DE0CA36B7D}" destId="{5241E05E-73D4-42CB-B4BF-7FCDAF869812}" srcOrd="2" destOrd="0" parTransId="{92C6859B-0ED8-4274-BC23-5FE823B3F605}" sibTransId="{4F1D71C8-C20B-4A1C-AB94-2158A637552E}"/>
    <dgm:cxn modelId="{2F33BE1E-AD30-4624-AF7D-805B4E50C759}" type="presOf" srcId="{42D30F90-6ECB-4FA8-9849-F165FC4D876E}" destId="{960FD711-C785-4DD2-A2D5-E6FE2A922E66}" srcOrd="0" destOrd="0" presId="urn:microsoft.com/office/officeart/2005/8/layout/lProcess2"/>
    <dgm:cxn modelId="{62A15377-EC1F-43C8-9CD4-31D22FFC7B4D}" type="presOf" srcId="{CEC78F09-A51B-4448-97FA-22DE0CA36B7D}" destId="{48BA739C-E557-46D8-968F-7BFC915E12C4}" srcOrd="0" destOrd="0" presId="urn:microsoft.com/office/officeart/2005/8/layout/lProcess2"/>
    <dgm:cxn modelId="{33E83411-F19F-4DCA-9EEE-EDD5C94A95DE}" type="presOf" srcId="{4B1FAB5D-2039-4C34-941E-6818D36A3AD1}" destId="{4D6E3F45-5D23-4C40-936C-183669477EEB}" srcOrd="0" destOrd="0" presId="urn:microsoft.com/office/officeart/2005/8/layout/lProcess2"/>
    <dgm:cxn modelId="{F3E0F60D-BD37-4B9E-8685-A32E5E9103FD}" srcId="{14F99C3C-0CB7-44E5-99A7-33E1280F9E92}" destId="{CEC78F09-A51B-4448-97FA-22DE0CA36B7D}" srcOrd="0" destOrd="0" parTransId="{02D58508-1295-44CA-B297-6FAF8DC70FD0}" sibTransId="{22AD4CEF-2423-4E6A-8A7B-85313F5FCDF6}"/>
    <dgm:cxn modelId="{CCE545EA-D4CA-4718-982F-78EDF429D65D}" type="presParOf" srcId="{0D2EB638-8CA3-4A46-A340-23C67D496131}" destId="{B866BDD2-06B6-41D1-B4DC-E9DB56B1A6EB}" srcOrd="0" destOrd="0" presId="urn:microsoft.com/office/officeart/2005/8/layout/lProcess2"/>
    <dgm:cxn modelId="{56C4E81D-F489-4CB9-85BE-FD2B57A28C8E}" type="presParOf" srcId="{B866BDD2-06B6-41D1-B4DC-E9DB56B1A6EB}" destId="{48BA739C-E557-46D8-968F-7BFC915E12C4}" srcOrd="0" destOrd="0" presId="urn:microsoft.com/office/officeart/2005/8/layout/lProcess2"/>
    <dgm:cxn modelId="{D79D2093-5322-4AF4-B9B6-F98687CD226E}" type="presParOf" srcId="{B866BDD2-06B6-41D1-B4DC-E9DB56B1A6EB}" destId="{1B366FD0-EDDA-4C7C-AFDD-5F06A9BAEB1A}" srcOrd="1" destOrd="0" presId="urn:microsoft.com/office/officeart/2005/8/layout/lProcess2"/>
    <dgm:cxn modelId="{33C3357F-ADA3-4B1E-90CB-3DBC6B6F6DE7}" type="presParOf" srcId="{B866BDD2-06B6-41D1-B4DC-E9DB56B1A6EB}" destId="{7872D3C8-B0C3-4853-A166-5F9559AD8434}" srcOrd="2" destOrd="0" presId="urn:microsoft.com/office/officeart/2005/8/layout/lProcess2"/>
    <dgm:cxn modelId="{D2525341-D028-477C-8701-33B4283F3FB2}" type="presParOf" srcId="{7872D3C8-B0C3-4853-A166-5F9559AD8434}" destId="{3C3FE9A1-22DA-4BB4-B61C-F12D979AFEBF}" srcOrd="0" destOrd="0" presId="urn:microsoft.com/office/officeart/2005/8/layout/lProcess2"/>
    <dgm:cxn modelId="{DC592E4B-FE1F-433F-B97D-80122B5FF944}" type="presParOf" srcId="{3C3FE9A1-22DA-4BB4-B61C-F12D979AFEBF}" destId="{960FD711-C785-4DD2-A2D5-E6FE2A922E66}" srcOrd="0" destOrd="0" presId="urn:microsoft.com/office/officeart/2005/8/layout/lProcess2"/>
    <dgm:cxn modelId="{CEFD3230-5189-4482-9E63-4BEC394E0062}" type="presParOf" srcId="{3C3FE9A1-22DA-4BB4-B61C-F12D979AFEBF}" destId="{A31BBA94-480F-4752-A21A-1CA2B659A208}" srcOrd="1" destOrd="0" presId="urn:microsoft.com/office/officeart/2005/8/layout/lProcess2"/>
    <dgm:cxn modelId="{DE21B371-5653-4566-B855-ACE2B0BDBC38}" type="presParOf" srcId="{3C3FE9A1-22DA-4BB4-B61C-F12D979AFEBF}" destId="{EBD4DA07-C3A2-4651-8CD1-E7125152C685}" srcOrd="2" destOrd="0" presId="urn:microsoft.com/office/officeart/2005/8/layout/lProcess2"/>
    <dgm:cxn modelId="{102FFE4D-6592-438F-9BA7-F531BA8A1E56}" type="presParOf" srcId="{3C3FE9A1-22DA-4BB4-B61C-F12D979AFEBF}" destId="{61C89677-F43F-4B17-B5C3-51C3B2F1F222}" srcOrd="3" destOrd="0" presId="urn:microsoft.com/office/officeart/2005/8/layout/lProcess2"/>
    <dgm:cxn modelId="{02E57995-E9A7-4C02-B475-585A6C47345C}" type="presParOf" srcId="{3C3FE9A1-22DA-4BB4-B61C-F12D979AFEBF}" destId="{7FA1DDD7-EA62-4D91-8384-B703C7A3DF55}" srcOrd="4" destOrd="0" presId="urn:microsoft.com/office/officeart/2005/8/layout/lProcess2"/>
    <dgm:cxn modelId="{D0EDC375-142B-4BA0-BCDC-B4784596E6AB}" type="presParOf" srcId="{0D2EB638-8CA3-4A46-A340-23C67D496131}" destId="{EC502D98-2653-403E-9E30-15BFF4293609}" srcOrd="1" destOrd="0" presId="urn:microsoft.com/office/officeart/2005/8/layout/lProcess2"/>
    <dgm:cxn modelId="{428F8CE7-909E-4AE1-8361-3557AD36C74A}" type="presParOf" srcId="{0D2EB638-8CA3-4A46-A340-23C67D496131}" destId="{28F4F155-84DF-479E-ABDF-0B3A66DA43C7}" srcOrd="2" destOrd="0" presId="urn:microsoft.com/office/officeart/2005/8/layout/lProcess2"/>
    <dgm:cxn modelId="{D0E84F98-20C5-4C2F-A511-E48ADE38E0E7}" type="presParOf" srcId="{28F4F155-84DF-479E-ABDF-0B3A66DA43C7}" destId="{77B37E12-6BBB-4D54-901F-F30C8A9BCDEF}" srcOrd="0" destOrd="0" presId="urn:microsoft.com/office/officeart/2005/8/layout/lProcess2"/>
    <dgm:cxn modelId="{639D473F-CB49-48AC-9C34-F57D1225C89D}" type="presParOf" srcId="{28F4F155-84DF-479E-ABDF-0B3A66DA43C7}" destId="{6F5989B8-7A9E-4BA4-B5A4-4266B7BC3F6E}" srcOrd="1" destOrd="0" presId="urn:microsoft.com/office/officeart/2005/8/layout/lProcess2"/>
    <dgm:cxn modelId="{ADA19183-BBBC-480A-BC34-B188E9B910E5}" type="presParOf" srcId="{28F4F155-84DF-479E-ABDF-0B3A66DA43C7}" destId="{F0332D6C-2CFE-4E32-B7A7-2A1543A46F39}" srcOrd="2" destOrd="0" presId="urn:microsoft.com/office/officeart/2005/8/layout/lProcess2"/>
    <dgm:cxn modelId="{B65F1253-649E-41A4-999B-15A3E1EB17B5}" type="presParOf" srcId="{F0332D6C-2CFE-4E32-B7A7-2A1543A46F39}" destId="{CA2ECADD-5A9B-4C73-ADEE-BE51A27D3DA5}" srcOrd="0" destOrd="0" presId="urn:microsoft.com/office/officeart/2005/8/layout/lProcess2"/>
    <dgm:cxn modelId="{91791F70-7AEF-4DC4-9B8A-F7FC4E919E35}" type="presParOf" srcId="{CA2ECADD-5A9B-4C73-ADEE-BE51A27D3DA5}" destId="{C20950FD-489A-4566-BD95-43951C50C7AD}" srcOrd="0" destOrd="0" presId="urn:microsoft.com/office/officeart/2005/8/layout/lProcess2"/>
    <dgm:cxn modelId="{60533EE8-9E6A-4675-8ECC-8CD00250150B}" type="presParOf" srcId="{CA2ECADD-5A9B-4C73-ADEE-BE51A27D3DA5}" destId="{B5909800-50E9-43F4-997F-43C8BBBFF6FC}" srcOrd="1" destOrd="0" presId="urn:microsoft.com/office/officeart/2005/8/layout/lProcess2"/>
    <dgm:cxn modelId="{EF31BA99-60AC-43C7-A54A-5417A0F1DDF4}" type="presParOf" srcId="{CA2ECADD-5A9B-4C73-ADEE-BE51A27D3DA5}" destId="{70CB7E5D-4259-482C-BEFA-340278B0F9F5}" srcOrd="2" destOrd="0" presId="urn:microsoft.com/office/officeart/2005/8/layout/lProcess2"/>
    <dgm:cxn modelId="{003C0678-3181-4791-BB0F-B1035B2FE29B}" type="presParOf" srcId="{CA2ECADD-5A9B-4C73-ADEE-BE51A27D3DA5}" destId="{08674338-59EB-42D4-A4B9-60B275902500}" srcOrd="3" destOrd="0" presId="urn:microsoft.com/office/officeart/2005/8/layout/lProcess2"/>
    <dgm:cxn modelId="{C4CAC43B-3504-4F8E-8C53-62CF32B5B77D}" type="presParOf" srcId="{CA2ECADD-5A9B-4C73-ADEE-BE51A27D3DA5}" destId="{2F708320-8F7B-4F40-9C5B-B6D80810D0AA}" srcOrd="4" destOrd="0" presId="urn:microsoft.com/office/officeart/2005/8/layout/lProcess2"/>
    <dgm:cxn modelId="{1777C55D-5068-4704-ABE5-F7D8E5A0F243}" type="presParOf" srcId="{0D2EB638-8CA3-4A46-A340-23C67D496131}" destId="{CBCD97E9-F493-499D-8D5A-455C47CDD33C}" srcOrd="3" destOrd="0" presId="urn:microsoft.com/office/officeart/2005/8/layout/lProcess2"/>
    <dgm:cxn modelId="{DF138728-580E-471A-A7FE-8EF14E3029D9}" type="presParOf" srcId="{0D2EB638-8CA3-4A46-A340-23C67D496131}" destId="{D0887510-A35F-4F55-A2F6-F1CA6F7401D1}" srcOrd="4" destOrd="0" presId="urn:microsoft.com/office/officeart/2005/8/layout/lProcess2"/>
    <dgm:cxn modelId="{0638EC89-4A8A-42B9-B176-C7FBA3C6E2F6}" type="presParOf" srcId="{D0887510-A35F-4F55-A2F6-F1CA6F7401D1}" destId="{C39C744B-CB9A-43A9-AB7F-6B675A9363DF}" srcOrd="0" destOrd="0" presId="urn:microsoft.com/office/officeart/2005/8/layout/lProcess2"/>
    <dgm:cxn modelId="{1B1D9941-7835-4830-BE10-321FD6133B2A}" type="presParOf" srcId="{D0887510-A35F-4F55-A2F6-F1CA6F7401D1}" destId="{AB8AAEE8-E522-4F45-BC20-4752228F037D}" srcOrd="1" destOrd="0" presId="urn:microsoft.com/office/officeart/2005/8/layout/lProcess2"/>
    <dgm:cxn modelId="{FA491447-32F9-4415-ADA3-1F65340A5EE6}" type="presParOf" srcId="{D0887510-A35F-4F55-A2F6-F1CA6F7401D1}" destId="{5623C805-8D7F-4033-AD78-FD643CA6815D}" srcOrd="2" destOrd="0" presId="urn:microsoft.com/office/officeart/2005/8/layout/lProcess2"/>
    <dgm:cxn modelId="{74BA88DD-5AD3-4C5B-917B-EBEB7D5FEDBB}" type="presParOf" srcId="{5623C805-8D7F-4033-AD78-FD643CA6815D}" destId="{854AFDD0-A95B-478B-AE1B-FCD2E6FBA032}" srcOrd="0" destOrd="0" presId="urn:microsoft.com/office/officeart/2005/8/layout/lProcess2"/>
    <dgm:cxn modelId="{9C9BD765-5A3B-46E5-B53C-3D342307C85D}" type="presParOf" srcId="{854AFDD0-A95B-478B-AE1B-FCD2E6FBA032}" destId="{2C61B55F-F3D3-4E9C-825F-372BE7A4B4B1}" srcOrd="0" destOrd="0" presId="urn:microsoft.com/office/officeart/2005/8/layout/lProcess2"/>
    <dgm:cxn modelId="{602A7778-2B2A-4237-8049-50D3DBF5EF8E}" type="presParOf" srcId="{854AFDD0-A95B-478B-AE1B-FCD2E6FBA032}" destId="{7091BACD-69BD-4D96-B23D-8A867B503780}" srcOrd="1" destOrd="0" presId="urn:microsoft.com/office/officeart/2005/8/layout/lProcess2"/>
    <dgm:cxn modelId="{C9AEAD90-FF1B-42C7-9D0E-183E6099FDBC}" type="presParOf" srcId="{854AFDD0-A95B-478B-AE1B-FCD2E6FBA032}" destId="{FCE1E6FE-60DB-443A-8B68-2A73E8D03D2F}" srcOrd="2" destOrd="0" presId="urn:microsoft.com/office/officeart/2005/8/layout/lProcess2"/>
    <dgm:cxn modelId="{4F0B60B3-3A1B-449E-9793-91AD1E5F3AB0}" type="presParOf" srcId="{854AFDD0-A95B-478B-AE1B-FCD2E6FBA032}" destId="{99F9949A-43F1-4873-849E-83D733359C8D}" srcOrd="3" destOrd="0" presId="urn:microsoft.com/office/officeart/2005/8/layout/lProcess2"/>
    <dgm:cxn modelId="{490E5BF1-C52C-4761-BF85-9F9E131FE7A4}" type="presParOf" srcId="{854AFDD0-A95B-478B-AE1B-FCD2E6FBA032}" destId="{4D6E3F45-5D23-4C40-936C-183669477EEB}"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F99C3C-0CB7-44E5-99A7-33E1280F9E92}"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C"/>
        </a:p>
      </dgm:t>
    </dgm:pt>
    <dgm:pt modelId="{CEC78F09-A51B-4448-97FA-22DE0CA36B7D}">
      <dgm:prSet phldrT="[Texto]"/>
      <dgm:spPr/>
      <dgm:t>
        <a:bodyPr/>
        <a:lstStyle/>
        <a:p>
          <a:r>
            <a:rPr lang="es-EC" b="1" dirty="0" smtClean="0"/>
            <a:t>Estrategia 1: </a:t>
          </a:r>
          <a:r>
            <a:rPr lang="es-EC" dirty="0" smtClean="0"/>
            <a:t>Satisfacción del recurso humano</a:t>
          </a:r>
          <a:endParaRPr lang="es-EC" dirty="0"/>
        </a:p>
      </dgm:t>
    </dgm:pt>
    <dgm:pt modelId="{02D58508-1295-44CA-B297-6FAF8DC70FD0}" type="parTrans" cxnId="{F3E0F60D-BD37-4B9E-8685-A32E5E9103FD}">
      <dgm:prSet/>
      <dgm:spPr/>
      <dgm:t>
        <a:bodyPr/>
        <a:lstStyle/>
        <a:p>
          <a:endParaRPr lang="es-EC"/>
        </a:p>
      </dgm:t>
    </dgm:pt>
    <dgm:pt modelId="{22AD4CEF-2423-4E6A-8A7B-85313F5FCDF6}" type="sibTrans" cxnId="{F3E0F60D-BD37-4B9E-8685-A32E5E9103FD}">
      <dgm:prSet/>
      <dgm:spPr/>
      <dgm:t>
        <a:bodyPr/>
        <a:lstStyle/>
        <a:p>
          <a:endParaRPr lang="es-EC"/>
        </a:p>
      </dgm:t>
    </dgm:pt>
    <dgm:pt modelId="{42D30F90-6ECB-4FA8-9849-F165FC4D876E}">
      <dgm:prSet phldrT="[Texto]"/>
      <dgm:spPr/>
      <dgm:t>
        <a:bodyPr/>
        <a:lstStyle/>
        <a:p>
          <a:r>
            <a:rPr lang="es-EC" dirty="0" smtClean="0"/>
            <a:t>Celebración de cumpleaños de empleados</a:t>
          </a:r>
          <a:endParaRPr lang="es-EC" dirty="0"/>
        </a:p>
      </dgm:t>
    </dgm:pt>
    <dgm:pt modelId="{B4901785-74CA-49FA-83EB-D9D9D73F3BE2}" type="parTrans" cxnId="{1FA2A9D4-A12B-461D-B8AF-123FCEB3839B}">
      <dgm:prSet/>
      <dgm:spPr/>
      <dgm:t>
        <a:bodyPr/>
        <a:lstStyle/>
        <a:p>
          <a:endParaRPr lang="es-EC"/>
        </a:p>
      </dgm:t>
    </dgm:pt>
    <dgm:pt modelId="{822F1608-B9DE-416E-89D8-431925E59E5B}" type="sibTrans" cxnId="{1FA2A9D4-A12B-461D-B8AF-123FCEB3839B}">
      <dgm:prSet/>
      <dgm:spPr/>
      <dgm:t>
        <a:bodyPr/>
        <a:lstStyle/>
        <a:p>
          <a:endParaRPr lang="es-EC"/>
        </a:p>
      </dgm:t>
    </dgm:pt>
    <dgm:pt modelId="{D733F4CB-52DB-4B15-AB08-91B97A39510B}">
      <dgm:prSet phldrT="[Texto]"/>
      <dgm:spPr/>
      <dgm:t>
        <a:bodyPr/>
        <a:lstStyle/>
        <a:p>
          <a:r>
            <a:rPr lang="es-EC" dirty="0" smtClean="0"/>
            <a:t>Regalo de bonos de compra por desempeño</a:t>
          </a:r>
          <a:endParaRPr lang="es-EC" dirty="0"/>
        </a:p>
      </dgm:t>
    </dgm:pt>
    <dgm:pt modelId="{967D704F-4BE2-4709-B68F-3D2262CD6D66}" type="parTrans" cxnId="{2453C764-08AD-4B21-9296-6897E88B360B}">
      <dgm:prSet/>
      <dgm:spPr/>
      <dgm:t>
        <a:bodyPr/>
        <a:lstStyle/>
        <a:p>
          <a:endParaRPr lang="es-EC"/>
        </a:p>
      </dgm:t>
    </dgm:pt>
    <dgm:pt modelId="{C64AC724-866C-412A-9A14-DDD81B49D509}" type="sibTrans" cxnId="{2453C764-08AD-4B21-9296-6897E88B360B}">
      <dgm:prSet/>
      <dgm:spPr/>
      <dgm:t>
        <a:bodyPr/>
        <a:lstStyle/>
        <a:p>
          <a:endParaRPr lang="es-EC"/>
        </a:p>
      </dgm:t>
    </dgm:pt>
    <dgm:pt modelId="{AFFC220D-AC38-4FD1-900F-EC87AB24B94B}">
      <dgm:prSet phldrT="[Texto]"/>
      <dgm:spPr/>
      <dgm:t>
        <a:bodyPr/>
        <a:lstStyle/>
        <a:p>
          <a:r>
            <a:rPr lang="es-EC" b="1" dirty="0" smtClean="0"/>
            <a:t>Estrategia 2:  </a:t>
          </a:r>
          <a:r>
            <a:rPr lang="es-EC" dirty="0" smtClean="0"/>
            <a:t>Desarrollo de atención personalizada</a:t>
          </a:r>
          <a:endParaRPr lang="es-EC" dirty="0"/>
        </a:p>
      </dgm:t>
    </dgm:pt>
    <dgm:pt modelId="{8646B111-41F4-4D79-8B2A-3055ECBBD257}" type="parTrans" cxnId="{C5CE5C34-CCC4-4596-A2A5-FFE6D4B68153}">
      <dgm:prSet/>
      <dgm:spPr/>
      <dgm:t>
        <a:bodyPr/>
        <a:lstStyle/>
        <a:p>
          <a:endParaRPr lang="es-EC"/>
        </a:p>
      </dgm:t>
    </dgm:pt>
    <dgm:pt modelId="{0EDE962B-036F-4CCD-92B6-B6BDF8FDC70D}" type="sibTrans" cxnId="{C5CE5C34-CCC4-4596-A2A5-FFE6D4B68153}">
      <dgm:prSet/>
      <dgm:spPr/>
      <dgm:t>
        <a:bodyPr/>
        <a:lstStyle/>
        <a:p>
          <a:endParaRPr lang="es-EC"/>
        </a:p>
      </dgm:t>
    </dgm:pt>
    <dgm:pt modelId="{7F8C9196-99E7-43E6-B24D-35DEB1CE1B08}">
      <dgm:prSet phldrT="[Texto]"/>
      <dgm:spPr/>
      <dgm:t>
        <a:bodyPr/>
        <a:lstStyle/>
        <a:p>
          <a:r>
            <a:rPr lang="es-EC" dirty="0" smtClean="0"/>
            <a:t>Curso de programación neurolingüística</a:t>
          </a:r>
          <a:endParaRPr lang="es-EC" dirty="0"/>
        </a:p>
      </dgm:t>
    </dgm:pt>
    <dgm:pt modelId="{5EECFA7C-85F8-4800-B2CD-4F25D491139B}" type="parTrans" cxnId="{C7D8A03F-95AB-4059-977A-2F990F973546}">
      <dgm:prSet/>
      <dgm:spPr/>
      <dgm:t>
        <a:bodyPr/>
        <a:lstStyle/>
        <a:p>
          <a:endParaRPr lang="es-EC"/>
        </a:p>
      </dgm:t>
    </dgm:pt>
    <dgm:pt modelId="{CE7DEF39-5881-4B8D-93E8-C027B5B8463A}" type="sibTrans" cxnId="{C7D8A03F-95AB-4059-977A-2F990F973546}">
      <dgm:prSet/>
      <dgm:spPr/>
      <dgm:t>
        <a:bodyPr/>
        <a:lstStyle/>
        <a:p>
          <a:endParaRPr lang="es-EC"/>
        </a:p>
      </dgm:t>
    </dgm:pt>
    <dgm:pt modelId="{7055B72C-D755-4D9F-8BE9-A3E30127EA8A}">
      <dgm:prSet phldrT="[Texto]"/>
      <dgm:spPr/>
      <dgm:t>
        <a:bodyPr/>
        <a:lstStyle/>
        <a:p>
          <a:r>
            <a:rPr lang="es-EC" b="1" dirty="0" smtClean="0"/>
            <a:t>Estrategia 3: </a:t>
          </a:r>
          <a:r>
            <a:rPr lang="es-EC" dirty="0" smtClean="0"/>
            <a:t>Evaluación continua</a:t>
          </a:r>
          <a:endParaRPr lang="es-EC" dirty="0"/>
        </a:p>
      </dgm:t>
    </dgm:pt>
    <dgm:pt modelId="{F1B41CA6-4F3B-4285-AECB-1E818385FB0D}" type="parTrans" cxnId="{A582D8B2-380D-4748-87EE-DA510B194850}">
      <dgm:prSet/>
      <dgm:spPr/>
      <dgm:t>
        <a:bodyPr/>
        <a:lstStyle/>
        <a:p>
          <a:endParaRPr lang="es-EC"/>
        </a:p>
      </dgm:t>
    </dgm:pt>
    <dgm:pt modelId="{F747B1B9-4DEC-4392-A087-BF42383903CF}" type="sibTrans" cxnId="{A582D8B2-380D-4748-87EE-DA510B194850}">
      <dgm:prSet/>
      <dgm:spPr/>
      <dgm:t>
        <a:bodyPr/>
        <a:lstStyle/>
        <a:p>
          <a:endParaRPr lang="es-EC"/>
        </a:p>
      </dgm:t>
    </dgm:pt>
    <dgm:pt modelId="{C4967490-733B-48AA-A945-0A6EE4DAF0DA}">
      <dgm:prSet phldrT="[Texto]"/>
      <dgm:spPr/>
      <dgm:t>
        <a:bodyPr/>
        <a:lstStyle/>
        <a:p>
          <a:r>
            <a:rPr lang="es-EC" dirty="0" smtClean="0"/>
            <a:t>Medición del rendimiento</a:t>
          </a:r>
          <a:endParaRPr lang="es-EC" dirty="0"/>
        </a:p>
      </dgm:t>
    </dgm:pt>
    <dgm:pt modelId="{98A8FE0E-69A2-4CEA-AB7E-FADBDE66013C}" type="parTrans" cxnId="{4D49D86B-1745-49DA-8117-5C862FA33FDD}">
      <dgm:prSet/>
      <dgm:spPr/>
      <dgm:t>
        <a:bodyPr/>
        <a:lstStyle/>
        <a:p>
          <a:endParaRPr lang="es-EC"/>
        </a:p>
      </dgm:t>
    </dgm:pt>
    <dgm:pt modelId="{5ECE7BAD-80AA-448A-81EC-4615BA2E368E}" type="sibTrans" cxnId="{4D49D86B-1745-49DA-8117-5C862FA33FDD}">
      <dgm:prSet/>
      <dgm:spPr/>
      <dgm:t>
        <a:bodyPr/>
        <a:lstStyle/>
        <a:p>
          <a:endParaRPr lang="es-EC"/>
        </a:p>
      </dgm:t>
    </dgm:pt>
    <dgm:pt modelId="{957A6812-A1A6-4C82-8B81-54DD9B0AEF66}">
      <dgm:prSet phldrT="[Texto]"/>
      <dgm:spPr/>
      <dgm:t>
        <a:bodyPr/>
        <a:lstStyle/>
        <a:p>
          <a:r>
            <a:rPr lang="es-EC" dirty="0" smtClean="0"/>
            <a:t>Indagación de satisfacción al cliente</a:t>
          </a:r>
          <a:endParaRPr lang="es-EC" dirty="0"/>
        </a:p>
      </dgm:t>
    </dgm:pt>
    <dgm:pt modelId="{B5531E00-3046-4C28-837F-F173AA8DA46A}" type="parTrans" cxnId="{4BF034BE-A2D6-47D7-B78B-E6123C8FC342}">
      <dgm:prSet/>
      <dgm:spPr/>
      <dgm:t>
        <a:bodyPr/>
        <a:lstStyle/>
        <a:p>
          <a:endParaRPr lang="es-EC"/>
        </a:p>
      </dgm:t>
    </dgm:pt>
    <dgm:pt modelId="{0AA10840-92A2-4A54-BB43-EC2260F0250D}" type="sibTrans" cxnId="{4BF034BE-A2D6-47D7-B78B-E6123C8FC342}">
      <dgm:prSet/>
      <dgm:spPr/>
      <dgm:t>
        <a:bodyPr/>
        <a:lstStyle/>
        <a:p>
          <a:endParaRPr lang="es-EC"/>
        </a:p>
      </dgm:t>
    </dgm:pt>
    <dgm:pt modelId="{A94E554B-2B42-4836-ACDC-812F801CCF12}">
      <dgm:prSet/>
      <dgm:spPr/>
      <dgm:t>
        <a:bodyPr/>
        <a:lstStyle/>
        <a:p>
          <a:r>
            <a:rPr lang="es-EC" dirty="0" smtClean="0"/>
            <a:t>Curso de relaciones humanas orientadas a brindar un buen servicio al usuario</a:t>
          </a:r>
          <a:endParaRPr lang="es-EC" dirty="0"/>
        </a:p>
      </dgm:t>
    </dgm:pt>
    <dgm:pt modelId="{F1C7E71D-1F94-4460-9B70-02B5A52C0FD9}" type="parTrans" cxnId="{96270D6E-C881-4AEF-8B7F-8DF5705A1EAA}">
      <dgm:prSet/>
      <dgm:spPr/>
      <dgm:t>
        <a:bodyPr/>
        <a:lstStyle/>
        <a:p>
          <a:endParaRPr lang="es-EC"/>
        </a:p>
      </dgm:t>
    </dgm:pt>
    <dgm:pt modelId="{1A7F62C0-29EF-4BDB-9E17-36AD4CCA4EB8}" type="sibTrans" cxnId="{96270D6E-C881-4AEF-8B7F-8DF5705A1EAA}">
      <dgm:prSet/>
      <dgm:spPr/>
      <dgm:t>
        <a:bodyPr/>
        <a:lstStyle/>
        <a:p>
          <a:endParaRPr lang="es-EC"/>
        </a:p>
      </dgm:t>
    </dgm:pt>
    <dgm:pt modelId="{157CDEFB-EE7E-4DFF-BD59-A772B7D6A383}">
      <dgm:prSet phldrT="[Texto]"/>
      <dgm:spPr/>
      <dgm:t>
        <a:bodyPr/>
        <a:lstStyle/>
        <a:p>
          <a:r>
            <a:rPr lang="es-EC" smtClean="0"/>
            <a:t>Regalo de viajes o bonos en efectivo por metas cumplidas de ventas</a:t>
          </a:r>
          <a:endParaRPr lang="es-EC" dirty="0"/>
        </a:p>
      </dgm:t>
    </dgm:pt>
    <dgm:pt modelId="{7991B1B7-1515-4325-90FC-1E9D18FE3A77}" type="parTrans" cxnId="{AA95FFFB-EDDA-4330-9A8B-CC2CC304EB27}">
      <dgm:prSet/>
      <dgm:spPr/>
    </dgm:pt>
    <dgm:pt modelId="{BE415632-315A-405B-8468-AFCE24F2EE5E}" type="sibTrans" cxnId="{AA95FFFB-EDDA-4330-9A8B-CC2CC304EB27}">
      <dgm:prSet/>
      <dgm:spPr/>
    </dgm:pt>
    <dgm:pt modelId="{DC7468F1-FFB7-4CBD-AF6C-C8B61C0A7925}">
      <dgm:prSet/>
      <dgm:spPr/>
      <dgm:t>
        <a:bodyPr/>
        <a:lstStyle/>
        <a:p>
          <a:r>
            <a:rPr lang="es-EC" smtClean="0"/>
            <a:t>Curso de ventas y atención al cliente</a:t>
          </a:r>
          <a:endParaRPr lang="es-EC" dirty="0"/>
        </a:p>
      </dgm:t>
    </dgm:pt>
    <dgm:pt modelId="{9D522FA1-3149-441C-B1E3-728DB133493C}" type="parTrans" cxnId="{164A63DF-F76F-4B1E-A1F6-65FB3AA2F23D}">
      <dgm:prSet/>
      <dgm:spPr/>
    </dgm:pt>
    <dgm:pt modelId="{05703FB8-66E2-4311-B957-D8C5494DD86C}" type="sibTrans" cxnId="{164A63DF-F76F-4B1E-A1F6-65FB3AA2F23D}">
      <dgm:prSet/>
      <dgm:spPr/>
    </dgm:pt>
    <dgm:pt modelId="{97CA1D63-D841-408B-B7A3-97D3F5A2BB86}">
      <dgm:prSet phldrT="[Texto]"/>
      <dgm:spPr/>
      <dgm:t>
        <a:bodyPr/>
        <a:lstStyle/>
        <a:p>
          <a:r>
            <a:rPr lang="es-EC" smtClean="0"/>
            <a:t>Discusión del desempeño laboral</a:t>
          </a:r>
          <a:endParaRPr lang="es-EC" dirty="0"/>
        </a:p>
      </dgm:t>
    </dgm:pt>
    <dgm:pt modelId="{A72B1EA7-0419-4583-897B-16916440DA93}" type="parTrans" cxnId="{9998FF4B-6582-43C7-B905-F8D861097A02}">
      <dgm:prSet/>
      <dgm:spPr/>
    </dgm:pt>
    <dgm:pt modelId="{C5820B93-DF01-4D0A-ACD8-D89F0439A9A2}" type="sibTrans" cxnId="{9998FF4B-6582-43C7-B905-F8D861097A02}">
      <dgm:prSet/>
      <dgm:spPr/>
    </dgm:pt>
    <dgm:pt modelId="{0D2EB638-8CA3-4A46-A340-23C67D496131}" type="pres">
      <dgm:prSet presAssocID="{14F99C3C-0CB7-44E5-99A7-33E1280F9E92}" presName="theList" presStyleCnt="0">
        <dgm:presLayoutVars>
          <dgm:dir/>
          <dgm:animLvl val="lvl"/>
          <dgm:resizeHandles val="exact"/>
        </dgm:presLayoutVars>
      </dgm:prSet>
      <dgm:spPr/>
      <dgm:t>
        <a:bodyPr/>
        <a:lstStyle/>
        <a:p>
          <a:endParaRPr lang="es-EC"/>
        </a:p>
      </dgm:t>
    </dgm:pt>
    <dgm:pt modelId="{B866BDD2-06B6-41D1-B4DC-E9DB56B1A6EB}" type="pres">
      <dgm:prSet presAssocID="{CEC78F09-A51B-4448-97FA-22DE0CA36B7D}" presName="compNode" presStyleCnt="0"/>
      <dgm:spPr/>
    </dgm:pt>
    <dgm:pt modelId="{48BA739C-E557-46D8-968F-7BFC915E12C4}" type="pres">
      <dgm:prSet presAssocID="{CEC78F09-A51B-4448-97FA-22DE0CA36B7D}" presName="aNode" presStyleLbl="bgShp" presStyleIdx="0" presStyleCnt="3"/>
      <dgm:spPr/>
      <dgm:t>
        <a:bodyPr/>
        <a:lstStyle/>
        <a:p>
          <a:endParaRPr lang="es-EC"/>
        </a:p>
      </dgm:t>
    </dgm:pt>
    <dgm:pt modelId="{1B366FD0-EDDA-4C7C-AFDD-5F06A9BAEB1A}" type="pres">
      <dgm:prSet presAssocID="{CEC78F09-A51B-4448-97FA-22DE0CA36B7D}" presName="textNode" presStyleLbl="bgShp" presStyleIdx="0" presStyleCnt="3"/>
      <dgm:spPr/>
      <dgm:t>
        <a:bodyPr/>
        <a:lstStyle/>
        <a:p>
          <a:endParaRPr lang="es-EC"/>
        </a:p>
      </dgm:t>
    </dgm:pt>
    <dgm:pt modelId="{7872D3C8-B0C3-4853-A166-5F9559AD8434}" type="pres">
      <dgm:prSet presAssocID="{CEC78F09-A51B-4448-97FA-22DE0CA36B7D}" presName="compChildNode" presStyleCnt="0"/>
      <dgm:spPr/>
    </dgm:pt>
    <dgm:pt modelId="{3C3FE9A1-22DA-4BB4-B61C-F12D979AFEBF}" type="pres">
      <dgm:prSet presAssocID="{CEC78F09-A51B-4448-97FA-22DE0CA36B7D}" presName="theInnerList" presStyleCnt="0"/>
      <dgm:spPr/>
    </dgm:pt>
    <dgm:pt modelId="{960FD711-C785-4DD2-A2D5-E6FE2A922E66}" type="pres">
      <dgm:prSet presAssocID="{42D30F90-6ECB-4FA8-9849-F165FC4D876E}" presName="childNode" presStyleLbl="node1" presStyleIdx="0" presStyleCnt="9">
        <dgm:presLayoutVars>
          <dgm:bulletEnabled val="1"/>
        </dgm:presLayoutVars>
      </dgm:prSet>
      <dgm:spPr/>
      <dgm:t>
        <a:bodyPr/>
        <a:lstStyle/>
        <a:p>
          <a:endParaRPr lang="es-EC"/>
        </a:p>
      </dgm:t>
    </dgm:pt>
    <dgm:pt modelId="{A31BBA94-480F-4752-A21A-1CA2B659A208}" type="pres">
      <dgm:prSet presAssocID="{42D30F90-6ECB-4FA8-9849-F165FC4D876E}" presName="aSpace2" presStyleCnt="0"/>
      <dgm:spPr/>
    </dgm:pt>
    <dgm:pt modelId="{EBD4DA07-C3A2-4651-8CD1-E7125152C685}" type="pres">
      <dgm:prSet presAssocID="{D733F4CB-52DB-4B15-AB08-91B97A39510B}" presName="childNode" presStyleLbl="node1" presStyleIdx="1" presStyleCnt="9">
        <dgm:presLayoutVars>
          <dgm:bulletEnabled val="1"/>
        </dgm:presLayoutVars>
      </dgm:prSet>
      <dgm:spPr/>
      <dgm:t>
        <a:bodyPr/>
        <a:lstStyle/>
        <a:p>
          <a:endParaRPr lang="es-EC"/>
        </a:p>
      </dgm:t>
    </dgm:pt>
    <dgm:pt modelId="{61C89677-F43F-4B17-B5C3-51C3B2F1F222}" type="pres">
      <dgm:prSet presAssocID="{D733F4CB-52DB-4B15-AB08-91B97A39510B}" presName="aSpace2" presStyleCnt="0"/>
      <dgm:spPr/>
    </dgm:pt>
    <dgm:pt modelId="{0FE13E54-69FA-4B74-AB4D-56D68EC0C73E}" type="pres">
      <dgm:prSet presAssocID="{157CDEFB-EE7E-4DFF-BD59-A772B7D6A383}" presName="childNode" presStyleLbl="node1" presStyleIdx="2" presStyleCnt="9">
        <dgm:presLayoutVars>
          <dgm:bulletEnabled val="1"/>
        </dgm:presLayoutVars>
      </dgm:prSet>
      <dgm:spPr/>
      <dgm:t>
        <a:bodyPr/>
        <a:lstStyle/>
        <a:p>
          <a:endParaRPr lang="es-EC"/>
        </a:p>
      </dgm:t>
    </dgm:pt>
    <dgm:pt modelId="{EC502D98-2653-403E-9E30-15BFF4293609}" type="pres">
      <dgm:prSet presAssocID="{CEC78F09-A51B-4448-97FA-22DE0CA36B7D}" presName="aSpace" presStyleCnt="0"/>
      <dgm:spPr/>
    </dgm:pt>
    <dgm:pt modelId="{28F4F155-84DF-479E-ABDF-0B3A66DA43C7}" type="pres">
      <dgm:prSet presAssocID="{AFFC220D-AC38-4FD1-900F-EC87AB24B94B}" presName="compNode" presStyleCnt="0"/>
      <dgm:spPr/>
    </dgm:pt>
    <dgm:pt modelId="{77B37E12-6BBB-4D54-901F-F30C8A9BCDEF}" type="pres">
      <dgm:prSet presAssocID="{AFFC220D-AC38-4FD1-900F-EC87AB24B94B}" presName="aNode" presStyleLbl="bgShp" presStyleIdx="1" presStyleCnt="3"/>
      <dgm:spPr/>
      <dgm:t>
        <a:bodyPr/>
        <a:lstStyle/>
        <a:p>
          <a:endParaRPr lang="es-EC"/>
        </a:p>
      </dgm:t>
    </dgm:pt>
    <dgm:pt modelId="{6F5989B8-7A9E-4BA4-B5A4-4266B7BC3F6E}" type="pres">
      <dgm:prSet presAssocID="{AFFC220D-AC38-4FD1-900F-EC87AB24B94B}" presName="textNode" presStyleLbl="bgShp" presStyleIdx="1" presStyleCnt="3"/>
      <dgm:spPr/>
      <dgm:t>
        <a:bodyPr/>
        <a:lstStyle/>
        <a:p>
          <a:endParaRPr lang="es-EC"/>
        </a:p>
      </dgm:t>
    </dgm:pt>
    <dgm:pt modelId="{F0332D6C-2CFE-4E32-B7A7-2A1543A46F39}" type="pres">
      <dgm:prSet presAssocID="{AFFC220D-AC38-4FD1-900F-EC87AB24B94B}" presName="compChildNode" presStyleCnt="0"/>
      <dgm:spPr/>
    </dgm:pt>
    <dgm:pt modelId="{CA2ECADD-5A9B-4C73-ADEE-BE51A27D3DA5}" type="pres">
      <dgm:prSet presAssocID="{AFFC220D-AC38-4FD1-900F-EC87AB24B94B}" presName="theInnerList" presStyleCnt="0"/>
      <dgm:spPr/>
    </dgm:pt>
    <dgm:pt modelId="{C20950FD-489A-4566-BD95-43951C50C7AD}" type="pres">
      <dgm:prSet presAssocID="{7F8C9196-99E7-43E6-B24D-35DEB1CE1B08}" presName="childNode" presStyleLbl="node1" presStyleIdx="3" presStyleCnt="9">
        <dgm:presLayoutVars>
          <dgm:bulletEnabled val="1"/>
        </dgm:presLayoutVars>
      </dgm:prSet>
      <dgm:spPr/>
      <dgm:t>
        <a:bodyPr/>
        <a:lstStyle/>
        <a:p>
          <a:endParaRPr lang="es-EC"/>
        </a:p>
      </dgm:t>
    </dgm:pt>
    <dgm:pt modelId="{B5909800-50E9-43F4-997F-43C8BBBFF6FC}" type="pres">
      <dgm:prSet presAssocID="{7F8C9196-99E7-43E6-B24D-35DEB1CE1B08}" presName="aSpace2" presStyleCnt="0"/>
      <dgm:spPr/>
    </dgm:pt>
    <dgm:pt modelId="{A0BC8A8A-7B80-4EC3-8940-0FE30341634B}" type="pres">
      <dgm:prSet presAssocID="{A94E554B-2B42-4836-ACDC-812F801CCF12}" presName="childNode" presStyleLbl="node1" presStyleIdx="4" presStyleCnt="9">
        <dgm:presLayoutVars>
          <dgm:bulletEnabled val="1"/>
        </dgm:presLayoutVars>
      </dgm:prSet>
      <dgm:spPr/>
      <dgm:t>
        <a:bodyPr/>
        <a:lstStyle/>
        <a:p>
          <a:endParaRPr lang="es-EC"/>
        </a:p>
      </dgm:t>
    </dgm:pt>
    <dgm:pt modelId="{CD1E555E-BC17-45B5-951C-8BB64B64C515}" type="pres">
      <dgm:prSet presAssocID="{A94E554B-2B42-4836-ACDC-812F801CCF12}" presName="aSpace2" presStyleCnt="0"/>
      <dgm:spPr/>
    </dgm:pt>
    <dgm:pt modelId="{C6533561-0B4F-437D-9205-17ADCB1DD406}" type="pres">
      <dgm:prSet presAssocID="{DC7468F1-FFB7-4CBD-AF6C-C8B61C0A7925}" presName="childNode" presStyleLbl="node1" presStyleIdx="5" presStyleCnt="9">
        <dgm:presLayoutVars>
          <dgm:bulletEnabled val="1"/>
        </dgm:presLayoutVars>
      </dgm:prSet>
      <dgm:spPr/>
      <dgm:t>
        <a:bodyPr/>
        <a:lstStyle/>
        <a:p>
          <a:endParaRPr lang="es-EC"/>
        </a:p>
      </dgm:t>
    </dgm:pt>
    <dgm:pt modelId="{CBCD97E9-F493-499D-8D5A-455C47CDD33C}" type="pres">
      <dgm:prSet presAssocID="{AFFC220D-AC38-4FD1-900F-EC87AB24B94B}" presName="aSpace" presStyleCnt="0"/>
      <dgm:spPr/>
    </dgm:pt>
    <dgm:pt modelId="{D0887510-A35F-4F55-A2F6-F1CA6F7401D1}" type="pres">
      <dgm:prSet presAssocID="{7055B72C-D755-4D9F-8BE9-A3E30127EA8A}" presName="compNode" presStyleCnt="0"/>
      <dgm:spPr/>
    </dgm:pt>
    <dgm:pt modelId="{C39C744B-CB9A-43A9-AB7F-6B675A9363DF}" type="pres">
      <dgm:prSet presAssocID="{7055B72C-D755-4D9F-8BE9-A3E30127EA8A}" presName="aNode" presStyleLbl="bgShp" presStyleIdx="2" presStyleCnt="3"/>
      <dgm:spPr/>
      <dgm:t>
        <a:bodyPr/>
        <a:lstStyle/>
        <a:p>
          <a:endParaRPr lang="es-EC"/>
        </a:p>
      </dgm:t>
    </dgm:pt>
    <dgm:pt modelId="{AB8AAEE8-E522-4F45-BC20-4752228F037D}" type="pres">
      <dgm:prSet presAssocID="{7055B72C-D755-4D9F-8BE9-A3E30127EA8A}" presName="textNode" presStyleLbl="bgShp" presStyleIdx="2" presStyleCnt="3"/>
      <dgm:spPr/>
      <dgm:t>
        <a:bodyPr/>
        <a:lstStyle/>
        <a:p>
          <a:endParaRPr lang="es-EC"/>
        </a:p>
      </dgm:t>
    </dgm:pt>
    <dgm:pt modelId="{5623C805-8D7F-4033-AD78-FD643CA6815D}" type="pres">
      <dgm:prSet presAssocID="{7055B72C-D755-4D9F-8BE9-A3E30127EA8A}" presName="compChildNode" presStyleCnt="0"/>
      <dgm:spPr/>
    </dgm:pt>
    <dgm:pt modelId="{854AFDD0-A95B-478B-AE1B-FCD2E6FBA032}" type="pres">
      <dgm:prSet presAssocID="{7055B72C-D755-4D9F-8BE9-A3E30127EA8A}" presName="theInnerList" presStyleCnt="0"/>
      <dgm:spPr/>
    </dgm:pt>
    <dgm:pt modelId="{2C61B55F-F3D3-4E9C-825F-372BE7A4B4B1}" type="pres">
      <dgm:prSet presAssocID="{C4967490-733B-48AA-A945-0A6EE4DAF0DA}" presName="childNode" presStyleLbl="node1" presStyleIdx="6" presStyleCnt="9">
        <dgm:presLayoutVars>
          <dgm:bulletEnabled val="1"/>
        </dgm:presLayoutVars>
      </dgm:prSet>
      <dgm:spPr/>
      <dgm:t>
        <a:bodyPr/>
        <a:lstStyle/>
        <a:p>
          <a:endParaRPr lang="es-EC"/>
        </a:p>
      </dgm:t>
    </dgm:pt>
    <dgm:pt modelId="{7091BACD-69BD-4D96-B23D-8A867B503780}" type="pres">
      <dgm:prSet presAssocID="{C4967490-733B-48AA-A945-0A6EE4DAF0DA}" presName="aSpace2" presStyleCnt="0"/>
      <dgm:spPr/>
    </dgm:pt>
    <dgm:pt modelId="{FCE1E6FE-60DB-443A-8B68-2A73E8D03D2F}" type="pres">
      <dgm:prSet presAssocID="{957A6812-A1A6-4C82-8B81-54DD9B0AEF66}" presName="childNode" presStyleLbl="node1" presStyleIdx="7" presStyleCnt="9">
        <dgm:presLayoutVars>
          <dgm:bulletEnabled val="1"/>
        </dgm:presLayoutVars>
      </dgm:prSet>
      <dgm:spPr/>
      <dgm:t>
        <a:bodyPr/>
        <a:lstStyle/>
        <a:p>
          <a:endParaRPr lang="es-EC"/>
        </a:p>
      </dgm:t>
    </dgm:pt>
    <dgm:pt modelId="{99F9949A-43F1-4873-849E-83D733359C8D}" type="pres">
      <dgm:prSet presAssocID="{957A6812-A1A6-4C82-8B81-54DD9B0AEF66}" presName="aSpace2" presStyleCnt="0"/>
      <dgm:spPr/>
    </dgm:pt>
    <dgm:pt modelId="{276FF119-234D-48BA-A854-D006C1A88879}" type="pres">
      <dgm:prSet presAssocID="{97CA1D63-D841-408B-B7A3-97D3F5A2BB86}" presName="childNode" presStyleLbl="node1" presStyleIdx="8" presStyleCnt="9">
        <dgm:presLayoutVars>
          <dgm:bulletEnabled val="1"/>
        </dgm:presLayoutVars>
      </dgm:prSet>
      <dgm:spPr/>
      <dgm:t>
        <a:bodyPr/>
        <a:lstStyle/>
        <a:p>
          <a:endParaRPr lang="es-EC"/>
        </a:p>
      </dgm:t>
    </dgm:pt>
  </dgm:ptLst>
  <dgm:cxnLst>
    <dgm:cxn modelId="{E7F787D7-D6ED-4723-877A-865864D54E7E}" type="presOf" srcId="{AFFC220D-AC38-4FD1-900F-EC87AB24B94B}" destId="{77B37E12-6BBB-4D54-901F-F30C8A9BCDEF}" srcOrd="0" destOrd="0" presId="urn:microsoft.com/office/officeart/2005/8/layout/lProcess2"/>
    <dgm:cxn modelId="{3EDCBAA0-C6BA-4DC0-AD1F-6A62D76780D7}" type="presOf" srcId="{CEC78F09-A51B-4448-97FA-22DE0CA36B7D}" destId="{48BA739C-E557-46D8-968F-7BFC915E12C4}" srcOrd="0" destOrd="0" presId="urn:microsoft.com/office/officeart/2005/8/layout/lProcess2"/>
    <dgm:cxn modelId="{D9DBD2CA-9253-44C5-AD35-9E6D0E15E886}" type="presOf" srcId="{AFFC220D-AC38-4FD1-900F-EC87AB24B94B}" destId="{6F5989B8-7A9E-4BA4-B5A4-4266B7BC3F6E}" srcOrd="1" destOrd="0" presId="urn:microsoft.com/office/officeart/2005/8/layout/lProcess2"/>
    <dgm:cxn modelId="{164A63DF-F76F-4B1E-A1F6-65FB3AA2F23D}" srcId="{AFFC220D-AC38-4FD1-900F-EC87AB24B94B}" destId="{DC7468F1-FFB7-4CBD-AF6C-C8B61C0A7925}" srcOrd="2" destOrd="0" parTransId="{9D522FA1-3149-441C-B1E3-728DB133493C}" sibTransId="{05703FB8-66E2-4311-B957-D8C5494DD86C}"/>
    <dgm:cxn modelId="{3153D57C-C8BD-4A2E-84E0-6981BC4CC833}" type="presOf" srcId="{14F99C3C-0CB7-44E5-99A7-33E1280F9E92}" destId="{0D2EB638-8CA3-4A46-A340-23C67D496131}" srcOrd="0" destOrd="0" presId="urn:microsoft.com/office/officeart/2005/8/layout/lProcess2"/>
    <dgm:cxn modelId="{D0ADDD3B-1CF3-471D-9AEC-D7A81F33A9DA}" type="presOf" srcId="{D733F4CB-52DB-4B15-AB08-91B97A39510B}" destId="{EBD4DA07-C3A2-4651-8CD1-E7125152C685}" srcOrd="0" destOrd="0" presId="urn:microsoft.com/office/officeart/2005/8/layout/lProcess2"/>
    <dgm:cxn modelId="{2453C764-08AD-4B21-9296-6897E88B360B}" srcId="{CEC78F09-A51B-4448-97FA-22DE0CA36B7D}" destId="{D733F4CB-52DB-4B15-AB08-91B97A39510B}" srcOrd="1" destOrd="0" parTransId="{967D704F-4BE2-4709-B68F-3D2262CD6D66}" sibTransId="{C64AC724-866C-412A-9A14-DDD81B49D509}"/>
    <dgm:cxn modelId="{3A97EFBA-0BB1-495F-8631-1712D9D93894}" type="presOf" srcId="{C4967490-733B-48AA-A945-0A6EE4DAF0DA}" destId="{2C61B55F-F3D3-4E9C-825F-372BE7A4B4B1}" srcOrd="0" destOrd="0" presId="urn:microsoft.com/office/officeart/2005/8/layout/lProcess2"/>
    <dgm:cxn modelId="{DC560A53-18BF-4A93-8011-0F0FAD42F186}" type="presOf" srcId="{7055B72C-D755-4D9F-8BE9-A3E30127EA8A}" destId="{C39C744B-CB9A-43A9-AB7F-6B675A9363DF}" srcOrd="0" destOrd="0" presId="urn:microsoft.com/office/officeart/2005/8/layout/lProcess2"/>
    <dgm:cxn modelId="{BB471DFC-9F55-4449-BD5A-6F7A109C09B7}" type="presOf" srcId="{DC7468F1-FFB7-4CBD-AF6C-C8B61C0A7925}" destId="{C6533561-0B4F-437D-9205-17ADCB1DD406}" srcOrd="0" destOrd="0" presId="urn:microsoft.com/office/officeart/2005/8/layout/lProcess2"/>
    <dgm:cxn modelId="{F3E0F60D-BD37-4B9E-8685-A32E5E9103FD}" srcId="{14F99C3C-0CB7-44E5-99A7-33E1280F9E92}" destId="{CEC78F09-A51B-4448-97FA-22DE0CA36B7D}" srcOrd="0" destOrd="0" parTransId="{02D58508-1295-44CA-B297-6FAF8DC70FD0}" sibTransId="{22AD4CEF-2423-4E6A-8A7B-85313F5FCDF6}"/>
    <dgm:cxn modelId="{FD9B9A88-255A-4754-9636-71DECB9F4BB8}" type="presOf" srcId="{42D30F90-6ECB-4FA8-9849-F165FC4D876E}" destId="{960FD711-C785-4DD2-A2D5-E6FE2A922E66}" srcOrd="0" destOrd="0" presId="urn:microsoft.com/office/officeart/2005/8/layout/lProcess2"/>
    <dgm:cxn modelId="{4BF034BE-A2D6-47D7-B78B-E6123C8FC342}" srcId="{7055B72C-D755-4D9F-8BE9-A3E30127EA8A}" destId="{957A6812-A1A6-4C82-8B81-54DD9B0AEF66}" srcOrd="1" destOrd="0" parTransId="{B5531E00-3046-4C28-837F-F173AA8DA46A}" sibTransId="{0AA10840-92A2-4A54-BB43-EC2260F0250D}"/>
    <dgm:cxn modelId="{A582D8B2-380D-4748-87EE-DA510B194850}" srcId="{14F99C3C-0CB7-44E5-99A7-33E1280F9E92}" destId="{7055B72C-D755-4D9F-8BE9-A3E30127EA8A}" srcOrd="2" destOrd="0" parTransId="{F1B41CA6-4F3B-4285-AECB-1E818385FB0D}" sibTransId="{F747B1B9-4DEC-4392-A087-BF42383903CF}"/>
    <dgm:cxn modelId="{C5CE5C34-CCC4-4596-A2A5-FFE6D4B68153}" srcId="{14F99C3C-0CB7-44E5-99A7-33E1280F9E92}" destId="{AFFC220D-AC38-4FD1-900F-EC87AB24B94B}" srcOrd="1" destOrd="0" parTransId="{8646B111-41F4-4D79-8B2A-3055ECBBD257}" sibTransId="{0EDE962B-036F-4CCD-92B6-B6BDF8FDC70D}"/>
    <dgm:cxn modelId="{1FA2A9D4-A12B-461D-B8AF-123FCEB3839B}" srcId="{CEC78F09-A51B-4448-97FA-22DE0CA36B7D}" destId="{42D30F90-6ECB-4FA8-9849-F165FC4D876E}" srcOrd="0" destOrd="0" parTransId="{B4901785-74CA-49FA-83EB-D9D9D73F3BE2}" sibTransId="{822F1608-B9DE-416E-89D8-431925E59E5B}"/>
    <dgm:cxn modelId="{4D49D86B-1745-49DA-8117-5C862FA33FDD}" srcId="{7055B72C-D755-4D9F-8BE9-A3E30127EA8A}" destId="{C4967490-733B-48AA-A945-0A6EE4DAF0DA}" srcOrd="0" destOrd="0" parTransId="{98A8FE0E-69A2-4CEA-AB7E-FADBDE66013C}" sibTransId="{5ECE7BAD-80AA-448A-81EC-4615BA2E368E}"/>
    <dgm:cxn modelId="{16E088E3-D41B-45B4-95FC-87B5BCDB4811}" type="presOf" srcId="{7055B72C-D755-4D9F-8BE9-A3E30127EA8A}" destId="{AB8AAEE8-E522-4F45-BC20-4752228F037D}" srcOrd="1" destOrd="0" presId="urn:microsoft.com/office/officeart/2005/8/layout/lProcess2"/>
    <dgm:cxn modelId="{96270D6E-C881-4AEF-8B7F-8DF5705A1EAA}" srcId="{AFFC220D-AC38-4FD1-900F-EC87AB24B94B}" destId="{A94E554B-2B42-4836-ACDC-812F801CCF12}" srcOrd="1" destOrd="0" parTransId="{F1C7E71D-1F94-4460-9B70-02B5A52C0FD9}" sibTransId="{1A7F62C0-29EF-4BDB-9E17-36AD4CCA4EB8}"/>
    <dgm:cxn modelId="{AA95FFFB-EDDA-4330-9A8B-CC2CC304EB27}" srcId="{CEC78F09-A51B-4448-97FA-22DE0CA36B7D}" destId="{157CDEFB-EE7E-4DFF-BD59-A772B7D6A383}" srcOrd="2" destOrd="0" parTransId="{7991B1B7-1515-4325-90FC-1E9D18FE3A77}" sibTransId="{BE415632-315A-405B-8468-AFCE24F2EE5E}"/>
    <dgm:cxn modelId="{C7D8A03F-95AB-4059-977A-2F990F973546}" srcId="{AFFC220D-AC38-4FD1-900F-EC87AB24B94B}" destId="{7F8C9196-99E7-43E6-B24D-35DEB1CE1B08}" srcOrd="0" destOrd="0" parTransId="{5EECFA7C-85F8-4800-B2CD-4F25D491139B}" sibTransId="{CE7DEF39-5881-4B8D-93E8-C027B5B8463A}"/>
    <dgm:cxn modelId="{790F759E-76B8-4346-ADD5-D9D7FA2C6484}" type="presOf" srcId="{7F8C9196-99E7-43E6-B24D-35DEB1CE1B08}" destId="{C20950FD-489A-4566-BD95-43951C50C7AD}" srcOrd="0" destOrd="0" presId="urn:microsoft.com/office/officeart/2005/8/layout/lProcess2"/>
    <dgm:cxn modelId="{D82BE0FA-419B-4A47-A9C6-70AC5426BB64}" type="presOf" srcId="{97CA1D63-D841-408B-B7A3-97D3F5A2BB86}" destId="{276FF119-234D-48BA-A854-D006C1A88879}" srcOrd="0" destOrd="0" presId="urn:microsoft.com/office/officeart/2005/8/layout/lProcess2"/>
    <dgm:cxn modelId="{A75636CB-4E50-4BE9-80D0-9CD251A8B0EC}" type="presOf" srcId="{CEC78F09-A51B-4448-97FA-22DE0CA36B7D}" destId="{1B366FD0-EDDA-4C7C-AFDD-5F06A9BAEB1A}" srcOrd="1" destOrd="0" presId="urn:microsoft.com/office/officeart/2005/8/layout/lProcess2"/>
    <dgm:cxn modelId="{40543941-FE20-4656-917E-7EAC35F1B1EA}" type="presOf" srcId="{A94E554B-2B42-4836-ACDC-812F801CCF12}" destId="{A0BC8A8A-7B80-4EC3-8940-0FE30341634B}" srcOrd="0" destOrd="0" presId="urn:microsoft.com/office/officeart/2005/8/layout/lProcess2"/>
    <dgm:cxn modelId="{E78CDE91-5DC7-42FF-ADC5-2530A1364E49}" type="presOf" srcId="{957A6812-A1A6-4C82-8B81-54DD9B0AEF66}" destId="{FCE1E6FE-60DB-443A-8B68-2A73E8D03D2F}" srcOrd="0" destOrd="0" presId="urn:microsoft.com/office/officeart/2005/8/layout/lProcess2"/>
    <dgm:cxn modelId="{BF586DEF-2F9E-4BE4-8C96-6CCA92784EE3}" type="presOf" srcId="{157CDEFB-EE7E-4DFF-BD59-A772B7D6A383}" destId="{0FE13E54-69FA-4B74-AB4D-56D68EC0C73E}" srcOrd="0" destOrd="0" presId="urn:microsoft.com/office/officeart/2005/8/layout/lProcess2"/>
    <dgm:cxn modelId="{9998FF4B-6582-43C7-B905-F8D861097A02}" srcId="{7055B72C-D755-4D9F-8BE9-A3E30127EA8A}" destId="{97CA1D63-D841-408B-B7A3-97D3F5A2BB86}" srcOrd="2" destOrd="0" parTransId="{A72B1EA7-0419-4583-897B-16916440DA93}" sibTransId="{C5820B93-DF01-4D0A-ACD8-D89F0439A9A2}"/>
    <dgm:cxn modelId="{FBD281D6-5D82-4F22-9A1D-DA2187D07641}" type="presParOf" srcId="{0D2EB638-8CA3-4A46-A340-23C67D496131}" destId="{B866BDD2-06B6-41D1-B4DC-E9DB56B1A6EB}" srcOrd="0" destOrd="0" presId="urn:microsoft.com/office/officeart/2005/8/layout/lProcess2"/>
    <dgm:cxn modelId="{33AC5FAC-6BD5-49A2-AE44-E26D9573C41F}" type="presParOf" srcId="{B866BDD2-06B6-41D1-B4DC-E9DB56B1A6EB}" destId="{48BA739C-E557-46D8-968F-7BFC915E12C4}" srcOrd="0" destOrd="0" presId="urn:microsoft.com/office/officeart/2005/8/layout/lProcess2"/>
    <dgm:cxn modelId="{BCC6A2C9-DC31-41DF-BFD5-B95A1926F185}" type="presParOf" srcId="{B866BDD2-06B6-41D1-B4DC-E9DB56B1A6EB}" destId="{1B366FD0-EDDA-4C7C-AFDD-5F06A9BAEB1A}" srcOrd="1" destOrd="0" presId="urn:microsoft.com/office/officeart/2005/8/layout/lProcess2"/>
    <dgm:cxn modelId="{FA0F91BF-1D57-443F-9F59-AA0701C8F429}" type="presParOf" srcId="{B866BDD2-06B6-41D1-B4DC-E9DB56B1A6EB}" destId="{7872D3C8-B0C3-4853-A166-5F9559AD8434}" srcOrd="2" destOrd="0" presId="urn:microsoft.com/office/officeart/2005/8/layout/lProcess2"/>
    <dgm:cxn modelId="{AA35D8A4-5750-405F-91B5-470CC42ADFBB}" type="presParOf" srcId="{7872D3C8-B0C3-4853-A166-5F9559AD8434}" destId="{3C3FE9A1-22DA-4BB4-B61C-F12D979AFEBF}" srcOrd="0" destOrd="0" presId="urn:microsoft.com/office/officeart/2005/8/layout/lProcess2"/>
    <dgm:cxn modelId="{47B60337-F77C-4681-B7AB-CAD1380FE5BD}" type="presParOf" srcId="{3C3FE9A1-22DA-4BB4-B61C-F12D979AFEBF}" destId="{960FD711-C785-4DD2-A2D5-E6FE2A922E66}" srcOrd="0" destOrd="0" presId="urn:microsoft.com/office/officeart/2005/8/layout/lProcess2"/>
    <dgm:cxn modelId="{848EAB04-CAFB-46EB-AC25-BA70E8B1B94B}" type="presParOf" srcId="{3C3FE9A1-22DA-4BB4-B61C-F12D979AFEBF}" destId="{A31BBA94-480F-4752-A21A-1CA2B659A208}" srcOrd="1" destOrd="0" presId="urn:microsoft.com/office/officeart/2005/8/layout/lProcess2"/>
    <dgm:cxn modelId="{1E19A557-1D71-45EE-8FD5-C40229D1CE2F}" type="presParOf" srcId="{3C3FE9A1-22DA-4BB4-B61C-F12D979AFEBF}" destId="{EBD4DA07-C3A2-4651-8CD1-E7125152C685}" srcOrd="2" destOrd="0" presId="urn:microsoft.com/office/officeart/2005/8/layout/lProcess2"/>
    <dgm:cxn modelId="{32C8A3FB-A91C-4825-861F-A4F017DCD724}" type="presParOf" srcId="{3C3FE9A1-22DA-4BB4-B61C-F12D979AFEBF}" destId="{61C89677-F43F-4B17-B5C3-51C3B2F1F222}" srcOrd="3" destOrd="0" presId="urn:microsoft.com/office/officeart/2005/8/layout/lProcess2"/>
    <dgm:cxn modelId="{9FB53799-508B-4D00-95FB-1400ACC8AF6A}" type="presParOf" srcId="{3C3FE9A1-22DA-4BB4-B61C-F12D979AFEBF}" destId="{0FE13E54-69FA-4B74-AB4D-56D68EC0C73E}" srcOrd="4" destOrd="0" presId="urn:microsoft.com/office/officeart/2005/8/layout/lProcess2"/>
    <dgm:cxn modelId="{049649D5-6260-44B2-B112-97515FBE3856}" type="presParOf" srcId="{0D2EB638-8CA3-4A46-A340-23C67D496131}" destId="{EC502D98-2653-403E-9E30-15BFF4293609}" srcOrd="1" destOrd="0" presId="urn:microsoft.com/office/officeart/2005/8/layout/lProcess2"/>
    <dgm:cxn modelId="{75E77921-A47B-4B9D-B35E-9CB5DB17431F}" type="presParOf" srcId="{0D2EB638-8CA3-4A46-A340-23C67D496131}" destId="{28F4F155-84DF-479E-ABDF-0B3A66DA43C7}" srcOrd="2" destOrd="0" presId="urn:microsoft.com/office/officeart/2005/8/layout/lProcess2"/>
    <dgm:cxn modelId="{622768DA-F503-4349-A6ED-A291531EF279}" type="presParOf" srcId="{28F4F155-84DF-479E-ABDF-0B3A66DA43C7}" destId="{77B37E12-6BBB-4D54-901F-F30C8A9BCDEF}" srcOrd="0" destOrd="0" presId="urn:microsoft.com/office/officeart/2005/8/layout/lProcess2"/>
    <dgm:cxn modelId="{66714B37-D54C-4B0C-AC3A-A8E4C89B349A}" type="presParOf" srcId="{28F4F155-84DF-479E-ABDF-0B3A66DA43C7}" destId="{6F5989B8-7A9E-4BA4-B5A4-4266B7BC3F6E}" srcOrd="1" destOrd="0" presId="urn:microsoft.com/office/officeart/2005/8/layout/lProcess2"/>
    <dgm:cxn modelId="{D1076DCE-D2CB-4422-93EA-94802D28AB12}" type="presParOf" srcId="{28F4F155-84DF-479E-ABDF-0B3A66DA43C7}" destId="{F0332D6C-2CFE-4E32-B7A7-2A1543A46F39}" srcOrd="2" destOrd="0" presId="urn:microsoft.com/office/officeart/2005/8/layout/lProcess2"/>
    <dgm:cxn modelId="{9A8EEE12-A77E-4B07-8778-A30D5AB1C664}" type="presParOf" srcId="{F0332D6C-2CFE-4E32-B7A7-2A1543A46F39}" destId="{CA2ECADD-5A9B-4C73-ADEE-BE51A27D3DA5}" srcOrd="0" destOrd="0" presId="urn:microsoft.com/office/officeart/2005/8/layout/lProcess2"/>
    <dgm:cxn modelId="{4081A712-5FC3-4458-BD95-BED9B4B02243}" type="presParOf" srcId="{CA2ECADD-5A9B-4C73-ADEE-BE51A27D3DA5}" destId="{C20950FD-489A-4566-BD95-43951C50C7AD}" srcOrd="0" destOrd="0" presId="urn:microsoft.com/office/officeart/2005/8/layout/lProcess2"/>
    <dgm:cxn modelId="{203CAAD0-8F72-4E4A-9CDE-EBE76C8776E8}" type="presParOf" srcId="{CA2ECADD-5A9B-4C73-ADEE-BE51A27D3DA5}" destId="{B5909800-50E9-43F4-997F-43C8BBBFF6FC}" srcOrd="1" destOrd="0" presId="urn:microsoft.com/office/officeart/2005/8/layout/lProcess2"/>
    <dgm:cxn modelId="{899C8A52-2300-4159-AED5-2C872C9EE3D1}" type="presParOf" srcId="{CA2ECADD-5A9B-4C73-ADEE-BE51A27D3DA5}" destId="{A0BC8A8A-7B80-4EC3-8940-0FE30341634B}" srcOrd="2" destOrd="0" presId="urn:microsoft.com/office/officeart/2005/8/layout/lProcess2"/>
    <dgm:cxn modelId="{F17A1135-F360-426E-A7C5-A02D5F1E8B8F}" type="presParOf" srcId="{CA2ECADD-5A9B-4C73-ADEE-BE51A27D3DA5}" destId="{CD1E555E-BC17-45B5-951C-8BB64B64C515}" srcOrd="3" destOrd="0" presId="urn:microsoft.com/office/officeart/2005/8/layout/lProcess2"/>
    <dgm:cxn modelId="{540CD31E-5887-4500-91DB-A5F21EC88215}" type="presParOf" srcId="{CA2ECADD-5A9B-4C73-ADEE-BE51A27D3DA5}" destId="{C6533561-0B4F-437D-9205-17ADCB1DD406}" srcOrd="4" destOrd="0" presId="urn:microsoft.com/office/officeart/2005/8/layout/lProcess2"/>
    <dgm:cxn modelId="{AF135FDC-D87D-463D-B158-FBA5DF013EB8}" type="presParOf" srcId="{0D2EB638-8CA3-4A46-A340-23C67D496131}" destId="{CBCD97E9-F493-499D-8D5A-455C47CDD33C}" srcOrd="3" destOrd="0" presId="urn:microsoft.com/office/officeart/2005/8/layout/lProcess2"/>
    <dgm:cxn modelId="{EFA59956-FC0B-4975-AA38-1A50D143CE04}" type="presParOf" srcId="{0D2EB638-8CA3-4A46-A340-23C67D496131}" destId="{D0887510-A35F-4F55-A2F6-F1CA6F7401D1}" srcOrd="4" destOrd="0" presId="urn:microsoft.com/office/officeart/2005/8/layout/lProcess2"/>
    <dgm:cxn modelId="{4A458000-3521-40D6-8AB1-A5A69D10719F}" type="presParOf" srcId="{D0887510-A35F-4F55-A2F6-F1CA6F7401D1}" destId="{C39C744B-CB9A-43A9-AB7F-6B675A9363DF}" srcOrd="0" destOrd="0" presId="urn:microsoft.com/office/officeart/2005/8/layout/lProcess2"/>
    <dgm:cxn modelId="{1BB3BF73-552C-48D7-A505-2C70154EF5E9}" type="presParOf" srcId="{D0887510-A35F-4F55-A2F6-F1CA6F7401D1}" destId="{AB8AAEE8-E522-4F45-BC20-4752228F037D}" srcOrd="1" destOrd="0" presId="urn:microsoft.com/office/officeart/2005/8/layout/lProcess2"/>
    <dgm:cxn modelId="{9E06F685-E39F-4753-A3FF-8C83E16891CB}" type="presParOf" srcId="{D0887510-A35F-4F55-A2F6-F1CA6F7401D1}" destId="{5623C805-8D7F-4033-AD78-FD643CA6815D}" srcOrd="2" destOrd="0" presId="urn:microsoft.com/office/officeart/2005/8/layout/lProcess2"/>
    <dgm:cxn modelId="{8EE970B3-0D44-447B-A0C6-BEA5741318C7}" type="presParOf" srcId="{5623C805-8D7F-4033-AD78-FD643CA6815D}" destId="{854AFDD0-A95B-478B-AE1B-FCD2E6FBA032}" srcOrd="0" destOrd="0" presId="urn:microsoft.com/office/officeart/2005/8/layout/lProcess2"/>
    <dgm:cxn modelId="{13C3590F-4A51-45EE-B408-44843E2C8C6D}" type="presParOf" srcId="{854AFDD0-A95B-478B-AE1B-FCD2E6FBA032}" destId="{2C61B55F-F3D3-4E9C-825F-372BE7A4B4B1}" srcOrd="0" destOrd="0" presId="urn:microsoft.com/office/officeart/2005/8/layout/lProcess2"/>
    <dgm:cxn modelId="{5C412679-C3EE-46F1-AAF7-4F7B3B1FC65B}" type="presParOf" srcId="{854AFDD0-A95B-478B-AE1B-FCD2E6FBA032}" destId="{7091BACD-69BD-4D96-B23D-8A867B503780}" srcOrd="1" destOrd="0" presId="urn:microsoft.com/office/officeart/2005/8/layout/lProcess2"/>
    <dgm:cxn modelId="{DA37B896-9ABC-4344-A7E3-DDC583CEAEF8}" type="presParOf" srcId="{854AFDD0-A95B-478B-AE1B-FCD2E6FBA032}" destId="{FCE1E6FE-60DB-443A-8B68-2A73E8D03D2F}" srcOrd="2" destOrd="0" presId="urn:microsoft.com/office/officeart/2005/8/layout/lProcess2"/>
    <dgm:cxn modelId="{9AAB825D-66B7-463E-BB84-68EB93A93BD8}" type="presParOf" srcId="{854AFDD0-A95B-478B-AE1B-FCD2E6FBA032}" destId="{99F9949A-43F1-4873-849E-83D733359C8D}" srcOrd="3" destOrd="0" presId="urn:microsoft.com/office/officeart/2005/8/layout/lProcess2"/>
    <dgm:cxn modelId="{B0EDC887-30DE-44E1-B6B8-A07DFEA2EF7D}" type="presParOf" srcId="{854AFDD0-A95B-478B-AE1B-FCD2E6FBA032}" destId="{276FF119-234D-48BA-A854-D006C1A88879}"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D720D-6230-4779-BB43-7CEFE50BEE3D}">
      <dsp:nvSpPr>
        <dsp:cNvPr id="0" name=""/>
        <dsp:cNvSpPr/>
      </dsp:nvSpPr>
      <dsp:spPr>
        <a:xfrm>
          <a:off x="4190" y="906782"/>
          <a:ext cx="1905236" cy="10517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C" sz="1800" b="1" kern="1200" dirty="0" smtClean="0"/>
            <a:t>GIRO DEL NEGOCIO</a:t>
          </a:r>
          <a:endParaRPr lang="es-EC" sz="1800" b="1" kern="1200" dirty="0"/>
        </a:p>
      </dsp:txBody>
      <dsp:txXfrm>
        <a:off x="4190" y="906782"/>
        <a:ext cx="1905236" cy="701171"/>
      </dsp:txXfrm>
    </dsp:sp>
    <dsp:sp modelId="{95DB16F1-DED5-4BC3-B2E7-BBC70A7EFFD7}">
      <dsp:nvSpPr>
        <dsp:cNvPr id="0" name=""/>
        <dsp:cNvSpPr/>
      </dsp:nvSpPr>
      <dsp:spPr>
        <a:xfrm>
          <a:off x="394419" y="1607953"/>
          <a:ext cx="1905236" cy="213839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Distribución de: artículos para el hogar, línea hotelera y plásticos para la agroindustria. </a:t>
          </a:r>
          <a:endParaRPr lang="es-EC" sz="1800" kern="1200" dirty="0"/>
        </a:p>
      </dsp:txBody>
      <dsp:txXfrm>
        <a:off x="394419" y="1607953"/>
        <a:ext cx="1905236" cy="2138399"/>
      </dsp:txXfrm>
    </dsp:sp>
    <dsp:sp modelId="{BBAF61AF-1E08-4723-8864-E54E2DBF2AF5}">
      <dsp:nvSpPr>
        <dsp:cNvPr id="0" name=""/>
        <dsp:cNvSpPr/>
      </dsp:nvSpPr>
      <dsp:spPr>
        <a:xfrm>
          <a:off x="2198254" y="1020193"/>
          <a:ext cx="612313" cy="474348"/>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198254" y="1020193"/>
        <a:ext cx="612313" cy="474348"/>
      </dsp:txXfrm>
    </dsp:sp>
    <dsp:sp modelId="{46D675F7-23BA-427B-8017-898DE3E0E458}">
      <dsp:nvSpPr>
        <dsp:cNvPr id="0" name=""/>
        <dsp:cNvSpPr/>
      </dsp:nvSpPr>
      <dsp:spPr>
        <a:xfrm>
          <a:off x="3064735" y="906782"/>
          <a:ext cx="1905236" cy="105175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C" sz="1800" b="1" kern="1200" dirty="0" smtClean="0"/>
            <a:t>TIEMPO EN EL MERCADO</a:t>
          </a:r>
          <a:endParaRPr lang="es-EC" sz="1800" b="1" kern="1200" dirty="0"/>
        </a:p>
      </dsp:txBody>
      <dsp:txXfrm>
        <a:off x="3064735" y="906782"/>
        <a:ext cx="1905236" cy="701171"/>
      </dsp:txXfrm>
    </dsp:sp>
    <dsp:sp modelId="{602B8EA8-73EA-4194-9F67-ED68B16F490D}">
      <dsp:nvSpPr>
        <dsp:cNvPr id="0" name=""/>
        <dsp:cNvSpPr/>
      </dsp:nvSpPr>
      <dsp:spPr>
        <a:xfrm>
          <a:off x="3454964" y="1607953"/>
          <a:ext cx="1905236" cy="213839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Más de 30 años.</a:t>
          </a:r>
          <a:endParaRPr lang="es-EC" sz="1800" kern="1200" dirty="0"/>
        </a:p>
      </dsp:txBody>
      <dsp:txXfrm>
        <a:off x="3454964" y="1607953"/>
        <a:ext cx="1905236" cy="2138399"/>
      </dsp:txXfrm>
    </dsp:sp>
    <dsp:sp modelId="{43E361AC-E740-4097-B803-F6D9B44E591F}">
      <dsp:nvSpPr>
        <dsp:cNvPr id="0" name=""/>
        <dsp:cNvSpPr/>
      </dsp:nvSpPr>
      <dsp:spPr>
        <a:xfrm>
          <a:off x="5258798" y="1020193"/>
          <a:ext cx="612313" cy="474348"/>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258798" y="1020193"/>
        <a:ext cx="612313" cy="474348"/>
      </dsp:txXfrm>
    </dsp:sp>
    <dsp:sp modelId="{C9849363-58AB-4C13-A895-FA98B27D80D0}">
      <dsp:nvSpPr>
        <dsp:cNvPr id="0" name=""/>
        <dsp:cNvSpPr/>
      </dsp:nvSpPr>
      <dsp:spPr>
        <a:xfrm>
          <a:off x="6125279" y="906782"/>
          <a:ext cx="1905236" cy="105175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s-EC" sz="1800" b="1" kern="1200" smtClean="0"/>
            <a:t>UBICACIÓN</a:t>
          </a:r>
          <a:endParaRPr lang="es-EC" sz="1800" b="1" kern="1200" dirty="0"/>
        </a:p>
      </dsp:txBody>
      <dsp:txXfrm>
        <a:off x="6125279" y="906782"/>
        <a:ext cx="1905236" cy="701171"/>
      </dsp:txXfrm>
    </dsp:sp>
    <dsp:sp modelId="{C01F3D2D-5764-4C08-94FF-D96399601FD5}">
      <dsp:nvSpPr>
        <dsp:cNvPr id="0" name=""/>
        <dsp:cNvSpPr/>
      </dsp:nvSpPr>
      <dsp:spPr>
        <a:xfrm>
          <a:off x="6515508" y="1607953"/>
          <a:ext cx="1905236" cy="213839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Principal: Centro de Quito</a:t>
          </a:r>
          <a:endParaRPr lang="es-EC" sz="1800" kern="1200" dirty="0"/>
        </a:p>
        <a:p>
          <a:pPr marL="171450" lvl="1" indent="-171450" algn="l" defTabSz="800100">
            <a:lnSpc>
              <a:spcPct val="90000"/>
            </a:lnSpc>
            <a:spcBef>
              <a:spcPct val="0"/>
            </a:spcBef>
            <a:spcAft>
              <a:spcPct val="15000"/>
            </a:spcAft>
            <a:buChar char="••"/>
          </a:pPr>
          <a:r>
            <a:rPr lang="es-EC" sz="1800" kern="1200" dirty="0" smtClean="0"/>
            <a:t>Sucursal: Valle de Los Chillos</a:t>
          </a:r>
          <a:endParaRPr lang="es-EC" sz="1800" kern="1200" dirty="0"/>
        </a:p>
      </dsp:txBody>
      <dsp:txXfrm>
        <a:off x="6515508" y="1607953"/>
        <a:ext cx="1905236" cy="21383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BA739C-E557-46D8-968F-7BFC915E12C4}">
      <dsp:nvSpPr>
        <dsp:cNvPr id="0" name=""/>
        <dsp:cNvSpPr/>
      </dsp:nvSpPr>
      <dsp:spPr>
        <a:xfrm>
          <a:off x="744"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Estrategia 1: </a:t>
          </a:r>
          <a:r>
            <a:rPr lang="es-EC" sz="1500" kern="1200" dirty="0" smtClean="0"/>
            <a:t>Desarrollar un sistema automático de pedidos a los proveedores</a:t>
          </a:r>
          <a:endParaRPr lang="es-EC" sz="1500" kern="1200" dirty="0"/>
        </a:p>
      </dsp:txBody>
      <dsp:txXfrm>
        <a:off x="744" y="0"/>
        <a:ext cx="1934765" cy="1219200"/>
      </dsp:txXfrm>
    </dsp:sp>
    <dsp:sp modelId="{960FD711-C785-4DD2-A2D5-E6FE2A922E66}">
      <dsp:nvSpPr>
        <dsp:cNvPr id="0" name=""/>
        <dsp:cNvSpPr/>
      </dsp:nvSpPr>
      <dsp:spPr>
        <a:xfrm>
          <a:off x="194220" y="1220390"/>
          <a:ext cx="1547812" cy="12253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Inventariar los productos para generar historiales de compras para el surtido</a:t>
          </a:r>
          <a:endParaRPr lang="es-EC" sz="1400" kern="1200" dirty="0"/>
        </a:p>
      </dsp:txBody>
      <dsp:txXfrm>
        <a:off x="194220" y="1220390"/>
        <a:ext cx="1547812" cy="1225351"/>
      </dsp:txXfrm>
    </dsp:sp>
    <dsp:sp modelId="{EBD4DA07-C3A2-4651-8CD1-E7125152C685}">
      <dsp:nvSpPr>
        <dsp:cNvPr id="0" name=""/>
        <dsp:cNvSpPr/>
      </dsp:nvSpPr>
      <dsp:spPr>
        <a:xfrm>
          <a:off x="194220" y="2634257"/>
          <a:ext cx="1547812" cy="1225351"/>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Automatización de pedidos a proveedores</a:t>
          </a:r>
          <a:endParaRPr lang="es-EC" sz="1400" kern="1200" dirty="0"/>
        </a:p>
      </dsp:txBody>
      <dsp:txXfrm>
        <a:off x="194220" y="2634257"/>
        <a:ext cx="1547812" cy="1225351"/>
      </dsp:txXfrm>
    </dsp:sp>
    <dsp:sp modelId="{77B37E12-6BBB-4D54-901F-F30C8A9BCDEF}">
      <dsp:nvSpPr>
        <dsp:cNvPr id="0" name=""/>
        <dsp:cNvSpPr/>
      </dsp:nvSpPr>
      <dsp:spPr>
        <a:xfrm>
          <a:off x="2080617"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Estrategia 2:  </a:t>
          </a:r>
          <a:r>
            <a:rPr lang="es-EC" sz="1500" kern="1200" dirty="0" smtClean="0"/>
            <a:t>Contratación de más personal adicional para despachos</a:t>
          </a:r>
          <a:endParaRPr lang="es-EC" sz="1500" kern="1200" dirty="0"/>
        </a:p>
      </dsp:txBody>
      <dsp:txXfrm>
        <a:off x="2080617" y="0"/>
        <a:ext cx="1934765" cy="1219200"/>
      </dsp:txXfrm>
    </dsp:sp>
    <dsp:sp modelId="{C20950FD-489A-4566-BD95-43951C50C7AD}">
      <dsp:nvSpPr>
        <dsp:cNvPr id="0" name=""/>
        <dsp:cNvSpPr/>
      </dsp:nvSpPr>
      <dsp:spPr>
        <a:xfrm>
          <a:off x="2274093" y="1220390"/>
          <a:ext cx="1547812" cy="1225351"/>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Selección de personal</a:t>
          </a:r>
          <a:endParaRPr lang="es-EC" sz="1400" kern="1200" dirty="0"/>
        </a:p>
      </dsp:txBody>
      <dsp:txXfrm>
        <a:off x="2274093" y="1220390"/>
        <a:ext cx="1547812" cy="1225351"/>
      </dsp:txXfrm>
    </dsp:sp>
    <dsp:sp modelId="{A0BC8A8A-7B80-4EC3-8940-0FE30341634B}">
      <dsp:nvSpPr>
        <dsp:cNvPr id="0" name=""/>
        <dsp:cNvSpPr/>
      </dsp:nvSpPr>
      <dsp:spPr>
        <a:xfrm>
          <a:off x="2274093" y="2634257"/>
          <a:ext cx="1547812" cy="1225351"/>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smtClean="0"/>
            <a:t>Capacitación de personal</a:t>
          </a:r>
          <a:endParaRPr lang="es-EC" sz="1400" kern="1200"/>
        </a:p>
      </dsp:txBody>
      <dsp:txXfrm>
        <a:off x="2274093" y="2634257"/>
        <a:ext cx="1547812" cy="1225351"/>
      </dsp:txXfrm>
    </dsp:sp>
    <dsp:sp modelId="{C39C744B-CB9A-43A9-AB7F-6B675A9363DF}">
      <dsp:nvSpPr>
        <dsp:cNvPr id="0" name=""/>
        <dsp:cNvSpPr/>
      </dsp:nvSpPr>
      <dsp:spPr>
        <a:xfrm>
          <a:off x="4160490"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Estrategia 3: </a:t>
          </a:r>
          <a:r>
            <a:rPr lang="es-EC" sz="1500" kern="1200" dirty="0" smtClean="0"/>
            <a:t>Organización de rutas de despacho semanales</a:t>
          </a:r>
          <a:endParaRPr lang="es-EC" sz="1500" kern="1200" dirty="0"/>
        </a:p>
      </dsp:txBody>
      <dsp:txXfrm>
        <a:off x="4160490" y="0"/>
        <a:ext cx="1934765" cy="1219200"/>
      </dsp:txXfrm>
    </dsp:sp>
    <dsp:sp modelId="{2C61B55F-F3D3-4E9C-825F-372BE7A4B4B1}">
      <dsp:nvSpPr>
        <dsp:cNvPr id="0" name=""/>
        <dsp:cNvSpPr/>
      </dsp:nvSpPr>
      <dsp:spPr>
        <a:xfrm>
          <a:off x="4353966" y="1220390"/>
          <a:ext cx="1547812" cy="1225351"/>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Recolección de mayor nivel de pedidos</a:t>
          </a:r>
          <a:endParaRPr lang="es-EC" sz="1400" kern="1200" dirty="0"/>
        </a:p>
      </dsp:txBody>
      <dsp:txXfrm>
        <a:off x="4353966" y="1220390"/>
        <a:ext cx="1547812" cy="1225351"/>
      </dsp:txXfrm>
    </dsp:sp>
    <dsp:sp modelId="{FCE1E6FE-60DB-443A-8B68-2A73E8D03D2F}">
      <dsp:nvSpPr>
        <dsp:cNvPr id="0" name=""/>
        <dsp:cNvSpPr/>
      </dsp:nvSpPr>
      <dsp:spPr>
        <a:xfrm>
          <a:off x="4353966" y="2634257"/>
          <a:ext cx="1547812" cy="122535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Despachos semanales  a domicilio</a:t>
          </a:r>
          <a:endParaRPr lang="es-EC" sz="1400" kern="1200" dirty="0"/>
        </a:p>
      </dsp:txBody>
      <dsp:txXfrm>
        <a:off x="4353966" y="2634257"/>
        <a:ext cx="1547812" cy="122535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61387-1F42-420F-B43B-49F9B634166A}">
      <dsp:nvSpPr>
        <dsp:cNvPr id="0" name=""/>
        <dsp:cNvSpPr/>
      </dsp:nvSpPr>
      <dsp:spPr>
        <a:xfrm>
          <a:off x="0" y="0"/>
          <a:ext cx="5181600" cy="1828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El análisis de las Fuerzas de Porter en la empresa, denotan su desarrollo dentro una industria con un nivel intermedio, sobre el poder de negociación. Siendo la posición del negocio promedio equilibrado, de acuerdo a la matriz General Electric.</a:t>
          </a:r>
          <a:endParaRPr lang="es-EC" sz="1600" kern="1200" dirty="0"/>
        </a:p>
      </dsp:txBody>
      <dsp:txXfrm>
        <a:off x="0" y="0"/>
        <a:ext cx="3398520" cy="1828800"/>
      </dsp:txXfrm>
    </dsp:sp>
    <dsp:sp modelId="{7A28D82F-FDB1-4ADB-96EF-47297F787F28}">
      <dsp:nvSpPr>
        <dsp:cNvPr id="0" name=""/>
        <dsp:cNvSpPr/>
      </dsp:nvSpPr>
      <dsp:spPr>
        <a:xfrm>
          <a:off x="914399" y="2235200"/>
          <a:ext cx="5181600" cy="182880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Existe en el sector una creciente demanda insatisfecha que respalda la gestión de la empresa, proyectándola a seguir participando en el mercado.</a:t>
          </a:r>
          <a:endParaRPr lang="es-EC" sz="1600" kern="1200" dirty="0"/>
        </a:p>
      </dsp:txBody>
      <dsp:txXfrm>
        <a:off x="914399" y="2235200"/>
        <a:ext cx="3078480" cy="1828800"/>
      </dsp:txXfrm>
    </dsp:sp>
    <dsp:sp modelId="{A99F8C78-B1F9-4722-804B-6350FEE15CE4}">
      <dsp:nvSpPr>
        <dsp:cNvPr id="0" name=""/>
        <dsp:cNvSpPr/>
      </dsp:nvSpPr>
      <dsp:spPr>
        <a:xfrm>
          <a:off x="3992880" y="1437639"/>
          <a:ext cx="1188720" cy="118872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3992880" y="1437639"/>
        <a:ext cx="1188720" cy="11887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DF7EB8-9EC4-49CE-B685-DF60A5765993}">
      <dsp:nvSpPr>
        <dsp:cNvPr id="0" name=""/>
        <dsp:cNvSpPr/>
      </dsp:nvSpPr>
      <dsp:spPr>
        <a:xfrm>
          <a:off x="0" y="0"/>
          <a:ext cx="5181600" cy="1828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Gestionar con mayor eficiencia el sistema de crédito, para mitigar las debilidades existentes de falta de liquidez.</a:t>
          </a:r>
          <a:endParaRPr lang="es-EC" sz="2200" kern="1200" dirty="0"/>
        </a:p>
      </dsp:txBody>
      <dsp:txXfrm>
        <a:off x="0" y="0"/>
        <a:ext cx="3398520" cy="1828800"/>
      </dsp:txXfrm>
    </dsp:sp>
    <dsp:sp modelId="{0726CD55-1200-4240-A486-56E98509446A}">
      <dsp:nvSpPr>
        <dsp:cNvPr id="0" name=""/>
        <dsp:cNvSpPr/>
      </dsp:nvSpPr>
      <dsp:spPr>
        <a:xfrm>
          <a:off x="914399" y="2235200"/>
          <a:ext cx="5181600" cy="182880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Manejar presupuestos que permitan destinar mejor los recursos y proyectarse a inversiones.</a:t>
          </a:r>
          <a:endParaRPr lang="es-EC" sz="2200" kern="1200" dirty="0"/>
        </a:p>
      </dsp:txBody>
      <dsp:txXfrm>
        <a:off x="914399" y="2235200"/>
        <a:ext cx="3078480" cy="1828800"/>
      </dsp:txXfrm>
    </dsp:sp>
    <dsp:sp modelId="{53DE3D2C-A02E-4F3F-9008-39BD1B93A9B1}">
      <dsp:nvSpPr>
        <dsp:cNvPr id="0" name=""/>
        <dsp:cNvSpPr/>
      </dsp:nvSpPr>
      <dsp:spPr>
        <a:xfrm>
          <a:off x="3992880" y="1437639"/>
          <a:ext cx="1188720" cy="118872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3992880" y="1437639"/>
        <a:ext cx="1188720" cy="11887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71B0F5-891C-4C52-B327-12AFA1AF7408}">
      <dsp:nvSpPr>
        <dsp:cNvPr id="0" name=""/>
        <dsp:cNvSpPr/>
      </dsp:nvSpPr>
      <dsp:spPr>
        <a:xfrm>
          <a:off x="2434828" y="401"/>
          <a:ext cx="1226343" cy="12263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rgbClr val="C00000"/>
              </a:solidFill>
            </a:rPr>
            <a:t>1</a:t>
          </a:r>
          <a:r>
            <a:rPr lang="es-EC" sz="1200" kern="1200" dirty="0" smtClean="0"/>
            <a:t> Vajillas 21,52%</a:t>
          </a:r>
          <a:endParaRPr lang="es-EC" sz="1200" kern="1200" dirty="0"/>
        </a:p>
      </dsp:txBody>
      <dsp:txXfrm>
        <a:off x="2434828" y="401"/>
        <a:ext cx="1226343" cy="1226343"/>
      </dsp:txXfrm>
    </dsp:sp>
    <dsp:sp modelId="{EB8A9CBC-120B-4E6C-8D0D-3A7077997632}">
      <dsp:nvSpPr>
        <dsp:cNvPr id="0" name=""/>
        <dsp:cNvSpPr/>
      </dsp:nvSpPr>
      <dsp:spPr>
        <a:xfrm rot="2160000">
          <a:off x="3622675" y="942976"/>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2160000">
        <a:off x="3622675" y="942976"/>
        <a:ext cx="327092" cy="413891"/>
      </dsp:txXfrm>
    </dsp:sp>
    <dsp:sp modelId="{1FD2FBEF-23AE-4C18-9CA8-555FAD8EC863}">
      <dsp:nvSpPr>
        <dsp:cNvPr id="0" name=""/>
        <dsp:cNvSpPr/>
      </dsp:nvSpPr>
      <dsp:spPr>
        <a:xfrm>
          <a:off x="3926250" y="1083982"/>
          <a:ext cx="1226343" cy="1226343"/>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rgbClr val="C00000"/>
              </a:solidFill>
            </a:rPr>
            <a:t>2</a:t>
          </a:r>
          <a:r>
            <a:rPr lang="es-EC" sz="1200" kern="1200" dirty="0" smtClean="0"/>
            <a:t> Plásticos para el hogar 18,88%</a:t>
          </a:r>
          <a:endParaRPr lang="es-EC" sz="1200" kern="1200" dirty="0"/>
        </a:p>
      </dsp:txBody>
      <dsp:txXfrm>
        <a:off x="3926250" y="1083982"/>
        <a:ext cx="1226343" cy="1226343"/>
      </dsp:txXfrm>
    </dsp:sp>
    <dsp:sp modelId="{7A89ACA5-81C4-40A1-A5AE-3CD997D41027}">
      <dsp:nvSpPr>
        <dsp:cNvPr id="0" name=""/>
        <dsp:cNvSpPr/>
      </dsp:nvSpPr>
      <dsp:spPr>
        <a:xfrm rot="6480000">
          <a:off x="4093900" y="2358041"/>
          <a:ext cx="327092" cy="413891"/>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6480000">
        <a:off x="4093900" y="2358041"/>
        <a:ext cx="327092" cy="413891"/>
      </dsp:txXfrm>
    </dsp:sp>
    <dsp:sp modelId="{9FC73EA4-B02B-4CCB-BDDB-A6E35C5D3838}">
      <dsp:nvSpPr>
        <dsp:cNvPr id="0" name=""/>
        <dsp:cNvSpPr/>
      </dsp:nvSpPr>
      <dsp:spPr>
        <a:xfrm>
          <a:off x="3356577" y="2837255"/>
          <a:ext cx="1226343" cy="122634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rgbClr val="C00000"/>
              </a:solidFill>
            </a:rPr>
            <a:t>3</a:t>
          </a:r>
          <a:r>
            <a:rPr lang="es-EC" sz="1200" kern="1200" dirty="0" smtClean="0"/>
            <a:t> Plásticos para la agroindustria 16,75%</a:t>
          </a:r>
          <a:endParaRPr lang="es-EC" sz="1200" kern="1200" dirty="0"/>
        </a:p>
      </dsp:txBody>
      <dsp:txXfrm>
        <a:off x="3356577" y="2837255"/>
        <a:ext cx="1226343" cy="1226343"/>
      </dsp:txXfrm>
    </dsp:sp>
    <dsp:sp modelId="{C3653101-9B66-41A4-A55C-D81FB28EA9DB}">
      <dsp:nvSpPr>
        <dsp:cNvPr id="0" name=""/>
        <dsp:cNvSpPr/>
      </dsp:nvSpPr>
      <dsp:spPr>
        <a:xfrm rot="10856120">
          <a:off x="2946976" y="3229147"/>
          <a:ext cx="289534" cy="413891"/>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56120">
        <a:off x="2946976" y="3229147"/>
        <a:ext cx="289534" cy="413891"/>
      </dsp:txXfrm>
    </dsp:sp>
    <dsp:sp modelId="{4068837F-0A15-41F2-BCA7-2EF1EE80AF53}">
      <dsp:nvSpPr>
        <dsp:cNvPr id="0" name=""/>
        <dsp:cNvSpPr/>
      </dsp:nvSpPr>
      <dsp:spPr>
        <a:xfrm>
          <a:off x="1584178" y="2808318"/>
          <a:ext cx="1226343" cy="1226343"/>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rgbClr val="C00000"/>
              </a:solidFill>
            </a:rPr>
            <a:t>4</a:t>
          </a:r>
          <a:r>
            <a:rPr lang="es-EC" sz="1200" kern="1200" dirty="0" smtClean="0"/>
            <a:t> Cristalería 14,5%</a:t>
          </a:r>
          <a:endParaRPr lang="es-EC" sz="1200" kern="1200" dirty="0"/>
        </a:p>
      </dsp:txBody>
      <dsp:txXfrm>
        <a:off x="1584178" y="2808318"/>
        <a:ext cx="1226343" cy="1226343"/>
      </dsp:txXfrm>
    </dsp:sp>
    <dsp:sp modelId="{2BEC99B4-7A08-47B2-93D8-186783BC8B17}">
      <dsp:nvSpPr>
        <dsp:cNvPr id="0" name=""/>
        <dsp:cNvSpPr/>
      </dsp:nvSpPr>
      <dsp:spPr>
        <a:xfrm rot="15049255">
          <a:off x="1772214" y="2393919"/>
          <a:ext cx="279400" cy="413891"/>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5049255">
        <a:off x="1772214" y="2393919"/>
        <a:ext cx="279400" cy="413891"/>
      </dsp:txXfrm>
    </dsp:sp>
    <dsp:sp modelId="{A957927B-0984-4467-B6A1-201945B3021A}">
      <dsp:nvSpPr>
        <dsp:cNvPr id="0" name=""/>
        <dsp:cNvSpPr/>
      </dsp:nvSpPr>
      <dsp:spPr>
        <a:xfrm>
          <a:off x="1008110" y="1152130"/>
          <a:ext cx="1226343" cy="122634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rgbClr val="C00000"/>
              </a:solidFill>
            </a:rPr>
            <a:t>5</a:t>
          </a:r>
          <a:r>
            <a:rPr lang="es-EC" sz="1200" kern="1200" dirty="0" smtClean="0"/>
            <a:t> Ollas 9,28%</a:t>
          </a:r>
          <a:endParaRPr lang="es-EC" sz="1200" kern="1200" dirty="0"/>
        </a:p>
      </dsp:txBody>
      <dsp:txXfrm>
        <a:off x="1008110" y="1152130"/>
        <a:ext cx="1226343" cy="1226343"/>
      </dsp:txXfrm>
    </dsp:sp>
    <dsp:sp modelId="{7533C5B4-AC1C-4B3E-A9A6-DD6895FD1FB1}">
      <dsp:nvSpPr>
        <dsp:cNvPr id="0" name=""/>
        <dsp:cNvSpPr/>
      </dsp:nvSpPr>
      <dsp:spPr>
        <a:xfrm rot="19265250">
          <a:off x="2166637" y="988213"/>
          <a:ext cx="321833" cy="413891"/>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9265250">
        <a:off x="2166637" y="988213"/>
        <a:ext cx="321833" cy="4138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A2C4CD-4557-4C4E-9F94-F65EDB1C0D26}">
      <dsp:nvSpPr>
        <dsp:cNvPr id="0" name=""/>
        <dsp:cNvSpPr/>
      </dsp:nvSpPr>
      <dsp:spPr>
        <a:xfrm>
          <a:off x="246486" y="0"/>
          <a:ext cx="3703960" cy="3703960"/>
        </a:xfrm>
        <a:prstGeom prst="triangl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A4656-EDF3-42DE-87F9-1EB8CE3A80CC}">
      <dsp:nvSpPr>
        <dsp:cNvPr id="0" name=""/>
        <dsp:cNvSpPr/>
      </dsp:nvSpPr>
      <dsp:spPr>
        <a:xfrm>
          <a:off x="2098467" y="370757"/>
          <a:ext cx="2407574" cy="658321"/>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Restaurantes, servicios de catering, alquileres de vajilla</a:t>
          </a:r>
        </a:p>
      </dsp:txBody>
      <dsp:txXfrm>
        <a:off x="2098467" y="370757"/>
        <a:ext cx="2407574" cy="658321"/>
      </dsp:txXfrm>
    </dsp:sp>
    <dsp:sp modelId="{42F0AE1F-5BD6-4571-B0D7-825E93E37E6C}">
      <dsp:nvSpPr>
        <dsp:cNvPr id="0" name=""/>
        <dsp:cNvSpPr/>
      </dsp:nvSpPr>
      <dsp:spPr>
        <a:xfrm>
          <a:off x="2098467" y="1111368"/>
          <a:ext cx="2407574" cy="658321"/>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Almacenes del mismo giro, minoristas de reventa</a:t>
          </a:r>
        </a:p>
      </dsp:txBody>
      <dsp:txXfrm>
        <a:off x="2098467" y="1111368"/>
        <a:ext cx="2407574" cy="658321"/>
      </dsp:txXfrm>
    </dsp:sp>
    <dsp:sp modelId="{783E7CF7-8AA2-4D74-8D2C-D7B408B2B259}">
      <dsp:nvSpPr>
        <dsp:cNvPr id="0" name=""/>
        <dsp:cNvSpPr/>
      </dsp:nvSpPr>
      <dsp:spPr>
        <a:xfrm>
          <a:off x="2098467" y="1851980"/>
          <a:ext cx="2407574" cy="658321"/>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Comerciantes ambulantes</a:t>
          </a:r>
        </a:p>
      </dsp:txBody>
      <dsp:txXfrm>
        <a:off x="2098467" y="1851980"/>
        <a:ext cx="2407574" cy="658321"/>
      </dsp:txXfrm>
    </dsp:sp>
    <dsp:sp modelId="{275C6E6E-1404-4F91-94E9-E414549BA1A3}">
      <dsp:nvSpPr>
        <dsp:cNvPr id="0" name=""/>
        <dsp:cNvSpPr/>
      </dsp:nvSpPr>
      <dsp:spPr>
        <a:xfrm>
          <a:off x="2098467" y="2592591"/>
          <a:ext cx="2407574" cy="658321"/>
        </a:xfrm>
        <a:prstGeom prst="round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Clientes detallistas: familias, amas de casa</a:t>
          </a:r>
        </a:p>
      </dsp:txBody>
      <dsp:txXfrm>
        <a:off x="2098467" y="2592591"/>
        <a:ext cx="2407574" cy="65832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CF08DB-C145-441A-B5DF-41DA804A7D87}">
      <dsp:nvSpPr>
        <dsp:cNvPr id="0" name=""/>
        <dsp:cNvSpPr/>
      </dsp:nvSpPr>
      <dsp:spPr>
        <a:xfrm>
          <a:off x="681608" y="0"/>
          <a:ext cx="1828800" cy="1016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Almacén Jiménez Norte</a:t>
          </a:r>
          <a:endParaRPr lang="es-EC" sz="2100" kern="1200" dirty="0"/>
        </a:p>
      </dsp:txBody>
      <dsp:txXfrm>
        <a:off x="681608" y="0"/>
        <a:ext cx="1828800" cy="1016000"/>
      </dsp:txXfrm>
    </dsp:sp>
    <dsp:sp modelId="{C56BCE50-4739-430B-B668-BA77F98D7F84}">
      <dsp:nvSpPr>
        <dsp:cNvPr id="0" name=""/>
        <dsp:cNvSpPr/>
      </dsp:nvSpPr>
      <dsp:spPr>
        <a:xfrm rot="5400000">
          <a:off x="1405508" y="1041399"/>
          <a:ext cx="380999" cy="45720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405508" y="1041399"/>
        <a:ext cx="380999" cy="457200"/>
      </dsp:txXfrm>
    </dsp:sp>
    <dsp:sp modelId="{1343B66F-8A09-4E14-BFA0-D3415F0C5BD6}">
      <dsp:nvSpPr>
        <dsp:cNvPr id="0" name=""/>
        <dsp:cNvSpPr/>
      </dsp:nvSpPr>
      <dsp:spPr>
        <a:xfrm>
          <a:off x="681608" y="1523999"/>
          <a:ext cx="1828800" cy="10160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s-EC" sz="2100" kern="1200" dirty="0"/>
        </a:p>
      </dsp:txBody>
      <dsp:txXfrm>
        <a:off x="681608" y="1523999"/>
        <a:ext cx="1828800" cy="1016000"/>
      </dsp:txXfrm>
    </dsp:sp>
    <dsp:sp modelId="{2E28BD0E-5533-45D2-8004-399DAA731599}">
      <dsp:nvSpPr>
        <dsp:cNvPr id="0" name=""/>
        <dsp:cNvSpPr/>
      </dsp:nvSpPr>
      <dsp:spPr>
        <a:xfrm rot="5400000">
          <a:off x="1405508" y="2565399"/>
          <a:ext cx="381000" cy="45720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405508" y="2565399"/>
        <a:ext cx="381000" cy="457200"/>
      </dsp:txXfrm>
    </dsp:sp>
    <dsp:sp modelId="{D6B566D7-B380-4E51-BFA2-4BF813346034}">
      <dsp:nvSpPr>
        <dsp:cNvPr id="0" name=""/>
        <dsp:cNvSpPr/>
      </dsp:nvSpPr>
      <dsp:spPr>
        <a:xfrm>
          <a:off x="681608" y="3047999"/>
          <a:ext cx="1828800" cy="10160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s-EC" sz="2100" kern="1200" dirty="0"/>
        </a:p>
      </dsp:txBody>
      <dsp:txXfrm>
        <a:off x="681608" y="3047999"/>
        <a:ext cx="1828800" cy="1016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F54879-0497-47AF-A625-2C0834EEF91C}">
      <dsp:nvSpPr>
        <dsp:cNvPr id="0" name=""/>
        <dsp:cNvSpPr/>
      </dsp:nvSpPr>
      <dsp:spPr>
        <a:xfrm>
          <a:off x="0" y="0"/>
          <a:ext cx="6096000" cy="121920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C" sz="4100" kern="1200" dirty="0" smtClean="0"/>
            <a:t>Hallazgos más importantes</a:t>
          </a:r>
          <a:endParaRPr lang="es-EC" sz="4100" kern="1200" dirty="0"/>
        </a:p>
      </dsp:txBody>
      <dsp:txXfrm>
        <a:off x="0" y="0"/>
        <a:ext cx="6096000" cy="1219200"/>
      </dsp:txXfrm>
    </dsp:sp>
    <dsp:sp modelId="{DFF0B21B-6B95-4D6E-8D82-C97BF811D20E}">
      <dsp:nvSpPr>
        <dsp:cNvPr id="0" name=""/>
        <dsp:cNvSpPr/>
      </dsp:nvSpPr>
      <dsp:spPr>
        <a:xfrm>
          <a:off x="2976" y="1219200"/>
          <a:ext cx="2030015" cy="25603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Atributos más preferidos del almacén que frecuentan los encuestados, se encuentran: 109 respuestas afirmativas para surtido, siendo el 44,3% y 63 respecto a ubicación, siendo el 25,6%.</a:t>
          </a:r>
          <a:endParaRPr lang="es-EC" sz="1400" kern="1200" dirty="0"/>
        </a:p>
      </dsp:txBody>
      <dsp:txXfrm>
        <a:off x="2976" y="1219200"/>
        <a:ext cx="2030015" cy="2560320"/>
      </dsp:txXfrm>
    </dsp:sp>
    <dsp:sp modelId="{062DB443-609A-4178-BA83-7C141CC8A233}">
      <dsp:nvSpPr>
        <dsp:cNvPr id="0" name=""/>
        <dsp:cNvSpPr/>
      </dsp:nvSpPr>
      <dsp:spPr>
        <a:xfrm>
          <a:off x="2032992" y="1219200"/>
          <a:ext cx="2030015" cy="256032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Atributos más valorados de los productos se encuentran: 120 preferencias para calidad, con un porcentaje de 48,8% y 47 para precio, con una participación de 19,11%.</a:t>
          </a:r>
          <a:endParaRPr lang="es-EC" sz="1400" kern="1200" dirty="0"/>
        </a:p>
      </dsp:txBody>
      <dsp:txXfrm>
        <a:off x="2032992" y="1219200"/>
        <a:ext cx="2030015" cy="2560320"/>
      </dsp:txXfrm>
    </dsp:sp>
    <dsp:sp modelId="{A77A59BF-CE5C-4D25-AC45-9438B5EEBA84}">
      <dsp:nvSpPr>
        <dsp:cNvPr id="0" name=""/>
        <dsp:cNvSpPr/>
      </dsp:nvSpPr>
      <dsp:spPr>
        <a:xfrm>
          <a:off x="4063007" y="1219200"/>
          <a:ext cx="2030015" cy="256032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Los eventos que preferentemente quisieran encontrar los encuestados en el almacén son: 95 respuestas afirmativas para clases de decoración, con un porcentaje de 38,6% y 73 para preparación de recetas, con una participación de 29,7%.</a:t>
          </a:r>
          <a:endParaRPr lang="es-EC" sz="1400" kern="1200"/>
        </a:p>
      </dsp:txBody>
      <dsp:txXfrm>
        <a:off x="4063007" y="1219200"/>
        <a:ext cx="2030015" cy="2560320"/>
      </dsp:txXfrm>
    </dsp:sp>
    <dsp:sp modelId="{B0CBBB06-3A07-41D9-95B7-5C2794CB292E}">
      <dsp:nvSpPr>
        <dsp:cNvPr id="0" name=""/>
        <dsp:cNvSpPr/>
      </dsp:nvSpPr>
      <dsp:spPr>
        <a:xfrm>
          <a:off x="0" y="3779520"/>
          <a:ext cx="6096000" cy="28448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9C1B63-5115-4DB8-A07E-F41E9FEF33B0}">
      <dsp:nvSpPr>
        <dsp:cNvPr id="0" name=""/>
        <dsp:cNvSpPr/>
      </dsp:nvSpPr>
      <dsp:spPr>
        <a:xfrm>
          <a:off x="1404620" y="165099"/>
          <a:ext cx="3276600" cy="113792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1E12F-8531-4C0D-8A94-4F913F742E75}">
      <dsp:nvSpPr>
        <dsp:cNvPr id="0" name=""/>
        <dsp:cNvSpPr/>
      </dsp:nvSpPr>
      <dsp:spPr>
        <a:xfrm>
          <a:off x="2730500" y="2951479"/>
          <a:ext cx="635000" cy="406400"/>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56198-2FDB-4F1A-B26B-91AD30D2B76A}">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s-EC" sz="2700" kern="1200" dirty="0"/>
        </a:p>
      </dsp:txBody>
      <dsp:txXfrm>
        <a:off x="1524000" y="3276600"/>
        <a:ext cx="3048000" cy="762000"/>
      </dsp:txXfrm>
    </dsp:sp>
    <dsp:sp modelId="{2D2EE426-69C6-477F-815A-0DCE3F481138}">
      <dsp:nvSpPr>
        <dsp:cNvPr id="0" name=""/>
        <dsp:cNvSpPr/>
      </dsp:nvSpPr>
      <dsp:spPr>
        <a:xfrm>
          <a:off x="2595880" y="1390904"/>
          <a:ext cx="1143000" cy="11430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smtClean="0"/>
            <a:t>Participación de mercado 3,43%</a:t>
          </a:r>
          <a:endParaRPr lang="es-EC" sz="1100" kern="1200" dirty="0"/>
        </a:p>
      </dsp:txBody>
      <dsp:txXfrm>
        <a:off x="2595880" y="1390904"/>
        <a:ext cx="1143000" cy="1143000"/>
      </dsp:txXfrm>
    </dsp:sp>
    <dsp:sp modelId="{1615F091-8692-482F-8189-E68E7EE52E7C}">
      <dsp:nvSpPr>
        <dsp:cNvPr id="0" name=""/>
        <dsp:cNvSpPr/>
      </dsp:nvSpPr>
      <dsp:spPr>
        <a:xfrm>
          <a:off x="1778000" y="533399"/>
          <a:ext cx="1143000" cy="114300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Crecimiento de la demanda 6,82%</a:t>
          </a:r>
          <a:endParaRPr lang="es-EC" sz="1100" kern="1200" dirty="0"/>
        </a:p>
      </dsp:txBody>
      <dsp:txXfrm>
        <a:off x="1778000" y="533399"/>
        <a:ext cx="1143000" cy="1143000"/>
      </dsp:txXfrm>
    </dsp:sp>
    <dsp:sp modelId="{14F3EE12-C24F-4147-9D80-7FA0E5E8DFDE}">
      <dsp:nvSpPr>
        <dsp:cNvPr id="0" name=""/>
        <dsp:cNvSpPr/>
      </dsp:nvSpPr>
      <dsp:spPr>
        <a:xfrm>
          <a:off x="2946400" y="257047"/>
          <a:ext cx="1143000" cy="114300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Demanda insatisfecha crece en 30%</a:t>
          </a:r>
          <a:endParaRPr lang="es-EC" sz="1100" kern="1200" dirty="0"/>
        </a:p>
      </dsp:txBody>
      <dsp:txXfrm>
        <a:off x="2946400" y="257047"/>
        <a:ext cx="1143000" cy="1143000"/>
      </dsp:txXfrm>
    </dsp:sp>
    <dsp:sp modelId="{473673DC-6EFF-467B-86B2-4B78B22FFA67}">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BA739C-E557-46D8-968F-7BFC915E12C4}">
      <dsp:nvSpPr>
        <dsp:cNvPr id="0" name=""/>
        <dsp:cNvSpPr/>
      </dsp:nvSpPr>
      <dsp:spPr>
        <a:xfrm>
          <a:off x="744"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Estrategia 1: </a:t>
          </a:r>
          <a:r>
            <a:rPr lang="es-EC" sz="1500" kern="1200" dirty="0" smtClean="0"/>
            <a:t>Fortalecimiento de la imagen de marca</a:t>
          </a:r>
          <a:endParaRPr lang="es-EC" sz="1500" kern="1200" dirty="0"/>
        </a:p>
      </dsp:txBody>
      <dsp:txXfrm>
        <a:off x="744" y="0"/>
        <a:ext cx="1934765" cy="1219200"/>
      </dsp:txXfrm>
    </dsp:sp>
    <dsp:sp modelId="{960FD711-C785-4DD2-A2D5-E6FE2A922E66}">
      <dsp:nvSpPr>
        <dsp:cNvPr id="0" name=""/>
        <dsp:cNvSpPr/>
      </dsp:nvSpPr>
      <dsp:spPr>
        <a:xfrm>
          <a:off x="194220" y="1219547"/>
          <a:ext cx="1547812" cy="7984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Difusión de imagen de marca en el establecimiento</a:t>
          </a:r>
          <a:endParaRPr lang="es-EC" sz="1200" kern="1200" dirty="0"/>
        </a:p>
      </dsp:txBody>
      <dsp:txXfrm>
        <a:off x="194220" y="1219547"/>
        <a:ext cx="1547812" cy="798413"/>
      </dsp:txXfrm>
    </dsp:sp>
    <dsp:sp modelId="{EBD4DA07-C3A2-4651-8CD1-E7125152C685}">
      <dsp:nvSpPr>
        <dsp:cNvPr id="0" name=""/>
        <dsp:cNvSpPr/>
      </dsp:nvSpPr>
      <dsp:spPr>
        <a:xfrm>
          <a:off x="194220" y="2140793"/>
          <a:ext cx="1547812" cy="798413"/>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Publicidad con medios BTL</a:t>
          </a:r>
          <a:endParaRPr lang="es-EC" sz="1200" kern="1200" dirty="0"/>
        </a:p>
      </dsp:txBody>
      <dsp:txXfrm>
        <a:off x="194220" y="2140793"/>
        <a:ext cx="1547812" cy="798413"/>
      </dsp:txXfrm>
    </dsp:sp>
    <dsp:sp modelId="{7FA1DDD7-EA62-4D91-8384-B703C7A3DF55}">
      <dsp:nvSpPr>
        <dsp:cNvPr id="0" name=""/>
        <dsp:cNvSpPr/>
      </dsp:nvSpPr>
      <dsp:spPr>
        <a:xfrm>
          <a:off x="194220" y="3062039"/>
          <a:ext cx="1547812" cy="798413"/>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Participación en feria Expoalimentaria mayo 2013</a:t>
          </a:r>
          <a:endParaRPr lang="es-EC" sz="1200" kern="1200" dirty="0"/>
        </a:p>
      </dsp:txBody>
      <dsp:txXfrm>
        <a:off x="194220" y="3062039"/>
        <a:ext cx="1547812" cy="798413"/>
      </dsp:txXfrm>
    </dsp:sp>
    <dsp:sp modelId="{77B37E12-6BBB-4D54-901F-F30C8A9BCDEF}">
      <dsp:nvSpPr>
        <dsp:cNvPr id="0" name=""/>
        <dsp:cNvSpPr/>
      </dsp:nvSpPr>
      <dsp:spPr>
        <a:xfrm>
          <a:off x="2080617"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Estrategia 2: </a:t>
          </a:r>
          <a:r>
            <a:rPr lang="es-EC" sz="1500" kern="1200" dirty="0" smtClean="0"/>
            <a:t>Fortalecimiento de promoción de ventas.</a:t>
          </a:r>
          <a:endParaRPr lang="es-EC" sz="1500" kern="1200" dirty="0"/>
        </a:p>
      </dsp:txBody>
      <dsp:txXfrm>
        <a:off x="2080617" y="0"/>
        <a:ext cx="1934765" cy="1219200"/>
      </dsp:txXfrm>
    </dsp:sp>
    <dsp:sp modelId="{C20950FD-489A-4566-BD95-43951C50C7AD}">
      <dsp:nvSpPr>
        <dsp:cNvPr id="0" name=""/>
        <dsp:cNvSpPr/>
      </dsp:nvSpPr>
      <dsp:spPr>
        <a:xfrm>
          <a:off x="2274093" y="1219547"/>
          <a:ext cx="1547812" cy="798413"/>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Estímulo psicológico a los consumidores</a:t>
          </a:r>
          <a:endParaRPr lang="es-EC" sz="1200" kern="1200" dirty="0"/>
        </a:p>
      </dsp:txBody>
      <dsp:txXfrm>
        <a:off x="2274093" y="1219547"/>
        <a:ext cx="1547812" cy="798413"/>
      </dsp:txXfrm>
    </dsp:sp>
    <dsp:sp modelId="{70CB7E5D-4259-482C-BEFA-340278B0F9F5}">
      <dsp:nvSpPr>
        <dsp:cNvPr id="0" name=""/>
        <dsp:cNvSpPr/>
      </dsp:nvSpPr>
      <dsp:spPr>
        <a:xfrm>
          <a:off x="2274093" y="2140793"/>
          <a:ext cx="1547812" cy="79841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Promoción directa en producto</a:t>
          </a:r>
          <a:endParaRPr lang="es-EC" sz="1200" kern="1200" dirty="0"/>
        </a:p>
      </dsp:txBody>
      <dsp:txXfrm>
        <a:off x="2274093" y="2140793"/>
        <a:ext cx="1547812" cy="798413"/>
      </dsp:txXfrm>
    </dsp:sp>
    <dsp:sp modelId="{2F708320-8F7B-4F40-9C5B-B6D80810D0AA}">
      <dsp:nvSpPr>
        <dsp:cNvPr id="0" name=""/>
        <dsp:cNvSpPr/>
      </dsp:nvSpPr>
      <dsp:spPr>
        <a:xfrm>
          <a:off x="2274093" y="3062039"/>
          <a:ext cx="1547812" cy="798413"/>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Publicidad en internet</a:t>
          </a:r>
          <a:endParaRPr lang="es-EC" sz="1200" kern="1200" dirty="0"/>
        </a:p>
      </dsp:txBody>
      <dsp:txXfrm>
        <a:off x="2274093" y="3062039"/>
        <a:ext cx="1547812" cy="798413"/>
      </dsp:txXfrm>
    </dsp:sp>
    <dsp:sp modelId="{C39C744B-CB9A-43A9-AB7F-6B675A9363DF}">
      <dsp:nvSpPr>
        <dsp:cNvPr id="0" name=""/>
        <dsp:cNvSpPr/>
      </dsp:nvSpPr>
      <dsp:spPr>
        <a:xfrm>
          <a:off x="4160490"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Estrategia 3: </a:t>
          </a:r>
          <a:r>
            <a:rPr lang="es-EC" sz="1500" kern="1200" dirty="0" smtClean="0"/>
            <a:t>Enfoque eficiente del portafolio de productos hacia los clientes objetivo</a:t>
          </a:r>
          <a:endParaRPr lang="es-EC" sz="1500" kern="1200" dirty="0"/>
        </a:p>
      </dsp:txBody>
      <dsp:txXfrm>
        <a:off x="4160490" y="0"/>
        <a:ext cx="1934765" cy="1219200"/>
      </dsp:txXfrm>
    </dsp:sp>
    <dsp:sp modelId="{2C61B55F-F3D3-4E9C-825F-372BE7A4B4B1}">
      <dsp:nvSpPr>
        <dsp:cNvPr id="0" name=""/>
        <dsp:cNvSpPr/>
      </dsp:nvSpPr>
      <dsp:spPr>
        <a:xfrm>
          <a:off x="4353966" y="1219547"/>
          <a:ext cx="1547812" cy="798413"/>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Detección de productos de menor rotación</a:t>
          </a:r>
          <a:endParaRPr lang="es-EC" sz="1200" kern="1200" dirty="0"/>
        </a:p>
      </dsp:txBody>
      <dsp:txXfrm>
        <a:off x="4353966" y="1219547"/>
        <a:ext cx="1547812" cy="798413"/>
      </dsp:txXfrm>
    </dsp:sp>
    <dsp:sp modelId="{FCE1E6FE-60DB-443A-8B68-2A73E8D03D2F}">
      <dsp:nvSpPr>
        <dsp:cNvPr id="0" name=""/>
        <dsp:cNvSpPr/>
      </dsp:nvSpPr>
      <dsp:spPr>
        <a:xfrm>
          <a:off x="4353966" y="2140793"/>
          <a:ext cx="1547812" cy="798413"/>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Liquidación de productos de poca rotación</a:t>
          </a:r>
          <a:endParaRPr lang="es-EC" sz="1200" kern="1200" dirty="0"/>
        </a:p>
      </dsp:txBody>
      <dsp:txXfrm>
        <a:off x="4353966" y="2140793"/>
        <a:ext cx="1547812" cy="798413"/>
      </dsp:txXfrm>
    </dsp:sp>
    <dsp:sp modelId="{4D6E3F45-5D23-4C40-936C-183669477EEB}">
      <dsp:nvSpPr>
        <dsp:cNvPr id="0" name=""/>
        <dsp:cNvSpPr/>
      </dsp:nvSpPr>
      <dsp:spPr>
        <a:xfrm>
          <a:off x="4353966" y="3062039"/>
          <a:ext cx="1547812" cy="79841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Diversificación del portafolio con productos de mayor rotación</a:t>
          </a:r>
          <a:endParaRPr lang="es-EC" sz="1200" kern="1200" dirty="0"/>
        </a:p>
      </dsp:txBody>
      <dsp:txXfrm>
        <a:off x="4353966" y="3062039"/>
        <a:ext cx="1547812" cy="79841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BA739C-E557-46D8-968F-7BFC915E12C4}">
      <dsp:nvSpPr>
        <dsp:cNvPr id="0" name=""/>
        <dsp:cNvSpPr/>
      </dsp:nvSpPr>
      <dsp:spPr>
        <a:xfrm>
          <a:off x="744"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Estrategia 1: </a:t>
          </a:r>
          <a:r>
            <a:rPr lang="es-EC" sz="1300" kern="1200" dirty="0" smtClean="0"/>
            <a:t>Mejoramiento del diseño exterior de los puntos de venta</a:t>
          </a:r>
          <a:endParaRPr lang="es-EC" sz="1300" kern="1200" dirty="0"/>
        </a:p>
      </dsp:txBody>
      <dsp:txXfrm>
        <a:off x="744" y="0"/>
        <a:ext cx="1934765" cy="1219200"/>
      </dsp:txXfrm>
    </dsp:sp>
    <dsp:sp modelId="{960FD711-C785-4DD2-A2D5-E6FE2A922E66}">
      <dsp:nvSpPr>
        <dsp:cNvPr id="0" name=""/>
        <dsp:cNvSpPr/>
      </dsp:nvSpPr>
      <dsp:spPr>
        <a:xfrm>
          <a:off x="194220" y="1219547"/>
          <a:ext cx="1547812" cy="7984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Mejoramiento de rótulos exteriores almacén Los Chillos</a:t>
          </a:r>
          <a:endParaRPr lang="es-EC" sz="1200" kern="1200" dirty="0"/>
        </a:p>
      </dsp:txBody>
      <dsp:txXfrm>
        <a:off x="194220" y="1219547"/>
        <a:ext cx="1547812" cy="798413"/>
      </dsp:txXfrm>
    </dsp:sp>
    <dsp:sp modelId="{EBD4DA07-C3A2-4651-8CD1-E7125152C685}">
      <dsp:nvSpPr>
        <dsp:cNvPr id="0" name=""/>
        <dsp:cNvSpPr/>
      </dsp:nvSpPr>
      <dsp:spPr>
        <a:xfrm>
          <a:off x="194220" y="2140793"/>
          <a:ext cx="1547812" cy="798413"/>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Readecuación de acceso y entrada almacén  Centro</a:t>
          </a:r>
          <a:endParaRPr lang="es-EC" sz="1200" kern="1200" dirty="0"/>
        </a:p>
      </dsp:txBody>
      <dsp:txXfrm>
        <a:off x="194220" y="2140793"/>
        <a:ext cx="1547812" cy="798413"/>
      </dsp:txXfrm>
    </dsp:sp>
    <dsp:sp modelId="{7FA1DDD7-EA62-4D91-8384-B703C7A3DF55}">
      <dsp:nvSpPr>
        <dsp:cNvPr id="0" name=""/>
        <dsp:cNvSpPr/>
      </dsp:nvSpPr>
      <dsp:spPr>
        <a:xfrm>
          <a:off x="194220" y="3062039"/>
          <a:ext cx="1547812" cy="798413"/>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Implementación de escaparates almacén Centro</a:t>
          </a:r>
          <a:endParaRPr lang="es-EC" sz="1200" kern="1200" dirty="0"/>
        </a:p>
      </dsp:txBody>
      <dsp:txXfrm>
        <a:off x="194220" y="3062039"/>
        <a:ext cx="1547812" cy="798413"/>
      </dsp:txXfrm>
    </dsp:sp>
    <dsp:sp modelId="{77B37E12-6BBB-4D54-901F-F30C8A9BCDEF}">
      <dsp:nvSpPr>
        <dsp:cNvPr id="0" name=""/>
        <dsp:cNvSpPr/>
      </dsp:nvSpPr>
      <dsp:spPr>
        <a:xfrm>
          <a:off x="2080617"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Estrategia 2:  </a:t>
          </a:r>
          <a:r>
            <a:rPr lang="es-EC" sz="1300" kern="1200" dirty="0" smtClean="0"/>
            <a:t>Renovación de funciones del Merchandising existente</a:t>
          </a:r>
          <a:endParaRPr lang="es-EC" sz="1300" kern="1200" dirty="0"/>
        </a:p>
      </dsp:txBody>
      <dsp:txXfrm>
        <a:off x="2080617" y="0"/>
        <a:ext cx="1934765" cy="1219200"/>
      </dsp:txXfrm>
    </dsp:sp>
    <dsp:sp modelId="{C20950FD-489A-4566-BD95-43951C50C7AD}">
      <dsp:nvSpPr>
        <dsp:cNvPr id="0" name=""/>
        <dsp:cNvSpPr/>
      </dsp:nvSpPr>
      <dsp:spPr>
        <a:xfrm>
          <a:off x="2274093" y="1219547"/>
          <a:ext cx="1547812" cy="798413"/>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Mejoramiento de la gestión por categorías</a:t>
          </a:r>
          <a:endParaRPr lang="es-EC" sz="1200" kern="1200" dirty="0"/>
        </a:p>
      </dsp:txBody>
      <dsp:txXfrm>
        <a:off x="2274093" y="1219547"/>
        <a:ext cx="1547812" cy="798413"/>
      </dsp:txXfrm>
    </dsp:sp>
    <dsp:sp modelId="{70CB7E5D-4259-482C-BEFA-340278B0F9F5}">
      <dsp:nvSpPr>
        <dsp:cNvPr id="0" name=""/>
        <dsp:cNvSpPr/>
      </dsp:nvSpPr>
      <dsp:spPr>
        <a:xfrm>
          <a:off x="2274093" y="2140793"/>
          <a:ext cx="1547812" cy="79841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Localización estratégica de los productos sobre la superficie de ventas</a:t>
          </a:r>
          <a:endParaRPr lang="es-EC" sz="1200" kern="1200" dirty="0"/>
        </a:p>
      </dsp:txBody>
      <dsp:txXfrm>
        <a:off x="2274093" y="2140793"/>
        <a:ext cx="1547812" cy="798413"/>
      </dsp:txXfrm>
    </dsp:sp>
    <dsp:sp modelId="{2F708320-8F7B-4F40-9C5B-B6D80810D0AA}">
      <dsp:nvSpPr>
        <dsp:cNvPr id="0" name=""/>
        <dsp:cNvSpPr/>
      </dsp:nvSpPr>
      <dsp:spPr>
        <a:xfrm>
          <a:off x="2274093" y="3062039"/>
          <a:ext cx="1547812" cy="798413"/>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Gestión estratégica del espacio</a:t>
          </a:r>
          <a:endParaRPr lang="es-EC" sz="1200" kern="1200" dirty="0"/>
        </a:p>
      </dsp:txBody>
      <dsp:txXfrm>
        <a:off x="2274093" y="3062039"/>
        <a:ext cx="1547812" cy="798413"/>
      </dsp:txXfrm>
    </dsp:sp>
    <dsp:sp modelId="{C39C744B-CB9A-43A9-AB7F-6B675A9363DF}">
      <dsp:nvSpPr>
        <dsp:cNvPr id="0" name=""/>
        <dsp:cNvSpPr/>
      </dsp:nvSpPr>
      <dsp:spPr>
        <a:xfrm>
          <a:off x="4160490"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Estrategia 3: </a:t>
          </a:r>
          <a:r>
            <a:rPr lang="es-EC" sz="1300" kern="1200" dirty="0" smtClean="0"/>
            <a:t>Desarrollar un programa de motivación al recurso humano, mejorando su nivel de servicio diferenciado en un 50%, durante el 2013</a:t>
          </a:r>
          <a:endParaRPr lang="es-EC" sz="1300" kern="1200" dirty="0"/>
        </a:p>
      </dsp:txBody>
      <dsp:txXfrm>
        <a:off x="4160490" y="0"/>
        <a:ext cx="1934765" cy="1219200"/>
      </dsp:txXfrm>
    </dsp:sp>
    <dsp:sp modelId="{2C61B55F-F3D3-4E9C-825F-372BE7A4B4B1}">
      <dsp:nvSpPr>
        <dsp:cNvPr id="0" name=""/>
        <dsp:cNvSpPr/>
      </dsp:nvSpPr>
      <dsp:spPr>
        <a:xfrm>
          <a:off x="4353966" y="1219547"/>
          <a:ext cx="1547812" cy="798413"/>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Mejoramiento de iluminación almacén Centro</a:t>
          </a:r>
          <a:endParaRPr lang="es-EC" sz="1200" kern="1200" dirty="0"/>
        </a:p>
      </dsp:txBody>
      <dsp:txXfrm>
        <a:off x="4353966" y="1219547"/>
        <a:ext cx="1547812" cy="798413"/>
      </dsp:txXfrm>
    </dsp:sp>
    <dsp:sp modelId="{FCE1E6FE-60DB-443A-8B68-2A73E8D03D2F}">
      <dsp:nvSpPr>
        <dsp:cNvPr id="0" name=""/>
        <dsp:cNvSpPr/>
      </dsp:nvSpPr>
      <dsp:spPr>
        <a:xfrm>
          <a:off x="4353966" y="2140793"/>
          <a:ext cx="1547812" cy="798413"/>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Renovación de mobiliario almacén Centro</a:t>
          </a:r>
          <a:endParaRPr lang="es-EC" sz="1200" kern="1200" dirty="0"/>
        </a:p>
      </dsp:txBody>
      <dsp:txXfrm>
        <a:off x="4353966" y="2140793"/>
        <a:ext cx="1547812" cy="798413"/>
      </dsp:txXfrm>
    </dsp:sp>
    <dsp:sp modelId="{4D6E3F45-5D23-4C40-936C-183669477EEB}">
      <dsp:nvSpPr>
        <dsp:cNvPr id="0" name=""/>
        <dsp:cNvSpPr/>
      </dsp:nvSpPr>
      <dsp:spPr>
        <a:xfrm>
          <a:off x="4353966" y="3062039"/>
          <a:ext cx="1547812" cy="79841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Instauración de olores en los almacenes</a:t>
          </a:r>
          <a:endParaRPr lang="es-EC" sz="1200" kern="1200" dirty="0"/>
        </a:p>
      </dsp:txBody>
      <dsp:txXfrm>
        <a:off x="4353966" y="3062039"/>
        <a:ext cx="1547812" cy="79841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BA739C-E557-46D8-968F-7BFC915E12C4}">
      <dsp:nvSpPr>
        <dsp:cNvPr id="0" name=""/>
        <dsp:cNvSpPr/>
      </dsp:nvSpPr>
      <dsp:spPr>
        <a:xfrm>
          <a:off x="744"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Estrategia 1: </a:t>
          </a:r>
          <a:r>
            <a:rPr lang="es-EC" sz="1900" kern="1200" dirty="0" smtClean="0"/>
            <a:t>Satisfacción del recurso humano</a:t>
          </a:r>
          <a:endParaRPr lang="es-EC" sz="1900" kern="1200" dirty="0"/>
        </a:p>
      </dsp:txBody>
      <dsp:txXfrm>
        <a:off x="744" y="0"/>
        <a:ext cx="1934765" cy="1219200"/>
      </dsp:txXfrm>
    </dsp:sp>
    <dsp:sp modelId="{960FD711-C785-4DD2-A2D5-E6FE2A922E66}">
      <dsp:nvSpPr>
        <dsp:cNvPr id="0" name=""/>
        <dsp:cNvSpPr/>
      </dsp:nvSpPr>
      <dsp:spPr>
        <a:xfrm>
          <a:off x="194220" y="1219547"/>
          <a:ext cx="1547812" cy="7984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Celebración de cumpleaños de empleados</a:t>
          </a:r>
          <a:endParaRPr lang="es-EC" sz="1200" kern="1200" dirty="0"/>
        </a:p>
      </dsp:txBody>
      <dsp:txXfrm>
        <a:off x="194220" y="1219547"/>
        <a:ext cx="1547812" cy="798413"/>
      </dsp:txXfrm>
    </dsp:sp>
    <dsp:sp modelId="{EBD4DA07-C3A2-4651-8CD1-E7125152C685}">
      <dsp:nvSpPr>
        <dsp:cNvPr id="0" name=""/>
        <dsp:cNvSpPr/>
      </dsp:nvSpPr>
      <dsp:spPr>
        <a:xfrm>
          <a:off x="194220" y="2140793"/>
          <a:ext cx="1547812" cy="798413"/>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Regalo de bonos de compra por desempeño</a:t>
          </a:r>
          <a:endParaRPr lang="es-EC" sz="1200" kern="1200" dirty="0"/>
        </a:p>
      </dsp:txBody>
      <dsp:txXfrm>
        <a:off x="194220" y="2140793"/>
        <a:ext cx="1547812" cy="798413"/>
      </dsp:txXfrm>
    </dsp:sp>
    <dsp:sp modelId="{0FE13E54-69FA-4B74-AB4D-56D68EC0C73E}">
      <dsp:nvSpPr>
        <dsp:cNvPr id="0" name=""/>
        <dsp:cNvSpPr/>
      </dsp:nvSpPr>
      <dsp:spPr>
        <a:xfrm>
          <a:off x="194220" y="3062039"/>
          <a:ext cx="1547812" cy="798413"/>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smtClean="0"/>
            <a:t>Regalo de viajes o bonos en efectivo por metas cumplidas de ventas</a:t>
          </a:r>
          <a:endParaRPr lang="es-EC" sz="1200" kern="1200" dirty="0"/>
        </a:p>
      </dsp:txBody>
      <dsp:txXfrm>
        <a:off x="194220" y="3062039"/>
        <a:ext cx="1547812" cy="798413"/>
      </dsp:txXfrm>
    </dsp:sp>
    <dsp:sp modelId="{77B37E12-6BBB-4D54-901F-F30C8A9BCDEF}">
      <dsp:nvSpPr>
        <dsp:cNvPr id="0" name=""/>
        <dsp:cNvSpPr/>
      </dsp:nvSpPr>
      <dsp:spPr>
        <a:xfrm>
          <a:off x="2080617"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Estrategia 2:  </a:t>
          </a:r>
          <a:r>
            <a:rPr lang="es-EC" sz="1900" kern="1200" dirty="0" smtClean="0"/>
            <a:t>Desarrollo de atención personalizada</a:t>
          </a:r>
          <a:endParaRPr lang="es-EC" sz="1900" kern="1200" dirty="0"/>
        </a:p>
      </dsp:txBody>
      <dsp:txXfrm>
        <a:off x="2080617" y="0"/>
        <a:ext cx="1934765" cy="1219200"/>
      </dsp:txXfrm>
    </dsp:sp>
    <dsp:sp modelId="{C20950FD-489A-4566-BD95-43951C50C7AD}">
      <dsp:nvSpPr>
        <dsp:cNvPr id="0" name=""/>
        <dsp:cNvSpPr/>
      </dsp:nvSpPr>
      <dsp:spPr>
        <a:xfrm>
          <a:off x="2274093" y="1219547"/>
          <a:ext cx="1547812" cy="798413"/>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Curso de programación neurolingüística</a:t>
          </a:r>
          <a:endParaRPr lang="es-EC" sz="1200" kern="1200" dirty="0"/>
        </a:p>
      </dsp:txBody>
      <dsp:txXfrm>
        <a:off x="2274093" y="1219547"/>
        <a:ext cx="1547812" cy="798413"/>
      </dsp:txXfrm>
    </dsp:sp>
    <dsp:sp modelId="{A0BC8A8A-7B80-4EC3-8940-0FE30341634B}">
      <dsp:nvSpPr>
        <dsp:cNvPr id="0" name=""/>
        <dsp:cNvSpPr/>
      </dsp:nvSpPr>
      <dsp:spPr>
        <a:xfrm>
          <a:off x="2274093" y="2140793"/>
          <a:ext cx="1547812" cy="798413"/>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Curso de relaciones humanas orientadas a brindar un buen servicio al usuario</a:t>
          </a:r>
          <a:endParaRPr lang="es-EC" sz="1200" kern="1200" dirty="0"/>
        </a:p>
      </dsp:txBody>
      <dsp:txXfrm>
        <a:off x="2274093" y="2140793"/>
        <a:ext cx="1547812" cy="798413"/>
      </dsp:txXfrm>
    </dsp:sp>
    <dsp:sp modelId="{C6533561-0B4F-437D-9205-17ADCB1DD406}">
      <dsp:nvSpPr>
        <dsp:cNvPr id="0" name=""/>
        <dsp:cNvSpPr/>
      </dsp:nvSpPr>
      <dsp:spPr>
        <a:xfrm>
          <a:off x="2274093" y="3062039"/>
          <a:ext cx="1547812" cy="798413"/>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smtClean="0"/>
            <a:t>Curso de ventas y atención al cliente</a:t>
          </a:r>
          <a:endParaRPr lang="es-EC" sz="1200" kern="1200" dirty="0"/>
        </a:p>
      </dsp:txBody>
      <dsp:txXfrm>
        <a:off x="2274093" y="3062039"/>
        <a:ext cx="1547812" cy="798413"/>
      </dsp:txXfrm>
    </dsp:sp>
    <dsp:sp modelId="{C39C744B-CB9A-43A9-AB7F-6B675A9363DF}">
      <dsp:nvSpPr>
        <dsp:cNvPr id="0" name=""/>
        <dsp:cNvSpPr/>
      </dsp:nvSpPr>
      <dsp:spPr>
        <a:xfrm>
          <a:off x="4160490" y="0"/>
          <a:ext cx="1934765" cy="4064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Estrategia 3: </a:t>
          </a:r>
          <a:r>
            <a:rPr lang="es-EC" sz="1900" kern="1200" dirty="0" smtClean="0"/>
            <a:t>Evaluación continua</a:t>
          </a:r>
          <a:endParaRPr lang="es-EC" sz="1900" kern="1200" dirty="0"/>
        </a:p>
      </dsp:txBody>
      <dsp:txXfrm>
        <a:off x="4160490" y="0"/>
        <a:ext cx="1934765" cy="1219200"/>
      </dsp:txXfrm>
    </dsp:sp>
    <dsp:sp modelId="{2C61B55F-F3D3-4E9C-825F-372BE7A4B4B1}">
      <dsp:nvSpPr>
        <dsp:cNvPr id="0" name=""/>
        <dsp:cNvSpPr/>
      </dsp:nvSpPr>
      <dsp:spPr>
        <a:xfrm>
          <a:off x="4353966" y="1219547"/>
          <a:ext cx="1547812" cy="798413"/>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Medición del rendimiento</a:t>
          </a:r>
          <a:endParaRPr lang="es-EC" sz="1200" kern="1200" dirty="0"/>
        </a:p>
      </dsp:txBody>
      <dsp:txXfrm>
        <a:off x="4353966" y="1219547"/>
        <a:ext cx="1547812" cy="798413"/>
      </dsp:txXfrm>
    </dsp:sp>
    <dsp:sp modelId="{FCE1E6FE-60DB-443A-8B68-2A73E8D03D2F}">
      <dsp:nvSpPr>
        <dsp:cNvPr id="0" name=""/>
        <dsp:cNvSpPr/>
      </dsp:nvSpPr>
      <dsp:spPr>
        <a:xfrm>
          <a:off x="4353966" y="2140793"/>
          <a:ext cx="1547812" cy="798413"/>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t>Indagación de satisfacción al cliente</a:t>
          </a:r>
          <a:endParaRPr lang="es-EC" sz="1200" kern="1200" dirty="0"/>
        </a:p>
      </dsp:txBody>
      <dsp:txXfrm>
        <a:off x="4353966" y="2140793"/>
        <a:ext cx="1547812" cy="798413"/>
      </dsp:txXfrm>
    </dsp:sp>
    <dsp:sp modelId="{276FF119-234D-48BA-A854-D006C1A88879}">
      <dsp:nvSpPr>
        <dsp:cNvPr id="0" name=""/>
        <dsp:cNvSpPr/>
      </dsp:nvSpPr>
      <dsp:spPr>
        <a:xfrm>
          <a:off x="4353966" y="3062039"/>
          <a:ext cx="1547812" cy="798413"/>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smtClean="0"/>
            <a:t>Discusión del desempeño laboral</a:t>
          </a:r>
          <a:endParaRPr lang="es-EC" sz="1200" kern="1200" dirty="0"/>
        </a:p>
      </dsp:txBody>
      <dsp:txXfrm>
        <a:off x="4353966" y="3062039"/>
        <a:ext cx="1547812" cy="7984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B0419-C454-4C7B-9F55-EB25CB6E803E}" type="datetimeFigureOut">
              <a:rPr lang="es-EC" smtClean="0"/>
              <a:pPr/>
              <a:t>19/06/2013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FAA6B-9102-47DB-B046-FE6B26C81CD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E3FAA6B-9102-47DB-B046-FE6B26C81CDB}" type="slidenum">
              <a:rPr lang="es-EC" smtClean="0"/>
              <a:pPr/>
              <a:t>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E3FAA6B-9102-47DB-B046-FE6B26C81CDB}" type="slidenum">
              <a:rPr lang="es-EC" smtClean="0"/>
              <a:pPr/>
              <a:t>23</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3"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353794-8375-4566-AD00-E9844D7F3E34}" type="datetimeFigureOut">
              <a:rPr lang="es-EC" smtClean="0"/>
              <a:pPr/>
              <a:t>19/06/2013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E663DE6-5087-4D4D-A051-4D1B6AD24EB5}" type="slidenum">
              <a:rPr lang="es-EC" smtClean="0"/>
              <a:pPr/>
              <a:t>‹Nº›</a:t>
            </a:fld>
            <a:endParaRPr lang="es-EC"/>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53794-8375-4566-AD00-E9844D7F3E34}" type="datetimeFigureOut">
              <a:rPr lang="es-EC" smtClean="0"/>
              <a:pPr/>
              <a:t>19/06/2013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63DE6-5087-4D4D-A051-4D1B6AD24EB5}" type="slidenum">
              <a:rPr lang="es-EC" smtClean="0"/>
              <a:pPr/>
              <a:t>‹Nº›</a:t>
            </a:fld>
            <a:endParaRPr lang="es-EC"/>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9"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a:p>
        </p:txBody>
      </p:sp>
      <p:sp>
        <p:nvSpPr>
          <p:cNvPr id="10"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a:p>
        </p:txBody>
      </p:sp>
      <p:pic>
        <p:nvPicPr>
          <p:cNvPr id="11" name="Picture 26" descr="LOGO ESPE ORIGINAL copia"/>
          <p:cNvPicPr>
            <a:picLocks noChangeAspect="1" noChangeArrowheads="1"/>
          </p:cNvPicPr>
          <p:nvPr userDrawn="1"/>
        </p:nvPicPr>
        <p:blipFill>
          <a:blip r:embed="rId14"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1.gi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12"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0.jpeg"/><Relationship Id="rId5" Type="http://schemas.openxmlformats.org/officeDocument/2006/relationships/image" Target="../media/image9.jpeg"/><Relationship Id="rId10" Type="http://schemas.microsoft.com/office/2007/relationships/diagramDrawing" Target="../diagrams/drawing2.xml"/><Relationship Id="rId4" Type="http://schemas.openxmlformats.org/officeDocument/2006/relationships/image" Target="../media/image8.jpe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1187450" y="962025"/>
            <a:ext cx="7632700" cy="4770537"/>
          </a:xfrm>
          <a:prstGeom prst="rect">
            <a:avLst/>
          </a:prstGeom>
          <a:noFill/>
          <a:ln w="9525">
            <a:noFill/>
            <a:miter lim="800000"/>
            <a:headEnd/>
            <a:tailEnd/>
          </a:ln>
        </p:spPr>
        <p:txBody>
          <a:bodyPr>
            <a:spAutoFit/>
          </a:bodyPr>
          <a:lstStyle/>
          <a:p>
            <a:pPr algn="ctr"/>
            <a:r>
              <a:rPr lang="es-EC" sz="1900" b="1" dirty="0">
                <a:effectLst/>
              </a:rPr>
              <a:t>ESCUELA POLITÉCNICA DEL EJÉRCITO</a:t>
            </a:r>
          </a:p>
          <a:p>
            <a:pPr algn="ctr"/>
            <a:endParaRPr lang="es-EC" sz="1900" b="1" dirty="0">
              <a:effectLst/>
            </a:endParaRPr>
          </a:p>
          <a:p>
            <a:pPr algn="ctr"/>
            <a:r>
              <a:rPr lang="es-EC" sz="1900" b="1" dirty="0">
                <a:effectLst/>
              </a:rPr>
              <a:t>DEPARTAMENTO DE CIENCIAS ECONÓMICAS, ADMINISTRATIVAS Y DE COMERCIO</a:t>
            </a:r>
          </a:p>
          <a:p>
            <a:pPr algn="ctr"/>
            <a:endParaRPr lang="es-EC" sz="1900" b="1" dirty="0">
              <a:effectLst/>
            </a:endParaRPr>
          </a:p>
          <a:p>
            <a:pPr algn="ctr"/>
            <a:r>
              <a:rPr lang="es-EC" sz="1900" b="1" dirty="0">
                <a:effectLst/>
              </a:rPr>
              <a:t>“PROPUESTA ESTRATÉGICA DE MARKETING PARA LA EMPRESA ALMACÉN JIMÉNEZ MOREIRA, MATRIZ CENTRO DE QUITO Y SUCURSAL SANGOLQUÍ ”</a:t>
            </a:r>
          </a:p>
          <a:p>
            <a:pPr algn="ctr"/>
            <a:endParaRPr lang="es-EC" sz="1900" b="1" dirty="0">
              <a:effectLst/>
            </a:endParaRPr>
          </a:p>
          <a:p>
            <a:pPr algn="ctr"/>
            <a:r>
              <a:rPr lang="es-EC" sz="1900" b="1" dirty="0" smtClean="0">
                <a:effectLst/>
              </a:rPr>
              <a:t>BÁRBARA KARINA JIMÉNEZ MOREIRA</a:t>
            </a:r>
            <a:endParaRPr lang="es-EC" sz="1900" b="1" dirty="0">
              <a:effectLst/>
            </a:endParaRPr>
          </a:p>
          <a:p>
            <a:pPr algn="ctr"/>
            <a:endParaRPr lang="es-EC" sz="1900" b="1" dirty="0">
              <a:effectLst/>
            </a:endParaRPr>
          </a:p>
          <a:p>
            <a:pPr algn="ctr"/>
            <a:r>
              <a:rPr lang="es-EC" sz="1900" b="1" dirty="0">
                <a:effectLst/>
              </a:rPr>
              <a:t>Tesis presentada como requisito previo a la obtención del grado de:</a:t>
            </a:r>
          </a:p>
          <a:p>
            <a:pPr algn="ctr"/>
            <a:r>
              <a:rPr lang="es-EC" sz="1900" b="1" dirty="0">
                <a:effectLst/>
              </a:rPr>
              <a:t>INGENIERO EN MERCADOTECNIA</a:t>
            </a:r>
          </a:p>
          <a:p>
            <a:pPr algn="ctr"/>
            <a:endParaRPr lang="es-EC" sz="1900" b="1" dirty="0">
              <a:effectLst/>
            </a:endParaRPr>
          </a:p>
          <a:p>
            <a:pPr algn="ctr"/>
            <a:r>
              <a:rPr lang="es-EC" sz="1900" b="1" dirty="0" smtClean="0">
                <a:effectLst/>
              </a:rPr>
              <a:t>JUNIO 2013</a:t>
            </a:r>
            <a:endParaRPr lang="es-EC" sz="1900" b="1" dirty="0">
              <a:effectLst/>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wipe(down)">
                                      <p:cBhvr>
                                        <p:cTn id="7" dur="500"/>
                                        <p:tgtEl>
                                          <p:spTgt spid="4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wipe(down)">
                                      <p:cBhvr>
                                        <p:cTn id="12" dur="500"/>
                                        <p:tgtEl>
                                          <p:spTgt spid="40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animEffect transition="in" filter="wipe(down)">
                                      <p:cBhvr>
                                        <p:cTn id="17" dur="500"/>
                                        <p:tgtEl>
                                          <p:spTgt spid="40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8">
                                            <p:txEl>
                                              <p:pRg st="6" end="6"/>
                                            </p:txEl>
                                          </p:spTgt>
                                        </p:tgtEl>
                                        <p:attrNameLst>
                                          <p:attrName>style.visibility</p:attrName>
                                        </p:attrNameLst>
                                      </p:cBhvr>
                                      <p:to>
                                        <p:strVal val="visible"/>
                                      </p:to>
                                    </p:set>
                                    <p:animEffect transition="in" filter="wipe(down)">
                                      <p:cBhvr>
                                        <p:cTn id="22" dur="500"/>
                                        <p:tgtEl>
                                          <p:spTgt spid="409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8">
                                            <p:txEl>
                                              <p:pRg st="8" end="8"/>
                                            </p:txEl>
                                          </p:spTgt>
                                        </p:tgtEl>
                                        <p:attrNameLst>
                                          <p:attrName>style.visibility</p:attrName>
                                        </p:attrNameLst>
                                      </p:cBhvr>
                                      <p:to>
                                        <p:strVal val="visible"/>
                                      </p:to>
                                    </p:set>
                                    <p:animEffect transition="in" filter="wipe(down)">
                                      <p:cBhvr>
                                        <p:cTn id="27" dur="500"/>
                                        <p:tgtEl>
                                          <p:spTgt spid="409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98">
                                            <p:txEl>
                                              <p:pRg st="9" end="9"/>
                                            </p:txEl>
                                          </p:spTgt>
                                        </p:tgtEl>
                                        <p:attrNameLst>
                                          <p:attrName>style.visibility</p:attrName>
                                        </p:attrNameLst>
                                      </p:cBhvr>
                                      <p:to>
                                        <p:strVal val="visible"/>
                                      </p:to>
                                    </p:set>
                                    <p:animEffect transition="in" filter="wipe(down)">
                                      <p:cBhvr>
                                        <p:cTn id="32" dur="500"/>
                                        <p:tgtEl>
                                          <p:spTgt spid="409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98">
                                            <p:txEl>
                                              <p:pRg st="11" end="11"/>
                                            </p:txEl>
                                          </p:spTgt>
                                        </p:tgtEl>
                                        <p:attrNameLst>
                                          <p:attrName>style.visibility</p:attrName>
                                        </p:attrNameLst>
                                      </p:cBhvr>
                                      <p:to>
                                        <p:strVal val="visible"/>
                                      </p:to>
                                    </p:set>
                                    <p:animEffect transition="in" filter="wipe(down)">
                                      <p:cBhvr>
                                        <p:cTn id="37" dur="500"/>
                                        <p:tgtEl>
                                          <p:spTgt spid="40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IV. PLAN OPERATIVO DE MARKETING</a:t>
            </a:r>
            <a:endParaRPr lang="es-EC" b="1" dirty="0"/>
          </a:p>
        </p:txBody>
      </p:sp>
      <p:sp>
        <p:nvSpPr>
          <p:cNvPr id="17559" name="Text Box 151"/>
          <p:cNvSpPr txBox="1">
            <a:spLocks noChangeArrowheads="1"/>
          </p:cNvSpPr>
          <p:nvPr/>
        </p:nvSpPr>
        <p:spPr bwMode="auto">
          <a:xfrm>
            <a:off x="-114300" y="-569913"/>
            <a:ext cx="2914650" cy="4635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graphicFrame>
        <p:nvGraphicFramePr>
          <p:cNvPr id="8" name="7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1187624" y="836712"/>
            <a:ext cx="7200800" cy="369332"/>
          </a:xfrm>
          <a:prstGeom prst="rect">
            <a:avLst/>
          </a:prstGeom>
        </p:spPr>
        <p:txBody>
          <a:bodyPr wrap="square">
            <a:spAutoFit/>
          </a:bodyPr>
          <a:lstStyle/>
          <a:p>
            <a:pPr algn="r"/>
            <a:r>
              <a:rPr lang="es-EC" b="1" dirty="0" smtClean="0">
                <a:effectLst>
                  <a:reflection blurRad="6350" stA="55000" endA="300" endPos="45500" dir="5400000" sy="-100000" algn="bl" rotWithShape="0"/>
                </a:effectLst>
              </a:rPr>
              <a:t>OB. 1: INCREMENTAR EL NIVEL DE VENTAS EN UN 6% ANUAL</a:t>
            </a:r>
            <a:endParaRPr lang="es-EC" b="1" dirty="0">
              <a:effectLst>
                <a:reflection blurRad="6350" stA="55000" endA="300" endPos="45500" dir="5400000" sy="-100000" algn="bl" rotWithShape="0"/>
              </a:effectLst>
            </a:endParaRPr>
          </a:p>
        </p:txBody>
      </p:sp>
      <p:pic>
        <p:nvPicPr>
          <p:cNvPr id="13314" name="Picture 2" descr="http://www.canalgif.net/Gifs-animados/Hogar/Utensilios-de-cocina/Imagen-animada-Utensilio-de-cocina-31.gif"/>
          <p:cNvPicPr>
            <a:picLocks noChangeAspect="1" noChangeArrowheads="1" noCrop="1"/>
          </p:cNvPicPr>
          <p:nvPr/>
        </p:nvPicPr>
        <p:blipFill>
          <a:blip r:embed="rId7" cstate="print"/>
          <a:srcRect/>
          <a:stretch>
            <a:fillRect/>
          </a:stretch>
        </p:blipFill>
        <p:spPr bwMode="auto">
          <a:xfrm>
            <a:off x="395536" y="4725144"/>
            <a:ext cx="1080120" cy="1388727"/>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8BA739C-E557-46D8-968F-7BFC915E12C4}"/>
                                            </p:graphicEl>
                                          </p:spTgt>
                                        </p:tgtEl>
                                        <p:attrNameLst>
                                          <p:attrName>style.visibility</p:attrName>
                                        </p:attrNameLst>
                                      </p:cBhvr>
                                      <p:to>
                                        <p:strVal val="visible"/>
                                      </p:to>
                                    </p:set>
                                    <p:animEffect transition="in" filter="fade">
                                      <p:cBhvr>
                                        <p:cTn id="7" dur="2000"/>
                                        <p:tgtEl>
                                          <p:spTgt spid="8">
                                            <p:graphicEl>
                                              <a:dgm id="{48BA739C-E557-46D8-968F-7BFC915E12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60FD711-C785-4DD2-A2D5-E6FE2A922E66}"/>
                                            </p:graphicEl>
                                          </p:spTgt>
                                        </p:tgtEl>
                                        <p:attrNameLst>
                                          <p:attrName>style.visibility</p:attrName>
                                        </p:attrNameLst>
                                      </p:cBhvr>
                                      <p:to>
                                        <p:strVal val="visible"/>
                                      </p:to>
                                    </p:set>
                                    <p:animEffect transition="in" filter="fade">
                                      <p:cBhvr>
                                        <p:cTn id="12" dur="2000"/>
                                        <p:tgtEl>
                                          <p:spTgt spid="8">
                                            <p:graphicEl>
                                              <a:dgm id="{960FD711-C785-4DD2-A2D5-E6FE2A922E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EBD4DA07-C3A2-4651-8CD1-E7125152C685}"/>
                                            </p:graphicEl>
                                          </p:spTgt>
                                        </p:tgtEl>
                                        <p:attrNameLst>
                                          <p:attrName>style.visibility</p:attrName>
                                        </p:attrNameLst>
                                      </p:cBhvr>
                                      <p:to>
                                        <p:strVal val="visible"/>
                                      </p:to>
                                    </p:set>
                                    <p:animEffect transition="in" filter="fade">
                                      <p:cBhvr>
                                        <p:cTn id="17" dur="2000"/>
                                        <p:tgtEl>
                                          <p:spTgt spid="8">
                                            <p:graphicEl>
                                              <a:dgm id="{EBD4DA07-C3A2-4651-8CD1-E7125152C68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7FA1DDD7-EA62-4D91-8384-B703C7A3DF55}"/>
                                            </p:graphicEl>
                                          </p:spTgt>
                                        </p:tgtEl>
                                        <p:attrNameLst>
                                          <p:attrName>style.visibility</p:attrName>
                                        </p:attrNameLst>
                                      </p:cBhvr>
                                      <p:to>
                                        <p:strVal val="visible"/>
                                      </p:to>
                                    </p:set>
                                    <p:animEffect transition="in" filter="fade">
                                      <p:cBhvr>
                                        <p:cTn id="22" dur="2000"/>
                                        <p:tgtEl>
                                          <p:spTgt spid="8">
                                            <p:graphicEl>
                                              <a:dgm id="{7FA1DDD7-EA62-4D91-8384-B703C7A3DF5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77B37E12-6BBB-4D54-901F-F30C8A9BCDEF}"/>
                                            </p:graphicEl>
                                          </p:spTgt>
                                        </p:tgtEl>
                                        <p:attrNameLst>
                                          <p:attrName>style.visibility</p:attrName>
                                        </p:attrNameLst>
                                      </p:cBhvr>
                                      <p:to>
                                        <p:strVal val="visible"/>
                                      </p:to>
                                    </p:set>
                                    <p:animEffect transition="in" filter="fade">
                                      <p:cBhvr>
                                        <p:cTn id="27" dur="2000"/>
                                        <p:tgtEl>
                                          <p:spTgt spid="8">
                                            <p:graphicEl>
                                              <a:dgm id="{77B37E12-6BBB-4D54-901F-F30C8A9BCDE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C20950FD-489A-4566-BD95-43951C50C7AD}"/>
                                            </p:graphicEl>
                                          </p:spTgt>
                                        </p:tgtEl>
                                        <p:attrNameLst>
                                          <p:attrName>style.visibility</p:attrName>
                                        </p:attrNameLst>
                                      </p:cBhvr>
                                      <p:to>
                                        <p:strVal val="visible"/>
                                      </p:to>
                                    </p:set>
                                    <p:animEffect transition="in" filter="fade">
                                      <p:cBhvr>
                                        <p:cTn id="32" dur="2000"/>
                                        <p:tgtEl>
                                          <p:spTgt spid="8">
                                            <p:graphicEl>
                                              <a:dgm id="{C20950FD-489A-4566-BD95-43951C50C7A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70CB7E5D-4259-482C-BEFA-340278B0F9F5}"/>
                                            </p:graphicEl>
                                          </p:spTgt>
                                        </p:tgtEl>
                                        <p:attrNameLst>
                                          <p:attrName>style.visibility</p:attrName>
                                        </p:attrNameLst>
                                      </p:cBhvr>
                                      <p:to>
                                        <p:strVal val="visible"/>
                                      </p:to>
                                    </p:set>
                                    <p:animEffect transition="in" filter="fade">
                                      <p:cBhvr>
                                        <p:cTn id="37" dur="2000"/>
                                        <p:tgtEl>
                                          <p:spTgt spid="8">
                                            <p:graphicEl>
                                              <a:dgm id="{70CB7E5D-4259-482C-BEFA-340278B0F9F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2F708320-8F7B-4F40-9C5B-B6D80810D0AA}"/>
                                            </p:graphicEl>
                                          </p:spTgt>
                                        </p:tgtEl>
                                        <p:attrNameLst>
                                          <p:attrName>style.visibility</p:attrName>
                                        </p:attrNameLst>
                                      </p:cBhvr>
                                      <p:to>
                                        <p:strVal val="visible"/>
                                      </p:to>
                                    </p:set>
                                    <p:animEffect transition="in" filter="fade">
                                      <p:cBhvr>
                                        <p:cTn id="42" dur="2000"/>
                                        <p:tgtEl>
                                          <p:spTgt spid="8">
                                            <p:graphicEl>
                                              <a:dgm id="{2F708320-8F7B-4F40-9C5B-B6D80810D0A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C39C744B-CB9A-43A9-AB7F-6B675A9363DF}"/>
                                            </p:graphicEl>
                                          </p:spTgt>
                                        </p:tgtEl>
                                        <p:attrNameLst>
                                          <p:attrName>style.visibility</p:attrName>
                                        </p:attrNameLst>
                                      </p:cBhvr>
                                      <p:to>
                                        <p:strVal val="visible"/>
                                      </p:to>
                                    </p:set>
                                    <p:animEffect transition="in" filter="fade">
                                      <p:cBhvr>
                                        <p:cTn id="47" dur="2000"/>
                                        <p:tgtEl>
                                          <p:spTgt spid="8">
                                            <p:graphicEl>
                                              <a:dgm id="{C39C744B-CB9A-43A9-AB7F-6B675A9363D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2C61B55F-F3D3-4E9C-825F-372BE7A4B4B1}"/>
                                            </p:graphicEl>
                                          </p:spTgt>
                                        </p:tgtEl>
                                        <p:attrNameLst>
                                          <p:attrName>style.visibility</p:attrName>
                                        </p:attrNameLst>
                                      </p:cBhvr>
                                      <p:to>
                                        <p:strVal val="visible"/>
                                      </p:to>
                                    </p:set>
                                    <p:animEffect transition="in" filter="fade">
                                      <p:cBhvr>
                                        <p:cTn id="52" dur="2000"/>
                                        <p:tgtEl>
                                          <p:spTgt spid="8">
                                            <p:graphicEl>
                                              <a:dgm id="{2C61B55F-F3D3-4E9C-825F-372BE7A4B4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FCE1E6FE-60DB-443A-8B68-2A73E8D03D2F}"/>
                                            </p:graphicEl>
                                          </p:spTgt>
                                        </p:tgtEl>
                                        <p:attrNameLst>
                                          <p:attrName>style.visibility</p:attrName>
                                        </p:attrNameLst>
                                      </p:cBhvr>
                                      <p:to>
                                        <p:strVal val="visible"/>
                                      </p:to>
                                    </p:set>
                                    <p:animEffect transition="in" filter="fade">
                                      <p:cBhvr>
                                        <p:cTn id="57" dur="2000"/>
                                        <p:tgtEl>
                                          <p:spTgt spid="8">
                                            <p:graphicEl>
                                              <a:dgm id="{FCE1E6FE-60DB-443A-8B68-2A73E8D03D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dgm id="{4D6E3F45-5D23-4C40-936C-183669477EEB}"/>
                                            </p:graphicEl>
                                          </p:spTgt>
                                        </p:tgtEl>
                                        <p:attrNameLst>
                                          <p:attrName>style.visibility</p:attrName>
                                        </p:attrNameLst>
                                      </p:cBhvr>
                                      <p:to>
                                        <p:strVal val="visible"/>
                                      </p:to>
                                    </p:set>
                                    <p:animEffect transition="in" filter="fade">
                                      <p:cBhvr>
                                        <p:cTn id="62" dur="2000"/>
                                        <p:tgtEl>
                                          <p:spTgt spid="8">
                                            <p:graphicEl>
                                              <a:dgm id="{4D6E3F45-5D23-4C40-936C-183669477E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259632" y="1700808"/>
            <a:ext cx="5943600" cy="340995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6444208" y="836712"/>
            <a:ext cx="2316801" cy="2998074"/>
          </a:xfrm>
          <a:prstGeom prst="rect">
            <a:avLst/>
          </a:prstGeom>
          <a:ln w="228600" cap="sq" cmpd="thickThin">
            <a:solidFill>
              <a:srgbClr val="000000"/>
            </a:solidFill>
            <a:prstDash val="solid"/>
            <a:miter lim="800000"/>
          </a:ln>
          <a:effectLst>
            <a:innerShdw blurRad="76200">
              <a:srgbClr val="000000"/>
            </a:innerShdw>
          </a:effectLst>
        </p:spPr>
      </p:pic>
      <p:pic>
        <p:nvPicPr>
          <p:cNvPr id="6" name="5 Imagen"/>
          <p:cNvPicPr/>
          <p:nvPr/>
        </p:nvPicPr>
        <p:blipFill>
          <a:blip r:embed="rId4" cstate="print"/>
          <a:srcRect/>
          <a:stretch>
            <a:fillRect/>
          </a:stretch>
        </p:blipFill>
        <p:spPr bwMode="auto">
          <a:xfrm>
            <a:off x="395536" y="2924944"/>
            <a:ext cx="2318400" cy="2998800"/>
          </a:xfrm>
          <a:prstGeom prst="rect">
            <a:avLst/>
          </a:prstGeom>
          <a:ln w="228600" cap="sq" cmpd="thickThin">
            <a:solidFill>
              <a:srgbClr val="000000"/>
            </a:solidFill>
            <a:prstDash val="solid"/>
            <a:miter lim="800000"/>
          </a:ln>
          <a:effectLst>
            <a:innerShdw blurRad="76200">
              <a:srgbClr val="000000"/>
            </a:innerShdw>
          </a:effectLst>
        </p:spPr>
      </p:pic>
      <p:sp>
        <p:nvSpPr>
          <p:cNvPr id="8"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IV. PLAN OPERATIVO DE MARKETING</a:t>
            </a:r>
            <a:endParaRPr lang="es-EC" b="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1547664"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http://www.canalgif.net/Gifs-animados/Hogar/Puertas/Imagen-animada-Puerta-21.gif"/>
          <p:cNvPicPr>
            <a:picLocks noChangeAspect="1" noChangeArrowheads="1" noCrop="1"/>
          </p:cNvPicPr>
          <p:nvPr/>
        </p:nvPicPr>
        <p:blipFill>
          <a:blip r:embed="rId7" cstate="print"/>
          <a:srcRect/>
          <a:stretch>
            <a:fillRect/>
          </a:stretch>
        </p:blipFill>
        <p:spPr bwMode="auto">
          <a:xfrm>
            <a:off x="0" y="4365104"/>
            <a:ext cx="2773660" cy="2080245"/>
          </a:xfrm>
          <a:prstGeom prst="rect">
            <a:avLst/>
          </a:prstGeom>
          <a:noFill/>
        </p:spPr>
      </p:pic>
      <p:sp>
        <p:nvSpPr>
          <p:cNvPr id="17410"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IV. PLAN OPERATIVO DE MARKETING</a:t>
            </a:r>
            <a:endParaRPr lang="es-EC" b="1" dirty="0"/>
          </a:p>
        </p:txBody>
      </p:sp>
      <p:sp>
        <p:nvSpPr>
          <p:cNvPr id="17559" name="Text Box 151"/>
          <p:cNvSpPr txBox="1">
            <a:spLocks noChangeArrowheads="1"/>
          </p:cNvSpPr>
          <p:nvPr/>
        </p:nvSpPr>
        <p:spPr bwMode="auto">
          <a:xfrm>
            <a:off x="-114300" y="-569913"/>
            <a:ext cx="2914650" cy="4635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179512" y="764704"/>
            <a:ext cx="8784976" cy="646331"/>
          </a:xfrm>
          <a:prstGeom prst="rect">
            <a:avLst/>
          </a:prstGeom>
        </p:spPr>
        <p:txBody>
          <a:bodyPr wrap="square">
            <a:spAutoFit/>
          </a:bodyPr>
          <a:lstStyle/>
          <a:p>
            <a:pPr algn="r"/>
            <a:r>
              <a:rPr lang="es-EC" b="1" dirty="0" smtClean="0">
                <a:effectLst>
                  <a:reflection blurRad="6350" stA="55000" endA="300" endPos="45500" dir="5400000" sy="-100000" algn="bl" rotWithShape="0"/>
                </a:effectLst>
              </a:rPr>
              <a:t>OB. 2: INCREMENTAR EL ATRACTIVO DE LOS PUNTOS DE VENTA EN UN 30%, DURANTE EL 2013</a:t>
            </a:r>
            <a:endParaRPr lang="es-EC" b="1" dirty="0">
              <a:effectLst>
                <a:reflection blurRad="6350" stA="55000" endA="300" endPos="45500" dir="5400000" sy="-100000" algn="bl" rotWithShape="0"/>
              </a:effectLst>
            </a:endParaRPr>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339752" y="980728"/>
            <a:ext cx="4079507" cy="4637509"/>
          </a:xfrm>
          <a:prstGeom prst="rect">
            <a:avLst/>
          </a:prstGeom>
          <a:ln w="228600" cap="sq" cmpd="thickThin">
            <a:solidFill>
              <a:srgbClr val="000000"/>
            </a:solidFill>
            <a:prstDash val="solid"/>
            <a:miter lim="800000"/>
          </a:ln>
          <a:effectLst>
            <a:innerShdw blurRad="76200">
              <a:srgbClr val="000000"/>
            </a:innerShdw>
          </a:effectLst>
        </p:spPr>
      </p:pic>
      <p:sp>
        <p:nvSpPr>
          <p:cNvPr id="5"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IV. PLAN OPERATIVO DE MARKETING</a:t>
            </a:r>
            <a:endParaRPr lang="es-EC" b="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IV. PLAN OPERATIVO DE MARKETING</a:t>
            </a:r>
            <a:endParaRPr lang="es-EC" b="1" dirty="0"/>
          </a:p>
        </p:txBody>
      </p:sp>
      <p:sp>
        <p:nvSpPr>
          <p:cNvPr id="17559" name="Text Box 151"/>
          <p:cNvSpPr txBox="1">
            <a:spLocks noChangeArrowheads="1"/>
          </p:cNvSpPr>
          <p:nvPr/>
        </p:nvSpPr>
        <p:spPr bwMode="auto">
          <a:xfrm>
            <a:off x="-114300" y="-569913"/>
            <a:ext cx="2914650" cy="4635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graphicFrame>
        <p:nvGraphicFramePr>
          <p:cNvPr id="8" name="7 Diagrama"/>
          <p:cNvGraphicFramePr/>
          <p:nvPr/>
        </p:nvGraphicFramePr>
        <p:xfrm>
          <a:off x="1619672"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539552" y="764704"/>
            <a:ext cx="8424936" cy="923330"/>
          </a:xfrm>
          <a:prstGeom prst="rect">
            <a:avLst/>
          </a:prstGeom>
        </p:spPr>
        <p:txBody>
          <a:bodyPr wrap="square">
            <a:spAutoFit/>
          </a:bodyPr>
          <a:lstStyle/>
          <a:p>
            <a:pPr algn="r"/>
            <a:r>
              <a:rPr lang="es-EC" b="1" dirty="0" smtClean="0">
                <a:effectLst>
                  <a:reflection blurRad="6350" stA="55000" endA="300" endPos="45500" dir="5400000" sy="-100000" algn="bl" rotWithShape="0"/>
                </a:effectLst>
              </a:rPr>
              <a:t>OB. 3: DESARROLLAR UN PROGRAMA DE MOTIVACIÓN AL RECURSO HUMANO, MEJORANDO SU NIVEL DE SERVICIO DIFERENCIADO EN UN 50%, DURANTE EL 2013</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8BA739C-E557-46D8-968F-7BFC915E12C4}"/>
                                            </p:graphicEl>
                                          </p:spTgt>
                                        </p:tgtEl>
                                        <p:attrNameLst>
                                          <p:attrName>style.visibility</p:attrName>
                                        </p:attrNameLst>
                                      </p:cBhvr>
                                      <p:to>
                                        <p:strVal val="visible"/>
                                      </p:to>
                                    </p:set>
                                    <p:animEffect transition="in" filter="fade">
                                      <p:cBhvr>
                                        <p:cTn id="7" dur="2000"/>
                                        <p:tgtEl>
                                          <p:spTgt spid="8">
                                            <p:graphicEl>
                                              <a:dgm id="{48BA739C-E557-46D8-968F-7BFC915E12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60FD711-C785-4DD2-A2D5-E6FE2A922E66}"/>
                                            </p:graphicEl>
                                          </p:spTgt>
                                        </p:tgtEl>
                                        <p:attrNameLst>
                                          <p:attrName>style.visibility</p:attrName>
                                        </p:attrNameLst>
                                      </p:cBhvr>
                                      <p:to>
                                        <p:strVal val="visible"/>
                                      </p:to>
                                    </p:set>
                                    <p:animEffect transition="in" filter="fade">
                                      <p:cBhvr>
                                        <p:cTn id="12" dur="2000"/>
                                        <p:tgtEl>
                                          <p:spTgt spid="8">
                                            <p:graphicEl>
                                              <a:dgm id="{960FD711-C785-4DD2-A2D5-E6FE2A922E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EBD4DA07-C3A2-4651-8CD1-E7125152C685}"/>
                                            </p:graphicEl>
                                          </p:spTgt>
                                        </p:tgtEl>
                                        <p:attrNameLst>
                                          <p:attrName>style.visibility</p:attrName>
                                        </p:attrNameLst>
                                      </p:cBhvr>
                                      <p:to>
                                        <p:strVal val="visible"/>
                                      </p:to>
                                    </p:set>
                                    <p:animEffect transition="in" filter="fade">
                                      <p:cBhvr>
                                        <p:cTn id="17" dur="2000"/>
                                        <p:tgtEl>
                                          <p:spTgt spid="8">
                                            <p:graphicEl>
                                              <a:dgm id="{EBD4DA07-C3A2-4651-8CD1-E7125152C68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0FE13E54-69FA-4B74-AB4D-56D68EC0C73E}"/>
                                            </p:graphicEl>
                                          </p:spTgt>
                                        </p:tgtEl>
                                        <p:attrNameLst>
                                          <p:attrName>style.visibility</p:attrName>
                                        </p:attrNameLst>
                                      </p:cBhvr>
                                      <p:to>
                                        <p:strVal val="visible"/>
                                      </p:to>
                                    </p:set>
                                    <p:animEffect transition="in" filter="fade">
                                      <p:cBhvr>
                                        <p:cTn id="22" dur="2000"/>
                                        <p:tgtEl>
                                          <p:spTgt spid="8">
                                            <p:graphicEl>
                                              <a:dgm id="{0FE13E54-69FA-4B74-AB4D-56D68EC0C73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77B37E12-6BBB-4D54-901F-F30C8A9BCDEF}"/>
                                            </p:graphicEl>
                                          </p:spTgt>
                                        </p:tgtEl>
                                        <p:attrNameLst>
                                          <p:attrName>style.visibility</p:attrName>
                                        </p:attrNameLst>
                                      </p:cBhvr>
                                      <p:to>
                                        <p:strVal val="visible"/>
                                      </p:to>
                                    </p:set>
                                    <p:animEffect transition="in" filter="fade">
                                      <p:cBhvr>
                                        <p:cTn id="27" dur="2000"/>
                                        <p:tgtEl>
                                          <p:spTgt spid="8">
                                            <p:graphicEl>
                                              <a:dgm id="{77B37E12-6BBB-4D54-901F-F30C8A9BCDE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C20950FD-489A-4566-BD95-43951C50C7AD}"/>
                                            </p:graphicEl>
                                          </p:spTgt>
                                        </p:tgtEl>
                                        <p:attrNameLst>
                                          <p:attrName>style.visibility</p:attrName>
                                        </p:attrNameLst>
                                      </p:cBhvr>
                                      <p:to>
                                        <p:strVal val="visible"/>
                                      </p:to>
                                    </p:set>
                                    <p:animEffect transition="in" filter="fade">
                                      <p:cBhvr>
                                        <p:cTn id="32" dur="2000"/>
                                        <p:tgtEl>
                                          <p:spTgt spid="8">
                                            <p:graphicEl>
                                              <a:dgm id="{C20950FD-489A-4566-BD95-43951C50C7A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A0BC8A8A-7B80-4EC3-8940-0FE30341634B}"/>
                                            </p:graphicEl>
                                          </p:spTgt>
                                        </p:tgtEl>
                                        <p:attrNameLst>
                                          <p:attrName>style.visibility</p:attrName>
                                        </p:attrNameLst>
                                      </p:cBhvr>
                                      <p:to>
                                        <p:strVal val="visible"/>
                                      </p:to>
                                    </p:set>
                                    <p:animEffect transition="in" filter="fade">
                                      <p:cBhvr>
                                        <p:cTn id="37" dur="2000"/>
                                        <p:tgtEl>
                                          <p:spTgt spid="8">
                                            <p:graphicEl>
                                              <a:dgm id="{A0BC8A8A-7B80-4EC3-8940-0FE30341634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C6533561-0B4F-437D-9205-17ADCB1DD406}"/>
                                            </p:graphicEl>
                                          </p:spTgt>
                                        </p:tgtEl>
                                        <p:attrNameLst>
                                          <p:attrName>style.visibility</p:attrName>
                                        </p:attrNameLst>
                                      </p:cBhvr>
                                      <p:to>
                                        <p:strVal val="visible"/>
                                      </p:to>
                                    </p:set>
                                    <p:animEffect transition="in" filter="fade">
                                      <p:cBhvr>
                                        <p:cTn id="42" dur="2000"/>
                                        <p:tgtEl>
                                          <p:spTgt spid="8">
                                            <p:graphicEl>
                                              <a:dgm id="{C6533561-0B4F-437D-9205-17ADCB1DD40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C39C744B-CB9A-43A9-AB7F-6B675A9363DF}"/>
                                            </p:graphicEl>
                                          </p:spTgt>
                                        </p:tgtEl>
                                        <p:attrNameLst>
                                          <p:attrName>style.visibility</p:attrName>
                                        </p:attrNameLst>
                                      </p:cBhvr>
                                      <p:to>
                                        <p:strVal val="visible"/>
                                      </p:to>
                                    </p:set>
                                    <p:animEffect transition="in" filter="fade">
                                      <p:cBhvr>
                                        <p:cTn id="47" dur="2000"/>
                                        <p:tgtEl>
                                          <p:spTgt spid="8">
                                            <p:graphicEl>
                                              <a:dgm id="{C39C744B-CB9A-43A9-AB7F-6B675A9363D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2C61B55F-F3D3-4E9C-825F-372BE7A4B4B1}"/>
                                            </p:graphicEl>
                                          </p:spTgt>
                                        </p:tgtEl>
                                        <p:attrNameLst>
                                          <p:attrName>style.visibility</p:attrName>
                                        </p:attrNameLst>
                                      </p:cBhvr>
                                      <p:to>
                                        <p:strVal val="visible"/>
                                      </p:to>
                                    </p:set>
                                    <p:animEffect transition="in" filter="fade">
                                      <p:cBhvr>
                                        <p:cTn id="52" dur="2000"/>
                                        <p:tgtEl>
                                          <p:spTgt spid="8">
                                            <p:graphicEl>
                                              <a:dgm id="{2C61B55F-F3D3-4E9C-825F-372BE7A4B4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FCE1E6FE-60DB-443A-8B68-2A73E8D03D2F}"/>
                                            </p:graphicEl>
                                          </p:spTgt>
                                        </p:tgtEl>
                                        <p:attrNameLst>
                                          <p:attrName>style.visibility</p:attrName>
                                        </p:attrNameLst>
                                      </p:cBhvr>
                                      <p:to>
                                        <p:strVal val="visible"/>
                                      </p:to>
                                    </p:set>
                                    <p:animEffect transition="in" filter="fade">
                                      <p:cBhvr>
                                        <p:cTn id="57" dur="2000"/>
                                        <p:tgtEl>
                                          <p:spTgt spid="8">
                                            <p:graphicEl>
                                              <a:dgm id="{FCE1E6FE-60DB-443A-8B68-2A73E8D03D2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dgm id="{276FF119-234D-48BA-A854-D006C1A88879}"/>
                                            </p:graphicEl>
                                          </p:spTgt>
                                        </p:tgtEl>
                                        <p:attrNameLst>
                                          <p:attrName>style.visibility</p:attrName>
                                        </p:attrNameLst>
                                      </p:cBhvr>
                                      <p:to>
                                        <p:strVal val="visible"/>
                                      </p:to>
                                    </p:set>
                                    <p:animEffect transition="in" filter="fade">
                                      <p:cBhvr>
                                        <p:cTn id="62" dur="2000"/>
                                        <p:tgtEl>
                                          <p:spTgt spid="8">
                                            <p:graphicEl>
                                              <a:dgm id="{276FF119-234D-48BA-A854-D006C1A888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IV. PLAN OPERATIVO DE MARKETING</a:t>
            </a:r>
            <a:endParaRPr lang="es-EC" b="1" dirty="0"/>
          </a:p>
        </p:txBody>
      </p:sp>
      <p:sp>
        <p:nvSpPr>
          <p:cNvPr id="17559" name="Text Box 151"/>
          <p:cNvSpPr txBox="1">
            <a:spLocks noChangeArrowheads="1"/>
          </p:cNvSpPr>
          <p:nvPr/>
        </p:nvSpPr>
        <p:spPr bwMode="auto">
          <a:xfrm>
            <a:off x="-114300" y="-569913"/>
            <a:ext cx="2914650" cy="4635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endParaRPr>
          </a:p>
        </p:txBody>
      </p:sp>
      <p:graphicFrame>
        <p:nvGraphicFramePr>
          <p:cNvPr id="8" name="7 Diagrama"/>
          <p:cNvGraphicFramePr/>
          <p:nvPr/>
        </p:nvGraphicFramePr>
        <p:xfrm>
          <a:off x="1547664"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179512" y="764704"/>
            <a:ext cx="8784976" cy="646331"/>
          </a:xfrm>
          <a:prstGeom prst="rect">
            <a:avLst/>
          </a:prstGeom>
        </p:spPr>
        <p:txBody>
          <a:bodyPr wrap="square">
            <a:spAutoFit/>
          </a:bodyPr>
          <a:lstStyle/>
          <a:p>
            <a:pPr algn="r"/>
            <a:r>
              <a:rPr lang="es-EC" b="1" dirty="0" smtClean="0">
                <a:effectLst>
                  <a:reflection blurRad="6350" stA="55000" endA="300" endPos="45500" dir="5400000" sy="-100000" algn="bl" rotWithShape="0"/>
                </a:effectLst>
              </a:rPr>
              <a:t>OB. 4: </a:t>
            </a:r>
            <a:r>
              <a:rPr lang="es-ES" b="1" dirty="0" smtClean="0">
                <a:effectLst>
                  <a:reflection blurRad="6350" stA="55000" endA="300" endPos="45500" dir="5400000" sy="-100000" algn="bl" rotWithShape="0"/>
                </a:effectLst>
              </a:rPr>
              <a:t>REDUCIR DURANTE EL 2013 Y 2014 EL TIEMPO DE ENTREGA DE PEDIDOS GRANDES EN 48 HORAS</a:t>
            </a:r>
            <a:endParaRPr lang="es-EC" b="1" dirty="0" smtClean="0">
              <a:effectLst>
                <a:reflection blurRad="6350" stA="55000" endA="300" endPos="45500" dir="5400000" sy="-100000" algn="bl" rotWithShape="0"/>
              </a:effectLst>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8BA739C-E557-46D8-968F-7BFC915E12C4}"/>
                                            </p:graphicEl>
                                          </p:spTgt>
                                        </p:tgtEl>
                                        <p:attrNameLst>
                                          <p:attrName>style.visibility</p:attrName>
                                        </p:attrNameLst>
                                      </p:cBhvr>
                                      <p:to>
                                        <p:strVal val="visible"/>
                                      </p:to>
                                    </p:set>
                                    <p:animEffect transition="in" filter="fade">
                                      <p:cBhvr>
                                        <p:cTn id="7" dur="2000"/>
                                        <p:tgtEl>
                                          <p:spTgt spid="8">
                                            <p:graphicEl>
                                              <a:dgm id="{48BA739C-E557-46D8-968F-7BFC915E12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60FD711-C785-4DD2-A2D5-E6FE2A922E66}"/>
                                            </p:graphicEl>
                                          </p:spTgt>
                                        </p:tgtEl>
                                        <p:attrNameLst>
                                          <p:attrName>style.visibility</p:attrName>
                                        </p:attrNameLst>
                                      </p:cBhvr>
                                      <p:to>
                                        <p:strVal val="visible"/>
                                      </p:to>
                                    </p:set>
                                    <p:animEffect transition="in" filter="fade">
                                      <p:cBhvr>
                                        <p:cTn id="12" dur="2000"/>
                                        <p:tgtEl>
                                          <p:spTgt spid="8">
                                            <p:graphicEl>
                                              <a:dgm id="{960FD711-C785-4DD2-A2D5-E6FE2A922E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EBD4DA07-C3A2-4651-8CD1-E7125152C685}"/>
                                            </p:graphicEl>
                                          </p:spTgt>
                                        </p:tgtEl>
                                        <p:attrNameLst>
                                          <p:attrName>style.visibility</p:attrName>
                                        </p:attrNameLst>
                                      </p:cBhvr>
                                      <p:to>
                                        <p:strVal val="visible"/>
                                      </p:to>
                                    </p:set>
                                    <p:animEffect transition="in" filter="fade">
                                      <p:cBhvr>
                                        <p:cTn id="17" dur="2000"/>
                                        <p:tgtEl>
                                          <p:spTgt spid="8">
                                            <p:graphicEl>
                                              <a:dgm id="{EBD4DA07-C3A2-4651-8CD1-E7125152C68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77B37E12-6BBB-4D54-901F-F30C8A9BCDEF}"/>
                                            </p:graphicEl>
                                          </p:spTgt>
                                        </p:tgtEl>
                                        <p:attrNameLst>
                                          <p:attrName>style.visibility</p:attrName>
                                        </p:attrNameLst>
                                      </p:cBhvr>
                                      <p:to>
                                        <p:strVal val="visible"/>
                                      </p:to>
                                    </p:set>
                                    <p:animEffect transition="in" filter="fade">
                                      <p:cBhvr>
                                        <p:cTn id="22" dur="2000"/>
                                        <p:tgtEl>
                                          <p:spTgt spid="8">
                                            <p:graphicEl>
                                              <a:dgm id="{77B37E12-6BBB-4D54-901F-F30C8A9BCDE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20950FD-489A-4566-BD95-43951C50C7AD}"/>
                                            </p:graphicEl>
                                          </p:spTgt>
                                        </p:tgtEl>
                                        <p:attrNameLst>
                                          <p:attrName>style.visibility</p:attrName>
                                        </p:attrNameLst>
                                      </p:cBhvr>
                                      <p:to>
                                        <p:strVal val="visible"/>
                                      </p:to>
                                    </p:set>
                                    <p:animEffect transition="in" filter="fade">
                                      <p:cBhvr>
                                        <p:cTn id="27" dur="2000"/>
                                        <p:tgtEl>
                                          <p:spTgt spid="8">
                                            <p:graphicEl>
                                              <a:dgm id="{C20950FD-489A-4566-BD95-43951C50C7A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A0BC8A8A-7B80-4EC3-8940-0FE30341634B}"/>
                                            </p:graphicEl>
                                          </p:spTgt>
                                        </p:tgtEl>
                                        <p:attrNameLst>
                                          <p:attrName>style.visibility</p:attrName>
                                        </p:attrNameLst>
                                      </p:cBhvr>
                                      <p:to>
                                        <p:strVal val="visible"/>
                                      </p:to>
                                    </p:set>
                                    <p:animEffect transition="in" filter="fade">
                                      <p:cBhvr>
                                        <p:cTn id="32" dur="2000"/>
                                        <p:tgtEl>
                                          <p:spTgt spid="8">
                                            <p:graphicEl>
                                              <a:dgm id="{A0BC8A8A-7B80-4EC3-8940-0FE30341634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C39C744B-CB9A-43A9-AB7F-6B675A9363DF}"/>
                                            </p:graphicEl>
                                          </p:spTgt>
                                        </p:tgtEl>
                                        <p:attrNameLst>
                                          <p:attrName>style.visibility</p:attrName>
                                        </p:attrNameLst>
                                      </p:cBhvr>
                                      <p:to>
                                        <p:strVal val="visible"/>
                                      </p:to>
                                    </p:set>
                                    <p:animEffect transition="in" filter="fade">
                                      <p:cBhvr>
                                        <p:cTn id="37" dur="2000"/>
                                        <p:tgtEl>
                                          <p:spTgt spid="8">
                                            <p:graphicEl>
                                              <a:dgm id="{C39C744B-CB9A-43A9-AB7F-6B675A9363D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2C61B55F-F3D3-4E9C-825F-372BE7A4B4B1}"/>
                                            </p:graphicEl>
                                          </p:spTgt>
                                        </p:tgtEl>
                                        <p:attrNameLst>
                                          <p:attrName>style.visibility</p:attrName>
                                        </p:attrNameLst>
                                      </p:cBhvr>
                                      <p:to>
                                        <p:strVal val="visible"/>
                                      </p:to>
                                    </p:set>
                                    <p:animEffect transition="in" filter="fade">
                                      <p:cBhvr>
                                        <p:cTn id="42" dur="2000"/>
                                        <p:tgtEl>
                                          <p:spTgt spid="8">
                                            <p:graphicEl>
                                              <a:dgm id="{2C61B55F-F3D3-4E9C-825F-372BE7A4B4B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FCE1E6FE-60DB-443A-8B68-2A73E8D03D2F}"/>
                                            </p:graphicEl>
                                          </p:spTgt>
                                        </p:tgtEl>
                                        <p:attrNameLst>
                                          <p:attrName>style.visibility</p:attrName>
                                        </p:attrNameLst>
                                      </p:cBhvr>
                                      <p:to>
                                        <p:strVal val="visible"/>
                                      </p:to>
                                    </p:set>
                                    <p:animEffect transition="in" filter="fade">
                                      <p:cBhvr>
                                        <p:cTn id="47" dur="2000"/>
                                        <p:tgtEl>
                                          <p:spTgt spid="8">
                                            <p:graphicEl>
                                              <a:dgm id="{FCE1E6FE-60DB-443A-8B68-2A73E8D03D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980728"/>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EVALUACIÓN FINANCIERA DEL PLAN DE MARKETING</a:t>
            </a:r>
            <a:endParaRPr lang="es-ES" b="1" dirty="0">
              <a:effectLst>
                <a:reflection blurRad="6350" stA="55000" endA="300" endPos="45500" dir="5400000" sy="-100000" algn="bl" rotWithShape="0"/>
              </a:effectLst>
            </a:endParaRPr>
          </a:p>
        </p:txBody>
      </p:sp>
      <p:graphicFrame>
        <p:nvGraphicFramePr>
          <p:cNvPr id="5" name="4 Tabla"/>
          <p:cNvGraphicFramePr>
            <a:graphicFrameLocks noGrp="1"/>
          </p:cNvGraphicFramePr>
          <p:nvPr/>
        </p:nvGraphicFramePr>
        <p:xfrm>
          <a:off x="2267744" y="1412776"/>
          <a:ext cx="4033043" cy="4656921"/>
        </p:xfrm>
        <a:graphic>
          <a:graphicData uri="http://schemas.openxmlformats.org/drawingml/2006/table">
            <a:tbl>
              <a:tblPr/>
              <a:tblGrid>
                <a:gridCol w="2838116"/>
                <a:gridCol w="1194927"/>
              </a:tblGrid>
              <a:tr h="240369">
                <a:tc>
                  <a:txBody>
                    <a:bodyPr/>
                    <a:lstStyle/>
                    <a:p>
                      <a:pPr algn="ctr">
                        <a:lnSpc>
                          <a:spcPct val="115000"/>
                        </a:lnSpc>
                        <a:spcAft>
                          <a:spcPts val="0"/>
                        </a:spcAft>
                      </a:pPr>
                      <a:r>
                        <a:rPr lang="es-EC" sz="1100" b="1" dirty="0" smtClean="0">
                          <a:solidFill>
                            <a:srgbClr val="000000"/>
                          </a:solidFill>
                          <a:latin typeface="Times New Roman"/>
                          <a:ea typeface="Times New Roman"/>
                          <a:cs typeface="Times New Roman"/>
                        </a:rPr>
                        <a:t>OBJETIVOS</a:t>
                      </a:r>
                      <a:endParaRPr lang="es-EC" sz="1000" dirty="0">
                        <a:latin typeface="Calibri"/>
                        <a:ea typeface="Times New Roman"/>
                        <a:cs typeface="Times New Roman"/>
                      </a:endParaRPr>
                    </a:p>
                  </a:txBody>
                  <a:tcPr marL="41039" marR="41039"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es-EC" sz="1100" b="1" dirty="0" smtClean="0">
                          <a:solidFill>
                            <a:srgbClr val="000000"/>
                          </a:solidFill>
                          <a:latin typeface="Times New Roman"/>
                          <a:ea typeface="Times New Roman"/>
                          <a:cs typeface="Times New Roman"/>
                        </a:rPr>
                        <a:t>VALOR</a:t>
                      </a:r>
                      <a:endParaRPr lang="es-EC" sz="1000" dirty="0">
                        <a:latin typeface="Calibri"/>
                        <a:ea typeface="Times New Roman"/>
                        <a:cs typeface="Times New Roman"/>
                      </a:endParaRPr>
                    </a:p>
                  </a:txBody>
                  <a:tcPr marL="41039" marR="41039"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469599">
                <a:tc>
                  <a:txBody>
                    <a:bodyPr/>
                    <a:lstStyle/>
                    <a:p>
                      <a:pPr algn="ctr">
                        <a:lnSpc>
                          <a:spcPct val="115000"/>
                        </a:lnSpc>
                        <a:spcAft>
                          <a:spcPts val="0"/>
                        </a:spcAft>
                      </a:pPr>
                      <a:r>
                        <a:rPr lang="es-EC" sz="1800" kern="1200" dirty="0" smtClean="0">
                          <a:solidFill>
                            <a:schemeClr val="tx1"/>
                          </a:solidFill>
                          <a:latin typeface="+mn-lt"/>
                          <a:ea typeface="+mn-ea"/>
                          <a:cs typeface="+mn-cs"/>
                        </a:rPr>
                        <a:t>Incrementar el nivel de ventas en un  6% anual</a:t>
                      </a:r>
                      <a:endParaRPr lang="es-EC" sz="1000" dirty="0">
                        <a:latin typeface="Calibri"/>
                        <a:ea typeface="Times New Roman"/>
                        <a:cs typeface="Times New Roman"/>
                      </a:endParaRPr>
                    </a:p>
                  </a:txBody>
                  <a:tcPr marL="41039" marR="41039"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kern="1200" dirty="0" smtClean="0">
                          <a:solidFill>
                            <a:schemeClr val="tx1"/>
                          </a:solidFill>
                          <a:latin typeface="+mn-lt"/>
                          <a:ea typeface="+mn-ea"/>
                          <a:cs typeface="+mn-cs"/>
                        </a:rPr>
                        <a:t>$19.850,00</a:t>
                      </a:r>
                      <a:endParaRPr lang="es-EC" sz="1800" kern="1200" dirty="0">
                        <a:solidFill>
                          <a:schemeClr val="tx1"/>
                        </a:solidFill>
                        <a:latin typeface="+mn-lt"/>
                        <a:ea typeface="+mn-ea"/>
                        <a:cs typeface="+mn-cs"/>
                      </a:endParaRPr>
                    </a:p>
                  </a:txBody>
                  <a:tcPr marL="41039" marR="41039"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69">
                <a:tc>
                  <a:txBody>
                    <a:bodyPr/>
                    <a:lstStyle/>
                    <a:p>
                      <a:pPr algn="ctr">
                        <a:lnSpc>
                          <a:spcPct val="115000"/>
                        </a:lnSpc>
                        <a:spcAft>
                          <a:spcPts val="0"/>
                        </a:spcAft>
                      </a:pPr>
                      <a:r>
                        <a:rPr lang="es-EC" sz="1800" kern="1200" dirty="0" smtClean="0">
                          <a:solidFill>
                            <a:schemeClr val="tx1"/>
                          </a:solidFill>
                          <a:latin typeface="+mn-lt"/>
                          <a:ea typeface="+mn-ea"/>
                          <a:cs typeface="+mn-cs"/>
                        </a:rPr>
                        <a:t>Incrementar el atractivo de los puntos de venta en un 30%, durante el 2013</a:t>
                      </a:r>
                      <a:endParaRPr lang="es-EC" sz="1800" kern="1200" dirty="0">
                        <a:solidFill>
                          <a:schemeClr val="tx1"/>
                        </a:solidFill>
                        <a:latin typeface="+mn-lt"/>
                        <a:ea typeface="+mn-ea"/>
                        <a:cs typeface="+mn-cs"/>
                      </a:endParaRPr>
                    </a:p>
                  </a:txBody>
                  <a:tcPr marL="41039" marR="41039"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kern="1200" dirty="0" smtClean="0">
                          <a:solidFill>
                            <a:schemeClr val="tx1"/>
                          </a:solidFill>
                          <a:latin typeface="+mn-lt"/>
                          <a:ea typeface="+mn-ea"/>
                          <a:cs typeface="+mn-cs"/>
                        </a:rPr>
                        <a:t>$14.950,00</a:t>
                      </a:r>
                      <a:endParaRPr lang="es-EC" sz="1800" kern="1200" dirty="0">
                        <a:solidFill>
                          <a:schemeClr val="tx1"/>
                        </a:solidFill>
                        <a:latin typeface="+mn-lt"/>
                        <a:ea typeface="+mn-ea"/>
                        <a:cs typeface="+mn-cs"/>
                      </a:endParaRPr>
                    </a:p>
                  </a:txBody>
                  <a:tcPr marL="41039" marR="41039"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99">
                <a:tc>
                  <a:txBody>
                    <a:bodyPr/>
                    <a:lstStyle/>
                    <a:p>
                      <a:pPr algn="ctr">
                        <a:lnSpc>
                          <a:spcPct val="115000"/>
                        </a:lnSpc>
                        <a:spcAft>
                          <a:spcPts val="0"/>
                        </a:spcAft>
                      </a:pPr>
                      <a:r>
                        <a:rPr lang="es-EC" sz="1800" kern="1200" dirty="0" smtClean="0">
                          <a:solidFill>
                            <a:schemeClr val="tx1"/>
                          </a:solidFill>
                          <a:latin typeface="+mn-lt"/>
                          <a:ea typeface="+mn-ea"/>
                          <a:cs typeface="+mn-cs"/>
                        </a:rPr>
                        <a:t>Desarrollar un programa de motivación al recurso humano, mejorando su nivel de servicio diferenciado en un 50%, durante el 2013</a:t>
                      </a:r>
                      <a:endParaRPr lang="es-EC" sz="1000" dirty="0">
                        <a:latin typeface="Calibri"/>
                        <a:ea typeface="Times New Roman"/>
                        <a:cs typeface="Times New Roman"/>
                      </a:endParaRPr>
                    </a:p>
                  </a:txBody>
                  <a:tcPr marL="41039" marR="41039"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kern="1200" dirty="0" smtClean="0">
                          <a:solidFill>
                            <a:schemeClr val="tx1"/>
                          </a:solidFill>
                          <a:latin typeface="+mn-lt"/>
                          <a:ea typeface="+mn-ea"/>
                          <a:cs typeface="+mn-cs"/>
                        </a:rPr>
                        <a:t>$4.190,00</a:t>
                      </a:r>
                      <a:endParaRPr lang="es-EC" sz="1800" kern="1200" dirty="0">
                        <a:solidFill>
                          <a:schemeClr val="tx1"/>
                        </a:solidFill>
                        <a:latin typeface="+mn-lt"/>
                        <a:ea typeface="+mn-ea"/>
                        <a:cs typeface="+mn-cs"/>
                      </a:endParaRPr>
                    </a:p>
                  </a:txBody>
                  <a:tcPr marL="41039" marR="41039"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69">
                <a:tc>
                  <a:txBody>
                    <a:bodyPr/>
                    <a:lstStyle/>
                    <a:p>
                      <a:pPr algn="ctr">
                        <a:lnSpc>
                          <a:spcPct val="115000"/>
                        </a:lnSpc>
                        <a:spcAft>
                          <a:spcPts val="0"/>
                        </a:spcAft>
                      </a:pPr>
                      <a:r>
                        <a:rPr lang="es-ES" sz="1800" kern="1200" dirty="0" smtClean="0">
                          <a:solidFill>
                            <a:schemeClr val="tx1"/>
                          </a:solidFill>
                          <a:latin typeface="+mn-lt"/>
                          <a:ea typeface="+mn-ea"/>
                          <a:cs typeface="+mn-cs"/>
                        </a:rPr>
                        <a:t>Reducir durante el 2013 y 2014 el tiempo de entrega de pedidos grandes en 48 horas</a:t>
                      </a:r>
                      <a:endParaRPr lang="es-EC" sz="1000" dirty="0">
                        <a:latin typeface="Calibri"/>
                        <a:ea typeface="Times New Roman"/>
                        <a:cs typeface="Times New Roman"/>
                      </a:endParaRPr>
                    </a:p>
                  </a:txBody>
                  <a:tcPr marL="41039" marR="41039"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800" kern="1200" dirty="0" smtClean="0">
                          <a:solidFill>
                            <a:schemeClr val="tx1"/>
                          </a:solidFill>
                          <a:latin typeface="+mn-lt"/>
                          <a:ea typeface="+mn-ea"/>
                          <a:cs typeface="+mn-cs"/>
                        </a:rPr>
                        <a:t>$2.460,00</a:t>
                      </a:r>
                      <a:endParaRPr lang="es-EC" sz="1800" kern="1200" dirty="0">
                        <a:solidFill>
                          <a:schemeClr val="tx1"/>
                        </a:solidFill>
                        <a:latin typeface="+mn-lt"/>
                        <a:ea typeface="+mn-ea"/>
                        <a:cs typeface="+mn-cs"/>
                      </a:endParaRPr>
                    </a:p>
                  </a:txBody>
                  <a:tcPr marL="41039" marR="41039"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69">
                <a:tc>
                  <a:txBody>
                    <a:bodyPr/>
                    <a:lstStyle/>
                    <a:p>
                      <a:pPr algn="ctr">
                        <a:lnSpc>
                          <a:spcPct val="115000"/>
                        </a:lnSpc>
                        <a:spcAft>
                          <a:spcPts val="0"/>
                        </a:spcAft>
                      </a:pPr>
                      <a:r>
                        <a:rPr lang="es-EC" sz="1800" b="1" kern="1200">
                          <a:solidFill>
                            <a:schemeClr val="tx1"/>
                          </a:solidFill>
                          <a:latin typeface="+mn-lt"/>
                          <a:ea typeface="+mn-ea"/>
                          <a:cs typeface="+mn-cs"/>
                        </a:rPr>
                        <a:t>TOTAL</a:t>
                      </a:r>
                    </a:p>
                  </a:txBody>
                  <a:tcPr marL="41039" marR="41039" marT="0" marB="0" anchor="ctr">
                    <a:lnL w="762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solidFill>
                      <a:srgbClr val="D6E3BC"/>
                    </a:solidFill>
                  </a:tcPr>
                </a:tc>
                <a:tc>
                  <a:txBody>
                    <a:bodyPr/>
                    <a:lstStyle/>
                    <a:p>
                      <a:pPr>
                        <a:lnSpc>
                          <a:spcPct val="115000"/>
                        </a:lnSpc>
                        <a:spcAft>
                          <a:spcPts val="0"/>
                        </a:spcAft>
                      </a:pPr>
                      <a:r>
                        <a:rPr lang="es-EC" sz="1800" b="1" kern="1200" dirty="0" smtClean="0">
                          <a:solidFill>
                            <a:schemeClr val="tx1"/>
                          </a:solidFill>
                          <a:latin typeface="+mn-lt"/>
                          <a:ea typeface="+mn-ea"/>
                          <a:cs typeface="+mn-cs"/>
                        </a:rPr>
                        <a:t>$41.450,00</a:t>
                      </a:r>
                      <a:endParaRPr lang="es-EC" sz="1800" b="1" kern="1200" dirty="0">
                        <a:solidFill>
                          <a:schemeClr val="tx1"/>
                        </a:solidFill>
                        <a:latin typeface="+mn-lt"/>
                        <a:ea typeface="+mn-ea"/>
                        <a:cs typeface="+mn-cs"/>
                      </a:endParaRPr>
                    </a:p>
                  </a:txBody>
                  <a:tcPr marL="41039" marR="41039" marT="0" marB="0" anchor="ctr">
                    <a:lnL w="12700" cap="flat" cmpd="sng"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solidFill>
                      <a:srgbClr val="D6E3BC"/>
                    </a:solidFill>
                  </a:tcPr>
                </a:tc>
              </a:tr>
            </a:tbl>
          </a:graphicData>
        </a:graphic>
      </p:graphicFrame>
      <p:sp>
        <p:nvSpPr>
          <p:cNvPr id="27701" name="5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V. </a:t>
            </a:r>
            <a:r>
              <a:rPr lang="es-EC" b="1" dirty="0"/>
              <a:t>ANÁLISIS </a:t>
            </a:r>
            <a:r>
              <a:rPr lang="es-EC" b="1" dirty="0" smtClean="0"/>
              <a:t>ECONÓMICO FINANCIERO</a:t>
            </a:r>
            <a:endParaRPr lang="es-EC" b="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20688"/>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PUNTO DE EQUILIBRIO</a:t>
            </a:r>
            <a:endParaRPr lang="es-ES" b="1" dirty="0">
              <a:effectLst>
                <a:reflection blurRad="6350" stA="55000" endA="300" endPos="45500" dir="5400000" sy="-100000" algn="bl" rotWithShape="0"/>
              </a:effectLst>
            </a:endParaRPr>
          </a:p>
        </p:txBody>
      </p:sp>
      <p:sp>
        <p:nvSpPr>
          <p:cNvPr id="27701" name="5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V. </a:t>
            </a:r>
            <a:r>
              <a:rPr lang="es-EC" b="1" dirty="0"/>
              <a:t>ANÁLISIS </a:t>
            </a:r>
            <a:r>
              <a:rPr lang="es-EC" b="1" dirty="0" smtClean="0"/>
              <a:t>ECONÓMICO FINANCIERO</a:t>
            </a:r>
            <a:endParaRPr lang="es-EC" b="1" dirty="0"/>
          </a:p>
        </p:txBody>
      </p:sp>
      <p:pic>
        <p:nvPicPr>
          <p:cNvPr id="57346" name="Picture 2"/>
          <p:cNvPicPr>
            <a:picLocks noChangeAspect="1" noChangeArrowheads="1"/>
          </p:cNvPicPr>
          <p:nvPr/>
        </p:nvPicPr>
        <p:blipFill>
          <a:blip r:embed="rId2" cstate="print"/>
          <a:srcRect/>
          <a:stretch>
            <a:fillRect/>
          </a:stretch>
        </p:blipFill>
        <p:spPr bwMode="auto">
          <a:xfrm>
            <a:off x="179512" y="1124743"/>
            <a:ext cx="6408712" cy="1749713"/>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7236296" y="1196752"/>
            <a:ext cx="1542070" cy="1368152"/>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395536" y="3429000"/>
            <a:ext cx="1584176" cy="1285708"/>
          </a:xfrm>
          <a:prstGeom prst="rect">
            <a:avLst/>
          </a:prstGeom>
          <a:noFill/>
          <a:ln w="9525">
            <a:noFill/>
            <a:miter lim="800000"/>
            <a:headEnd/>
            <a:tailEnd/>
          </a:ln>
        </p:spPr>
      </p:pic>
      <p:graphicFrame>
        <p:nvGraphicFramePr>
          <p:cNvPr id="8" name="7 Gráfico"/>
          <p:cNvGraphicFramePr/>
          <p:nvPr/>
        </p:nvGraphicFramePr>
        <p:xfrm>
          <a:off x="2627784" y="2996952"/>
          <a:ext cx="47244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2" dur="5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22"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980728"/>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FLUJO DE CAJA PROYECTADO</a:t>
            </a:r>
            <a:endParaRPr lang="es-ES" b="1" dirty="0">
              <a:effectLst>
                <a:reflection blurRad="6350" stA="55000" endA="300" endPos="45500" dir="5400000" sy="-100000" algn="bl" rotWithShape="0"/>
              </a:effectLst>
            </a:endParaRPr>
          </a:p>
        </p:txBody>
      </p:sp>
      <p:sp>
        <p:nvSpPr>
          <p:cNvPr id="27701" name="5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V. </a:t>
            </a:r>
            <a:r>
              <a:rPr lang="es-EC" b="1" dirty="0"/>
              <a:t>ANÁLISIS </a:t>
            </a:r>
            <a:r>
              <a:rPr lang="es-EC" b="1" dirty="0" smtClean="0"/>
              <a:t>ECONÓMICO FINANCIERO</a:t>
            </a:r>
            <a:endParaRPr lang="es-EC" b="1" dirty="0"/>
          </a:p>
        </p:txBody>
      </p:sp>
      <p:pic>
        <p:nvPicPr>
          <p:cNvPr id="51202" name="Picture 2"/>
          <p:cNvPicPr>
            <a:picLocks noChangeAspect="1" noChangeArrowheads="1"/>
          </p:cNvPicPr>
          <p:nvPr/>
        </p:nvPicPr>
        <p:blipFill>
          <a:blip r:embed="rId2" cstate="print"/>
          <a:srcRect/>
          <a:stretch>
            <a:fillRect/>
          </a:stretch>
        </p:blipFill>
        <p:spPr bwMode="auto">
          <a:xfrm>
            <a:off x="1403647" y="1556792"/>
            <a:ext cx="7124427" cy="396044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down)">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980728"/>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RELACIÓN COSTO BENEFICIO</a:t>
            </a:r>
            <a:endParaRPr lang="es-ES" b="1" dirty="0">
              <a:effectLst>
                <a:reflection blurRad="6350" stA="55000" endA="300" endPos="45500" dir="5400000" sy="-100000" algn="bl" rotWithShape="0"/>
              </a:effectLst>
            </a:endParaRPr>
          </a:p>
        </p:txBody>
      </p:sp>
      <p:sp>
        <p:nvSpPr>
          <p:cNvPr id="27701" name="5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V. </a:t>
            </a:r>
            <a:r>
              <a:rPr lang="es-EC" b="1" dirty="0"/>
              <a:t>ANÁLISIS </a:t>
            </a:r>
            <a:r>
              <a:rPr lang="es-EC" b="1" dirty="0" smtClean="0"/>
              <a:t>ECONÓMICO FINANCIERO</a:t>
            </a:r>
            <a:endParaRPr lang="es-EC" b="1" dirty="0"/>
          </a:p>
        </p:txBody>
      </p:sp>
      <p:pic>
        <p:nvPicPr>
          <p:cNvPr id="56321" name="Picture 1"/>
          <p:cNvPicPr>
            <a:picLocks noChangeAspect="1" noChangeArrowheads="1"/>
          </p:cNvPicPr>
          <p:nvPr/>
        </p:nvPicPr>
        <p:blipFill>
          <a:blip r:embed="rId2" cstate="print"/>
          <a:srcRect/>
          <a:stretch>
            <a:fillRect/>
          </a:stretch>
        </p:blipFill>
        <p:spPr bwMode="auto">
          <a:xfrm>
            <a:off x="3203848" y="1844824"/>
            <a:ext cx="2572152" cy="2450951"/>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wipe(down)">
                                      <p:cBhvr>
                                        <p:cTn id="7"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srcRect/>
          <a:stretch>
            <a:fillRect/>
          </a:stretch>
        </p:blipFill>
        <p:spPr bwMode="auto">
          <a:xfrm>
            <a:off x="2699792" y="2492896"/>
            <a:ext cx="4040070" cy="3752850"/>
          </a:xfrm>
          <a:prstGeom prst="rect">
            <a:avLst/>
          </a:prstGeom>
          <a:noFill/>
          <a:ln w="9525">
            <a:noFill/>
            <a:miter lim="800000"/>
            <a:headEnd/>
            <a:tailEnd/>
          </a:ln>
        </p:spPr>
      </p:pic>
      <p:sp>
        <p:nvSpPr>
          <p:cNvPr id="6147"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a:t>I. GENERALIDADES</a:t>
            </a:r>
          </a:p>
        </p:txBody>
      </p:sp>
      <p:graphicFrame>
        <p:nvGraphicFramePr>
          <p:cNvPr id="5" name="4 Diagrama"/>
          <p:cNvGraphicFramePr/>
          <p:nvPr/>
        </p:nvGraphicFramePr>
        <p:xfrm>
          <a:off x="395536" y="0"/>
          <a:ext cx="8424936"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0" name="Picture 2" descr="art-0162.gif (42898 bytes)"/>
          <p:cNvPicPr>
            <a:picLocks noChangeAspect="1" noChangeArrowheads="1" noCrop="1"/>
          </p:cNvPicPr>
          <p:nvPr/>
        </p:nvPicPr>
        <p:blipFill>
          <a:blip r:embed="rId8" cstate="print"/>
          <a:srcRect/>
          <a:stretch>
            <a:fillRect/>
          </a:stretch>
        </p:blipFill>
        <p:spPr bwMode="auto">
          <a:xfrm>
            <a:off x="5580112" y="2852936"/>
            <a:ext cx="952500" cy="95250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980728"/>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EVALUACIÓN FINANCIERA</a:t>
            </a:r>
            <a:endParaRPr lang="es-ES" b="1" dirty="0">
              <a:effectLst>
                <a:reflection blurRad="6350" stA="55000" endA="300" endPos="45500" dir="5400000" sy="-100000" algn="bl" rotWithShape="0"/>
              </a:effectLst>
            </a:endParaRPr>
          </a:p>
        </p:txBody>
      </p:sp>
      <p:sp>
        <p:nvSpPr>
          <p:cNvPr id="27701" name="5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V. </a:t>
            </a:r>
            <a:r>
              <a:rPr lang="es-EC" b="1" dirty="0"/>
              <a:t>ANÁLISIS </a:t>
            </a:r>
            <a:r>
              <a:rPr lang="es-EC" b="1" dirty="0" smtClean="0"/>
              <a:t>ECONÓMICO FINANCIERO</a:t>
            </a:r>
            <a:endParaRPr lang="es-EC" b="1" dirty="0"/>
          </a:p>
        </p:txBody>
      </p:sp>
      <p:pic>
        <p:nvPicPr>
          <p:cNvPr id="55298" name="Picture 2"/>
          <p:cNvPicPr>
            <a:picLocks noChangeAspect="1" noChangeArrowheads="1"/>
          </p:cNvPicPr>
          <p:nvPr/>
        </p:nvPicPr>
        <p:blipFill>
          <a:blip r:embed="rId2" cstate="print"/>
          <a:srcRect/>
          <a:stretch>
            <a:fillRect/>
          </a:stretch>
        </p:blipFill>
        <p:spPr bwMode="auto">
          <a:xfrm>
            <a:off x="1691680" y="2348880"/>
            <a:ext cx="6042365" cy="1728192"/>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836712"/>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CONCLUSIONES</a:t>
            </a:r>
            <a:endParaRPr lang="es-ES" b="1" dirty="0">
              <a:effectLst>
                <a:reflection blurRad="6350" stA="55000" endA="300" endPos="45500" dir="5400000" sy="-100000" algn="bl" rotWithShape="0"/>
              </a:effectLst>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46D61387-1F42-420F-B43B-49F9B634166A}"/>
                                            </p:graphicEl>
                                          </p:spTgt>
                                        </p:tgtEl>
                                        <p:attrNameLst>
                                          <p:attrName>style.visibility</p:attrName>
                                        </p:attrNameLst>
                                      </p:cBhvr>
                                      <p:to>
                                        <p:strVal val="visible"/>
                                      </p:to>
                                    </p:set>
                                    <p:animEffect transition="in" filter="wipe(down)">
                                      <p:cBhvr>
                                        <p:cTn id="7" dur="500"/>
                                        <p:tgtEl>
                                          <p:spTgt spid="5">
                                            <p:graphicEl>
                                              <a:dgm id="{46D61387-1F42-420F-B43B-49F9B63416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A99F8C78-B1F9-4722-804B-6350FEE15CE4}"/>
                                            </p:graphicEl>
                                          </p:spTgt>
                                        </p:tgtEl>
                                        <p:attrNameLst>
                                          <p:attrName>style.visibility</p:attrName>
                                        </p:attrNameLst>
                                      </p:cBhvr>
                                      <p:to>
                                        <p:strVal val="visible"/>
                                      </p:to>
                                    </p:set>
                                    <p:animEffect transition="in" filter="wipe(down)">
                                      <p:cBhvr>
                                        <p:cTn id="12" dur="500"/>
                                        <p:tgtEl>
                                          <p:spTgt spid="5">
                                            <p:graphicEl>
                                              <a:dgm id="{A99F8C78-B1F9-4722-804B-6350FEE15CE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7A28D82F-FDB1-4ADB-96EF-47297F787F28}"/>
                                            </p:graphicEl>
                                          </p:spTgt>
                                        </p:tgtEl>
                                        <p:attrNameLst>
                                          <p:attrName>style.visibility</p:attrName>
                                        </p:attrNameLst>
                                      </p:cBhvr>
                                      <p:to>
                                        <p:strVal val="visible"/>
                                      </p:to>
                                    </p:set>
                                    <p:animEffect transition="in" filter="wipe(down)">
                                      <p:cBhvr>
                                        <p:cTn id="15" dur="500"/>
                                        <p:tgtEl>
                                          <p:spTgt spid="5">
                                            <p:graphicEl>
                                              <a:dgm id="{7A28D82F-FDB1-4ADB-96EF-47297F787F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836712"/>
            <a:ext cx="7286677" cy="369332"/>
          </a:xfrm>
          <a:prstGeom prst="rect">
            <a:avLst/>
          </a:prstGeom>
          <a:noFill/>
        </p:spPr>
        <p:txBody>
          <a:bodyPr>
            <a:spAutoFit/>
          </a:bodyPr>
          <a:lstStyle/>
          <a:p>
            <a:pPr algn="ctr">
              <a:defRPr/>
            </a:pPr>
            <a:r>
              <a:rPr lang="es-ES" b="1" dirty="0" smtClean="0">
                <a:effectLst>
                  <a:reflection blurRad="6350" stA="55000" endA="300" endPos="45500" dir="5400000" sy="-100000" algn="bl" rotWithShape="0"/>
                </a:effectLst>
              </a:rPr>
              <a:t>RECOMENDACIONES</a:t>
            </a:r>
            <a:endParaRPr lang="es-ES" b="1" dirty="0">
              <a:effectLst>
                <a:reflection blurRad="6350" stA="55000" endA="300" endPos="45500" dir="5400000" sy="-100000" algn="bl" rotWithShape="0"/>
              </a:effectLst>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4DF7EB8-9EC4-49CE-B685-DF60A5765993}"/>
                                            </p:graphicEl>
                                          </p:spTgt>
                                        </p:tgtEl>
                                        <p:attrNameLst>
                                          <p:attrName>style.visibility</p:attrName>
                                        </p:attrNameLst>
                                      </p:cBhvr>
                                      <p:to>
                                        <p:strVal val="visible"/>
                                      </p:to>
                                    </p:set>
                                    <p:animEffect transition="in" filter="fade">
                                      <p:cBhvr>
                                        <p:cTn id="7" dur="2000"/>
                                        <p:tgtEl>
                                          <p:spTgt spid="5">
                                            <p:graphicEl>
                                              <a:dgm id="{14DF7EB8-9EC4-49CE-B685-DF60A576599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3DE3D2C-A02E-4F3F-9008-39BD1B93A9B1}"/>
                                            </p:graphicEl>
                                          </p:spTgt>
                                        </p:tgtEl>
                                        <p:attrNameLst>
                                          <p:attrName>style.visibility</p:attrName>
                                        </p:attrNameLst>
                                      </p:cBhvr>
                                      <p:to>
                                        <p:strVal val="visible"/>
                                      </p:to>
                                    </p:set>
                                    <p:animEffect transition="in" filter="fade">
                                      <p:cBhvr>
                                        <p:cTn id="12" dur="2000"/>
                                        <p:tgtEl>
                                          <p:spTgt spid="5">
                                            <p:graphicEl>
                                              <a:dgm id="{53DE3D2C-A02E-4F3F-9008-39BD1B93A9B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0726CD55-1200-4240-A486-56E98509446A}"/>
                                            </p:graphicEl>
                                          </p:spTgt>
                                        </p:tgtEl>
                                        <p:attrNameLst>
                                          <p:attrName>style.visibility</p:attrName>
                                        </p:attrNameLst>
                                      </p:cBhvr>
                                      <p:to>
                                        <p:strVal val="visible"/>
                                      </p:to>
                                    </p:set>
                                    <p:animEffect transition="in" filter="fade">
                                      <p:cBhvr>
                                        <p:cTn id="15" dur="2000"/>
                                        <p:tgtEl>
                                          <p:spTgt spid="5">
                                            <p:graphicEl>
                                              <a:dgm id="{0726CD55-1200-4240-A486-56E9850944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CuadroTexto"/>
          <p:cNvSpPr txBox="1"/>
          <p:nvPr/>
        </p:nvSpPr>
        <p:spPr>
          <a:xfrm>
            <a:off x="1979712" y="4221088"/>
            <a:ext cx="4824536" cy="954107"/>
          </a:xfrm>
          <a:prstGeom prst="rect">
            <a:avLst/>
          </a:prstGeom>
          <a:noFill/>
        </p:spPr>
        <p:txBody>
          <a:bodyPr wrap="square" rtlCol="0">
            <a:spAutoFit/>
          </a:bodyPr>
          <a:lstStyle/>
          <a:p>
            <a:r>
              <a:rPr lang="es-EC" sz="2800" b="1" dirty="0" smtClean="0">
                <a:solidFill>
                  <a:srgbClr val="FF0000"/>
                </a:solidFill>
                <a:latin typeface="Biondi" pitchFamily="2" charset="0"/>
              </a:rPr>
              <a:t>Calidad a precio bajo</a:t>
            </a:r>
            <a:endParaRPr lang="es-EC" sz="2800" dirty="0" smtClean="0">
              <a:solidFill>
                <a:srgbClr val="FF0000"/>
              </a:solidFill>
              <a:latin typeface="Biondi" pitchFamily="2" charset="0"/>
            </a:endParaRPr>
          </a:p>
          <a:p>
            <a:endParaRPr lang="es-EC" sz="2800" dirty="0">
              <a:solidFill>
                <a:srgbClr val="FF0000"/>
              </a:solidFill>
              <a:latin typeface="Biondi" pitchFamily="2" charset="0"/>
            </a:endParaRPr>
          </a:p>
        </p:txBody>
      </p:sp>
      <p:pic>
        <p:nvPicPr>
          <p:cNvPr id="1056" name="Picture 32" descr="http://www.canalgif.net/Gifs-animados/Hogar/Utensilios-de-cocina/Imagen-animada-Utensilio-de-cocina-51.gif"/>
          <p:cNvPicPr>
            <a:picLocks noChangeAspect="1" noChangeArrowheads="1" noCrop="1"/>
          </p:cNvPicPr>
          <p:nvPr/>
        </p:nvPicPr>
        <p:blipFill>
          <a:blip r:embed="rId3" cstate="print"/>
          <a:srcRect/>
          <a:stretch>
            <a:fillRect/>
          </a:stretch>
        </p:blipFill>
        <p:spPr bwMode="auto">
          <a:xfrm>
            <a:off x="3923928" y="5301208"/>
            <a:ext cx="952500" cy="952500"/>
          </a:xfrm>
          <a:prstGeom prst="rect">
            <a:avLst/>
          </a:prstGeom>
          <a:noFill/>
        </p:spPr>
      </p:pic>
      <p:pic>
        <p:nvPicPr>
          <p:cNvPr id="4" name="3 Imagen" descr="H:\JIMÉNEZ MOREIRA\Imagen\logo negro.jpg"/>
          <p:cNvPicPr/>
          <p:nvPr/>
        </p:nvPicPr>
        <p:blipFill>
          <a:blip r:embed="rId4" cstate="print"/>
          <a:srcRect/>
          <a:stretch>
            <a:fillRect/>
          </a:stretch>
        </p:blipFill>
        <p:spPr bwMode="auto">
          <a:xfrm>
            <a:off x="2339752" y="1484784"/>
            <a:ext cx="388843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C:\Users\user\Documents\Almacén\HQ\DSC_0018b.jpg"/>
          <p:cNvPicPr/>
          <p:nvPr/>
        </p:nvPicPr>
        <p:blipFill>
          <a:blip r:embed="rId2" cstate="print"/>
          <a:srcRect/>
          <a:stretch>
            <a:fillRect/>
          </a:stretch>
        </p:blipFill>
        <p:spPr bwMode="auto">
          <a:xfrm>
            <a:off x="2987824" y="1268760"/>
            <a:ext cx="2448272" cy="1512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2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smtClean="0"/>
              <a:t>I. GENERALIDADES</a:t>
            </a:r>
            <a:endParaRPr lang="es-EC" b="1" dirty="0"/>
          </a:p>
        </p:txBody>
      </p:sp>
      <p:pic>
        <p:nvPicPr>
          <p:cNvPr id="8" name="7 Imagen" descr="D:\HQ\DSC_0023.jpg"/>
          <p:cNvPicPr/>
          <p:nvPr/>
        </p:nvPicPr>
        <p:blipFill>
          <a:blip r:embed="rId3" cstate="print"/>
          <a:srcRect/>
          <a:stretch>
            <a:fillRect/>
          </a:stretch>
        </p:blipFill>
        <p:spPr bwMode="auto">
          <a:xfrm>
            <a:off x="5076056" y="1268760"/>
            <a:ext cx="2304256" cy="15119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8 Imagen" descr="C:\Users\user\Documents\Almacén\HQ\DSC_0056.jpg"/>
          <p:cNvPicPr/>
          <p:nvPr/>
        </p:nvPicPr>
        <p:blipFill>
          <a:blip r:embed="rId4" cstate="print"/>
          <a:srcRect/>
          <a:stretch>
            <a:fillRect/>
          </a:stretch>
        </p:blipFill>
        <p:spPr bwMode="auto">
          <a:xfrm>
            <a:off x="1475656" y="1268760"/>
            <a:ext cx="1800200" cy="1512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6 Imagen" descr="C:\Users\user\Documents\Almacén\HQ\DSC_0028.jpg"/>
          <p:cNvPicPr/>
          <p:nvPr/>
        </p:nvPicPr>
        <p:blipFill>
          <a:blip r:embed="rId5" cstate="print"/>
          <a:srcRect/>
          <a:stretch>
            <a:fillRect/>
          </a:stretch>
        </p:blipFill>
        <p:spPr bwMode="auto">
          <a:xfrm>
            <a:off x="7127776" y="1268760"/>
            <a:ext cx="2016224" cy="1512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10 Rectángulo"/>
          <p:cNvSpPr/>
          <p:nvPr/>
        </p:nvSpPr>
        <p:spPr>
          <a:xfrm>
            <a:off x="3203848" y="548680"/>
            <a:ext cx="3240360" cy="369332"/>
          </a:xfrm>
          <a:prstGeom prst="rect">
            <a:avLst/>
          </a:prstGeom>
        </p:spPr>
        <p:txBody>
          <a:bodyPr wrap="square">
            <a:spAutoFit/>
          </a:bodyPr>
          <a:lstStyle/>
          <a:p>
            <a:pPr algn="r"/>
            <a:r>
              <a:rPr lang="es-EC" b="1" dirty="0" smtClean="0">
                <a:effectLst>
                  <a:reflection blurRad="6350" stA="55000" endA="300" endPos="45500" dir="5400000" sy="-100000" algn="bl" rotWithShape="0"/>
                </a:effectLst>
              </a:rPr>
              <a:t>LÍNEAS DE PRODUCTOS</a:t>
            </a:r>
            <a:endParaRPr lang="es-EC" b="1" dirty="0">
              <a:effectLst>
                <a:reflection blurRad="6350" stA="55000" endA="300" endPos="45500" dir="5400000" sy="-100000" algn="bl" rotWithShape="0"/>
              </a:effectLst>
            </a:endParaRPr>
          </a:p>
        </p:txBody>
      </p:sp>
      <p:graphicFrame>
        <p:nvGraphicFramePr>
          <p:cNvPr id="12" name="11 Diagrama"/>
          <p:cNvGraphicFramePr/>
          <p:nvPr/>
        </p:nvGraphicFramePr>
        <p:xfrm>
          <a:off x="1403648" y="206084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5 Imagen" descr="D:\HQ\DSC_0160.jpg"/>
          <p:cNvPicPr/>
          <p:nvPr/>
        </p:nvPicPr>
        <p:blipFill>
          <a:blip r:embed="rId11" cstate="print"/>
          <a:srcRect/>
          <a:stretch>
            <a:fillRect/>
          </a:stretch>
        </p:blipFill>
        <p:spPr bwMode="auto">
          <a:xfrm>
            <a:off x="0" y="1268760"/>
            <a:ext cx="1584176" cy="1512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1506" name="Picture 2" descr="art-0161.gif (47054 bytes)"/>
          <p:cNvPicPr>
            <a:picLocks noChangeAspect="1" noChangeArrowheads="1" noCrop="1"/>
          </p:cNvPicPr>
          <p:nvPr/>
        </p:nvPicPr>
        <p:blipFill>
          <a:blip r:embed="rId12" cstate="print"/>
          <a:srcRect/>
          <a:stretch>
            <a:fillRect/>
          </a:stretch>
        </p:blipFill>
        <p:spPr bwMode="auto">
          <a:xfrm>
            <a:off x="4067944" y="3645024"/>
            <a:ext cx="952500" cy="95250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a:t>I. GENERALIDADES</a:t>
            </a:r>
          </a:p>
        </p:txBody>
      </p:sp>
      <p:pic>
        <p:nvPicPr>
          <p:cNvPr id="7172" name="Picture 4"/>
          <p:cNvPicPr>
            <a:picLocks noChangeAspect="1" noChangeArrowheads="1"/>
          </p:cNvPicPr>
          <p:nvPr/>
        </p:nvPicPr>
        <p:blipFill>
          <a:blip r:embed="rId2" cstate="print"/>
          <a:srcRect/>
          <a:stretch>
            <a:fillRect/>
          </a:stretch>
        </p:blipFill>
        <p:spPr bwMode="auto">
          <a:xfrm>
            <a:off x="467544" y="404664"/>
            <a:ext cx="7801297" cy="5626136"/>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92753" y="188640"/>
            <a:ext cx="3151247" cy="369332"/>
          </a:xfrm>
          <a:prstGeom prst="rect">
            <a:avLst/>
          </a:prstGeom>
        </p:spPr>
        <p:txBody>
          <a:bodyPr wrap="none">
            <a:spAutoFit/>
          </a:bodyPr>
          <a:lstStyle/>
          <a:p>
            <a:pPr algn="r"/>
            <a:r>
              <a:rPr lang="es-EC" b="1" dirty="0" smtClean="0"/>
              <a:t>II. ANÁLISIS SITUACIONAL</a:t>
            </a:r>
            <a:endParaRPr lang="es-EC" b="1" dirty="0"/>
          </a:p>
        </p:txBody>
      </p:sp>
      <p:sp>
        <p:nvSpPr>
          <p:cNvPr id="6" name="5 Rectángulo"/>
          <p:cNvSpPr/>
          <p:nvPr/>
        </p:nvSpPr>
        <p:spPr>
          <a:xfrm>
            <a:off x="1331640" y="908720"/>
            <a:ext cx="1326004" cy="369332"/>
          </a:xfrm>
          <a:prstGeom prst="rect">
            <a:avLst/>
          </a:prstGeom>
        </p:spPr>
        <p:txBody>
          <a:bodyPr wrap="none">
            <a:spAutoFit/>
          </a:bodyPr>
          <a:lstStyle/>
          <a:p>
            <a:pPr algn="r"/>
            <a:r>
              <a:rPr lang="es-EC" b="1" dirty="0" smtClean="0">
                <a:effectLst>
                  <a:reflection blurRad="6350" stA="55000" endA="300" endPos="45500" dir="5400000" sy="-100000" algn="bl" rotWithShape="0"/>
                </a:effectLst>
              </a:rPr>
              <a:t>CLIENTES</a:t>
            </a:r>
            <a:endParaRPr lang="es-EC" b="1" dirty="0">
              <a:effectLst>
                <a:reflection blurRad="6350" stA="55000" endA="300" endPos="45500" dir="5400000" sy="-100000" algn="bl" rotWithShape="0"/>
              </a:effectLst>
            </a:endParaRPr>
          </a:p>
        </p:txBody>
      </p:sp>
      <p:sp>
        <p:nvSpPr>
          <p:cNvPr id="7" name="6 Rectángulo"/>
          <p:cNvSpPr/>
          <p:nvPr/>
        </p:nvSpPr>
        <p:spPr>
          <a:xfrm>
            <a:off x="6012160" y="836712"/>
            <a:ext cx="2056973" cy="369332"/>
          </a:xfrm>
          <a:prstGeom prst="rect">
            <a:avLst/>
          </a:prstGeom>
        </p:spPr>
        <p:txBody>
          <a:bodyPr wrap="none">
            <a:spAutoFit/>
          </a:bodyPr>
          <a:lstStyle/>
          <a:p>
            <a:pPr algn="r"/>
            <a:r>
              <a:rPr lang="es-EC" b="1" dirty="0" smtClean="0">
                <a:effectLst>
                  <a:reflection blurRad="6350" stA="55000" endA="300" endPos="45500" dir="5400000" sy="-100000" algn="bl" rotWithShape="0"/>
                </a:effectLst>
              </a:rPr>
              <a:t>COMPETIDORES</a:t>
            </a:r>
            <a:endParaRPr lang="es-EC" b="1" dirty="0">
              <a:effectLst>
                <a:reflection blurRad="6350" stA="55000" endA="300" endPos="45500" dir="5400000" sy="-100000" algn="bl" rotWithShape="0"/>
              </a:effectLst>
            </a:endParaRPr>
          </a:p>
        </p:txBody>
      </p:sp>
      <p:graphicFrame>
        <p:nvGraphicFramePr>
          <p:cNvPr id="18" name="17 Diagrama"/>
          <p:cNvGraphicFramePr/>
          <p:nvPr/>
        </p:nvGraphicFramePr>
        <p:xfrm>
          <a:off x="179512" y="1772816"/>
          <a:ext cx="4752528"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18 Diagrama"/>
          <p:cNvGraphicFramePr/>
          <p:nvPr/>
        </p:nvGraphicFramePr>
        <p:xfrm>
          <a:off x="5436096" y="1412776"/>
          <a:ext cx="319201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graphicEl>
                                              <a:dgm id="{04A2C4CD-4557-4C4E-9F94-F65EDB1C0D26}"/>
                                            </p:graphicEl>
                                          </p:spTgt>
                                        </p:tgtEl>
                                        <p:attrNameLst>
                                          <p:attrName>style.visibility</p:attrName>
                                        </p:attrNameLst>
                                      </p:cBhvr>
                                      <p:to>
                                        <p:strVal val="visible"/>
                                      </p:to>
                                    </p:set>
                                    <p:animEffect transition="in" filter="wipe(down)">
                                      <p:cBhvr>
                                        <p:cTn id="7" dur="500"/>
                                        <p:tgtEl>
                                          <p:spTgt spid="18">
                                            <p:graphicEl>
                                              <a:dgm id="{04A2C4CD-4557-4C4E-9F94-F65EDB1C0D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graphicEl>
                                              <a:dgm id="{4E0A4656-EDF3-42DE-87F9-1EB8CE3A80CC}"/>
                                            </p:graphicEl>
                                          </p:spTgt>
                                        </p:tgtEl>
                                        <p:attrNameLst>
                                          <p:attrName>style.visibility</p:attrName>
                                        </p:attrNameLst>
                                      </p:cBhvr>
                                      <p:to>
                                        <p:strVal val="visible"/>
                                      </p:to>
                                    </p:set>
                                    <p:animEffect transition="in" filter="wipe(down)">
                                      <p:cBhvr>
                                        <p:cTn id="12" dur="500"/>
                                        <p:tgtEl>
                                          <p:spTgt spid="18">
                                            <p:graphicEl>
                                              <a:dgm id="{4E0A4656-EDF3-42DE-87F9-1EB8CE3A80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graphicEl>
                                              <a:dgm id="{42F0AE1F-5BD6-4571-B0D7-825E93E37E6C}"/>
                                            </p:graphicEl>
                                          </p:spTgt>
                                        </p:tgtEl>
                                        <p:attrNameLst>
                                          <p:attrName>style.visibility</p:attrName>
                                        </p:attrNameLst>
                                      </p:cBhvr>
                                      <p:to>
                                        <p:strVal val="visible"/>
                                      </p:to>
                                    </p:set>
                                    <p:animEffect transition="in" filter="wipe(down)">
                                      <p:cBhvr>
                                        <p:cTn id="17" dur="500"/>
                                        <p:tgtEl>
                                          <p:spTgt spid="18">
                                            <p:graphicEl>
                                              <a:dgm id="{42F0AE1F-5BD6-4571-B0D7-825E93E37E6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graphicEl>
                                              <a:dgm id="{783E7CF7-8AA2-4D74-8D2C-D7B408B2B259}"/>
                                            </p:graphicEl>
                                          </p:spTgt>
                                        </p:tgtEl>
                                        <p:attrNameLst>
                                          <p:attrName>style.visibility</p:attrName>
                                        </p:attrNameLst>
                                      </p:cBhvr>
                                      <p:to>
                                        <p:strVal val="visible"/>
                                      </p:to>
                                    </p:set>
                                    <p:animEffect transition="in" filter="wipe(down)">
                                      <p:cBhvr>
                                        <p:cTn id="22" dur="500"/>
                                        <p:tgtEl>
                                          <p:spTgt spid="18">
                                            <p:graphicEl>
                                              <a:dgm id="{783E7CF7-8AA2-4D74-8D2C-D7B408B2B25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graphicEl>
                                              <a:dgm id="{275C6E6E-1404-4F91-94E9-E414549BA1A3}"/>
                                            </p:graphicEl>
                                          </p:spTgt>
                                        </p:tgtEl>
                                        <p:attrNameLst>
                                          <p:attrName>style.visibility</p:attrName>
                                        </p:attrNameLst>
                                      </p:cBhvr>
                                      <p:to>
                                        <p:strVal val="visible"/>
                                      </p:to>
                                    </p:set>
                                    <p:animEffect transition="in" filter="wipe(down)">
                                      <p:cBhvr>
                                        <p:cTn id="27" dur="500"/>
                                        <p:tgtEl>
                                          <p:spTgt spid="18">
                                            <p:graphicEl>
                                              <a:dgm id="{275C6E6E-1404-4F91-94E9-E414549BA1A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graphicEl>
                                              <a:dgm id="{DDCF08DB-C145-441A-B5DF-41DA804A7D87}"/>
                                            </p:graphicEl>
                                          </p:spTgt>
                                        </p:tgtEl>
                                        <p:attrNameLst>
                                          <p:attrName>style.visibility</p:attrName>
                                        </p:attrNameLst>
                                      </p:cBhvr>
                                      <p:to>
                                        <p:strVal val="visible"/>
                                      </p:to>
                                    </p:set>
                                    <p:animEffect transition="in" filter="wipe(down)">
                                      <p:cBhvr>
                                        <p:cTn id="32" dur="500"/>
                                        <p:tgtEl>
                                          <p:spTgt spid="19">
                                            <p:graphicEl>
                                              <a:dgm id="{DDCF08DB-C145-441A-B5DF-41DA804A7D8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graphicEl>
                                              <a:dgm id="{C56BCE50-4739-430B-B668-BA77F98D7F84}"/>
                                            </p:graphicEl>
                                          </p:spTgt>
                                        </p:tgtEl>
                                        <p:attrNameLst>
                                          <p:attrName>style.visibility</p:attrName>
                                        </p:attrNameLst>
                                      </p:cBhvr>
                                      <p:to>
                                        <p:strVal val="visible"/>
                                      </p:to>
                                    </p:set>
                                    <p:animEffect transition="in" filter="wipe(down)">
                                      <p:cBhvr>
                                        <p:cTn id="37" dur="500"/>
                                        <p:tgtEl>
                                          <p:spTgt spid="19">
                                            <p:graphicEl>
                                              <a:dgm id="{C56BCE50-4739-430B-B668-BA77F98D7F84}"/>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graphicEl>
                                              <a:dgm id="{1343B66F-8A09-4E14-BFA0-D3415F0C5BD6}"/>
                                            </p:graphicEl>
                                          </p:spTgt>
                                        </p:tgtEl>
                                        <p:attrNameLst>
                                          <p:attrName>style.visibility</p:attrName>
                                        </p:attrNameLst>
                                      </p:cBhvr>
                                      <p:to>
                                        <p:strVal val="visible"/>
                                      </p:to>
                                    </p:set>
                                    <p:animEffect transition="in" filter="wipe(down)">
                                      <p:cBhvr>
                                        <p:cTn id="40" dur="500"/>
                                        <p:tgtEl>
                                          <p:spTgt spid="19">
                                            <p:graphicEl>
                                              <a:dgm id="{1343B66F-8A09-4E14-BFA0-D3415F0C5BD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graphicEl>
                                              <a:dgm id="{2E28BD0E-5533-45D2-8004-399DAA731599}"/>
                                            </p:graphicEl>
                                          </p:spTgt>
                                        </p:tgtEl>
                                        <p:attrNameLst>
                                          <p:attrName>style.visibility</p:attrName>
                                        </p:attrNameLst>
                                      </p:cBhvr>
                                      <p:to>
                                        <p:strVal val="visible"/>
                                      </p:to>
                                    </p:set>
                                    <p:animEffect transition="in" filter="wipe(down)">
                                      <p:cBhvr>
                                        <p:cTn id="45" dur="500"/>
                                        <p:tgtEl>
                                          <p:spTgt spid="19">
                                            <p:graphicEl>
                                              <a:dgm id="{2E28BD0E-5533-45D2-8004-399DAA731599}"/>
                                            </p:graphic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graphicEl>
                                              <a:dgm id="{D6B566D7-B380-4E51-BFA2-4BF813346034}"/>
                                            </p:graphicEl>
                                          </p:spTgt>
                                        </p:tgtEl>
                                        <p:attrNameLst>
                                          <p:attrName>style.visibility</p:attrName>
                                        </p:attrNameLst>
                                      </p:cBhvr>
                                      <p:to>
                                        <p:strVal val="visible"/>
                                      </p:to>
                                    </p:set>
                                    <p:animEffect transition="in" filter="wipe(down)">
                                      <p:cBhvr>
                                        <p:cTn id="48" dur="500"/>
                                        <p:tgtEl>
                                          <p:spTgt spid="19">
                                            <p:graphicEl>
                                              <a:dgm id="{D6B566D7-B380-4E51-BFA2-4BF813346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Graphic spid="1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a:t>II. ANÁLISIS SITUACIONAL</a:t>
            </a:r>
          </a:p>
        </p:txBody>
      </p:sp>
      <p:pic>
        <p:nvPicPr>
          <p:cNvPr id="58370" name="Picture 2"/>
          <p:cNvPicPr>
            <a:picLocks noGrp="1" noChangeAspect="1" noChangeArrowheads="1"/>
          </p:cNvPicPr>
          <p:nvPr>
            <p:ph idx="1"/>
          </p:nvPr>
        </p:nvPicPr>
        <p:blipFill>
          <a:blip r:embed="rId3" cstate="print"/>
          <a:srcRect/>
          <a:stretch>
            <a:fillRect/>
          </a:stretch>
        </p:blipFill>
        <p:spPr bwMode="auto">
          <a:xfrm>
            <a:off x="971600" y="764704"/>
            <a:ext cx="7271435" cy="5001419"/>
          </a:xfrm>
          <a:prstGeom prst="rect">
            <a:avLst/>
          </a:prstGeom>
          <a:noFill/>
          <a:ln w="9525">
            <a:noFill/>
            <a:miter lim="800000"/>
            <a:headEnd/>
            <a:tailEnd/>
          </a:ln>
        </p:spPr>
      </p:pic>
      <p:sp>
        <p:nvSpPr>
          <p:cNvPr id="6" name="5 Rectángulo"/>
          <p:cNvSpPr/>
          <p:nvPr/>
        </p:nvSpPr>
        <p:spPr>
          <a:xfrm>
            <a:off x="0" y="404664"/>
            <a:ext cx="4061818" cy="369332"/>
          </a:xfrm>
          <a:prstGeom prst="rect">
            <a:avLst/>
          </a:prstGeom>
        </p:spPr>
        <p:txBody>
          <a:bodyPr wrap="none">
            <a:spAutoFit/>
          </a:bodyPr>
          <a:lstStyle/>
          <a:p>
            <a:pPr algn="r"/>
            <a:r>
              <a:rPr lang="es-EC" b="1" dirty="0" smtClean="0">
                <a:effectLst>
                  <a:reflection blurRad="6350" stA="55000" endA="300" endPos="45500" dir="5400000" sy="-100000" algn="bl" rotWithShape="0"/>
                </a:effectLst>
              </a:rPr>
              <a:t>MAPA ESTRATÉGICO PROPUESTO</a:t>
            </a:r>
            <a:endParaRPr lang="es-EC" b="1" dirty="0">
              <a:effectLst>
                <a:reflection blurRad="6350" stA="55000" endA="300" endPos="45500" dir="5400000" sy="-100000" algn="bl" rotWithShape="0"/>
              </a:effectLst>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4 CuadroTexto"/>
          <p:cNvSpPr txBox="1">
            <a:spLocks noChangeArrowheads="1"/>
          </p:cNvSpPr>
          <p:nvPr/>
        </p:nvSpPr>
        <p:spPr bwMode="auto">
          <a:xfrm>
            <a:off x="179388" y="0"/>
            <a:ext cx="8964612" cy="369888"/>
          </a:xfrm>
          <a:prstGeom prst="rect">
            <a:avLst/>
          </a:prstGeom>
          <a:noFill/>
          <a:ln w="9525">
            <a:noFill/>
            <a:miter lim="800000"/>
            <a:headEnd/>
            <a:tailEnd/>
          </a:ln>
        </p:spPr>
        <p:txBody>
          <a:bodyPr>
            <a:spAutoFit/>
          </a:bodyPr>
          <a:lstStyle/>
          <a:p>
            <a:pPr algn="r"/>
            <a:r>
              <a:rPr lang="es-EC" b="1" dirty="0"/>
              <a:t>II. ANÁLISIS SITUACIONAL</a:t>
            </a:r>
          </a:p>
        </p:txBody>
      </p:sp>
      <p:pic>
        <p:nvPicPr>
          <p:cNvPr id="4" name="3 Imagen"/>
          <p:cNvPicPr/>
          <p:nvPr/>
        </p:nvPicPr>
        <p:blipFill>
          <a:blip r:embed="rId2" cstate="print"/>
          <a:srcRect/>
          <a:stretch>
            <a:fillRect/>
          </a:stretch>
        </p:blipFill>
        <p:spPr bwMode="auto">
          <a:xfrm>
            <a:off x="179512" y="1484784"/>
            <a:ext cx="4320480" cy="3785617"/>
          </a:xfrm>
          <a:prstGeom prst="rect">
            <a:avLst/>
          </a:prstGeom>
          <a:noFill/>
          <a:ln w="9525">
            <a:solidFill>
              <a:schemeClr val="tx1">
                <a:lumMod val="85000"/>
                <a:lumOff val="15000"/>
              </a:schemeClr>
            </a:solidFill>
            <a:miter lim="800000"/>
            <a:headEnd/>
            <a:tailEnd/>
          </a:ln>
        </p:spPr>
      </p:pic>
      <p:pic>
        <p:nvPicPr>
          <p:cNvPr id="6" name="5 Imagen"/>
          <p:cNvPicPr/>
          <p:nvPr/>
        </p:nvPicPr>
        <p:blipFill>
          <a:blip r:embed="rId3" cstate="print"/>
          <a:srcRect/>
          <a:stretch>
            <a:fillRect/>
          </a:stretch>
        </p:blipFill>
        <p:spPr bwMode="auto">
          <a:xfrm>
            <a:off x="4644008" y="1844824"/>
            <a:ext cx="4333875" cy="3181350"/>
          </a:xfrm>
          <a:prstGeom prst="rect">
            <a:avLst/>
          </a:prstGeom>
          <a:noFill/>
          <a:ln w="9525">
            <a:solidFill>
              <a:schemeClr val="tx1"/>
            </a:solidFill>
            <a:miter lim="800000"/>
            <a:headEnd/>
            <a:tailEnd/>
          </a:ln>
        </p:spPr>
      </p:pic>
      <p:sp>
        <p:nvSpPr>
          <p:cNvPr id="7" name="6 Rectángulo"/>
          <p:cNvSpPr/>
          <p:nvPr/>
        </p:nvSpPr>
        <p:spPr>
          <a:xfrm>
            <a:off x="1763688" y="836712"/>
            <a:ext cx="1616661" cy="369332"/>
          </a:xfrm>
          <a:prstGeom prst="rect">
            <a:avLst/>
          </a:prstGeom>
        </p:spPr>
        <p:txBody>
          <a:bodyPr wrap="none">
            <a:spAutoFit/>
          </a:bodyPr>
          <a:lstStyle/>
          <a:p>
            <a:pPr algn="r"/>
            <a:r>
              <a:rPr lang="es-EC" b="1" dirty="0" smtClean="0">
                <a:effectLst>
                  <a:reflection blurRad="6350" stA="55000" endA="300" endPos="45500" dir="5400000" sy="-100000" algn="bl" rotWithShape="0"/>
                </a:effectLst>
              </a:rPr>
              <a:t>MATRIZ BCG</a:t>
            </a:r>
            <a:endParaRPr lang="es-EC" b="1" dirty="0">
              <a:effectLst>
                <a:reflection blurRad="6350" stA="55000" endA="300" endPos="45500" dir="5400000" sy="-100000" algn="bl" rotWithShape="0"/>
              </a:effectLst>
            </a:endParaRPr>
          </a:p>
        </p:txBody>
      </p:sp>
      <p:sp>
        <p:nvSpPr>
          <p:cNvPr id="8" name="7 Rectángulo"/>
          <p:cNvSpPr/>
          <p:nvPr/>
        </p:nvSpPr>
        <p:spPr>
          <a:xfrm>
            <a:off x="5220072" y="836712"/>
            <a:ext cx="3446328" cy="369332"/>
          </a:xfrm>
          <a:prstGeom prst="rect">
            <a:avLst/>
          </a:prstGeom>
        </p:spPr>
        <p:txBody>
          <a:bodyPr wrap="none">
            <a:spAutoFit/>
          </a:bodyPr>
          <a:lstStyle/>
          <a:p>
            <a:pPr algn="r"/>
            <a:r>
              <a:rPr lang="es-EC" b="1" dirty="0" smtClean="0">
                <a:effectLst>
                  <a:reflection blurRad="6350" stA="55000" endA="300" endPos="45500" dir="5400000" sy="-100000" algn="bl" rotWithShape="0"/>
                </a:effectLst>
              </a:rPr>
              <a:t>MATRIZ GENERAL ELECTRIC</a:t>
            </a:r>
            <a:endParaRPr lang="es-EC" b="1" dirty="0">
              <a:effectLst>
                <a:reflection blurRad="6350" stA="55000" endA="300" endPos="45500" dir="5400000" sy="-100000" algn="bl" rotWithShape="0"/>
              </a:effectLst>
            </a:endParaRPr>
          </a:p>
        </p:txBody>
      </p:sp>
      <p:pic>
        <p:nvPicPr>
          <p:cNvPr id="16386" name="Picture 2" descr="http://www.canalgif.net/Gifs-animados/Hogar/Copas-de-vino/Imagen-animada-Copa-de-vino-02.gif"/>
          <p:cNvPicPr>
            <a:picLocks noChangeAspect="1" noChangeArrowheads="1" noCrop="1"/>
          </p:cNvPicPr>
          <p:nvPr/>
        </p:nvPicPr>
        <p:blipFill>
          <a:blip r:embed="rId4" cstate="print"/>
          <a:srcRect/>
          <a:stretch>
            <a:fillRect/>
          </a:stretch>
        </p:blipFill>
        <p:spPr bwMode="auto">
          <a:xfrm>
            <a:off x="1979712" y="5301208"/>
            <a:ext cx="762000" cy="952500"/>
          </a:xfrm>
          <a:prstGeom prst="rect">
            <a:avLst/>
          </a:prstGeom>
          <a:noFill/>
        </p:spPr>
      </p:pic>
      <p:pic>
        <p:nvPicPr>
          <p:cNvPr id="16388" name="Picture 4" descr="http://www.canalgif.net/Gifs-animados/Hogar/Utensilios-de-cocina/Imagen-animada-Utensilio-de-cocina-15.gif"/>
          <p:cNvPicPr>
            <a:picLocks noChangeAspect="1" noChangeArrowheads="1" noCrop="1"/>
          </p:cNvPicPr>
          <p:nvPr/>
        </p:nvPicPr>
        <p:blipFill>
          <a:blip r:embed="rId5" cstate="print"/>
          <a:srcRect/>
          <a:stretch>
            <a:fillRect/>
          </a:stretch>
        </p:blipFill>
        <p:spPr bwMode="auto">
          <a:xfrm>
            <a:off x="2699792" y="5301208"/>
            <a:ext cx="1219200" cy="1143001"/>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CuadroTexto"/>
          <p:cNvSpPr txBox="1">
            <a:spLocks noChangeArrowheads="1"/>
          </p:cNvSpPr>
          <p:nvPr/>
        </p:nvSpPr>
        <p:spPr bwMode="auto">
          <a:xfrm>
            <a:off x="179388" y="0"/>
            <a:ext cx="8964612" cy="646331"/>
          </a:xfrm>
          <a:prstGeom prst="rect">
            <a:avLst/>
          </a:prstGeom>
          <a:noFill/>
          <a:ln w="9525">
            <a:noFill/>
            <a:miter lim="800000"/>
            <a:headEnd/>
            <a:tailEnd/>
          </a:ln>
        </p:spPr>
        <p:txBody>
          <a:bodyPr>
            <a:spAutoFit/>
          </a:bodyPr>
          <a:lstStyle/>
          <a:p>
            <a:pPr algn="r"/>
            <a:r>
              <a:rPr lang="es-EC" b="1" dirty="0" smtClean="0"/>
              <a:t>III. INVESTIGACIÓN DE MERCADOS</a:t>
            </a:r>
          </a:p>
          <a:p>
            <a:pPr algn="r"/>
            <a:endParaRPr lang="es-EC" b="1" dirty="0"/>
          </a:p>
        </p:txBody>
      </p:sp>
      <p:graphicFrame>
        <p:nvGraphicFramePr>
          <p:cNvPr id="9" name="8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http://www.canalgif.net/Gifs-animados/Expresiones/Bla-Bla/Imagen-animada-Bla-bla-04.gif"/>
          <p:cNvPicPr>
            <a:picLocks noChangeAspect="1" noChangeArrowheads="1" noCrop="1"/>
          </p:cNvPicPr>
          <p:nvPr/>
        </p:nvPicPr>
        <p:blipFill>
          <a:blip r:embed="rId7" cstate="print"/>
          <a:srcRect/>
          <a:stretch>
            <a:fillRect/>
          </a:stretch>
        </p:blipFill>
        <p:spPr bwMode="auto">
          <a:xfrm>
            <a:off x="467544" y="4797152"/>
            <a:ext cx="1428750" cy="1819276"/>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B0CBBB06-3A07-41D9-95B7-5C2794CB292E}"/>
                                            </p:graphicEl>
                                          </p:spTgt>
                                        </p:tgtEl>
                                        <p:attrNameLst>
                                          <p:attrName>style.visibility</p:attrName>
                                        </p:attrNameLst>
                                      </p:cBhvr>
                                      <p:to>
                                        <p:strVal val="visible"/>
                                      </p:to>
                                    </p:set>
                                    <p:anim calcmode="lin" valueType="num">
                                      <p:cBhvr additive="base">
                                        <p:cTn id="7" dur="500" fill="hold"/>
                                        <p:tgtEl>
                                          <p:spTgt spid="9">
                                            <p:graphicEl>
                                              <a:dgm id="{B0CBBB06-3A07-41D9-95B7-5C2794CB292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B0CBBB06-3A07-41D9-95B7-5C2794CB292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22F54879-0497-47AF-A625-2C0834EEF91C}"/>
                                            </p:graphicEl>
                                          </p:spTgt>
                                        </p:tgtEl>
                                        <p:attrNameLst>
                                          <p:attrName>style.visibility</p:attrName>
                                        </p:attrNameLst>
                                      </p:cBhvr>
                                      <p:to>
                                        <p:strVal val="visible"/>
                                      </p:to>
                                    </p:set>
                                    <p:anim calcmode="lin" valueType="num">
                                      <p:cBhvr additive="base">
                                        <p:cTn id="11" dur="500" fill="hold"/>
                                        <p:tgtEl>
                                          <p:spTgt spid="9">
                                            <p:graphicEl>
                                              <a:dgm id="{22F54879-0497-47AF-A625-2C0834EEF91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22F54879-0497-47AF-A625-2C0834EEF91C}"/>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DFF0B21B-6B95-4D6E-8D82-C97BF811D20E}"/>
                                            </p:graphicEl>
                                          </p:spTgt>
                                        </p:tgtEl>
                                        <p:attrNameLst>
                                          <p:attrName>style.visibility</p:attrName>
                                        </p:attrNameLst>
                                      </p:cBhvr>
                                      <p:to>
                                        <p:strVal val="visible"/>
                                      </p:to>
                                    </p:set>
                                    <p:anim calcmode="lin" valueType="num">
                                      <p:cBhvr additive="base">
                                        <p:cTn id="17" dur="500" fill="hold"/>
                                        <p:tgtEl>
                                          <p:spTgt spid="9">
                                            <p:graphicEl>
                                              <a:dgm id="{DFF0B21B-6B95-4D6E-8D82-C97BF811D20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DFF0B21B-6B95-4D6E-8D82-C97BF811D20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graphicEl>
                                              <a:dgm id="{062DB443-609A-4178-BA83-7C141CC8A233}"/>
                                            </p:graphicEl>
                                          </p:spTgt>
                                        </p:tgtEl>
                                        <p:attrNameLst>
                                          <p:attrName>style.visibility</p:attrName>
                                        </p:attrNameLst>
                                      </p:cBhvr>
                                      <p:to>
                                        <p:strVal val="visible"/>
                                      </p:to>
                                    </p:set>
                                    <p:anim calcmode="lin" valueType="num">
                                      <p:cBhvr additive="base">
                                        <p:cTn id="23" dur="500" fill="hold"/>
                                        <p:tgtEl>
                                          <p:spTgt spid="9">
                                            <p:graphicEl>
                                              <a:dgm id="{062DB443-609A-4178-BA83-7C141CC8A23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graphicEl>
                                              <a:dgm id="{062DB443-609A-4178-BA83-7C141CC8A233}"/>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graphicEl>
                                              <a:dgm id="{A77A59BF-CE5C-4D25-AC45-9438B5EEBA84}"/>
                                            </p:graphicEl>
                                          </p:spTgt>
                                        </p:tgtEl>
                                        <p:attrNameLst>
                                          <p:attrName>style.visibility</p:attrName>
                                        </p:attrNameLst>
                                      </p:cBhvr>
                                      <p:to>
                                        <p:strVal val="visible"/>
                                      </p:to>
                                    </p:set>
                                    <p:anim calcmode="lin" valueType="num">
                                      <p:cBhvr additive="base">
                                        <p:cTn id="29" dur="500" fill="hold"/>
                                        <p:tgtEl>
                                          <p:spTgt spid="9">
                                            <p:graphicEl>
                                              <a:dgm id="{A77A59BF-CE5C-4D25-AC45-9438B5EEBA84}"/>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graphicEl>
                                              <a:dgm id="{A77A59BF-CE5C-4D25-AC45-9438B5EEBA8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 xmlns:p14="http://schemas.microsoft.com/office/powerpoint/2010/main" val="183574899"/>
              </p:ext>
            </p:extLst>
          </p:nvPr>
        </p:nvGraphicFramePr>
        <p:xfrm>
          <a:off x="827584" y="4365104"/>
          <a:ext cx="7776863" cy="1134040"/>
        </p:xfrm>
        <a:graphic>
          <a:graphicData uri="http://schemas.openxmlformats.org/drawingml/2006/table">
            <a:tbl>
              <a:tblPr firstRow="1" firstCol="1" bandRow="1">
                <a:tableStyleId>{616DA210-FB5B-4158-B5E0-FEB733F419BA}</a:tableStyleId>
              </a:tblPr>
              <a:tblGrid>
                <a:gridCol w="2591988"/>
                <a:gridCol w="2591988"/>
                <a:gridCol w="2592887"/>
              </a:tblGrid>
              <a:tr h="468052">
                <a:tc>
                  <a:txBody>
                    <a:bodyPr/>
                    <a:lstStyle/>
                    <a:p>
                      <a:pPr algn="ctr">
                        <a:lnSpc>
                          <a:spcPct val="115000"/>
                        </a:lnSpc>
                        <a:spcAft>
                          <a:spcPts val="0"/>
                        </a:spcAft>
                      </a:pPr>
                      <a:r>
                        <a:rPr lang="es-EC" sz="2000" dirty="0">
                          <a:effectLst/>
                        </a:rPr>
                        <a:t>Demanda Total Anual</a:t>
                      </a:r>
                      <a:endParaRPr lang="es-EC"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Oferta Total Anual</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Demanda Insatisfecha</a:t>
                      </a:r>
                      <a:endParaRPr lang="es-EC" sz="2000">
                        <a:effectLst/>
                        <a:latin typeface="Calibri"/>
                        <a:ea typeface="Calibri"/>
                        <a:cs typeface="Times New Roman"/>
                      </a:endParaRPr>
                    </a:p>
                  </a:txBody>
                  <a:tcPr marL="68580" marR="68580" marT="0" marB="0"/>
                </a:tc>
              </a:tr>
              <a:tr h="468052">
                <a:tc>
                  <a:txBody>
                    <a:bodyPr/>
                    <a:lstStyle/>
                    <a:p>
                      <a:pPr marL="0" algn="ctr" defTabSz="914400" rtl="0" eaLnBrk="1" latinLnBrk="0" hangingPunct="1">
                        <a:lnSpc>
                          <a:spcPct val="115000"/>
                        </a:lnSpc>
                        <a:spcAft>
                          <a:spcPts val="0"/>
                        </a:spcAft>
                      </a:pPr>
                      <a:r>
                        <a:rPr lang="es-EC" sz="1800" kern="1200" dirty="0" smtClean="0">
                          <a:solidFill>
                            <a:schemeClr val="tx1"/>
                          </a:solidFill>
                          <a:latin typeface="+mn-lt"/>
                          <a:ea typeface="+mn-ea"/>
                          <a:cs typeface="+mn-cs"/>
                        </a:rPr>
                        <a:t>$ 13’911.834,20 millones de dólares</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800" b="1" kern="1200" dirty="0" smtClean="0">
                          <a:solidFill>
                            <a:schemeClr val="tx1"/>
                          </a:solidFill>
                          <a:latin typeface="+mn-lt"/>
                          <a:ea typeface="+mn-ea"/>
                          <a:cs typeface="+mn-cs"/>
                        </a:rPr>
                        <a:t>$ 13’249.365,70 millones de </a:t>
                      </a:r>
                      <a:r>
                        <a:rPr lang="es-EC" sz="2000" b="1" dirty="0" smtClean="0">
                          <a:effectLst/>
                        </a:rPr>
                        <a:t>dólares</a:t>
                      </a:r>
                      <a:endParaRPr lang="es-EC"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kern="1200" dirty="0" smtClean="0">
                          <a:solidFill>
                            <a:schemeClr val="tx1"/>
                          </a:solidFill>
                          <a:latin typeface="+mn-lt"/>
                          <a:ea typeface="+mn-ea"/>
                          <a:cs typeface="+mn-cs"/>
                        </a:rPr>
                        <a:t>$ 662.468,50</a:t>
                      </a:r>
                      <a:r>
                        <a:rPr lang="es-EC" sz="2000" b="1" dirty="0" smtClean="0">
                          <a:effectLst/>
                        </a:rPr>
                        <a:t> </a:t>
                      </a:r>
                      <a:r>
                        <a:rPr lang="es-EC" sz="2000" b="1" dirty="0">
                          <a:effectLst/>
                        </a:rPr>
                        <a:t>dólares</a:t>
                      </a:r>
                      <a:endParaRPr lang="es-EC" sz="2000" b="1" dirty="0">
                        <a:effectLst/>
                        <a:latin typeface="Calibri"/>
                        <a:ea typeface="Calibri"/>
                        <a:cs typeface="Times New Roman"/>
                      </a:endParaRPr>
                    </a:p>
                  </a:txBody>
                  <a:tcPr marL="68580" marR="68580" marT="0" marB="0"/>
                </a:tc>
              </a:tr>
            </a:tbl>
          </a:graphicData>
        </a:graphic>
      </p:graphicFrame>
      <p:sp>
        <p:nvSpPr>
          <p:cNvPr id="8" name="11 CuadroTexto"/>
          <p:cNvSpPr txBox="1">
            <a:spLocks noChangeArrowheads="1"/>
          </p:cNvSpPr>
          <p:nvPr/>
        </p:nvSpPr>
        <p:spPr bwMode="auto">
          <a:xfrm>
            <a:off x="179388" y="0"/>
            <a:ext cx="8964612" cy="646331"/>
          </a:xfrm>
          <a:prstGeom prst="rect">
            <a:avLst/>
          </a:prstGeom>
          <a:noFill/>
          <a:ln w="9525">
            <a:noFill/>
            <a:miter lim="800000"/>
            <a:headEnd/>
            <a:tailEnd/>
          </a:ln>
        </p:spPr>
        <p:txBody>
          <a:bodyPr>
            <a:spAutoFit/>
          </a:bodyPr>
          <a:lstStyle/>
          <a:p>
            <a:pPr algn="r"/>
            <a:r>
              <a:rPr lang="es-EC" b="1" dirty="0" smtClean="0"/>
              <a:t>III. INVESTIGACIÓN DE MERCADOS</a:t>
            </a:r>
          </a:p>
          <a:p>
            <a:pPr algn="r"/>
            <a:endParaRPr lang="es-EC" b="1" dirty="0"/>
          </a:p>
        </p:txBody>
      </p:sp>
      <p:graphicFrame>
        <p:nvGraphicFramePr>
          <p:cNvPr id="9" name="8 Diagrama"/>
          <p:cNvGraphicFramePr/>
          <p:nvPr/>
        </p:nvGraphicFramePr>
        <p:xfrm>
          <a:off x="1691680" y="8367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CFE1E12F-8531-4C0D-8A94-4F913F742E75}"/>
                                            </p:graphicEl>
                                          </p:spTgt>
                                        </p:tgtEl>
                                        <p:attrNameLst>
                                          <p:attrName>style.visibility</p:attrName>
                                        </p:attrNameLst>
                                      </p:cBhvr>
                                      <p:to>
                                        <p:strVal val="visible"/>
                                      </p:to>
                                    </p:set>
                                    <p:animEffect transition="in" filter="wipe(down)">
                                      <p:cBhvr>
                                        <p:cTn id="7" dur="500"/>
                                        <p:tgtEl>
                                          <p:spTgt spid="9">
                                            <p:graphicEl>
                                              <a:dgm id="{CFE1E12F-8531-4C0D-8A94-4F913F742E7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099C1B63-5115-4DB8-A07E-F41E9FEF33B0}"/>
                                            </p:graphicEl>
                                          </p:spTgt>
                                        </p:tgtEl>
                                        <p:attrNameLst>
                                          <p:attrName>style.visibility</p:attrName>
                                        </p:attrNameLst>
                                      </p:cBhvr>
                                      <p:to>
                                        <p:strVal val="visible"/>
                                      </p:to>
                                    </p:set>
                                    <p:animEffect transition="in" filter="wipe(down)">
                                      <p:cBhvr>
                                        <p:cTn id="10" dur="500"/>
                                        <p:tgtEl>
                                          <p:spTgt spid="9">
                                            <p:graphicEl>
                                              <a:dgm id="{099C1B63-5115-4DB8-A07E-F41E9FEF33B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graphicEl>
                                              <a:dgm id="{473673DC-6EFF-467B-86B2-4B78B22FFA67}"/>
                                            </p:graphicEl>
                                          </p:spTgt>
                                        </p:tgtEl>
                                        <p:attrNameLst>
                                          <p:attrName>style.visibility</p:attrName>
                                        </p:attrNameLst>
                                      </p:cBhvr>
                                      <p:to>
                                        <p:strVal val="visible"/>
                                      </p:to>
                                    </p:set>
                                    <p:animEffect transition="in" filter="wipe(down)">
                                      <p:cBhvr>
                                        <p:cTn id="13" dur="500"/>
                                        <p:tgtEl>
                                          <p:spTgt spid="9">
                                            <p:graphicEl>
                                              <a:dgm id="{473673DC-6EFF-467B-86B2-4B78B22FFA6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graphicEl>
                                              <a:dgm id="{14F3EE12-C24F-4147-9D80-7FA0E5E8DFDE}"/>
                                            </p:graphicEl>
                                          </p:spTgt>
                                        </p:tgtEl>
                                        <p:attrNameLst>
                                          <p:attrName>style.visibility</p:attrName>
                                        </p:attrNameLst>
                                      </p:cBhvr>
                                      <p:to>
                                        <p:strVal val="visible"/>
                                      </p:to>
                                    </p:set>
                                    <p:animEffect transition="in" filter="wipe(down)">
                                      <p:cBhvr>
                                        <p:cTn id="18" dur="500"/>
                                        <p:tgtEl>
                                          <p:spTgt spid="9">
                                            <p:graphicEl>
                                              <a:dgm id="{14F3EE12-C24F-4147-9D80-7FA0E5E8DFD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graphicEl>
                                              <a:dgm id="{1615F091-8692-482F-8189-E68E7EE52E7C}"/>
                                            </p:graphicEl>
                                          </p:spTgt>
                                        </p:tgtEl>
                                        <p:attrNameLst>
                                          <p:attrName>style.visibility</p:attrName>
                                        </p:attrNameLst>
                                      </p:cBhvr>
                                      <p:to>
                                        <p:strVal val="visible"/>
                                      </p:to>
                                    </p:set>
                                    <p:animEffect transition="in" filter="wipe(down)">
                                      <p:cBhvr>
                                        <p:cTn id="23" dur="500"/>
                                        <p:tgtEl>
                                          <p:spTgt spid="9">
                                            <p:graphicEl>
                                              <a:dgm id="{1615F091-8692-482F-8189-E68E7EE52E7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2D2EE426-69C6-477F-815A-0DCE3F481138}"/>
                                            </p:graphicEl>
                                          </p:spTgt>
                                        </p:tgtEl>
                                        <p:attrNameLst>
                                          <p:attrName>style.visibility</p:attrName>
                                        </p:attrNameLst>
                                      </p:cBhvr>
                                      <p:to>
                                        <p:strVal val="visible"/>
                                      </p:to>
                                    </p:set>
                                    <p:animEffect transition="in" filter="wipe(down)">
                                      <p:cBhvr>
                                        <p:cTn id="28" dur="500"/>
                                        <p:tgtEl>
                                          <p:spTgt spid="9">
                                            <p:graphicEl>
                                              <a:dgm id="{2D2EE426-69C6-477F-815A-0DCE3F48113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graphicEl>
                                              <a:dgm id="{3C056198-2FDB-4F1A-B26B-91AD30D2B76A}"/>
                                            </p:graphicEl>
                                          </p:spTgt>
                                        </p:tgtEl>
                                        <p:attrNameLst>
                                          <p:attrName>style.visibility</p:attrName>
                                        </p:attrNameLst>
                                      </p:cBhvr>
                                      <p:to>
                                        <p:strVal val="visible"/>
                                      </p:to>
                                    </p:set>
                                    <p:animEffect transition="in" filter="wipe(down)">
                                      <p:cBhvr>
                                        <p:cTn id="33" dur="500"/>
                                        <p:tgtEl>
                                          <p:spTgt spid="9">
                                            <p:graphicEl>
                                              <a:dgm id="{3C056198-2FDB-4F1A-B26B-91AD30D2B7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TotalTime>
  <Words>1004</Words>
  <Application>Microsoft Office PowerPoint</Application>
  <PresentationFormat>Presentación en pantalla (4:3)</PresentationFormat>
  <Paragraphs>142</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126</cp:revision>
  <dcterms:created xsi:type="dcterms:W3CDTF">2008-02-13T16:07:44Z</dcterms:created>
  <dcterms:modified xsi:type="dcterms:W3CDTF">2013-06-19T23:19:24Z</dcterms:modified>
</cp:coreProperties>
</file>