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layout13.xml" ContentType="application/vnd.openxmlformats-officedocument.drawingml.diagramLayout+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colors16.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diagrams/colors12.xml" ContentType="application/vnd.openxmlformats-officedocument.drawingml.diagramColors+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Default Extension="vml" ContentType="application/vnd.openxmlformats-officedocument.vmlDrawing"/>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drawing11.xml" ContentType="application/vnd.ms-office.drawingml.diagramDrawing+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colors14.xml" ContentType="application/vnd.openxmlformats-officedocument.drawingml.diagramColors+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drawing13.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1"/>
  </p:sldMasterIdLst>
  <p:sldIdLst>
    <p:sldId id="256" r:id="rId2"/>
    <p:sldId id="259" r:id="rId3"/>
    <p:sldId id="260" r:id="rId4"/>
    <p:sldId id="257" r:id="rId5"/>
    <p:sldId id="261" r:id="rId6"/>
    <p:sldId id="258"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81" r:id="rId21"/>
    <p:sldId id="277" r:id="rId22"/>
    <p:sldId id="280" r:id="rId23"/>
    <p:sldId id="276"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8" r:id="rId49"/>
    <p:sldId id="307"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31" r:id="rId70"/>
    <p:sldId id="329" r:id="rId71"/>
    <p:sldId id="330" r:id="rId7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0" d="100"/>
          <a:sy n="70" d="100"/>
        </p:scale>
        <p:origin x="-1164" y="-15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jpeg"/></Relationships>
</file>

<file path=ppt/diagrams/_rels/data6.xml.rels><?xml version="1.0" encoding="UTF-8" standalone="yes"?>
<Relationships xmlns="http://schemas.openxmlformats.org/package/2006/relationships"><Relationship Id="rId1" Type="http://schemas.openxmlformats.org/officeDocument/2006/relationships/image" Target="../media/image11.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image" Target="../media/image81.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11.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1C96CF-6538-4B0F-9B3E-23B0C3B12A36}"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es-ES"/>
        </a:p>
      </dgm:t>
    </dgm:pt>
    <dgm:pt modelId="{92D5C468-71D4-49BD-8C75-F5A4DE2388F8}">
      <dgm:prSet/>
      <dgm:spPr/>
      <dgm:t>
        <a:bodyPr/>
        <a:lstStyle/>
        <a:p>
          <a:pPr rtl="0"/>
          <a:r>
            <a:rPr lang="es-ES" dirty="0" smtClean="0"/>
            <a:t>Levantar los catastros de la Red Existente.</a:t>
          </a:r>
          <a:endParaRPr lang="es-ES" dirty="0"/>
        </a:p>
      </dgm:t>
    </dgm:pt>
    <dgm:pt modelId="{E1EE838F-4378-4FB2-A23F-65CF62F7CEA2}" type="parTrans" cxnId="{2590B1D1-1F1A-4531-A39D-ECD688D36881}">
      <dgm:prSet/>
      <dgm:spPr/>
      <dgm:t>
        <a:bodyPr/>
        <a:lstStyle/>
        <a:p>
          <a:endParaRPr lang="es-ES"/>
        </a:p>
      </dgm:t>
    </dgm:pt>
    <dgm:pt modelId="{CC796E7A-42F8-4431-9193-CD9AA9653874}" type="sibTrans" cxnId="{2590B1D1-1F1A-4531-A39D-ECD688D36881}">
      <dgm:prSet/>
      <dgm:spPr/>
      <dgm:t>
        <a:bodyPr/>
        <a:lstStyle/>
        <a:p>
          <a:endParaRPr lang="es-ES"/>
        </a:p>
      </dgm:t>
    </dgm:pt>
    <dgm:pt modelId="{7BAE5A9F-5613-4DA0-9DFF-5E6DA195F0A8}">
      <dgm:prSet/>
      <dgm:spPr/>
      <dgm:t>
        <a:bodyPr/>
        <a:lstStyle/>
        <a:p>
          <a:pPr rtl="0"/>
          <a:r>
            <a:rPr lang="es-ES" dirty="0" smtClean="0"/>
            <a:t>Evaluar el Sistema de Alcantarillado Existente.</a:t>
          </a:r>
          <a:endParaRPr lang="es-ES" dirty="0"/>
        </a:p>
      </dgm:t>
    </dgm:pt>
    <dgm:pt modelId="{DDEF611D-0162-41FE-B401-10142CD1A045}" type="parTrans" cxnId="{E96B79EC-9E91-498E-A6FE-497F2B472667}">
      <dgm:prSet/>
      <dgm:spPr/>
      <dgm:t>
        <a:bodyPr/>
        <a:lstStyle/>
        <a:p>
          <a:endParaRPr lang="es-ES"/>
        </a:p>
      </dgm:t>
    </dgm:pt>
    <dgm:pt modelId="{6535F0D0-210B-4F75-8468-1A42623D06A3}" type="sibTrans" cxnId="{E96B79EC-9E91-498E-A6FE-497F2B472667}">
      <dgm:prSet/>
      <dgm:spPr/>
      <dgm:t>
        <a:bodyPr/>
        <a:lstStyle/>
        <a:p>
          <a:endParaRPr lang="es-ES"/>
        </a:p>
      </dgm:t>
    </dgm:pt>
    <dgm:pt modelId="{479548A8-C69C-4949-8E37-60A09E2EB713}">
      <dgm:prSet/>
      <dgm:spPr/>
      <dgm:t>
        <a:bodyPr/>
        <a:lstStyle/>
        <a:p>
          <a:pPr rtl="0"/>
          <a:r>
            <a:rPr lang="es-ES" dirty="0" smtClean="0"/>
            <a:t>Determinar los parámetros de Diseño para el S.A.C.</a:t>
          </a:r>
          <a:endParaRPr lang="es-ES" dirty="0"/>
        </a:p>
      </dgm:t>
    </dgm:pt>
    <dgm:pt modelId="{E285583E-D67E-43AC-A4D6-5E42A580D86F}" type="parTrans" cxnId="{C4BCBD32-8A29-414D-9FE4-8FC2456A819D}">
      <dgm:prSet/>
      <dgm:spPr/>
      <dgm:t>
        <a:bodyPr/>
        <a:lstStyle/>
        <a:p>
          <a:endParaRPr lang="es-ES"/>
        </a:p>
      </dgm:t>
    </dgm:pt>
    <dgm:pt modelId="{6563E008-3DD0-42A5-8643-0441F9B18151}" type="sibTrans" cxnId="{C4BCBD32-8A29-414D-9FE4-8FC2456A819D}">
      <dgm:prSet/>
      <dgm:spPr/>
      <dgm:t>
        <a:bodyPr/>
        <a:lstStyle/>
        <a:p>
          <a:endParaRPr lang="es-ES"/>
        </a:p>
      </dgm:t>
    </dgm:pt>
    <dgm:pt modelId="{2C16FDE1-2A83-4856-9DB3-69A9527BC587}">
      <dgm:prSet/>
      <dgm:spPr/>
      <dgm:t>
        <a:bodyPr/>
        <a:lstStyle/>
        <a:p>
          <a:pPr rtl="0"/>
          <a:r>
            <a:rPr lang="es-ES" dirty="0" smtClean="0"/>
            <a:t>Calcular la tubería para el S.A.C.</a:t>
          </a:r>
          <a:endParaRPr lang="es-ES" dirty="0"/>
        </a:p>
      </dgm:t>
    </dgm:pt>
    <dgm:pt modelId="{1AE98E56-62BE-4AB8-B9CF-535A0DF7180A}" type="parTrans" cxnId="{2B743595-8AFA-4AB9-9507-1E8CE78B1C91}">
      <dgm:prSet/>
      <dgm:spPr/>
      <dgm:t>
        <a:bodyPr/>
        <a:lstStyle/>
        <a:p>
          <a:endParaRPr lang="es-ES"/>
        </a:p>
      </dgm:t>
    </dgm:pt>
    <dgm:pt modelId="{08382A91-BBC6-4514-9F73-299AB5468A40}" type="sibTrans" cxnId="{2B743595-8AFA-4AB9-9507-1E8CE78B1C91}">
      <dgm:prSet/>
      <dgm:spPr/>
      <dgm:t>
        <a:bodyPr/>
        <a:lstStyle/>
        <a:p>
          <a:endParaRPr lang="es-ES"/>
        </a:p>
      </dgm:t>
    </dgm:pt>
    <dgm:pt modelId="{73794D0E-FED1-405D-A1F3-E4841707326A}" type="pres">
      <dgm:prSet presAssocID="{C51C96CF-6538-4B0F-9B3E-23B0C3B12A36}" presName="Name0" presStyleCnt="0">
        <dgm:presLayoutVars>
          <dgm:dir/>
          <dgm:resizeHandles val="exact"/>
        </dgm:presLayoutVars>
      </dgm:prSet>
      <dgm:spPr/>
      <dgm:t>
        <a:bodyPr/>
        <a:lstStyle/>
        <a:p>
          <a:endParaRPr lang="es-ES"/>
        </a:p>
      </dgm:t>
    </dgm:pt>
    <dgm:pt modelId="{06527EBF-B15D-478B-BE16-7CDD636AC8CE}" type="pres">
      <dgm:prSet presAssocID="{92D5C468-71D4-49BD-8C75-F5A4DE2388F8}" presName="node" presStyleLbl="node1" presStyleIdx="0" presStyleCnt="4">
        <dgm:presLayoutVars>
          <dgm:bulletEnabled val="1"/>
        </dgm:presLayoutVars>
      </dgm:prSet>
      <dgm:spPr/>
      <dgm:t>
        <a:bodyPr/>
        <a:lstStyle/>
        <a:p>
          <a:endParaRPr lang="es-ES"/>
        </a:p>
      </dgm:t>
    </dgm:pt>
    <dgm:pt modelId="{483E5679-5610-4800-9430-D505B3E776B4}" type="pres">
      <dgm:prSet presAssocID="{CC796E7A-42F8-4431-9193-CD9AA9653874}" presName="sibTrans" presStyleLbl="sibTrans2D1" presStyleIdx="0" presStyleCnt="3"/>
      <dgm:spPr/>
      <dgm:t>
        <a:bodyPr/>
        <a:lstStyle/>
        <a:p>
          <a:endParaRPr lang="es-ES"/>
        </a:p>
      </dgm:t>
    </dgm:pt>
    <dgm:pt modelId="{EADB8F0F-4ACE-409A-9CA8-42D54EF25B3F}" type="pres">
      <dgm:prSet presAssocID="{CC796E7A-42F8-4431-9193-CD9AA9653874}" presName="connectorText" presStyleLbl="sibTrans2D1" presStyleIdx="0" presStyleCnt="3"/>
      <dgm:spPr/>
      <dgm:t>
        <a:bodyPr/>
        <a:lstStyle/>
        <a:p>
          <a:endParaRPr lang="es-ES"/>
        </a:p>
      </dgm:t>
    </dgm:pt>
    <dgm:pt modelId="{78C16D4E-84E2-4C61-A086-6C7DC07BF8FF}" type="pres">
      <dgm:prSet presAssocID="{7BAE5A9F-5613-4DA0-9DFF-5E6DA195F0A8}" presName="node" presStyleLbl="node1" presStyleIdx="1" presStyleCnt="4">
        <dgm:presLayoutVars>
          <dgm:bulletEnabled val="1"/>
        </dgm:presLayoutVars>
      </dgm:prSet>
      <dgm:spPr/>
      <dgm:t>
        <a:bodyPr/>
        <a:lstStyle/>
        <a:p>
          <a:endParaRPr lang="es-ES"/>
        </a:p>
      </dgm:t>
    </dgm:pt>
    <dgm:pt modelId="{513E2FF9-62BB-472F-BF5A-CE98A994BAD9}" type="pres">
      <dgm:prSet presAssocID="{6535F0D0-210B-4F75-8468-1A42623D06A3}" presName="sibTrans" presStyleLbl="sibTrans2D1" presStyleIdx="1" presStyleCnt="3"/>
      <dgm:spPr/>
      <dgm:t>
        <a:bodyPr/>
        <a:lstStyle/>
        <a:p>
          <a:endParaRPr lang="es-ES"/>
        </a:p>
      </dgm:t>
    </dgm:pt>
    <dgm:pt modelId="{D49AE599-E9BD-4B2E-AA99-2DAC6B4F22B0}" type="pres">
      <dgm:prSet presAssocID="{6535F0D0-210B-4F75-8468-1A42623D06A3}" presName="connectorText" presStyleLbl="sibTrans2D1" presStyleIdx="1" presStyleCnt="3"/>
      <dgm:spPr/>
      <dgm:t>
        <a:bodyPr/>
        <a:lstStyle/>
        <a:p>
          <a:endParaRPr lang="es-ES"/>
        </a:p>
      </dgm:t>
    </dgm:pt>
    <dgm:pt modelId="{FD572867-943B-45F6-B405-093942D8EBB3}" type="pres">
      <dgm:prSet presAssocID="{479548A8-C69C-4949-8E37-60A09E2EB713}" presName="node" presStyleLbl="node1" presStyleIdx="2" presStyleCnt="4">
        <dgm:presLayoutVars>
          <dgm:bulletEnabled val="1"/>
        </dgm:presLayoutVars>
      </dgm:prSet>
      <dgm:spPr/>
      <dgm:t>
        <a:bodyPr/>
        <a:lstStyle/>
        <a:p>
          <a:endParaRPr lang="es-ES"/>
        </a:p>
      </dgm:t>
    </dgm:pt>
    <dgm:pt modelId="{708705FA-1B0F-4E51-85BE-F438D1803978}" type="pres">
      <dgm:prSet presAssocID="{6563E008-3DD0-42A5-8643-0441F9B18151}" presName="sibTrans" presStyleLbl="sibTrans2D1" presStyleIdx="2" presStyleCnt="3"/>
      <dgm:spPr/>
      <dgm:t>
        <a:bodyPr/>
        <a:lstStyle/>
        <a:p>
          <a:endParaRPr lang="es-ES"/>
        </a:p>
      </dgm:t>
    </dgm:pt>
    <dgm:pt modelId="{B55BD270-ED3F-4D89-947C-B3DB9DDABB93}" type="pres">
      <dgm:prSet presAssocID="{6563E008-3DD0-42A5-8643-0441F9B18151}" presName="connectorText" presStyleLbl="sibTrans2D1" presStyleIdx="2" presStyleCnt="3"/>
      <dgm:spPr/>
      <dgm:t>
        <a:bodyPr/>
        <a:lstStyle/>
        <a:p>
          <a:endParaRPr lang="es-ES"/>
        </a:p>
      </dgm:t>
    </dgm:pt>
    <dgm:pt modelId="{C844B800-212A-43DE-8E4B-0AC9FEF8BABB}" type="pres">
      <dgm:prSet presAssocID="{2C16FDE1-2A83-4856-9DB3-69A9527BC587}" presName="node" presStyleLbl="node1" presStyleIdx="3" presStyleCnt="4">
        <dgm:presLayoutVars>
          <dgm:bulletEnabled val="1"/>
        </dgm:presLayoutVars>
      </dgm:prSet>
      <dgm:spPr/>
      <dgm:t>
        <a:bodyPr/>
        <a:lstStyle/>
        <a:p>
          <a:endParaRPr lang="es-ES"/>
        </a:p>
      </dgm:t>
    </dgm:pt>
  </dgm:ptLst>
  <dgm:cxnLst>
    <dgm:cxn modelId="{EA093881-BA7B-4F9D-A24A-B0B4E196AAF7}" type="presOf" srcId="{6563E008-3DD0-42A5-8643-0441F9B18151}" destId="{708705FA-1B0F-4E51-85BE-F438D1803978}" srcOrd="0" destOrd="0" presId="urn:microsoft.com/office/officeart/2005/8/layout/process1"/>
    <dgm:cxn modelId="{B44FACD8-86DE-48B2-A7C2-057ECB034700}" type="presOf" srcId="{6563E008-3DD0-42A5-8643-0441F9B18151}" destId="{B55BD270-ED3F-4D89-947C-B3DB9DDABB93}" srcOrd="1" destOrd="0" presId="urn:microsoft.com/office/officeart/2005/8/layout/process1"/>
    <dgm:cxn modelId="{B318C3AC-C3D7-4343-B8B5-4FD5A4AAA140}" type="presOf" srcId="{6535F0D0-210B-4F75-8468-1A42623D06A3}" destId="{513E2FF9-62BB-472F-BF5A-CE98A994BAD9}" srcOrd="0" destOrd="0" presId="urn:microsoft.com/office/officeart/2005/8/layout/process1"/>
    <dgm:cxn modelId="{E96B79EC-9E91-498E-A6FE-497F2B472667}" srcId="{C51C96CF-6538-4B0F-9B3E-23B0C3B12A36}" destId="{7BAE5A9F-5613-4DA0-9DFF-5E6DA195F0A8}" srcOrd="1" destOrd="0" parTransId="{DDEF611D-0162-41FE-B401-10142CD1A045}" sibTransId="{6535F0D0-210B-4F75-8468-1A42623D06A3}"/>
    <dgm:cxn modelId="{65A8252A-2936-415B-8772-CCC38996ADCF}" type="presOf" srcId="{6535F0D0-210B-4F75-8468-1A42623D06A3}" destId="{D49AE599-E9BD-4B2E-AA99-2DAC6B4F22B0}" srcOrd="1" destOrd="0" presId="urn:microsoft.com/office/officeart/2005/8/layout/process1"/>
    <dgm:cxn modelId="{2B743595-8AFA-4AB9-9507-1E8CE78B1C91}" srcId="{C51C96CF-6538-4B0F-9B3E-23B0C3B12A36}" destId="{2C16FDE1-2A83-4856-9DB3-69A9527BC587}" srcOrd="3" destOrd="0" parTransId="{1AE98E56-62BE-4AB8-B9CF-535A0DF7180A}" sibTransId="{08382A91-BBC6-4514-9F73-299AB5468A40}"/>
    <dgm:cxn modelId="{8F2DE2BF-F985-4C8D-94E2-5F691E17DDBA}" type="presOf" srcId="{2C16FDE1-2A83-4856-9DB3-69A9527BC587}" destId="{C844B800-212A-43DE-8E4B-0AC9FEF8BABB}" srcOrd="0" destOrd="0" presId="urn:microsoft.com/office/officeart/2005/8/layout/process1"/>
    <dgm:cxn modelId="{C4BCBD32-8A29-414D-9FE4-8FC2456A819D}" srcId="{C51C96CF-6538-4B0F-9B3E-23B0C3B12A36}" destId="{479548A8-C69C-4949-8E37-60A09E2EB713}" srcOrd="2" destOrd="0" parTransId="{E285583E-D67E-43AC-A4D6-5E42A580D86F}" sibTransId="{6563E008-3DD0-42A5-8643-0441F9B18151}"/>
    <dgm:cxn modelId="{2186E8FB-C16D-4151-B7C9-44A86CECEA59}" type="presOf" srcId="{C51C96CF-6538-4B0F-9B3E-23B0C3B12A36}" destId="{73794D0E-FED1-405D-A1F3-E4841707326A}" srcOrd="0" destOrd="0" presId="urn:microsoft.com/office/officeart/2005/8/layout/process1"/>
    <dgm:cxn modelId="{CCBF0C03-9192-4358-AD61-CEB0B9197FD8}" type="presOf" srcId="{479548A8-C69C-4949-8E37-60A09E2EB713}" destId="{FD572867-943B-45F6-B405-093942D8EBB3}" srcOrd="0" destOrd="0" presId="urn:microsoft.com/office/officeart/2005/8/layout/process1"/>
    <dgm:cxn modelId="{FD3A9084-3CC3-41B7-A0E6-D64D2B16F09B}" type="presOf" srcId="{CC796E7A-42F8-4431-9193-CD9AA9653874}" destId="{483E5679-5610-4800-9430-D505B3E776B4}" srcOrd="0" destOrd="0" presId="urn:microsoft.com/office/officeart/2005/8/layout/process1"/>
    <dgm:cxn modelId="{F8A3EEAC-7B00-4729-9EA8-CE1E68935FC0}" type="presOf" srcId="{92D5C468-71D4-49BD-8C75-F5A4DE2388F8}" destId="{06527EBF-B15D-478B-BE16-7CDD636AC8CE}" srcOrd="0" destOrd="0" presId="urn:microsoft.com/office/officeart/2005/8/layout/process1"/>
    <dgm:cxn modelId="{9618F1C4-E7CE-4F9F-8BFD-AADEBCF3DB00}" type="presOf" srcId="{7BAE5A9F-5613-4DA0-9DFF-5E6DA195F0A8}" destId="{78C16D4E-84E2-4C61-A086-6C7DC07BF8FF}" srcOrd="0" destOrd="0" presId="urn:microsoft.com/office/officeart/2005/8/layout/process1"/>
    <dgm:cxn modelId="{FD4C0CBD-ECCB-4CF4-BF69-2047F72EECA3}" type="presOf" srcId="{CC796E7A-42F8-4431-9193-CD9AA9653874}" destId="{EADB8F0F-4ACE-409A-9CA8-42D54EF25B3F}" srcOrd="1" destOrd="0" presId="urn:microsoft.com/office/officeart/2005/8/layout/process1"/>
    <dgm:cxn modelId="{2590B1D1-1F1A-4531-A39D-ECD688D36881}" srcId="{C51C96CF-6538-4B0F-9B3E-23B0C3B12A36}" destId="{92D5C468-71D4-49BD-8C75-F5A4DE2388F8}" srcOrd="0" destOrd="0" parTransId="{E1EE838F-4378-4FB2-A23F-65CF62F7CEA2}" sibTransId="{CC796E7A-42F8-4431-9193-CD9AA9653874}"/>
    <dgm:cxn modelId="{711A0D97-D40A-421B-AB2B-91D0EA81B187}" type="presParOf" srcId="{73794D0E-FED1-405D-A1F3-E4841707326A}" destId="{06527EBF-B15D-478B-BE16-7CDD636AC8CE}" srcOrd="0" destOrd="0" presId="urn:microsoft.com/office/officeart/2005/8/layout/process1"/>
    <dgm:cxn modelId="{CF7B6A29-A1CC-42A4-9CE3-38AA34FA50AE}" type="presParOf" srcId="{73794D0E-FED1-405D-A1F3-E4841707326A}" destId="{483E5679-5610-4800-9430-D505B3E776B4}" srcOrd="1" destOrd="0" presId="urn:microsoft.com/office/officeart/2005/8/layout/process1"/>
    <dgm:cxn modelId="{F18ED413-EA51-42AD-940C-AB8E95EB20F5}" type="presParOf" srcId="{483E5679-5610-4800-9430-D505B3E776B4}" destId="{EADB8F0F-4ACE-409A-9CA8-42D54EF25B3F}" srcOrd="0" destOrd="0" presId="urn:microsoft.com/office/officeart/2005/8/layout/process1"/>
    <dgm:cxn modelId="{35084B40-BEBB-45F6-9C69-7312733767E1}" type="presParOf" srcId="{73794D0E-FED1-405D-A1F3-E4841707326A}" destId="{78C16D4E-84E2-4C61-A086-6C7DC07BF8FF}" srcOrd="2" destOrd="0" presId="urn:microsoft.com/office/officeart/2005/8/layout/process1"/>
    <dgm:cxn modelId="{0EFBF100-4D91-4F62-B7E5-B24820E2099B}" type="presParOf" srcId="{73794D0E-FED1-405D-A1F3-E4841707326A}" destId="{513E2FF9-62BB-472F-BF5A-CE98A994BAD9}" srcOrd="3" destOrd="0" presId="urn:microsoft.com/office/officeart/2005/8/layout/process1"/>
    <dgm:cxn modelId="{E6165B14-2B89-4CFA-81FB-28639A718F94}" type="presParOf" srcId="{513E2FF9-62BB-472F-BF5A-CE98A994BAD9}" destId="{D49AE599-E9BD-4B2E-AA99-2DAC6B4F22B0}" srcOrd="0" destOrd="0" presId="urn:microsoft.com/office/officeart/2005/8/layout/process1"/>
    <dgm:cxn modelId="{6387F1F6-13F6-440F-A056-724D4ECC500F}" type="presParOf" srcId="{73794D0E-FED1-405D-A1F3-E4841707326A}" destId="{FD572867-943B-45F6-B405-093942D8EBB3}" srcOrd="4" destOrd="0" presId="urn:microsoft.com/office/officeart/2005/8/layout/process1"/>
    <dgm:cxn modelId="{981C1BD4-3719-4516-A7A9-AB3984F72004}" type="presParOf" srcId="{73794D0E-FED1-405D-A1F3-E4841707326A}" destId="{708705FA-1B0F-4E51-85BE-F438D1803978}" srcOrd="5" destOrd="0" presId="urn:microsoft.com/office/officeart/2005/8/layout/process1"/>
    <dgm:cxn modelId="{701518B2-2EBF-4996-9947-99F7E88E4B92}" type="presParOf" srcId="{708705FA-1B0F-4E51-85BE-F438D1803978}" destId="{B55BD270-ED3F-4D89-947C-B3DB9DDABB93}" srcOrd="0" destOrd="0" presId="urn:microsoft.com/office/officeart/2005/8/layout/process1"/>
    <dgm:cxn modelId="{4F225A32-37B6-49FD-B74C-A5F11F799E83}" type="presParOf" srcId="{73794D0E-FED1-405D-A1F3-E4841707326A}" destId="{C844B800-212A-43DE-8E4B-0AC9FEF8BABB}"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D55C9F1-AC6E-4E24-82F2-BF9FB3E41182}" type="doc">
      <dgm:prSet loTypeId="urn:microsoft.com/office/officeart/2005/8/layout/default" loCatId="list" qsTypeId="urn:microsoft.com/office/officeart/2005/8/quickstyle/3d2" qsCatId="3D" csTypeId="urn:microsoft.com/office/officeart/2005/8/colors/accent1_1" csCatId="accent1" phldr="1"/>
      <dgm:spPr/>
      <dgm:t>
        <a:bodyPr/>
        <a:lstStyle/>
        <a:p>
          <a:endParaRPr lang="es-ES"/>
        </a:p>
      </dgm:t>
    </dgm:pt>
    <dgm:pt modelId="{6566A9F8-37AA-4B8D-BA5A-B793E7FDD449}">
      <dgm:prSet phldrT="[Texto]"/>
      <dgm:spPr/>
      <dgm:t>
        <a:bodyPr/>
        <a:lstStyle/>
        <a:p>
          <a:r>
            <a:rPr lang="es-ES" dirty="0" smtClean="0"/>
            <a:t>Periodo de Diseño</a:t>
          </a:r>
          <a:endParaRPr lang="es-ES" dirty="0"/>
        </a:p>
      </dgm:t>
    </dgm:pt>
    <dgm:pt modelId="{4076D28B-C3C3-4B9D-8B9E-EC4F466AB515}" type="parTrans" cxnId="{A9CFE08B-9571-4E1C-8F9F-21D1A10CFE66}">
      <dgm:prSet/>
      <dgm:spPr/>
      <dgm:t>
        <a:bodyPr/>
        <a:lstStyle/>
        <a:p>
          <a:endParaRPr lang="es-ES"/>
        </a:p>
      </dgm:t>
    </dgm:pt>
    <dgm:pt modelId="{3E9D6B74-C3D2-494E-8E2B-485907158A56}" type="sibTrans" cxnId="{A9CFE08B-9571-4E1C-8F9F-21D1A10CFE66}">
      <dgm:prSet/>
      <dgm:spPr/>
      <dgm:t>
        <a:bodyPr/>
        <a:lstStyle/>
        <a:p>
          <a:endParaRPr lang="es-ES"/>
        </a:p>
      </dgm:t>
    </dgm:pt>
    <dgm:pt modelId="{B7D5937A-D131-4D1B-B4F6-6E21F6EB4A56}">
      <dgm:prSet phldrT="[Texto]"/>
      <dgm:spPr/>
      <dgm:t>
        <a:bodyPr/>
        <a:lstStyle/>
        <a:p>
          <a:r>
            <a:rPr lang="es-ES" dirty="0" smtClean="0"/>
            <a:t>Estimación de Población Futura</a:t>
          </a:r>
        </a:p>
      </dgm:t>
    </dgm:pt>
    <dgm:pt modelId="{9AB28DB5-3A69-462F-BC01-1096D24C95F0}" type="parTrans" cxnId="{886DD0BA-491C-4E23-ACB1-1DB955BF5C42}">
      <dgm:prSet/>
      <dgm:spPr/>
      <dgm:t>
        <a:bodyPr/>
        <a:lstStyle/>
        <a:p>
          <a:endParaRPr lang="es-ES"/>
        </a:p>
      </dgm:t>
    </dgm:pt>
    <dgm:pt modelId="{B715C1FD-1B8E-4E0A-880B-E80338067834}" type="sibTrans" cxnId="{886DD0BA-491C-4E23-ACB1-1DB955BF5C42}">
      <dgm:prSet/>
      <dgm:spPr/>
      <dgm:t>
        <a:bodyPr/>
        <a:lstStyle/>
        <a:p>
          <a:endParaRPr lang="es-ES"/>
        </a:p>
      </dgm:t>
    </dgm:pt>
    <dgm:pt modelId="{F1018685-212D-4A5D-8673-8DF73205C960}">
      <dgm:prSet phldrT="[Texto]"/>
      <dgm:spPr/>
      <dgm:t>
        <a:bodyPr/>
        <a:lstStyle/>
        <a:p>
          <a:r>
            <a:rPr lang="es-ES" dirty="0" smtClean="0"/>
            <a:t>Áreas de aportación</a:t>
          </a:r>
          <a:endParaRPr lang="es-ES" dirty="0"/>
        </a:p>
      </dgm:t>
    </dgm:pt>
    <dgm:pt modelId="{B99A06CD-FC99-4131-B3F8-1897DA5E25A5}" type="parTrans" cxnId="{B75E783A-5A70-411D-AD28-F732CB698EC3}">
      <dgm:prSet/>
      <dgm:spPr/>
      <dgm:t>
        <a:bodyPr/>
        <a:lstStyle/>
        <a:p>
          <a:endParaRPr lang="es-ES"/>
        </a:p>
      </dgm:t>
    </dgm:pt>
    <dgm:pt modelId="{BBEBCC51-2D9D-4709-8569-6C62F68C023C}" type="sibTrans" cxnId="{B75E783A-5A70-411D-AD28-F732CB698EC3}">
      <dgm:prSet/>
      <dgm:spPr/>
      <dgm:t>
        <a:bodyPr/>
        <a:lstStyle/>
        <a:p>
          <a:endParaRPr lang="es-ES"/>
        </a:p>
      </dgm:t>
    </dgm:pt>
    <dgm:pt modelId="{FA2C1B80-B00F-4803-B55A-B242620DCC88}">
      <dgm:prSet phldrT="[Texto]"/>
      <dgm:spPr/>
      <dgm:t>
        <a:bodyPr/>
        <a:lstStyle/>
        <a:p>
          <a:r>
            <a:rPr lang="es-ES" dirty="0" smtClean="0"/>
            <a:t>Caudal Sanitario</a:t>
          </a:r>
          <a:endParaRPr lang="es-ES" dirty="0"/>
        </a:p>
      </dgm:t>
    </dgm:pt>
    <dgm:pt modelId="{50F2F031-DA15-42BA-A0A2-EEA2564D1566}" type="parTrans" cxnId="{661C0637-DE28-4F36-958D-BFF628588F75}">
      <dgm:prSet/>
      <dgm:spPr/>
      <dgm:t>
        <a:bodyPr/>
        <a:lstStyle/>
        <a:p>
          <a:endParaRPr lang="es-ES"/>
        </a:p>
      </dgm:t>
    </dgm:pt>
    <dgm:pt modelId="{75EED590-C782-4BC6-B630-F9FF0384A00A}" type="sibTrans" cxnId="{661C0637-DE28-4F36-958D-BFF628588F75}">
      <dgm:prSet/>
      <dgm:spPr/>
      <dgm:t>
        <a:bodyPr/>
        <a:lstStyle/>
        <a:p>
          <a:endParaRPr lang="es-ES"/>
        </a:p>
      </dgm:t>
    </dgm:pt>
    <dgm:pt modelId="{99E09E3C-B53D-4D6F-B29F-2EA4C9BB663F}">
      <dgm:prSet phldrT="[Texto]"/>
      <dgm:spPr/>
      <dgm:t>
        <a:bodyPr/>
        <a:lstStyle/>
        <a:p>
          <a:r>
            <a:rPr lang="es-ES" dirty="0" smtClean="0"/>
            <a:t>Caudal Pluvial.</a:t>
          </a:r>
          <a:endParaRPr lang="es-ES" dirty="0"/>
        </a:p>
      </dgm:t>
    </dgm:pt>
    <dgm:pt modelId="{A808448C-B96B-474A-A220-EA8B82CD6523}" type="parTrans" cxnId="{F99BE6DA-D28E-4B36-A2E0-2737FF9ECC32}">
      <dgm:prSet/>
      <dgm:spPr/>
    </dgm:pt>
    <dgm:pt modelId="{3CCE5B10-F36D-495F-91E4-5A923542E210}" type="sibTrans" cxnId="{F99BE6DA-D28E-4B36-A2E0-2737FF9ECC32}">
      <dgm:prSet/>
      <dgm:spPr/>
    </dgm:pt>
    <dgm:pt modelId="{498D00C9-859E-4ED3-9ED4-6F7BF6CB2B02}" type="pres">
      <dgm:prSet presAssocID="{8D55C9F1-AC6E-4E24-82F2-BF9FB3E41182}" presName="diagram" presStyleCnt="0">
        <dgm:presLayoutVars>
          <dgm:dir/>
          <dgm:resizeHandles val="exact"/>
        </dgm:presLayoutVars>
      </dgm:prSet>
      <dgm:spPr/>
      <dgm:t>
        <a:bodyPr/>
        <a:lstStyle/>
        <a:p>
          <a:endParaRPr lang="es-ES"/>
        </a:p>
      </dgm:t>
    </dgm:pt>
    <dgm:pt modelId="{DB7BA02C-240F-47B6-BC58-DAA22E11BDCC}" type="pres">
      <dgm:prSet presAssocID="{6566A9F8-37AA-4B8D-BA5A-B793E7FDD449}" presName="node" presStyleLbl="node1" presStyleIdx="0" presStyleCnt="5">
        <dgm:presLayoutVars>
          <dgm:bulletEnabled val="1"/>
        </dgm:presLayoutVars>
      </dgm:prSet>
      <dgm:spPr/>
      <dgm:t>
        <a:bodyPr/>
        <a:lstStyle/>
        <a:p>
          <a:endParaRPr lang="es-ES"/>
        </a:p>
      </dgm:t>
    </dgm:pt>
    <dgm:pt modelId="{8EB35F32-71DB-47FB-8153-C1CB6DCCE2E2}" type="pres">
      <dgm:prSet presAssocID="{3E9D6B74-C3D2-494E-8E2B-485907158A56}" presName="sibTrans" presStyleCnt="0"/>
      <dgm:spPr/>
    </dgm:pt>
    <dgm:pt modelId="{821B0839-3EDF-4B96-A90B-F3D821F73520}" type="pres">
      <dgm:prSet presAssocID="{B7D5937A-D131-4D1B-B4F6-6E21F6EB4A56}" presName="node" presStyleLbl="node1" presStyleIdx="1" presStyleCnt="5">
        <dgm:presLayoutVars>
          <dgm:bulletEnabled val="1"/>
        </dgm:presLayoutVars>
      </dgm:prSet>
      <dgm:spPr/>
      <dgm:t>
        <a:bodyPr/>
        <a:lstStyle/>
        <a:p>
          <a:endParaRPr lang="es-ES"/>
        </a:p>
      </dgm:t>
    </dgm:pt>
    <dgm:pt modelId="{E7D726A5-4DC0-4891-9BF9-87C4319EB103}" type="pres">
      <dgm:prSet presAssocID="{B715C1FD-1B8E-4E0A-880B-E80338067834}" presName="sibTrans" presStyleCnt="0"/>
      <dgm:spPr/>
    </dgm:pt>
    <dgm:pt modelId="{4AF95DFA-A0F3-49E1-8D01-713B0B386EE4}" type="pres">
      <dgm:prSet presAssocID="{F1018685-212D-4A5D-8673-8DF73205C960}" presName="node" presStyleLbl="node1" presStyleIdx="2" presStyleCnt="5">
        <dgm:presLayoutVars>
          <dgm:bulletEnabled val="1"/>
        </dgm:presLayoutVars>
      </dgm:prSet>
      <dgm:spPr/>
      <dgm:t>
        <a:bodyPr/>
        <a:lstStyle/>
        <a:p>
          <a:endParaRPr lang="es-ES"/>
        </a:p>
      </dgm:t>
    </dgm:pt>
    <dgm:pt modelId="{94B25FDA-8704-45E7-BF5C-330B5C9A0581}" type="pres">
      <dgm:prSet presAssocID="{BBEBCC51-2D9D-4709-8569-6C62F68C023C}" presName="sibTrans" presStyleCnt="0"/>
      <dgm:spPr/>
    </dgm:pt>
    <dgm:pt modelId="{E435A2B5-1B07-47DD-B503-BBF69FC637E7}" type="pres">
      <dgm:prSet presAssocID="{FA2C1B80-B00F-4803-B55A-B242620DCC88}" presName="node" presStyleLbl="node1" presStyleIdx="3" presStyleCnt="5">
        <dgm:presLayoutVars>
          <dgm:bulletEnabled val="1"/>
        </dgm:presLayoutVars>
      </dgm:prSet>
      <dgm:spPr/>
      <dgm:t>
        <a:bodyPr/>
        <a:lstStyle/>
        <a:p>
          <a:endParaRPr lang="es-ES"/>
        </a:p>
      </dgm:t>
    </dgm:pt>
    <dgm:pt modelId="{ACB6F5E4-A904-4440-909E-3F538341CABA}" type="pres">
      <dgm:prSet presAssocID="{75EED590-C782-4BC6-B630-F9FF0384A00A}" presName="sibTrans" presStyleCnt="0"/>
      <dgm:spPr/>
    </dgm:pt>
    <dgm:pt modelId="{7D9E7C50-0A7C-4164-8F7A-D70A5FF6CE0E}" type="pres">
      <dgm:prSet presAssocID="{99E09E3C-B53D-4D6F-B29F-2EA4C9BB663F}" presName="node" presStyleLbl="node1" presStyleIdx="4" presStyleCnt="5">
        <dgm:presLayoutVars>
          <dgm:bulletEnabled val="1"/>
        </dgm:presLayoutVars>
      </dgm:prSet>
      <dgm:spPr/>
      <dgm:t>
        <a:bodyPr/>
        <a:lstStyle/>
        <a:p>
          <a:endParaRPr lang="es-ES"/>
        </a:p>
      </dgm:t>
    </dgm:pt>
  </dgm:ptLst>
  <dgm:cxnLst>
    <dgm:cxn modelId="{FC553B8F-038C-4E13-901A-F42EFEBBCF95}" type="presOf" srcId="{FA2C1B80-B00F-4803-B55A-B242620DCC88}" destId="{E435A2B5-1B07-47DD-B503-BBF69FC637E7}" srcOrd="0" destOrd="0" presId="urn:microsoft.com/office/officeart/2005/8/layout/default"/>
    <dgm:cxn modelId="{F99BE6DA-D28E-4B36-A2E0-2737FF9ECC32}" srcId="{8D55C9F1-AC6E-4E24-82F2-BF9FB3E41182}" destId="{99E09E3C-B53D-4D6F-B29F-2EA4C9BB663F}" srcOrd="4" destOrd="0" parTransId="{A808448C-B96B-474A-A220-EA8B82CD6523}" sibTransId="{3CCE5B10-F36D-495F-91E4-5A923542E210}"/>
    <dgm:cxn modelId="{5D1D109E-A62C-4729-B42D-04916C0D37A9}" type="presOf" srcId="{F1018685-212D-4A5D-8673-8DF73205C960}" destId="{4AF95DFA-A0F3-49E1-8D01-713B0B386EE4}" srcOrd="0" destOrd="0" presId="urn:microsoft.com/office/officeart/2005/8/layout/default"/>
    <dgm:cxn modelId="{886DD0BA-491C-4E23-ACB1-1DB955BF5C42}" srcId="{8D55C9F1-AC6E-4E24-82F2-BF9FB3E41182}" destId="{B7D5937A-D131-4D1B-B4F6-6E21F6EB4A56}" srcOrd="1" destOrd="0" parTransId="{9AB28DB5-3A69-462F-BC01-1096D24C95F0}" sibTransId="{B715C1FD-1B8E-4E0A-880B-E80338067834}"/>
    <dgm:cxn modelId="{4240D44D-7D37-4F50-A05F-22C66DE883C3}" type="presOf" srcId="{B7D5937A-D131-4D1B-B4F6-6E21F6EB4A56}" destId="{821B0839-3EDF-4B96-A90B-F3D821F73520}" srcOrd="0" destOrd="0" presId="urn:microsoft.com/office/officeart/2005/8/layout/default"/>
    <dgm:cxn modelId="{B107B257-38AD-4FA3-B640-E8549F3AE0E1}" type="presOf" srcId="{8D55C9F1-AC6E-4E24-82F2-BF9FB3E41182}" destId="{498D00C9-859E-4ED3-9ED4-6F7BF6CB2B02}" srcOrd="0" destOrd="0" presId="urn:microsoft.com/office/officeart/2005/8/layout/default"/>
    <dgm:cxn modelId="{A9CFE08B-9571-4E1C-8F9F-21D1A10CFE66}" srcId="{8D55C9F1-AC6E-4E24-82F2-BF9FB3E41182}" destId="{6566A9F8-37AA-4B8D-BA5A-B793E7FDD449}" srcOrd="0" destOrd="0" parTransId="{4076D28B-C3C3-4B9D-8B9E-EC4F466AB515}" sibTransId="{3E9D6B74-C3D2-494E-8E2B-485907158A56}"/>
    <dgm:cxn modelId="{B75E783A-5A70-411D-AD28-F732CB698EC3}" srcId="{8D55C9F1-AC6E-4E24-82F2-BF9FB3E41182}" destId="{F1018685-212D-4A5D-8673-8DF73205C960}" srcOrd="2" destOrd="0" parTransId="{B99A06CD-FC99-4131-B3F8-1897DA5E25A5}" sibTransId="{BBEBCC51-2D9D-4709-8569-6C62F68C023C}"/>
    <dgm:cxn modelId="{B639C436-EDC7-498C-BC2D-2F8F30781497}" type="presOf" srcId="{99E09E3C-B53D-4D6F-B29F-2EA4C9BB663F}" destId="{7D9E7C50-0A7C-4164-8F7A-D70A5FF6CE0E}" srcOrd="0" destOrd="0" presId="urn:microsoft.com/office/officeart/2005/8/layout/default"/>
    <dgm:cxn modelId="{661C0637-DE28-4F36-958D-BFF628588F75}" srcId="{8D55C9F1-AC6E-4E24-82F2-BF9FB3E41182}" destId="{FA2C1B80-B00F-4803-B55A-B242620DCC88}" srcOrd="3" destOrd="0" parTransId="{50F2F031-DA15-42BA-A0A2-EEA2564D1566}" sibTransId="{75EED590-C782-4BC6-B630-F9FF0384A00A}"/>
    <dgm:cxn modelId="{599864CE-942D-4688-A596-C9D93B977559}" type="presOf" srcId="{6566A9F8-37AA-4B8D-BA5A-B793E7FDD449}" destId="{DB7BA02C-240F-47B6-BC58-DAA22E11BDCC}" srcOrd="0" destOrd="0" presId="urn:microsoft.com/office/officeart/2005/8/layout/default"/>
    <dgm:cxn modelId="{99FCF320-FEBE-4C03-890C-A81956A921E5}" type="presParOf" srcId="{498D00C9-859E-4ED3-9ED4-6F7BF6CB2B02}" destId="{DB7BA02C-240F-47B6-BC58-DAA22E11BDCC}" srcOrd="0" destOrd="0" presId="urn:microsoft.com/office/officeart/2005/8/layout/default"/>
    <dgm:cxn modelId="{D81FA05A-43D1-432B-9C0B-FBE45F9021F6}" type="presParOf" srcId="{498D00C9-859E-4ED3-9ED4-6F7BF6CB2B02}" destId="{8EB35F32-71DB-47FB-8153-C1CB6DCCE2E2}" srcOrd="1" destOrd="0" presId="urn:microsoft.com/office/officeart/2005/8/layout/default"/>
    <dgm:cxn modelId="{F8A1CB4B-50F3-44EA-BEA4-76615742ABB3}" type="presParOf" srcId="{498D00C9-859E-4ED3-9ED4-6F7BF6CB2B02}" destId="{821B0839-3EDF-4B96-A90B-F3D821F73520}" srcOrd="2" destOrd="0" presId="urn:microsoft.com/office/officeart/2005/8/layout/default"/>
    <dgm:cxn modelId="{480C3FDD-687D-4798-91B5-FFB8EA7D6580}" type="presParOf" srcId="{498D00C9-859E-4ED3-9ED4-6F7BF6CB2B02}" destId="{E7D726A5-4DC0-4891-9BF9-87C4319EB103}" srcOrd="3" destOrd="0" presId="urn:microsoft.com/office/officeart/2005/8/layout/default"/>
    <dgm:cxn modelId="{17D066FF-5CE6-4FAF-9C36-F11D89EAA826}" type="presParOf" srcId="{498D00C9-859E-4ED3-9ED4-6F7BF6CB2B02}" destId="{4AF95DFA-A0F3-49E1-8D01-713B0B386EE4}" srcOrd="4" destOrd="0" presId="urn:microsoft.com/office/officeart/2005/8/layout/default"/>
    <dgm:cxn modelId="{881EA463-D321-4E44-852E-EB62B26DCDD9}" type="presParOf" srcId="{498D00C9-859E-4ED3-9ED4-6F7BF6CB2B02}" destId="{94B25FDA-8704-45E7-BF5C-330B5C9A0581}" srcOrd="5" destOrd="0" presId="urn:microsoft.com/office/officeart/2005/8/layout/default"/>
    <dgm:cxn modelId="{1B47C815-3C0B-4F66-BF96-593C09E9C11D}" type="presParOf" srcId="{498D00C9-859E-4ED3-9ED4-6F7BF6CB2B02}" destId="{E435A2B5-1B07-47DD-B503-BBF69FC637E7}" srcOrd="6" destOrd="0" presId="urn:microsoft.com/office/officeart/2005/8/layout/default"/>
    <dgm:cxn modelId="{5EB7B32F-A3C7-4B53-8C3A-08BB6E61BD71}" type="presParOf" srcId="{498D00C9-859E-4ED3-9ED4-6F7BF6CB2B02}" destId="{ACB6F5E4-A904-4440-909E-3F538341CABA}" srcOrd="7" destOrd="0" presId="urn:microsoft.com/office/officeart/2005/8/layout/default"/>
    <dgm:cxn modelId="{C0E8DB45-98FC-4310-983C-0FF28B4A9B18}" type="presParOf" srcId="{498D00C9-859E-4ED3-9ED4-6F7BF6CB2B02}" destId="{7D9E7C50-0A7C-4164-8F7A-D70A5FF6CE0E}" srcOrd="8" destOrd="0" presId="urn:microsoft.com/office/officeart/2005/8/layout/defaul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750DD98-3FC3-41B1-A0B3-2F3D45C7E51B}" type="doc">
      <dgm:prSet loTypeId="urn:microsoft.com/office/officeart/2005/8/layout/orgChart1" loCatId="hierarchy" qsTypeId="urn:microsoft.com/office/officeart/2005/8/quickstyle/simple2" qsCatId="simple" csTypeId="urn:microsoft.com/office/officeart/2005/8/colors/accent1_1" csCatId="accent1" phldr="1"/>
      <dgm:spPr/>
      <dgm:t>
        <a:bodyPr/>
        <a:lstStyle/>
        <a:p>
          <a:endParaRPr lang="es-ES"/>
        </a:p>
      </dgm:t>
    </dgm:pt>
    <dgm:pt modelId="{E267AA5F-D241-4B77-9600-C0B8945DE25E}">
      <dgm:prSet/>
      <dgm:spPr/>
      <dgm:t>
        <a:bodyPr/>
        <a:lstStyle/>
        <a:p>
          <a:pPr rtl="0"/>
          <a:r>
            <a:rPr lang="es-ES" b="1" dirty="0" smtClean="0">
              <a:solidFill>
                <a:schemeClr val="accent2">
                  <a:lumMod val="75000"/>
                </a:schemeClr>
              </a:solidFill>
            </a:rPr>
            <a:t>Población proyectada al final del periodo de Diseño.</a:t>
          </a:r>
          <a:endParaRPr lang="es-ES" b="1" dirty="0">
            <a:solidFill>
              <a:schemeClr val="accent2">
                <a:lumMod val="75000"/>
              </a:schemeClr>
            </a:solidFill>
          </a:endParaRPr>
        </a:p>
      </dgm:t>
    </dgm:pt>
    <dgm:pt modelId="{47C19D47-EC1A-4BFC-9B06-8196E6747676}" type="parTrans" cxnId="{692ED674-7152-48BE-B692-87CC67DC5BB5}">
      <dgm:prSet/>
      <dgm:spPr/>
      <dgm:t>
        <a:bodyPr/>
        <a:lstStyle/>
        <a:p>
          <a:endParaRPr lang="es-ES"/>
        </a:p>
      </dgm:t>
    </dgm:pt>
    <dgm:pt modelId="{C869CC6B-997D-4A03-BE66-78C428A20AB3}" type="sibTrans" cxnId="{692ED674-7152-48BE-B692-87CC67DC5BB5}">
      <dgm:prSet/>
      <dgm:spPr/>
      <dgm:t>
        <a:bodyPr/>
        <a:lstStyle/>
        <a:p>
          <a:endParaRPr lang="es-ES"/>
        </a:p>
      </dgm:t>
    </dgm:pt>
    <dgm:pt modelId="{5EA35732-B973-4FF8-A242-F19860AB50F8}">
      <dgm:prSet/>
      <dgm:spPr/>
      <dgm:t>
        <a:bodyPr/>
        <a:lstStyle/>
        <a:p>
          <a:pPr rtl="0"/>
          <a:r>
            <a:rPr lang="es-ES" dirty="0" smtClean="0"/>
            <a:t>Método Aritmético.</a:t>
          </a:r>
          <a:endParaRPr lang="es-ES" dirty="0"/>
        </a:p>
      </dgm:t>
    </dgm:pt>
    <dgm:pt modelId="{969BC412-E439-4523-89AE-AEE30B3ADBC5}" type="parTrans" cxnId="{4344654A-98F4-4820-B60B-487F44F8F5BD}">
      <dgm:prSet/>
      <dgm:spPr/>
      <dgm:t>
        <a:bodyPr/>
        <a:lstStyle/>
        <a:p>
          <a:endParaRPr lang="es-ES"/>
        </a:p>
      </dgm:t>
    </dgm:pt>
    <dgm:pt modelId="{684F8D91-524D-4EE1-B1EE-EEEA2F5344C6}" type="sibTrans" cxnId="{4344654A-98F4-4820-B60B-487F44F8F5BD}">
      <dgm:prSet/>
      <dgm:spPr/>
      <dgm:t>
        <a:bodyPr/>
        <a:lstStyle/>
        <a:p>
          <a:endParaRPr lang="es-ES"/>
        </a:p>
      </dgm:t>
    </dgm:pt>
    <dgm:pt modelId="{3661FD2A-F456-447D-AB47-0CB029FAAD24}">
      <dgm:prSet/>
      <dgm:spPr/>
      <dgm:t>
        <a:bodyPr/>
        <a:lstStyle/>
        <a:p>
          <a:pPr rtl="0"/>
          <a:r>
            <a:rPr lang="es-ES" dirty="0" smtClean="0"/>
            <a:t>Método Geométrico.</a:t>
          </a:r>
          <a:endParaRPr lang="es-ES" dirty="0"/>
        </a:p>
      </dgm:t>
    </dgm:pt>
    <dgm:pt modelId="{23D97BD1-5579-4A16-8D49-B5DE5FBAA358}" type="parTrans" cxnId="{D9CCC191-926C-48D4-AAD7-1556C804E1D6}">
      <dgm:prSet/>
      <dgm:spPr/>
      <dgm:t>
        <a:bodyPr/>
        <a:lstStyle/>
        <a:p>
          <a:endParaRPr lang="es-ES"/>
        </a:p>
      </dgm:t>
    </dgm:pt>
    <dgm:pt modelId="{5EE6F86C-B932-4C90-93F0-337EC21B7808}" type="sibTrans" cxnId="{D9CCC191-926C-48D4-AAD7-1556C804E1D6}">
      <dgm:prSet/>
      <dgm:spPr/>
      <dgm:t>
        <a:bodyPr/>
        <a:lstStyle/>
        <a:p>
          <a:endParaRPr lang="es-ES"/>
        </a:p>
      </dgm:t>
    </dgm:pt>
    <dgm:pt modelId="{C9DABB8D-D7D6-4CE8-BD77-6C4EBEB02F50}" type="pres">
      <dgm:prSet presAssocID="{7750DD98-3FC3-41B1-A0B3-2F3D45C7E51B}" presName="hierChild1" presStyleCnt="0">
        <dgm:presLayoutVars>
          <dgm:orgChart val="1"/>
          <dgm:chPref val="1"/>
          <dgm:dir/>
          <dgm:animOne val="branch"/>
          <dgm:animLvl val="lvl"/>
          <dgm:resizeHandles/>
        </dgm:presLayoutVars>
      </dgm:prSet>
      <dgm:spPr/>
      <dgm:t>
        <a:bodyPr/>
        <a:lstStyle/>
        <a:p>
          <a:endParaRPr lang="es-ES"/>
        </a:p>
      </dgm:t>
    </dgm:pt>
    <dgm:pt modelId="{D2320339-8B10-465A-9604-3CA45F23A778}" type="pres">
      <dgm:prSet presAssocID="{E267AA5F-D241-4B77-9600-C0B8945DE25E}" presName="hierRoot1" presStyleCnt="0">
        <dgm:presLayoutVars>
          <dgm:hierBranch val="init"/>
        </dgm:presLayoutVars>
      </dgm:prSet>
      <dgm:spPr/>
    </dgm:pt>
    <dgm:pt modelId="{6662E3B3-3358-4C16-80BF-673074ABBB6D}" type="pres">
      <dgm:prSet presAssocID="{E267AA5F-D241-4B77-9600-C0B8945DE25E}" presName="rootComposite1" presStyleCnt="0"/>
      <dgm:spPr/>
    </dgm:pt>
    <dgm:pt modelId="{DE065DA1-217F-49F0-B482-5A97D3584434}" type="pres">
      <dgm:prSet presAssocID="{E267AA5F-D241-4B77-9600-C0B8945DE25E}" presName="rootText1" presStyleLbl="node0" presStyleIdx="0" presStyleCnt="1" custScaleX="147554" custScaleY="162066">
        <dgm:presLayoutVars>
          <dgm:chPref val="3"/>
        </dgm:presLayoutVars>
      </dgm:prSet>
      <dgm:spPr/>
      <dgm:t>
        <a:bodyPr/>
        <a:lstStyle/>
        <a:p>
          <a:endParaRPr lang="es-ES"/>
        </a:p>
      </dgm:t>
    </dgm:pt>
    <dgm:pt modelId="{9D0D7E97-DEDD-4693-A149-E57D34CEF508}" type="pres">
      <dgm:prSet presAssocID="{E267AA5F-D241-4B77-9600-C0B8945DE25E}" presName="rootConnector1" presStyleLbl="node1" presStyleIdx="0" presStyleCnt="0"/>
      <dgm:spPr/>
      <dgm:t>
        <a:bodyPr/>
        <a:lstStyle/>
        <a:p>
          <a:endParaRPr lang="es-ES"/>
        </a:p>
      </dgm:t>
    </dgm:pt>
    <dgm:pt modelId="{C0D1EEF0-52E7-43A0-920A-D102EE07CBC7}" type="pres">
      <dgm:prSet presAssocID="{E267AA5F-D241-4B77-9600-C0B8945DE25E}" presName="hierChild2" presStyleCnt="0"/>
      <dgm:spPr/>
    </dgm:pt>
    <dgm:pt modelId="{2F5B0EC9-C547-439B-93CD-17C89EC5D276}" type="pres">
      <dgm:prSet presAssocID="{969BC412-E439-4523-89AE-AEE30B3ADBC5}" presName="Name37" presStyleLbl="parChTrans1D2" presStyleIdx="0" presStyleCnt="2"/>
      <dgm:spPr/>
      <dgm:t>
        <a:bodyPr/>
        <a:lstStyle/>
        <a:p>
          <a:endParaRPr lang="es-ES"/>
        </a:p>
      </dgm:t>
    </dgm:pt>
    <dgm:pt modelId="{D27D8E93-2214-4E5B-9A14-6125E18C22AE}" type="pres">
      <dgm:prSet presAssocID="{5EA35732-B973-4FF8-A242-F19860AB50F8}" presName="hierRoot2" presStyleCnt="0">
        <dgm:presLayoutVars>
          <dgm:hierBranch val="init"/>
        </dgm:presLayoutVars>
      </dgm:prSet>
      <dgm:spPr/>
    </dgm:pt>
    <dgm:pt modelId="{076672D3-6652-46AD-A879-0AF4F695882A}" type="pres">
      <dgm:prSet presAssocID="{5EA35732-B973-4FF8-A242-F19860AB50F8}" presName="rootComposite" presStyleCnt="0"/>
      <dgm:spPr/>
    </dgm:pt>
    <dgm:pt modelId="{430FF25C-5EB9-4459-85CC-F8981BBEF048}" type="pres">
      <dgm:prSet presAssocID="{5EA35732-B973-4FF8-A242-F19860AB50F8}" presName="rootText" presStyleLbl="node2" presStyleIdx="0" presStyleCnt="2">
        <dgm:presLayoutVars>
          <dgm:chPref val="3"/>
        </dgm:presLayoutVars>
      </dgm:prSet>
      <dgm:spPr/>
      <dgm:t>
        <a:bodyPr/>
        <a:lstStyle/>
        <a:p>
          <a:endParaRPr lang="es-ES"/>
        </a:p>
      </dgm:t>
    </dgm:pt>
    <dgm:pt modelId="{4D969536-171F-4A49-B5C4-6B98BBD4F57C}" type="pres">
      <dgm:prSet presAssocID="{5EA35732-B973-4FF8-A242-F19860AB50F8}" presName="rootConnector" presStyleLbl="node2" presStyleIdx="0" presStyleCnt="2"/>
      <dgm:spPr/>
      <dgm:t>
        <a:bodyPr/>
        <a:lstStyle/>
        <a:p>
          <a:endParaRPr lang="es-ES"/>
        </a:p>
      </dgm:t>
    </dgm:pt>
    <dgm:pt modelId="{AC5260C0-BA95-4462-B64B-9914F6616746}" type="pres">
      <dgm:prSet presAssocID="{5EA35732-B973-4FF8-A242-F19860AB50F8}" presName="hierChild4" presStyleCnt="0"/>
      <dgm:spPr/>
    </dgm:pt>
    <dgm:pt modelId="{274C7074-3AB8-461D-96AE-6E19F157432E}" type="pres">
      <dgm:prSet presAssocID="{5EA35732-B973-4FF8-A242-F19860AB50F8}" presName="hierChild5" presStyleCnt="0"/>
      <dgm:spPr/>
    </dgm:pt>
    <dgm:pt modelId="{0A80D706-5A85-40E7-9048-F863E7DF84E6}" type="pres">
      <dgm:prSet presAssocID="{23D97BD1-5579-4A16-8D49-B5DE5FBAA358}" presName="Name37" presStyleLbl="parChTrans1D2" presStyleIdx="1" presStyleCnt="2"/>
      <dgm:spPr/>
      <dgm:t>
        <a:bodyPr/>
        <a:lstStyle/>
        <a:p>
          <a:endParaRPr lang="es-ES"/>
        </a:p>
      </dgm:t>
    </dgm:pt>
    <dgm:pt modelId="{D18C15D5-F9D9-4675-B0CB-71875371BC84}" type="pres">
      <dgm:prSet presAssocID="{3661FD2A-F456-447D-AB47-0CB029FAAD24}" presName="hierRoot2" presStyleCnt="0">
        <dgm:presLayoutVars>
          <dgm:hierBranch val="init"/>
        </dgm:presLayoutVars>
      </dgm:prSet>
      <dgm:spPr/>
    </dgm:pt>
    <dgm:pt modelId="{E4C00911-378E-42DF-864B-6E2993BFF7EA}" type="pres">
      <dgm:prSet presAssocID="{3661FD2A-F456-447D-AB47-0CB029FAAD24}" presName="rootComposite" presStyleCnt="0"/>
      <dgm:spPr/>
    </dgm:pt>
    <dgm:pt modelId="{FA64CCA8-909F-4668-B737-8273E059EB18}" type="pres">
      <dgm:prSet presAssocID="{3661FD2A-F456-447D-AB47-0CB029FAAD24}" presName="rootText" presStyleLbl="node2" presStyleIdx="1" presStyleCnt="2">
        <dgm:presLayoutVars>
          <dgm:chPref val="3"/>
        </dgm:presLayoutVars>
      </dgm:prSet>
      <dgm:spPr/>
      <dgm:t>
        <a:bodyPr/>
        <a:lstStyle/>
        <a:p>
          <a:endParaRPr lang="es-ES"/>
        </a:p>
      </dgm:t>
    </dgm:pt>
    <dgm:pt modelId="{3BC81AC3-D2D7-4F51-995F-CFBECB4F5807}" type="pres">
      <dgm:prSet presAssocID="{3661FD2A-F456-447D-AB47-0CB029FAAD24}" presName="rootConnector" presStyleLbl="node2" presStyleIdx="1" presStyleCnt="2"/>
      <dgm:spPr/>
      <dgm:t>
        <a:bodyPr/>
        <a:lstStyle/>
        <a:p>
          <a:endParaRPr lang="es-ES"/>
        </a:p>
      </dgm:t>
    </dgm:pt>
    <dgm:pt modelId="{F9CC5408-066B-4CA8-8F19-C630C6D9A650}" type="pres">
      <dgm:prSet presAssocID="{3661FD2A-F456-447D-AB47-0CB029FAAD24}" presName="hierChild4" presStyleCnt="0"/>
      <dgm:spPr/>
    </dgm:pt>
    <dgm:pt modelId="{9634F410-E05F-47F5-A2B5-3B6BF84ADD91}" type="pres">
      <dgm:prSet presAssocID="{3661FD2A-F456-447D-AB47-0CB029FAAD24}" presName="hierChild5" presStyleCnt="0"/>
      <dgm:spPr/>
    </dgm:pt>
    <dgm:pt modelId="{67D48583-45B6-4A03-8721-22588930CDC7}" type="pres">
      <dgm:prSet presAssocID="{E267AA5F-D241-4B77-9600-C0B8945DE25E}" presName="hierChild3" presStyleCnt="0"/>
      <dgm:spPr/>
    </dgm:pt>
  </dgm:ptLst>
  <dgm:cxnLst>
    <dgm:cxn modelId="{DBA122BE-099B-475C-A0FF-1086176DB681}" type="presOf" srcId="{3661FD2A-F456-447D-AB47-0CB029FAAD24}" destId="{FA64CCA8-909F-4668-B737-8273E059EB18}" srcOrd="0" destOrd="0" presId="urn:microsoft.com/office/officeart/2005/8/layout/orgChart1"/>
    <dgm:cxn modelId="{22ACEFF8-2870-4820-9936-807E571BFF77}" type="presOf" srcId="{5EA35732-B973-4FF8-A242-F19860AB50F8}" destId="{430FF25C-5EB9-4459-85CC-F8981BBEF048}" srcOrd="0" destOrd="0" presId="urn:microsoft.com/office/officeart/2005/8/layout/orgChart1"/>
    <dgm:cxn modelId="{692ED674-7152-48BE-B692-87CC67DC5BB5}" srcId="{7750DD98-3FC3-41B1-A0B3-2F3D45C7E51B}" destId="{E267AA5F-D241-4B77-9600-C0B8945DE25E}" srcOrd="0" destOrd="0" parTransId="{47C19D47-EC1A-4BFC-9B06-8196E6747676}" sibTransId="{C869CC6B-997D-4A03-BE66-78C428A20AB3}"/>
    <dgm:cxn modelId="{4344654A-98F4-4820-B60B-487F44F8F5BD}" srcId="{E267AA5F-D241-4B77-9600-C0B8945DE25E}" destId="{5EA35732-B973-4FF8-A242-F19860AB50F8}" srcOrd="0" destOrd="0" parTransId="{969BC412-E439-4523-89AE-AEE30B3ADBC5}" sibTransId="{684F8D91-524D-4EE1-B1EE-EEEA2F5344C6}"/>
    <dgm:cxn modelId="{6F8926C7-998F-44D9-BF15-0A6F961B9A4B}" type="presOf" srcId="{5EA35732-B973-4FF8-A242-F19860AB50F8}" destId="{4D969536-171F-4A49-B5C4-6B98BBD4F57C}" srcOrd="1" destOrd="0" presId="urn:microsoft.com/office/officeart/2005/8/layout/orgChart1"/>
    <dgm:cxn modelId="{F88D2A97-B4FD-4B12-BB9B-FD042658B11F}" type="presOf" srcId="{23D97BD1-5579-4A16-8D49-B5DE5FBAA358}" destId="{0A80D706-5A85-40E7-9048-F863E7DF84E6}" srcOrd="0" destOrd="0" presId="urn:microsoft.com/office/officeart/2005/8/layout/orgChart1"/>
    <dgm:cxn modelId="{638195D3-51C8-406E-92B2-4F8A8F7149CE}" type="presOf" srcId="{7750DD98-3FC3-41B1-A0B3-2F3D45C7E51B}" destId="{C9DABB8D-D7D6-4CE8-BD77-6C4EBEB02F50}" srcOrd="0" destOrd="0" presId="urn:microsoft.com/office/officeart/2005/8/layout/orgChart1"/>
    <dgm:cxn modelId="{0A377933-6A80-4774-9CBC-B9C744565946}" type="presOf" srcId="{3661FD2A-F456-447D-AB47-0CB029FAAD24}" destId="{3BC81AC3-D2D7-4F51-995F-CFBECB4F5807}" srcOrd="1" destOrd="0" presId="urn:microsoft.com/office/officeart/2005/8/layout/orgChart1"/>
    <dgm:cxn modelId="{D9CCC191-926C-48D4-AAD7-1556C804E1D6}" srcId="{E267AA5F-D241-4B77-9600-C0B8945DE25E}" destId="{3661FD2A-F456-447D-AB47-0CB029FAAD24}" srcOrd="1" destOrd="0" parTransId="{23D97BD1-5579-4A16-8D49-B5DE5FBAA358}" sibTransId="{5EE6F86C-B932-4C90-93F0-337EC21B7808}"/>
    <dgm:cxn modelId="{52CA3E2E-C364-4948-8CB6-69851270986E}" type="presOf" srcId="{E267AA5F-D241-4B77-9600-C0B8945DE25E}" destId="{9D0D7E97-DEDD-4693-A149-E57D34CEF508}" srcOrd="1" destOrd="0" presId="urn:microsoft.com/office/officeart/2005/8/layout/orgChart1"/>
    <dgm:cxn modelId="{503D860A-C69C-425F-A1C3-0004F8A3FC33}" type="presOf" srcId="{969BC412-E439-4523-89AE-AEE30B3ADBC5}" destId="{2F5B0EC9-C547-439B-93CD-17C89EC5D276}" srcOrd="0" destOrd="0" presId="urn:microsoft.com/office/officeart/2005/8/layout/orgChart1"/>
    <dgm:cxn modelId="{DAE7F785-241E-416A-89D1-4D1AAD7B35AE}" type="presOf" srcId="{E267AA5F-D241-4B77-9600-C0B8945DE25E}" destId="{DE065DA1-217F-49F0-B482-5A97D3584434}" srcOrd="0" destOrd="0" presId="urn:microsoft.com/office/officeart/2005/8/layout/orgChart1"/>
    <dgm:cxn modelId="{209E501B-71ED-4D5C-AAB4-A14F7D1CE4C2}" type="presParOf" srcId="{C9DABB8D-D7D6-4CE8-BD77-6C4EBEB02F50}" destId="{D2320339-8B10-465A-9604-3CA45F23A778}" srcOrd="0" destOrd="0" presId="urn:microsoft.com/office/officeart/2005/8/layout/orgChart1"/>
    <dgm:cxn modelId="{988A84D9-7600-473C-9469-9E4609F94603}" type="presParOf" srcId="{D2320339-8B10-465A-9604-3CA45F23A778}" destId="{6662E3B3-3358-4C16-80BF-673074ABBB6D}" srcOrd="0" destOrd="0" presId="urn:microsoft.com/office/officeart/2005/8/layout/orgChart1"/>
    <dgm:cxn modelId="{50536FF7-6155-4103-8059-AAB6A6A20AE6}" type="presParOf" srcId="{6662E3B3-3358-4C16-80BF-673074ABBB6D}" destId="{DE065DA1-217F-49F0-B482-5A97D3584434}" srcOrd="0" destOrd="0" presId="urn:microsoft.com/office/officeart/2005/8/layout/orgChart1"/>
    <dgm:cxn modelId="{BF220589-54C0-4D25-BF2D-214277F8A41A}" type="presParOf" srcId="{6662E3B3-3358-4C16-80BF-673074ABBB6D}" destId="{9D0D7E97-DEDD-4693-A149-E57D34CEF508}" srcOrd="1" destOrd="0" presId="urn:microsoft.com/office/officeart/2005/8/layout/orgChart1"/>
    <dgm:cxn modelId="{B4374544-B926-41D1-9F65-092F784AA80A}" type="presParOf" srcId="{D2320339-8B10-465A-9604-3CA45F23A778}" destId="{C0D1EEF0-52E7-43A0-920A-D102EE07CBC7}" srcOrd="1" destOrd="0" presId="urn:microsoft.com/office/officeart/2005/8/layout/orgChart1"/>
    <dgm:cxn modelId="{D076F948-CE21-4DA7-B83F-F3EA61E45370}" type="presParOf" srcId="{C0D1EEF0-52E7-43A0-920A-D102EE07CBC7}" destId="{2F5B0EC9-C547-439B-93CD-17C89EC5D276}" srcOrd="0" destOrd="0" presId="urn:microsoft.com/office/officeart/2005/8/layout/orgChart1"/>
    <dgm:cxn modelId="{508F12CD-1CE6-4CFF-9D33-75F0CCBC2755}" type="presParOf" srcId="{C0D1EEF0-52E7-43A0-920A-D102EE07CBC7}" destId="{D27D8E93-2214-4E5B-9A14-6125E18C22AE}" srcOrd="1" destOrd="0" presId="urn:microsoft.com/office/officeart/2005/8/layout/orgChart1"/>
    <dgm:cxn modelId="{543D503D-ED4E-4092-9524-745E4003F630}" type="presParOf" srcId="{D27D8E93-2214-4E5B-9A14-6125E18C22AE}" destId="{076672D3-6652-46AD-A879-0AF4F695882A}" srcOrd="0" destOrd="0" presId="urn:microsoft.com/office/officeart/2005/8/layout/orgChart1"/>
    <dgm:cxn modelId="{C76774CD-E99E-4AE4-9F7A-C366A2391FB3}" type="presParOf" srcId="{076672D3-6652-46AD-A879-0AF4F695882A}" destId="{430FF25C-5EB9-4459-85CC-F8981BBEF048}" srcOrd="0" destOrd="0" presId="urn:microsoft.com/office/officeart/2005/8/layout/orgChart1"/>
    <dgm:cxn modelId="{A6CC841B-049E-491C-9E3D-EA7667C5D75E}" type="presParOf" srcId="{076672D3-6652-46AD-A879-0AF4F695882A}" destId="{4D969536-171F-4A49-B5C4-6B98BBD4F57C}" srcOrd="1" destOrd="0" presId="urn:microsoft.com/office/officeart/2005/8/layout/orgChart1"/>
    <dgm:cxn modelId="{2A594673-ABE4-4E9D-AAF8-FDD5C5908961}" type="presParOf" srcId="{D27D8E93-2214-4E5B-9A14-6125E18C22AE}" destId="{AC5260C0-BA95-4462-B64B-9914F6616746}" srcOrd="1" destOrd="0" presId="urn:microsoft.com/office/officeart/2005/8/layout/orgChart1"/>
    <dgm:cxn modelId="{4F7011CB-C1D4-4B3D-B0D3-85CB1D2977B7}" type="presParOf" srcId="{D27D8E93-2214-4E5B-9A14-6125E18C22AE}" destId="{274C7074-3AB8-461D-96AE-6E19F157432E}" srcOrd="2" destOrd="0" presId="urn:microsoft.com/office/officeart/2005/8/layout/orgChart1"/>
    <dgm:cxn modelId="{0377A231-C34E-4C19-9296-A3A8AF5148FC}" type="presParOf" srcId="{C0D1EEF0-52E7-43A0-920A-D102EE07CBC7}" destId="{0A80D706-5A85-40E7-9048-F863E7DF84E6}" srcOrd="2" destOrd="0" presId="urn:microsoft.com/office/officeart/2005/8/layout/orgChart1"/>
    <dgm:cxn modelId="{8A5F035E-B373-434E-A79B-1CD3CD31B786}" type="presParOf" srcId="{C0D1EEF0-52E7-43A0-920A-D102EE07CBC7}" destId="{D18C15D5-F9D9-4675-B0CB-71875371BC84}" srcOrd="3" destOrd="0" presId="urn:microsoft.com/office/officeart/2005/8/layout/orgChart1"/>
    <dgm:cxn modelId="{DC40741D-32F3-48A1-A15E-4A13CE04A66E}" type="presParOf" srcId="{D18C15D5-F9D9-4675-B0CB-71875371BC84}" destId="{E4C00911-378E-42DF-864B-6E2993BFF7EA}" srcOrd="0" destOrd="0" presId="urn:microsoft.com/office/officeart/2005/8/layout/orgChart1"/>
    <dgm:cxn modelId="{22989EA7-5F64-411C-9433-7D7813C95B59}" type="presParOf" srcId="{E4C00911-378E-42DF-864B-6E2993BFF7EA}" destId="{FA64CCA8-909F-4668-B737-8273E059EB18}" srcOrd="0" destOrd="0" presId="urn:microsoft.com/office/officeart/2005/8/layout/orgChart1"/>
    <dgm:cxn modelId="{79A7DE9D-1436-4A72-9DC3-889FB20DAE74}" type="presParOf" srcId="{E4C00911-378E-42DF-864B-6E2993BFF7EA}" destId="{3BC81AC3-D2D7-4F51-995F-CFBECB4F5807}" srcOrd="1" destOrd="0" presId="urn:microsoft.com/office/officeart/2005/8/layout/orgChart1"/>
    <dgm:cxn modelId="{9484D607-EA51-4022-BFA0-2221F907D9B2}" type="presParOf" srcId="{D18C15D5-F9D9-4675-B0CB-71875371BC84}" destId="{F9CC5408-066B-4CA8-8F19-C630C6D9A650}" srcOrd="1" destOrd="0" presId="urn:microsoft.com/office/officeart/2005/8/layout/orgChart1"/>
    <dgm:cxn modelId="{8C8AFF3C-ADC3-428E-A85C-F0F0B603D7C5}" type="presParOf" srcId="{D18C15D5-F9D9-4675-B0CB-71875371BC84}" destId="{9634F410-E05F-47F5-A2B5-3B6BF84ADD91}" srcOrd="2" destOrd="0" presId="urn:microsoft.com/office/officeart/2005/8/layout/orgChart1"/>
    <dgm:cxn modelId="{2B338AF2-98E3-4097-B12B-ED38E4E88623}" type="presParOf" srcId="{D2320339-8B10-465A-9604-3CA45F23A778}" destId="{67D48583-45B6-4A03-8721-22588930CDC7}"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9468B44-7355-41FA-B71E-9CA84F629BE4}" type="doc">
      <dgm:prSet loTypeId="urn:microsoft.com/office/officeart/2005/8/layout/vList5" loCatId="list" qsTypeId="urn:microsoft.com/office/officeart/2005/8/quickstyle/simple5" qsCatId="simple" csTypeId="urn:microsoft.com/office/officeart/2005/8/colors/colorful3" csCatId="colorful" phldr="1"/>
      <dgm:spPr/>
      <dgm:t>
        <a:bodyPr/>
        <a:lstStyle/>
        <a:p>
          <a:endParaRPr lang="es-ES"/>
        </a:p>
      </dgm:t>
    </dgm:pt>
    <dgm:pt modelId="{31D58EEF-04EF-46A2-8834-C7E5DFA74DC0}">
      <dgm:prSet/>
      <dgm:spPr/>
      <dgm:t>
        <a:bodyPr/>
        <a:lstStyle/>
        <a:p>
          <a:pPr rtl="0"/>
          <a:r>
            <a:rPr lang="es-ES" dirty="0" smtClean="0"/>
            <a:t>Para el dimensionamiento de las tuberías se considera que trabajan al 80% de su capacidad.</a:t>
          </a:r>
          <a:endParaRPr lang="es-ES" dirty="0"/>
        </a:p>
      </dgm:t>
    </dgm:pt>
    <dgm:pt modelId="{87AF33C3-7189-4D06-B6A4-689DC738781E}" type="parTrans" cxnId="{00FCA40B-98E9-4543-B9ED-168AC1E5FAB6}">
      <dgm:prSet/>
      <dgm:spPr/>
      <dgm:t>
        <a:bodyPr/>
        <a:lstStyle/>
        <a:p>
          <a:endParaRPr lang="es-ES"/>
        </a:p>
      </dgm:t>
    </dgm:pt>
    <dgm:pt modelId="{3EF2BC9B-C118-4E5D-8916-0FDE312D3749}" type="sibTrans" cxnId="{00FCA40B-98E9-4543-B9ED-168AC1E5FAB6}">
      <dgm:prSet/>
      <dgm:spPr/>
      <dgm:t>
        <a:bodyPr/>
        <a:lstStyle/>
        <a:p>
          <a:endParaRPr lang="es-ES"/>
        </a:p>
      </dgm:t>
    </dgm:pt>
    <dgm:pt modelId="{5C213EA0-7B0D-463E-9246-948E9E010E7F}">
      <dgm:prSet/>
      <dgm:spPr/>
      <dgm:t>
        <a:bodyPr/>
        <a:lstStyle/>
        <a:p>
          <a:pPr rtl="0"/>
          <a:r>
            <a:rPr lang="es-ES" dirty="0" smtClean="0"/>
            <a:t>Existe ventilación</a:t>
          </a:r>
          <a:endParaRPr lang="es-ES" dirty="0"/>
        </a:p>
      </dgm:t>
    </dgm:pt>
    <dgm:pt modelId="{85D97A3F-339D-4496-B0FA-0213915BF459}" type="parTrans" cxnId="{D4418FF7-CAFA-4EA3-AAAE-91C81A0DEBC7}">
      <dgm:prSet/>
      <dgm:spPr/>
      <dgm:t>
        <a:bodyPr/>
        <a:lstStyle/>
        <a:p>
          <a:endParaRPr lang="es-ES"/>
        </a:p>
      </dgm:t>
    </dgm:pt>
    <dgm:pt modelId="{762A2366-C22C-4302-BA6F-BD493916A576}" type="sibTrans" cxnId="{D4418FF7-CAFA-4EA3-AAAE-91C81A0DEBC7}">
      <dgm:prSet/>
      <dgm:spPr/>
      <dgm:t>
        <a:bodyPr/>
        <a:lstStyle/>
        <a:p>
          <a:endParaRPr lang="es-ES"/>
        </a:p>
      </dgm:t>
    </dgm:pt>
    <dgm:pt modelId="{B3CA816C-F516-4546-8339-EE468CF7165E}">
      <dgm:prSet/>
      <dgm:spPr/>
      <dgm:t>
        <a:bodyPr/>
        <a:lstStyle/>
        <a:p>
          <a:pPr rtl="0"/>
          <a:r>
            <a:rPr lang="es-ES" dirty="0" smtClean="0"/>
            <a:t>Absorbe las variaciones de flujo</a:t>
          </a:r>
          <a:endParaRPr lang="es-ES" dirty="0"/>
        </a:p>
      </dgm:t>
    </dgm:pt>
    <dgm:pt modelId="{34555C8B-D3BD-49AD-A620-52152F7FF182}" type="parTrans" cxnId="{56D2DAFB-CEE0-4D98-B9D2-DEB3DED00845}">
      <dgm:prSet/>
      <dgm:spPr/>
      <dgm:t>
        <a:bodyPr/>
        <a:lstStyle/>
        <a:p>
          <a:endParaRPr lang="es-ES"/>
        </a:p>
      </dgm:t>
    </dgm:pt>
    <dgm:pt modelId="{973BBD94-29BD-464B-9644-11118422597B}" type="sibTrans" cxnId="{56D2DAFB-CEE0-4D98-B9D2-DEB3DED00845}">
      <dgm:prSet/>
      <dgm:spPr/>
      <dgm:t>
        <a:bodyPr/>
        <a:lstStyle/>
        <a:p>
          <a:endParaRPr lang="es-ES"/>
        </a:p>
      </dgm:t>
    </dgm:pt>
    <dgm:pt modelId="{76B7077B-6ABE-4948-AC76-61B8FB590C39}">
      <dgm:prSet/>
      <dgm:spPr/>
      <dgm:t>
        <a:bodyPr/>
        <a:lstStyle/>
        <a:p>
          <a:pPr rtl="0"/>
          <a:r>
            <a:rPr lang="es-ES" dirty="0" smtClean="0"/>
            <a:t>Diseño económico.</a:t>
          </a:r>
          <a:endParaRPr lang="es-ES" dirty="0"/>
        </a:p>
      </dgm:t>
    </dgm:pt>
    <dgm:pt modelId="{E8C79382-1545-456A-9B93-369CE8AFD27F}" type="parTrans" cxnId="{3B36587A-AF6E-4974-8D43-82092F5AF53A}">
      <dgm:prSet/>
      <dgm:spPr/>
      <dgm:t>
        <a:bodyPr/>
        <a:lstStyle/>
        <a:p>
          <a:endParaRPr lang="es-ES"/>
        </a:p>
      </dgm:t>
    </dgm:pt>
    <dgm:pt modelId="{FC1B295E-65E9-44F1-930E-CC0363395A34}" type="sibTrans" cxnId="{3B36587A-AF6E-4974-8D43-82092F5AF53A}">
      <dgm:prSet/>
      <dgm:spPr/>
      <dgm:t>
        <a:bodyPr/>
        <a:lstStyle/>
        <a:p>
          <a:endParaRPr lang="es-ES"/>
        </a:p>
      </dgm:t>
    </dgm:pt>
    <dgm:pt modelId="{FBD66299-10B9-438C-A2A0-12D21B615792}" type="pres">
      <dgm:prSet presAssocID="{D9468B44-7355-41FA-B71E-9CA84F629BE4}" presName="Name0" presStyleCnt="0">
        <dgm:presLayoutVars>
          <dgm:dir/>
          <dgm:animLvl val="lvl"/>
          <dgm:resizeHandles val="exact"/>
        </dgm:presLayoutVars>
      </dgm:prSet>
      <dgm:spPr/>
      <dgm:t>
        <a:bodyPr/>
        <a:lstStyle/>
        <a:p>
          <a:endParaRPr lang="es-ES"/>
        </a:p>
      </dgm:t>
    </dgm:pt>
    <dgm:pt modelId="{1CAE06FA-C06A-4922-9457-E924DABB20C6}" type="pres">
      <dgm:prSet presAssocID="{31D58EEF-04EF-46A2-8834-C7E5DFA74DC0}" presName="linNode" presStyleCnt="0"/>
      <dgm:spPr/>
    </dgm:pt>
    <dgm:pt modelId="{025743A6-6E4C-4F2C-95A1-EF8DD61B1634}" type="pres">
      <dgm:prSet presAssocID="{31D58EEF-04EF-46A2-8834-C7E5DFA74DC0}" presName="parentText" presStyleLbl="node1" presStyleIdx="0" presStyleCnt="4">
        <dgm:presLayoutVars>
          <dgm:chMax val="1"/>
          <dgm:bulletEnabled val="1"/>
        </dgm:presLayoutVars>
      </dgm:prSet>
      <dgm:spPr/>
      <dgm:t>
        <a:bodyPr/>
        <a:lstStyle/>
        <a:p>
          <a:endParaRPr lang="es-ES"/>
        </a:p>
      </dgm:t>
    </dgm:pt>
    <dgm:pt modelId="{EF2CEA57-2782-469B-BEF9-09460ECE139B}" type="pres">
      <dgm:prSet presAssocID="{3EF2BC9B-C118-4E5D-8916-0FDE312D3749}" presName="sp" presStyleCnt="0"/>
      <dgm:spPr/>
    </dgm:pt>
    <dgm:pt modelId="{E7B68E85-B093-463B-943F-915C70462912}" type="pres">
      <dgm:prSet presAssocID="{5C213EA0-7B0D-463E-9246-948E9E010E7F}" presName="linNode" presStyleCnt="0"/>
      <dgm:spPr/>
    </dgm:pt>
    <dgm:pt modelId="{B2782E3D-7C12-4B94-BF3A-DB0DD4D54829}" type="pres">
      <dgm:prSet presAssocID="{5C213EA0-7B0D-463E-9246-948E9E010E7F}" presName="parentText" presStyleLbl="node1" presStyleIdx="1" presStyleCnt="4">
        <dgm:presLayoutVars>
          <dgm:chMax val="1"/>
          <dgm:bulletEnabled val="1"/>
        </dgm:presLayoutVars>
      </dgm:prSet>
      <dgm:spPr/>
      <dgm:t>
        <a:bodyPr/>
        <a:lstStyle/>
        <a:p>
          <a:endParaRPr lang="es-ES"/>
        </a:p>
      </dgm:t>
    </dgm:pt>
    <dgm:pt modelId="{9A1F0ED4-AD56-4B4C-963F-272BE1400D6C}" type="pres">
      <dgm:prSet presAssocID="{762A2366-C22C-4302-BA6F-BD493916A576}" presName="sp" presStyleCnt="0"/>
      <dgm:spPr/>
    </dgm:pt>
    <dgm:pt modelId="{75AC6AE9-FEDD-45B1-9593-A588B64E1C62}" type="pres">
      <dgm:prSet presAssocID="{B3CA816C-F516-4546-8339-EE468CF7165E}" presName="linNode" presStyleCnt="0"/>
      <dgm:spPr/>
    </dgm:pt>
    <dgm:pt modelId="{3C3247F2-B8F4-454D-88FE-D67B8789C9AC}" type="pres">
      <dgm:prSet presAssocID="{B3CA816C-F516-4546-8339-EE468CF7165E}" presName="parentText" presStyleLbl="node1" presStyleIdx="2" presStyleCnt="4">
        <dgm:presLayoutVars>
          <dgm:chMax val="1"/>
          <dgm:bulletEnabled val="1"/>
        </dgm:presLayoutVars>
      </dgm:prSet>
      <dgm:spPr/>
      <dgm:t>
        <a:bodyPr/>
        <a:lstStyle/>
        <a:p>
          <a:endParaRPr lang="es-ES"/>
        </a:p>
      </dgm:t>
    </dgm:pt>
    <dgm:pt modelId="{2C786577-0C90-4E88-BDD7-706DCA6826F5}" type="pres">
      <dgm:prSet presAssocID="{973BBD94-29BD-464B-9644-11118422597B}" presName="sp" presStyleCnt="0"/>
      <dgm:spPr/>
    </dgm:pt>
    <dgm:pt modelId="{BBBCD87F-D2F1-4618-A2FC-D5CB74A77A2E}" type="pres">
      <dgm:prSet presAssocID="{76B7077B-6ABE-4948-AC76-61B8FB590C39}" presName="linNode" presStyleCnt="0"/>
      <dgm:spPr/>
    </dgm:pt>
    <dgm:pt modelId="{6B711DB0-42F4-4AA7-9A84-9F537AEED5BD}" type="pres">
      <dgm:prSet presAssocID="{76B7077B-6ABE-4948-AC76-61B8FB590C39}" presName="parentText" presStyleLbl="node1" presStyleIdx="3" presStyleCnt="4">
        <dgm:presLayoutVars>
          <dgm:chMax val="1"/>
          <dgm:bulletEnabled val="1"/>
        </dgm:presLayoutVars>
      </dgm:prSet>
      <dgm:spPr/>
      <dgm:t>
        <a:bodyPr/>
        <a:lstStyle/>
        <a:p>
          <a:endParaRPr lang="es-ES"/>
        </a:p>
      </dgm:t>
    </dgm:pt>
  </dgm:ptLst>
  <dgm:cxnLst>
    <dgm:cxn modelId="{9D263C48-213E-4169-A8A0-ADA649BCA440}" type="presOf" srcId="{B3CA816C-F516-4546-8339-EE468CF7165E}" destId="{3C3247F2-B8F4-454D-88FE-D67B8789C9AC}" srcOrd="0" destOrd="0" presId="urn:microsoft.com/office/officeart/2005/8/layout/vList5"/>
    <dgm:cxn modelId="{3B36587A-AF6E-4974-8D43-82092F5AF53A}" srcId="{D9468B44-7355-41FA-B71E-9CA84F629BE4}" destId="{76B7077B-6ABE-4948-AC76-61B8FB590C39}" srcOrd="3" destOrd="0" parTransId="{E8C79382-1545-456A-9B93-369CE8AFD27F}" sibTransId="{FC1B295E-65E9-44F1-930E-CC0363395A34}"/>
    <dgm:cxn modelId="{97AC7848-297B-45E5-B76E-EAD09E61D4CE}" type="presOf" srcId="{31D58EEF-04EF-46A2-8834-C7E5DFA74DC0}" destId="{025743A6-6E4C-4F2C-95A1-EF8DD61B1634}" srcOrd="0" destOrd="0" presId="urn:microsoft.com/office/officeart/2005/8/layout/vList5"/>
    <dgm:cxn modelId="{0285479D-AE26-4643-A22F-E96D40684BE9}" type="presOf" srcId="{5C213EA0-7B0D-463E-9246-948E9E010E7F}" destId="{B2782E3D-7C12-4B94-BF3A-DB0DD4D54829}" srcOrd="0" destOrd="0" presId="urn:microsoft.com/office/officeart/2005/8/layout/vList5"/>
    <dgm:cxn modelId="{56D2DAFB-CEE0-4D98-B9D2-DEB3DED00845}" srcId="{D9468B44-7355-41FA-B71E-9CA84F629BE4}" destId="{B3CA816C-F516-4546-8339-EE468CF7165E}" srcOrd="2" destOrd="0" parTransId="{34555C8B-D3BD-49AD-A620-52152F7FF182}" sibTransId="{973BBD94-29BD-464B-9644-11118422597B}"/>
    <dgm:cxn modelId="{00FCA40B-98E9-4543-B9ED-168AC1E5FAB6}" srcId="{D9468B44-7355-41FA-B71E-9CA84F629BE4}" destId="{31D58EEF-04EF-46A2-8834-C7E5DFA74DC0}" srcOrd="0" destOrd="0" parTransId="{87AF33C3-7189-4D06-B6A4-689DC738781E}" sibTransId="{3EF2BC9B-C118-4E5D-8916-0FDE312D3749}"/>
    <dgm:cxn modelId="{D4418FF7-CAFA-4EA3-AAAE-91C81A0DEBC7}" srcId="{D9468B44-7355-41FA-B71E-9CA84F629BE4}" destId="{5C213EA0-7B0D-463E-9246-948E9E010E7F}" srcOrd="1" destOrd="0" parTransId="{85D97A3F-339D-4496-B0FA-0213915BF459}" sibTransId="{762A2366-C22C-4302-BA6F-BD493916A576}"/>
    <dgm:cxn modelId="{A31569DD-E56A-49B7-8ECF-64461DCC4985}" type="presOf" srcId="{D9468B44-7355-41FA-B71E-9CA84F629BE4}" destId="{FBD66299-10B9-438C-A2A0-12D21B615792}" srcOrd="0" destOrd="0" presId="urn:microsoft.com/office/officeart/2005/8/layout/vList5"/>
    <dgm:cxn modelId="{CDE49D53-0386-4365-993F-673D8D546D56}" type="presOf" srcId="{76B7077B-6ABE-4948-AC76-61B8FB590C39}" destId="{6B711DB0-42F4-4AA7-9A84-9F537AEED5BD}" srcOrd="0" destOrd="0" presId="urn:microsoft.com/office/officeart/2005/8/layout/vList5"/>
    <dgm:cxn modelId="{71D6EA51-F3DF-4EC6-BF0D-C6EAF19A2E5E}" type="presParOf" srcId="{FBD66299-10B9-438C-A2A0-12D21B615792}" destId="{1CAE06FA-C06A-4922-9457-E924DABB20C6}" srcOrd="0" destOrd="0" presId="urn:microsoft.com/office/officeart/2005/8/layout/vList5"/>
    <dgm:cxn modelId="{899275E6-A430-4F38-9B55-9EBD2093DC7E}" type="presParOf" srcId="{1CAE06FA-C06A-4922-9457-E924DABB20C6}" destId="{025743A6-6E4C-4F2C-95A1-EF8DD61B1634}" srcOrd="0" destOrd="0" presId="urn:microsoft.com/office/officeart/2005/8/layout/vList5"/>
    <dgm:cxn modelId="{552B1914-946C-4330-AAFA-6166014C683B}" type="presParOf" srcId="{FBD66299-10B9-438C-A2A0-12D21B615792}" destId="{EF2CEA57-2782-469B-BEF9-09460ECE139B}" srcOrd="1" destOrd="0" presId="urn:microsoft.com/office/officeart/2005/8/layout/vList5"/>
    <dgm:cxn modelId="{E1515E79-C56A-4497-9710-3035B396140C}" type="presParOf" srcId="{FBD66299-10B9-438C-A2A0-12D21B615792}" destId="{E7B68E85-B093-463B-943F-915C70462912}" srcOrd="2" destOrd="0" presId="urn:microsoft.com/office/officeart/2005/8/layout/vList5"/>
    <dgm:cxn modelId="{F988437B-BF26-4E79-A142-8CF669484E96}" type="presParOf" srcId="{E7B68E85-B093-463B-943F-915C70462912}" destId="{B2782E3D-7C12-4B94-BF3A-DB0DD4D54829}" srcOrd="0" destOrd="0" presId="urn:microsoft.com/office/officeart/2005/8/layout/vList5"/>
    <dgm:cxn modelId="{C68087AF-6F9F-4F3A-A497-05AC83336E32}" type="presParOf" srcId="{FBD66299-10B9-438C-A2A0-12D21B615792}" destId="{9A1F0ED4-AD56-4B4C-963F-272BE1400D6C}" srcOrd="3" destOrd="0" presId="urn:microsoft.com/office/officeart/2005/8/layout/vList5"/>
    <dgm:cxn modelId="{3434550E-5312-4642-82CB-26C18FC868F7}" type="presParOf" srcId="{FBD66299-10B9-438C-A2A0-12D21B615792}" destId="{75AC6AE9-FEDD-45B1-9593-A588B64E1C62}" srcOrd="4" destOrd="0" presId="urn:microsoft.com/office/officeart/2005/8/layout/vList5"/>
    <dgm:cxn modelId="{F5783729-08CD-43DE-AD6D-C84EA28D3B7B}" type="presParOf" srcId="{75AC6AE9-FEDD-45B1-9593-A588B64E1C62}" destId="{3C3247F2-B8F4-454D-88FE-D67B8789C9AC}" srcOrd="0" destOrd="0" presId="urn:microsoft.com/office/officeart/2005/8/layout/vList5"/>
    <dgm:cxn modelId="{61542184-1DF9-462C-9D90-5BA15EC3E572}" type="presParOf" srcId="{FBD66299-10B9-438C-A2A0-12D21B615792}" destId="{2C786577-0C90-4E88-BDD7-706DCA6826F5}" srcOrd="5" destOrd="0" presId="urn:microsoft.com/office/officeart/2005/8/layout/vList5"/>
    <dgm:cxn modelId="{474A3DCF-23DF-483B-9B05-BC4B9A70F40C}" type="presParOf" srcId="{FBD66299-10B9-438C-A2A0-12D21B615792}" destId="{BBBCD87F-D2F1-4618-A2FC-D5CB74A77A2E}" srcOrd="6" destOrd="0" presId="urn:microsoft.com/office/officeart/2005/8/layout/vList5"/>
    <dgm:cxn modelId="{921B71AF-313E-4E3B-BB9F-6DD88E1976F1}" type="presParOf" srcId="{BBBCD87F-D2F1-4618-A2FC-D5CB74A77A2E}" destId="{6B711DB0-42F4-4AA7-9A84-9F537AEED5BD}" srcOrd="0"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9524F27-D367-4339-91C7-90EC3EBB1AB0}"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es-ES"/>
        </a:p>
      </dgm:t>
    </dgm:pt>
    <dgm:pt modelId="{0DB5CFD3-8DEF-4194-9C7C-B4B211107BA3}">
      <dgm:prSet/>
      <dgm:spPr/>
      <dgm:t>
        <a:bodyPr/>
        <a:lstStyle/>
        <a:p>
          <a:pPr rtl="0"/>
          <a:r>
            <a:rPr lang="es-ES_tradnl" dirty="0" smtClean="0"/>
            <a:t>EVALUACIÓN DE IMPACTOS AMBIENTALES</a:t>
          </a:r>
          <a:endParaRPr lang="es-ES" dirty="0"/>
        </a:p>
      </dgm:t>
    </dgm:pt>
    <dgm:pt modelId="{5364FAA2-5C16-47D6-8722-4B7E6845698D}" type="parTrans" cxnId="{32E2E9D6-1659-4FAA-818C-87B03E26335C}">
      <dgm:prSet/>
      <dgm:spPr/>
      <dgm:t>
        <a:bodyPr/>
        <a:lstStyle/>
        <a:p>
          <a:endParaRPr lang="es-ES"/>
        </a:p>
      </dgm:t>
    </dgm:pt>
    <dgm:pt modelId="{5095EED7-5ABE-455E-ACB3-C6D6EE32E118}" type="sibTrans" cxnId="{32E2E9D6-1659-4FAA-818C-87B03E26335C}">
      <dgm:prSet/>
      <dgm:spPr/>
      <dgm:t>
        <a:bodyPr/>
        <a:lstStyle/>
        <a:p>
          <a:endParaRPr lang="es-ES"/>
        </a:p>
      </dgm:t>
    </dgm:pt>
    <dgm:pt modelId="{53254B97-AA16-4FAC-9C63-4709302A74AD}">
      <dgm:prSet/>
      <dgm:spPr/>
      <dgm:t>
        <a:bodyPr/>
        <a:lstStyle/>
        <a:p>
          <a:pPr rtl="0"/>
          <a:r>
            <a:rPr lang="es-ES_tradnl" dirty="0" smtClean="0"/>
            <a:t>Identificar</a:t>
          </a:r>
          <a:r>
            <a:rPr lang="es-ES" dirty="0" smtClean="0"/>
            <a:t> los efectos ambientales generados por las acciones del proyecto en sus fases de construcción, operación y mantenimiento</a:t>
          </a:r>
          <a:endParaRPr lang="es-ES" dirty="0"/>
        </a:p>
      </dgm:t>
    </dgm:pt>
    <dgm:pt modelId="{BA2F55C5-A25A-4A6D-9470-3E8765986B83}" type="parTrans" cxnId="{5E28F51A-0072-44FB-AF73-9541F92C3116}">
      <dgm:prSet/>
      <dgm:spPr/>
      <dgm:t>
        <a:bodyPr/>
        <a:lstStyle/>
        <a:p>
          <a:endParaRPr lang="es-ES"/>
        </a:p>
      </dgm:t>
    </dgm:pt>
    <dgm:pt modelId="{7F487F43-165E-4FAB-A069-3C59570FD3BD}" type="sibTrans" cxnId="{5E28F51A-0072-44FB-AF73-9541F92C3116}">
      <dgm:prSet/>
      <dgm:spPr/>
      <dgm:t>
        <a:bodyPr/>
        <a:lstStyle/>
        <a:p>
          <a:endParaRPr lang="es-ES"/>
        </a:p>
      </dgm:t>
    </dgm:pt>
    <dgm:pt modelId="{13D928B0-58EB-470E-90FF-C96BFE7F5700}">
      <dgm:prSet/>
      <dgm:spPr/>
      <dgm:t>
        <a:bodyPr/>
        <a:lstStyle/>
        <a:p>
          <a:pPr rtl="0"/>
          <a:r>
            <a:rPr lang="es-ES" b="1" dirty="0" smtClean="0"/>
            <a:t>Cuantificar</a:t>
          </a:r>
          <a:r>
            <a:rPr lang="es-ES" dirty="0" smtClean="0"/>
            <a:t> el impacto y establecer las medidas preventivas y correctivas para eliminar, mitigar o compensar dichos efectos.</a:t>
          </a:r>
          <a:endParaRPr lang="es-EC" dirty="0"/>
        </a:p>
      </dgm:t>
    </dgm:pt>
    <dgm:pt modelId="{07E43608-65BC-450D-9779-2243F3885D8F}" type="parTrans" cxnId="{F65FEBFF-E2DD-4A1C-8577-5D130D28BD29}">
      <dgm:prSet/>
      <dgm:spPr/>
      <dgm:t>
        <a:bodyPr/>
        <a:lstStyle/>
        <a:p>
          <a:endParaRPr lang="es-ES"/>
        </a:p>
      </dgm:t>
    </dgm:pt>
    <dgm:pt modelId="{71DE0992-EFD9-4D72-A5AC-7A95CBF21FFF}" type="sibTrans" cxnId="{F65FEBFF-E2DD-4A1C-8577-5D130D28BD29}">
      <dgm:prSet/>
      <dgm:spPr/>
      <dgm:t>
        <a:bodyPr/>
        <a:lstStyle/>
        <a:p>
          <a:endParaRPr lang="es-ES"/>
        </a:p>
      </dgm:t>
    </dgm:pt>
    <dgm:pt modelId="{913090BF-0E6B-4648-B082-42156DD6ED00}" type="pres">
      <dgm:prSet presAssocID="{09524F27-D367-4339-91C7-90EC3EBB1AB0}" presName="CompostProcess" presStyleCnt="0">
        <dgm:presLayoutVars>
          <dgm:dir/>
          <dgm:resizeHandles val="exact"/>
        </dgm:presLayoutVars>
      </dgm:prSet>
      <dgm:spPr/>
      <dgm:t>
        <a:bodyPr/>
        <a:lstStyle/>
        <a:p>
          <a:endParaRPr lang="es-ES"/>
        </a:p>
      </dgm:t>
    </dgm:pt>
    <dgm:pt modelId="{E492095A-29F8-4A5E-80A0-83CC39FF77C7}" type="pres">
      <dgm:prSet presAssocID="{09524F27-D367-4339-91C7-90EC3EBB1AB0}" presName="arrow" presStyleLbl="bgShp" presStyleIdx="0" presStyleCnt="1"/>
      <dgm:spPr/>
    </dgm:pt>
    <dgm:pt modelId="{D1C87517-2B61-4343-83F4-ABF84A2DF41B}" type="pres">
      <dgm:prSet presAssocID="{09524F27-D367-4339-91C7-90EC3EBB1AB0}" presName="linearProcess" presStyleCnt="0"/>
      <dgm:spPr/>
    </dgm:pt>
    <dgm:pt modelId="{D5AB98B3-8C9E-4BEB-9404-1CF292D0E4FA}" type="pres">
      <dgm:prSet presAssocID="{0DB5CFD3-8DEF-4194-9C7C-B4B211107BA3}" presName="textNode" presStyleLbl="node1" presStyleIdx="0" presStyleCnt="3">
        <dgm:presLayoutVars>
          <dgm:bulletEnabled val="1"/>
        </dgm:presLayoutVars>
      </dgm:prSet>
      <dgm:spPr/>
      <dgm:t>
        <a:bodyPr/>
        <a:lstStyle/>
        <a:p>
          <a:endParaRPr lang="es-ES"/>
        </a:p>
      </dgm:t>
    </dgm:pt>
    <dgm:pt modelId="{E3E86D3F-2AC0-4333-AF33-1C79063F200C}" type="pres">
      <dgm:prSet presAssocID="{5095EED7-5ABE-455E-ACB3-C6D6EE32E118}" presName="sibTrans" presStyleCnt="0"/>
      <dgm:spPr/>
    </dgm:pt>
    <dgm:pt modelId="{DB732053-A919-426B-BB88-298D5595EA07}" type="pres">
      <dgm:prSet presAssocID="{53254B97-AA16-4FAC-9C63-4709302A74AD}" presName="textNode" presStyleLbl="node1" presStyleIdx="1" presStyleCnt="3">
        <dgm:presLayoutVars>
          <dgm:bulletEnabled val="1"/>
        </dgm:presLayoutVars>
      </dgm:prSet>
      <dgm:spPr/>
      <dgm:t>
        <a:bodyPr/>
        <a:lstStyle/>
        <a:p>
          <a:endParaRPr lang="es-ES"/>
        </a:p>
      </dgm:t>
    </dgm:pt>
    <dgm:pt modelId="{150CD815-370B-4550-A50F-1B9EC60FF5FF}" type="pres">
      <dgm:prSet presAssocID="{7F487F43-165E-4FAB-A069-3C59570FD3BD}" presName="sibTrans" presStyleCnt="0"/>
      <dgm:spPr/>
    </dgm:pt>
    <dgm:pt modelId="{BDE500EF-8A64-4F35-8B7A-95EE16639FB1}" type="pres">
      <dgm:prSet presAssocID="{13D928B0-58EB-470E-90FF-C96BFE7F5700}" presName="textNode" presStyleLbl="node1" presStyleIdx="2" presStyleCnt="3">
        <dgm:presLayoutVars>
          <dgm:bulletEnabled val="1"/>
        </dgm:presLayoutVars>
      </dgm:prSet>
      <dgm:spPr/>
      <dgm:t>
        <a:bodyPr/>
        <a:lstStyle/>
        <a:p>
          <a:endParaRPr lang="es-ES"/>
        </a:p>
      </dgm:t>
    </dgm:pt>
  </dgm:ptLst>
  <dgm:cxnLst>
    <dgm:cxn modelId="{D21B7E7E-6142-4DAB-87DE-90991D6E2A1E}" type="presOf" srcId="{09524F27-D367-4339-91C7-90EC3EBB1AB0}" destId="{913090BF-0E6B-4648-B082-42156DD6ED00}" srcOrd="0" destOrd="0" presId="urn:microsoft.com/office/officeart/2005/8/layout/hProcess9"/>
    <dgm:cxn modelId="{5E28F51A-0072-44FB-AF73-9541F92C3116}" srcId="{09524F27-D367-4339-91C7-90EC3EBB1AB0}" destId="{53254B97-AA16-4FAC-9C63-4709302A74AD}" srcOrd="1" destOrd="0" parTransId="{BA2F55C5-A25A-4A6D-9470-3E8765986B83}" sibTransId="{7F487F43-165E-4FAB-A069-3C59570FD3BD}"/>
    <dgm:cxn modelId="{A13B77C7-905C-49C5-868A-1726BD468E9D}" type="presOf" srcId="{0DB5CFD3-8DEF-4194-9C7C-B4B211107BA3}" destId="{D5AB98B3-8C9E-4BEB-9404-1CF292D0E4FA}" srcOrd="0" destOrd="0" presId="urn:microsoft.com/office/officeart/2005/8/layout/hProcess9"/>
    <dgm:cxn modelId="{7B5F701C-3B73-4956-9EAB-01F9CB5764B2}" type="presOf" srcId="{53254B97-AA16-4FAC-9C63-4709302A74AD}" destId="{DB732053-A919-426B-BB88-298D5595EA07}" srcOrd="0" destOrd="0" presId="urn:microsoft.com/office/officeart/2005/8/layout/hProcess9"/>
    <dgm:cxn modelId="{F65FEBFF-E2DD-4A1C-8577-5D130D28BD29}" srcId="{09524F27-D367-4339-91C7-90EC3EBB1AB0}" destId="{13D928B0-58EB-470E-90FF-C96BFE7F5700}" srcOrd="2" destOrd="0" parTransId="{07E43608-65BC-450D-9779-2243F3885D8F}" sibTransId="{71DE0992-EFD9-4D72-A5AC-7A95CBF21FFF}"/>
    <dgm:cxn modelId="{D0FAB6FE-E2D9-4814-BDAB-6FF3B87C4ECB}" type="presOf" srcId="{13D928B0-58EB-470E-90FF-C96BFE7F5700}" destId="{BDE500EF-8A64-4F35-8B7A-95EE16639FB1}" srcOrd="0" destOrd="0" presId="urn:microsoft.com/office/officeart/2005/8/layout/hProcess9"/>
    <dgm:cxn modelId="{32E2E9D6-1659-4FAA-818C-87B03E26335C}" srcId="{09524F27-D367-4339-91C7-90EC3EBB1AB0}" destId="{0DB5CFD3-8DEF-4194-9C7C-B4B211107BA3}" srcOrd="0" destOrd="0" parTransId="{5364FAA2-5C16-47D6-8722-4B7E6845698D}" sibTransId="{5095EED7-5ABE-455E-ACB3-C6D6EE32E118}"/>
    <dgm:cxn modelId="{E342B78A-05D2-423D-8B31-7AA36E31FEBD}" type="presParOf" srcId="{913090BF-0E6B-4648-B082-42156DD6ED00}" destId="{E492095A-29F8-4A5E-80A0-83CC39FF77C7}" srcOrd="0" destOrd="0" presId="urn:microsoft.com/office/officeart/2005/8/layout/hProcess9"/>
    <dgm:cxn modelId="{7C33F53E-988C-4E8A-95EC-AA490F615F71}" type="presParOf" srcId="{913090BF-0E6B-4648-B082-42156DD6ED00}" destId="{D1C87517-2B61-4343-83F4-ABF84A2DF41B}" srcOrd="1" destOrd="0" presId="urn:microsoft.com/office/officeart/2005/8/layout/hProcess9"/>
    <dgm:cxn modelId="{71246D9D-E95C-460B-AA16-157F21371F6A}" type="presParOf" srcId="{D1C87517-2B61-4343-83F4-ABF84A2DF41B}" destId="{D5AB98B3-8C9E-4BEB-9404-1CF292D0E4FA}" srcOrd="0" destOrd="0" presId="urn:microsoft.com/office/officeart/2005/8/layout/hProcess9"/>
    <dgm:cxn modelId="{C662E3DC-9B8F-4F4A-B878-DEBE9F52596E}" type="presParOf" srcId="{D1C87517-2B61-4343-83F4-ABF84A2DF41B}" destId="{E3E86D3F-2AC0-4333-AF33-1C79063F200C}" srcOrd="1" destOrd="0" presId="urn:microsoft.com/office/officeart/2005/8/layout/hProcess9"/>
    <dgm:cxn modelId="{A0ECCB18-33A3-4F2F-B4E1-BA331AF395E1}" type="presParOf" srcId="{D1C87517-2B61-4343-83F4-ABF84A2DF41B}" destId="{DB732053-A919-426B-BB88-298D5595EA07}" srcOrd="2" destOrd="0" presId="urn:microsoft.com/office/officeart/2005/8/layout/hProcess9"/>
    <dgm:cxn modelId="{091EF2BE-1A69-43B1-86E7-4EA008F010AC}" type="presParOf" srcId="{D1C87517-2B61-4343-83F4-ABF84A2DF41B}" destId="{150CD815-370B-4550-A50F-1B9EC60FF5FF}" srcOrd="3" destOrd="0" presId="urn:microsoft.com/office/officeart/2005/8/layout/hProcess9"/>
    <dgm:cxn modelId="{E124B915-E3DE-4BB3-9BA2-C515D699CF9A}" type="presParOf" srcId="{D1C87517-2B61-4343-83F4-ABF84A2DF41B}" destId="{BDE500EF-8A64-4F35-8B7A-95EE16639FB1}" srcOrd="4"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E2F826F-77B2-45FC-B0A8-B61B93124E58}" type="doc">
      <dgm:prSet loTypeId="urn:microsoft.com/office/officeart/2005/8/layout/hierarchy4" loCatId="hierarchy" qsTypeId="urn:microsoft.com/office/officeart/2005/8/quickstyle/3d2" qsCatId="3D" csTypeId="urn:microsoft.com/office/officeart/2005/8/colors/colorful2" csCatId="colorful" phldr="1"/>
      <dgm:spPr/>
      <dgm:t>
        <a:bodyPr/>
        <a:lstStyle/>
        <a:p>
          <a:endParaRPr lang="es-ES"/>
        </a:p>
      </dgm:t>
    </dgm:pt>
    <dgm:pt modelId="{2D01308C-D49E-4CE5-9120-3386AAC008CF}">
      <dgm:prSet/>
      <dgm:spPr/>
      <dgm:t>
        <a:bodyPr/>
        <a:lstStyle/>
        <a:p>
          <a:pPr rtl="0"/>
          <a:r>
            <a:rPr lang="es-ES" dirty="0" smtClean="0"/>
            <a:t>Medidas de Mitigación</a:t>
          </a:r>
          <a:endParaRPr lang="es-ES" dirty="0"/>
        </a:p>
      </dgm:t>
    </dgm:pt>
    <dgm:pt modelId="{BD6D536C-33DB-46CF-888F-B6A32BE225DA}" type="parTrans" cxnId="{9D9E8C5B-DA09-4C0C-B6F5-5E00ED6D93DA}">
      <dgm:prSet/>
      <dgm:spPr/>
      <dgm:t>
        <a:bodyPr/>
        <a:lstStyle/>
        <a:p>
          <a:endParaRPr lang="es-ES"/>
        </a:p>
      </dgm:t>
    </dgm:pt>
    <dgm:pt modelId="{84B8A077-A31D-41C6-BF4F-3DD60498D415}" type="sibTrans" cxnId="{9D9E8C5B-DA09-4C0C-B6F5-5E00ED6D93DA}">
      <dgm:prSet/>
      <dgm:spPr/>
      <dgm:t>
        <a:bodyPr/>
        <a:lstStyle/>
        <a:p>
          <a:endParaRPr lang="es-ES"/>
        </a:p>
      </dgm:t>
    </dgm:pt>
    <dgm:pt modelId="{E4E1C8CA-ED31-496A-AD9F-5AE9A12FDE77}">
      <dgm:prSet/>
      <dgm:spPr/>
      <dgm:t>
        <a:bodyPr/>
        <a:lstStyle/>
        <a:p>
          <a:pPr rtl="0"/>
          <a:r>
            <a:rPr lang="es-ES" dirty="0" smtClean="0"/>
            <a:t>Restitución de la capa vegetal existente en el caso que así lo requiera.</a:t>
          </a:r>
          <a:endParaRPr lang="es-ES" dirty="0"/>
        </a:p>
      </dgm:t>
    </dgm:pt>
    <dgm:pt modelId="{00148E34-AF07-4CB3-8A09-9F8E16EBB25C}" type="parTrans" cxnId="{E3A63A33-07C3-469E-BB03-C32811D04340}">
      <dgm:prSet/>
      <dgm:spPr/>
      <dgm:t>
        <a:bodyPr/>
        <a:lstStyle/>
        <a:p>
          <a:endParaRPr lang="es-ES"/>
        </a:p>
      </dgm:t>
    </dgm:pt>
    <dgm:pt modelId="{F5FC60AE-757C-436A-A91A-6F1514A30F2C}" type="sibTrans" cxnId="{E3A63A33-07C3-469E-BB03-C32811D04340}">
      <dgm:prSet/>
      <dgm:spPr/>
      <dgm:t>
        <a:bodyPr/>
        <a:lstStyle/>
        <a:p>
          <a:endParaRPr lang="es-ES"/>
        </a:p>
      </dgm:t>
    </dgm:pt>
    <dgm:pt modelId="{B980A720-EDAA-4E88-ADE9-3F3850AE77DA}">
      <dgm:prSet/>
      <dgm:spPr/>
      <dgm:t>
        <a:bodyPr/>
        <a:lstStyle/>
        <a:p>
          <a:pPr rtl="0"/>
          <a:r>
            <a:rPr lang="es-ES" dirty="0" smtClean="0"/>
            <a:t>Desalojo inmediato del material sobrante de la construcción del sistema para no afectar el entorno estético ambiental.</a:t>
          </a:r>
          <a:endParaRPr lang="es-ES" dirty="0"/>
        </a:p>
      </dgm:t>
    </dgm:pt>
    <dgm:pt modelId="{6743FA01-EB7E-4294-8AC3-6A27239E243D}" type="parTrans" cxnId="{C301275F-1C76-4730-9C47-0AE89FBA8600}">
      <dgm:prSet/>
      <dgm:spPr/>
      <dgm:t>
        <a:bodyPr/>
        <a:lstStyle/>
        <a:p>
          <a:endParaRPr lang="es-ES"/>
        </a:p>
      </dgm:t>
    </dgm:pt>
    <dgm:pt modelId="{996469D7-362B-48C8-A95E-04E7CF20E89F}" type="sibTrans" cxnId="{C301275F-1C76-4730-9C47-0AE89FBA8600}">
      <dgm:prSet/>
      <dgm:spPr/>
      <dgm:t>
        <a:bodyPr/>
        <a:lstStyle/>
        <a:p>
          <a:endParaRPr lang="es-ES"/>
        </a:p>
      </dgm:t>
    </dgm:pt>
    <dgm:pt modelId="{8C4C659B-E88D-40F8-AE5E-23FD142199EB}">
      <dgm:prSet/>
      <dgm:spPr/>
      <dgm:t>
        <a:bodyPr/>
        <a:lstStyle/>
        <a:p>
          <a:pPr rtl="0"/>
          <a:r>
            <a:rPr lang="es-ES" dirty="0" smtClean="0"/>
            <a:t>Dejar tramos de paso peatonal, durante las excavaciones, rellenos, etc., e instalación de puentes peatonales.</a:t>
          </a:r>
          <a:endParaRPr lang="es-ES" dirty="0"/>
        </a:p>
      </dgm:t>
    </dgm:pt>
    <dgm:pt modelId="{46FEC69D-686B-4544-BFB8-6ED3C07CAE47}" type="parTrans" cxnId="{9DE86227-434E-4DDA-9E42-534EEC1D32C5}">
      <dgm:prSet/>
      <dgm:spPr/>
      <dgm:t>
        <a:bodyPr/>
        <a:lstStyle/>
        <a:p>
          <a:endParaRPr lang="es-ES"/>
        </a:p>
      </dgm:t>
    </dgm:pt>
    <dgm:pt modelId="{547EEBD9-709B-4DCF-9996-29CD80362739}" type="sibTrans" cxnId="{9DE86227-434E-4DDA-9E42-534EEC1D32C5}">
      <dgm:prSet/>
      <dgm:spPr/>
      <dgm:t>
        <a:bodyPr/>
        <a:lstStyle/>
        <a:p>
          <a:endParaRPr lang="es-ES"/>
        </a:p>
      </dgm:t>
    </dgm:pt>
    <dgm:pt modelId="{20D5F310-BDD3-4816-A690-4EEFC29DDB0A}">
      <dgm:prSet/>
      <dgm:spPr/>
      <dgm:t>
        <a:bodyPr/>
        <a:lstStyle/>
        <a:p>
          <a:pPr rtl="0"/>
          <a:r>
            <a:rPr lang="es-ES" dirty="0" smtClean="0"/>
            <a:t>Implementación de medidas de señalización (avisos de peligro de excavaciones, rellenos, etc.) con el fin de evitar accidentes peatonales en la zona.</a:t>
          </a:r>
          <a:endParaRPr lang="es-ES" dirty="0"/>
        </a:p>
      </dgm:t>
    </dgm:pt>
    <dgm:pt modelId="{1CA109C7-EF8F-4E6F-9E9A-F88791DCD2DA}" type="parTrans" cxnId="{D0794D15-4383-486F-81B1-1A0AEB2BC377}">
      <dgm:prSet/>
      <dgm:spPr/>
      <dgm:t>
        <a:bodyPr/>
        <a:lstStyle/>
        <a:p>
          <a:endParaRPr lang="es-ES"/>
        </a:p>
      </dgm:t>
    </dgm:pt>
    <dgm:pt modelId="{0176124B-48E0-424D-B7B5-4C0F0AF3B6C3}" type="sibTrans" cxnId="{D0794D15-4383-486F-81B1-1A0AEB2BC377}">
      <dgm:prSet/>
      <dgm:spPr/>
      <dgm:t>
        <a:bodyPr/>
        <a:lstStyle/>
        <a:p>
          <a:endParaRPr lang="es-ES"/>
        </a:p>
      </dgm:t>
    </dgm:pt>
    <dgm:pt modelId="{8FAEDF9E-F726-4CAE-AB9A-FBB07BD86E2B}">
      <dgm:prSet/>
      <dgm:spPr/>
      <dgm:t>
        <a:bodyPr/>
        <a:lstStyle/>
        <a:p>
          <a:pPr rtl="0"/>
          <a:r>
            <a:rPr lang="es-ES" dirty="0" smtClean="0"/>
            <a:t>Control de la utilización de maquinaria pesada, con el fin de disminuir el ruido y excesivas vibraciones.</a:t>
          </a:r>
          <a:endParaRPr lang="es-ES" dirty="0"/>
        </a:p>
      </dgm:t>
    </dgm:pt>
    <dgm:pt modelId="{0733C954-7662-45E9-BE6E-9AD6C84EC490}" type="parTrans" cxnId="{2FCF9CEC-FBE3-4349-8BA1-4734BCEB67B5}">
      <dgm:prSet/>
      <dgm:spPr/>
      <dgm:t>
        <a:bodyPr/>
        <a:lstStyle/>
        <a:p>
          <a:endParaRPr lang="es-ES"/>
        </a:p>
      </dgm:t>
    </dgm:pt>
    <dgm:pt modelId="{1E8FBA98-3145-4A4E-A8C6-C294AA82B70E}" type="sibTrans" cxnId="{2FCF9CEC-FBE3-4349-8BA1-4734BCEB67B5}">
      <dgm:prSet/>
      <dgm:spPr/>
      <dgm:t>
        <a:bodyPr/>
        <a:lstStyle/>
        <a:p>
          <a:endParaRPr lang="es-ES"/>
        </a:p>
      </dgm:t>
    </dgm:pt>
    <dgm:pt modelId="{61576179-6290-4AB4-BB28-0506CBE731F2}" type="pres">
      <dgm:prSet presAssocID="{9E2F826F-77B2-45FC-B0A8-B61B93124E58}" presName="Name0" presStyleCnt="0">
        <dgm:presLayoutVars>
          <dgm:chPref val="1"/>
          <dgm:dir/>
          <dgm:animOne val="branch"/>
          <dgm:animLvl val="lvl"/>
          <dgm:resizeHandles/>
        </dgm:presLayoutVars>
      </dgm:prSet>
      <dgm:spPr/>
      <dgm:t>
        <a:bodyPr/>
        <a:lstStyle/>
        <a:p>
          <a:endParaRPr lang="es-ES"/>
        </a:p>
      </dgm:t>
    </dgm:pt>
    <dgm:pt modelId="{94BF73DC-A926-4FAD-B183-FDBB3990869C}" type="pres">
      <dgm:prSet presAssocID="{2D01308C-D49E-4CE5-9120-3386AAC008CF}" presName="vertOne" presStyleCnt="0"/>
      <dgm:spPr/>
    </dgm:pt>
    <dgm:pt modelId="{124BD80C-998F-44E3-B036-D5C8283562F4}" type="pres">
      <dgm:prSet presAssocID="{2D01308C-D49E-4CE5-9120-3386AAC008CF}" presName="txOne" presStyleLbl="node0" presStyleIdx="0" presStyleCnt="1" custScaleX="71934" custScaleY="54627">
        <dgm:presLayoutVars>
          <dgm:chPref val="3"/>
        </dgm:presLayoutVars>
      </dgm:prSet>
      <dgm:spPr/>
      <dgm:t>
        <a:bodyPr/>
        <a:lstStyle/>
        <a:p>
          <a:endParaRPr lang="es-ES"/>
        </a:p>
      </dgm:t>
    </dgm:pt>
    <dgm:pt modelId="{7BC77C68-FF69-4088-A9AF-0780E4D94EAD}" type="pres">
      <dgm:prSet presAssocID="{2D01308C-D49E-4CE5-9120-3386AAC008CF}" presName="parTransOne" presStyleCnt="0"/>
      <dgm:spPr/>
    </dgm:pt>
    <dgm:pt modelId="{FE6CB9F4-0FA0-48DA-AFBE-4AE6ABE5993B}" type="pres">
      <dgm:prSet presAssocID="{2D01308C-D49E-4CE5-9120-3386AAC008CF}" presName="horzOne" presStyleCnt="0"/>
      <dgm:spPr/>
    </dgm:pt>
    <dgm:pt modelId="{A4E5C7F9-F199-44E1-B0B2-FC197006D6FF}" type="pres">
      <dgm:prSet presAssocID="{E4E1C8CA-ED31-496A-AD9F-5AE9A12FDE77}" presName="vertTwo" presStyleCnt="0"/>
      <dgm:spPr/>
    </dgm:pt>
    <dgm:pt modelId="{E64913EC-1C43-4678-8D24-D551CEA925CF}" type="pres">
      <dgm:prSet presAssocID="{E4E1C8CA-ED31-496A-AD9F-5AE9A12FDE77}" presName="txTwo" presStyleLbl="node2" presStyleIdx="0" presStyleCnt="5">
        <dgm:presLayoutVars>
          <dgm:chPref val="3"/>
        </dgm:presLayoutVars>
      </dgm:prSet>
      <dgm:spPr/>
      <dgm:t>
        <a:bodyPr/>
        <a:lstStyle/>
        <a:p>
          <a:endParaRPr lang="es-ES"/>
        </a:p>
      </dgm:t>
    </dgm:pt>
    <dgm:pt modelId="{FB468B4B-6931-460C-A710-D87136289342}" type="pres">
      <dgm:prSet presAssocID="{E4E1C8CA-ED31-496A-AD9F-5AE9A12FDE77}" presName="horzTwo" presStyleCnt="0"/>
      <dgm:spPr/>
    </dgm:pt>
    <dgm:pt modelId="{7957DFF1-5D57-4CEA-9040-955223811014}" type="pres">
      <dgm:prSet presAssocID="{F5FC60AE-757C-436A-A91A-6F1514A30F2C}" presName="sibSpaceTwo" presStyleCnt="0"/>
      <dgm:spPr/>
    </dgm:pt>
    <dgm:pt modelId="{BEC1C32E-4D79-497A-A22C-E2BE7F3AEA39}" type="pres">
      <dgm:prSet presAssocID="{B980A720-EDAA-4E88-ADE9-3F3850AE77DA}" presName="vertTwo" presStyleCnt="0"/>
      <dgm:spPr/>
    </dgm:pt>
    <dgm:pt modelId="{F6655D8F-24CE-4939-A61D-8CE63E2D7A92}" type="pres">
      <dgm:prSet presAssocID="{B980A720-EDAA-4E88-ADE9-3F3850AE77DA}" presName="txTwo" presStyleLbl="node2" presStyleIdx="1" presStyleCnt="5">
        <dgm:presLayoutVars>
          <dgm:chPref val="3"/>
        </dgm:presLayoutVars>
      </dgm:prSet>
      <dgm:spPr/>
      <dgm:t>
        <a:bodyPr/>
        <a:lstStyle/>
        <a:p>
          <a:endParaRPr lang="es-ES"/>
        </a:p>
      </dgm:t>
    </dgm:pt>
    <dgm:pt modelId="{E68DF2D1-F75B-44C0-B8BF-8A9C3EA92783}" type="pres">
      <dgm:prSet presAssocID="{B980A720-EDAA-4E88-ADE9-3F3850AE77DA}" presName="horzTwo" presStyleCnt="0"/>
      <dgm:spPr/>
    </dgm:pt>
    <dgm:pt modelId="{4EF1B710-E56D-4791-8CD3-3ADA19CCD655}" type="pres">
      <dgm:prSet presAssocID="{996469D7-362B-48C8-A95E-04E7CF20E89F}" presName="sibSpaceTwo" presStyleCnt="0"/>
      <dgm:spPr/>
    </dgm:pt>
    <dgm:pt modelId="{D7134052-85B8-4551-BAA9-57EFCBBF6AA0}" type="pres">
      <dgm:prSet presAssocID="{8C4C659B-E88D-40F8-AE5E-23FD142199EB}" presName="vertTwo" presStyleCnt="0"/>
      <dgm:spPr/>
    </dgm:pt>
    <dgm:pt modelId="{C00F1486-02CC-4E08-A5C0-01A76B2823CC}" type="pres">
      <dgm:prSet presAssocID="{8C4C659B-E88D-40F8-AE5E-23FD142199EB}" presName="txTwo" presStyleLbl="node2" presStyleIdx="2" presStyleCnt="5">
        <dgm:presLayoutVars>
          <dgm:chPref val="3"/>
        </dgm:presLayoutVars>
      </dgm:prSet>
      <dgm:spPr/>
      <dgm:t>
        <a:bodyPr/>
        <a:lstStyle/>
        <a:p>
          <a:endParaRPr lang="es-ES"/>
        </a:p>
      </dgm:t>
    </dgm:pt>
    <dgm:pt modelId="{BC09D671-BDD2-467A-A29E-F620CB29F1CC}" type="pres">
      <dgm:prSet presAssocID="{8C4C659B-E88D-40F8-AE5E-23FD142199EB}" presName="horzTwo" presStyleCnt="0"/>
      <dgm:spPr/>
    </dgm:pt>
    <dgm:pt modelId="{802AFB35-C3D3-45C6-B7B8-BE941D0A45DA}" type="pres">
      <dgm:prSet presAssocID="{547EEBD9-709B-4DCF-9996-29CD80362739}" presName="sibSpaceTwo" presStyleCnt="0"/>
      <dgm:spPr/>
    </dgm:pt>
    <dgm:pt modelId="{CC215450-EC9B-4548-85FA-C2BB5E6DFAA4}" type="pres">
      <dgm:prSet presAssocID="{20D5F310-BDD3-4816-A690-4EEFC29DDB0A}" presName="vertTwo" presStyleCnt="0"/>
      <dgm:spPr/>
    </dgm:pt>
    <dgm:pt modelId="{108EFDF4-4E46-4513-B19E-551B99F887C8}" type="pres">
      <dgm:prSet presAssocID="{20D5F310-BDD3-4816-A690-4EEFC29DDB0A}" presName="txTwo" presStyleLbl="node2" presStyleIdx="3" presStyleCnt="5">
        <dgm:presLayoutVars>
          <dgm:chPref val="3"/>
        </dgm:presLayoutVars>
      </dgm:prSet>
      <dgm:spPr/>
      <dgm:t>
        <a:bodyPr/>
        <a:lstStyle/>
        <a:p>
          <a:endParaRPr lang="es-ES"/>
        </a:p>
      </dgm:t>
    </dgm:pt>
    <dgm:pt modelId="{1154CEFD-2431-46A0-9F33-713BB319A632}" type="pres">
      <dgm:prSet presAssocID="{20D5F310-BDD3-4816-A690-4EEFC29DDB0A}" presName="horzTwo" presStyleCnt="0"/>
      <dgm:spPr/>
    </dgm:pt>
    <dgm:pt modelId="{9AF1A8C0-5E83-4C06-8A8F-0DD9607816B8}" type="pres">
      <dgm:prSet presAssocID="{0176124B-48E0-424D-B7B5-4C0F0AF3B6C3}" presName="sibSpaceTwo" presStyleCnt="0"/>
      <dgm:spPr/>
    </dgm:pt>
    <dgm:pt modelId="{75FD8DBF-EEE8-413B-BF26-DF92EA1ED0F2}" type="pres">
      <dgm:prSet presAssocID="{8FAEDF9E-F726-4CAE-AB9A-FBB07BD86E2B}" presName="vertTwo" presStyleCnt="0"/>
      <dgm:spPr/>
    </dgm:pt>
    <dgm:pt modelId="{18217FF7-7977-4E2A-9AF1-647983D16579}" type="pres">
      <dgm:prSet presAssocID="{8FAEDF9E-F726-4CAE-AB9A-FBB07BD86E2B}" presName="txTwo" presStyleLbl="node2" presStyleIdx="4" presStyleCnt="5">
        <dgm:presLayoutVars>
          <dgm:chPref val="3"/>
        </dgm:presLayoutVars>
      </dgm:prSet>
      <dgm:spPr/>
      <dgm:t>
        <a:bodyPr/>
        <a:lstStyle/>
        <a:p>
          <a:endParaRPr lang="es-ES"/>
        </a:p>
      </dgm:t>
    </dgm:pt>
    <dgm:pt modelId="{2B23A055-2909-4FC6-B7F4-FD9C14341839}" type="pres">
      <dgm:prSet presAssocID="{8FAEDF9E-F726-4CAE-AB9A-FBB07BD86E2B}" presName="horzTwo" presStyleCnt="0"/>
      <dgm:spPr/>
    </dgm:pt>
  </dgm:ptLst>
  <dgm:cxnLst>
    <dgm:cxn modelId="{9D9E8C5B-DA09-4C0C-B6F5-5E00ED6D93DA}" srcId="{9E2F826F-77B2-45FC-B0A8-B61B93124E58}" destId="{2D01308C-D49E-4CE5-9120-3386AAC008CF}" srcOrd="0" destOrd="0" parTransId="{BD6D536C-33DB-46CF-888F-B6A32BE225DA}" sibTransId="{84B8A077-A31D-41C6-BF4F-3DD60498D415}"/>
    <dgm:cxn modelId="{2FCF9CEC-FBE3-4349-8BA1-4734BCEB67B5}" srcId="{2D01308C-D49E-4CE5-9120-3386AAC008CF}" destId="{8FAEDF9E-F726-4CAE-AB9A-FBB07BD86E2B}" srcOrd="4" destOrd="0" parTransId="{0733C954-7662-45E9-BE6E-9AD6C84EC490}" sibTransId="{1E8FBA98-3145-4A4E-A8C6-C294AA82B70E}"/>
    <dgm:cxn modelId="{C301275F-1C76-4730-9C47-0AE89FBA8600}" srcId="{2D01308C-D49E-4CE5-9120-3386AAC008CF}" destId="{B980A720-EDAA-4E88-ADE9-3F3850AE77DA}" srcOrd="1" destOrd="0" parTransId="{6743FA01-EB7E-4294-8AC3-6A27239E243D}" sibTransId="{996469D7-362B-48C8-A95E-04E7CF20E89F}"/>
    <dgm:cxn modelId="{9F6837B3-DF87-4B9F-BE40-7BC536E8EB87}" type="presOf" srcId="{9E2F826F-77B2-45FC-B0A8-B61B93124E58}" destId="{61576179-6290-4AB4-BB28-0506CBE731F2}" srcOrd="0" destOrd="0" presId="urn:microsoft.com/office/officeart/2005/8/layout/hierarchy4"/>
    <dgm:cxn modelId="{BC2340AC-A937-4EA4-B68D-1556A52D4133}" type="presOf" srcId="{8C4C659B-E88D-40F8-AE5E-23FD142199EB}" destId="{C00F1486-02CC-4E08-A5C0-01A76B2823CC}" srcOrd="0" destOrd="0" presId="urn:microsoft.com/office/officeart/2005/8/layout/hierarchy4"/>
    <dgm:cxn modelId="{D0794D15-4383-486F-81B1-1A0AEB2BC377}" srcId="{2D01308C-D49E-4CE5-9120-3386AAC008CF}" destId="{20D5F310-BDD3-4816-A690-4EEFC29DDB0A}" srcOrd="3" destOrd="0" parTransId="{1CA109C7-EF8F-4E6F-9E9A-F88791DCD2DA}" sibTransId="{0176124B-48E0-424D-B7B5-4C0F0AF3B6C3}"/>
    <dgm:cxn modelId="{1A9E1A9C-A10F-4B0F-8041-B25DBEF52ECE}" type="presOf" srcId="{20D5F310-BDD3-4816-A690-4EEFC29DDB0A}" destId="{108EFDF4-4E46-4513-B19E-551B99F887C8}" srcOrd="0" destOrd="0" presId="urn:microsoft.com/office/officeart/2005/8/layout/hierarchy4"/>
    <dgm:cxn modelId="{6DDB984F-9D6E-477D-A7B6-104A0BD5771D}" type="presOf" srcId="{8FAEDF9E-F726-4CAE-AB9A-FBB07BD86E2B}" destId="{18217FF7-7977-4E2A-9AF1-647983D16579}" srcOrd="0" destOrd="0" presId="urn:microsoft.com/office/officeart/2005/8/layout/hierarchy4"/>
    <dgm:cxn modelId="{BED31DF3-DD56-42D2-9821-3F2E75588E39}" type="presOf" srcId="{2D01308C-D49E-4CE5-9120-3386AAC008CF}" destId="{124BD80C-998F-44E3-B036-D5C8283562F4}" srcOrd="0" destOrd="0" presId="urn:microsoft.com/office/officeart/2005/8/layout/hierarchy4"/>
    <dgm:cxn modelId="{E3A63A33-07C3-469E-BB03-C32811D04340}" srcId="{2D01308C-D49E-4CE5-9120-3386AAC008CF}" destId="{E4E1C8CA-ED31-496A-AD9F-5AE9A12FDE77}" srcOrd="0" destOrd="0" parTransId="{00148E34-AF07-4CB3-8A09-9F8E16EBB25C}" sibTransId="{F5FC60AE-757C-436A-A91A-6F1514A30F2C}"/>
    <dgm:cxn modelId="{875D7C80-A44F-4A6E-98E8-7D5ED0CEAB32}" type="presOf" srcId="{E4E1C8CA-ED31-496A-AD9F-5AE9A12FDE77}" destId="{E64913EC-1C43-4678-8D24-D551CEA925CF}" srcOrd="0" destOrd="0" presId="urn:microsoft.com/office/officeart/2005/8/layout/hierarchy4"/>
    <dgm:cxn modelId="{091C0F63-45E1-4080-B6B4-AE91F2C55400}" type="presOf" srcId="{B980A720-EDAA-4E88-ADE9-3F3850AE77DA}" destId="{F6655D8F-24CE-4939-A61D-8CE63E2D7A92}" srcOrd="0" destOrd="0" presId="urn:microsoft.com/office/officeart/2005/8/layout/hierarchy4"/>
    <dgm:cxn modelId="{9DE86227-434E-4DDA-9E42-534EEC1D32C5}" srcId="{2D01308C-D49E-4CE5-9120-3386AAC008CF}" destId="{8C4C659B-E88D-40F8-AE5E-23FD142199EB}" srcOrd="2" destOrd="0" parTransId="{46FEC69D-686B-4544-BFB8-6ED3C07CAE47}" sibTransId="{547EEBD9-709B-4DCF-9996-29CD80362739}"/>
    <dgm:cxn modelId="{3177959A-C519-4922-82AA-BEC0F8341CF1}" type="presParOf" srcId="{61576179-6290-4AB4-BB28-0506CBE731F2}" destId="{94BF73DC-A926-4FAD-B183-FDBB3990869C}" srcOrd="0" destOrd="0" presId="urn:microsoft.com/office/officeart/2005/8/layout/hierarchy4"/>
    <dgm:cxn modelId="{C43766FB-4185-4E97-87C0-FBE6B617E262}" type="presParOf" srcId="{94BF73DC-A926-4FAD-B183-FDBB3990869C}" destId="{124BD80C-998F-44E3-B036-D5C8283562F4}" srcOrd="0" destOrd="0" presId="urn:microsoft.com/office/officeart/2005/8/layout/hierarchy4"/>
    <dgm:cxn modelId="{372A6D86-1D36-4E0A-AC0E-4571647DF1D2}" type="presParOf" srcId="{94BF73DC-A926-4FAD-B183-FDBB3990869C}" destId="{7BC77C68-FF69-4088-A9AF-0780E4D94EAD}" srcOrd="1" destOrd="0" presId="urn:microsoft.com/office/officeart/2005/8/layout/hierarchy4"/>
    <dgm:cxn modelId="{75B8D572-37B0-46EB-A6A3-ECCEF1FD4726}" type="presParOf" srcId="{94BF73DC-A926-4FAD-B183-FDBB3990869C}" destId="{FE6CB9F4-0FA0-48DA-AFBE-4AE6ABE5993B}" srcOrd="2" destOrd="0" presId="urn:microsoft.com/office/officeart/2005/8/layout/hierarchy4"/>
    <dgm:cxn modelId="{67E6801D-C056-4526-BB4C-53E4A0C4FA89}" type="presParOf" srcId="{FE6CB9F4-0FA0-48DA-AFBE-4AE6ABE5993B}" destId="{A4E5C7F9-F199-44E1-B0B2-FC197006D6FF}" srcOrd="0" destOrd="0" presId="urn:microsoft.com/office/officeart/2005/8/layout/hierarchy4"/>
    <dgm:cxn modelId="{83071148-5F35-49F0-AAF3-42D73A8EED65}" type="presParOf" srcId="{A4E5C7F9-F199-44E1-B0B2-FC197006D6FF}" destId="{E64913EC-1C43-4678-8D24-D551CEA925CF}" srcOrd="0" destOrd="0" presId="urn:microsoft.com/office/officeart/2005/8/layout/hierarchy4"/>
    <dgm:cxn modelId="{AC05307C-E6A5-45C9-A9B9-A6157482C98E}" type="presParOf" srcId="{A4E5C7F9-F199-44E1-B0B2-FC197006D6FF}" destId="{FB468B4B-6931-460C-A710-D87136289342}" srcOrd="1" destOrd="0" presId="urn:microsoft.com/office/officeart/2005/8/layout/hierarchy4"/>
    <dgm:cxn modelId="{72BBCDEB-6F10-4341-BE34-35BD12CE49E2}" type="presParOf" srcId="{FE6CB9F4-0FA0-48DA-AFBE-4AE6ABE5993B}" destId="{7957DFF1-5D57-4CEA-9040-955223811014}" srcOrd="1" destOrd="0" presId="urn:microsoft.com/office/officeart/2005/8/layout/hierarchy4"/>
    <dgm:cxn modelId="{8E25B001-75F0-4467-85E2-65F389F96880}" type="presParOf" srcId="{FE6CB9F4-0FA0-48DA-AFBE-4AE6ABE5993B}" destId="{BEC1C32E-4D79-497A-A22C-E2BE7F3AEA39}" srcOrd="2" destOrd="0" presId="urn:microsoft.com/office/officeart/2005/8/layout/hierarchy4"/>
    <dgm:cxn modelId="{BB19B49E-F2BD-422B-9447-5289D6B1A780}" type="presParOf" srcId="{BEC1C32E-4D79-497A-A22C-E2BE7F3AEA39}" destId="{F6655D8F-24CE-4939-A61D-8CE63E2D7A92}" srcOrd="0" destOrd="0" presId="urn:microsoft.com/office/officeart/2005/8/layout/hierarchy4"/>
    <dgm:cxn modelId="{23D7C9A9-86C1-4F43-95C9-BBEF2CB787B2}" type="presParOf" srcId="{BEC1C32E-4D79-497A-A22C-E2BE7F3AEA39}" destId="{E68DF2D1-F75B-44C0-B8BF-8A9C3EA92783}" srcOrd="1" destOrd="0" presId="urn:microsoft.com/office/officeart/2005/8/layout/hierarchy4"/>
    <dgm:cxn modelId="{C2A8E9F5-1033-4895-9983-DAF26C11DEF4}" type="presParOf" srcId="{FE6CB9F4-0FA0-48DA-AFBE-4AE6ABE5993B}" destId="{4EF1B710-E56D-4791-8CD3-3ADA19CCD655}" srcOrd="3" destOrd="0" presId="urn:microsoft.com/office/officeart/2005/8/layout/hierarchy4"/>
    <dgm:cxn modelId="{EC76316B-9CA1-43FA-85D6-97D25FE45CAD}" type="presParOf" srcId="{FE6CB9F4-0FA0-48DA-AFBE-4AE6ABE5993B}" destId="{D7134052-85B8-4551-BAA9-57EFCBBF6AA0}" srcOrd="4" destOrd="0" presId="urn:microsoft.com/office/officeart/2005/8/layout/hierarchy4"/>
    <dgm:cxn modelId="{BA395238-D5BB-47E3-9E27-2E972F82F53F}" type="presParOf" srcId="{D7134052-85B8-4551-BAA9-57EFCBBF6AA0}" destId="{C00F1486-02CC-4E08-A5C0-01A76B2823CC}" srcOrd="0" destOrd="0" presId="urn:microsoft.com/office/officeart/2005/8/layout/hierarchy4"/>
    <dgm:cxn modelId="{410693C8-23CF-4D63-8F5D-A82F0CD3E7C4}" type="presParOf" srcId="{D7134052-85B8-4551-BAA9-57EFCBBF6AA0}" destId="{BC09D671-BDD2-467A-A29E-F620CB29F1CC}" srcOrd="1" destOrd="0" presId="urn:microsoft.com/office/officeart/2005/8/layout/hierarchy4"/>
    <dgm:cxn modelId="{1C452BC0-488F-4519-AC69-481F6B9D7ACE}" type="presParOf" srcId="{FE6CB9F4-0FA0-48DA-AFBE-4AE6ABE5993B}" destId="{802AFB35-C3D3-45C6-B7B8-BE941D0A45DA}" srcOrd="5" destOrd="0" presId="urn:microsoft.com/office/officeart/2005/8/layout/hierarchy4"/>
    <dgm:cxn modelId="{A88E366E-9A9B-4DC7-9362-BD83D93E0669}" type="presParOf" srcId="{FE6CB9F4-0FA0-48DA-AFBE-4AE6ABE5993B}" destId="{CC215450-EC9B-4548-85FA-C2BB5E6DFAA4}" srcOrd="6" destOrd="0" presId="urn:microsoft.com/office/officeart/2005/8/layout/hierarchy4"/>
    <dgm:cxn modelId="{68C3D011-4B5D-4171-B4E5-FE07CA752BE0}" type="presParOf" srcId="{CC215450-EC9B-4548-85FA-C2BB5E6DFAA4}" destId="{108EFDF4-4E46-4513-B19E-551B99F887C8}" srcOrd="0" destOrd="0" presId="urn:microsoft.com/office/officeart/2005/8/layout/hierarchy4"/>
    <dgm:cxn modelId="{D3CA767E-7990-46C6-A458-EC0A59E7FB6B}" type="presParOf" srcId="{CC215450-EC9B-4548-85FA-C2BB5E6DFAA4}" destId="{1154CEFD-2431-46A0-9F33-713BB319A632}" srcOrd="1" destOrd="0" presId="urn:microsoft.com/office/officeart/2005/8/layout/hierarchy4"/>
    <dgm:cxn modelId="{55FA1D43-BE1A-4BFE-A489-4EB08E32216D}" type="presParOf" srcId="{FE6CB9F4-0FA0-48DA-AFBE-4AE6ABE5993B}" destId="{9AF1A8C0-5E83-4C06-8A8F-0DD9607816B8}" srcOrd="7" destOrd="0" presId="urn:microsoft.com/office/officeart/2005/8/layout/hierarchy4"/>
    <dgm:cxn modelId="{1E7478C0-E9C0-4F98-B83F-5AA8A9F242E5}" type="presParOf" srcId="{FE6CB9F4-0FA0-48DA-AFBE-4AE6ABE5993B}" destId="{75FD8DBF-EEE8-413B-BF26-DF92EA1ED0F2}" srcOrd="8" destOrd="0" presId="urn:microsoft.com/office/officeart/2005/8/layout/hierarchy4"/>
    <dgm:cxn modelId="{A49D62C0-D504-411A-B3CF-A5EE44280EB7}" type="presParOf" srcId="{75FD8DBF-EEE8-413B-BF26-DF92EA1ED0F2}" destId="{18217FF7-7977-4E2A-9AF1-647983D16579}" srcOrd="0" destOrd="0" presId="urn:microsoft.com/office/officeart/2005/8/layout/hierarchy4"/>
    <dgm:cxn modelId="{E02A574F-BD9E-46A4-A63E-47DFC0D74215}" type="presParOf" srcId="{75FD8DBF-EEE8-413B-BF26-DF92EA1ED0F2}" destId="{2B23A055-2909-4FC6-B7F4-FD9C14341839}"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272A64D-18C1-431E-8986-168504BC8D88}" type="doc">
      <dgm:prSet loTypeId="urn:microsoft.com/office/officeart/2005/8/layout/hierarchy4" loCatId="hierarchy" qsTypeId="urn:microsoft.com/office/officeart/2005/8/quickstyle/simple5" qsCatId="simple" csTypeId="urn:microsoft.com/office/officeart/2005/8/colors/colorful2" csCatId="colorful" phldr="1"/>
      <dgm:spPr/>
      <dgm:t>
        <a:bodyPr/>
        <a:lstStyle/>
        <a:p>
          <a:endParaRPr lang="es-ES"/>
        </a:p>
      </dgm:t>
    </dgm:pt>
    <dgm:pt modelId="{03E61F2E-654F-44D9-979B-2897FFB41368}">
      <dgm:prSet/>
      <dgm:spPr/>
      <dgm:t>
        <a:bodyPr/>
        <a:lstStyle/>
        <a:p>
          <a:pPr rtl="0"/>
          <a:r>
            <a:rPr lang="es-ES" dirty="0" smtClean="0"/>
            <a:t>Medidas de Mitigación</a:t>
          </a:r>
          <a:endParaRPr lang="es-ES" dirty="0"/>
        </a:p>
      </dgm:t>
    </dgm:pt>
    <dgm:pt modelId="{611921F6-BB6E-464F-AC51-746AEBB0EE42}" type="parTrans" cxnId="{FA9AC94F-76B4-4DCE-ADC9-B3621C6F985D}">
      <dgm:prSet/>
      <dgm:spPr/>
      <dgm:t>
        <a:bodyPr/>
        <a:lstStyle/>
        <a:p>
          <a:endParaRPr lang="es-ES"/>
        </a:p>
      </dgm:t>
    </dgm:pt>
    <dgm:pt modelId="{BEC7C6EB-B94A-4559-A046-604A38418025}" type="sibTrans" cxnId="{FA9AC94F-76B4-4DCE-ADC9-B3621C6F985D}">
      <dgm:prSet/>
      <dgm:spPr/>
      <dgm:t>
        <a:bodyPr/>
        <a:lstStyle/>
        <a:p>
          <a:endParaRPr lang="es-ES"/>
        </a:p>
      </dgm:t>
    </dgm:pt>
    <dgm:pt modelId="{EFE79342-BB27-4837-8020-50D195DE4B5E}">
      <dgm:prSet/>
      <dgm:spPr/>
      <dgm:t>
        <a:bodyPr/>
        <a:lstStyle/>
        <a:p>
          <a:pPr rtl="0"/>
          <a:r>
            <a:rPr lang="es-ES" dirty="0" smtClean="0"/>
            <a:t>Las horas de trabajo no deberán afectar el descanso cotidiano de la población.</a:t>
          </a:r>
          <a:endParaRPr lang="es-ES" dirty="0"/>
        </a:p>
      </dgm:t>
    </dgm:pt>
    <dgm:pt modelId="{A1375D09-D07D-4DDB-AECD-139BC40B6573}" type="parTrans" cxnId="{5D8B91EE-DC90-41EB-9763-50D7695D8591}">
      <dgm:prSet/>
      <dgm:spPr/>
      <dgm:t>
        <a:bodyPr/>
        <a:lstStyle/>
        <a:p>
          <a:endParaRPr lang="es-ES"/>
        </a:p>
      </dgm:t>
    </dgm:pt>
    <dgm:pt modelId="{BC6C4516-FBD8-464D-A5FF-7AE3E21F160C}" type="sibTrans" cxnId="{5D8B91EE-DC90-41EB-9763-50D7695D8591}">
      <dgm:prSet/>
      <dgm:spPr/>
      <dgm:t>
        <a:bodyPr/>
        <a:lstStyle/>
        <a:p>
          <a:endParaRPr lang="es-ES"/>
        </a:p>
      </dgm:t>
    </dgm:pt>
    <dgm:pt modelId="{CC3B7893-184E-401E-9E35-787D88893DB5}">
      <dgm:prSet/>
      <dgm:spPr/>
      <dgm:t>
        <a:bodyPr/>
        <a:lstStyle/>
        <a:p>
          <a:pPr rtl="0"/>
          <a:r>
            <a:rPr lang="es-ES" dirty="0" smtClean="0"/>
            <a:t>La participación de promotores sanitarios durante la vida útil del sistema, con el fin de motivar a los habitantes de su buen uso y mejorar así sus condiciones de vida y salud.</a:t>
          </a:r>
          <a:endParaRPr lang="es-ES" dirty="0"/>
        </a:p>
      </dgm:t>
    </dgm:pt>
    <dgm:pt modelId="{4E6849BA-9EAC-4CE7-A995-6F2C6F89708B}" type="parTrans" cxnId="{030F6708-82F7-420E-847B-77D3CD9740AB}">
      <dgm:prSet/>
      <dgm:spPr/>
      <dgm:t>
        <a:bodyPr/>
        <a:lstStyle/>
        <a:p>
          <a:endParaRPr lang="es-ES"/>
        </a:p>
      </dgm:t>
    </dgm:pt>
    <dgm:pt modelId="{2063C68C-FB15-4CFC-9F01-24F061FDACCF}" type="sibTrans" cxnId="{030F6708-82F7-420E-847B-77D3CD9740AB}">
      <dgm:prSet/>
      <dgm:spPr/>
      <dgm:t>
        <a:bodyPr/>
        <a:lstStyle/>
        <a:p>
          <a:endParaRPr lang="es-ES"/>
        </a:p>
      </dgm:t>
    </dgm:pt>
    <dgm:pt modelId="{EE400FB1-215E-493D-85CD-5754E9DBA42A}">
      <dgm:prSet/>
      <dgm:spPr/>
      <dgm:t>
        <a:bodyPr/>
        <a:lstStyle/>
        <a:p>
          <a:pPr rtl="0"/>
          <a:r>
            <a:rPr lang="es-ES" dirty="0" smtClean="0"/>
            <a:t>Organización de charlas periódicas con el propósito de educar a la población acerca del buen uso del sistema. </a:t>
          </a:r>
          <a:endParaRPr lang="es-ES" dirty="0"/>
        </a:p>
      </dgm:t>
    </dgm:pt>
    <dgm:pt modelId="{B392E59D-EDF7-4A98-B3BC-22033926C870}" type="parTrans" cxnId="{26CDF2A4-0E35-4E29-BEA3-0F6F1C125F98}">
      <dgm:prSet/>
      <dgm:spPr/>
      <dgm:t>
        <a:bodyPr/>
        <a:lstStyle/>
        <a:p>
          <a:endParaRPr lang="es-ES"/>
        </a:p>
      </dgm:t>
    </dgm:pt>
    <dgm:pt modelId="{6E5A2939-9579-4743-B332-49F0FF21ECA3}" type="sibTrans" cxnId="{26CDF2A4-0E35-4E29-BEA3-0F6F1C125F98}">
      <dgm:prSet/>
      <dgm:spPr/>
      <dgm:t>
        <a:bodyPr/>
        <a:lstStyle/>
        <a:p>
          <a:endParaRPr lang="es-ES"/>
        </a:p>
      </dgm:t>
    </dgm:pt>
    <dgm:pt modelId="{7A7A2813-A636-47CA-8675-4F6ACF46CC5B}">
      <dgm:prSet/>
      <dgm:spPr/>
      <dgm:t>
        <a:bodyPr/>
        <a:lstStyle/>
        <a:p>
          <a:pPr rtl="0"/>
          <a:r>
            <a:rPr lang="es-ES" dirty="0" smtClean="0"/>
            <a:t>Por parte de la entidad ejecutora implementación de equipos y maquinaria en el menor espacio posible, con el fin de mantener el ecosistema de la zona.</a:t>
          </a:r>
          <a:endParaRPr lang="es-ES" dirty="0"/>
        </a:p>
      </dgm:t>
    </dgm:pt>
    <dgm:pt modelId="{0BC44FD4-A1F4-4C95-891A-8861D2C29DBC}" type="parTrans" cxnId="{31513F71-DB5F-46A2-AF0A-5B9538CACC29}">
      <dgm:prSet/>
      <dgm:spPr/>
      <dgm:t>
        <a:bodyPr/>
        <a:lstStyle/>
        <a:p>
          <a:endParaRPr lang="es-ES"/>
        </a:p>
      </dgm:t>
    </dgm:pt>
    <dgm:pt modelId="{E3989C51-7E87-42FA-8CEF-6EAD2F94551C}" type="sibTrans" cxnId="{31513F71-DB5F-46A2-AF0A-5B9538CACC29}">
      <dgm:prSet/>
      <dgm:spPr/>
      <dgm:t>
        <a:bodyPr/>
        <a:lstStyle/>
        <a:p>
          <a:endParaRPr lang="es-ES"/>
        </a:p>
      </dgm:t>
    </dgm:pt>
    <dgm:pt modelId="{A80B7C0D-17DD-43B2-95B3-C586B7004C11}">
      <dgm:prSet/>
      <dgm:spPr/>
      <dgm:t>
        <a:bodyPr/>
        <a:lstStyle/>
        <a:p>
          <a:pPr rtl="0"/>
          <a:r>
            <a:rPr lang="es-ES" smtClean="0"/>
            <a:t>Recolección de basura para evitar que los desechos sólidos sean arrojados en los pozos de revisión.</a:t>
          </a:r>
          <a:endParaRPr lang="es-ES" dirty="0"/>
        </a:p>
      </dgm:t>
    </dgm:pt>
    <dgm:pt modelId="{25145D46-3F41-418C-A771-CD0A8432E97E}" type="parTrans" cxnId="{FB9867C6-8226-4F0A-A358-C3E41B37CC48}">
      <dgm:prSet/>
      <dgm:spPr/>
    </dgm:pt>
    <dgm:pt modelId="{74AB9184-56B0-40F7-AF92-7D08C0863837}" type="sibTrans" cxnId="{FB9867C6-8226-4F0A-A358-C3E41B37CC48}">
      <dgm:prSet/>
      <dgm:spPr/>
    </dgm:pt>
    <dgm:pt modelId="{8CF0975E-5251-47D0-A40E-51F5592AC219}" type="pres">
      <dgm:prSet presAssocID="{8272A64D-18C1-431E-8986-168504BC8D88}" presName="Name0" presStyleCnt="0">
        <dgm:presLayoutVars>
          <dgm:chPref val="1"/>
          <dgm:dir/>
          <dgm:animOne val="branch"/>
          <dgm:animLvl val="lvl"/>
          <dgm:resizeHandles/>
        </dgm:presLayoutVars>
      </dgm:prSet>
      <dgm:spPr/>
      <dgm:t>
        <a:bodyPr/>
        <a:lstStyle/>
        <a:p>
          <a:endParaRPr lang="es-ES"/>
        </a:p>
      </dgm:t>
    </dgm:pt>
    <dgm:pt modelId="{B89B1CAC-FEEB-4567-A87A-25A53CEFB2B9}" type="pres">
      <dgm:prSet presAssocID="{03E61F2E-654F-44D9-979B-2897FFB41368}" presName="vertOne" presStyleCnt="0"/>
      <dgm:spPr/>
    </dgm:pt>
    <dgm:pt modelId="{A3999BEA-2184-4191-9AFF-47A6692C309F}" type="pres">
      <dgm:prSet presAssocID="{03E61F2E-654F-44D9-979B-2897FFB41368}" presName="txOne" presStyleLbl="node0" presStyleIdx="0" presStyleCnt="1" custScaleX="60765" custScaleY="53890">
        <dgm:presLayoutVars>
          <dgm:chPref val="3"/>
        </dgm:presLayoutVars>
      </dgm:prSet>
      <dgm:spPr/>
      <dgm:t>
        <a:bodyPr/>
        <a:lstStyle/>
        <a:p>
          <a:endParaRPr lang="es-ES"/>
        </a:p>
      </dgm:t>
    </dgm:pt>
    <dgm:pt modelId="{B7FBC70D-2E71-4D1F-9B2E-B79F633ED212}" type="pres">
      <dgm:prSet presAssocID="{03E61F2E-654F-44D9-979B-2897FFB41368}" presName="parTransOne" presStyleCnt="0"/>
      <dgm:spPr/>
    </dgm:pt>
    <dgm:pt modelId="{931D52BF-7D1C-4E5F-9191-E0729EC9485D}" type="pres">
      <dgm:prSet presAssocID="{03E61F2E-654F-44D9-979B-2897FFB41368}" presName="horzOne" presStyleCnt="0"/>
      <dgm:spPr/>
    </dgm:pt>
    <dgm:pt modelId="{8A1C997C-A6E2-474D-8CD2-09AB54824FCF}" type="pres">
      <dgm:prSet presAssocID="{EFE79342-BB27-4837-8020-50D195DE4B5E}" presName="vertTwo" presStyleCnt="0"/>
      <dgm:spPr/>
    </dgm:pt>
    <dgm:pt modelId="{E6BF9F37-5C9D-4A05-B6BD-B3519A993691}" type="pres">
      <dgm:prSet presAssocID="{EFE79342-BB27-4837-8020-50D195DE4B5E}" presName="txTwo" presStyleLbl="node2" presStyleIdx="0" presStyleCnt="5">
        <dgm:presLayoutVars>
          <dgm:chPref val="3"/>
        </dgm:presLayoutVars>
      </dgm:prSet>
      <dgm:spPr/>
      <dgm:t>
        <a:bodyPr/>
        <a:lstStyle/>
        <a:p>
          <a:endParaRPr lang="es-ES"/>
        </a:p>
      </dgm:t>
    </dgm:pt>
    <dgm:pt modelId="{B50BA705-BF8C-408D-957E-1760816D81BC}" type="pres">
      <dgm:prSet presAssocID="{EFE79342-BB27-4837-8020-50D195DE4B5E}" presName="horzTwo" presStyleCnt="0"/>
      <dgm:spPr/>
    </dgm:pt>
    <dgm:pt modelId="{443E99A8-4118-47E9-8E79-07E5F262F2FC}" type="pres">
      <dgm:prSet presAssocID="{BC6C4516-FBD8-464D-A5FF-7AE3E21F160C}" presName="sibSpaceTwo" presStyleCnt="0"/>
      <dgm:spPr/>
    </dgm:pt>
    <dgm:pt modelId="{2C2A6026-A5F4-4B2E-B6FA-1F1EB7892A02}" type="pres">
      <dgm:prSet presAssocID="{CC3B7893-184E-401E-9E35-787D88893DB5}" presName="vertTwo" presStyleCnt="0"/>
      <dgm:spPr/>
    </dgm:pt>
    <dgm:pt modelId="{0C827F83-D928-423F-B027-B4B9985A077E}" type="pres">
      <dgm:prSet presAssocID="{CC3B7893-184E-401E-9E35-787D88893DB5}" presName="txTwo" presStyleLbl="node2" presStyleIdx="1" presStyleCnt="5">
        <dgm:presLayoutVars>
          <dgm:chPref val="3"/>
        </dgm:presLayoutVars>
      </dgm:prSet>
      <dgm:spPr/>
      <dgm:t>
        <a:bodyPr/>
        <a:lstStyle/>
        <a:p>
          <a:endParaRPr lang="es-ES"/>
        </a:p>
      </dgm:t>
    </dgm:pt>
    <dgm:pt modelId="{41A29CCD-A925-4071-A126-33EB47195FB4}" type="pres">
      <dgm:prSet presAssocID="{CC3B7893-184E-401E-9E35-787D88893DB5}" presName="horzTwo" presStyleCnt="0"/>
      <dgm:spPr/>
    </dgm:pt>
    <dgm:pt modelId="{FC110483-C840-4549-8FEE-A1CF05763F60}" type="pres">
      <dgm:prSet presAssocID="{2063C68C-FB15-4CFC-9F01-24F061FDACCF}" presName="sibSpaceTwo" presStyleCnt="0"/>
      <dgm:spPr/>
    </dgm:pt>
    <dgm:pt modelId="{37EB1CE3-AB7A-46CC-9483-746FE9EA9365}" type="pres">
      <dgm:prSet presAssocID="{EE400FB1-215E-493D-85CD-5754E9DBA42A}" presName="vertTwo" presStyleCnt="0"/>
      <dgm:spPr/>
    </dgm:pt>
    <dgm:pt modelId="{8A1C2285-798C-40B7-8A0B-3C8E1B74FE2E}" type="pres">
      <dgm:prSet presAssocID="{EE400FB1-215E-493D-85CD-5754E9DBA42A}" presName="txTwo" presStyleLbl="node2" presStyleIdx="2" presStyleCnt="5">
        <dgm:presLayoutVars>
          <dgm:chPref val="3"/>
        </dgm:presLayoutVars>
      </dgm:prSet>
      <dgm:spPr/>
      <dgm:t>
        <a:bodyPr/>
        <a:lstStyle/>
        <a:p>
          <a:endParaRPr lang="es-ES"/>
        </a:p>
      </dgm:t>
    </dgm:pt>
    <dgm:pt modelId="{5E75E364-2D3D-410A-B465-14410914122D}" type="pres">
      <dgm:prSet presAssocID="{EE400FB1-215E-493D-85CD-5754E9DBA42A}" presName="horzTwo" presStyleCnt="0"/>
      <dgm:spPr/>
    </dgm:pt>
    <dgm:pt modelId="{A3743B98-6EB0-4F16-9F6F-44C65C106096}" type="pres">
      <dgm:prSet presAssocID="{6E5A2939-9579-4743-B332-49F0FF21ECA3}" presName="sibSpaceTwo" presStyleCnt="0"/>
      <dgm:spPr/>
    </dgm:pt>
    <dgm:pt modelId="{187E65DB-4873-48FB-B236-6FAF863F5FF5}" type="pres">
      <dgm:prSet presAssocID="{7A7A2813-A636-47CA-8675-4F6ACF46CC5B}" presName="vertTwo" presStyleCnt="0"/>
      <dgm:spPr/>
    </dgm:pt>
    <dgm:pt modelId="{9A1550DD-5F4D-4688-A2DB-3F370A76DD7C}" type="pres">
      <dgm:prSet presAssocID="{7A7A2813-A636-47CA-8675-4F6ACF46CC5B}" presName="txTwo" presStyleLbl="node2" presStyleIdx="3" presStyleCnt="5">
        <dgm:presLayoutVars>
          <dgm:chPref val="3"/>
        </dgm:presLayoutVars>
      </dgm:prSet>
      <dgm:spPr/>
      <dgm:t>
        <a:bodyPr/>
        <a:lstStyle/>
        <a:p>
          <a:endParaRPr lang="es-ES"/>
        </a:p>
      </dgm:t>
    </dgm:pt>
    <dgm:pt modelId="{61BB6840-CCB1-4B2A-9E04-AA95250B9EFC}" type="pres">
      <dgm:prSet presAssocID="{7A7A2813-A636-47CA-8675-4F6ACF46CC5B}" presName="horzTwo" presStyleCnt="0"/>
      <dgm:spPr/>
    </dgm:pt>
    <dgm:pt modelId="{72B06194-5706-4E5A-84F9-341B9BC672E1}" type="pres">
      <dgm:prSet presAssocID="{E3989C51-7E87-42FA-8CEF-6EAD2F94551C}" presName="sibSpaceTwo" presStyleCnt="0"/>
      <dgm:spPr/>
    </dgm:pt>
    <dgm:pt modelId="{C24FA272-EB00-46B9-AB25-48E4E3D662D0}" type="pres">
      <dgm:prSet presAssocID="{A80B7C0D-17DD-43B2-95B3-C586B7004C11}" presName="vertTwo" presStyleCnt="0"/>
      <dgm:spPr/>
    </dgm:pt>
    <dgm:pt modelId="{732C806B-30E2-42C4-8883-0D644FA7458F}" type="pres">
      <dgm:prSet presAssocID="{A80B7C0D-17DD-43B2-95B3-C586B7004C11}" presName="txTwo" presStyleLbl="node2" presStyleIdx="4" presStyleCnt="5">
        <dgm:presLayoutVars>
          <dgm:chPref val="3"/>
        </dgm:presLayoutVars>
      </dgm:prSet>
      <dgm:spPr/>
      <dgm:t>
        <a:bodyPr/>
        <a:lstStyle/>
        <a:p>
          <a:endParaRPr lang="es-ES"/>
        </a:p>
      </dgm:t>
    </dgm:pt>
    <dgm:pt modelId="{51A4E84B-D418-4987-8576-A7CC4E13BB00}" type="pres">
      <dgm:prSet presAssocID="{A80B7C0D-17DD-43B2-95B3-C586B7004C11}" presName="horzTwo" presStyleCnt="0"/>
      <dgm:spPr/>
    </dgm:pt>
  </dgm:ptLst>
  <dgm:cxnLst>
    <dgm:cxn modelId="{030F6708-82F7-420E-847B-77D3CD9740AB}" srcId="{03E61F2E-654F-44D9-979B-2897FFB41368}" destId="{CC3B7893-184E-401E-9E35-787D88893DB5}" srcOrd="1" destOrd="0" parTransId="{4E6849BA-9EAC-4CE7-A995-6F2C6F89708B}" sibTransId="{2063C68C-FB15-4CFC-9F01-24F061FDACCF}"/>
    <dgm:cxn modelId="{29D2977D-9B94-48FC-B6C9-C7B944C2EE82}" type="presOf" srcId="{EFE79342-BB27-4837-8020-50D195DE4B5E}" destId="{E6BF9F37-5C9D-4A05-B6BD-B3519A993691}" srcOrd="0" destOrd="0" presId="urn:microsoft.com/office/officeart/2005/8/layout/hierarchy4"/>
    <dgm:cxn modelId="{FA9AC94F-76B4-4DCE-ADC9-B3621C6F985D}" srcId="{8272A64D-18C1-431E-8986-168504BC8D88}" destId="{03E61F2E-654F-44D9-979B-2897FFB41368}" srcOrd="0" destOrd="0" parTransId="{611921F6-BB6E-464F-AC51-746AEBB0EE42}" sibTransId="{BEC7C6EB-B94A-4559-A046-604A38418025}"/>
    <dgm:cxn modelId="{F791403E-AFA2-48A7-B4EC-716378A7FF79}" type="presOf" srcId="{EE400FB1-215E-493D-85CD-5754E9DBA42A}" destId="{8A1C2285-798C-40B7-8A0B-3C8E1B74FE2E}" srcOrd="0" destOrd="0" presId="urn:microsoft.com/office/officeart/2005/8/layout/hierarchy4"/>
    <dgm:cxn modelId="{3A0490C6-CB5C-42B7-93AD-8C13CC73424C}" type="presOf" srcId="{03E61F2E-654F-44D9-979B-2897FFB41368}" destId="{A3999BEA-2184-4191-9AFF-47A6692C309F}" srcOrd="0" destOrd="0" presId="urn:microsoft.com/office/officeart/2005/8/layout/hierarchy4"/>
    <dgm:cxn modelId="{5D8B91EE-DC90-41EB-9763-50D7695D8591}" srcId="{03E61F2E-654F-44D9-979B-2897FFB41368}" destId="{EFE79342-BB27-4837-8020-50D195DE4B5E}" srcOrd="0" destOrd="0" parTransId="{A1375D09-D07D-4DDB-AECD-139BC40B6573}" sibTransId="{BC6C4516-FBD8-464D-A5FF-7AE3E21F160C}"/>
    <dgm:cxn modelId="{ECC2D1D9-1F91-422B-B9BA-A568E36B5238}" type="presOf" srcId="{8272A64D-18C1-431E-8986-168504BC8D88}" destId="{8CF0975E-5251-47D0-A40E-51F5592AC219}" srcOrd="0" destOrd="0" presId="urn:microsoft.com/office/officeart/2005/8/layout/hierarchy4"/>
    <dgm:cxn modelId="{FB9867C6-8226-4F0A-A358-C3E41B37CC48}" srcId="{03E61F2E-654F-44D9-979B-2897FFB41368}" destId="{A80B7C0D-17DD-43B2-95B3-C586B7004C11}" srcOrd="4" destOrd="0" parTransId="{25145D46-3F41-418C-A771-CD0A8432E97E}" sibTransId="{74AB9184-56B0-40F7-AF92-7D08C0863837}"/>
    <dgm:cxn modelId="{979FCBE1-BD55-4511-ACBE-3DC46B038FA0}" type="presOf" srcId="{CC3B7893-184E-401E-9E35-787D88893DB5}" destId="{0C827F83-D928-423F-B027-B4B9985A077E}" srcOrd="0" destOrd="0" presId="urn:microsoft.com/office/officeart/2005/8/layout/hierarchy4"/>
    <dgm:cxn modelId="{90537637-8418-4251-A6F7-4B9C44D416F5}" type="presOf" srcId="{A80B7C0D-17DD-43B2-95B3-C586B7004C11}" destId="{732C806B-30E2-42C4-8883-0D644FA7458F}" srcOrd="0" destOrd="0" presId="urn:microsoft.com/office/officeart/2005/8/layout/hierarchy4"/>
    <dgm:cxn modelId="{36469781-9F84-449A-972C-A4883FF1B298}" type="presOf" srcId="{7A7A2813-A636-47CA-8675-4F6ACF46CC5B}" destId="{9A1550DD-5F4D-4688-A2DB-3F370A76DD7C}" srcOrd="0" destOrd="0" presId="urn:microsoft.com/office/officeart/2005/8/layout/hierarchy4"/>
    <dgm:cxn modelId="{31513F71-DB5F-46A2-AF0A-5B9538CACC29}" srcId="{03E61F2E-654F-44D9-979B-2897FFB41368}" destId="{7A7A2813-A636-47CA-8675-4F6ACF46CC5B}" srcOrd="3" destOrd="0" parTransId="{0BC44FD4-A1F4-4C95-891A-8861D2C29DBC}" sibTransId="{E3989C51-7E87-42FA-8CEF-6EAD2F94551C}"/>
    <dgm:cxn modelId="{26CDF2A4-0E35-4E29-BEA3-0F6F1C125F98}" srcId="{03E61F2E-654F-44D9-979B-2897FFB41368}" destId="{EE400FB1-215E-493D-85CD-5754E9DBA42A}" srcOrd="2" destOrd="0" parTransId="{B392E59D-EDF7-4A98-B3BC-22033926C870}" sibTransId="{6E5A2939-9579-4743-B332-49F0FF21ECA3}"/>
    <dgm:cxn modelId="{478D946F-D8EC-4749-B8D5-C9DEDAE1E8CE}" type="presParOf" srcId="{8CF0975E-5251-47D0-A40E-51F5592AC219}" destId="{B89B1CAC-FEEB-4567-A87A-25A53CEFB2B9}" srcOrd="0" destOrd="0" presId="urn:microsoft.com/office/officeart/2005/8/layout/hierarchy4"/>
    <dgm:cxn modelId="{5AA2A035-6718-4A7F-BBB9-51F941FB39E0}" type="presParOf" srcId="{B89B1CAC-FEEB-4567-A87A-25A53CEFB2B9}" destId="{A3999BEA-2184-4191-9AFF-47A6692C309F}" srcOrd="0" destOrd="0" presId="urn:microsoft.com/office/officeart/2005/8/layout/hierarchy4"/>
    <dgm:cxn modelId="{25D59CCD-30A0-4658-9DB8-7435747F946E}" type="presParOf" srcId="{B89B1CAC-FEEB-4567-A87A-25A53CEFB2B9}" destId="{B7FBC70D-2E71-4D1F-9B2E-B79F633ED212}" srcOrd="1" destOrd="0" presId="urn:microsoft.com/office/officeart/2005/8/layout/hierarchy4"/>
    <dgm:cxn modelId="{E562175F-B64E-4701-94E9-57A2FB9F890D}" type="presParOf" srcId="{B89B1CAC-FEEB-4567-A87A-25A53CEFB2B9}" destId="{931D52BF-7D1C-4E5F-9191-E0729EC9485D}" srcOrd="2" destOrd="0" presId="urn:microsoft.com/office/officeart/2005/8/layout/hierarchy4"/>
    <dgm:cxn modelId="{2DA9B328-8845-457D-BC10-107F53B9DC49}" type="presParOf" srcId="{931D52BF-7D1C-4E5F-9191-E0729EC9485D}" destId="{8A1C997C-A6E2-474D-8CD2-09AB54824FCF}" srcOrd="0" destOrd="0" presId="urn:microsoft.com/office/officeart/2005/8/layout/hierarchy4"/>
    <dgm:cxn modelId="{2CCF7F6D-DCA2-45A0-9345-4AE53330F0DC}" type="presParOf" srcId="{8A1C997C-A6E2-474D-8CD2-09AB54824FCF}" destId="{E6BF9F37-5C9D-4A05-B6BD-B3519A993691}" srcOrd="0" destOrd="0" presId="urn:microsoft.com/office/officeart/2005/8/layout/hierarchy4"/>
    <dgm:cxn modelId="{BA9B8D47-FA11-4E0D-A35F-EF3DB018446A}" type="presParOf" srcId="{8A1C997C-A6E2-474D-8CD2-09AB54824FCF}" destId="{B50BA705-BF8C-408D-957E-1760816D81BC}" srcOrd="1" destOrd="0" presId="urn:microsoft.com/office/officeart/2005/8/layout/hierarchy4"/>
    <dgm:cxn modelId="{9CF7367A-0D1B-43DD-A18B-4EF4E2961354}" type="presParOf" srcId="{931D52BF-7D1C-4E5F-9191-E0729EC9485D}" destId="{443E99A8-4118-47E9-8E79-07E5F262F2FC}" srcOrd="1" destOrd="0" presId="urn:microsoft.com/office/officeart/2005/8/layout/hierarchy4"/>
    <dgm:cxn modelId="{FBD2CEAA-A730-40FE-8BB9-A3661D5CDE91}" type="presParOf" srcId="{931D52BF-7D1C-4E5F-9191-E0729EC9485D}" destId="{2C2A6026-A5F4-4B2E-B6FA-1F1EB7892A02}" srcOrd="2" destOrd="0" presId="urn:microsoft.com/office/officeart/2005/8/layout/hierarchy4"/>
    <dgm:cxn modelId="{25F5C871-85AD-4607-9F22-2123D670D2A5}" type="presParOf" srcId="{2C2A6026-A5F4-4B2E-B6FA-1F1EB7892A02}" destId="{0C827F83-D928-423F-B027-B4B9985A077E}" srcOrd="0" destOrd="0" presId="urn:microsoft.com/office/officeart/2005/8/layout/hierarchy4"/>
    <dgm:cxn modelId="{CF6073EA-E75A-49BA-A454-106364E1550B}" type="presParOf" srcId="{2C2A6026-A5F4-4B2E-B6FA-1F1EB7892A02}" destId="{41A29CCD-A925-4071-A126-33EB47195FB4}" srcOrd="1" destOrd="0" presId="urn:microsoft.com/office/officeart/2005/8/layout/hierarchy4"/>
    <dgm:cxn modelId="{E796D202-3479-47A0-89DB-393154EDABBA}" type="presParOf" srcId="{931D52BF-7D1C-4E5F-9191-E0729EC9485D}" destId="{FC110483-C840-4549-8FEE-A1CF05763F60}" srcOrd="3" destOrd="0" presId="urn:microsoft.com/office/officeart/2005/8/layout/hierarchy4"/>
    <dgm:cxn modelId="{C60A9FDD-F1E5-4F5E-A648-67B90399637D}" type="presParOf" srcId="{931D52BF-7D1C-4E5F-9191-E0729EC9485D}" destId="{37EB1CE3-AB7A-46CC-9483-746FE9EA9365}" srcOrd="4" destOrd="0" presId="urn:microsoft.com/office/officeart/2005/8/layout/hierarchy4"/>
    <dgm:cxn modelId="{961D9661-0AE6-4E90-9296-17F7EC974C2E}" type="presParOf" srcId="{37EB1CE3-AB7A-46CC-9483-746FE9EA9365}" destId="{8A1C2285-798C-40B7-8A0B-3C8E1B74FE2E}" srcOrd="0" destOrd="0" presId="urn:microsoft.com/office/officeart/2005/8/layout/hierarchy4"/>
    <dgm:cxn modelId="{03AACF8E-AFB8-4B73-A6FD-03B69A4F203D}" type="presParOf" srcId="{37EB1CE3-AB7A-46CC-9483-746FE9EA9365}" destId="{5E75E364-2D3D-410A-B465-14410914122D}" srcOrd="1" destOrd="0" presId="urn:microsoft.com/office/officeart/2005/8/layout/hierarchy4"/>
    <dgm:cxn modelId="{F038D14E-8086-44DB-9EBF-F7939F868046}" type="presParOf" srcId="{931D52BF-7D1C-4E5F-9191-E0729EC9485D}" destId="{A3743B98-6EB0-4F16-9F6F-44C65C106096}" srcOrd="5" destOrd="0" presId="urn:microsoft.com/office/officeart/2005/8/layout/hierarchy4"/>
    <dgm:cxn modelId="{35CB2DE3-2A41-4C88-BFD9-20FA836CC4B9}" type="presParOf" srcId="{931D52BF-7D1C-4E5F-9191-E0729EC9485D}" destId="{187E65DB-4873-48FB-B236-6FAF863F5FF5}" srcOrd="6" destOrd="0" presId="urn:microsoft.com/office/officeart/2005/8/layout/hierarchy4"/>
    <dgm:cxn modelId="{555BD730-1E6C-4FD7-A356-AD97EA97ED04}" type="presParOf" srcId="{187E65DB-4873-48FB-B236-6FAF863F5FF5}" destId="{9A1550DD-5F4D-4688-A2DB-3F370A76DD7C}" srcOrd="0" destOrd="0" presId="urn:microsoft.com/office/officeart/2005/8/layout/hierarchy4"/>
    <dgm:cxn modelId="{924B51F7-1EA1-44F2-9FD8-8AE8601DA2DE}" type="presParOf" srcId="{187E65DB-4873-48FB-B236-6FAF863F5FF5}" destId="{61BB6840-CCB1-4B2A-9E04-AA95250B9EFC}" srcOrd="1" destOrd="0" presId="urn:microsoft.com/office/officeart/2005/8/layout/hierarchy4"/>
    <dgm:cxn modelId="{815FFF07-D4CD-41FD-83B5-19C04EF18123}" type="presParOf" srcId="{931D52BF-7D1C-4E5F-9191-E0729EC9485D}" destId="{72B06194-5706-4E5A-84F9-341B9BC672E1}" srcOrd="7" destOrd="0" presId="urn:microsoft.com/office/officeart/2005/8/layout/hierarchy4"/>
    <dgm:cxn modelId="{7C1D56D8-D963-457D-B63E-2556183E8C8D}" type="presParOf" srcId="{931D52BF-7D1C-4E5F-9191-E0729EC9485D}" destId="{C24FA272-EB00-46B9-AB25-48E4E3D662D0}" srcOrd="8" destOrd="0" presId="urn:microsoft.com/office/officeart/2005/8/layout/hierarchy4"/>
    <dgm:cxn modelId="{A8B39213-35A8-42F2-BE0B-86E7FEBA3037}" type="presParOf" srcId="{C24FA272-EB00-46B9-AB25-48E4E3D662D0}" destId="{732C806B-30E2-42C4-8883-0D644FA7458F}" srcOrd="0" destOrd="0" presId="urn:microsoft.com/office/officeart/2005/8/layout/hierarchy4"/>
    <dgm:cxn modelId="{4FF38F2B-4CF9-4A64-B9C8-FC06F710A79D}" type="presParOf" srcId="{C24FA272-EB00-46B9-AB25-48E4E3D662D0}" destId="{51A4E84B-D418-4987-8576-A7CC4E13BB00}"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7001856-F3C1-4157-9864-37F3C652930D}" type="doc">
      <dgm:prSet loTypeId="urn:microsoft.com/office/officeart/2005/8/layout/hierarchy4" loCatId="hierarchy" qsTypeId="urn:microsoft.com/office/officeart/2005/8/quickstyle/simple5" qsCatId="simple" csTypeId="urn:microsoft.com/office/officeart/2005/8/colors/colorful2" csCatId="colorful" phldr="1"/>
      <dgm:spPr/>
      <dgm:t>
        <a:bodyPr/>
        <a:lstStyle/>
        <a:p>
          <a:endParaRPr lang="es-ES"/>
        </a:p>
      </dgm:t>
    </dgm:pt>
    <dgm:pt modelId="{FB9D7BAC-AEAB-442E-95B9-EF827543D528}">
      <dgm:prSet/>
      <dgm:spPr/>
      <dgm:t>
        <a:bodyPr/>
        <a:lstStyle/>
        <a:p>
          <a:pPr rtl="0"/>
          <a:r>
            <a:rPr lang="es-ES" dirty="0" smtClean="0"/>
            <a:t>Medidas de Mitigación</a:t>
          </a:r>
          <a:endParaRPr lang="es-ES" dirty="0"/>
        </a:p>
      </dgm:t>
    </dgm:pt>
    <dgm:pt modelId="{4CB7DB69-24E6-41AE-9E06-4D209E566663}" type="parTrans" cxnId="{EA90A2E4-73F8-41EB-8F51-E1FAA37FDF8E}">
      <dgm:prSet/>
      <dgm:spPr/>
      <dgm:t>
        <a:bodyPr/>
        <a:lstStyle/>
        <a:p>
          <a:endParaRPr lang="es-ES"/>
        </a:p>
      </dgm:t>
    </dgm:pt>
    <dgm:pt modelId="{48D48432-05B2-438B-A4E1-7F946F62E450}" type="sibTrans" cxnId="{EA90A2E4-73F8-41EB-8F51-E1FAA37FDF8E}">
      <dgm:prSet/>
      <dgm:spPr/>
      <dgm:t>
        <a:bodyPr/>
        <a:lstStyle/>
        <a:p>
          <a:endParaRPr lang="es-ES"/>
        </a:p>
      </dgm:t>
    </dgm:pt>
    <dgm:pt modelId="{5A797876-A59C-4117-8BC9-E2D84D0DA9B9}">
      <dgm:prSet/>
      <dgm:spPr/>
      <dgm:t>
        <a:bodyPr/>
        <a:lstStyle/>
        <a:p>
          <a:pPr rtl="0"/>
          <a:r>
            <a:rPr lang="es-ES" dirty="0" smtClean="0"/>
            <a:t>Acciones inmediatas para la reparación en el caso de producirse roturas y obstrucciones de tuberías, evitando posibles inundaciones y afectación del sitio donde se produzca el daño.</a:t>
          </a:r>
          <a:endParaRPr lang="es-ES" dirty="0"/>
        </a:p>
      </dgm:t>
    </dgm:pt>
    <dgm:pt modelId="{235002A2-707C-4A87-9AA9-0C9798A94883}" type="parTrans" cxnId="{1138F61E-7617-4D8B-8B43-05E30114CD0E}">
      <dgm:prSet/>
      <dgm:spPr/>
      <dgm:t>
        <a:bodyPr/>
        <a:lstStyle/>
        <a:p>
          <a:endParaRPr lang="es-ES"/>
        </a:p>
      </dgm:t>
    </dgm:pt>
    <dgm:pt modelId="{CD10BE0F-33D5-423E-B1EB-332FB9402721}" type="sibTrans" cxnId="{1138F61E-7617-4D8B-8B43-05E30114CD0E}">
      <dgm:prSet/>
      <dgm:spPr/>
      <dgm:t>
        <a:bodyPr/>
        <a:lstStyle/>
        <a:p>
          <a:endParaRPr lang="es-ES"/>
        </a:p>
      </dgm:t>
    </dgm:pt>
    <dgm:pt modelId="{64BD0478-0DA7-4E34-B7E6-3F91D4E9FD03}">
      <dgm:prSet/>
      <dgm:spPr/>
      <dgm:t>
        <a:bodyPr/>
        <a:lstStyle/>
        <a:p>
          <a:pPr rtl="0"/>
          <a:r>
            <a:rPr lang="es-ES" dirty="0" smtClean="0"/>
            <a:t>Precautelación por el mal funcionamiento del sistema, con el fin de minimizar los gastos económicos extra que deberán ser cubiertos o abandonados por los usuarios del sistema.</a:t>
          </a:r>
          <a:endParaRPr lang="es-ES" dirty="0"/>
        </a:p>
      </dgm:t>
    </dgm:pt>
    <dgm:pt modelId="{B82AE5D6-8AEA-4435-AB17-BF3C6022FF37}" type="parTrans" cxnId="{540F3A83-E174-4423-A6E2-7EE63BA440A1}">
      <dgm:prSet/>
      <dgm:spPr/>
      <dgm:t>
        <a:bodyPr/>
        <a:lstStyle/>
        <a:p>
          <a:endParaRPr lang="es-ES"/>
        </a:p>
      </dgm:t>
    </dgm:pt>
    <dgm:pt modelId="{4B529739-CB6E-431F-98F9-944154486173}" type="sibTrans" cxnId="{540F3A83-E174-4423-A6E2-7EE63BA440A1}">
      <dgm:prSet/>
      <dgm:spPr/>
      <dgm:t>
        <a:bodyPr/>
        <a:lstStyle/>
        <a:p>
          <a:endParaRPr lang="es-ES"/>
        </a:p>
      </dgm:t>
    </dgm:pt>
    <dgm:pt modelId="{2C78A677-A3C5-452A-96F8-BFC41FC072F9}">
      <dgm:prSet/>
      <dgm:spPr/>
      <dgm:t>
        <a:bodyPr/>
        <a:lstStyle/>
        <a:p>
          <a:pPr rtl="0"/>
          <a:r>
            <a:rPr lang="es-ES" dirty="0" smtClean="0"/>
            <a:t>Se recomienda que se cumpla con las ordenanzas municipales para la evacuación de aguas industriales cercanas a la zona.</a:t>
          </a:r>
          <a:endParaRPr lang="es-ES" dirty="0"/>
        </a:p>
      </dgm:t>
    </dgm:pt>
    <dgm:pt modelId="{92D34D3B-E29E-49A3-BD1F-1F9E722A2709}" type="parTrans" cxnId="{AF8103CE-0605-40B3-829E-160976690A88}">
      <dgm:prSet/>
      <dgm:spPr/>
      <dgm:t>
        <a:bodyPr/>
        <a:lstStyle/>
        <a:p>
          <a:endParaRPr lang="es-ES"/>
        </a:p>
      </dgm:t>
    </dgm:pt>
    <dgm:pt modelId="{CB15F05C-D60E-4135-9F1F-2B45F1DD8FD7}" type="sibTrans" cxnId="{AF8103CE-0605-40B3-829E-160976690A88}">
      <dgm:prSet/>
      <dgm:spPr/>
      <dgm:t>
        <a:bodyPr/>
        <a:lstStyle/>
        <a:p>
          <a:endParaRPr lang="es-ES"/>
        </a:p>
      </dgm:t>
    </dgm:pt>
    <dgm:pt modelId="{AA2E2911-DBD7-41DC-BF44-EAA670C29EFA}" type="pres">
      <dgm:prSet presAssocID="{87001856-F3C1-4157-9864-37F3C652930D}" presName="Name0" presStyleCnt="0">
        <dgm:presLayoutVars>
          <dgm:chPref val="1"/>
          <dgm:dir/>
          <dgm:animOne val="branch"/>
          <dgm:animLvl val="lvl"/>
          <dgm:resizeHandles/>
        </dgm:presLayoutVars>
      </dgm:prSet>
      <dgm:spPr/>
      <dgm:t>
        <a:bodyPr/>
        <a:lstStyle/>
        <a:p>
          <a:endParaRPr lang="es-ES"/>
        </a:p>
      </dgm:t>
    </dgm:pt>
    <dgm:pt modelId="{65A16E42-8BFF-431A-951D-CB6222887C53}" type="pres">
      <dgm:prSet presAssocID="{FB9D7BAC-AEAB-442E-95B9-EF827543D528}" presName="vertOne" presStyleCnt="0"/>
      <dgm:spPr/>
    </dgm:pt>
    <dgm:pt modelId="{039D35DD-4AE2-4CC4-AC38-E1137DBC8376}" type="pres">
      <dgm:prSet presAssocID="{FB9D7BAC-AEAB-442E-95B9-EF827543D528}" presName="txOne" presStyleLbl="node0" presStyleIdx="0" presStyleCnt="1" custScaleX="48650" custScaleY="54659">
        <dgm:presLayoutVars>
          <dgm:chPref val="3"/>
        </dgm:presLayoutVars>
      </dgm:prSet>
      <dgm:spPr/>
      <dgm:t>
        <a:bodyPr/>
        <a:lstStyle/>
        <a:p>
          <a:endParaRPr lang="es-ES"/>
        </a:p>
      </dgm:t>
    </dgm:pt>
    <dgm:pt modelId="{8409BD79-D5AA-460D-9AAA-6724E34E4D51}" type="pres">
      <dgm:prSet presAssocID="{FB9D7BAC-AEAB-442E-95B9-EF827543D528}" presName="parTransOne" presStyleCnt="0"/>
      <dgm:spPr/>
    </dgm:pt>
    <dgm:pt modelId="{040095B5-F426-4005-84C6-B56084AF3C09}" type="pres">
      <dgm:prSet presAssocID="{FB9D7BAC-AEAB-442E-95B9-EF827543D528}" presName="horzOne" presStyleCnt="0"/>
      <dgm:spPr/>
    </dgm:pt>
    <dgm:pt modelId="{291B9B13-3419-4B66-B1A5-2DA0E222FFB4}" type="pres">
      <dgm:prSet presAssocID="{5A797876-A59C-4117-8BC9-E2D84D0DA9B9}" presName="vertTwo" presStyleCnt="0"/>
      <dgm:spPr/>
    </dgm:pt>
    <dgm:pt modelId="{787AC50F-AFD1-4AF7-ACBB-40F63BB8F79F}" type="pres">
      <dgm:prSet presAssocID="{5A797876-A59C-4117-8BC9-E2D84D0DA9B9}" presName="txTwo" presStyleLbl="node2" presStyleIdx="0" presStyleCnt="3">
        <dgm:presLayoutVars>
          <dgm:chPref val="3"/>
        </dgm:presLayoutVars>
      </dgm:prSet>
      <dgm:spPr/>
      <dgm:t>
        <a:bodyPr/>
        <a:lstStyle/>
        <a:p>
          <a:endParaRPr lang="es-ES"/>
        </a:p>
      </dgm:t>
    </dgm:pt>
    <dgm:pt modelId="{8C9D600C-D001-44AE-B5D1-2E9E5BE94B6D}" type="pres">
      <dgm:prSet presAssocID="{5A797876-A59C-4117-8BC9-E2D84D0DA9B9}" presName="horzTwo" presStyleCnt="0"/>
      <dgm:spPr/>
    </dgm:pt>
    <dgm:pt modelId="{2B3F75DA-ED71-4A03-831F-CE0D561B0AC4}" type="pres">
      <dgm:prSet presAssocID="{CD10BE0F-33D5-423E-B1EB-332FB9402721}" presName="sibSpaceTwo" presStyleCnt="0"/>
      <dgm:spPr/>
    </dgm:pt>
    <dgm:pt modelId="{185A1B52-6CA6-4A6C-AD19-24E4C19F8421}" type="pres">
      <dgm:prSet presAssocID="{64BD0478-0DA7-4E34-B7E6-3F91D4E9FD03}" presName="vertTwo" presStyleCnt="0"/>
      <dgm:spPr/>
    </dgm:pt>
    <dgm:pt modelId="{31057C75-8A5F-4AC6-BD2C-26FCCF088BEA}" type="pres">
      <dgm:prSet presAssocID="{64BD0478-0DA7-4E34-B7E6-3F91D4E9FD03}" presName="txTwo" presStyleLbl="node2" presStyleIdx="1" presStyleCnt="3">
        <dgm:presLayoutVars>
          <dgm:chPref val="3"/>
        </dgm:presLayoutVars>
      </dgm:prSet>
      <dgm:spPr/>
      <dgm:t>
        <a:bodyPr/>
        <a:lstStyle/>
        <a:p>
          <a:endParaRPr lang="es-ES"/>
        </a:p>
      </dgm:t>
    </dgm:pt>
    <dgm:pt modelId="{F3EDC746-2ED2-41AD-858C-D93A6F07E339}" type="pres">
      <dgm:prSet presAssocID="{64BD0478-0DA7-4E34-B7E6-3F91D4E9FD03}" presName="horzTwo" presStyleCnt="0"/>
      <dgm:spPr/>
    </dgm:pt>
    <dgm:pt modelId="{D083DDF1-82BE-40E7-BB66-C3E7B6B16755}" type="pres">
      <dgm:prSet presAssocID="{4B529739-CB6E-431F-98F9-944154486173}" presName="sibSpaceTwo" presStyleCnt="0"/>
      <dgm:spPr/>
    </dgm:pt>
    <dgm:pt modelId="{5513C1E9-604F-4354-B1C7-B7C1EE88F55A}" type="pres">
      <dgm:prSet presAssocID="{2C78A677-A3C5-452A-96F8-BFC41FC072F9}" presName="vertTwo" presStyleCnt="0"/>
      <dgm:spPr/>
    </dgm:pt>
    <dgm:pt modelId="{D57F260C-00ED-49C3-81AD-EABB657748FD}" type="pres">
      <dgm:prSet presAssocID="{2C78A677-A3C5-452A-96F8-BFC41FC072F9}" presName="txTwo" presStyleLbl="node2" presStyleIdx="2" presStyleCnt="3">
        <dgm:presLayoutVars>
          <dgm:chPref val="3"/>
        </dgm:presLayoutVars>
      </dgm:prSet>
      <dgm:spPr/>
      <dgm:t>
        <a:bodyPr/>
        <a:lstStyle/>
        <a:p>
          <a:endParaRPr lang="es-ES"/>
        </a:p>
      </dgm:t>
    </dgm:pt>
    <dgm:pt modelId="{BBD5652E-BB11-42A8-B064-651AFBBA55F0}" type="pres">
      <dgm:prSet presAssocID="{2C78A677-A3C5-452A-96F8-BFC41FC072F9}" presName="horzTwo" presStyleCnt="0"/>
      <dgm:spPr/>
    </dgm:pt>
  </dgm:ptLst>
  <dgm:cxnLst>
    <dgm:cxn modelId="{EA90A2E4-73F8-41EB-8F51-E1FAA37FDF8E}" srcId="{87001856-F3C1-4157-9864-37F3C652930D}" destId="{FB9D7BAC-AEAB-442E-95B9-EF827543D528}" srcOrd="0" destOrd="0" parTransId="{4CB7DB69-24E6-41AE-9E06-4D209E566663}" sibTransId="{48D48432-05B2-438B-A4E1-7F946F62E450}"/>
    <dgm:cxn modelId="{AF8103CE-0605-40B3-829E-160976690A88}" srcId="{FB9D7BAC-AEAB-442E-95B9-EF827543D528}" destId="{2C78A677-A3C5-452A-96F8-BFC41FC072F9}" srcOrd="2" destOrd="0" parTransId="{92D34D3B-E29E-49A3-BD1F-1F9E722A2709}" sibTransId="{CB15F05C-D60E-4135-9F1F-2B45F1DD8FD7}"/>
    <dgm:cxn modelId="{1138F61E-7617-4D8B-8B43-05E30114CD0E}" srcId="{FB9D7BAC-AEAB-442E-95B9-EF827543D528}" destId="{5A797876-A59C-4117-8BC9-E2D84D0DA9B9}" srcOrd="0" destOrd="0" parTransId="{235002A2-707C-4A87-9AA9-0C9798A94883}" sibTransId="{CD10BE0F-33D5-423E-B1EB-332FB9402721}"/>
    <dgm:cxn modelId="{C736C17C-B755-4A01-8F49-FE9E6069982A}" type="presOf" srcId="{5A797876-A59C-4117-8BC9-E2D84D0DA9B9}" destId="{787AC50F-AFD1-4AF7-ACBB-40F63BB8F79F}" srcOrd="0" destOrd="0" presId="urn:microsoft.com/office/officeart/2005/8/layout/hierarchy4"/>
    <dgm:cxn modelId="{6768698B-C5C9-4C3D-AA36-DBC3D5EADAA2}" type="presOf" srcId="{FB9D7BAC-AEAB-442E-95B9-EF827543D528}" destId="{039D35DD-4AE2-4CC4-AC38-E1137DBC8376}" srcOrd="0" destOrd="0" presId="urn:microsoft.com/office/officeart/2005/8/layout/hierarchy4"/>
    <dgm:cxn modelId="{473B6837-60B4-4D3B-8F68-776BB2CD766A}" type="presOf" srcId="{2C78A677-A3C5-452A-96F8-BFC41FC072F9}" destId="{D57F260C-00ED-49C3-81AD-EABB657748FD}" srcOrd="0" destOrd="0" presId="urn:microsoft.com/office/officeart/2005/8/layout/hierarchy4"/>
    <dgm:cxn modelId="{540F3A83-E174-4423-A6E2-7EE63BA440A1}" srcId="{FB9D7BAC-AEAB-442E-95B9-EF827543D528}" destId="{64BD0478-0DA7-4E34-B7E6-3F91D4E9FD03}" srcOrd="1" destOrd="0" parTransId="{B82AE5D6-8AEA-4435-AB17-BF3C6022FF37}" sibTransId="{4B529739-CB6E-431F-98F9-944154486173}"/>
    <dgm:cxn modelId="{775ADC8E-8557-40CA-9A91-911C6B0D570D}" type="presOf" srcId="{64BD0478-0DA7-4E34-B7E6-3F91D4E9FD03}" destId="{31057C75-8A5F-4AC6-BD2C-26FCCF088BEA}" srcOrd="0" destOrd="0" presId="urn:microsoft.com/office/officeart/2005/8/layout/hierarchy4"/>
    <dgm:cxn modelId="{991B0264-5870-41AF-9973-CE63A36E1315}" type="presOf" srcId="{87001856-F3C1-4157-9864-37F3C652930D}" destId="{AA2E2911-DBD7-41DC-BF44-EAA670C29EFA}" srcOrd="0" destOrd="0" presId="urn:microsoft.com/office/officeart/2005/8/layout/hierarchy4"/>
    <dgm:cxn modelId="{B744CF2D-C50E-4093-B155-F2B75A6ACBC9}" type="presParOf" srcId="{AA2E2911-DBD7-41DC-BF44-EAA670C29EFA}" destId="{65A16E42-8BFF-431A-951D-CB6222887C53}" srcOrd="0" destOrd="0" presId="urn:microsoft.com/office/officeart/2005/8/layout/hierarchy4"/>
    <dgm:cxn modelId="{E7474342-3A86-4256-BF4F-118FFE1FEB25}" type="presParOf" srcId="{65A16E42-8BFF-431A-951D-CB6222887C53}" destId="{039D35DD-4AE2-4CC4-AC38-E1137DBC8376}" srcOrd="0" destOrd="0" presId="urn:microsoft.com/office/officeart/2005/8/layout/hierarchy4"/>
    <dgm:cxn modelId="{C0D7254F-1D3F-4DB3-8951-F41BC4ADF778}" type="presParOf" srcId="{65A16E42-8BFF-431A-951D-CB6222887C53}" destId="{8409BD79-D5AA-460D-9AAA-6724E34E4D51}" srcOrd="1" destOrd="0" presId="urn:microsoft.com/office/officeart/2005/8/layout/hierarchy4"/>
    <dgm:cxn modelId="{851481BA-8E50-4645-9F1C-0CC5C29E1279}" type="presParOf" srcId="{65A16E42-8BFF-431A-951D-CB6222887C53}" destId="{040095B5-F426-4005-84C6-B56084AF3C09}" srcOrd="2" destOrd="0" presId="urn:microsoft.com/office/officeart/2005/8/layout/hierarchy4"/>
    <dgm:cxn modelId="{9BCA76E1-88A2-48EB-86A9-675481866E26}" type="presParOf" srcId="{040095B5-F426-4005-84C6-B56084AF3C09}" destId="{291B9B13-3419-4B66-B1A5-2DA0E222FFB4}" srcOrd="0" destOrd="0" presId="urn:microsoft.com/office/officeart/2005/8/layout/hierarchy4"/>
    <dgm:cxn modelId="{19E23755-A449-44B2-A1B0-EEC38AB1FE5E}" type="presParOf" srcId="{291B9B13-3419-4B66-B1A5-2DA0E222FFB4}" destId="{787AC50F-AFD1-4AF7-ACBB-40F63BB8F79F}" srcOrd="0" destOrd="0" presId="urn:microsoft.com/office/officeart/2005/8/layout/hierarchy4"/>
    <dgm:cxn modelId="{60FF89BD-ED83-4305-AE68-922B3CF36C5F}" type="presParOf" srcId="{291B9B13-3419-4B66-B1A5-2DA0E222FFB4}" destId="{8C9D600C-D001-44AE-B5D1-2E9E5BE94B6D}" srcOrd="1" destOrd="0" presId="urn:microsoft.com/office/officeart/2005/8/layout/hierarchy4"/>
    <dgm:cxn modelId="{B21B13A9-1414-422D-8E85-654F63F174CC}" type="presParOf" srcId="{040095B5-F426-4005-84C6-B56084AF3C09}" destId="{2B3F75DA-ED71-4A03-831F-CE0D561B0AC4}" srcOrd="1" destOrd="0" presId="urn:microsoft.com/office/officeart/2005/8/layout/hierarchy4"/>
    <dgm:cxn modelId="{839BFB97-7B40-4048-BC49-38C4BF1686B6}" type="presParOf" srcId="{040095B5-F426-4005-84C6-B56084AF3C09}" destId="{185A1B52-6CA6-4A6C-AD19-24E4C19F8421}" srcOrd="2" destOrd="0" presId="urn:microsoft.com/office/officeart/2005/8/layout/hierarchy4"/>
    <dgm:cxn modelId="{0A3A6663-13D8-46AE-B322-AF0E2D1B528D}" type="presParOf" srcId="{185A1B52-6CA6-4A6C-AD19-24E4C19F8421}" destId="{31057C75-8A5F-4AC6-BD2C-26FCCF088BEA}" srcOrd="0" destOrd="0" presId="urn:microsoft.com/office/officeart/2005/8/layout/hierarchy4"/>
    <dgm:cxn modelId="{F15375E3-EF43-4733-88D0-F6617131BD44}" type="presParOf" srcId="{185A1B52-6CA6-4A6C-AD19-24E4C19F8421}" destId="{F3EDC746-2ED2-41AD-858C-D93A6F07E339}" srcOrd="1" destOrd="0" presId="urn:microsoft.com/office/officeart/2005/8/layout/hierarchy4"/>
    <dgm:cxn modelId="{31EA6616-E03B-4745-B102-0E126FF806CB}" type="presParOf" srcId="{040095B5-F426-4005-84C6-B56084AF3C09}" destId="{D083DDF1-82BE-40E7-BB66-C3E7B6B16755}" srcOrd="3" destOrd="0" presId="urn:microsoft.com/office/officeart/2005/8/layout/hierarchy4"/>
    <dgm:cxn modelId="{00B1D1AA-AEFA-4538-8ACD-C3BE1D929117}" type="presParOf" srcId="{040095B5-F426-4005-84C6-B56084AF3C09}" destId="{5513C1E9-604F-4354-B1C7-B7C1EE88F55A}" srcOrd="4" destOrd="0" presId="urn:microsoft.com/office/officeart/2005/8/layout/hierarchy4"/>
    <dgm:cxn modelId="{9BFF547E-69D0-4765-A2C9-DD37C135540F}" type="presParOf" srcId="{5513C1E9-604F-4354-B1C7-B7C1EE88F55A}" destId="{D57F260C-00ED-49C3-81AD-EABB657748FD}" srcOrd="0" destOrd="0" presId="urn:microsoft.com/office/officeart/2005/8/layout/hierarchy4"/>
    <dgm:cxn modelId="{B8165793-E3FD-43F2-9B34-44F6D383BCF9}" type="presParOf" srcId="{5513C1E9-604F-4354-B1C7-B7C1EE88F55A}" destId="{BBD5652E-BB11-42A8-B064-651AFBBA55F0}"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A0F4B0-CB75-4B3F-990D-73CAF3521E6A}"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s-ES"/>
        </a:p>
      </dgm:t>
    </dgm:pt>
    <dgm:pt modelId="{F8C89789-CD6B-4E83-90F4-94586D1AB051}">
      <dgm:prSet/>
      <dgm:spPr/>
      <dgm:t>
        <a:bodyPr/>
        <a:lstStyle/>
        <a:p>
          <a:pPr rtl="0"/>
          <a:r>
            <a:rPr lang="es-ES" dirty="0" smtClean="0"/>
            <a:t>Calcular los volúmenes de obra.</a:t>
          </a:r>
          <a:endParaRPr lang="es-ES" dirty="0"/>
        </a:p>
      </dgm:t>
    </dgm:pt>
    <dgm:pt modelId="{0704BC68-F4A4-484F-B45A-87760B758744}" type="parTrans" cxnId="{15F1DA8A-746C-43B8-B5D5-2641CC9E2906}">
      <dgm:prSet/>
      <dgm:spPr/>
      <dgm:t>
        <a:bodyPr/>
        <a:lstStyle/>
        <a:p>
          <a:endParaRPr lang="es-ES"/>
        </a:p>
      </dgm:t>
    </dgm:pt>
    <dgm:pt modelId="{40734F39-83E9-4461-AEDC-FE0291BE898E}" type="sibTrans" cxnId="{15F1DA8A-746C-43B8-B5D5-2641CC9E2906}">
      <dgm:prSet/>
      <dgm:spPr/>
      <dgm:t>
        <a:bodyPr/>
        <a:lstStyle/>
        <a:p>
          <a:endParaRPr lang="es-ES"/>
        </a:p>
      </dgm:t>
    </dgm:pt>
    <dgm:pt modelId="{C91F2E51-E0CC-4603-9FEF-BA896CC0684F}">
      <dgm:prSet/>
      <dgm:spPr/>
      <dgm:t>
        <a:bodyPr/>
        <a:lstStyle/>
        <a:p>
          <a:pPr rtl="0"/>
          <a:r>
            <a:rPr lang="es-ES" dirty="0" smtClean="0"/>
            <a:t>Determinar el Presupuesto General del Proyecto.</a:t>
          </a:r>
          <a:endParaRPr lang="es-ES" dirty="0"/>
        </a:p>
      </dgm:t>
    </dgm:pt>
    <dgm:pt modelId="{83FCB9B3-2169-49C0-9221-296E369F61F9}" type="parTrans" cxnId="{8790CDB3-403F-45E6-BC44-CFADC1462DFF}">
      <dgm:prSet/>
      <dgm:spPr/>
      <dgm:t>
        <a:bodyPr/>
        <a:lstStyle/>
        <a:p>
          <a:endParaRPr lang="es-ES"/>
        </a:p>
      </dgm:t>
    </dgm:pt>
    <dgm:pt modelId="{9C321C6A-046D-4A80-B984-8287A2113791}" type="sibTrans" cxnId="{8790CDB3-403F-45E6-BC44-CFADC1462DFF}">
      <dgm:prSet/>
      <dgm:spPr/>
      <dgm:t>
        <a:bodyPr/>
        <a:lstStyle/>
        <a:p>
          <a:endParaRPr lang="es-ES"/>
        </a:p>
      </dgm:t>
    </dgm:pt>
    <dgm:pt modelId="{D5D161B2-A86F-490C-A8D2-8055F058D7C3}">
      <dgm:prSet/>
      <dgm:spPr/>
      <dgm:t>
        <a:bodyPr/>
        <a:lstStyle/>
        <a:p>
          <a:pPr algn="ctr" rtl="0"/>
          <a:r>
            <a:rPr lang="es-ES" dirty="0" smtClean="0"/>
            <a:t>Estudio de Impacto Ambienta, Simplificado</a:t>
          </a:r>
          <a:endParaRPr lang="es-ES" dirty="0"/>
        </a:p>
      </dgm:t>
    </dgm:pt>
    <dgm:pt modelId="{6C0B7300-096E-4A21-A48A-EA3B129E23E0}" type="parTrans" cxnId="{D476BC0B-3112-40D3-B00E-15D141683BDD}">
      <dgm:prSet/>
      <dgm:spPr/>
      <dgm:t>
        <a:bodyPr/>
        <a:lstStyle/>
        <a:p>
          <a:endParaRPr lang="es-ES"/>
        </a:p>
      </dgm:t>
    </dgm:pt>
    <dgm:pt modelId="{7E203B37-F95D-4A49-99AE-A3344B35A024}" type="sibTrans" cxnId="{D476BC0B-3112-40D3-B00E-15D141683BDD}">
      <dgm:prSet/>
      <dgm:spPr/>
      <dgm:t>
        <a:bodyPr/>
        <a:lstStyle/>
        <a:p>
          <a:endParaRPr lang="es-ES"/>
        </a:p>
      </dgm:t>
    </dgm:pt>
    <dgm:pt modelId="{753ADFD4-5CC4-4C74-AC13-D89376B318B9}">
      <dgm:prSet/>
      <dgm:spPr/>
      <dgm:t>
        <a:bodyPr/>
        <a:lstStyle/>
        <a:p>
          <a:pPr algn="ctr" rtl="0"/>
          <a:endParaRPr lang="es-ES" b="0" i="0" baseline="0" dirty="0"/>
        </a:p>
      </dgm:t>
    </dgm:pt>
    <dgm:pt modelId="{B35BABEB-32A9-433E-8B83-48E84EE80573}" type="parTrans" cxnId="{DB88424B-F5B6-4829-A001-A67BE761FA0E}">
      <dgm:prSet/>
      <dgm:spPr/>
      <dgm:t>
        <a:bodyPr/>
        <a:lstStyle/>
        <a:p>
          <a:endParaRPr lang="es-ES"/>
        </a:p>
      </dgm:t>
    </dgm:pt>
    <dgm:pt modelId="{8EA7E3F9-CE63-4102-AEF3-B0D81AA41C05}" type="sibTrans" cxnId="{DB88424B-F5B6-4829-A001-A67BE761FA0E}">
      <dgm:prSet/>
      <dgm:spPr/>
      <dgm:t>
        <a:bodyPr/>
        <a:lstStyle/>
        <a:p>
          <a:endParaRPr lang="es-ES"/>
        </a:p>
      </dgm:t>
    </dgm:pt>
    <dgm:pt modelId="{9DA66C1C-1C44-401C-BEBD-BDFD7CE6B617}" type="pres">
      <dgm:prSet presAssocID="{4EA0F4B0-CB75-4B3F-990D-73CAF3521E6A}" presName="Name0" presStyleCnt="0">
        <dgm:presLayoutVars>
          <dgm:dir/>
          <dgm:resizeHandles val="exact"/>
        </dgm:presLayoutVars>
      </dgm:prSet>
      <dgm:spPr/>
      <dgm:t>
        <a:bodyPr/>
        <a:lstStyle/>
        <a:p>
          <a:endParaRPr lang="es-ES"/>
        </a:p>
      </dgm:t>
    </dgm:pt>
    <dgm:pt modelId="{A96D9A85-9CFA-43E7-9E19-6A3995099EB1}" type="pres">
      <dgm:prSet presAssocID="{F8C89789-CD6B-4E83-90F4-94586D1AB051}" presName="node" presStyleLbl="node1" presStyleIdx="0" presStyleCnt="3">
        <dgm:presLayoutVars>
          <dgm:bulletEnabled val="1"/>
        </dgm:presLayoutVars>
      </dgm:prSet>
      <dgm:spPr/>
      <dgm:t>
        <a:bodyPr/>
        <a:lstStyle/>
        <a:p>
          <a:endParaRPr lang="es-ES"/>
        </a:p>
      </dgm:t>
    </dgm:pt>
    <dgm:pt modelId="{E538E03F-C10F-4865-B751-6E6CAAAAC907}" type="pres">
      <dgm:prSet presAssocID="{40734F39-83E9-4461-AEDC-FE0291BE898E}" presName="sibTrans" presStyleLbl="sibTrans2D1" presStyleIdx="0" presStyleCnt="2"/>
      <dgm:spPr/>
      <dgm:t>
        <a:bodyPr/>
        <a:lstStyle/>
        <a:p>
          <a:endParaRPr lang="es-ES"/>
        </a:p>
      </dgm:t>
    </dgm:pt>
    <dgm:pt modelId="{47374C8F-2BB9-4EE4-89DC-FC5F67BE6067}" type="pres">
      <dgm:prSet presAssocID="{40734F39-83E9-4461-AEDC-FE0291BE898E}" presName="connectorText" presStyleLbl="sibTrans2D1" presStyleIdx="0" presStyleCnt="2"/>
      <dgm:spPr/>
      <dgm:t>
        <a:bodyPr/>
        <a:lstStyle/>
        <a:p>
          <a:endParaRPr lang="es-ES"/>
        </a:p>
      </dgm:t>
    </dgm:pt>
    <dgm:pt modelId="{35E05DF1-6A4B-4386-BBD8-1453E13CBB1C}" type="pres">
      <dgm:prSet presAssocID="{C91F2E51-E0CC-4603-9FEF-BA896CC0684F}" presName="node" presStyleLbl="node1" presStyleIdx="1" presStyleCnt="3">
        <dgm:presLayoutVars>
          <dgm:bulletEnabled val="1"/>
        </dgm:presLayoutVars>
      </dgm:prSet>
      <dgm:spPr/>
      <dgm:t>
        <a:bodyPr/>
        <a:lstStyle/>
        <a:p>
          <a:endParaRPr lang="es-ES"/>
        </a:p>
      </dgm:t>
    </dgm:pt>
    <dgm:pt modelId="{02B99924-6098-46DE-92C3-5488FBCC295D}" type="pres">
      <dgm:prSet presAssocID="{9C321C6A-046D-4A80-B984-8287A2113791}" presName="sibTrans" presStyleLbl="sibTrans2D1" presStyleIdx="1" presStyleCnt="2"/>
      <dgm:spPr/>
      <dgm:t>
        <a:bodyPr/>
        <a:lstStyle/>
        <a:p>
          <a:endParaRPr lang="es-ES"/>
        </a:p>
      </dgm:t>
    </dgm:pt>
    <dgm:pt modelId="{DCC6F54C-9D71-4ED5-92BC-4654351570C0}" type="pres">
      <dgm:prSet presAssocID="{9C321C6A-046D-4A80-B984-8287A2113791}" presName="connectorText" presStyleLbl="sibTrans2D1" presStyleIdx="1" presStyleCnt="2"/>
      <dgm:spPr/>
      <dgm:t>
        <a:bodyPr/>
        <a:lstStyle/>
        <a:p>
          <a:endParaRPr lang="es-ES"/>
        </a:p>
      </dgm:t>
    </dgm:pt>
    <dgm:pt modelId="{0649F984-7E02-48DA-8272-E5D82E893636}" type="pres">
      <dgm:prSet presAssocID="{D5D161B2-A86F-490C-A8D2-8055F058D7C3}" presName="node" presStyleLbl="node1" presStyleIdx="2" presStyleCnt="3">
        <dgm:presLayoutVars>
          <dgm:bulletEnabled val="1"/>
        </dgm:presLayoutVars>
      </dgm:prSet>
      <dgm:spPr/>
      <dgm:t>
        <a:bodyPr/>
        <a:lstStyle/>
        <a:p>
          <a:endParaRPr lang="es-ES"/>
        </a:p>
      </dgm:t>
    </dgm:pt>
  </dgm:ptLst>
  <dgm:cxnLst>
    <dgm:cxn modelId="{D476BC0B-3112-40D3-B00E-15D141683BDD}" srcId="{4EA0F4B0-CB75-4B3F-990D-73CAF3521E6A}" destId="{D5D161B2-A86F-490C-A8D2-8055F058D7C3}" srcOrd="2" destOrd="0" parTransId="{6C0B7300-096E-4A21-A48A-EA3B129E23E0}" sibTransId="{7E203B37-F95D-4A49-99AE-A3344B35A024}"/>
    <dgm:cxn modelId="{C31ACFA1-2A94-401E-B682-BDF76655A2D0}" type="presOf" srcId="{D5D161B2-A86F-490C-A8D2-8055F058D7C3}" destId="{0649F984-7E02-48DA-8272-E5D82E893636}" srcOrd="0" destOrd="0" presId="urn:microsoft.com/office/officeart/2005/8/layout/process1"/>
    <dgm:cxn modelId="{DB88424B-F5B6-4829-A001-A67BE761FA0E}" srcId="{D5D161B2-A86F-490C-A8D2-8055F058D7C3}" destId="{753ADFD4-5CC4-4C74-AC13-D89376B318B9}" srcOrd="0" destOrd="0" parTransId="{B35BABEB-32A9-433E-8B83-48E84EE80573}" sibTransId="{8EA7E3F9-CE63-4102-AEF3-B0D81AA41C05}"/>
    <dgm:cxn modelId="{3B6D90F2-B645-42CD-A738-44031B998303}" type="presOf" srcId="{F8C89789-CD6B-4E83-90F4-94586D1AB051}" destId="{A96D9A85-9CFA-43E7-9E19-6A3995099EB1}" srcOrd="0" destOrd="0" presId="urn:microsoft.com/office/officeart/2005/8/layout/process1"/>
    <dgm:cxn modelId="{8790CDB3-403F-45E6-BC44-CFADC1462DFF}" srcId="{4EA0F4B0-CB75-4B3F-990D-73CAF3521E6A}" destId="{C91F2E51-E0CC-4603-9FEF-BA896CC0684F}" srcOrd="1" destOrd="0" parTransId="{83FCB9B3-2169-49C0-9221-296E369F61F9}" sibTransId="{9C321C6A-046D-4A80-B984-8287A2113791}"/>
    <dgm:cxn modelId="{15F1DA8A-746C-43B8-B5D5-2641CC9E2906}" srcId="{4EA0F4B0-CB75-4B3F-990D-73CAF3521E6A}" destId="{F8C89789-CD6B-4E83-90F4-94586D1AB051}" srcOrd="0" destOrd="0" parTransId="{0704BC68-F4A4-484F-B45A-87760B758744}" sibTransId="{40734F39-83E9-4461-AEDC-FE0291BE898E}"/>
    <dgm:cxn modelId="{17BF45C7-120F-43E8-8DC7-57791AEA83CB}" type="presOf" srcId="{9C321C6A-046D-4A80-B984-8287A2113791}" destId="{02B99924-6098-46DE-92C3-5488FBCC295D}" srcOrd="0" destOrd="0" presId="urn:microsoft.com/office/officeart/2005/8/layout/process1"/>
    <dgm:cxn modelId="{92F28F3F-7BB9-4503-944E-74013A911478}" type="presOf" srcId="{753ADFD4-5CC4-4C74-AC13-D89376B318B9}" destId="{0649F984-7E02-48DA-8272-E5D82E893636}" srcOrd="0" destOrd="1" presId="urn:microsoft.com/office/officeart/2005/8/layout/process1"/>
    <dgm:cxn modelId="{578EE515-2B6D-43E0-9DEE-E524157F680A}" type="presOf" srcId="{40734F39-83E9-4461-AEDC-FE0291BE898E}" destId="{E538E03F-C10F-4865-B751-6E6CAAAAC907}" srcOrd="0" destOrd="0" presId="urn:microsoft.com/office/officeart/2005/8/layout/process1"/>
    <dgm:cxn modelId="{A7B5951E-ED52-4079-8A11-3DB26A8006C3}" type="presOf" srcId="{9C321C6A-046D-4A80-B984-8287A2113791}" destId="{DCC6F54C-9D71-4ED5-92BC-4654351570C0}" srcOrd="1" destOrd="0" presId="urn:microsoft.com/office/officeart/2005/8/layout/process1"/>
    <dgm:cxn modelId="{472DFC40-A4A8-45B7-B7F0-385E648C0C1A}" type="presOf" srcId="{4EA0F4B0-CB75-4B3F-990D-73CAF3521E6A}" destId="{9DA66C1C-1C44-401C-BEBD-BDFD7CE6B617}" srcOrd="0" destOrd="0" presId="urn:microsoft.com/office/officeart/2005/8/layout/process1"/>
    <dgm:cxn modelId="{443BCC7B-43BF-45EE-B70A-B81F288C8B7E}" type="presOf" srcId="{C91F2E51-E0CC-4603-9FEF-BA896CC0684F}" destId="{35E05DF1-6A4B-4386-BBD8-1453E13CBB1C}" srcOrd="0" destOrd="0" presId="urn:microsoft.com/office/officeart/2005/8/layout/process1"/>
    <dgm:cxn modelId="{5225EF73-BCC2-43FF-B42B-8FB73D382A99}" type="presOf" srcId="{40734F39-83E9-4461-AEDC-FE0291BE898E}" destId="{47374C8F-2BB9-4EE4-89DC-FC5F67BE6067}" srcOrd="1" destOrd="0" presId="urn:microsoft.com/office/officeart/2005/8/layout/process1"/>
    <dgm:cxn modelId="{353CFF32-5124-4695-B822-51EEB23E6B3A}" type="presParOf" srcId="{9DA66C1C-1C44-401C-BEBD-BDFD7CE6B617}" destId="{A96D9A85-9CFA-43E7-9E19-6A3995099EB1}" srcOrd="0" destOrd="0" presId="urn:microsoft.com/office/officeart/2005/8/layout/process1"/>
    <dgm:cxn modelId="{0831AA21-38E4-4572-808E-2ADE5C01DF2B}" type="presParOf" srcId="{9DA66C1C-1C44-401C-BEBD-BDFD7CE6B617}" destId="{E538E03F-C10F-4865-B751-6E6CAAAAC907}" srcOrd="1" destOrd="0" presId="urn:microsoft.com/office/officeart/2005/8/layout/process1"/>
    <dgm:cxn modelId="{3DDD4B3D-DDC5-485F-BF23-DBDA1712E67B}" type="presParOf" srcId="{E538E03F-C10F-4865-B751-6E6CAAAAC907}" destId="{47374C8F-2BB9-4EE4-89DC-FC5F67BE6067}" srcOrd="0" destOrd="0" presId="urn:microsoft.com/office/officeart/2005/8/layout/process1"/>
    <dgm:cxn modelId="{5E41D7D2-FB05-406B-85E1-AF2F5CC3CC93}" type="presParOf" srcId="{9DA66C1C-1C44-401C-BEBD-BDFD7CE6B617}" destId="{35E05DF1-6A4B-4386-BBD8-1453E13CBB1C}" srcOrd="2" destOrd="0" presId="urn:microsoft.com/office/officeart/2005/8/layout/process1"/>
    <dgm:cxn modelId="{54C4B0AA-B184-42AE-9460-E7EEC83A31B1}" type="presParOf" srcId="{9DA66C1C-1C44-401C-BEBD-BDFD7CE6B617}" destId="{02B99924-6098-46DE-92C3-5488FBCC295D}" srcOrd="3" destOrd="0" presId="urn:microsoft.com/office/officeart/2005/8/layout/process1"/>
    <dgm:cxn modelId="{29C4BEC0-F765-4637-AA56-05E357E3B933}" type="presParOf" srcId="{02B99924-6098-46DE-92C3-5488FBCC295D}" destId="{DCC6F54C-9D71-4ED5-92BC-4654351570C0}" srcOrd="0" destOrd="0" presId="urn:microsoft.com/office/officeart/2005/8/layout/process1"/>
    <dgm:cxn modelId="{A9A81A4D-FB2A-49C8-9CE8-7460D4841046}" type="presParOf" srcId="{9DA66C1C-1C44-401C-BEBD-BDFD7CE6B617}" destId="{0649F984-7E02-48DA-8272-E5D82E893636}" srcOrd="4" destOrd="0" presId="urn:microsoft.com/office/officeart/2005/8/layout/process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07DA12-426A-4EFE-8073-CD1CBCF3991D}" type="doc">
      <dgm:prSet loTypeId="urn:microsoft.com/office/officeart/2005/8/layout/process1" loCatId="process" qsTypeId="urn:microsoft.com/office/officeart/2005/8/quickstyle/simple1" qsCatId="simple" csTypeId="urn:microsoft.com/office/officeart/2005/8/colors/accent4_3" csCatId="accent4" phldr="1"/>
      <dgm:spPr/>
      <dgm:t>
        <a:bodyPr/>
        <a:lstStyle/>
        <a:p>
          <a:endParaRPr lang="es-ES"/>
        </a:p>
      </dgm:t>
    </dgm:pt>
    <dgm:pt modelId="{93C45F15-3D9D-4162-8D05-2524E5A83B67}">
      <dgm:prSet/>
      <dgm:spPr/>
      <dgm:t>
        <a:bodyPr/>
        <a:lstStyle/>
        <a:p>
          <a:pPr rtl="0"/>
          <a:r>
            <a:rPr lang="es-ES" dirty="0" smtClean="0"/>
            <a:t>El Barrio Hospitalaria </a:t>
          </a:r>
          <a:endParaRPr lang="es-ES" dirty="0"/>
        </a:p>
      </dgm:t>
    </dgm:pt>
    <dgm:pt modelId="{147BCD77-7CD9-41CD-8648-8403E3DA3F88}" type="parTrans" cxnId="{ECC0AE2A-767B-45C6-81AD-4D93759B553B}">
      <dgm:prSet/>
      <dgm:spPr/>
      <dgm:t>
        <a:bodyPr/>
        <a:lstStyle/>
        <a:p>
          <a:endParaRPr lang="es-ES"/>
        </a:p>
      </dgm:t>
    </dgm:pt>
    <dgm:pt modelId="{A33DCF02-445E-4B28-84F6-372F55F4C4BE}" type="sibTrans" cxnId="{ECC0AE2A-767B-45C6-81AD-4D93759B553B}">
      <dgm:prSet/>
      <dgm:spPr/>
      <dgm:t>
        <a:bodyPr/>
        <a:lstStyle/>
        <a:p>
          <a:endParaRPr lang="es-ES"/>
        </a:p>
      </dgm:t>
    </dgm:pt>
    <dgm:pt modelId="{749EB3B3-2694-4553-A865-EB087F1FC684}">
      <dgm:prSet/>
      <dgm:spPr/>
      <dgm:t>
        <a:bodyPr/>
        <a:lstStyle/>
        <a:p>
          <a:pPr rtl="0"/>
          <a:r>
            <a:rPr lang="es-ES" dirty="0" smtClean="0"/>
            <a:t>Parroquia de Conocoto.</a:t>
          </a:r>
          <a:endParaRPr lang="es-ES" dirty="0"/>
        </a:p>
      </dgm:t>
    </dgm:pt>
    <dgm:pt modelId="{4CBCDB4D-F5BF-4AB2-B636-A3AB690D2224}" type="sibTrans" cxnId="{E69C60F8-E632-422B-939D-642F7814374B}">
      <dgm:prSet/>
      <dgm:spPr/>
      <dgm:t>
        <a:bodyPr/>
        <a:lstStyle/>
        <a:p>
          <a:endParaRPr lang="es-ES"/>
        </a:p>
      </dgm:t>
    </dgm:pt>
    <dgm:pt modelId="{2F9F3E0F-434A-43F4-9709-04DF687F61C5}" type="parTrans" cxnId="{E69C60F8-E632-422B-939D-642F7814374B}">
      <dgm:prSet/>
      <dgm:spPr/>
      <dgm:t>
        <a:bodyPr/>
        <a:lstStyle/>
        <a:p>
          <a:endParaRPr lang="es-ES"/>
        </a:p>
      </dgm:t>
    </dgm:pt>
    <dgm:pt modelId="{4E90CAAD-FA7E-401A-AAE2-BC36B369BF56}" type="pres">
      <dgm:prSet presAssocID="{4507DA12-426A-4EFE-8073-CD1CBCF3991D}" presName="Name0" presStyleCnt="0">
        <dgm:presLayoutVars>
          <dgm:dir/>
          <dgm:resizeHandles val="exact"/>
        </dgm:presLayoutVars>
      </dgm:prSet>
      <dgm:spPr/>
      <dgm:t>
        <a:bodyPr/>
        <a:lstStyle/>
        <a:p>
          <a:endParaRPr lang="es-ES"/>
        </a:p>
      </dgm:t>
    </dgm:pt>
    <dgm:pt modelId="{2877BDEA-7C47-4A6C-8B6C-ADFDDCC9E0D8}" type="pres">
      <dgm:prSet presAssocID="{93C45F15-3D9D-4162-8D05-2524E5A83B67}" presName="node" presStyleLbl="node1" presStyleIdx="0" presStyleCnt="2">
        <dgm:presLayoutVars>
          <dgm:bulletEnabled val="1"/>
        </dgm:presLayoutVars>
      </dgm:prSet>
      <dgm:spPr/>
      <dgm:t>
        <a:bodyPr/>
        <a:lstStyle/>
        <a:p>
          <a:endParaRPr lang="es-ES"/>
        </a:p>
      </dgm:t>
    </dgm:pt>
    <dgm:pt modelId="{2E319210-AE65-4873-BE49-1F92C540C1C2}" type="pres">
      <dgm:prSet presAssocID="{A33DCF02-445E-4B28-84F6-372F55F4C4BE}" presName="sibTrans" presStyleLbl="sibTrans2D1" presStyleIdx="0" presStyleCnt="1"/>
      <dgm:spPr/>
      <dgm:t>
        <a:bodyPr/>
        <a:lstStyle/>
        <a:p>
          <a:endParaRPr lang="es-ES"/>
        </a:p>
      </dgm:t>
    </dgm:pt>
    <dgm:pt modelId="{E6C92C46-BB03-4313-8A5F-EF4ABD689DF5}" type="pres">
      <dgm:prSet presAssocID="{A33DCF02-445E-4B28-84F6-372F55F4C4BE}" presName="connectorText" presStyleLbl="sibTrans2D1" presStyleIdx="0" presStyleCnt="1"/>
      <dgm:spPr/>
      <dgm:t>
        <a:bodyPr/>
        <a:lstStyle/>
        <a:p>
          <a:endParaRPr lang="es-ES"/>
        </a:p>
      </dgm:t>
    </dgm:pt>
    <dgm:pt modelId="{95FCA3C8-A7EC-4459-9B9A-C94C65931EB6}" type="pres">
      <dgm:prSet presAssocID="{749EB3B3-2694-4553-A865-EB087F1FC684}" presName="node" presStyleLbl="node1" presStyleIdx="1" presStyleCnt="2">
        <dgm:presLayoutVars>
          <dgm:bulletEnabled val="1"/>
        </dgm:presLayoutVars>
      </dgm:prSet>
      <dgm:spPr/>
      <dgm:t>
        <a:bodyPr/>
        <a:lstStyle/>
        <a:p>
          <a:endParaRPr lang="es-ES"/>
        </a:p>
      </dgm:t>
    </dgm:pt>
  </dgm:ptLst>
  <dgm:cxnLst>
    <dgm:cxn modelId="{D3D9F4F4-7B8D-4EB5-95E9-927B186EF226}" type="presOf" srcId="{A33DCF02-445E-4B28-84F6-372F55F4C4BE}" destId="{2E319210-AE65-4873-BE49-1F92C540C1C2}" srcOrd="0" destOrd="0" presId="urn:microsoft.com/office/officeart/2005/8/layout/process1"/>
    <dgm:cxn modelId="{0D77B43F-E029-4A6E-8620-BA176248FEB5}" type="presOf" srcId="{749EB3B3-2694-4553-A865-EB087F1FC684}" destId="{95FCA3C8-A7EC-4459-9B9A-C94C65931EB6}" srcOrd="0" destOrd="0" presId="urn:microsoft.com/office/officeart/2005/8/layout/process1"/>
    <dgm:cxn modelId="{BBB26248-2D60-47A7-9B10-CDCDC3926E31}" type="presOf" srcId="{A33DCF02-445E-4B28-84F6-372F55F4C4BE}" destId="{E6C92C46-BB03-4313-8A5F-EF4ABD689DF5}" srcOrd="1" destOrd="0" presId="urn:microsoft.com/office/officeart/2005/8/layout/process1"/>
    <dgm:cxn modelId="{E69C60F8-E632-422B-939D-642F7814374B}" srcId="{4507DA12-426A-4EFE-8073-CD1CBCF3991D}" destId="{749EB3B3-2694-4553-A865-EB087F1FC684}" srcOrd="1" destOrd="0" parTransId="{2F9F3E0F-434A-43F4-9709-04DF687F61C5}" sibTransId="{4CBCDB4D-F5BF-4AB2-B636-A3AB690D2224}"/>
    <dgm:cxn modelId="{95290ECA-D031-4C02-AEEB-947FFB97FCD0}" type="presOf" srcId="{4507DA12-426A-4EFE-8073-CD1CBCF3991D}" destId="{4E90CAAD-FA7E-401A-AAE2-BC36B369BF56}" srcOrd="0" destOrd="0" presId="urn:microsoft.com/office/officeart/2005/8/layout/process1"/>
    <dgm:cxn modelId="{0DF0D4CB-C297-44B4-8D40-ED75F4FBA6AE}" type="presOf" srcId="{93C45F15-3D9D-4162-8D05-2524E5A83B67}" destId="{2877BDEA-7C47-4A6C-8B6C-ADFDDCC9E0D8}" srcOrd="0" destOrd="0" presId="urn:microsoft.com/office/officeart/2005/8/layout/process1"/>
    <dgm:cxn modelId="{ECC0AE2A-767B-45C6-81AD-4D93759B553B}" srcId="{4507DA12-426A-4EFE-8073-CD1CBCF3991D}" destId="{93C45F15-3D9D-4162-8D05-2524E5A83B67}" srcOrd="0" destOrd="0" parTransId="{147BCD77-7CD9-41CD-8648-8403E3DA3F88}" sibTransId="{A33DCF02-445E-4B28-84F6-372F55F4C4BE}"/>
    <dgm:cxn modelId="{935EF0F2-6F18-46B1-8F5C-D9B07C446DB4}" type="presParOf" srcId="{4E90CAAD-FA7E-401A-AAE2-BC36B369BF56}" destId="{2877BDEA-7C47-4A6C-8B6C-ADFDDCC9E0D8}" srcOrd="0" destOrd="0" presId="urn:microsoft.com/office/officeart/2005/8/layout/process1"/>
    <dgm:cxn modelId="{0D8FB7D4-8926-4415-9461-C5E31781815A}" type="presParOf" srcId="{4E90CAAD-FA7E-401A-AAE2-BC36B369BF56}" destId="{2E319210-AE65-4873-BE49-1F92C540C1C2}" srcOrd="1" destOrd="0" presId="urn:microsoft.com/office/officeart/2005/8/layout/process1"/>
    <dgm:cxn modelId="{EDC40A5E-7EFD-4275-B1CE-13332889E57B}" type="presParOf" srcId="{2E319210-AE65-4873-BE49-1F92C540C1C2}" destId="{E6C92C46-BB03-4313-8A5F-EF4ABD689DF5}" srcOrd="0" destOrd="0" presId="urn:microsoft.com/office/officeart/2005/8/layout/process1"/>
    <dgm:cxn modelId="{86491696-2EF4-413C-8145-4ABD11C7ED43}" type="presParOf" srcId="{4E90CAAD-FA7E-401A-AAE2-BC36B369BF56}" destId="{95FCA3C8-A7EC-4459-9B9A-C94C65931EB6}" srcOrd="2"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2D946A-B4DD-40C5-B5A1-E48BCD00889A}" type="doc">
      <dgm:prSet loTypeId="urn:microsoft.com/office/officeart/2005/8/layout/vList5" loCatId="list" qsTypeId="urn:microsoft.com/office/officeart/2005/8/quickstyle/simple4" qsCatId="simple" csTypeId="urn:microsoft.com/office/officeart/2005/8/colors/colorful3" csCatId="colorful" phldr="1"/>
      <dgm:spPr/>
      <dgm:t>
        <a:bodyPr/>
        <a:lstStyle/>
        <a:p>
          <a:endParaRPr lang="es-ES"/>
        </a:p>
      </dgm:t>
    </dgm:pt>
    <dgm:pt modelId="{DC8A5837-5A91-42AF-A7FC-7E661449F1FF}">
      <dgm:prSet/>
      <dgm:spPr/>
      <dgm:t>
        <a:bodyPr/>
        <a:lstStyle/>
        <a:p>
          <a:pPr rtl="0"/>
          <a:r>
            <a:rPr lang="es-ES" cap="all" dirty="0" smtClean="0">
              <a:ln w="9000" cmpd="sng">
                <a:prstDash val="solid"/>
              </a:ln>
              <a:effectLst>
                <a:reflection blurRad="12700" stA="28000" endPos="45000" dist="1000" dir="5400000" sy="-100000" algn="bl" rotWithShape="0"/>
              </a:effectLst>
            </a:rPr>
            <a:t>ÁREA DE INFLUENCIA</a:t>
          </a:r>
          <a:endParaRPr lang="es-ES" dirty="0"/>
        </a:p>
      </dgm:t>
    </dgm:pt>
    <dgm:pt modelId="{C0DBE6B3-9CCA-4E5C-9E78-629380501CBC}" type="parTrans" cxnId="{EC0FCB2D-834D-4DEB-B731-A87B0B447DA4}">
      <dgm:prSet/>
      <dgm:spPr/>
      <dgm:t>
        <a:bodyPr/>
        <a:lstStyle/>
        <a:p>
          <a:endParaRPr lang="es-ES"/>
        </a:p>
      </dgm:t>
    </dgm:pt>
    <dgm:pt modelId="{8BDE14AB-43BE-4E33-BD19-44DFA350B0D0}" type="sibTrans" cxnId="{EC0FCB2D-834D-4DEB-B731-A87B0B447DA4}">
      <dgm:prSet/>
      <dgm:spPr/>
      <dgm:t>
        <a:bodyPr/>
        <a:lstStyle/>
        <a:p>
          <a:endParaRPr lang="es-ES"/>
        </a:p>
      </dgm:t>
    </dgm:pt>
    <dgm:pt modelId="{97954182-5A93-465C-9F4E-07758809EE03}">
      <dgm:prSet custT="1"/>
      <dgm:spPr/>
      <dgm:t>
        <a:bodyPr/>
        <a:lstStyle/>
        <a:p>
          <a:pPr rtl="0"/>
          <a:endParaRPr lang="es-ES" sz="1400" dirty="0"/>
        </a:p>
      </dgm:t>
    </dgm:pt>
    <dgm:pt modelId="{8790643F-CE3C-4B33-89A0-C6A3EEF1E1B9}" type="parTrans" cxnId="{F09DD906-C05D-45AE-B28E-F7122DD3E696}">
      <dgm:prSet/>
      <dgm:spPr/>
      <dgm:t>
        <a:bodyPr/>
        <a:lstStyle/>
        <a:p>
          <a:endParaRPr lang="es-ES"/>
        </a:p>
      </dgm:t>
    </dgm:pt>
    <dgm:pt modelId="{490ACFF7-492A-4EB4-9A68-05D070573286}" type="sibTrans" cxnId="{F09DD906-C05D-45AE-B28E-F7122DD3E696}">
      <dgm:prSet/>
      <dgm:spPr/>
      <dgm:t>
        <a:bodyPr/>
        <a:lstStyle/>
        <a:p>
          <a:endParaRPr lang="es-ES"/>
        </a:p>
      </dgm:t>
    </dgm:pt>
    <dgm:pt modelId="{C598FC40-5C83-4468-8F20-F85B38225027}">
      <dgm:prSet custT="1"/>
      <dgm:spPr/>
      <dgm:t>
        <a:bodyPr/>
        <a:lstStyle/>
        <a:p>
          <a:pPr rtl="0"/>
          <a:r>
            <a:rPr lang="es-ES" sz="1400" dirty="0" smtClean="0"/>
            <a:t>El proyecto abarca un Área de Influencia de aproximadamente 25 ha.</a:t>
          </a:r>
          <a:endParaRPr lang="es-ES" sz="1400" dirty="0"/>
        </a:p>
      </dgm:t>
    </dgm:pt>
    <dgm:pt modelId="{53FF726A-2398-4B43-957A-CFA12C28A690}" type="parTrans" cxnId="{AE0538C6-8A36-48EA-9B5E-62FA276134B3}">
      <dgm:prSet/>
      <dgm:spPr/>
      <dgm:t>
        <a:bodyPr/>
        <a:lstStyle/>
        <a:p>
          <a:endParaRPr lang="es-ES"/>
        </a:p>
      </dgm:t>
    </dgm:pt>
    <dgm:pt modelId="{408150F5-CDCE-4C3D-8967-AE0C8EA8090F}" type="sibTrans" cxnId="{AE0538C6-8A36-48EA-9B5E-62FA276134B3}">
      <dgm:prSet/>
      <dgm:spPr/>
      <dgm:t>
        <a:bodyPr/>
        <a:lstStyle/>
        <a:p>
          <a:endParaRPr lang="es-ES"/>
        </a:p>
      </dgm:t>
    </dgm:pt>
    <dgm:pt modelId="{906E1987-B7C3-416E-903B-F3F795E1DDA4}">
      <dgm:prSet/>
      <dgm:spPr/>
      <dgm:t>
        <a:bodyPr/>
        <a:lstStyle/>
        <a:p>
          <a:pPr rtl="0"/>
          <a:r>
            <a:rPr lang="es-ES" dirty="0" smtClean="0"/>
            <a:t>USO DEL SUELO</a:t>
          </a:r>
          <a:endParaRPr lang="es-ES" dirty="0"/>
        </a:p>
      </dgm:t>
    </dgm:pt>
    <dgm:pt modelId="{A43BC5BF-DD10-48EA-B810-4A7891E39682}" type="parTrans" cxnId="{41A510D4-8AE3-47FA-89AD-E0BED159C94A}">
      <dgm:prSet/>
      <dgm:spPr/>
      <dgm:t>
        <a:bodyPr/>
        <a:lstStyle/>
        <a:p>
          <a:endParaRPr lang="es-ES"/>
        </a:p>
      </dgm:t>
    </dgm:pt>
    <dgm:pt modelId="{98332D75-5D8F-41C3-BF81-685AC80469D2}" type="sibTrans" cxnId="{41A510D4-8AE3-47FA-89AD-E0BED159C94A}">
      <dgm:prSet/>
      <dgm:spPr/>
      <dgm:t>
        <a:bodyPr/>
        <a:lstStyle/>
        <a:p>
          <a:endParaRPr lang="es-ES"/>
        </a:p>
      </dgm:t>
    </dgm:pt>
    <dgm:pt modelId="{49096B1E-8B8F-46FE-8FED-3D503EC0B874}">
      <dgm:prSet custT="1"/>
      <dgm:spPr/>
      <dgm:t>
        <a:bodyPr/>
        <a:lstStyle/>
        <a:p>
          <a:pPr rtl="0"/>
          <a:r>
            <a:rPr lang="es-ES" sz="1400" dirty="0" smtClean="0"/>
            <a:t>Uso de Suelo Completamente Urbano.</a:t>
          </a:r>
          <a:endParaRPr lang="es-ES" sz="1400" dirty="0"/>
        </a:p>
      </dgm:t>
    </dgm:pt>
    <dgm:pt modelId="{EA7EB19D-B5C4-42F8-A7F5-BCB5C51D92E9}" type="parTrans" cxnId="{E3D7A095-B1BD-42B2-9F5F-7E173158330D}">
      <dgm:prSet/>
      <dgm:spPr/>
      <dgm:t>
        <a:bodyPr/>
        <a:lstStyle/>
        <a:p>
          <a:endParaRPr lang="es-ES"/>
        </a:p>
      </dgm:t>
    </dgm:pt>
    <dgm:pt modelId="{83B32C22-9A55-48BE-9858-E68FEE423A2A}" type="sibTrans" cxnId="{E3D7A095-B1BD-42B2-9F5F-7E173158330D}">
      <dgm:prSet/>
      <dgm:spPr/>
      <dgm:t>
        <a:bodyPr/>
        <a:lstStyle/>
        <a:p>
          <a:endParaRPr lang="es-ES"/>
        </a:p>
      </dgm:t>
    </dgm:pt>
    <dgm:pt modelId="{496104B5-BB2B-4B88-88E8-1BB5F2CD5447}" type="pres">
      <dgm:prSet presAssocID="{BD2D946A-B4DD-40C5-B5A1-E48BCD00889A}" presName="Name0" presStyleCnt="0">
        <dgm:presLayoutVars>
          <dgm:dir/>
          <dgm:animLvl val="lvl"/>
          <dgm:resizeHandles val="exact"/>
        </dgm:presLayoutVars>
      </dgm:prSet>
      <dgm:spPr/>
      <dgm:t>
        <a:bodyPr/>
        <a:lstStyle/>
        <a:p>
          <a:endParaRPr lang="es-ES"/>
        </a:p>
      </dgm:t>
    </dgm:pt>
    <dgm:pt modelId="{7210CEB6-88D0-4FEF-AC45-D32954538F57}" type="pres">
      <dgm:prSet presAssocID="{DC8A5837-5A91-42AF-A7FC-7E661449F1FF}" presName="linNode" presStyleCnt="0"/>
      <dgm:spPr/>
    </dgm:pt>
    <dgm:pt modelId="{3FABCF9C-19AF-4EED-ADC9-225331335B4A}" type="pres">
      <dgm:prSet presAssocID="{DC8A5837-5A91-42AF-A7FC-7E661449F1FF}" presName="parentText" presStyleLbl="node1" presStyleIdx="0" presStyleCnt="2">
        <dgm:presLayoutVars>
          <dgm:chMax val="1"/>
          <dgm:bulletEnabled val="1"/>
        </dgm:presLayoutVars>
      </dgm:prSet>
      <dgm:spPr/>
      <dgm:t>
        <a:bodyPr/>
        <a:lstStyle/>
        <a:p>
          <a:endParaRPr lang="es-ES"/>
        </a:p>
      </dgm:t>
    </dgm:pt>
    <dgm:pt modelId="{D9A5341C-8BA1-4E88-93C0-DB7CCF89467B}" type="pres">
      <dgm:prSet presAssocID="{DC8A5837-5A91-42AF-A7FC-7E661449F1FF}" presName="descendantText" presStyleLbl="alignAccFollowNode1" presStyleIdx="0" presStyleCnt="2">
        <dgm:presLayoutVars>
          <dgm:bulletEnabled val="1"/>
        </dgm:presLayoutVars>
      </dgm:prSet>
      <dgm:spPr/>
      <dgm:t>
        <a:bodyPr/>
        <a:lstStyle/>
        <a:p>
          <a:endParaRPr lang="es-ES"/>
        </a:p>
      </dgm:t>
    </dgm:pt>
    <dgm:pt modelId="{4F78607A-71D5-4E17-B19B-F7835C7FFC68}" type="pres">
      <dgm:prSet presAssocID="{8BDE14AB-43BE-4E33-BD19-44DFA350B0D0}" presName="sp" presStyleCnt="0"/>
      <dgm:spPr/>
    </dgm:pt>
    <dgm:pt modelId="{D234038A-A49C-4575-A7D8-B61655D547F6}" type="pres">
      <dgm:prSet presAssocID="{906E1987-B7C3-416E-903B-F3F795E1DDA4}" presName="linNode" presStyleCnt="0"/>
      <dgm:spPr/>
    </dgm:pt>
    <dgm:pt modelId="{711ABB3E-2E3B-4579-979A-D62ABA6971A5}" type="pres">
      <dgm:prSet presAssocID="{906E1987-B7C3-416E-903B-F3F795E1DDA4}" presName="parentText" presStyleLbl="node1" presStyleIdx="1" presStyleCnt="2">
        <dgm:presLayoutVars>
          <dgm:chMax val="1"/>
          <dgm:bulletEnabled val="1"/>
        </dgm:presLayoutVars>
      </dgm:prSet>
      <dgm:spPr/>
      <dgm:t>
        <a:bodyPr/>
        <a:lstStyle/>
        <a:p>
          <a:endParaRPr lang="es-ES"/>
        </a:p>
      </dgm:t>
    </dgm:pt>
    <dgm:pt modelId="{A3F5542E-4321-459A-B4B9-447DF26E77B1}" type="pres">
      <dgm:prSet presAssocID="{906E1987-B7C3-416E-903B-F3F795E1DDA4}" presName="descendantText" presStyleLbl="alignAccFollowNode1" presStyleIdx="1" presStyleCnt="2">
        <dgm:presLayoutVars>
          <dgm:bulletEnabled val="1"/>
        </dgm:presLayoutVars>
      </dgm:prSet>
      <dgm:spPr/>
      <dgm:t>
        <a:bodyPr/>
        <a:lstStyle/>
        <a:p>
          <a:endParaRPr lang="es-ES"/>
        </a:p>
      </dgm:t>
    </dgm:pt>
  </dgm:ptLst>
  <dgm:cxnLst>
    <dgm:cxn modelId="{C09F439C-8100-4F57-BDC4-18E2C248F2FE}" type="presOf" srcId="{BD2D946A-B4DD-40C5-B5A1-E48BCD00889A}" destId="{496104B5-BB2B-4B88-88E8-1BB5F2CD5447}" srcOrd="0" destOrd="0" presId="urn:microsoft.com/office/officeart/2005/8/layout/vList5"/>
    <dgm:cxn modelId="{AE0538C6-8A36-48EA-9B5E-62FA276134B3}" srcId="{DC8A5837-5A91-42AF-A7FC-7E661449F1FF}" destId="{C598FC40-5C83-4468-8F20-F85B38225027}" srcOrd="1" destOrd="0" parTransId="{53FF726A-2398-4B43-957A-CFA12C28A690}" sibTransId="{408150F5-CDCE-4C3D-8967-AE0C8EA8090F}"/>
    <dgm:cxn modelId="{41A510D4-8AE3-47FA-89AD-E0BED159C94A}" srcId="{BD2D946A-B4DD-40C5-B5A1-E48BCD00889A}" destId="{906E1987-B7C3-416E-903B-F3F795E1DDA4}" srcOrd="1" destOrd="0" parTransId="{A43BC5BF-DD10-48EA-B810-4A7891E39682}" sibTransId="{98332D75-5D8F-41C3-BF81-685AC80469D2}"/>
    <dgm:cxn modelId="{EC0FCB2D-834D-4DEB-B731-A87B0B447DA4}" srcId="{BD2D946A-B4DD-40C5-B5A1-E48BCD00889A}" destId="{DC8A5837-5A91-42AF-A7FC-7E661449F1FF}" srcOrd="0" destOrd="0" parTransId="{C0DBE6B3-9CCA-4E5C-9E78-629380501CBC}" sibTransId="{8BDE14AB-43BE-4E33-BD19-44DFA350B0D0}"/>
    <dgm:cxn modelId="{5AACF05E-8D55-4039-A848-E4E025138662}" type="presOf" srcId="{49096B1E-8B8F-46FE-8FED-3D503EC0B874}" destId="{A3F5542E-4321-459A-B4B9-447DF26E77B1}" srcOrd="0" destOrd="0" presId="urn:microsoft.com/office/officeart/2005/8/layout/vList5"/>
    <dgm:cxn modelId="{AFE7B010-3A30-4031-A58A-CA962FA7A3D6}" type="presOf" srcId="{C598FC40-5C83-4468-8F20-F85B38225027}" destId="{D9A5341C-8BA1-4E88-93C0-DB7CCF89467B}" srcOrd="0" destOrd="1" presId="urn:microsoft.com/office/officeart/2005/8/layout/vList5"/>
    <dgm:cxn modelId="{5F7BE16C-BDD0-4917-BAD2-31EDC2E05489}" type="presOf" srcId="{97954182-5A93-465C-9F4E-07758809EE03}" destId="{D9A5341C-8BA1-4E88-93C0-DB7CCF89467B}" srcOrd="0" destOrd="0" presId="urn:microsoft.com/office/officeart/2005/8/layout/vList5"/>
    <dgm:cxn modelId="{F09DD906-C05D-45AE-B28E-F7122DD3E696}" srcId="{DC8A5837-5A91-42AF-A7FC-7E661449F1FF}" destId="{97954182-5A93-465C-9F4E-07758809EE03}" srcOrd="0" destOrd="0" parTransId="{8790643F-CE3C-4B33-89A0-C6A3EEF1E1B9}" sibTransId="{490ACFF7-492A-4EB4-9A68-05D070573286}"/>
    <dgm:cxn modelId="{43DA9C50-D6BA-41DD-99E3-BB25E23D0EC9}" type="presOf" srcId="{906E1987-B7C3-416E-903B-F3F795E1DDA4}" destId="{711ABB3E-2E3B-4579-979A-D62ABA6971A5}" srcOrd="0" destOrd="0" presId="urn:microsoft.com/office/officeart/2005/8/layout/vList5"/>
    <dgm:cxn modelId="{A25FF805-F3AD-46E3-9B52-6CAE5FB3087A}" type="presOf" srcId="{DC8A5837-5A91-42AF-A7FC-7E661449F1FF}" destId="{3FABCF9C-19AF-4EED-ADC9-225331335B4A}" srcOrd="0" destOrd="0" presId="urn:microsoft.com/office/officeart/2005/8/layout/vList5"/>
    <dgm:cxn modelId="{E3D7A095-B1BD-42B2-9F5F-7E173158330D}" srcId="{906E1987-B7C3-416E-903B-F3F795E1DDA4}" destId="{49096B1E-8B8F-46FE-8FED-3D503EC0B874}" srcOrd="0" destOrd="0" parTransId="{EA7EB19D-B5C4-42F8-A7F5-BCB5C51D92E9}" sibTransId="{83B32C22-9A55-48BE-9858-E68FEE423A2A}"/>
    <dgm:cxn modelId="{D380DF88-36D3-43E2-8B22-B1AA183F5843}" type="presParOf" srcId="{496104B5-BB2B-4B88-88E8-1BB5F2CD5447}" destId="{7210CEB6-88D0-4FEF-AC45-D32954538F57}" srcOrd="0" destOrd="0" presId="urn:microsoft.com/office/officeart/2005/8/layout/vList5"/>
    <dgm:cxn modelId="{832148DF-4E93-47D6-A731-6E260074DFD9}" type="presParOf" srcId="{7210CEB6-88D0-4FEF-AC45-D32954538F57}" destId="{3FABCF9C-19AF-4EED-ADC9-225331335B4A}" srcOrd="0" destOrd="0" presId="urn:microsoft.com/office/officeart/2005/8/layout/vList5"/>
    <dgm:cxn modelId="{05E900A3-5E85-4EA8-A152-D215743FDD58}" type="presParOf" srcId="{7210CEB6-88D0-4FEF-AC45-D32954538F57}" destId="{D9A5341C-8BA1-4E88-93C0-DB7CCF89467B}" srcOrd="1" destOrd="0" presId="urn:microsoft.com/office/officeart/2005/8/layout/vList5"/>
    <dgm:cxn modelId="{C1700981-1845-4ED0-8D9D-495A2C1B3B78}" type="presParOf" srcId="{496104B5-BB2B-4B88-88E8-1BB5F2CD5447}" destId="{4F78607A-71D5-4E17-B19B-F7835C7FFC68}" srcOrd="1" destOrd="0" presId="urn:microsoft.com/office/officeart/2005/8/layout/vList5"/>
    <dgm:cxn modelId="{B77500EC-9AFC-48EE-BB26-6090FE12FC54}" type="presParOf" srcId="{496104B5-BB2B-4B88-88E8-1BB5F2CD5447}" destId="{D234038A-A49C-4575-A7D8-B61655D547F6}" srcOrd="2" destOrd="0" presId="urn:microsoft.com/office/officeart/2005/8/layout/vList5"/>
    <dgm:cxn modelId="{1751FDDE-1ADC-4240-A64F-F8D5AD57F0F6}" type="presParOf" srcId="{D234038A-A49C-4575-A7D8-B61655D547F6}" destId="{711ABB3E-2E3B-4579-979A-D62ABA6971A5}" srcOrd="0" destOrd="0" presId="urn:microsoft.com/office/officeart/2005/8/layout/vList5"/>
    <dgm:cxn modelId="{14E914E2-0D1C-486A-AEDC-20405EBF1510}" type="presParOf" srcId="{D234038A-A49C-4575-A7D8-B61655D547F6}" destId="{A3F5542E-4321-459A-B4B9-447DF26E77B1}"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64BB7A-DA42-4A2A-97CF-79DF10ECA1EF}" type="doc">
      <dgm:prSet loTypeId="urn:microsoft.com/office/officeart/2005/8/layout/pList2" loCatId="list" qsTypeId="urn:microsoft.com/office/officeart/2005/8/quickstyle/simple1" qsCatId="simple" csTypeId="urn:microsoft.com/office/officeart/2005/8/colors/colorful3" csCatId="colorful" phldr="1"/>
      <dgm:spPr/>
    </dgm:pt>
    <dgm:pt modelId="{19D58BBF-A633-44E8-AA2D-74E3B1461A23}">
      <dgm:prSet phldrT="[Texto]" custT="1"/>
      <dgm:spPr/>
      <dgm:t>
        <a:bodyPr/>
        <a:lstStyle/>
        <a:p>
          <a:r>
            <a:rPr lang="es-ES" sz="2000" dirty="0" smtClean="0"/>
            <a:t>Viviendas de 2 y 3 pisos.</a:t>
          </a:r>
        </a:p>
        <a:p>
          <a:r>
            <a:rPr lang="es-ES" sz="2000" dirty="0" smtClean="0"/>
            <a:t>511 casas</a:t>
          </a:r>
          <a:endParaRPr lang="es-ES" sz="2000" dirty="0"/>
        </a:p>
      </dgm:t>
    </dgm:pt>
    <dgm:pt modelId="{004CAF52-C960-414F-A127-EF72D2D9ED53}" type="parTrans" cxnId="{1721DBA9-0669-4A20-B356-63ED0ED2AC44}">
      <dgm:prSet/>
      <dgm:spPr/>
      <dgm:t>
        <a:bodyPr/>
        <a:lstStyle/>
        <a:p>
          <a:endParaRPr lang="es-ES"/>
        </a:p>
      </dgm:t>
    </dgm:pt>
    <dgm:pt modelId="{987D1B26-1934-4279-AC95-8B5C34623654}" type="sibTrans" cxnId="{1721DBA9-0669-4A20-B356-63ED0ED2AC44}">
      <dgm:prSet/>
      <dgm:spPr/>
      <dgm:t>
        <a:bodyPr/>
        <a:lstStyle/>
        <a:p>
          <a:endParaRPr lang="es-ES"/>
        </a:p>
      </dgm:t>
    </dgm:pt>
    <dgm:pt modelId="{3D8A0717-6030-4FD8-9B5A-43CB7994C2C1}">
      <dgm:prSet phldrT="[Texto]"/>
      <dgm:spPr/>
      <dgm:t>
        <a:bodyPr/>
        <a:lstStyle/>
        <a:p>
          <a:r>
            <a:rPr lang="es-ES" dirty="0" smtClean="0"/>
            <a:t>99.78%</a:t>
          </a:r>
        </a:p>
        <a:p>
          <a:r>
            <a:rPr lang="es-ES" dirty="0" smtClean="0"/>
            <a:t>Hab poseen luz eléctrica</a:t>
          </a:r>
          <a:endParaRPr lang="es-ES" dirty="0"/>
        </a:p>
      </dgm:t>
    </dgm:pt>
    <dgm:pt modelId="{D0FBE799-C637-448B-856D-8375CD669C5F}" type="parTrans" cxnId="{C1F113D9-B670-467B-84DA-EEE51B29141C}">
      <dgm:prSet/>
      <dgm:spPr/>
      <dgm:t>
        <a:bodyPr/>
        <a:lstStyle/>
        <a:p>
          <a:endParaRPr lang="es-ES"/>
        </a:p>
      </dgm:t>
    </dgm:pt>
    <dgm:pt modelId="{5AAD3FAD-917D-4C5C-A989-77C387C33849}" type="sibTrans" cxnId="{C1F113D9-B670-467B-84DA-EEE51B29141C}">
      <dgm:prSet/>
      <dgm:spPr/>
      <dgm:t>
        <a:bodyPr/>
        <a:lstStyle/>
        <a:p>
          <a:endParaRPr lang="es-ES"/>
        </a:p>
      </dgm:t>
    </dgm:pt>
    <dgm:pt modelId="{86F7839F-F2EA-4AF3-AE01-47E42305F411}">
      <dgm:prSet phldrT="[Texto]"/>
      <dgm:spPr/>
      <dgm:t>
        <a:bodyPr/>
        <a:lstStyle/>
        <a:p>
          <a:r>
            <a:rPr lang="es-ES" dirty="0" smtClean="0"/>
            <a:t>98.8% hab. Poseen agua potable.</a:t>
          </a:r>
          <a:endParaRPr lang="es-ES" dirty="0"/>
        </a:p>
      </dgm:t>
    </dgm:pt>
    <dgm:pt modelId="{FA931681-96C1-4333-B346-493EC1422847}" type="parTrans" cxnId="{06BB4AC2-F9C9-4F56-86FD-09D539220E8B}">
      <dgm:prSet/>
      <dgm:spPr/>
      <dgm:t>
        <a:bodyPr/>
        <a:lstStyle/>
        <a:p>
          <a:endParaRPr lang="es-ES"/>
        </a:p>
      </dgm:t>
    </dgm:pt>
    <dgm:pt modelId="{94600000-AED5-462A-8D55-3F19EF417ECF}" type="sibTrans" cxnId="{06BB4AC2-F9C9-4F56-86FD-09D539220E8B}">
      <dgm:prSet/>
      <dgm:spPr/>
      <dgm:t>
        <a:bodyPr/>
        <a:lstStyle/>
        <a:p>
          <a:endParaRPr lang="es-ES"/>
        </a:p>
      </dgm:t>
    </dgm:pt>
    <dgm:pt modelId="{1D2E5B7F-6609-44A6-9E9F-866B60C949A8}" type="pres">
      <dgm:prSet presAssocID="{4D64BB7A-DA42-4A2A-97CF-79DF10ECA1EF}" presName="Name0" presStyleCnt="0">
        <dgm:presLayoutVars>
          <dgm:dir/>
          <dgm:resizeHandles val="exact"/>
        </dgm:presLayoutVars>
      </dgm:prSet>
      <dgm:spPr/>
    </dgm:pt>
    <dgm:pt modelId="{EFC1190D-D423-45BA-A73B-5E04FDFBD20F}" type="pres">
      <dgm:prSet presAssocID="{4D64BB7A-DA42-4A2A-97CF-79DF10ECA1EF}" presName="bkgdShp" presStyleLbl="alignAccFollowNode1" presStyleIdx="0" presStyleCnt="1"/>
      <dgm:spPr/>
    </dgm:pt>
    <dgm:pt modelId="{8E589A13-C664-41A2-9CD9-F93FF24B1FA0}" type="pres">
      <dgm:prSet presAssocID="{4D64BB7A-DA42-4A2A-97CF-79DF10ECA1EF}" presName="linComp" presStyleCnt="0"/>
      <dgm:spPr/>
    </dgm:pt>
    <dgm:pt modelId="{FD724716-C721-4698-9E90-A5020A073C9D}" type="pres">
      <dgm:prSet presAssocID="{19D58BBF-A633-44E8-AA2D-74E3B1461A23}" presName="compNode" presStyleCnt="0"/>
      <dgm:spPr/>
    </dgm:pt>
    <dgm:pt modelId="{94C23BA0-BE5D-4B88-BE9C-FFF7391E1B4B}" type="pres">
      <dgm:prSet presAssocID="{19D58BBF-A633-44E8-AA2D-74E3B1461A23}" presName="node" presStyleLbl="node1" presStyleIdx="0" presStyleCnt="3" custScaleX="80803" custScaleY="66959">
        <dgm:presLayoutVars>
          <dgm:bulletEnabled val="1"/>
        </dgm:presLayoutVars>
      </dgm:prSet>
      <dgm:spPr/>
      <dgm:t>
        <a:bodyPr/>
        <a:lstStyle/>
        <a:p>
          <a:endParaRPr lang="es-ES"/>
        </a:p>
      </dgm:t>
    </dgm:pt>
    <dgm:pt modelId="{98177F2A-C150-46C8-B04E-43400F18DE98}" type="pres">
      <dgm:prSet presAssocID="{19D58BBF-A633-44E8-AA2D-74E3B1461A23}" presName="invisiNode" presStyleLbl="node1" presStyleIdx="0" presStyleCnt="3"/>
      <dgm:spPr/>
    </dgm:pt>
    <dgm:pt modelId="{9C42BF6A-37A8-4750-901F-D1141FCE8536}" type="pres">
      <dgm:prSet presAssocID="{19D58BBF-A633-44E8-AA2D-74E3B1461A23}" presName="imagNode" presStyleLbl="fgImgPlace1" presStyleIdx="0" presStyleCnt="3" custScaleX="107583" custScaleY="124470"/>
      <dgm:spPr>
        <a:blipFill rotWithShape="0">
          <a:blip xmlns:r="http://schemas.openxmlformats.org/officeDocument/2006/relationships" r:embed="rId1"/>
          <a:stretch>
            <a:fillRect/>
          </a:stretch>
        </a:blipFill>
      </dgm:spPr>
    </dgm:pt>
    <dgm:pt modelId="{A7F4E37B-AB5A-44A5-AA7E-D659DDAB604B}" type="pres">
      <dgm:prSet presAssocID="{987D1B26-1934-4279-AC95-8B5C34623654}" presName="sibTrans" presStyleLbl="sibTrans2D1" presStyleIdx="0" presStyleCnt="0"/>
      <dgm:spPr/>
      <dgm:t>
        <a:bodyPr/>
        <a:lstStyle/>
        <a:p>
          <a:endParaRPr lang="es-ES"/>
        </a:p>
      </dgm:t>
    </dgm:pt>
    <dgm:pt modelId="{9F5CD9DA-29B3-4BED-933F-0FD91AADFE5C}" type="pres">
      <dgm:prSet presAssocID="{3D8A0717-6030-4FD8-9B5A-43CB7994C2C1}" presName="compNode" presStyleCnt="0"/>
      <dgm:spPr/>
    </dgm:pt>
    <dgm:pt modelId="{CB9E25BA-F475-497C-AB4D-F7BA017EC1AB}" type="pres">
      <dgm:prSet presAssocID="{3D8A0717-6030-4FD8-9B5A-43CB7994C2C1}" presName="node" presStyleLbl="node1" presStyleIdx="1" presStyleCnt="3" custScaleX="89250" custScaleY="65911">
        <dgm:presLayoutVars>
          <dgm:bulletEnabled val="1"/>
        </dgm:presLayoutVars>
      </dgm:prSet>
      <dgm:spPr/>
      <dgm:t>
        <a:bodyPr/>
        <a:lstStyle/>
        <a:p>
          <a:endParaRPr lang="es-ES"/>
        </a:p>
      </dgm:t>
    </dgm:pt>
    <dgm:pt modelId="{4FC13947-28E2-4E53-911C-011ACF147FF1}" type="pres">
      <dgm:prSet presAssocID="{3D8A0717-6030-4FD8-9B5A-43CB7994C2C1}" presName="invisiNode" presStyleLbl="node1" presStyleIdx="1" presStyleCnt="3"/>
      <dgm:spPr/>
    </dgm:pt>
    <dgm:pt modelId="{EB48876E-A30B-44C4-91DD-2A5DC41731D1}" type="pres">
      <dgm:prSet presAssocID="{3D8A0717-6030-4FD8-9B5A-43CB7994C2C1}" presName="imagNode" presStyleLbl="fgImgPlace1" presStyleIdx="1" presStyleCnt="3" custScaleX="94546" custScaleY="128159"/>
      <dgm:spPr/>
    </dgm:pt>
    <dgm:pt modelId="{32C5E1C9-A5C2-4321-A490-A0A05DA7C25E}" type="pres">
      <dgm:prSet presAssocID="{5AAD3FAD-917D-4C5C-A989-77C387C33849}" presName="sibTrans" presStyleLbl="sibTrans2D1" presStyleIdx="0" presStyleCnt="0"/>
      <dgm:spPr/>
      <dgm:t>
        <a:bodyPr/>
        <a:lstStyle/>
        <a:p>
          <a:endParaRPr lang="es-ES"/>
        </a:p>
      </dgm:t>
    </dgm:pt>
    <dgm:pt modelId="{9683B617-6369-44CC-A98C-2F81E3CCDB95}" type="pres">
      <dgm:prSet presAssocID="{86F7839F-F2EA-4AF3-AE01-47E42305F411}" presName="compNode" presStyleCnt="0"/>
      <dgm:spPr/>
    </dgm:pt>
    <dgm:pt modelId="{C3EB1CF1-1F19-4765-B9DB-21DCE28D9E74}" type="pres">
      <dgm:prSet presAssocID="{86F7839F-F2EA-4AF3-AE01-47E42305F411}" presName="node" presStyleLbl="node1" presStyleIdx="2" presStyleCnt="3" custScaleX="87124" custScaleY="63565">
        <dgm:presLayoutVars>
          <dgm:bulletEnabled val="1"/>
        </dgm:presLayoutVars>
      </dgm:prSet>
      <dgm:spPr/>
      <dgm:t>
        <a:bodyPr/>
        <a:lstStyle/>
        <a:p>
          <a:endParaRPr lang="es-ES"/>
        </a:p>
      </dgm:t>
    </dgm:pt>
    <dgm:pt modelId="{CDD728D3-FDCE-4AAD-ABE0-A5AEEEC0C2CF}" type="pres">
      <dgm:prSet presAssocID="{86F7839F-F2EA-4AF3-AE01-47E42305F411}" presName="invisiNode" presStyleLbl="node1" presStyleIdx="2" presStyleCnt="3"/>
      <dgm:spPr/>
    </dgm:pt>
    <dgm:pt modelId="{8FDD9510-24F4-45B7-99E0-173D1154DD4D}" type="pres">
      <dgm:prSet presAssocID="{86F7839F-F2EA-4AF3-AE01-47E42305F411}" presName="imagNode" presStyleLbl="fgImgPlace1" presStyleIdx="2" presStyleCnt="3" custScaleY="118605"/>
      <dgm:spPr>
        <a:blipFill rotWithShape="0">
          <a:blip xmlns:r="http://schemas.openxmlformats.org/officeDocument/2006/relationships" r:embed="rId2"/>
          <a:stretch>
            <a:fillRect/>
          </a:stretch>
        </a:blipFill>
      </dgm:spPr>
    </dgm:pt>
  </dgm:ptLst>
  <dgm:cxnLst>
    <dgm:cxn modelId="{44556E0E-808D-4C22-A5DC-1B1C4282554A}" type="presOf" srcId="{3D8A0717-6030-4FD8-9B5A-43CB7994C2C1}" destId="{CB9E25BA-F475-497C-AB4D-F7BA017EC1AB}" srcOrd="0" destOrd="0" presId="urn:microsoft.com/office/officeart/2005/8/layout/pList2"/>
    <dgm:cxn modelId="{06BB4AC2-F9C9-4F56-86FD-09D539220E8B}" srcId="{4D64BB7A-DA42-4A2A-97CF-79DF10ECA1EF}" destId="{86F7839F-F2EA-4AF3-AE01-47E42305F411}" srcOrd="2" destOrd="0" parTransId="{FA931681-96C1-4333-B346-493EC1422847}" sibTransId="{94600000-AED5-462A-8D55-3F19EF417ECF}"/>
    <dgm:cxn modelId="{8366E32F-C614-4F36-A037-959C88EC7516}" type="presOf" srcId="{987D1B26-1934-4279-AC95-8B5C34623654}" destId="{A7F4E37B-AB5A-44A5-AA7E-D659DDAB604B}" srcOrd="0" destOrd="0" presId="urn:microsoft.com/office/officeart/2005/8/layout/pList2"/>
    <dgm:cxn modelId="{24B9F17B-96E7-4171-81EB-774AF2CACF20}" type="presOf" srcId="{86F7839F-F2EA-4AF3-AE01-47E42305F411}" destId="{C3EB1CF1-1F19-4765-B9DB-21DCE28D9E74}" srcOrd="0" destOrd="0" presId="urn:microsoft.com/office/officeart/2005/8/layout/pList2"/>
    <dgm:cxn modelId="{ABD25DAD-092D-4BD0-8E83-A2F1A0A34284}" type="presOf" srcId="{19D58BBF-A633-44E8-AA2D-74E3B1461A23}" destId="{94C23BA0-BE5D-4B88-BE9C-FFF7391E1B4B}" srcOrd="0" destOrd="0" presId="urn:microsoft.com/office/officeart/2005/8/layout/pList2"/>
    <dgm:cxn modelId="{C1F113D9-B670-467B-84DA-EEE51B29141C}" srcId="{4D64BB7A-DA42-4A2A-97CF-79DF10ECA1EF}" destId="{3D8A0717-6030-4FD8-9B5A-43CB7994C2C1}" srcOrd="1" destOrd="0" parTransId="{D0FBE799-C637-448B-856D-8375CD669C5F}" sibTransId="{5AAD3FAD-917D-4C5C-A989-77C387C33849}"/>
    <dgm:cxn modelId="{1721DBA9-0669-4A20-B356-63ED0ED2AC44}" srcId="{4D64BB7A-DA42-4A2A-97CF-79DF10ECA1EF}" destId="{19D58BBF-A633-44E8-AA2D-74E3B1461A23}" srcOrd="0" destOrd="0" parTransId="{004CAF52-C960-414F-A127-EF72D2D9ED53}" sibTransId="{987D1B26-1934-4279-AC95-8B5C34623654}"/>
    <dgm:cxn modelId="{FF7FA888-54CB-4FC0-907F-C6B589889AA4}" type="presOf" srcId="{5AAD3FAD-917D-4C5C-A989-77C387C33849}" destId="{32C5E1C9-A5C2-4321-A490-A0A05DA7C25E}" srcOrd="0" destOrd="0" presId="urn:microsoft.com/office/officeart/2005/8/layout/pList2"/>
    <dgm:cxn modelId="{870A0ABD-1AA5-4899-B0E1-33B395322E00}" type="presOf" srcId="{4D64BB7A-DA42-4A2A-97CF-79DF10ECA1EF}" destId="{1D2E5B7F-6609-44A6-9E9F-866B60C949A8}" srcOrd="0" destOrd="0" presId="urn:microsoft.com/office/officeart/2005/8/layout/pList2"/>
    <dgm:cxn modelId="{04FF72F6-A6EC-4E42-AB32-0FC38BCE5EA8}" type="presParOf" srcId="{1D2E5B7F-6609-44A6-9E9F-866B60C949A8}" destId="{EFC1190D-D423-45BA-A73B-5E04FDFBD20F}" srcOrd="0" destOrd="0" presId="urn:microsoft.com/office/officeart/2005/8/layout/pList2"/>
    <dgm:cxn modelId="{145A9BEA-933E-4620-8C0D-A0D7CAEDB96C}" type="presParOf" srcId="{1D2E5B7F-6609-44A6-9E9F-866B60C949A8}" destId="{8E589A13-C664-41A2-9CD9-F93FF24B1FA0}" srcOrd="1" destOrd="0" presId="urn:microsoft.com/office/officeart/2005/8/layout/pList2"/>
    <dgm:cxn modelId="{657DCFDC-1F73-49DF-9847-5C07A979FA0F}" type="presParOf" srcId="{8E589A13-C664-41A2-9CD9-F93FF24B1FA0}" destId="{FD724716-C721-4698-9E90-A5020A073C9D}" srcOrd="0" destOrd="0" presId="urn:microsoft.com/office/officeart/2005/8/layout/pList2"/>
    <dgm:cxn modelId="{3B9FD61E-0264-4752-AD6E-DF70C188F9FE}" type="presParOf" srcId="{FD724716-C721-4698-9E90-A5020A073C9D}" destId="{94C23BA0-BE5D-4B88-BE9C-FFF7391E1B4B}" srcOrd="0" destOrd="0" presId="urn:microsoft.com/office/officeart/2005/8/layout/pList2"/>
    <dgm:cxn modelId="{49F37CF3-57E0-4C4F-AF35-D1A567934CFD}" type="presParOf" srcId="{FD724716-C721-4698-9E90-A5020A073C9D}" destId="{98177F2A-C150-46C8-B04E-43400F18DE98}" srcOrd="1" destOrd="0" presId="urn:microsoft.com/office/officeart/2005/8/layout/pList2"/>
    <dgm:cxn modelId="{4F107AD1-E41E-42D2-B1B7-20EF73660BAC}" type="presParOf" srcId="{FD724716-C721-4698-9E90-A5020A073C9D}" destId="{9C42BF6A-37A8-4750-901F-D1141FCE8536}" srcOrd="2" destOrd="0" presId="urn:microsoft.com/office/officeart/2005/8/layout/pList2"/>
    <dgm:cxn modelId="{4A0ECF5C-C820-43C8-A691-2DE29AE729CF}" type="presParOf" srcId="{8E589A13-C664-41A2-9CD9-F93FF24B1FA0}" destId="{A7F4E37B-AB5A-44A5-AA7E-D659DDAB604B}" srcOrd="1" destOrd="0" presId="urn:microsoft.com/office/officeart/2005/8/layout/pList2"/>
    <dgm:cxn modelId="{A4371A11-FBF7-4957-BF2A-6A40C7A86C76}" type="presParOf" srcId="{8E589A13-C664-41A2-9CD9-F93FF24B1FA0}" destId="{9F5CD9DA-29B3-4BED-933F-0FD91AADFE5C}" srcOrd="2" destOrd="0" presId="urn:microsoft.com/office/officeart/2005/8/layout/pList2"/>
    <dgm:cxn modelId="{2EB20601-9603-4768-8D57-B2CE93B5EFB5}" type="presParOf" srcId="{9F5CD9DA-29B3-4BED-933F-0FD91AADFE5C}" destId="{CB9E25BA-F475-497C-AB4D-F7BA017EC1AB}" srcOrd="0" destOrd="0" presId="urn:microsoft.com/office/officeart/2005/8/layout/pList2"/>
    <dgm:cxn modelId="{65C526C1-A66B-495B-B48C-3D117FB6A667}" type="presParOf" srcId="{9F5CD9DA-29B3-4BED-933F-0FD91AADFE5C}" destId="{4FC13947-28E2-4E53-911C-011ACF147FF1}" srcOrd="1" destOrd="0" presId="urn:microsoft.com/office/officeart/2005/8/layout/pList2"/>
    <dgm:cxn modelId="{7ED313EA-D38B-4388-8B33-8892CF275E53}" type="presParOf" srcId="{9F5CD9DA-29B3-4BED-933F-0FD91AADFE5C}" destId="{EB48876E-A30B-44C4-91DD-2A5DC41731D1}" srcOrd="2" destOrd="0" presId="urn:microsoft.com/office/officeart/2005/8/layout/pList2"/>
    <dgm:cxn modelId="{B2D8A011-4E29-492F-AF17-937B8EF3CFED}" type="presParOf" srcId="{8E589A13-C664-41A2-9CD9-F93FF24B1FA0}" destId="{32C5E1C9-A5C2-4321-A490-A0A05DA7C25E}" srcOrd="3" destOrd="0" presId="urn:microsoft.com/office/officeart/2005/8/layout/pList2"/>
    <dgm:cxn modelId="{45D47D81-CAAF-4988-922E-C148C586CE56}" type="presParOf" srcId="{8E589A13-C664-41A2-9CD9-F93FF24B1FA0}" destId="{9683B617-6369-44CC-A98C-2F81E3CCDB95}" srcOrd="4" destOrd="0" presId="urn:microsoft.com/office/officeart/2005/8/layout/pList2"/>
    <dgm:cxn modelId="{0FEB74A8-AED1-4ECA-A6E9-CD1631E3CE6D}" type="presParOf" srcId="{9683B617-6369-44CC-A98C-2F81E3CCDB95}" destId="{C3EB1CF1-1F19-4765-B9DB-21DCE28D9E74}" srcOrd="0" destOrd="0" presId="urn:microsoft.com/office/officeart/2005/8/layout/pList2"/>
    <dgm:cxn modelId="{D9306F19-B09D-4014-9933-D180133C70B6}" type="presParOf" srcId="{9683B617-6369-44CC-A98C-2F81E3CCDB95}" destId="{CDD728D3-FDCE-4AAD-ABE0-A5AEEEC0C2CF}" srcOrd="1" destOrd="0" presId="urn:microsoft.com/office/officeart/2005/8/layout/pList2"/>
    <dgm:cxn modelId="{509C3850-9CB6-4BD1-8B85-F9FE4823B322}" type="presParOf" srcId="{9683B617-6369-44CC-A98C-2F81E3CCDB95}" destId="{8FDD9510-24F4-45B7-99E0-173D1154DD4D}" srcOrd="2" destOrd="0" presId="urn:microsoft.com/office/officeart/2005/8/layout/p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E62E3E-1573-4DBF-8EA1-C0459C3D6F1D}" type="doc">
      <dgm:prSet loTypeId="urn:microsoft.com/office/officeart/2005/8/layout/pList2" loCatId="list" qsTypeId="urn:microsoft.com/office/officeart/2005/8/quickstyle/simple1" qsCatId="simple" csTypeId="urn:microsoft.com/office/officeart/2005/8/colors/colorful3" csCatId="colorful" phldr="1"/>
      <dgm:spPr/>
    </dgm:pt>
    <dgm:pt modelId="{83132C4A-0D32-43D7-87DE-1F53AB8D5E46}">
      <dgm:prSet phldrT="[Texto]"/>
      <dgm:spPr/>
      <dgm:t>
        <a:bodyPr/>
        <a:lstStyle/>
        <a:p>
          <a:r>
            <a:rPr lang="es-ES" dirty="0" smtClean="0"/>
            <a:t>98.21% hab. Poseen Alcantarillado.</a:t>
          </a:r>
          <a:endParaRPr lang="es-ES" dirty="0"/>
        </a:p>
      </dgm:t>
    </dgm:pt>
    <dgm:pt modelId="{9D841B04-D63B-4B5E-9F57-EAB8A43A115C}" type="parTrans" cxnId="{958116BC-9C06-4D64-9804-0328A813E042}">
      <dgm:prSet/>
      <dgm:spPr/>
      <dgm:t>
        <a:bodyPr/>
        <a:lstStyle/>
        <a:p>
          <a:endParaRPr lang="es-ES"/>
        </a:p>
      </dgm:t>
    </dgm:pt>
    <dgm:pt modelId="{1CFA21AD-AFEA-46AF-9627-F5F4D92AFE31}" type="sibTrans" cxnId="{958116BC-9C06-4D64-9804-0328A813E042}">
      <dgm:prSet/>
      <dgm:spPr/>
      <dgm:t>
        <a:bodyPr/>
        <a:lstStyle/>
        <a:p>
          <a:endParaRPr lang="es-ES"/>
        </a:p>
      </dgm:t>
    </dgm:pt>
    <dgm:pt modelId="{A28B6037-A9CA-4CC0-831A-966610012370}">
      <dgm:prSet phldrT="[Texto]"/>
      <dgm:spPr/>
      <dgm:t>
        <a:bodyPr/>
        <a:lstStyle/>
        <a:p>
          <a:r>
            <a:rPr lang="es-ES" dirty="0" smtClean="0"/>
            <a:t>75.33% hab. Poseen Teléfono convencional</a:t>
          </a:r>
          <a:endParaRPr lang="es-ES" dirty="0"/>
        </a:p>
      </dgm:t>
    </dgm:pt>
    <dgm:pt modelId="{1FDFBB01-6370-446D-A311-79F2FAEB4940}" type="parTrans" cxnId="{C65EA224-4C18-40C9-8CB8-3ADF16795C3F}">
      <dgm:prSet/>
      <dgm:spPr/>
      <dgm:t>
        <a:bodyPr/>
        <a:lstStyle/>
        <a:p>
          <a:endParaRPr lang="es-ES"/>
        </a:p>
      </dgm:t>
    </dgm:pt>
    <dgm:pt modelId="{274C2F84-07A8-4CBC-AF6D-ABD586BEE5A3}" type="sibTrans" cxnId="{C65EA224-4C18-40C9-8CB8-3ADF16795C3F}">
      <dgm:prSet/>
      <dgm:spPr/>
      <dgm:t>
        <a:bodyPr/>
        <a:lstStyle/>
        <a:p>
          <a:endParaRPr lang="es-ES"/>
        </a:p>
      </dgm:t>
    </dgm:pt>
    <dgm:pt modelId="{57459A0A-8575-4B63-9B1B-F00CB8AC4AF0}">
      <dgm:prSet phldrT="[Texto]"/>
      <dgm:spPr/>
      <dgm:t>
        <a:bodyPr/>
        <a:lstStyle/>
        <a:p>
          <a:r>
            <a:rPr lang="es-ES" dirty="0" smtClean="0"/>
            <a:t>30% hab. Poseen Internet.</a:t>
          </a:r>
          <a:endParaRPr lang="es-ES" dirty="0"/>
        </a:p>
      </dgm:t>
    </dgm:pt>
    <dgm:pt modelId="{E8CF14AA-7C67-4497-9370-F423137E2D8A}" type="parTrans" cxnId="{F2733BEE-24D3-4C85-AEF7-6DB8C4F58A57}">
      <dgm:prSet/>
      <dgm:spPr/>
      <dgm:t>
        <a:bodyPr/>
        <a:lstStyle/>
        <a:p>
          <a:endParaRPr lang="es-ES"/>
        </a:p>
      </dgm:t>
    </dgm:pt>
    <dgm:pt modelId="{FDA50F24-62FF-49C0-B41A-9DF0C1CE4ED9}" type="sibTrans" cxnId="{F2733BEE-24D3-4C85-AEF7-6DB8C4F58A57}">
      <dgm:prSet/>
      <dgm:spPr/>
      <dgm:t>
        <a:bodyPr/>
        <a:lstStyle/>
        <a:p>
          <a:endParaRPr lang="es-ES"/>
        </a:p>
      </dgm:t>
    </dgm:pt>
    <dgm:pt modelId="{9A9AE676-9064-4575-A0A4-CCD45A8432A4}" type="pres">
      <dgm:prSet presAssocID="{3AE62E3E-1573-4DBF-8EA1-C0459C3D6F1D}" presName="Name0" presStyleCnt="0">
        <dgm:presLayoutVars>
          <dgm:dir/>
          <dgm:resizeHandles val="exact"/>
        </dgm:presLayoutVars>
      </dgm:prSet>
      <dgm:spPr/>
    </dgm:pt>
    <dgm:pt modelId="{AB99935F-9523-487D-A44F-1FE93FF85FAA}" type="pres">
      <dgm:prSet presAssocID="{3AE62E3E-1573-4DBF-8EA1-C0459C3D6F1D}" presName="bkgdShp" presStyleLbl="alignAccFollowNode1" presStyleIdx="0" presStyleCnt="1"/>
      <dgm:spPr/>
    </dgm:pt>
    <dgm:pt modelId="{3FD81767-CC7E-48B7-9154-43E22874D610}" type="pres">
      <dgm:prSet presAssocID="{3AE62E3E-1573-4DBF-8EA1-C0459C3D6F1D}" presName="linComp" presStyleCnt="0"/>
      <dgm:spPr/>
    </dgm:pt>
    <dgm:pt modelId="{01BF95D9-7D1B-45E7-BE12-CE0BCEF75634}" type="pres">
      <dgm:prSet presAssocID="{83132C4A-0D32-43D7-87DE-1F53AB8D5E46}" presName="compNode" presStyleCnt="0"/>
      <dgm:spPr/>
    </dgm:pt>
    <dgm:pt modelId="{8E670ADA-7AB8-4E19-AA9F-A4AB72247B92}" type="pres">
      <dgm:prSet presAssocID="{83132C4A-0D32-43D7-87DE-1F53AB8D5E46}" presName="node" presStyleLbl="node1" presStyleIdx="0" presStyleCnt="3" custScaleX="84065" custScaleY="55479">
        <dgm:presLayoutVars>
          <dgm:bulletEnabled val="1"/>
        </dgm:presLayoutVars>
      </dgm:prSet>
      <dgm:spPr/>
      <dgm:t>
        <a:bodyPr/>
        <a:lstStyle/>
        <a:p>
          <a:endParaRPr lang="es-ES"/>
        </a:p>
      </dgm:t>
    </dgm:pt>
    <dgm:pt modelId="{91FA2BA9-5C91-4965-A6AB-EC24830073C7}" type="pres">
      <dgm:prSet presAssocID="{83132C4A-0D32-43D7-87DE-1F53AB8D5E46}" presName="invisiNode" presStyleLbl="node1" presStyleIdx="0" presStyleCnt="3"/>
      <dgm:spPr/>
    </dgm:pt>
    <dgm:pt modelId="{834A0AE7-621E-483E-ABA7-6A8363753DA1}" type="pres">
      <dgm:prSet presAssocID="{83132C4A-0D32-43D7-87DE-1F53AB8D5E46}" presName="imagNode" presStyleLbl="fgImgPlace1" presStyleIdx="0" presStyleCnt="3" custScaleX="140531" custScaleY="137497"/>
      <dgm:spPr>
        <a:blipFill rotWithShape="0">
          <a:blip xmlns:r="http://schemas.openxmlformats.org/officeDocument/2006/relationships" r:embed="rId1"/>
          <a:stretch>
            <a:fillRect/>
          </a:stretch>
        </a:blipFill>
      </dgm:spPr>
    </dgm:pt>
    <dgm:pt modelId="{23F9491B-884E-4B51-8AF4-3B56824548AE}" type="pres">
      <dgm:prSet presAssocID="{1CFA21AD-AFEA-46AF-9627-F5F4D92AFE31}" presName="sibTrans" presStyleLbl="sibTrans2D1" presStyleIdx="0" presStyleCnt="0"/>
      <dgm:spPr/>
      <dgm:t>
        <a:bodyPr/>
        <a:lstStyle/>
        <a:p>
          <a:endParaRPr lang="es-ES"/>
        </a:p>
      </dgm:t>
    </dgm:pt>
    <dgm:pt modelId="{C2F0AE50-30F0-41D3-A8AA-DCD3E371A58E}" type="pres">
      <dgm:prSet presAssocID="{A28B6037-A9CA-4CC0-831A-966610012370}" presName="compNode" presStyleCnt="0"/>
      <dgm:spPr/>
    </dgm:pt>
    <dgm:pt modelId="{05253813-F69B-4B6B-A009-0C1153A0AB5B}" type="pres">
      <dgm:prSet presAssocID="{A28B6037-A9CA-4CC0-831A-966610012370}" presName="node" presStyleLbl="node1" presStyleIdx="1" presStyleCnt="3" custScaleX="76833" custScaleY="55479">
        <dgm:presLayoutVars>
          <dgm:bulletEnabled val="1"/>
        </dgm:presLayoutVars>
      </dgm:prSet>
      <dgm:spPr/>
      <dgm:t>
        <a:bodyPr/>
        <a:lstStyle/>
        <a:p>
          <a:endParaRPr lang="es-ES"/>
        </a:p>
      </dgm:t>
    </dgm:pt>
    <dgm:pt modelId="{C857599B-8188-4597-9B33-CFCA5125B22F}" type="pres">
      <dgm:prSet presAssocID="{A28B6037-A9CA-4CC0-831A-966610012370}" presName="invisiNode" presStyleLbl="node1" presStyleIdx="1" presStyleCnt="3"/>
      <dgm:spPr/>
    </dgm:pt>
    <dgm:pt modelId="{1C189386-3FDA-4805-8CD8-F2DA95CD722E}" type="pres">
      <dgm:prSet presAssocID="{A28B6037-A9CA-4CC0-831A-966610012370}" presName="imagNode" presStyleLbl="fgImgPlace1" presStyleIdx="1" presStyleCnt="3"/>
      <dgm:spPr/>
    </dgm:pt>
    <dgm:pt modelId="{6813886A-6AB6-44E1-A192-5035ED36CC60}" type="pres">
      <dgm:prSet presAssocID="{274C2F84-07A8-4CBC-AF6D-ABD586BEE5A3}" presName="sibTrans" presStyleLbl="sibTrans2D1" presStyleIdx="0" presStyleCnt="0"/>
      <dgm:spPr/>
      <dgm:t>
        <a:bodyPr/>
        <a:lstStyle/>
        <a:p>
          <a:endParaRPr lang="es-ES"/>
        </a:p>
      </dgm:t>
    </dgm:pt>
    <dgm:pt modelId="{D6DD2B14-AD64-431D-9A7E-96DBD9261082}" type="pres">
      <dgm:prSet presAssocID="{57459A0A-8575-4B63-9B1B-F00CB8AC4AF0}" presName="compNode" presStyleCnt="0"/>
      <dgm:spPr/>
    </dgm:pt>
    <dgm:pt modelId="{28BF653A-DA07-4EC3-94A4-4A3EB712BE5B}" type="pres">
      <dgm:prSet presAssocID="{57459A0A-8575-4B63-9B1B-F00CB8AC4AF0}" presName="node" presStyleLbl="node1" presStyleIdx="2" presStyleCnt="3" custScaleX="81421" custScaleY="54432">
        <dgm:presLayoutVars>
          <dgm:bulletEnabled val="1"/>
        </dgm:presLayoutVars>
      </dgm:prSet>
      <dgm:spPr/>
      <dgm:t>
        <a:bodyPr/>
        <a:lstStyle/>
        <a:p>
          <a:endParaRPr lang="es-ES"/>
        </a:p>
      </dgm:t>
    </dgm:pt>
    <dgm:pt modelId="{FB4CFAE4-2BE9-41C3-A532-DE9526E75642}" type="pres">
      <dgm:prSet presAssocID="{57459A0A-8575-4B63-9B1B-F00CB8AC4AF0}" presName="invisiNode" presStyleLbl="node1" presStyleIdx="2" presStyleCnt="3"/>
      <dgm:spPr/>
    </dgm:pt>
    <dgm:pt modelId="{96674D83-3EA2-4B77-8D97-6BF2E6E944D1}" type="pres">
      <dgm:prSet presAssocID="{57459A0A-8575-4B63-9B1B-F00CB8AC4AF0}" presName="imagNode" presStyleLbl="fgImgPlace1" presStyleIdx="2" presStyleCnt="3"/>
      <dgm:spPr/>
    </dgm:pt>
  </dgm:ptLst>
  <dgm:cxnLst>
    <dgm:cxn modelId="{F2733BEE-24D3-4C85-AEF7-6DB8C4F58A57}" srcId="{3AE62E3E-1573-4DBF-8EA1-C0459C3D6F1D}" destId="{57459A0A-8575-4B63-9B1B-F00CB8AC4AF0}" srcOrd="2" destOrd="0" parTransId="{E8CF14AA-7C67-4497-9370-F423137E2D8A}" sibTransId="{FDA50F24-62FF-49C0-B41A-9DF0C1CE4ED9}"/>
    <dgm:cxn modelId="{2FFC94E0-F87F-403A-9EAF-F0767F57B2FC}" type="presOf" srcId="{A28B6037-A9CA-4CC0-831A-966610012370}" destId="{05253813-F69B-4B6B-A009-0C1153A0AB5B}" srcOrd="0" destOrd="0" presId="urn:microsoft.com/office/officeart/2005/8/layout/pList2"/>
    <dgm:cxn modelId="{2EBE7F5C-A5D8-42F9-B91A-3544667981E0}" type="presOf" srcId="{274C2F84-07A8-4CBC-AF6D-ABD586BEE5A3}" destId="{6813886A-6AB6-44E1-A192-5035ED36CC60}" srcOrd="0" destOrd="0" presId="urn:microsoft.com/office/officeart/2005/8/layout/pList2"/>
    <dgm:cxn modelId="{81D8EFAA-5846-4CC0-8C71-37AB43CEFEA9}" type="presOf" srcId="{3AE62E3E-1573-4DBF-8EA1-C0459C3D6F1D}" destId="{9A9AE676-9064-4575-A0A4-CCD45A8432A4}" srcOrd="0" destOrd="0" presId="urn:microsoft.com/office/officeart/2005/8/layout/pList2"/>
    <dgm:cxn modelId="{84EDBCB0-36B9-4BA1-8457-EF10674F0E26}" type="presOf" srcId="{83132C4A-0D32-43D7-87DE-1F53AB8D5E46}" destId="{8E670ADA-7AB8-4E19-AA9F-A4AB72247B92}" srcOrd="0" destOrd="0" presId="urn:microsoft.com/office/officeart/2005/8/layout/pList2"/>
    <dgm:cxn modelId="{958116BC-9C06-4D64-9804-0328A813E042}" srcId="{3AE62E3E-1573-4DBF-8EA1-C0459C3D6F1D}" destId="{83132C4A-0D32-43D7-87DE-1F53AB8D5E46}" srcOrd="0" destOrd="0" parTransId="{9D841B04-D63B-4B5E-9F57-EAB8A43A115C}" sibTransId="{1CFA21AD-AFEA-46AF-9627-F5F4D92AFE31}"/>
    <dgm:cxn modelId="{187CE039-21D8-40D2-A442-07837A5D4306}" type="presOf" srcId="{1CFA21AD-AFEA-46AF-9627-F5F4D92AFE31}" destId="{23F9491B-884E-4B51-8AF4-3B56824548AE}" srcOrd="0" destOrd="0" presId="urn:microsoft.com/office/officeart/2005/8/layout/pList2"/>
    <dgm:cxn modelId="{C65EA224-4C18-40C9-8CB8-3ADF16795C3F}" srcId="{3AE62E3E-1573-4DBF-8EA1-C0459C3D6F1D}" destId="{A28B6037-A9CA-4CC0-831A-966610012370}" srcOrd="1" destOrd="0" parTransId="{1FDFBB01-6370-446D-A311-79F2FAEB4940}" sibTransId="{274C2F84-07A8-4CBC-AF6D-ABD586BEE5A3}"/>
    <dgm:cxn modelId="{C0126E5F-2322-4DE1-8849-8543866AD89B}" type="presOf" srcId="{57459A0A-8575-4B63-9B1B-F00CB8AC4AF0}" destId="{28BF653A-DA07-4EC3-94A4-4A3EB712BE5B}" srcOrd="0" destOrd="0" presId="urn:microsoft.com/office/officeart/2005/8/layout/pList2"/>
    <dgm:cxn modelId="{D5FB782B-D06F-4E78-AE61-4F8DDA6022ED}" type="presParOf" srcId="{9A9AE676-9064-4575-A0A4-CCD45A8432A4}" destId="{AB99935F-9523-487D-A44F-1FE93FF85FAA}" srcOrd="0" destOrd="0" presId="urn:microsoft.com/office/officeart/2005/8/layout/pList2"/>
    <dgm:cxn modelId="{F7E40E7C-2620-4CB1-95E8-F89A6CE91EB5}" type="presParOf" srcId="{9A9AE676-9064-4575-A0A4-CCD45A8432A4}" destId="{3FD81767-CC7E-48B7-9154-43E22874D610}" srcOrd="1" destOrd="0" presId="urn:microsoft.com/office/officeart/2005/8/layout/pList2"/>
    <dgm:cxn modelId="{9532C181-9EC3-40AF-804A-290B0F65943D}" type="presParOf" srcId="{3FD81767-CC7E-48B7-9154-43E22874D610}" destId="{01BF95D9-7D1B-45E7-BE12-CE0BCEF75634}" srcOrd="0" destOrd="0" presId="urn:microsoft.com/office/officeart/2005/8/layout/pList2"/>
    <dgm:cxn modelId="{ECFE329E-CD0F-4F7A-AFF5-FAF8D5EC6959}" type="presParOf" srcId="{01BF95D9-7D1B-45E7-BE12-CE0BCEF75634}" destId="{8E670ADA-7AB8-4E19-AA9F-A4AB72247B92}" srcOrd="0" destOrd="0" presId="urn:microsoft.com/office/officeart/2005/8/layout/pList2"/>
    <dgm:cxn modelId="{5133C0CA-242A-4174-A49B-448A84C20922}" type="presParOf" srcId="{01BF95D9-7D1B-45E7-BE12-CE0BCEF75634}" destId="{91FA2BA9-5C91-4965-A6AB-EC24830073C7}" srcOrd="1" destOrd="0" presId="urn:microsoft.com/office/officeart/2005/8/layout/pList2"/>
    <dgm:cxn modelId="{028B0DB2-4C86-42C6-85A7-95012405F1B2}" type="presParOf" srcId="{01BF95D9-7D1B-45E7-BE12-CE0BCEF75634}" destId="{834A0AE7-621E-483E-ABA7-6A8363753DA1}" srcOrd="2" destOrd="0" presId="urn:microsoft.com/office/officeart/2005/8/layout/pList2"/>
    <dgm:cxn modelId="{B6B9B342-E98E-48B7-910B-76EAF081BCB0}" type="presParOf" srcId="{3FD81767-CC7E-48B7-9154-43E22874D610}" destId="{23F9491B-884E-4B51-8AF4-3B56824548AE}" srcOrd="1" destOrd="0" presId="urn:microsoft.com/office/officeart/2005/8/layout/pList2"/>
    <dgm:cxn modelId="{52E4C3C6-93E1-4DA6-9D33-72F8318BA88D}" type="presParOf" srcId="{3FD81767-CC7E-48B7-9154-43E22874D610}" destId="{C2F0AE50-30F0-41D3-A8AA-DCD3E371A58E}" srcOrd="2" destOrd="0" presId="urn:microsoft.com/office/officeart/2005/8/layout/pList2"/>
    <dgm:cxn modelId="{00C8E176-34F3-4585-88B5-41A99D89085D}" type="presParOf" srcId="{C2F0AE50-30F0-41D3-A8AA-DCD3E371A58E}" destId="{05253813-F69B-4B6B-A009-0C1153A0AB5B}" srcOrd="0" destOrd="0" presId="urn:microsoft.com/office/officeart/2005/8/layout/pList2"/>
    <dgm:cxn modelId="{C6B6F2A0-2811-4706-A62F-72BB39BABF45}" type="presParOf" srcId="{C2F0AE50-30F0-41D3-A8AA-DCD3E371A58E}" destId="{C857599B-8188-4597-9B33-CFCA5125B22F}" srcOrd="1" destOrd="0" presId="urn:microsoft.com/office/officeart/2005/8/layout/pList2"/>
    <dgm:cxn modelId="{6EE3E459-7D8E-49F7-A323-BD2B1F0CB688}" type="presParOf" srcId="{C2F0AE50-30F0-41D3-A8AA-DCD3E371A58E}" destId="{1C189386-3FDA-4805-8CD8-F2DA95CD722E}" srcOrd="2" destOrd="0" presId="urn:microsoft.com/office/officeart/2005/8/layout/pList2"/>
    <dgm:cxn modelId="{73EC63A5-832F-4AB2-844E-1569810BABF4}" type="presParOf" srcId="{3FD81767-CC7E-48B7-9154-43E22874D610}" destId="{6813886A-6AB6-44E1-A192-5035ED36CC60}" srcOrd="3" destOrd="0" presId="urn:microsoft.com/office/officeart/2005/8/layout/pList2"/>
    <dgm:cxn modelId="{3586E56C-F6C9-4884-874E-05B9F9358557}" type="presParOf" srcId="{3FD81767-CC7E-48B7-9154-43E22874D610}" destId="{D6DD2B14-AD64-431D-9A7E-96DBD9261082}" srcOrd="4" destOrd="0" presId="urn:microsoft.com/office/officeart/2005/8/layout/pList2"/>
    <dgm:cxn modelId="{EA9D9A29-1A2E-457D-893B-C15AC213FA30}" type="presParOf" srcId="{D6DD2B14-AD64-431D-9A7E-96DBD9261082}" destId="{28BF653A-DA07-4EC3-94A4-4A3EB712BE5B}" srcOrd="0" destOrd="0" presId="urn:microsoft.com/office/officeart/2005/8/layout/pList2"/>
    <dgm:cxn modelId="{3AD499AB-CAE3-42D1-81F0-799567C8F1B2}" type="presParOf" srcId="{D6DD2B14-AD64-431D-9A7E-96DBD9261082}" destId="{FB4CFAE4-2BE9-41C3-A532-DE9526E75642}" srcOrd="1" destOrd="0" presId="urn:microsoft.com/office/officeart/2005/8/layout/pList2"/>
    <dgm:cxn modelId="{CE78E40C-1409-4386-B831-326540FEF2B7}" type="presParOf" srcId="{D6DD2B14-AD64-431D-9A7E-96DBD9261082}" destId="{96674D83-3EA2-4B77-8D97-6BF2E6E944D1}" srcOrd="2" destOrd="0" presId="urn:microsoft.com/office/officeart/2005/8/layout/p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3D72F9-F615-4D09-8E91-4F880C26C6D4}" type="doc">
      <dgm:prSet loTypeId="urn:microsoft.com/office/officeart/2005/8/layout/matrix1" loCatId="matrix" qsTypeId="urn:microsoft.com/office/officeart/2005/8/quickstyle/3d3" qsCatId="3D" csTypeId="urn:microsoft.com/office/officeart/2005/8/colors/colorful2" csCatId="colorful" phldr="1"/>
      <dgm:spPr/>
      <dgm:t>
        <a:bodyPr/>
        <a:lstStyle/>
        <a:p>
          <a:endParaRPr lang="es-ES"/>
        </a:p>
      </dgm:t>
    </dgm:pt>
    <dgm:pt modelId="{23A0CA84-E44B-492A-9FCE-7A1CCCCEAD58}">
      <dgm:prSet custT="1"/>
      <dgm:spPr/>
      <dgm:t>
        <a:bodyPr/>
        <a:lstStyle/>
        <a:p>
          <a:pPr rtl="0"/>
          <a:r>
            <a:rPr lang="es-ES" sz="2000" b="1" dirty="0" smtClean="0"/>
            <a:t>Estación </a:t>
          </a:r>
        </a:p>
        <a:p>
          <a:pPr rtl="0"/>
          <a:r>
            <a:rPr lang="es-ES" sz="2000" b="1" dirty="0" smtClean="0"/>
            <a:t>¨LA TOLA¨</a:t>
          </a:r>
          <a:endParaRPr lang="es-ES" sz="2000" b="1" dirty="0"/>
        </a:p>
      </dgm:t>
    </dgm:pt>
    <dgm:pt modelId="{3BDBEA04-A0CD-46E1-87A2-F384A161304C}" type="parTrans" cxnId="{142589BC-09DD-4570-8599-72B36A5C8E2A}">
      <dgm:prSet/>
      <dgm:spPr/>
      <dgm:t>
        <a:bodyPr/>
        <a:lstStyle/>
        <a:p>
          <a:endParaRPr lang="es-ES"/>
        </a:p>
      </dgm:t>
    </dgm:pt>
    <dgm:pt modelId="{12845CF6-C1BA-477D-BD98-37288668FCEC}" type="sibTrans" cxnId="{142589BC-09DD-4570-8599-72B36A5C8E2A}">
      <dgm:prSet/>
      <dgm:spPr/>
      <dgm:t>
        <a:bodyPr/>
        <a:lstStyle/>
        <a:p>
          <a:endParaRPr lang="es-ES"/>
        </a:p>
      </dgm:t>
    </dgm:pt>
    <dgm:pt modelId="{D7D9AA1D-708C-4093-AC27-4AFCD18B14A5}">
      <dgm:prSet/>
      <dgm:spPr/>
      <dgm:t>
        <a:bodyPr/>
        <a:lstStyle/>
        <a:p>
          <a:endParaRPr lang="es-ES"/>
        </a:p>
      </dgm:t>
    </dgm:pt>
    <dgm:pt modelId="{90FF7B74-75F8-41F9-9492-4A70F0EB74FB}" type="parTrans" cxnId="{3166759E-8EC7-4F11-86C9-4A6D2DCD5A92}">
      <dgm:prSet/>
      <dgm:spPr/>
      <dgm:t>
        <a:bodyPr/>
        <a:lstStyle/>
        <a:p>
          <a:endParaRPr lang="es-ES"/>
        </a:p>
      </dgm:t>
    </dgm:pt>
    <dgm:pt modelId="{220BAB12-9C3F-4C96-8FE1-53FBD723F7F8}" type="sibTrans" cxnId="{3166759E-8EC7-4F11-86C9-4A6D2DCD5A92}">
      <dgm:prSet/>
      <dgm:spPr/>
      <dgm:t>
        <a:bodyPr/>
        <a:lstStyle/>
        <a:p>
          <a:endParaRPr lang="es-ES"/>
        </a:p>
      </dgm:t>
    </dgm:pt>
    <dgm:pt modelId="{B8562F9E-8580-4601-BD19-62BC142A9168}">
      <dgm:prSet/>
      <dgm:spPr/>
      <dgm:t>
        <a:bodyPr/>
        <a:lstStyle/>
        <a:p>
          <a:endParaRPr lang="es-ES"/>
        </a:p>
      </dgm:t>
    </dgm:pt>
    <dgm:pt modelId="{C400182D-AFCC-4FEA-9207-D6E38FF06BE3}" type="parTrans" cxnId="{A27DE154-E411-41B2-B35E-2D0D2ACDFD17}">
      <dgm:prSet/>
      <dgm:spPr/>
      <dgm:t>
        <a:bodyPr/>
        <a:lstStyle/>
        <a:p>
          <a:endParaRPr lang="es-ES"/>
        </a:p>
      </dgm:t>
    </dgm:pt>
    <dgm:pt modelId="{22242AF0-B4DA-422A-8EDE-CDCFE6C4AF1D}" type="sibTrans" cxnId="{A27DE154-E411-41B2-B35E-2D0D2ACDFD17}">
      <dgm:prSet/>
      <dgm:spPr/>
      <dgm:t>
        <a:bodyPr/>
        <a:lstStyle/>
        <a:p>
          <a:endParaRPr lang="es-ES"/>
        </a:p>
      </dgm:t>
    </dgm:pt>
    <dgm:pt modelId="{DD7D426F-C1F5-4C75-B065-32DA88DC992C}">
      <dgm:prSet/>
      <dgm:spPr/>
      <dgm:t>
        <a:bodyPr/>
        <a:lstStyle/>
        <a:p>
          <a:endParaRPr lang="es-ES"/>
        </a:p>
      </dgm:t>
    </dgm:pt>
    <dgm:pt modelId="{1E0A2F93-A21B-4666-9859-8068CE43245C}" type="parTrans" cxnId="{38655F2E-FE04-433A-B281-127D84D3BC22}">
      <dgm:prSet/>
      <dgm:spPr/>
      <dgm:t>
        <a:bodyPr/>
        <a:lstStyle/>
        <a:p>
          <a:endParaRPr lang="es-ES"/>
        </a:p>
      </dgm:t>
    </dgm:pt>
    <dgm:pt modelId="{59CD30E8-7E6B-4A78-8F1B-34636D592B98}" type="sibTrans" cxnId="{38655F2E-FE04-433A-B281-127D84D3BC22}">
      <dgm:prSet/>
      <dgm:spPr/>
      <dgm:t>
        <a:bodyPr/>
        <a:lstStyle/>
        <a:p>
          <a:endParaRPr lang="es-ES"/>
        </a:p>
      </dgm:t>
    </dgm:pt>
    <dgm:pt modelId="{97DDC886-4BE5-4DAF-B446-69D4A139111C}">
      <dgm:prSet/>
      <dgm:spPr/>
      <dgm:t>
        <a:bodyPr/>
        <a:lstStyle/>
        <a:p>
          <a:pPr rtl="0"/>
          <a:endParaRPr lang="es-ES" dirty="0"/>
        </a:p>
      </dgm:t>
    </dgm:pt>
    <dgm:pt modelId="{B1F8A36F-1F78-40B8-9CAF-C5CA1C4286DF}" type="parTrans" cxnId="{2D27437F-61A0-4D26-8701-CE9D27D835FC}">
      <dgm:prSet/>
      <dgm:spPr/>
      <dgm:t>
        <a:bodyPr/>
        <a:lstStyle/>
        <a:p>
          <a:endParaRPr lang="es-ES"/>
        </a:p>
      </dgm:t>
    </dgm:pt>
    <dgm:pt modelId="{CE7F601B-0C11-4BD8-866D-8C5349857254}" type="sibTrans" cxnId="{2D27437F-61A0-4D26-8701-CE9D27D835FC}">
      <dgm:prSet/>
      <dgm:spPr/>
      <dgm:t>
        <a:bodyPr/>
        <a:lstStyle/>
        <a:p>
          <a:endParaRPr lang="es-ES"/>
        </a:p>
      </dgm:t>
    </dgm:pt>
    <dgm:pt modelId="{D5775771-038D-4656-B29B-C1025F2DCB5C}">
      <dgm:prSet/>
      <dgm:spPr/>
      <dgm:t>
        <a:bodyPr/>
        <a:lstStyle/>
        <a:p>
          <a:pPr rtl="0"/>
          <a:endParaRPr lang="es-ES" dirty="0"/>
        </a:p>
      </dgm:t>
    </dgm:pt>
    <dgm:pt modelId="{B8EF3B6C-083B-4B8C-BF71-19CFB458C638}" type="parTrans" cxnId="{7635EC9C-CB83-4A93-9CF9-C02AA1FBBA88}">
      <dgm:prSet/>
      <dgm:spPr/>
      <dgm:t>
        <a:bodyPr/>
        <a:lstStyle/>
        <a:p>
          <a:endParaRPr lang="es-ES"/>
        </a:p>
      </dgm:t>
    </dgm:pt>
    <dgm:pt modelId="{06043815-52BA-491F-964B-B155CBF99951}" type="sibTrans" cxnId="{7635EC9C-CB83-4A93-9CF9-C02AA1FBBA88}">
      <dgm:prSet/>
      <dgm:spPr/>
      <dgm:t>
        <a:bodyPr/>
        <a:lstStyle/>
        <a:p>
          <a:endParaRPr lang="es-ES"/>
        </a:p>
      </dgm:t>
    </dgm:pt>
    <dgm:pt modelId="{DF8FB2C1-DC13-4C5C-89A2-C940ACD826F9}">
      <dgm:prSet/>
      <dgm:spPr/>
      <dgm:t>
        <a:bodyPr/>
        <a:lstStyle/>
        <a:p>
          <a:pPr rtl="0"/>
          <a:endParaRPr lang="es-ES" dirty="0"/>
        </a:p>
      </dgm:t>
    </dgm:pt>
    <dgm:pt modelId="{5EFADF05-F0AC-4E5A-8136-02365844EE97}" type="parTrans" cxnId="{539C3078-CA60-458E-B5D7-B068A18EE9AB}">
      <dgm:prSet/>
      <dgm:spPr/>
      <dgm:t>
        <a:bodyPr/>
        <a:lstStyle/>
        <a:p>
          <a:endParaRPr lang="es-ES"/>
        </a:p>
      </dgm:t>
    </dgm:pt>
    <dgm:pt modelId="{E9AB0412-9AF7-4771-AEB9-79450D711711}" type="sibTrans" cxnId="{539C3078-CA60-458E-B5D7-B068A18EE9AB}">
      <dgm:prSet/>
      <dgm:spPr/>
      <dgm:t>
        <a:bodyPr/>
        <a:lstStyle/>
        <a:p>
          <a:endParaRPr lang="es-ES"/>
        </a:p>
      </dgm:t>
    </dgm:pt>
    <dgm:pt modelId="{B39EA9D2-7F62-4996-B03E-E1C36A98FC52}">
      <dgm:prSet/>
      <dgm:spPr/>
      <dgm:t>
        <a:bodyPr/>
        <a:lstStyle/>
        <a:p>
          <a:pPr rtl="0"/>
          <a:endParaRPr lang="es-ES" dirty="0"/>
        </a:p>
      </dgm:t>
    </dgm:pt>
    <dgm:pt modelId="{8247C06E-97CD-49DA-A83D-1905150EBA8B}" type="parTrans" cxnId="{567F5E7B-5417-4D8A-A0AA-1C8ABA97DFB2}">
      <dgm:prSet/>
      <dgm:spPr/>
      <dgm:t>
        <a:bodyPr/>
        <a:lstStyle/>
        <a:p>
          <a:endParaRPr lang="es-ES"/>
        </a:p>
      </dgm:t>
    </dgm:pt>
    <dgm:pt modelId="{0C430AD0-7C1C-419F-97D9-FAF87F1C60C7}" type="sibTrans" cxnId="{567F5E7B-5417-4D8A-A0AA-1C8ABA97DFB2}">
      <dgm:prSet/>
      <dgm:spPr/>
      <dgm:t>
        <a:bodyPr/>
        <a:lstStyle/>
        <a:p>
          <a:endParaRPr lang="es-ES"/>
        </a:p>
      </dgm:t>
    </dgm:pt>
    <dgm:pt modelId="{79597D0F-98C6-49F0-A1D1-C9A9BE93E64B}">
      <dgm:prSet/>
      <dgm:spPr/>
      <dgm:t>
        <a:bodyPr/>
        <a:lstStyle/>
        <a:p>
          <a:r>
            <a:rPr lang="es-ES" dirty="0" smtClean="0"/>
            <a:t>TEMPERATURA</a:t>
          </a:r>
        </a:p>
        <a:p>
          <a:endParaRPr lang="es-ES" dirty="0"/>
        </a:p>
      </dgm:t>
    </dgm:pt>
    <dgm:pt modelId="{D2FBD554-B6AE-4D5D-A736-20739102BD05}" type="parTrans" cxnId="{690917F3-5DD0-4DD9-BD3E-A649373DB5C0}">
      <dgm:prSet/>
      <dgm:spPr/>
      <dgm:t>
        <a:bodyPr/>
        <a:lstStyle/>
        <a:p>
          <a:endParaRPr lang="es-ES"/>
        </a:p>
      </dgm:t>
    </dgm:pt>
    <dgm:pt modelId="{02FB706B-9BA1-478F-994E-F0BD26DDBD8B}" type="sibTrans" cxnId="{690917F3-5DD0-4DD9-BD3E-A649373DB5C0}">
      <dgm:prSet/>
      <dgm:spPr/>
      <dgm:t>
        <a:bodyPr/>
        <a:lstStyle/>
        <a:p>
          <a:endParaRPr lang="es-ES"/>
        </a:p>
      </dgm:t>
    </dgm:pt>
    <dgm:pt modelId="{95D12B31-6ED0-4711-8D28-B876494C708E}">
      <dgm:prSet/>
      <dgm:spPr/>
      <dgm:t>
        <a:bodyPr/>
        <a:lstStyle/>
        <a:p>
          <a:r>
            <a:rPr lang="es-ES" dirty="0" smtClean="0"/>
            <a:t>PRECIPITACIÓN </a:t>
          </a:r>
        </a:p>
        <a:p>
          <a:endParaRPr lang="es-ES" dirty="0"/>
        </a:p>
      </dgm:t>
    </dgm:pt>
    <dgm:pt modelId="{B40C6EFB-26D4-474C-95C6-AB5D1EF0F132}" type="parTrans" cxnId="{3F7965A5-4BBC-44DC-8288-7FBE33028C0B}">
      <dgm:prSet/>
      <dgm:spPr/>
      <dgm:t>
        <a:bodyPr/>
        <a:lstStyle/>
        <a:p>
          <a:endParaRPr lang="es-ES"/>
        </a:p>
      </dgm:t>
    </dgm:pt>
    <dgm:pt modelId="{CCA55159-2156-4EFB-A1B6-AE2BFE9EB0C2}" type="sibTrans" cxnId="{3F7965A5-4BBC-44DC-8288-7FBE33028C0B}">
      <dgm:prSet/>
      <dgm:spPr/>
      <dgm:t>
        <a:bodyPr/>
        <a:lstStyle/>
        <a:p>
          <a:endParaRPr lang="es-ES"/>
        </a:p>
      </dgm:t>
    </dgm:pt>
    <dgm:pt modelId="{713C848E-5696-4546-B493-4F7BA959DEFF}">
      <dgm:prSet/>
      <dgm:spPr>
        <a:solidFill>
          <a:srgbClr val="7030A0"/>
        </a:solidFill>
      </dgm:spPr>
      <dgm:t>
        <a:bodyPr/>
        <a:lstStyle/>
        <a:p>
          <a:r>
            <a:rPr lang="es-ES" dirty="0" smtClean="0"/>
            <a:t>HUMEDAD RELATIVA</a:t>
          </a:r>
          <a:endParaRPr lang="es-ES" dirty="0"/>
        </a:p>
      </dgm:t>
    </dgm:pt>
    <dgm:pt modelId="{E8B344CC-56FC-41F4-9B53-B2535A5B233D}" type="parTrans" cxnId="{A3CD1677-BBF7-47C4-97D5-9EC2451365F2}">
      <dgm:prSet/>
      <dgm:spPr/>
      <dgm:t>
        <a:bodyPr/>
        <a:lstStyle/>
        <a:p>
          <a:endParaRPr lang="es-ES"/>
        </a:p>
      </dgm:t>
    </dgm:pt>
    <dgm:pt modelId="{BB0F79EE-B42E-4F15-969C-E6A426EE4C05}" type="sibTrans" cxnId="{A3CD1677-BBF7-47C4-97D5-9EC2451365F2}">
      <dgm:prSet/>
      <dgm:spPr/>
      <dgm:t>
        <a:bodyPr/>
        <a:lstStyle/>
        <a:p>
          <a:endParaRPr lang="es-ES"/>
        </a:p>
      </dgm:t>
    </dgm:pt>
    <dgm:pt modelId="{3E2F16F6-02E8-4895-9F1B-8E1D6BC67FC4}">
      <dgm:prSet/>
      <dgm:spPr/>
      <dgm:t>
        <a:bodyPr/>
        <a:lstStyle/>
        <a:p>
          <a:r>
            <a:rPr lang="es-ES" dirty="0" smtClean="0"/>
            <a:t>VELOCIDAD DE LOS </a:t>
          </a:r>
          <a:r>
            <a:rPr lang="es-ES" dirty="0" smtClean="0"/>
            <a:t>VIENTOS</a:t>
          </a:r>
          <a:endParaRPr lang="es-ES" dirty="0"/>
        </a:p>
      </dgm:t>
    </dgm:pt>
    <dgm:pt modelId="{DF426FE3-D730-4A56-9EBE-E46D3B5632C5}" type="parTrans" cxnId="{8E00877B-08FD-4623-8794-661005713F37}">
      <dgm:prSet/>
      <dgm:spPr/>
      <dgm:t>
        <a:bodyPr/>
        <a:lstStyle/>
        <a:p>
          <a:endParaRPr lang="es-ES"/>
        </a:p>
      </dgm:t>
    </dgm:pt>
    <dgm:pt modelId="{46EA85BB-1B21-460E-B2FE-E976C66103D1}" type="sibTrans" cxnId="{8E00877B-08FD-4623-8794-661005713F37}">
      <dgm:prSet/>
      <dgm:spPr/>
      <dgm:t>
        <a:bodyPr/>
        <a:lstStyle/>
        <a:p>
          <a:endParaRPr lang="es-ES"/>
        </a:p>
      </dgm:t>
    </dgm:pt>
    <dgm:pt modelId="{61088870-C5A4-4A8A-9BF2-7B6D54430C7F}" type="pres">
      <dgm:prSet presAssocID="{693D72F9-F615-4D09-8E91-4F880C26C6D4}" presName="diagram" presStyleCnt="0">
        <dgm:presLayoutVars>
          <dgm:chMax val="1"/>
          <dgm:dir/>
          <dgm:animLvl val="ctr"/>
          <dgm:resizeHandles val="exact"/>
        </dgm:presLayoutVars>
      </dgm:prSet>
      <dgm:spPr/>
      <dgm:t>
        <a:bodyPr/>
        <a:lstStyle/>
        <a:p>
          <a:endParaRPr lang="es-ES"/>
        </a:p>
      </dgm:t>
    </dgm:pt>
    <dgm:pt modelId="{4B8F4D5D-A861-4FBC-9D9C-CFD50A186904}" type="pres">
      <dgm:prSet presAssocID="{693D72F9-F615-4D09-8E91-4F880C26C6D4}" presName="matrix" presStyleCnt="0"/>
      <dgm:spPr/>
    </dgm:pt>
    <dgm:pt modelId="{EE90595B-959A-406E-BDB4-95EDE46C5DE0}" type="pres">
      <dgm:prSet presAssocID="{693D72F9-F615-4D09-8E91-4F880C26C6D4}" presName="tile1" presStyleLbl="node1" presStyleIdx="0" presStyleCnt="4"/>
      <dgm:spPr/>
      <dgm:t>
        <a:bodyPr/>
        <a:lstStyle/>
        <a:p>
          <a:endParaRPr lang="es-ES"/>
        </a:p>
      </dgm:t>
    </dgm:pt>
    <dgm:pt modelId="{E9CC3C6B-96BE-49D1-97AD-90413CAB695D}" type="pres">
      <dgm:prSet presAssocID="{693D72F9-F615-4D09-8E91-4F880C26C6D4}" presName="tile1text" presStyleLbl="node1" presStyleIdx="0" presStyleCnt="4">
        <dgm:presLayoutVars>
          <dgm:chMax val="0"/>
          <dgm:chPref val="0"/>
          <dgm:bulletEnabled val="1"/>
        </dgm:presLayoutVars>
      </dgm:prSet>
      <dgm:spPr/>
      <dgm:t>
        <a:bodyPr/>
        <a:lstStyle/>
        <a:p>
          <a:endParaRPr lang="es-ES"/>
        </a:p>
      </dgm:t>
    </dgm:pt>
    <dgm:pt modelId="{9AF285AC-FA94-46A9-BE53-EAE8BE6DF8BC}" type="pres">
      <dgm:prSet presAssocID="{693D72F9-F615-4D09-8E91-4F880C26C6D4}" presName="tile2" presStyleLbl="node1" presStyleIdx="1" presStyleCnt="4"/>
      <dgm:spPr/>
      <dgm:t>
        <a:bodyPr/>
        <a:lstStyle/>
        <a:p>
          <a:endParaRPr lang="es-ES"/>
        </a:p>
      </dgm:t>
    </dgm:pt>
    <dgm:pt modelId="{A936B266-4180-4720-A624-0F80AB9918FB}" type="pres">
      <dgm:prSet presAssocID="{693D72F9-F615-4D09-8E91-4F880C26C6D4}" presName="tile2text" presStyleLbl="node1" presStyleIdx="1" presStyleCnt="4">
        <dgm:presLayoutVars>
          <dgm:chMax val="0"/>
          <dgm:chPref val="0"/>
          <dgm:bulletEnabled val="1"/>
        </dgm:presLayoutVars>
      </dgm:prSet>
      <dgm:spPr/>
      <dgm:t>
        <a:bodyPr/>
        <a:lstStyle/>
        <a:p>
          <a:endParaRPr lang="es-ES"/>
        </a:p>
      </dgm:t>
    </dgm:pt>
    <dgm:pt modelId="{3B1673ED-8B7B-4E78-9792-499B326DB704}" type="pres">
      <dgm:prSet presAssocID="{693D72F9-F615-4D09-8E91-4F880C26C6D4}" presName="tile3" presStyleLbl="node1" presStyleIdx="2" presStyleCnt="4" custLinFactNeighborX="-786" custLinFactNeighborY="65"/>
      <dgm:spPr/>
      <dgm:t>
        <a:bodyPr/>
        <a:lstStyle/>
        <a:p>
          <a:endParaRPr lang="es-ES"/>
        </a:p>
      </dgm:t>
    </dgm:pt>
    <dgm:pt modelId="{6C8F7D2D-D4FF-4D87-82B1-50838F6E7903}" type="pres">
      <dgm:prSet presAssocID="{693D72F9-F615-4D09-8E91-4F880C26C6D4}" presName="tile3text" presStyleLbl="node1" presStyleIdx="2" presStyleCnt="4">
        <dgm:presLayoutVars>
          <dgm:chMax val="0"/>
          <dgm:chPref val="0"/>
          <dgm:bulletEnabled val="1"/>
        </dgm:presLayoutVars>
      </dgm:prSet>
      <dgm:spPr/>
      <dgm:t>
        <a:bodyPr/>
        <a:lstStyle/>
        <a:p>
          <a:endParaRPr lang="es-ES"/>
        </a:p>
      </dgm:t>
    </dgm:pt>
    <dgm:pt modelId="{693DCB12-CBB4-4864-95CA-890F4131FDD5}" type="pres">
      <dgm:prSet presAssocID="{693D72F9-F615-4D09-8E91-4F880C26C6D4}" presName="tile4" presStyleLbl="node1" presStyleIdx="3" presStyleCnt="4"/>
      <dgm:spPr/>
      <dgm:t>
        <a:bodyPr/>
        <a:lstStyle/>
        <a:p>
          <a:endParaRPr lang="es-ES"/>
        </a:p>
      </dgm:t>
    </dgm:pt>
    <dgm:pt modelId="{30AE191B-EEDC-47DD-8CA4-9A51FC959071}" type="pres">
      <dgm:prSet presAssocID="{693D72F9-F615-4D09-8E91-4F880C26C6D4}" presName="tile4text" presStyleLbl="node1" presStyleIdx="3" presStyleCnt="4">
        <dgm:presLayoutVars>
          <dgm:chMax val="0"/>
          <dgm:chPref val="0"/>
          <dgm:bulletEnabled val="1"/>
        </dgm:presLayoutVars>
      </dgm:prSet>
      <dgm:spPr/>
      <dgm:t>
        <a:bodyPr/>
        <a:lstStyle/>
        <a:p>
          <a:endParaRPr lang="es-ES"/>
        </a:p>
      </dgm:t>
    </dgm:pt>
    <dgm:pt modelId="{04A06B28-C7F7-4115-A653-62CA51450A1B}" type="pres">
      <dgm:prSet presAssocID="{693D72F9-F615-4D09-8E91-4F880C26C6D4}" presName="centerTile" presStyleLbl="fgShp" presStyleIdx="0" presStyleCnt="1">
        <dgm:presLayoutVars>
          <dgm:chMax val="0"/>
          <dgm:chPref val="0"/>
        </dgm:presLayoutVars>
      </dgm:prSet>
      <dgm:spPr/>
      <dgm:t>
        <a:bodyPr/>
        <a:lstStyle/>
        <a:p>
          <a:endParaRPr lang="es-ES"/>
        </a:p>
      </dgm:t>
    </dgm:pt>
  </dgm:ptLst>
  <dgm:cxnLst>
    <dgm:cxn modelId="{26E1D34F-A7C0-4322-8C5A-9B13A086D55E}" type="presOf" srcId="{79597D0F-98C6-49F0-A1D1-C9A9BE93E64B}" destId="{EE90595B-959A-406E-BDB4-95EDE46C5DE0}" srcOrd="0" destOrd="0" presId="urn:microsoft.com/office/officeart/2005/8/layout/matrix1"/>
    <dgm:cxn modelId="{A27DE154-E411-41B2-B35E-2D0D2ACDFD17}" srcId="{693D72F9-F615-4D09-8E91-4F880C26C6D4}" destId="{B8562F9E-8580-4601-BD19-62BC142A9168}" srcOrd="3" destOrd="0" parTransId="{C400182D-AFCC-4FEA-9207-D6E38FF06BE3}" sibTransId="{22242AF0-B4DA-422A-8EDE-CDCFE6C4AF1D}"/>
    <dgm:cxn modelId="{142589BC-09DD-4570-8599-72B36A5C8E2A}" srcId="{693D72F9-F615-4D09-8E91-4F880C26C6D4}" destId="{23A0CA84-E44B-492A-9FCE-7A1CCCCEAD58}" srcOrd="0" destOrd="0" parTransId="{3BDBEA04-A0CD-46E1-87A2-F384A161304C}" sibTransId="{12845CF6-C1BA-477D-BD98-37288668FCEC}"/>
    <dgm:cxn modelId="{2D27437F-61A0-4D26-8701-CE9D27D835FC}" srcId="{693D72F9-F615-4D09-8E91-4F880C26C6D4}" destId="{97DDC886-4BE5-4DAF-B446-69D4A139111C}" srcOrd="5" destOrd="0" parTransId="{B1F8A36F-1F78-40B8-9CAF-C5CA1C4286DF}" sibTransId="{CE7F601B-0C11-4BD8-866D-8C5349857254}"/>
    <dgm:cxn modelId="{05321625-3948-4613-A3C5-331699DC4639}" type="presOf" srcId="{3E2F16F6-02E8-4895-9F1B-8E1D6BC67FC4}" destId="{30AE191B-EEDC-47DD-8CA4-9A51FC959071}" srcOrd="1" destOrd="0" presId="urn:microsoft.com/office/officeart/2005/8/layout/matrix1"/>
    <dgm:cxn modelId="{567F5E7B-5417-4D8A-A0AA-1C8ABA97DFB2}" srcId="{693D72F9-F615-4D09-8E91-4F880C26C6D4}" destId="{B39EA9D2-7F62-4996-B03E-E1C36A98FC52}" srcOrd="1" destOrd="0" parTransId="{8247C06E-97CD-49DA-A83D-1905150EBA8B}" sibTransId="{0C430AD0-7C1C-419F-97D9-FAF87F1C60C7}"/>
    <dgm:cxn modelId="{402407C3-2B63-4B5B-AD0A-88D129BC02B3}" type="presOf" srcId="{95D12B31-6ED0-4711-8D28-B876494C708E}" destId="{9AF285AC-FA94-46A9-BE53-EAE8BE6DF8BC}" srcOrd="0" destOrd="0" presId="urn:microsoft.com/office/officeart/2005/8/layout/matrix1"/>
    <dgm:cxn modelId="{7A10EF88-5C3F-4B18-AD9C-00E13FD0E45B}" type="presOf" srcId="{713C848E-5696-4546-B493-4F7BA959DEFF}" destId="{6C8F7D2D-D4FF-4D87-82B1-50838F6E7903}" srcOrd="1" destOrd="0" presId="urn:microsoft.com/office/officeart/2005/8/layout/matrix1"/>
    <dgm:cxn modelId="{3166759E-8EC7-4F11-86C9-4A6D2DCD5A92}" srcId="{693D72F9-F615-4D09-8E91-4F880C26C6D4}" destId="{D7D9AA1D-708C-4093-AC27-4AFCD18B14A5}" srcOrd="2" destOrd="0" parTransId="{90FF7B74-75F8-41F9-9492-4A70F0EB74FB}" sibTransId="{220BAB12-9C3F-4C96-8FE1-53FBD723F7F8}"/>
    <dgm:cxn modelId="{8E00877B-08FD-4623-8794-661005713F37}" srcId="{23A0CA84-E44B-492A-9FCE-7A1CCCCEAD58}" destId="{3E2F16F6-02E8-4895-9F1B-8E1D6BC67FC4}" srcOrd="3" destOrd="0" parTransId="{DF426FE3-D730-4A56-9EBE-E46D3B5632C5}" sibTransId="{46EA85BB-1B21-460E-B2FE-E976C66103D1}"/>
    <dgm:cxn modelId="{3F7965A5-4BBC-44DC-8288-7FBE33028C0B}" srcId="{23A0CA84-E44B-492A-9FCE-7A1CCCCEAD58}" destId="{95D12B31-6ED0-4711-8D28-B876494C708E}" srcOrd="1" destOrd="0" parTransId="{B40C6EFB-26D4-474C-95C6-AB5D1EF0F132}" sibTransId="{CCA55159-2156-4EFB-A1B6-AE2BFE9EB0C2}"/>
    <dgm:cxn modelId="{690917F3-5DD0-4DD9-BD3E-A649373DB5C0}" srcId="{23A0CA84-E44B-492A-9FCE-7A1CCCCEAD58}" destId="{79597D0F-98C6-49F0-A1D1-C9A9BE93E64B}" srcOrd="0" destOrd="0" parTransId="{D2FBD554-B6AE-4D5D-A736-20739102BD05}" sibTransId="{02FB706B-9BA1-478F-994E-F0BD26DDBD8B}"/>
    <dgm:cxn modelId="{38655F2E-FE04-433A-B281-127D84D3BC22}" srcId="{693D72F9-F615-4D09-8E91-4F880C26C6D4}" destId="{DD7D426F-C1F5-4C75-B065-32DA88DC992C}" srcOrd="4" destOrd="0" parTransId="{1E0A2F93-A21B-4666-9859-8068CE43245C}" sibTransId="{59CD30E8-7E6B-4A78-8F1B-34636D592B98}"/>
    <dgm:cxn modelId="{365628CA-9CBF-47E4-8CA3-EEAA5462F4AC}" type="presOf" srcId="{713C848E-5696-4546-B493-4F7BA959DEFF}" destId="{3B1673ED-8B7B-4E78-9792-499B326DB704}" srcOrd="0" destOrd="0" presId="urn:microsoft.com/office/officeart/2005/8/layout/matrix1"/>
    <dgm:cxn modelId="{539C3078-CA60-458E-B5D7-B068A18EE9AB}" srcId="{693D72F9-F615-4D09-8E91-4F880C26C6D4}" destId="{DF8FB2C1-DC13-4C5C-89A2-C940ACD826F9}" srcOrd="7" destOrd="0" parTransId="{5EFADF05-F0AC-4E5A-8136-02365844EE97}" sibTransId="{E9AB0412-9AF7-4771-AEB9-79450D711711}"/>
    <dgm:cxn modelId="{AA9DDE31-14BA-4359-B0B6-749E0E29FDC2}" type="presOf" srcId="{693D72F9-F615-4D09-8E91-4F880C26C6D4}" destId="{61088870-C5A4-4A8A-9BF2-7B6D54430C7F}" srcOrd="0" destOrd="0" presId="urn:microsoft.com/office/officeart/2005/8/layout/matrix1"/>
    <dgm:cxn modelId="{708B5181-5CDF-40E8-AE9D-010D1A09D2DC}" type="presOf" srcId="{3E2F16F6-02E8-4895-9F1B-8E1D6BC67FC4}" destId="{693DCB12-CBB4-4864-95CA-890F4131FDD5}" srcOrd="0" destOrd="0" presId="urn:microsoft.com/office/officeart/2005/8/layout/matrix1"/>
    <dgm:cxn modelId="{AF68958B-0E85-4D62-8CE5-452B8425962D}" type="presOf" srcId="{79597D0F-98C6-49F0-A1D1-C9A9BE93E64B}" destId="{E9CC3C6B-96BE-49D1-97AD-90413CAB695D}" srcOrd="1" destOrd="0" presId="urn:microsoft.com/office/officeart/2005/8/layout/matrix1"/>
    <dgm:cxn modelId="{7635EC9C-CB83-4A93-9CF9-C02AA1FBBA88}" srcId="{693D72F9-F615-4D09-8E91-4F880C26C6D4}" destId="{D5775771-038D-4656-B29B-C1025F2DCB5C}" srcOrd="6" destOrd="0" parTransId="{B8EF3B6C-083B-4B8C-BF71-19CFB458C638}" sibTransId="{06043815-52BA-491F-964B-B155CBF99951}"/>
    <dgm:cxn modelId="{5D627DA1-9ECF-4FE6-90F3-3EDC9FE0FD4E}" type="presOf" srcId="{95D12B31-6ED0-4711-8D28-B876494C708E}" destId="{A936B266-4180-4720-A624-0F80AB9918FB}" srcOrd="1" destOrd="0" presId="urn:microsoft.com/office/officeart/2005/8/layout/matrix1"/>
    <dgm:cxn modelId="{890AFC3D-7F77-48CB-BBFF-CFD8F8018998}" type="presOf" srcId="{23A0CA84-E44B-492A-9FCE-7A1CCCCEAD58}" destId="{04A06B28-C7F7-4115-A653-62CA51450A1B}" srcOrd="0" destOrd="0" presId="urn:microsoft.com/office/officeart/2005/8/layout/matrix1"/>
    <dgm:cxn modelId="{A3CD1677-BBF7-47C4-97D5-9EC2451365F2}" srcId="{23A0CA84-E44B-492A-9FCE-7A1CCCCEAD58}" destId="{713C848E-5696-4546-B493-4F7BA959DEFF}" srcOrd="2" destOrd="0" parTransId="{E8B344CC-56FC-41F4-9B53-B2535A5B233D}" sibTransId="{BB0F79EE-B42E-4F15-969C-E6A426EE4C05}"/>
    <dgm:cxn modelId="{0C971209-8ECA-4307-81B2-48FAAC9EB779}" type="presParOf" srcId="{61088870-C5A4-4A8A-9BF2-7B6D54430C7F}" destId="{4B8F4D5D-A861-4FBC-9D9C-CFD50A186904}" srcOrd="0" destOrd="0" presId="urn:microsoft.com/office/officeart/2005/8/layout/matrix1"/>
    <dgm:cxn modelId="{BA7BE169-213B-4B82-A80E-0B7168F248C4}" type="presParOf" srcId="{4B8F4D5D-A861-4FBC-9D9C-CFD50A186904}" destId="{EE90595B-959A-406E-BDB4-95EDE46C5DE0}" srcOrd="0" destOrd="0" presId="urn:microsoft.com/office/officeart/2005/8/layout/matrix1"/>
    <dgm:cxn modelId="{FA58C232-A85C-4BC9-A236-81C0A4934769}" type="presParOf" srcId="{4B8F4D5D-A861-4FBC-9D9C-CFD50A186904}" destId="{E9CC3C6B-96BE-49D1-97AD-90413CAB695D}" srcOrd="1" destOrd="0" presId="urn:microsoft.com/office/officeart/2005/8/layout/matrix1"/>
    <dgm:cxn modelId="{4765BBAD-BF82-46B8-A046-5252BCA3BE49}" type="presParOf" srcId="{4B8F4D5D-A861-4FBC-9D9C-CFD50A186904}" destId="{9AF285AC-FA94-46A9-BE53-EAE8BE6DF8BC}" srcOrd="2" destOrd="0" presId="urn:microsoft.com/office/officeart/2005/8/layout/matrix1"/>
    <dgm:cxn modelId="{D6DF41E4-32E0-4729-B624-AECA4019F8F7}" type="presParOf" srcId="{4B8F4D5D-A861-4FBC-9D9C-CFD50A186904}" destId="{A936B266-4180-4720-A624-0F80AB9918FB}" srcOrd="3" destOrd="0" presId="urn:microsoft.com/office/officeart/2005/8/layout/matrix1"/>
    <dgm:cxn modelId="{E0D4F951-F745-4CC3-AEB2-E4A6AF29321F}" type="presParOf" srcId="{4B8F4D5D-A861-4FBC-9D9C-CFD50A186904}" destId="{3B1673ED-8B7B-4E78-9792-499B326DB704}" srcOrd="4" destOrd="0" presId="urn:microsoft.com/office/officeart/2005/8/layout/matrix1"/>
    <dgm:cxn modelId="{D90F9C03-4729-4F88-93F7-9DE927B20A3F}" type="presParOf" srcId="{4B8F4D5D-A861-4FBC-9D9C-CFD50A186904}" destId="{6C8F7D2D-D4FF-4D87-82B1-50838F6E7903}" srcOrd="5" destOrd="0" presId="urn:microsoft.com/office/officeart/2005/8/layout/matrix1"/>
    <dgm:cxn modelId="{FF34BB9F-358B-44D2-9798-50D5C6E6BBEE}" type="presParOf" srcId="{4B8F4D5D-A861-4FBC-9D9C-CFD50A186904}" destId="{693DCB12-CBB4-4864-95CA-890F4131FDD5}" srcOrd="6" destOrd="0" presId="urn:microsoft.com/office/officeart/2005/8/layout/matrix1"/>
    <dgm:cxn modelId="{707BD958-94FB-446E-AE98-A4578DDC3ABE}" type="presParOf" srcId="{4B8F4D5D-A861-4FBC-9D9C-CFD50A186904}" destId="{30AE191B-EEDC-47DD-8CA4-9A51FC959071}" srcOrd="7" destOrd="0" presId="urn:microsoft.com/office/officeart/2005/8/layout/matrix1"/>
    <dgm:cxn modelId="{B48CE146-1BA6-4F28-BD48-CEB0395703AE}" type="presParOf" srcId="{61088870-C5A4-4A8A-9BF2-7B6D54430C7F}" destId="{04A06B28-C7F7-4115-A653-62CA51450A1B}" srcOrd="1" destOrd="0" presId="urn:microsoft.com/office/officeart/2005/8/layout/matrix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D4CACC-E15F-4635-A0E3-E6C725CF08DB}" type="doc">
      <dgm:prSet loTypeId="urn:microsoft.com/office/officeart/2005/8/layout/matrix3" loCatId="matrix" qsTypeId="urn:microsoft.com/office/officeart/2005/8/quickstyle/3d2" qsCatId="3D" csTypeId="urn:microsoft.com/office/officeart/2005/8/colors/accent1_2" csCatId="accent1" phldr="1"/>
      <dgm:spPr/>
      <dgm:t>
        <a:bodyPr/>
        <a:lstStyle/>
        <a:p>
          <a:endParaRPr lang="es-ES"/>
        </a:p>
      </dgm:t>
    </dgm:pt>
    <dgm:pt modelId="{C30DC723-FA0E-4EC2-97AD-10425EABDDE1}">
      <dgm:prSet phldrT="[Texto]"/>
      <dgm:spPr/>
      <dgm:t>
        <a:bodyPr/>
        <a:lstStyle/>
        <a:p>
          <a:r>
            <a:rPr lang="es-ES" b="1" dirty="0" smtClean="0">
              <a:solidFill>
                <a:schemeClr val="tx1"/>
              </a:solidFill>
            </a:rPr>
            <a:t>Temperatura:</a:t>
          </a:r>
        </a:p>
        <a:p>
          <a:r>
            <a:rPr lang="es-ES" dirty="0" smtClean="0"/>
            <a:t>9ºC-23,3ºC</a:t>
          </a:r>
          <a:endParaRPr lang="es-ES" dirty="0"/>
        </a:p>
      </dgm:t>
    </dgm:pt>
    <dgm:pt modelId="{C86DE5DD-4856-4F5A-8C41-85A05D95556D}" type="parTrans" cxnId="{379FB39A-4F37-43C9-B4B6-AE56F58AF9F6}">
      <dgm:prSet/>
      <dgm:spPr/>
      <dgm:t>
        <a:bodyPr/>
        <a:lstStyle/>
        <a:p>
          <a:endParaRPr lang="es-ES"/>
        </a:p>
      </dgm:t>
    </dgm:pt>
    <dgm:pt modelId="{FE066926-32FA-4A1B-9B10-6B0C7CC7FCDC}" type="sibTrans" cxnId="{379FB39A-4F37-43C9-B4B6-AE56F58AF9F6}">
      <dgm:prSet/>
      <dgm:spPr/>
      <dgm:t>
        <a:bodyPr/>
        <a:lstStyle/>
        <a:p>
          <a:endParaRPr lang="es-ES"/>
        </a:p>
      </dgm:t>
    </dgm:pt>
    <dgm:pt modelId="{98B91E9D-9310-44F4-8D44-9F595EED3C87}">
      <dgm:prSet phldrT="[Texto]"/>
      <dgm:spPr/>
      <dgm:t>
        <a:bodyPr/>
        <a:lstStyle/>
        <a:p>
          <a:r>
            <a:rPr lang="es-ES" b="1" dirty="0" smtClean="0">
              <a:solidFill>
                <a:schemeClr val="tx1"/>
              </a:solidFill>
            </a:rPr>
            <a:t>Precipitación</a:t>
          </a:r>
        </a:p>
        <a:p>
          <a:r>
            <a:rPr lang="es-ES" b="1" dirty="0" smtClean="0">
              <a:solidFill>
                <a:schemeClr val="tx1"/>
              </a:solidFill>
            </a:rPr>
            <a:t>Media Multianual </a:t>
          </a:r>
          <a:r>
            <a:rPr lang="es-ES" dirty="0" smtClean="0"/>
            <a:t>873 mm.</a:t>
          </a:r>
          <a:endParaRPr lang="es-ES" dirty="0"/>
        </a:p>
      </dgm:t>
    </dgm:pt>
    <dgm:pt modelId="{B2BD77A7-E8C3-47FA-A785-1932D1F27B0C}" type="parTrans" cxnId="{8E2E934F-C13C-4C67-8D43-81F7F3576887}">
      <dgm:prSet/>
      <dgm:spPr/>
      <dgm:t>
        <a:bodyPr/>
        <a:lstStyle/>
        <a:p>
          <a:endParaRPr lang="es-ES"/>
        </a:p>
      </dgm:t>
    </dgm:pt>
    <dgm:pt modelId="{6F2AAE4D-D901-4DE2-BFD9-0A02D4DC9477}" type="sibTrans" cxnId="{8E2E934F-C13C-4C67-8D43-81F7F3576887}">
      <dgm:prSet/>
      <dgm:spPr/>
      <dgm:t>
        <a:bodyPr/>
        <a:lstStyle/>
        <a:p>
          <a:endParaRPr lang="es-ES"/>
        </a:p>
      </dgm:t>
    </dgm:pt>
    <dgm:pt modelId="{7842980A-50A4-46CB-A74F-A7EAD98EFB00}">
      <dgm:prSet phldrT="[Texto]"/>
      <dgm:spPr/>
      <dgm:t>
        <a:bodyPr/>
        <a:lstStyle/>
        <a:p>
          <a:r>
            <a:rPr lang="es-ES" b="1" dirty="0" smtClean="0">
              <a:solidFill>
                <a:schemeClr val="tx1"/>
              </a:solidFill>
            </a:rPr>
            <a:t>Humedad Media Anual:</a:t>
          </a:r>
        </a:p>
        <a:p>
          <a:r>
            <a:rPr lang="es-ES" dirty="0" smtClean="0"/>
            <a:t>66%</a:t>
          </a:r>
          <a:endParaRPr lang="es-ES" dirty="0"/>
        </a:p>
      </dgm:t>
    </dgm:pt>
    <dgm:pt modelId="{9CDEE1B1-89D7-44F4-BC2D-481CE3841EF1}" type="parTrans" cxnId="{47482643-78BF-4B1C-89E7-59CCC6575B6C}">
      <dgm:prSet/>
      <dgm:spPr/>
      <dgm:t>
        <a:bodyPr/>
        <a:lstStyle/>
        <a:p>
          <a:endParaRPr lang="es-ES"/>
        </a:p>
      </dgm:t>
    </dgm:pt>
    <dgm:pt modelId="{08B3B42F-A18B-46A3-872A-F93D4D9881F3}" type="sibTrans" cxnId="{47482643-78BF-4B1C-89E7-59CCC6575B6C}">
      <dgm:prSet/>
      <dgm:spPr/>
      <dgm:t>
        <a:bodyPr/>
        <a:lstStyle/>
        <a:p>
          <a:endParaRPr lang="es-ES"/>
        </a:p>
      </dgm:t>
    </dgm:pt>
    <dgm:pt modelId="{7FC2EE85-4AB4-4A48-B214-C755012A67F1}">
      <dgm:prSet phldrT="[Texto]"/>
      <dgm:spPr/>
      <dgm:t>
        <a:bodyPr/>
        <a:lstStyle/>
        <a:p>
          <a:r>
            <a:rPr lang="es-ES" b="1" dirty="0" smtClean="0">
              <a:solidFill>
                <a:schemeClr val="tx1"/>
              </a:solidFill>
            </a:rPr>
            <a:t>Velocidad Media Anual </a:t>
          </a:r>
          <a:r>
            <a:rPr lang="es-ES" dirty="0" smtClean="0"/>
            <a:t>2,72 – 18 Km/h</a:t>
          </a:r>
          <a:endParaRPr lang="es-ES" dirty="0"/>
        </a:p>
      </dgm:t>
    </dgm:pt>
    <dgm:pt modelId="{7853BAA5-DCBD-48FE-99EF-6E4BC9900D11}" type="parTrans" cxnId="{06F5F64A-8F9A-4EBA-BB3C-A93D28983808}">
      <dgm:prSet/>
      <dgm:spPr/>
      <dgm:t>
        <a:bodyPr/>
        <a:lstStyle/>
        <a:p>
          <a:endParaRPr lang="es-ES"/>
        </a:p>
      </dgm:t>
    </dgm:pt>
    <dgm:pt modelId="{09ACBB0A-BC2C-4434-B00F-71C544FDCA43}" type="sibTrans" cxnId="{06F5F64A-8F9A-4EBA-BB3C-A93D28983808}">
      <dgm:prSet/>
      <dgm:spPr/>
      <dgm:t>
        <a:bodyPr/>
        <a:lstStyle/>
        <a:p>
          <a:endParaRPr lang="es-ES"/>
        </a:p>
      </dgm:t>
    </dgm:pt>
    <dgm:pt modelId="{A8F1ADC9-8AD7-4796-ADA0-52375458E230}" type="pres">
      <dgm:prSet presAssocID="{A1D4CACC-E15F-4635-A0E3-E6C725CF08DB}" presName="matrix" presStyleCnt="0">
        <dgm:presLayoutVars>
          <dgm:chMax val="1"/>
          <dgm:dir/>
          <dgm:resizeHandles val="exact"/>
        </dgm:presLayoutVars>
      </dgm:prSet>
      <dgm:spPr/>
      <dgm:t>
        <a:bodyPr/>
        <a:lstStyle/>
        <a:p>
          <a:endParaRPr lang="es-ES"/>
        </a:p>
      </dgm:t>
    </dgm:pt>
    <dgm:pt modelId="{000A9130-7841-4E85-B787-DD010EEF24B4}" type="pres">
      <dgm:prSet presAssocID="{A1D4CACC-E15F-4635-A0E3-E6C725CF08DB}" presName="diamond" presStyleLbl="bgShp" presStyleIdx="0" presStyleCnt="1"/>
      <dgm:spPr/>
    </dgm:pt>
    <dgm:pt modelId="{FE6E7EBB-A9BB-477D-8CF3-5E88B0EEAAEF}" type="pres">
      <dgm:prSet presAssocID="{A1D4CACC-E15F-4635-A0E3-E6C725CF08DB}" presName="quad1" presStyleLbl="node1" presStyleIdx="0" presStyleCnt="4">
        <dgm:presLayoutVars>
          <dgm:chMax val="0"/>
          <dgm:chPref val="0"/>
          <dgm:bulletEnabled val="1"/>
        </dgm:presLayoutVars>
      </dgm:prSet>
      <dgm:spPr/>
      <dgm:t>
        <a:bodyPr/>
        <a:lstStyle/>
        <a:p>
          <a:endParaRPr lang="es-ES"/>
        </a:p>
      </dgm:t>
    </dgm:pt>
    <dgm:pt modelId="{30D4C95F-AD0E-4B27-8FEF-72C2B4C20FE0}" type="pres">
      <dgm:prSet presAssocID="{A1D4CACC-E15F-4635-A0E3-E6C725CF08DB}" presName="quad2" presStyleLbl="node1" presStyleIdx="1" presStyleCnt="4">
        <dgm:presLayoutVars>
          <dgm:chMax val="0"/>
          <dgm:chPref val="0"/>
          <dgm:bulletEnabled val="1"/>
        </dgm:presLayoutVars>
      </dgm:prSet>
      <dgm:spPr/>
      <dgm:t>
        <a:bodyPr/>
        <a:lstStyle/>
        <a:p>
          <a:endParaRPr lang="es-ES"/>
        </a:p>
      </dgm:t>
    </dgm:pt>
    <dgm:pt modelId="{232DDF80-4950-4079-AFC3-1A1F3157EB72}" type="pres">
      <dgm:prSet presAssocID="{A1D4CACC-E15F-4635-A0E3-E6C725CF08DB}" presName="quad3" presStyleLbl="node1" presStyleIdx="2" presStyleCnt="4">
        <dgm:presLayoutVars>
          <dgm:chMax val="0"/>
          <dgm:chPref val="0"/>
          <dgm:bulletEnabled val="1"/>
        </dgm:presLayoutVars>
      </dgm:prSet>
      <dgm:spPr/>
      <dgm:t>
        <a:bodyPr/>
        <a:lstStyle/>
        <a:p>
          <a:endParaRPr lang="es-ES"/>
        </a:p>
      </dgm:t>
    </dgm:pt>
    <dgm:pt modelId="{0F621CC2-94B3-4F50-ADF1-7F9662A9163D}" type="pres">
      <dgm:prSet presAssocID="{A1D4CACC-E15F-4635-A0E3-E6C725CF08DB}" presName="quad4" presStyleLbl="node1" presStyleIdx="3" presStyleCnt="4">
        <dgm:presLayoutVars>
          <dgm:chMax val="0"/>
          <dgm:chPref val="0"/>
          <dgm:bulletEnabled val="1"/>
        </dgm:presLayoutVars>
      </dgm:prSet>
      <dgm:spPr/>
      <dgm:t>
        <a:bodyPr/>
        <a:lstStyle/>
        <a:p>
          <a:endParaRPr lang="es-ES"/>
        </a:p>
      </dgm:t>
    </dgm:pt>
  </dgm:ptLst>
  <dgm:cxnLst>
    <dgm:cxn modelId="{72AF8327-DD36-406F-A709-0934A66EF9E8}" type="presOf" srcId="{7842980A-50A4-46CB-A74F-A7EAD98EFB00}" destId="{232DDF80-4950-4079-AFC3-1A1F3157EB72}" srcOrd="0" destOrd="0" presId="urn:microsoft.com/office/officeart/2005/8/layout/matrix3"/>
    <dgm:cxn modelId="{2B1CB31F-A17D-4A18-8C38-9DE048D2FB18}" type="presOf" srcId="{C30DC723-FA0E-4EC2-97AD-10425EABDDE1}" destId="{FE6E7EBB-A9BB-477D-8CF3-5E88B0EEAAEF}" srcOrd="0" destOrd="0" presId="urn:microsoft.com/office/officeart/2005/8/layout/matrix3"/>
    <dgm:cxn modelId="{06F5F64A-8F9A-4EBA-BB3C-A93D28983808}" srcId="{A1D4CACC-E15F-4635-A0E3-E6C725CF08DB}" destId="{7FC2EE85-4AB4-4A48-B214-C755012A67F1}" srcOrd="3" destOrd="0" parTransId="{7853BAA5-DCBD-48FE-99EF-6E4BC9900D11}" sibTransId="{09ACBB0A-BC2C-4434-B00F-71C544FDCA43}"/>
    <dgm:cxn modelId="{8E2E934F-C13C-4C67-8D43-81F7F3576887}" srcId="{A1D4CACC-E15F-4635-A0E3-E6C725CF08DB}" destId="{98B91E9D-9310-44F4-8D44-9F595EED3C87}" srcOrd="1" destOrd="0" parTransId="{B2BD77A7-E8C3-47FA-A785-1932D1F27B0C}" sibTransId="{6F2AAE4D-D901-4DE2-BFD9-0A02D4DC9477}"/>
    <dgm:cxn modelId="{47482643-78BF-4B1C-89E7-59CCC6575B6C}" srcId="{A1D4CACC-E15F-4635-A0E3-E6C725CF08DB}" destId="{7842980A-50A4-46CB-A74F-A7EAD98EFB00}" srcOrd="2" destOrd="0" parTransId="{9CDEE1B1-89D7-44F4-BC2D-481CE3841EF1}" sibTransId="{08B3B42F-A18B-46A3-872A-F93D4D9881F3}"/>
    <dgm:cxn modelId="{15D06E1C-A021-40A1-A1FD-EB2581672ACA}" type="presOf" srcId="{7FC2EE85-4AB4-4A48-B214-C755012A67F1}" destId="{0F621CC2-94B3-4F50-ADF1-7F9662A9163D}" srcOrd="0" destOrd="0" presId="urn:microsoft.com/office/officeart/2005/8/layout/matrix3"/>
    <dgm:cxn modelId="{B55F67B0-C92D-4EAA-B003-AA08C7CAAC77}" type="presOf" srcId="{A1D4CACC-E15F-4635-A0E3-E6C725CF08DB}" destId="{A8F1ADC9-8AD7-4796-ADA0-52375458E230}" srcOrd="0" destOrd="0" presId="urn:microsoft.com/office/officeart/2005/8/layout/matrix3"/>
    <dgm:cxn modelId="{379FB39A-4F37-43C9-B4B6-AE56F58AF9F6}" srcId="{A1D4CACC-E15F-4635-A0E3-E6C725CF08DB}" destId="{C30DC723-FA0E-4EC2-97AD-10425EABDDE1}" srcOrd="0" destOrd="0" parTransId="{C86DE5DD-4856-4F5A-8C41-85A05D95556D}" sibTransId="{FE066926-32FA-4A1B-9B10-6B0C7CC7FCDC}"/>
    <dgm:cxn modelId="{30821304-9A8C-49D2-8860-D20185DF98E8}" type="presOf" srcId="{98B91E9D-9310-44F4-8D44-9F595EED3C87}" destId="{30D4C95F-AD0E-4B27-8FEF-72C2B4C20FE0}" srcOrd="0" destOrd="0" presId="urn:microsoft.com/office/officeart/2005/8/layout/matrix3"/>
    <dgm:cxn modelId="{97B6125F-F6F4-433E-BD36-1C72CB6F0780}" type="presParOf" srcId="{A8F1ADC9-8AD7-4796-ADA0-52375458E230}" destId="{000A9130-7841-4E85-B787-DD010EEF24B4}" srcOrd="0" destOrd="0" presId="urn:microsoft.com/office/officeart/2005/8/layout/matrix3"/>
    <dgm:cxn modelId="{5B2E5C4D-4E66-49E5-A545-80FB1653AFA1}" type="presParOf" srcId="{A8F1ADC9-8AD7-4796-ADA0-52375458E230}" destId="{FE6E7EBB-A9BB-477D-8CF3-5E88B0EEAAEF}" srcOrd="1" destOrd="0" presId="urn:microsoft.com/office/officeart/2005/8/layout/matrix3"/>
    <dgm:cxn modelId="{A24FE226-D425-475F-9F09-19DF26187A42}" type="presParOf" srcId="{A8F1ADC9-8AD7-4796-ADA0-52375458E230}" destId="{30D4C95F-AD0E-4B27-8FEF-72C2B4C20FE0}" srcOrd="2" destOrd="0" presId="urn:microsoft.com/office/officeart/2005/8/layout/matrix3"/>
    <dgm:cxn modelId="{D2822BE8-641A-48F9-91C5-4787DECEEDF5}" type="presParOf" srcId="{A8F1ADC9-8AD7-4796-ADA0-52375458E230}" destId="{232DDF80-4950-4079-AFC3-1A1F3157EB72}" srcOrd="3" destOrd="0" presId="urn:microsoft.com/office/officeart/2005/8/layout/matrix3"/>
    <dgm:cxn modelId="{42C1FBE6-CD42-49DB-8D2C-3090B6D893D1}" type="presParOf" srcId="{A8F1ADC9-8AD7-4796-ADA0-52375458E230}" destId="{0F621CC2-94B3-4F50-ADF1-7F9662A9163D}" srcOrd="4" destOrd="0" presId="urn:microsoft.com/office/officeart/2005/8/layout/matrix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1D106C-0D89-4507-8018-FB359BFCFD2F}" type="doc">
      <dgm:prSet loTypeId="urn:microsoft.com/office/officeart/2005/8/layout/hList3" loCatId="list" qsTypeId="urn:microsoft.com/office/officeart/2005/8/quickstyle/3d3" qsCatId="3D" csTypeId="urn:microsoft.com/office/officeart/2005/8/colors/colorful3" csCatId="colorful" phldr="1"/>
      <dgm:spPr/>
      <dgm:t>
        <a:bodyPr/>
        <a:lstStyle/>
        <a:p>
          <a:endParaRPr lang="es-ES"/>
        </a:p>
      </dgm:t>
    </dgm:pt>
    <dgm:pt modelId="{CAA3D62A-8237-42AD-AC8A-0AFFA2666730}">
      <dgm:prSet phldrT="[Texto]" custT="1"/>
      <dgm:spPr/>
      <dgm:t>
        <a:bodyPr/>
        <a:lstStyle/>
        <a:p>
          <a:r>
            <a:rPr lang="es-ES" sz="2800" b="1" dirty="0" smtClean="0"/>
            <a:t>RAZONES PARA CONSTRUIR UN SISTEMA DE ALCANTARILLADO COMBINADO</a:t>
          </a:r>
          <a:endParaRPr lang="es-ES" sz="2800" b="1" dirty="0"/>
        </a:p>
      </dgm:t>
    </dgm:pt>
    <dgm:pt modelId="{F1191CD8-41B0-4151-8496-57D3B05D7E53}" type="parTrans" cxnId="{CB2A16E8-E654-427D-8A32-D0C4013B7ECF}">
      <dgm:prSet/>
      <dgm:spPr/>
      <dgm:t>
        <a:bodyPr/>
        <a:lstStyle/>
        <a:p>
          <a:endParaRPr lang="es-ES"/>
        </a:p>
      </dgm:t>
    </dgm:pt>
    <dgm:pt modelId="{00A52E3A-2987-4F43-B869-114F34D557FE}" type="sibTrans" cxnId="{CB2A16E8-E654-427D-8A32-D0C4013B7ECF}">
      <dgm:prSet/>
      <dgm:spPr/>
      <dgm:t>
        <a:bodyPr/>
        <a:lstStyle/>
        <a:p>
          <a:endParaRPr lang="es-ES"/>
        </a:p>
      </dgm:t>
    </dgm:pt>
    <dgm:pt modelId="{CB5CD41A-EB25-4500-B176-52C779B24A4F}">
      <dgm:prSet phldrT="[Texto]" custT="1"/>
      <dgm:spPr/>
      <dgm:t>
        <a:bodyPr/>
        <a:lstStyle/>
        <a:p>
          <a:r>
            <a:rPr lang="es-ES" sz="1800" smtClean="0"/>
            <a:t>Recolección de aguas negras como pluviales.</a:t>
          </a:r>
          <a:endParaRPr lang="es-ES" sz="1800" dirty="0"/>
        </a:p>
      </dgm:t>
    </dgm:pt>
    <dgm:pt modelId="{70D2B05C-8BFF-420F-9252-DCEAB649E47A}" type="parTrans" cxnId="{09FC6B02-B2C2-40E3-B6CB-30012CC0009C}">
      <dgm:prSet/>
      <dgm:spPr/>
      <dgm:t>
        <a:bodyPr/>
        <a:lstStyle/>
        <a:p>
          <a:endParaRPr lang="es-ES"/>
        </a:p>
      </dgm:t>
    </dgm:pt>
    <dgm:pt modelId="{45BDDBCB-6C43-42E8-847C-FE67F636A683}" type="sibTrans" cxnId="{09FC6B02-B2C2-40E3-B6CB-30012CC0009C}">
      <dgm:prSet/>
      <dgm:spPr/>
      <dgm:t>
        <a:bodyPr/>
        <a:lstStyle/>
        <a:p>
          <a:endParaRPr lang="es-ES"/>
        </a:p>
      </dgm:t>
    </dgm:pt>
    <dgm:pt modelId="{F97C345A-4E0D-428F-9D3B-677BCE62D9DD}">
      <dgm:prSet phldrT="[Texto]" custT="1"/>
      <dgm:spPr/>
      <dgm:t>
        <a:bodyPr/>
        <a:lstStyle/>
        <a:p>
          <a:r>
            <a:rPr lang="es-ES" sz="1800" dirty="0" smtClean="0"/>
            <a:t>El sistema de alcantarillado sanitario ya no satisface su funcionamiento como tal.</a:t>
          </a:r>
        </a:p>
      </dgm:t>
    </dgm:pt>
    <dgm:pt modelId="{30C2C7E9-3FA3-4565-88ED-9F6861F41879}" type="parTrans" cxnId="{E23ECA05-69D0-42EA-A8B1-E716233DC88B}">
      <dgm:prSet/>
      <dgm:spPr/>
      <dgm:t>
        <a:bodyPr/>
        <a:lstStyle/>
        <a:p>
          <a:endParaRPr lang="es-ES"/>
        </a:p>
      </dgm:t>
    </dgm:pt>
    <dgm:pt modelId="{7F33973C-1FF2-4A32-972C-420C70FA1F32}" type="sibTrans" cxnId="{E23ECA05-69D0-42EA-A8B1-E716233DC88B}">
      <dgm:prSet/>
      <dgm:spPr/>
      <dgm:t>
        <a:bodyPr/>
        <a:lstStyle/>
        <a:p>
          <a:endParaRPr lang="es-ES"/>
        </a:p>
      </dgm:t>
    </dgm:pt>
    <dgm:pt modelId="{259B49B2-9493-45B9-835C-97A647FFFB55}">
      <dgm:prSet phldrT="[Texto]" custT="1"/>
      <dgm:spPr/>
      <dgm:t>
        <a:bodyPr/>
        <a:lstStyle/>
        <a:p>
          <a:r>
            <a:rPr lang="es-ES" sz="1800" smtClean="0"/>
            <a:t>El costo es menor que un sistema separado.</a:t>
          </a:r>
          <a:endParaRPr lang="es-ES" sz="1800" dirty="0" smtClean="0"/>
        </a:p>
      </dgm:t>
    </dgm:pt>
    <dgm:pt modelId="{AFDBDF34-EB95-46C0-9B4A-8AC400E021F0}" type="parTrans" cxnId="{FF934F6D-AE5D-44EF-8903-87EE0291EFB1}">
      <dgm:prSet/>
      <dgm:spPr/>
      <dgm:t>
        <a:bodyPr/>
        <a:lstStyle/>
        <a:p>
          <a:endParaRPr lang="es-ES"/>
        </a:p>
      </dgm:t>
    </dgm:pt>
    <dgm:pt modelId="{2F7DD88F-3917-48A6-B918-0B2CF875FD25}" type="sibTrans" cxnId="{FF934F6D-AE5D-44EF-8903-87EE0291EFB1}">
      <dgm:prSet/>
      <dgm:spPr/>
      <dgm:t>
        <a:bodyPr/>
        <a:lstStyle/>
        <a:p>
          <a:endParaRPr lang="es-ES"/>
        </a:p>
      </dgm:t>
    </dgm:pt>
    <dgm:pt modelId="{5E23426A-9990-4B08-B8C6-441017F75662}">
      <dgm:prSet custT="1"/>
      <dgm:spPr/>
      <dgm:t>
        <a:bodyPr/>
        <a:lstStyle/>
        <a:p>
          <a:r>
            <a:rPr lang="es-ES" sz="1800" smtClean="0"/>
            <a:t>El barrio no posee un sistema para la recolección de aguas lluvias.</a:t>
          </a:r>
          <a:endParaRPr lang="es-ES" sz="1800" dirty="0" smtClean="0"/>
        </a:p>
      </dgm:t>
    </dgm:pt>
    <dgm:pt modelId="{69B7F985-1D69-4105-A432-2D9A47A000D9}" type="parTrans" cxnId="{62DE26C1-AC35-4620-B615-80EADF2F1CDC}">
      <dgm:prSet/>
      <dgm:spPr/>
      <dgm:t>
        <a:bodyPr/>
        <a:lstStyle/>
        <a:p>
          <a:endParaRPr lang="es-ES"/>
        </a:p>
      </dgm:t>
    </dgm:pt>
    <dgm:pt modelId="{DC29116E-2962-4C7F-89DB-582E6FC9DF4F}" type="sibTrans" cxnId="{62DE26C1-AC35-4620-B615-80EADF2F1CDC}">
      <dgm:prSet/>
      <dgm:spPr/>
      <dgm:t>
        <a:bodyPr/>
        <a:lstStyle/>
        <a:p>
          <a:endParaRPr lang="es-ES"/>
        </a:p>
      </dgm:t>
    </dgm:pt>
    <dgm:pt modelId="{E76E579D-82DD-4E21-8204-91EA11718FA3}" type="pres">
      <dgm:prSet presAssocID="{391D106C-0D89-4507-8018-FB359BFCFD2F}" presName="composite" presStyleCnt="0">
        <dgm:presLayoutVars>
          <dgm:chMax val="1"/>
          <dgm:dir/>
          <dgm:resizeHandles val="exact"/>
        </dgm:presLayoutVars>
      </dgm:prSet>
      <dgm:spPr/>
      <dgm:t>
        <a:bodyPr/>
        <a:lstStyle/>
        <a:p>
          <a:endParaRPr lang="es-ES"/>
        </a:p>
      </dgm:t>
    </dgm:pt>
    <dgm:pt modelId="{5D44CCB7-E630-48FA-B058-B111D6E98C38}" type="pres">
      <dgm:prSet presAssocID="{CAA3D62A-8237-42AD-AC8A-0AFFA2666730}" presName="roof" presStyleLbl="dkBgShp" presStyleIdx="0" presStyleCnt="2" custLinFactNeighborX="-348" custLinFactNeighborY="764"/>
      <dgm:spPr/>
      <dgm:t>
        <a:bodyPr/>
        <a:lstStyle/>
        <a:p>
          <a:endParaRPr lang="es-ES"/>
        </a:p>
      </dgm:t>
    </dgm:pt>
    <dgm:pt modelId="{DEB959A6-290A-4CB0-9724-E3D718B9AF08}" type="pres">
      <dgm:prSet presAssocID="{CAA3D62A-8237-42AD-AC8A-0AFFA2666730}" presName="pillars" presStyleCnt="0"/>
      <dgm:spPr/>
    </dgm:pt>
    <dgm:pt modelId="{33002528-EF4B-43B0-B080-66F0E7C464D0}" type="pres">
      <dgm:prSet presAssocID="{CAA3D62A-8237-42AD-AC8A-0AFFA2666730}" presName="pillar1" presStyleLbl="node1" presStyleIdx="0" presStyleCnt="4" custScaleX="62341" custScaleY="80286">
        <dgm:presLayoutVars>
          <dgm:bulletEnabled val="1"/>
        </dgm:presLayoutVars>
      </dgm:prSet>
      <dgm:spPr/>
      <dgm:t>
        <a:bodyPr/>
        <a:lstStyle/>
        <a:p>
          <a:endParaRPr lang="es-ES"/>
        </a:p>
      </dgm:t>
    </dgm:pt>
    <dgm:pt modelId="{E56A3975-E591-48A4-B788-47BC9F7D85B0}" type="pres">
      <dgm:prSet presAssocID="{F97C345A-4E0D-428F-9D3B-677BCE62D9DD}" presName="pillarX" presStyleLbl="node1" presStyleIdx="1" presStyleCnt="4" custScaleX="59454" custScaleY="80286">
        <dgm:presLayoutVars>
          <dgm:bulletEnabled val="1"/>
        </dgm:presLayoutVars>
      </dgm:prSet>
      <dgm:spPr/>
      <dgm:t>
        <a:bodyPr/>
        <a:lstStyle/>
        <a:p>
          <a:endParaRPr lang="es-ES"/>
        </a:p>
      </dgm:t>
    </dgm:pt>
    <dgm:pt modelId="{0AEC1DD9-52DF-4958-8032-7B34A8C89D97}" type="pres">
      <dgm:prSet presAssocID="{259B49B2-9493-45B9-835C-97A647FFFB55}" presName="pillarX" presStyleLbl="node1" presStyleIdx="2" presStyleCnt="4" custScaleX="65181" custScaleY="80286">
        <dgm:presLayoutVars>
          <dgm:bulletEnabled val="1"/>
        </dgm:presLayoutVars>
      </dgm:prSet>
      <dgm:spPr/>
      <dgm:t>
        <a:bodyPr/>
        <a:lstStyle/>
        <a:p>
          <a:endParaRPr lang="es-ES"/>
        </a:p>
      </dgm:t>
    </dgm:pt>
    <dgm:pt modelId="{D855CEA6-379F-41B3-83CA-5482A6CEE38D}" type="pres">
      <dgm:prSet presAssocID="{5E23426A-9990-4B08-B8C6-441017F75662}" presName="pillarX" presStyleLbl="node1" presStyleIdx="3" presStyleCnt="4" custScaleX="68671" custScaleY="80286">
        <dgm:presLayoutVars>
          <dgm:bulletEnabled val="1"/>
        </dgm:presLayoutVars>
      </dgm:prSet>
      <dgm:spPr/>
      <dgm:t>
        <a:bodyPr/>
        <a:lstStyle/>
        <a:p>
          <a:endParaRPr lang="es-ES"/>
        </a:p>
      </dgm:t>
    </dgm:pt>
    <dgm:pt modelId="{53C950A3-4E0F-4044-BCBB-86C9AE682C11}" type="pres">
      <dgm:prSet presAssocID="{CAA3D62A-8237-42AD-AC8A-0AFFA2666730}" presName="base" presStyleLbl="dkBgShp" presStyleIdx="1" presStyleCnt="2" custFlipVert="0" custScaleY="41745"/>
      <dgm:spPr/>
    </dgm:pt>
  </dgm:ptLst>
  <dgm:cxnLst>
    <dgm:cxn modelId="{E23ECA05-69D0-42EA-A8B1-E716233DC88B}" srcId="{CAA3D62A-8237-42AD-AC8A-0AFFA2666730}" destId="{F97C345A-4E0D-428F-9D3B-677BCE62D9DD}" srcOrd="1" destOrd="0" parTransId="{30C2C7E9-3FA3-4565-88ED-9F6861F41879}" sibTransId="{7F33973C-1FF2-4A32-972C-420C70FA1F32}"/>
    <dgm:cxn modelId="{313930E9-04C4-48D7-91A5-A25667ABF8A0}" type="presOf" srcId="{CAA3D62A-8237-42AD-AC8A-0AFFA2666730}" destId="{5D44CCB7-E630-48FA-B058-B111D6E98C38}" srcOrd="0" destOrd="0" presId="urn:microsoft.com/office/officeart/2005/8/layout/hList3"/>
    <dgm:cxn modelId="{09FC6B02-B2C2-40E3-B6CB-30012CC0009C}" srcId="{CAA3D62A-8237-42AD-AC8A-0AFFA2666730}" destId="{CB5CD41A-EB25-4500-B176-52C779B24A4F}" srcOrd="0" destOrd="0" parTransId="{70D2B05C-8BFF-420F-9252-DCEAB649E47A}" sibTransId="{45BDDBCB-6C43-42E8-847C-FE67F636A683}"/>
    <dgm:cxn modelId="{62DE26C1-AC35-4620-B615-80EADF2F1CDC}" srcId="{CAA3D62A-8237-42AD-AC8A-0AFFA2666730}" destId="{5E23426A-9990-4B08-B8C6-441017F75662}" srcOrd="3" destOrd="0" parTransId="{69B7F985-1D69-4105-A432-2D9A47A000D9}" sibTransId="{DC29116E-2962-4C7F-89DB-582E6FC9DF4F}"/>
    <dgm:cxn modelId="{DAE88A88-B378-492D-A945-AE086903D32A}" type="presOf" srcId="{5E23426A-9990-4B08-B8C6-441017F75662}" destId="{D855CEA6-379F-41B3-83CA-5482A6CEE38D}" srcOrd="0" destOrd="0" presId="urn:microsoft.com/office/officeart/2005/8/layout/hList3"/>
    <dgm:cxn modelId="{CB2A16E8-E654-427D-8A32-D0C4013B7ECF}" srcId="{391D106C-0D89-4507-8018-FB359BFCFD2F}" destId="{CAA3D62A-8237-42AD-AC8A-0AFFA2666730}" srcOrd="0" destOrd="0" parTransId="{F1191CD8-41B0-4151-8496-57D3B05D7E53}" sibTransId="{00A52E3A-2987-4F43-B869-114F34D557FE}"/>
    <dgm:cxn modelId="{523CC299-349B-4333-8690-21CA973FF8C3}" type="presOf" srcId="{259B49B2-9493-45B9-835C-97A647FFFB55}" destId="{0AEC1DD9-52DF-4958-8032-7B34A8C89D97}" srcOrd="0" destOrd="0" presId="urn:microsoft.com/office/officeart/2005/8/layout/hList3"/>
    <dgm:cxn modelId="{7261E997-B5F9-4729-AEA0-674B86D43C7B}" type="presOf" srcId="{391D106C-0D89-4507-8018-FB359BFCFD2F}" destId="{E76E579D-82DD-4E21-8204-91EA11718FA3}" srcOrd="0" destOrd="0" presId="urn:microsoft.com/office/officeart/2005/8/layout/hList3"/>
    <dgm:cxn modelId="{E8A106B0-BD29-4AB4-9D33-601341202B32}" type="presOf" srcId="{CB5CD41A-EB25-4500-B176-52C779B24A4F}" destId="{33002528-EF4B-43B0-B080-66F0E7C464D0}" srcOrd="0" destOrd="0" presId="urn:microsoft.com/office/officeart/2005/8/layout/hList3"/>
    <dgm:cxn modelId="{1E8CBA97-AA9F-4933-86D4-A1B775CE3863}" type="presOf" srcId="{F97C345A-4E0D-428F-9D3B-677BCE62D9DD}" destId="{E56A3975-E591-48A4-B788-47BC9F7D85B0}" srcOrd="0" destOrd="0" presId="urn:microsoft.com/office/officeart/2005/8/layout/hList3"/>
    <dgm:cxn modelId="{FF934F6D-AE5D-44EF-8903-87EE0291EFB1}" srcId="{CAA3D62A-8237-42AD-AC8A-0AFFA2666730}" destId="{259B49B2-9493-45B9-835C-97A647FFFB55}" srcOrd="2" destOrd="0" parTransId="{AFDBDF34-EB95-46C0-9B4A-8AC400E021F0}" sibTransId="{2F7DD88F-3917-48A6-B918-0B2CF875FD25}"/>
    <dgm:cxn modelId="{5F30525E-DB9D-49BC-9129-A3F07B000D69}" type="presParOf" srcId="{E76E579D-82DD-4E21-8204-91EA11718FA3}" destId="{5D44CCB7-E630-48FA-B058-B111D6E98C38}" srcOrd="0" destOrd="0" presId="urn:microsoft.com/office/officeart/2005/8/layout/hList3"/>
    <dgm:cxn modelId="{2559CB5D-9903-4E4A-A1D8-ACF87975957D}" type="presParOf" srcId="{E76E579D-82DD-4E21-8204-91EA11718FA3}" destId="{DEB959A6-290A-4CB0-9724-E3D718B9AF08}" srcOrd="1" destOrd="0" presId="urn:microsoft.com/office/officeart/2005/8/layout/hList3"/>
    <dgm:cxn modelId="{F7708923-1C4C-4C32-A232-659E79B9FDE4}" type="presParOf" srcId="{DEB959A6-290A-4CB0-9724-E3D718B9AF08}" destId="{33002528-EF4B-43B0-B080-66F0E7C464D0}" srcOrd="0" destOrd="0" presId="urn:microsoft.com/office/officeart/2005/8/layout/hList3"/>
    <dgm:cxn modelId="{0C614B5F-367A-44DC-93F5-46714728D398}" type="presParOf" srcId="{DEB959A6-290A-4CB0-9724-E3D718B9AF08}" destId="{E56A3975-E591-48A4-B788-47BC9F7D85B0}" srcOrd="1" destOrd="0" presId="urn:microsoft.com/office/officeart/2005/8/layout/hList3"/>
    <dgm:cxn modelId="{B78EB631-5A4D-42E9-855D-6035FEED1980}" type="presParOf" srcId="{DEB959A6-290A-4CB0-9724-E3D718B9AF08}" destId="{0AEC1DD9-52DF-4958-8032-7B34A8C89D97}" srcOrd="2" destOrd="0" presId="urn:microsoft.com/office/officeart/2005/8/layout/hList3"/>
    <dgm:cxn modelId="{9A4704DB-68CB-44C7-AF77-07EF362187A3}" type="presParOf" srcId="{DEB959A6-290A-4CB0-9724-E3D718B9AF08}" destId="{D855CEA6-379F-41B3-83CA-5482A6CEE38D}" srcOrd="3" destOrd="0" presId="urn:microsoft.com/office/officeart/2005/8/layout/hList3"/>
    <dgm:cxn modelId="{B774F84E-1A56-456F-A1F5-1B3BC9E734B7}" type="presParOf" srcId="{E76E579D-82DD-4E21-8204-91EA11718FA3}" destId="{53C950A3-4E0F-4044-BCBB-86C9AE682C11}"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6527EBF-B15D-478B-BE16-7CDD636AC8CE}">
      <dsp:nvSpPr>
        <dsp:cNvPr id="0" name=""/>
        <dsp:cNvSpPr/>
      </dsp:nvSpPr>
      <dsp:spPr>
        <a:xfrm>
          <a:off x="3264" y="781261"/>
          <a:ext cx="1427504" cy="1437872"/>
        </a:xfrm>
        <a:prstGeom prst="roundRect">
          <a:avLst>
            <a:gd name="adj" fmla="val 10000"/>
          </a:avLst>
        </a:prstGeom>
        <a:solidFill>
          <a:schemeClr val="accent3">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dirty="0" smtClean="0"/>
            <a:t>Levantar los catastros de la Red Existente.</a:t>
          </a:r>
          <a:endParaRPr lang="es-ES" sz="1400" kern="1200" dirty="0"/>
        </a:p>
      </dsp:txBody>
      <dsp:txXfrm>
        <a:off x="3264" y="781261"/>
        <a:ext cx="1427504" cy="1437872"/>
      </dsp:txXfrm>
    </dsp:sp>
    <dsp:sp modelId="{483E5679-5610-4800-9430-D505B3E776B4}">
      <dsp:nvSpPr>
        <dsp:cNvPr id="0" name=""/>
        <dsp:cNvSpPr/>
      </dsp:nvSpPr>
      <dsp:spPr>
        <a:xfrm>
          <a:off x="1573519" y="1323187"/>
          <a:ext cx="302630" cy="35402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1573519" y="1323187"/>
        <a:ext cx="302630" cy="354021"/>
      </dsp:txXfrm>
    </dsp:sp>
    <dsp:sp modelId="{78C16D4E-84E2-4C61-A086-6C7DC07BF8FF}">
      <dsp:nvSpPr>
        <dsp:cNvPr id="0" name=""/>
        <dsp:cNvSpPr/>
      </dsp:nvSpPr>
      <dsp:spPr>
        <a:xfrm>
          <a:off x="2001770" y="781261"/>
          <a:ext cx="1427504" cy="1437872"/>
        </a:xfrm>
        <a:prstGeom prst="roundRect">
          <a:avLst>
            <a:gd name="adj" fmla="val 10000"/>
          </a:avLst>
        </a:prstGeom>
        <a:solidFill>
          <a:schemeClr val="accent3">
            <a:hueOff val="3874869"/>
            <a:satOff val="-12382"/>
            <a:lumOff val="-313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dirty="0" smtClean="0"/>
            <a:t>Evaluar el Sistema de Alcantarillado Existente.</a:t>
          </a:r>
          <a:endParaRPr lang="es-ES" sz="1400" kern="1200" dirty="0"/>
        </a:p>
      </dsp:txBody>
      <dsp:txXfrm>
        <a:off x="2001770" y="781261"/>
        <a:ext cx="1427504" cy="1437872"/>
      </dsp:txXfrm>
    </dsp:sp>
    <dsp:sp modelId="{513E2FF9-62BB-472F-BF5A-CE98A994BAD9}">
      <dsp:nvSpPr>
        <dsp:cNvPr id="0" name=""/>
        <dsp:cNvSpPr/>
      </dsp:nvSpPr>
      <dsp:spPr>
        <a:xfrm>
          <a:off x="3572025" y="1323187"/>
          <a:ext cx="302630" cy="354021"/>
        </a:xfrm>
        <a:prstGeom prst="rightArrow">
          <a:avLst>
            <a:gd name="adj1" fmla="val 60000"/>
            <a:gd name="adj2" fmla="val 50000"/>
          </a:avLst>
        </a:prstGeom>
        <a:solidFill>
          <a:schemeClr val="accent3">
            <a:hueOff val="5812304"/>
            <a:satOff val="-18573"/>
            <a:lumOff val="-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3572025" y="1323187"/>
        <a:ext cx="302630" cy="354021"/>
      </dsp:txXfrm>
    </dsp:sp>
    <dsp:sp modelId="{FD572867-943B-45F6-B405-093942D8EBB3}">
      <dsp:nvSpPr>
        <dsp:cNvPr id="0" name=""/>
        <dsp:cNvSpPr/>
      </dsp:nvSpPr>
      <dsp:spPr>
        <a:xfrm>
          <a:off x="4000276" y="781261"/>
          <a:ext cx="1427504" cy="1437872"/>
        </a:xfrm>
        <a:prstGeom prst="roundRect">
          <a:avLst>
            <a:gd name="adj" fmla="val 10000"/>
          </a:avLst>
        </a:prstGeom>
        <a:solidFill>
          <a:schemeClr val="accent3">
            <a:hueOff val="7749738"/>
            <a:satOff val="-24763"/>
            <a:lumOff val="-6275"/>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dirty="0" smtClean="0"/>
            <a:t>Determinar los parámetros de Diseño para el S.A.C.</a:t>
          </a:r>
          <a:endParaRPr lang="es-ES" sz="1400" kern="1200" dirty="0"/>
        </a:p>
      </dsp:txBody>
      <dsp:txXfrm>
        <a:off x="4000276" y="781261"/>
        <a:ext cx="1427504" cy="1437872"/>
      </dsp:txXfrm>
    </dsp:sp>
    <dsp:sp modelId="{708705FA-1B0F-4E51-85BE-F438D1803978}">
      <dsp:nvSpPr>
        <dsp:cNvPr id="0" name=""/>
        <dsp:cNvSpPr/>
      </dsp:nvSpPr>
      <dsp:spPr>
        <a:xfrm>
          <a:off x="5570531" y="1323187"/>
          <a:ext cx="302630" cy="354021"/>
        </a:xfrm>
        <a:prstGeom prst="rightArrow">
          <a:avLst>
            <a:gd name="adj1" fmla="val 60000"/>
            <a:gd name="adj2" fmla="val 50000"/>
          </a:avLst>
        </a:prstGeom>
        <a:solidFill>
          <a:schemeClr val="accent3">
            <a:hueOff val="11624607"/>
            <a:satOff val="-37145"/>
            <a:lumOff val="-941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5570531" y="1323187"/>
        <a:ext cx="302630" cy="354021"/>
      </dsp:txXfrm>
    </dsp:sp>
    <dsp:sp modelId="{C844B800-212A-43DE-8E4B-0AC9FEF8BABB}">
      <dsp:nvSpPr>
        <dsp:cNvPr id="0" name=""/>
        <dsp:cNvSpPr/>
      </dsp:nvSpPr>
      <dsp:spPr>
        <a:xfrm>
          <a:off x="5998782" y="781261"/>
          <a:ext cx="1427504" cy="1437872"/>
        </a:xfrm>
        <a:prstGeom prst="roundRect">
          <a:avLst>
            <a:gd name="adj" fmla="val 10000"/>
          </a:avLst>
        </a:prstGeom>
        <a:solidFill>
          <a:schemeClr val="accent3">
            <a:hueOff val="11624607"/>
            <a:satOff val="-37145"/>
            <a:lumOff val="-941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dirty="0" smtClean="0"/>
            <a:t>Calcular la tubería para el S.A.C.</a:t>
          </a:r>
          <a:endParaRPr lang="es-ES" sz="1400" kern="1200" dirty="0"/>
        </a:p>
      </dsp:txBody>
      <dsp:txXfrm>
        <a:off x="5998782" y="781261"/>
        <a:ext cx="1427504" cy="1437872"/>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7BA02C-240F-47B6-BC58-DAA22E11BDCC}">
      <dsp:nvSpPr>
        <dsp:cNvPr id="0" name=""/>
        <dsp:cNvSpPr/>
      </dsp:nvSpPr>
      <dsp:spPr>
        <a:xfrm>
          <a:off x="0" y="509042"/>
          <a:ext cx="2134201" cy="1280520"/>
        </a:xfrm>
        <a:prstGeom prst="rect">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Periodo de Diseño</a:t>
          </a:r>
          <a:endParaRPr lang="es-ES" sz="2100" kern="1200" dirty="0"/>
        </a:p>
      </dsp:txBody>
      <dsp:txXfrm>
        <a:off x="0" y="509042"/>
        <a:ext cx="2134201" cy="1280520"/>
      </dsp:txXfrm>
    </dsp:sp>
    <dsp:sp modelId="{821B0839-3EDF-4B96-A90B-F3D821F73520}">
      <dsp:nvSpPr>
        <dsp:cNvPr id="0" name=""/>
        <dsp:cNvSpPr/>
      </dsp:nvSpPr>
      <dsp:spPr>
        <a:xfrm>
          <a:off x="2347621" y="509042"/>
          <a:ext cx="2134201" cy="1280520"/>
        </a:xfrm>
        <a:prstGeom prst="rect">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Estimación de Población Futura</a:t>
          </a:r>
        </a:p>
      </dsp:txBody>
      <dsp:txXfrm>
        <a:off x="2347621" y="509042"/>
        <a:ext cx="2134201" cy="1280520"/>
      </dsp:txXfrm>
    </dsp:sp>
    <dsp:sp modelId="{4AF95DFA-A0F3-49E1-8D01-713B0B386EE4}">
      <dsp:nvSpPr>
        <dsp:cNvPr id="0" name=""/>
        <dsp:cNvSpPr/>
      </dsp:nvSpPr>
      <dsp:spPr>
        <a:xfrm>
          <a:off x="4695242" y="509042"/>
          <a:ext cx="2134201" cy="1280520"/>
        </a:xfrm>
        <a:prstGeom prst="rect">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Áreas de aportación</a:t>
          </a:r>
          <a:endParaRPr lang="es-ES" sz="2100" kern="1200" dirty="0"/>
        </a:p>
      </dsp:txBody>
      <dsp:txXfrm>
        <a:off x="4695242" y="509042"/>
        <a:ext cx="2134201" cy="1280520"/>
      </dsp:txXfrm>
    </dsp:sp>
    <dsp:sp modelId="{E435A2B5-1B07-47DD-B503-BBF69FC637E7}">
      <dsp:nvSpPr>
        <dsp:cNvPr id="0" name=""/>
        <dsp:cNvSpPr/>
      </dsp:nvSpPr>
      <dsp:spPr>
        <a:xfrm>
          <a:off x="1173810" y="2002983"/>
          <a:ext cx="2134201" cy="1280520"/>
        </a:xfrm>
        <a:prstGeom prst="rect">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Caudal Sanitario</a:t>
          </a:r>
          <a:endParaRPr lang="es-ES" sz="2100" kern="1200" dirty="0"/>
        </a:p>
      </dsp:txBody>
      <dsp:txXfrm>
        <a:off x="1173810" y="2002983"/>
        <a:ext cx="2134201" cy="1280520"/>
      </dsp:txXfrm>
    </dsp:sp>
    <dsp:sp modelId="{7D9E7C50-0A7C-4164-8F7A-D70A5FF6CE0E}">
      <dsp:nvSpPr>
        <dsp:cNvPr id="0" name=""/>
        <dsp:cNvSpPr/>
      </dsp:nvSpPr>
      <dsp:spPr>
        <a:xfrm>
          <a:off x="3521432" y="2002983"/>
          <a:ext cx="2134201" cy="1280520"/>
        </a:xfrm>
        <a:prstGeom prst="rect">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Caudal Pluvial.</a:t>
          </a:r>
          <a:endParaRPr lang="es-ES" sz="2100" kern="1200" dirty="0"/>
        </a:p>
      </dsp:txBody>
      <dsp:txXfrm>
        <a:off x="3521432" y="2002983"/>
        <a:ext cx="2134201" cy="1280520"/>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A80D706-5A85-40E7-9048-F863E7DF84E6}">
      <dsp:nvSpPr>
        <dsp:cNvPr id="0" name=""/>
        <dsp:cNvSpPr/>
      </dsp:nvSpPr>
      <dsp:spPr>
        <a:xfrm>
          <a:off x="3357586" y="2294431"/>
          <a:ext cx="1710967" cy="593889"/>
        </a:xfrm>
        <a:custGeom>
          <a:avLst/>
          <a:gdLst/>
          <a:ahLst/>
          <a:cxnLst/>
          <a:rect l="0" t="0" r="0" b="0"/>
          <a:pathLst>
            <a:path>
              <a:moveTo>
                <a:pt x="0" y="0"/>
              </a:moveTo>
              <a:lnTo>
                <a:pt x="0" y="296944"/>
              </a:lnTo>
              <a:lnTo>
                <a:pt x="1710967" y="296944"/>
              </a:lnTo>
              <a:lnTo>
                <a:pt x="1710967" y="593889"/>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B0EC9-C547-439B-93CD-17C89EC5D276}">
      <dsp:nvSpPr>
        <dsp:cNvPr id="0" name=""/>
        <dsp:cNvSpPr/>
      </dsp:nvSpPr>
      <dsp:spPr>
        <a:xfrm>
          <a:off x="1646618" y="2294431"/>
          <a:ext cx="1710967" cy="593889"/>
        </a:xfrm>
        <a:custGeom>
          <a:avLst/>
          <a:gdLst/>
          <a:ahLst/>
          <a:cxnLst/>
          <a:rect l="0" t="0" r="0" b="0"/>
          <a:pathLst>
            <a:path>
              <a:moveTo>
                <a:pt x="1710967" y="0"/>
              </a:moveTo>
              <a:lnTo>
                <a:pt x="1710967" y="296944"/>
              </a:lnTo>
              <a:lnTo>
                <a:pt x="0" y="296944"/>
              </a:lnTo>
              <a:lnTo>
                <a:pt x="0" y="593889"/>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065DA1-217F-49F0-B482-5A97D3584434}">
      <dsp:nvSpPr>
        <dsp:cNvPr id="0" name=""/>
        <dsp:cNvSpPr/>
      </dsp:nvSpPr>
      <dsp:spPr>
        <a:xfrm>
          <a:off x="1271139" y="2782"/>
          <a:ext cx="4172893" cy="2291649"/>
        </a:xfrm>
        <a:prstGeom prst="rect">
          <a:avLst/>
        </a:prstGeom>
        <a:solidFill>
          <a:schemeClr val="lt1">
            <a:hueOff val="0"/>
            <a:satOff val="0"/>
            <a:lumOff val="0"/>
            <a:alphaOff val="0"/>
          </a:schemeClr>
        </a:solidFill>
        <a:ln w="63500" cap="flat" cmpd="thickThin" algn="ctr">
          <a:solidFill>
            <a:schemeClr val="accent1">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rtl="0">
            <a:lnSpc>
              <a:spcPct val="90000"/>
            </a:lnSpc>
            <a:spcBef>
              <a:spcPct val="0"/>
            </a:spcBef>
            <a:spcAft>
              <a:spcPct val="35000"/>
            </a:spcAft>
          </a:pPr>
          <a:r>
            <a:rPr lang="es-ES" sz="3100" b="1" kern="1200" dirty="0" smtClean="0">
              <a:solidFill>
                <a:schemeClr val="accent2">
                  <a:lumMod val="75000"/>
                </a:schemeClr>
              </a:solidFill>
            </a:rPr>
            <a:t>Población proyectada al final del periodo de Diseño.</a:t>
          </a:r>
          <a:endParaRPr lang="es-ES" sz="3100" b="1" kern="1200" dirty="0">
            <a:solidFill>
              <a:schemeClr val="accent2">
                <a:lumMod val="75000"/>
              </a:schemeClr>
            </a:solidFill>
          </a:endParaRPr>
        </a:p>
      </dsp:txBody>
      <dsp:txXfrm>
        <a:off x="1271139" y="2782"/>
        <a:ext cx="4172893" cy="2291649"/>
      </dsp:txXfrm>
    </dsp:sp>
    <dsp:sp modelId="{430FF25C-5EB9-4459-85CC-F8981BBEF048}">
      <dsp:nvSpPr>
        <dsp:cNvPr id="0" name=""/>
        <dsp:cNvSpPr/>
      </dsp:nvSpPr>
      <dsp:spPr>
        <a:xfrm>
          <a:off x="232596" y="2888321"/>
          <a:ext cx="2828044" cy="1414022"/>
        </a:xfrm>
        <a:prstGeom prst="rect">
          <a:avLst/>
        </a:prstGeom>
        <a:solidFill>
          <a:schemeClr val="lt1">
            <a:hueOff val="0"/>
            <a:satOff val="0"/>
            <a:lumOff val="0"/>
            <a:alphaOff val="0"/>
          </a:schemeClr>
        </a:solidFill>
        <a:ln w="63500" cap="flat" cmpd="thickThin" algn="ctr">
          <a:solidFill>
            <a:schemeClr val="accent1">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rtl="0">
            <a:lnSpc>
              <a:spcPct val="90000"/>
            </a:lnSpc>
            <a:spcBef>
              <a:spcPct val="0"/>
            </a:spcBef>
            <a:spcAft>
              <a:spcPct val="35000"/>
            </a:spcAft>
          </a:pPr>
          <a:r>
            <a:rPr lang="es-ES" sz="3100" kern="1200" dirty="0" smtClean="0"/>
            <a:t>Método Aritmético.</a:t>
          </a:r>
          <a:endParaRPr lang="es-ES" sz="3100" kern="1200" dirty="0"/>
        </a:p>
      </dsp:txBody>
      <dsp:txXfrm>
        <a:off x="232596" y="2888321"/>
        <a:ext cx="2828044" cy="1414022"/>
      </dsp:txXfrm>
    </dsp:sp>
    <dsp:sp modelId="{FA64CCA8-909F-4668-B737-8273E059EB18}">
      <dsp:nvSpPr>
        <dsp:cNvPr id="0" name=""/>
        <dsp:cNvSpPr/>
      </dsp:nvSpPr>
      <dsp:spPr>
        <a:xfrm>
          <a:off x="3654530" y="2888321"/>
          <a:ext cx="2828044" cy="1414022"/>
        </a:xfrm>
        <a:prstGeom prst="rect">
          <a:avLst/>
        </a:prstGeom>
        <a:solidFill>
          <a:schemeClr val="lt1">
            <a:hueOff val="0"/>
            <a:satOff val="0"/>
            <a:lumOff val="0"/>
            <a:alphaOff val="0"/>
          </a:schemeClr>
        </a:solidFill>
        <a:ln w="63500" cap="flat" cmpd="thickThin" algn="ctr">
          <a:solidFill>
            <a:schemeClr val="accent1">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rtl="0">
            <a:lnSpc>
              <a:spcPct val="90000"/>
            </a:lnSpc>
            <a:spcBef>
              <a:spcPct val="0"/>
            </a:spcBef>
            <a:spcAft>
              <a:spcPct val="35000"/>
            </a:spcAft>
          </a:pPr>
          <a:r>
            <a:rPr lang="es-ES" sz="3100" kern="1200" dirty="0" smtClean="0"/>
            <a:t>Método Geométrico.</a:t>
          </a:r>
          <a:endParaRPr lang="es-ES" sz="3100" kern="1200" dirty="0"/>
        </a:p>
      </dsp:txBody>
      <dsp:txXfrm>
        <a:off x="3654530" y="2888321"/>
        <a:ext cx="2828044" cy="1414022"/>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25743A6-6E4C-4F2C-95A1-EF8DD61B1634}">
      <dsp:nvSpPr>
        <dsp:cNvPr id="0" name=""/>
        <dsp:cNvSpPr/>
      </dsp:nvSpPr>
      <dsp:spPr>
        <a:xfrm>
          <a:off x="2633471" y="2931"/>
          <a:ext cx="2962656" cy="1410133"/>
        </a:xfrm>
        <a:prstGeom prst="roundRect">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s-ES" sz="1600" kern="1200" dirty="0" smtClean="0"/>
            <a:t>Para el dimensionamiento de las tuberías se considera que trabajan al 80% de su capacidad.</a:t>
          </a:r>
          <a:endParaRPr lang="es-ES" sz="1600" kern="1200" dirty="0"/>
        </a:p>
      </dsp:txBody>
      <dsp:txXfrm>
        <a:off x="2633471" y="2931"/>
        <a:ext cx="2962656" cy="1410133"/>
      </dsp:txXfrm>
    </dsp:sp>
    <dsp:sp modelId="{B2782E3D-7C12-4B94-BF3A-DB0DD4D54829}">
      <dsp:nvSpPr>
        <dsp:cNvPr id="0" name=""/>
        <dsp:cNvSpPr/>
      </dsp:nvSpPr>
      <dsp:spPr>
        <a:xfrm>
          <a:off x="2633471" y="1483571"/>
          <a:ext cx="2962656" cy="1410133"/>
        </a:xfrm>
        <a:prstGeom prst="roundRect">
          <a:avLst/>
        </a:prstGeom>
        <a:gradFill rotWithShape="0">
          <a:gsLst>
            <a:gs pos="0">
              <a:schemeClr val="accent3">
                <a:hueOff val="3874869"/>
                <a:satOff val="-12382"/>
                <a:lumOff val="-3137"/>
                <a:alphaOff val="0"/>
                <a:shade val="15000"/>
                <a:satMod val="180000"/>
              </a:schemeClr>
            </a:gs>
            <a:gs pos="50000">
              <a:schemeClr val="accent3">
                <a:hueOff val="3874869"/>
                <a:satOff val="-12382"/>
                <a:lumOff val="-3137"/>
                <a:alphaOff val="0"/>
                <a:shade val="45000"/>
                <a:satMod val="170000"/>
              </a:schemeClr>
            </a:gs>
            <a:gs pos="70000">
              <a:schemeClr val="accent3">
                <a:hueOff val="3874869"/>
                <a:satOff val="-12382"/>
                <a:lumOff val="-3137"/>
                <a:alphaOff val="0"/>
                <a:tint val="99000"/>
                <a:shade val="65000"/>
                <a:satMod val="155000"/>
              </a:schemeClr>
            </a:gs>
            <a:gs pos="100000">
              <a:schemeClr val="accent3">
                <a:hueOff val="3874869"/>
                <a:satOff val="-12382"/>
                <a:lumOff val="-3137"/>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3874869"/>
              <a:satOff val="-12382"/>
              <a:lumOff val="-3137"/>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s-ES" sz="1600" kern="1200" dirty="0" smtClean="0"/>
            <a:t>Existe ventilación</a:t>
          </a:r>
          <a:endParaRPr lang="es-ES" sz="1600" kern="1200" dirty="0"/>
        </a:p>
      </dsp:txBody>
      <dsp:txXfrm>
        <a:off x="2633471" y="1483571"/>
        <a:ext cx="2962656" cy="1410133"/>
      </dsp:txXfrm>
    </dsp:sp>
    <dsp:sp modelId="{3C3247F2-B8F4-454D-88FE-D67B8789C9AC}">
      <dsp:nvSpPr>
        <dsp:cNvPr id="0" name=""/>
        <dsp:cNvSpPr/>
      </dsp:nvSpPr>
      <dsp:spPr>
        <a:xfrm>
          <a:off x="2633471" y="2964211"/>
          <a:ext cx="2962656" cy="1410133"/>
        </a:xfrm>
        <a:prstGeom prst="roundRect">
          <a:avLst/>
        </a:prstGeom>
        <a:gradFill rotWithShape="0">
          <a:gsLst>
            <a:gs pos="0">
              <a:schemeClr val="accent3">
                <a:hueOff val="7749738"/>
                <a:satOff val="-24763"/>
                <a:lumOff val="-6275"/>
                <a:alphaOff val="0"/>
                <a:shade val="15000"/>
                <a:satMod val="180000"/>
              </a:schemeClr>
            </a:gs>
            <a:gs pos="50000">
              <a:schemeClr val="accent3">
                <a:hueOff val="7749738"/>
                <a:satOff val="-24763"/>
                <a:lumOff val="-6275"/>
                <a:alphaOff val="0"/>
                <a:shade val="45000"/>
                <a:satMod val="170000"/>
              </a:schemeClr>
            </a:gs>
            <a:gs pos="70000">
              <a:schemeClr val="accent3">
                <a:hueOff val="7749738"/>
                <a:satOff val="-24763"/>
                <a:lumOff val="-6275"/>
                <a:alphaOff val="0"/>
                <a:tint val="99000"/>
                <a:shade val="65000"/>
                <a:satMod val="155000"/>
              </a:schemeClr>
            </a:gs>
            <a:gs pos="100000">
              <a:schemeClr val="accent3">
                <a:hueOff val="7749738"/>
                <a:satOff val="-24763"/>
                <a:lumOff val="-6275"/>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7749738"/>
              <a:satOff val="-24763"/>
              <a:lumOff val="-6275"/>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s-ES" sz="1600" kern="1200" dirty="0" smtClean="0"/>
            <a:t>Absorbe las variaciones de flujo</a:t>
          </a:r>
          <a:endParaRPr lang="es-ES" sz="1600" kern="1200" dirty="0"/>
        </a:p>
      </dsp:txBody>
      <dsp:txXfrm>
        <a:off x="2633471" y="2964211"/>
        <a:ext cx="2962656" cy="1410133"/>
      </dsp:txXfrm>
    </dsp:sp>
    <dsp:sp modelId="{6B711DB0-42F4-4AA7-9A84-9F537AEED5BD}">
      <dsp:nvSpPr>
        <dsp:cNvPr id="0" name=""/>
        <dsp:cNvSpPr/>
      </dsp:nvSpPr>
      <dsp:spPr>
        <a:xfrm>
          <a:off x="2633471" y="4444851"/>
          <a:ext cx="2962656" cy="1410133"/>
        </a:xfrm>
        <a:prstGeom prst="roundRect">
          <a:avLst/>
        </a:prstGeom>
        <a:gradFill rotWithShape="0">
          <a:gsLst>
            <a:gs pos="0">
              <a:schemeClr val="accent3">
                <a:hueOff val="11624607"/>
                <a:satOff val="-37145"/>
                <a:lumOff val="-9412"/>
                <a:alphaOff val="0"/>
                <a:shade val="15000"/>
                <a:satMod val="180000"/>
              </a:schemeClr>
            </a:gs>
            <a:gs pos="50000">
              <a:schemeClr val="accent3">
                <a:hueOff val="11624607"/>
                <a:satOff val="-37145"/>
                <a:lumOff val="-9412"/>
                <a:alphaOff val="0"/>
                <a:shade val="45000"/>
                <a:satMod val="170000"/>
              </a:schemeClr>
            </a:gs>
            <a:gs pos="70000">
              <a:schemeClr val="accent3">
                <a:hueOff val="11624607"/>
                <a:satOff val="-37145"/>
                <a:lumOff val="-9412"/>
                <a:alphaOff val="0"/>
                <a:tint val="99000"/>
                <a:shade val="65000"/>
                <a:satMod val="155000"/>
              </a:schemeClr>
            </a:gs>
            <a:gs pos="100000">
              <a:schemeClr val="accent3">
                <a:hueOff val="11624607"/>
                <a:satOff val="-37145"/>
                <a:lumOff val="-9412"/>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11624607"/>
              <a:satOff val="-37145"/>
              <a:lumOff val="-9412"/>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es-ES" sz="1600" kern="1200" dirty="0" smtClean="0"/>
            <a:t>Diseño económico.</a:t>
          </a:r>
          <a:endParaRPr lang="es-ES" sz="1600" kern="1200" dirty="0"/>
        </a:p>
      </dsp:txBody>
      <dsp:txXfrm>
        <a:off x="2633471" y="4444851"/>
        <a:ext cx="2962656" cy="1410133"/>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492095A-29F8-4A5E-80A0-83CC39FF77C7}">
      <dsp:nvSpPr>
        <dsp:cNvPr id="0" name=""/>
        <dsp:cNvSpPr/>
      </dsp:nvSpPr>
      <dsp:spPr>
        <a:xfrm>
          <a:off x="594721" y="0"/>
          <a:ext cx="6740175" cy="450059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AB98B3-8C9E-4BEB-9404-1CF292D0E4FA}">
      <dsp:nvSpPr>
        <dsp:cNvPr id="0" name=""/>
        <dsp:cNvSpPr/>
      </dsp:nvSpPr>
      <dsp:spPr>
        <a:xfrm>
          <a:off x="8518" y="1350178"/>
          <a:ext cx="2552345" cy="1800237"/>
        </a:xfrm>
        <a:prstGeom prst="roundRect">
          <a:avLst/>
        </a:prstGeom>
        <a:solidFill>
          <a:schemeClr val="accent2">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_tradnl" sz="1400" kern="1200" dirty="0" smtClean="0"/>
            <a:t>EVALUACIÓN DE IMPACTOS AMBIENTALES</a:t>
          </a:r>
          <a:endParaRPr lang="es-ES" sz="1400" kern="1200" dirty="0"/>
        </a:p>
      </dsp:txBody>
      <dsp:txXfrm>
        <a:off x="8518" y="1350178"/>
        <a:ext cx="2552345" cy="1800237"/>
      </dsp:txXfrm>
    </dsp:sp>
    <dsp:sp modelId="{DB732053-A919-426B-BB88-298D5595EA07}">
      <dsp:nvSpPr>
        <dsp:cNvPr id="0" name=""/>
        <dsp:cNvSpPr/>
      </dsp:nvSpPr>
      <dsp:spPr>
        <a:xfrm>
          <a:off x="2688636" y="1350178"/>
          <a:ext cx="2552345" cy="1800237"/>
        </a:xfrm>
        <a:prstGeom prst="roundRect">
          <a:avLst/>
        </a:prstGeom>
        <a:solidFill>
          <a:schemeClr val="accent2">
            <a:hueOff val="-10081594"/>
            <a:satOff val="4384"/>
            <a:lumOff val="1275"/>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_tradnl" sz="1400" kern="1200" dirty="0" smtClean="0"/>
            <a:t>Identificar</a:t>
          </a:r>
          <a:r>
            <a:rPr lang="es-ES" sz="1400" kern="1200" dirty="0" smtClean="0"/>
            <a:t> los efectos ambientales generados por las acciones del proyecto en sus fases de construcción, operación y mantenimiento</a:t>
          </a:r>
          <a:endParaRPr lang="es-ES" sz="1400" kern="1200" dirty="0"/>
        </a:p>
      </dsp:txBody>
      <dsp:txXfrm>
        <a:off x="2688636" y="1350178"/>
        <a:ext cx="2552345" cy="1800237"/>
      </dsp:txXfrm>
    </dsp:sp>
    <dsp:sp modelId="{BDE500EF-8A64-4F35-8B7A-95EE16639FB1}">
      <dsp:nvSpPr>
        <dsp:cNvPr id="0" name=""/>
        <dsp:cNvSpPr/>
      </dsp:nvSpPr>
      <dsp:spPr>
        <a:xfrm>
          <a:off x="5368754" y="1350178"/>
          <a:ext cx="2552345" cy="1800237"/>
        </a:xfrm>
        <a:prstGeom prst="roundRect">
          <a:avLst/>
        </a:prstGeom>
        <a:solidFill>
          <a:schemeClr val="accent2">
            <a:hueOff val="-20163188"/>
            <a:satOff val="8769"/>
            <a:lumOff val="255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b="1" kern="1200" dirty="0" smtClean="0"/>
            <a:t>Cuantificar</a:t>
          </a:r>
          <a:r>
            <a:rPr lang="es-ES" sz="1400" kern="1200" dirty="0" smtClean="0"/>
            <a:t> el impacto y establecer las medidas preventivas y correctivas para eliminar, mitigar o compensar dichos efectos.</a:t>
          </a:r>
          <a:endParaRPr lang="es-EC" sz="1400" kern="1200" dirty="0"/>
        </a:p>
      </dsp:txBody>
      <dsp:txXfrm>
        <a:off x="5368754" y="1350178"/>
        <a:ext cx="2552345" cy="1800237"/>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4BD80C-998F-44E3-B036-D5C8283562F4}">
      <dsp:nvSpPr>
        <dsp:cNvPr id="0" name=""/>
        <dsp:cNvSpPr/>
      </dsp:nvSpPr>
      <dsp:spPr>
        <a:xfrm>
          <a:off x="1157235" y="2895"/>
          <a:ext cx="5915128" cy="1868955"/>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s-ES" sz="4000" kern="1200" dirty="0" smtClean="0"/>
            <a:t>Medidas de Mitigación</a:t>
          </a:r>
          <a:endParaRPr lang="es-ES" sz="4000" kern="1200" dirty="0"/>
        </a:p>
      </dsp:txBody>
      <dsp:txXfrm>
        <a:off x="1157235" y="2895"/>
        <a:ext cx="5915128" cy="1868955"/>
      </dsp:txXfrm>
    </dsp:sp>
    <dsp:sp modelId="{E64913EC-1C43-4678-8D24-D551CEA925CF}">
      <dsp:nvSpPr>
        <dsp:cNvPr id="0" name=""/>
        <dsp:cNvSpPr/>
      </dsp:nvSpPr>
      <dsp:spPr>
        <a:xfrm>
          <a:off x="3303" y="2154486"/>
          <a:ext cx="1541040" cy="3421304"/>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dirty="0" smtClean="0"/>
            <a:t>Restitución de la capa vegetal existente en el caso que así lo requiera.</a:t>
          </a:r>
          <a:endParaRPr lang="es-ES" sz="1300" kern="1200" dirty="0"/>
        </a:p>
      </dsp:txBody>
      <dsp:txXfrm>
        <a:off x="3303" y="2154486"/>
        <a:ext cx="1541040" cy="3421304"/>
      </dsp:txXfrm>
    </dsp:sp>
    <dsp:sp modelId="{F6655D8F-24CE-4939-A61D-8CE63E2D7A92}">
      <dsp:nvSpPr>
        <dsp:cNvPr id="0" name=""/>
        <dsp:cNvSpPr/>
      </dsp:nvSpPr>
      <dsp:spPr>
        <a:xfrm>
          <a:off x="1673791" y="2154486"/>
          <a:ext cx="1541040" cy="3421304"/>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dirty="0" smtClean="0"/>
            <a:t>Desalojo inmediato del material sobrante de la construcción del sistema para no afectar el entorno estético ambiental.</a:t>
          </a:r>
          <a:endParaRPr lang="es-ES" sz="1300" kern="1200" dirty="0"/>
        </a:p>
      </dsp:txBody>
      <dsp:txXfrm>
        <a:off x="1673791" y="2154486"/>
        <a:ext cx="1541040" cy="3421304"/>
      </dsp:txXfrm>
    </dsp:sp>
    <dsp:sp modelId="{C00F1486-02CC-4E08-A5C0-01A76B2823CC}">
      <dsp:nvSpPr>
        <dsp:cNvPr id="0" name=""/>
        <dsp:cNvSpPr/>
      </dsp:nvSpPr>
      <dsp:spPr>
        <a:xfrm>
          <a:off x="3344279" y="2154486"/>
          <a:ext cx="1541040" cy="3421304"/>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dirty="0" smtClean="0"/>
            <a:t>Dejar tramos de paso peatonal, durante las excavaciones, rellenos, etc., e instalación de puentes peatonales móviles si el caso lo exige.</a:t>
          </a:r>
          <a:endParaRPr lang="es-ES" sz="1300" kern="1200" dirty="0"/>
        </a:p>
      </dsp:txBody>
      <dsp:txXfrm>
        <a:off x="3344279" y="2154486"/>
        <a:ext cx="1541040" cy="3421304"/>
      </dsp:txXfrm>
    </dsp:sp>
    <dsp:sp modelId="{108EFDF4-4E46-4513-B19E-551B99F887C8}">
      <dsp:nvSpPr>
        <dsp:cNvPr id="0" name=""/>
        <dsp:cNvSpPr/>
      </dsp:nvSpPr>
      <dsp:spPr>
        <a:xfrm>
          <a:off x="5014767" y="2154486"/>
          <a:ext cx="1541040" cy="3421304"/>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dirty="0" smtClean="0"/>
            <a:t>Implementación de medidas de señalización (avisos de peligro de excavaciones, rellenos, etc.) con el fin de evitar accidentes peatonales en la zona.</a:t>
          </a:r>
          <a:endParaRPr lang="es-ES" sz="1300" kern="1200" dirty="0"/>
        </a:p>
      </dsp:txBody>
      <dsp:txXfrm>
        <a:off x="5014767" y="2154486"/>
        <a:ext cx="1541040" cy="3421304"/>
      </dsp:txXfrm>
    </dsp:sp>
    <dsp:sp modelId="{18217FF7-7977-4E2A-9AF1-647983D16579}">
      <dsp:nvSpPr>
        <dsp:cNvPr id="0" name=""/>
        <dsp:cNvSpPr/>
      </dsp:nvSpPr>
      <dsp:spPr>
        <a:xfrm>
          <a:off x="6685256" y="2154486"/>
          <a:ext cx="1541040" cy="3421304"/>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dirty="0" smtClean="0"/>
            <a:t>Control de la utilización de maquinaria pesada, con el fin de disminuir el ruido y excesivas vibraciones.</a:t>
          </a:r>
          <a:endParaRPr lang="es-ES" sz="1300" kern="1200" dirty="0"/>
        </a:p>
      </dsp:txBody>
      <dsp:txXfrm>
        <a:off x="6685256" y="2154486"/>
        <a:ext cx="1541040" cy="3421304"/>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3999BEA-2184-4191-9AFF-47A6692C309F}">
      <dsp:nvSpPr>
        <dsp:cNvPr id="0" name=""/>
        <dsp:cNvSpPr/>
      </dsp:nvSpPr>
      <dsp:spPr>
        <a:xfrm>
          <a:off x="1616448" y="4099"/>
          <a:ext cx="4996702" cy="1876271"/>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s-ES" sz="4000" kern="1200" dirty="0" smtClean="0"/>
            <a:t>Medidas de Mitigación</a:t>
          </a:r>
          <a:endParaRPr lang="es-ES" sz="4000" kern="1200" dirty="0"/>
        </a:p>
      </dsp:txBody>
      <dsp:txXfrm>
        <a:off x="1616448" y="4099"/>
        <a:ext cx="4996702" cy="1876271"/>
      </dsp:txXfrm>
    </dsp:sp>
    <dsp:sp modelId="{E6BF9F37-5C9D-4A05-B6BD-B3519A993691}">
      <dsp:nvSpPr>
        <dsp:cNvPr id="0" name=""/>
        <dsp:cNvSpPr/>
      </dsp:nvSpPr>
      <dsp:spPr>
        <a:xfrm>
          <a:off x="3303" y="2164356"/>
          <a:ext cx="1541040" cy="3481668"/>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S" sz="1200" kern="1200" dirty="0" smtClean="0"/>
            <a:t>Las horas de trabajo no deberán afectar el descanso cotidiano de la población.</a:t>
          </a:r>
          <a:endParaRPr lang="es-ES" sz="1200" kern="1200" dirty="0"/>
        </a:p>
      </dsp:txBody>
      <dsp:txXfrm>
        <a:off x="3303" y="2164356"/>
        <a:ext cx="1541040" cy="3481668"/>
      </dsp:txXfrm>
    </dsp:sp>
    <dsp:sp modelId="{467D692C-1849-4BE7-BF96-C5B14F49E5B2}">
      <dsp:nvSpPr>
        <dsp:cNvPr id="0" name=""/>
        <dsp:cNvSpPr/>
      </dsp:nvSpPr>
      <dsp:spPr>
        <a:xfrm>
          <a:off x="1673791" y="2164356"/>
          <a:ext cx="1541040" cy="3481668"/>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S" sz="1200" kern="1200" dirty="0" smtClean="0"/>
            <a:t>Conformación de una junta barrial con el objetivo de que por su intermedio la comunidad notifique los daños que presente el sistema.</a:t>
          </a:r>
          <a:endParaRPr lang="es-ES" sz="1200" kern="1200" dirty="0"/>
        </a:p>
      </dsp:txBody>
      <dsp:txXfrm>
        <a:off x="1673791" y="2164356"/>
        <a:ext cx="1541040" cy="3481668"/>
      </dsp:txXfrm>
    </dsp:sp>
    <dsp:sp modelId="{0C827F83-D928-423F-B027-B4B9985A077E}">
      <dsp:nvSpPr>
        <dsp:cNvPr id="0" name=""/>
        <dsp:cNvSpPr/>
      </dsp:nvSpPr>
      <dsp:spPr>
        <a:xfrm>
          <a:off x="3344279" y="2164356"/>
          <a:ext cx="1541040" cy="3481668"/>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S" sz="1200" kern="1200" dirty="0" smtClean="0"/>
            <a:t>La participación de promotores sanitarios durante la vida útil del sistema, con el fin de motivar a los habitantes de su buen uso y mejorar así sus condiciones de vida y salud.</a:t>
          </a:r>
          <a:endParaRPr lang="es-ES" sz="1200" kern="1200" dirty="0"/>
        </a:p>
      </dsp:txBody>
      <dsp:txXfrm>
        <a:off x="3344279" y="2164356"/>
        <a:ext cx="1541040" cy="3481668"/>
      </dsp:txXfrm>
    </dsp:sp>
    <dsp:sp modelId="{8A1C2285-798C-40B7-8A0B-3C8E1B74FE2E}">
      <dsp:nvSpPr>
        <dsp:cNvPr id="0" name=""/>
        <dsp:cNvSpPr/>
      </dsp:nvSpPr>
      <dsp:spPr>
        <a:xfrm>
          <a:off x="5014767" y="2164356"/>
          <a:ext cx="1541040" cy="3481668"/>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S" sz="1200" kern="1200" dirty="0" smtClean="0"/>
            <a:t>Organización de charlas periódicas con el propósito de educar a la población acerca del buen uso del sistema. Recolección de basura para evitar que los desechos sólidos sean arrojados en los pozos de revisión.</a:t>
          </a:r>
          <a:endParaRPr lang="es-ES" sz="1200" kern="1200" dirty="0"/>
        </a:p>
      </dsp:txBody>
      <dsp:txXfrm>
        <a:off x="5014767" y="2164356"/>
        <a:ext cx="1541040" cy="3481668"/>
      </dsp:txXfrm>
    </dsp:sp>
    <dsp:sp modelId="{9A1550DD-5F4D-4688-A2DB-3F370A76DD7C}">
      <dsp:nvSpPr>
        <dsp:cNvPr id="0" name=""/>
        <dsp:cNvSpPr/>
      </dsp:nvSpPr>
      <dsp:spPr>
        <a:xfrm>
          <a:off x="6685256" y="2164356"/>
          <a:ext cx="1541040" cy="3481668"/>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S" sz="1200" kern="1200" dirty="0" smtClean="0"/>
            <a:t>Por parte de la entidad ejecutora implementación de equipos y maquinaria en el menor espacio posible, con el fin de mantener el ecosistema de la zona.</a:t>
          </a:r>
          <a:endParaRPr lang="es-ES" sz="1200" kern="1200" dirty="0"/>
        </a:p>
      </dsp:txBody>
      <dsp:txXfrm>
        <a:off x="6685256" y="2164356"/>
        <a:ext cx="1541040" cy="3481668"/>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39D35DD-4AE2-4CC4-AC38-E1137DBC8376}">
      <dsp:nvSpPr>
        <dsp:cNvPr id="0" name=""/>
        <dsp:cNvSpPr/>
      </dsp:nvSpPr>
      <dsp:spPr>
        <a:xfrm>
          <a:off x="2113596" y="2348"/>
          <a:ext cx="4002406" cy="1870050"/>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s-ES" sz="4000" kern="1200" dirty="0" smtClean="0"/>
            <a:t>Medidas de Mitigación</a:t>
          </a:r>
          <a:endParaRPr lang="es-ES" sz="4000" kern="1200" dirty="0"/>
        </a:p>
      </dsp:txBody>
      <dsp:txXfrm>
        <a:off x="2113596" y="2348"/>
        <a:ext cx="4002406" cy="1870050"/>
      </dsp:txXfrm>
    </dsp:sp>
    <dsp:sp modelId="{787AC50F-AFD1-4AF7-ACBB-40F63BB8F79F}">
      <dsp:nvSpPr>
        <dsp:cNvPr id="0" name=""/>
        <dsp:cNvSpPr/>
      </dsp:nvSpPr>
      <dsp:spPr>
        <a:xfrm>
          <a:off x="1330" y="2155034"/>
          <a:ext cx="1934840" cy="3421304"/>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S" sz="1200" kern="1200" dirty="0" smtClean="0"/>
            <a:t>Acciones inmediatas para la reparación en el caso de producirse roturas y obstrucciones de tuberías, evitando posibles inundaciones y afectación del sitio donde se produzca el daño.</a:t>
          </a:r>
          <a:endParaRPr lang="es-ES" sz="1200" kern="1200" dirty="0"/>
        </a:p>
      </dsp:txBody>
      <dsp:txXfrm>
        <a:off x="1330" y="2155034"/>
        <a:ext cx="1934840" cy="3421304"/>
      </dsp:txXfrm>
    </dsp:sp>
    <dsp:sp modelId="{31057C75-8A5F-4AC6-BD2C-26FCCF088BEA}">
      <dsp:nvSpPr>
        <dsp:cNvPr id="0" name=""/>
        <dsp:cNvSpPr/>
      </dsp:nvSpPr>
      <dsp:spPr>
        <a:xfrm>
          <a:off x="2098696" y="2155034"/>
          <a:ext cx="1934840" cy="3421304"/>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S" sz="1200" kern="1200" dirty="0" smtClean="0"/>
            <a:t>Precautelación por el mal funcionamiento del sistema, con el fin de minimizar los gastos económicos extra que deberán ser cubiertos o abandonados por los usuarios del sistema.</a:t>
          </a:r>
          <a:endParaRPr lang="es-ES" sz="1200" kern="1200" dirty="0"/>
        </a:p>
      </dsp:txBody>
      <dsp:txXfrm>
        <a:off x="2098696" y="2155034"/>
        <a:ext cx="1934840" cy="3421304"/>
      </dsp:txXfrm>
    </dsp:sp>
    <dsp:sp modelId="{D57F260C-00ED-49C3-81AD-EABB657748FD}">
      <dsp:nvSpPr>
        <dsp:cNvPr id="0" name=""/>
        <dsp:cNvSpPr/>
      </dsp:nvSpPr>
      <dsp:spPr>
        <a:xfrm>
          <a:off x="4196063" y="2155034"/>
          <a:ext cx="1934840" cy="3421304"/>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S" sz="1200" kern="1200" dirty="0" smtClean="0"/>
            <a:t>Se recomienda que se cumpla con las ordenanzas municipales para la evacuación de aguas industriales cercanas a la zona.</a:t>
          </a:r>
          <a:endParaRPr lang="es-ES" sz="1200" kern="1200" dirty="0"/>
        </a:p>
      </dsp:txBody>
      <dsp:txXfrm>
        <a:off x="4196063" y="2155034"/>
        <a:ext cx="1934840" cy="3421304"/>
      </dsp:txXfrm>
    </dsp:sp>
    <dsp:sp modelId="{2FCBB617-9F76-478A-A5B9-56586E7F5628}">
      <dsp:nvSpPr>
        <dsp:cNvPr id="0" name=""/>
        <dsp:cNvSpPr/>
      </dsp:nvSpPr>
      <dsp:spPr>
        <a:xfrm>
          <a:off x="6293429" y="2155034"/>
          <a:ext cx="1934840" cy="3421304"/>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S" sz="1200" kern="1200" dirty="0" smtClean="0"/>
            <a:t>Dentro de la planificación urbanística, es necesario contar con los estudios de dotación de servicios básicos confiables, a fin de brindar un óptimo servicio sanitario para los usuarios que garantice un buen funcionamiento del sistema a largo plazo.</a:t>
          </a:r>
          <a:endParaRPr lang="es-ES" sz="1200" kern="1200" dirty="0"/>
        </a:p>
      </dsp:txBody>
      <dsp:txXfrm>
        <a:off x="6293429" y="2155034"/>
        <a:ext cx="1934840" cy="342130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96D9A85-9CFA-43E7-9E19-6A3995099EB1}">
      <dsp:nvSpPr>
        <dsp:cNvPr id="0" name=""/>
        <dsp:cNvSpPr/>
      </dsp:nvSpPr>
      <dsp:spPr>
        <a:xfrm>
          <a:off x="6592" y="254416"/>
          <a:ext cx="1970474" cy="1920058"/>
        </a:xfrm>
        <a:prstGeom prst="roundRect">
          <a:avLst>
            <a:gd name="adj" fmla="val 10000"/>
          </a:avLst>
        </a:prstGeom>
        <a:solidFill>
          <a:schemeClr val="accent2">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Calcular los volúmenes de obra.</a:t>
          </a:r>
          <a:endParaRPr lang="es-ES" sz="1800" kern="1200" dirty="0"/>
        </a:p>
      </dsp:txBody>
      <dsp:txXfrm>
        <a:off x="6592" y="254416"/>
        <a:ext cx="1970474" cy="1920058"/>
      </dsp:txXfrm>
    </dsp:sp>
    <dsp:sp modelId="{E538E03F-C10F-4865-B751-6E6CAAAAC907}">
      <dsp:nvSpPr>
        <dsp:cNvPr id="0" name=""/>
        <dsp:cNvSpPr/>
      </dsp:nvSpPr>
      <dsp:spPr>
        <a:xfrm>
          <a:off x="2174115" y="970107"/>
          <a:ext cx="417740" cy="48867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2174115" y="970107"/>
        <a:ext cx="417740" cy="488677"/>
      </dsp:txXfrm>
    </dsp:sp>
    <dsp:sp modelId="{35E05DF1-6A4B-4386-BBD8-1453E13CBB1C}">
      <dsp:nvSpPr>
        <dsp:cNvPr id="0" name=""/>
        <dsp:cNvSpPr/>
      </dsp:nvSpPr>
      <dsp:spPr>
        <a:xfrm>
          <a:off x="2765257" y="254416"/>
          <a:ext cx="1970474" cy="1920058"/>
        </a:xfrm>
        <a:prstGeom prst="roundRect">
          <a:avLst>
            <a:gd name="adj" fmla="val 10000"/>
          </a:avLst>
        </a:prstGeom>
        <a:solidFill>
          <a:schemeClr val="accent2">
            <a:hueOff val="-10081594"/>
            <a:satOff val="4384"/>
            <a:lumOff val="1275"/>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Determinar el Presupuesto General del Proyecto.</a:t>
          </a:r>
          <a:endParaRPr lang="es-ES" sz="1800" kern="1200" dirty="0"/>
        </a:p>
      </dsp:txBody>
      <dsp:txXfrm>
        <a:off x="2765257" y="254416"/>
        <a:ext cx="1970474" cy="1920058"/>
      </dsp:txXfrm>
    </dsp:sp>
    <dsp:sp modelId="{02B99924-6098-46DE-92C3-5488FBCC295D}">
      <dsp:nvSpPr>
        <dsp:cNvPr id="0" name=""/>
        <dsp:cNvSpPr/>
      </dsp:nvSpPr>
      <dsp:spPr>
        <a:xfrm>
          <a:off x="4932779" y="970107"/>
          <a:ext cx="417740" cy="488677"/>
        </a:xfrm>
        <a:prstGeom prst="rightArrow">
          <a:avLst>
            <a:gd name="adj1" fmla="val 60000"/>
            <a:gd name="adj2" fmla="val 50000"/>
          </a:avLst>
        </a:prstGeom>
        <a:solidFill>
          <a:schemeClr val="accent2">
            <a:hueOff val="-20163188"/>
            <a:satOff val="8769"/>
            <a:lumOff val="255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4932779" y="970107"/>
        <a:ext cx="417740" cy="488677"/>
      </dsp:txXfrm>
    </dsp:sp>
    <dsp:sp modelId="{0649F984-7E02-48DA-8272-E5D82E893636}">
      <dsp:nvSpPr>
        <dsp:cNvPr id="0" name=""/>
        <dsp:cNvSpPr/>
      </dsp:nvSpPr>
      <dsp:spPr>
        <a:xfrm>
          <a:off x="5523922" y="254416"/>
          <a:ext cx="1970474" cy="1920058"/>
        </a:xfrm>
        <a:prstGeom prst="roundRect">
          <a:avLst>
            <a:gd name="adj" fmla="val 10000"/>
          </a:avLst>
        </a:prstGeom>
        <a:solidFill>
          <a:schemeClr val="accent2">
            <a:hueOff val="-20163188"/>
            <a:satOff val="8769"/>
            <a:lumOff val="255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ctr" defTabSz="800100" rtl="0">
            <a:lnSpc>
              <a:spcPct val="90000"/>
            </a:lnSpc>
            <a:spcBef>
              <a:spcPct val="0"/>
            </a:spcBef>
            <a:spcAft>
              <a:spcPct val="35000"/>
            </a:spcAft>
          </a:pPr>
          <a:r>
            <a:rPr lang="es-ES" sz="1800" kern="1200" dirty="0" smtClean="0"/>
            <a:t>Estudio de Impacto Ambienta, Simplificado</a:t>
          </a:r>
          <a:endParaRPr lang="es-ES" sz="1800" kern="1200" dirty="0"/>
        </a:p>
        <a:p>
          <a:pPr marL="114300" lvl="1" indent="-114300" algn="ctr" defTabSz="622300" rtl="0">
            <a:lnSpc>
              <a:spcPct val="90000"/>
            </a:lnSpc>
            <a:spcBef>
              <a:spcPct val="0"/>
            </a:spcBef>
            <a:spcAft>
              <a:spcPct val="15000"/>
            </a:spcAft>
            <a:buChar char="••"/>
          </a:pPr>
          <a:endParaRPr lang="es-ES" sz="1400" b="0" i="0" kern="1200" baseline="0" dirty="0"/>
        </a:p>
      </dsp:txBody>
      <dsp:txXfrm>
        <a:off x="5523922" y="254416"/>
        <a:ext cx="1970474" cy="192005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77BDEA-7C47-4A6C-8B6C-ADFDDCC9E0D8}">
      <dsp:nvSpPr>
        <dsp:cNvPr id="0" name=""/>
        <dsp:cNvSpPr/>
      </dsp:nvSpPr>
      <dsp:spPr>
        <a:xfrm>
          <a:off x="613" y="229572"/>
          <a:ext cx="1309185" cy="969615"/>
        </a:xfrm>
        <a:prstGeom prst="roundRect">
          <a:avLst>
            <a:gd name="adj" fmla="val 10000"/>
          </a:avLst>
        </a:prstGeom>
        <a:solidFill>
          <a:schemeClr val="accent4">
            <a:shade val="8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s-ES" sz="1500" kern="1200" dirty="0" smtClean="0"/>
            <a:t>El Barrio Hospitalaria .</a:t>
          </a:r>
          <a:endParaRPr lang="es-ES" sz="1500" kern="1200" dirty="0"/>
        </a:p>
      </dsp:txBody>
      <dsp:txXfrm>
        <a:off x="613" y="229572"/>
        <a:ext cx="1309185" cy="969615"/>
      </dsp:txXfrm>
    </dsp:sp>
    <dsp:sp modelId="{2E319210-AE65-4873-BE49-1F92C540C1C2}">
      <dsp:nvSpPr>
        <dsp:cNvPr id="0" name=""/>
        <dsp:cNvSpPr/>
      </dsp:nvSpPr>
      <dsp:spPr>
        <a:xfrm>
          <a:off x="1440717" y="552041"/>
          <a:ext cx="277547" cy="324677"/>
        </a:xfrm>
        <a:prstGeom prst="rightArrow">
          <a:avLst>
            <a:gd name="adj1" fmla="val 60000"/>
            <a:gd name="adj2" fmla="val 50000"/>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a:off x="1440717" y="552041"/>
        <a:ext cx="277547" cy="324677"/>
      </dsp:txXfrm>
    </dsp:sp>
    <dsp:sp modelId="{95FCA3C8-A7EC-4459-9B9A-C94C65931EB6}">
      <dsp:nvSpPr>
        <dsp:cNvPr id="0" name=""/>
        <dsp:cNvSpPr/>
      </dsp:nvSpPr>
      <dsp:spPr>
        <a:xfrm>
          <a:off x="1833473" y="229572"/>
          <a:ext cx="1309185" cy="969615"/>
        </a:xfrm>
        <a:prstGeom prst="roundRect">
          <a:avLst>
            <a:gd name="adj" fmla="val 10000"/>
          </a:avLst>
        </a:prstGeom>
        <a:solidFill>
          <a:schemeClr val="accent4">
            <a:shade val="80000"/>
            <a:hueOff val="383377"/>
            <a:satOff val="-23621"/>
            <a:lumOff val="3061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s-ES" sz="1500" kern="1200" dirty="0" smtClean="0"/>
            <a:t>Parroquia de Conocoto.</a:t>
          </a:r>
          <a:endParaRPr lang="es-ES" sz="1500" kern="1200" dirty="0"/>
        </a:p>
      </dsp:txBody>
      <dsp:txXfrm>
        <a:off x="1833473" y="229572"/>
        <a:ext cx="1309185" cy="96961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A5341C-8BA1-4E88-93C0-DB7CCF89467B}">
      <dsp:nvSpPr>
        <dsp:cNvPr id="0" name=""/>
        <dsp:cNvSpPr/>
      </dsp:nvSpPr>
      <dsp:spPr>
        <a:xfrm rot="5400000">
          <a:off x="4426097" y="-1822111"/>
          <a:ext cx="669061" cy="4480591"/>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endParaRPr lang="es-ES" sz="1400" kern="1200" dirty="0"/>
        </a:p>
        <a:p>
          <a:pPr marL="114300" lvl="1" indent="-114300" algn="l" defTabSz="622300" rtl="0">
            <a:lnSpc>
              <a:spcPct val="90000"/>
            </a:lnSpc>
            <a:spcBef>
              <a:spcPct val="0"/>
            </a:spcBef>
            <a:spcAft>
              <a:spcPct val="15000"/>
            </a:spcAft>
            <a:buChar char="••"/>
          </a:pPr>
          <a:r>
            <a:rPr lang="es-ES" sz="1400" kern="1200" dirty="0" smtClean="0"/>
            <a:t>El proyecto abarca un Área de Influencia de aproximadamente 25 ha.</a:t>
          </a:r>
          <a:endParaRPr lang="es-ES" sz="1400" kern="1200" dirty="0"/>
        </a:p>
      </dsp:txBody>
      <dsp:txXfrm rot="5400000">
        <a:off x="4426097" y="-1822111"/>
        <a:ext cx="669061" cy="4480591"/>
      </dsp:txXfrm>
    </dsp:sp>
    <dsp:sp modelId="{3FABCF9C-19AF-4EED-ADC9-225331335B4A}">
      <dsp:nvSpPr>
        <dsp:cNvPr id="0" name=""/>
        <dsp:cNvSpPr/>
      </dsp:nvSpPr>
      <dsp:spPr>
        <a:xfrm>
          <a:off x="0" y="20"/>
          <a:ext cx="2520332" cy="836326"/>
        </a:xfrm>
        <a:prstGeom prst="roundRect">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rtl="0">
            <a:lnSpc>
              <a:spcPct val="90000"/>
            </a:lnSpc>
            <a:spcBef>
              <a:spcPct val="0"/>
            </a:spcBef>
            <a:spcAft>
              <a:spcPct val="35000"/>
            </a:spcAft>
          </a:pPr>
          <a:r>
            <a:rPr lang="es-ES" sz="1900" kern="1200" cap="all" dirty="0" smtClean="0">
              <a:ln w="9000" cmpd="sng">
                <a:prstDash val="solid"/>
              </a:ln>
              <a:effectLst>
                <a:reflection blurRad="12700" stA="28000" endPos="45000" dist="1000" dir="5400000" sy="-100000" algn="bl" rotWithShape="0"/>
              </a:effectLst>
            </a:rPr>
            <a:t>ÁREA DE INFLUENCIA</a:t>
          </a:r>
          <a:endParaRPr lang="es-ES" sz="1900" kern="1200" dirty="0"/>
        </a:p>
      </dsp:txBody>
      <dsp:txXfrm>
        <a:off x="0" y="20"/>
        <a:ext cx="2520332" cy="836326"/>
      </dsp:txXfrm>
    </dsp:sp>
    <dsp:sp modelId="{A3F5542E-4321-459A-B4B9-447DF26E77B1}">
      <dsp:nvSpPr>
        <dsp:cNvPr id="0" name=""/>
        <dsp:cNvSpPr/>
      </dsp:nvSpPr>
      <dsp:spPr>
        <a:xfrm rot="5400000">
          <a:off x="4426097" y="-943968"/>
          <a:ext cx="669061" cy="4480591"/>
        </a:xfrm>
        <a:prstGeom prst="round2SameRect">
          <a:avLst/>
        </a:prstGeom>
        <a:solidFill>
          <a:schemeClr val="accent3">
            <a:tint val="40000"/>
            <a:alpha val="90000"/>
            <a:hueOff val="12771136"/>
            <a:satOff val="-53098"/>
            <a:lumOff val="-4485"/>
            <a:alphaOff val="0"/>
          </a:schemeClr>
        </a:solidFill>
        <a:ln w="9525" cap="flat" cmpd="sng" algn="ctr">
          <a:solidFill>
            <a:schemeClr val="accent3">
              <a:tint val="40000"/>
              <a:alpha val="90000"/>
              <a:hueOff val="12771136"/>
              <a:satOff val="-53098"/>
              <a:lumOff val="-448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es-ES" sz="1400" kern="1200" dirty="0" smtClean="0"/>
            <a:t>Uso de Suelo Completamente Urbano.</a:t>
          </a:r>
          <a:endParaRPr lang="es-ES" sz="1400" kern="1200" dirty="0"/>
        </a:p>
      </dsp:txBody>
      <dsp:txXfrm rot="5400000">
        <a:off x="4426097" y="-943968"/>
        <a:ext cx="669061" cy="4480591"/>
      </dsp:txXfrm>
    </dsp:sp>
    <dsp:sp modelId="{711ABB3E-2E3B-4579-979A-D62ABA6971A5}">
      <dsp:nvSpPr>
        <dsp:cNvPr id="0" name=""/>
        <dsp:cNvSpPr/>
      </dsp:nvSpPr>
      <dsp:spPr>
        <a:xfrm>
          <a:off x="0" y="878164"/>
          <a:ext cx="2520332" cy="836326"/>
        </a:xfrm>
        <a:prstGeom prst="roundRect">
          <a:avLst/>
        </a:prstGeom>
        <a:gradFill rotWithShape="0">
          <a:gsLst>
            <a:gs pos="0">
              <a:schemeClr val="accent3">
                <a:hueOff val="11624607"/>
                <a:satOff val="-37145"/>
                <a:lumOff val="-9412"/>
                <a:alphaOff val="0"/>
                <a:shade val="15000"/>
                <a:satMod val="180000"/>
              </a:schemeClr>
            </a:gs>
            <a:gs pos="50000">
              <a:schemeClr val="accent3">
                <a:hueOff val="11624607"/>
                <a:satOff val="-37145"/>
                <a:lumOff val="-9412"/>
                <a:alphaOff val="0"/>
                <a:shade val="45000"/>
                <a:satMod val="170000"/>
              </a:schemeClr>
            </a:gs>
            <a:gs pos="70000">
              <a:schemeClr val="accent3">
                <a:hueOff val="11624607"/>
                <a:satOff val="-37145"/>
                <a:lumOff val="-9412"/>
                <a:alphaOff val="0"/>
                <a:tint val="99000"/>
                <a:shade val="65000"/>
                <a:satMod val="155000"/>
              </a:schemeClr>
            </a:gs>
            <a:gs pos="100000">
              <a:schemeClr val="accent3">
                <a:hueOff val="11624607"/>
                <a:satOff val="-37145"/>
                <a:lumOff val="-9412"/>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rtl="0">
            <a:lnSpc>
              <a:spcPct val="90000"/>
            </a:lnSpc>
            <a:spcBef>
              <a:spcPct val="0"/>
            </a:spcBef>
            <a:spcAft>
              <a:spcPct val="35000"/>
            </a:spcAft>
          </a:pPr>
          <a:r>
            <a:rPr lang="es-ES" sz="1900" kern="1200" dirty="0" smtClean="0"/>
            <a:t>USO DEL SUELO</a:t>
          </a:r>
          <a:endParaRPr lang="es-ES" sz="1900" kern="1200" dirty="0"/>
        </a:p>
      </dsp:txBody>
      <dsp:txXfrm>
        <a:off x="0" y="878164"/>
        <a:ext cx="2520332" cy="836326"/>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FC1190D-D423-45BA-A73B-5E04FDFBD20F}">
      <dsp:nvSpPr>
        <dsp:cNvPr id="0" name=""/>
        <dsp:cNvSpPr/>
      </dsp:nvSpPr>
      <dsp:spPr>
        <a:xfrm>
          <a:off x="0" y="102810"/>
          <a:ext cx="8229600" cy="2036682"/>
        </a:xfrm>
        <a:prstGeom prst="roundRect">
          <a:avLst>
            <a:gd name="adj" fmla="val 10000"/>
          </a:avLst>
        </a:prstGeom>
        <a:solidFill>
          <a:schemeClr val="accent3">
            <a:tint val="40000"/>
            <a:alpha val="90000"/>
            <a:hueOff val="0"/>
            <a:satOff val="0"/>
            <a:lumOff val="0"/>
            <a:alphaOff val="0"/>
          </a:schemeClr>
        </a:solidFill>
        <a:ln w="55000" cap="flat" cmpd="thickThin"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42BF6A-37A8-4750-901F-D1141FCE8536}">
      <dsp:nvSpPr>
        <dsp:cNvPr id="0" name=""/>
        <dsp:cNvSpPr/>
      </dsp:nvSpPr>
      <dsp:spPr>
        <a:xfrm>
          <a:off x="249545" y="397250"/>
          <a:ext cx="2560122" cy="1859043"/>
        </a:xfrm>
        <a:prstGeom prst="roundRect">
          <a:avLst>
            <a:gd name="adj" fmla="val 10000"/>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C23BA0-BE5D-4B88-BE9C-FFF7391E1B4B}">
      <dsp:nvSpPr>
        <dsp:cNvPr id="0" name=""/>
        <dsp:cNvSpPr/>
      </dsp:nvSpPr>
      <dsp:spPr>
        <a:xfrm rot="10800000">
          <a:off x="568183" y="2756355"/>
          <a:ext cx="1922846" cy="1666796"/>
        </a:xfrm>
        <a:prstGeom prst="round2SameRect">
          <a:avLst>
            <a:gd name="adj1" fmla="val 10500"/>
            <a:gd name="adj2" fmla="val 0"/>
          </a:avLst>
        </a:prstGeom>
        <a:solidFill>
          <a:schemeClr val="accent3">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S" sz="2000" kern="1200" dirty="0" smtClean="0"/>
            <a:t>Viviendas de 2 y 3 pisos.</a:t>
          </a:r>
        </a:p>
        <a:p>
          <a:pPr lvl="0" algn="ctr" defTabSz="889000">
            <a:lnSpc>
              <a:spcPct val="90000"/>
            </a:lnSpc>
            <a:spcBef>
              <a:spcPct val="0"/>
            </a:spcBef>
            <a:spcAft>
              <a:spcPct val="35000"/>
            </a:spcAft>
          </a:pPr>
          <a:r>
            <a:rPr lang="es-ES" sz="2000" kern="1200" dirty="0" smtClean="0"/>
            <a:t>511 casas</a:t>
          </a:r>
          <a:endParaRPr lang="es-ES" sz="2000" kern="1200" dirty="0"/>
        </a:p>
      </dsp:txBody>
      <dsp:txXfrm rot="10800000">
        <a:off x="568183" y="2756355"/>
        <a:ext cx="1922846" cy="1666796"/>
      </dsp:txXfrm>
    </dsp:sp>
    <dsp:sp modelId="{EB48876E-A30B-44C4-91DD-2A5DC41731D1}">
      <dsp:nvSpPr>
        <dsp:cNvPr id="0" name=""/>
        <dsp:cNvSpPr/>
      </dsp:nvSpPr>
      <dsp:spPr>
        <a:xfrm>
          <a:off x="3112529" y="376223"/>
          <a:ext cx="2249885" cy="1914141"/>
        </a:xfrm>
        <a:prstGeom prst="roundRect">
          <a:avLst>
            <a:gd name="adj" fmla="val 10000"/>
          </a:avLst>
        </a:prstGeom>
        <a:solidFill>
          <a:schemeClr val="accent3">
            <a:tint val="50000"/>
            <a:hueOff val="6364991"/>
            <a:satOff val="-26579"/>
            <a:lumOff val="-2876"/>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9E25BA-F475-497C-AB4D-F7BA017EC1AB}">
      <dsp:nvSpPr>
        <dsp:cNvPr id="0" name=""/>
        <dsp:cNvSpPr/>
      </dsp:nvSpPr>
      <dsp:spPr>
        <a:xfrm rot="10800000">
          <a:off x="3175543" y="2775921"/>
          <a:ext cx="2123857" cy="1640708"/>
        </a:xfrm>
        <a:prstGeom prst="round2SameRect">
          <a:avLst>
            <a:gd name="adj1" fmla="val 10500"/>
            <a:gd name="adj2" fmla="val 0"/>
          </a:avLst>
        </a:prstGeom>
        <a:solidFill>
          <a:schemeClr val="accent3">
            <a:hueOff val="5812304"/>
            <a:satOff val="-18573"/>
            <a:lumOff val="-4706"/>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s-ES" sz="2100" kern="1200" dirty="0" smtClean="0"/>
            <a:t>99.78%</a:t>
          </a:r>
        </a:p>
        <a:p>
          <a:pPr lvl="0" algn="ctr" defTabSz="933450">
            <a:lnSpc>
              <a:spcPct val="90000"/>
            </a:lnSpc>
            <a:spcBef>
              <a:spcPct val="0"/>
            </a:spcBef>
            <a:spcAft>
              <a:spcPct val="35000"/>
            </a:spcAft>
          </a:pPr>
          <a:r>
            <a:rPr lang="es-ES" sz="2100" kern="1200" dirty="0" smtClean="0"/>
            <a:t>Hab poseen luz eléctrica</a:t>
          </a:r>
          <a:endParaRPr lang="es-ES" sz="2100" kern="1200" dirty="0"/>
        </a:p>
      </dsp:txBody>
      <dsp:txXfrm rot="10800000">
        <a:off x="3175543" y="2775921"/>
        <a:ext cx="2123857" cy="1640708"/>
      </dsp:txXfrm>
    </dsp:sp>
    <dsp:sp modelId="{8FDD9510-24F4-45B7-99E0-173D1154DD4D}">
      <dsp:nvSpPr>
        <dsp:cNvPr id="0" name=""/>
        <dsp:cNvSpPr/>
      </dsp:nvSpPr>
      <dsp:spPr>
        <a:xfrm>
          <a:off x="5600381" y="462171"/>
          <a:ext cx="2379672" cy="1771445"/>
        </a:xfrm>
        <a:prstGeom prst="roundRect">
          <a:avLst>
            <a:gd name="adj" fmla="val 10000"/>
          </a:avLst>
        </a:prstGeom>
        <a:blipFill rotWithShape="0">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EB1CF1-1F19-4765-B9DB-21DCE28D9E74}">
      <dsp:nvSpPr>
        <dsp:cNvPr id="0" name=""/>
        <dsp:cNvSpPr/>
      </dsp:nvSpPr>
      <dsp:spPr>
        <a:xfrm rot="10800000">
          <a:off x="5753585" y="2819719"/>
          <a:ext cx="2073265" cy="1582310"/>
        </a:xfrm>
        <a:prstGeom prst="round2SameRect">
          <a:avLst>
            <a:gd name="adj1" fmla="val 10500"/>
            <a:gd name="adj2" fmla="val 0"/>
          </a:avLst>
        </a:prstGeom>
        <a:solidFill>
          <a:schemeClr val="accent3">
            <a:hueOff val="11624607"/>
            <a:satOff val="-37145"/>
            <a:lumOff val="-941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s-ES" sz="2100" kern="1200" dirty="0" smtClean="0"/>
            <a:t>98.8% hab. Poseen agua potable.</a:t>
          </a:r>
          <a:endParaRPr lang="es-ES" sz="2100" kern="1200" dirty="0"/>
        </a:p>
      </dsp:txBody>
      <dsp:txXfrm rot="10800000">
        <a:off x="5753585" y="2819719"/>
        <a:ext cx="2073265" cy="158231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99935F-9523-487D-A44F-1FE93FF85FAA}">
      <dsp:nvSpPr>
        <dsp:cNvPr id="0" name=""/>
        <dsp:cNvSpPr/>
      </dsp:nvSpPr>
      <dsp:spPr>
        <a:xfrm>
          <a:off x="0" y="170292"/>
          <a:ext cx="8229600" cy="2542470"/>
        </a:xfrm>
        <a:prstGeom prst="roundRect">
          <a:avLst>
            <a:gd name="adj" fmla="val 10000"/>
          </a:avLst>
        </a:prstGeom>
        <a:solidFill>
          <a:schemeClr val="accent3">
            <a:tint val="40000"/>
            <a:alpha val="90000"/>
            <a:hueOff val="0"/>
            <a:satOff val="0"/>
            <a:lumOff val="0"/>
            <a:alphaOff val="0"/>
          </a:schemeClr>
        </a:solidFill>
        <a:ln w="55000" cap="flat" cmpd="thickThin"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4A0AE7-621E-483E-ABA7-6A8363753DA1}">
      <dsp:nvSpPr>
        <dsp:cNvPr id="0" name=""/>
        <dsp:cNvSpPr/>
      </dsp:nvSpPr>
      <dsp:spPr>
        <a:xfrm>
          <a:off x="247235" y="510878"/>
          <a:ext cx="3015067" cy="2563601"/>
        </a:xfrm>
        <a:prstGeom prst="roundRect">
          <a:avLst>
            <a:gd name="adj" fmla="val 10000"/>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670ADA-7AB8-4E19-AA9F-A4AB72247B92}">
      <dsp:nvSpPr>
        <dsp:cNvPr id="0" name=""/>
        <dsp:cNvSpPr/>
      </dsp:nvSpPr>
      <dsp:spPr>
        <a:xfrm rot="10800000">
          <a:off x="852969" y="3755651"/>
          <a:ext cx="1803599" cy="1723989"/>
        </a:xfrm>
        <a:prstGeom prst="round2SameRect">
          <a:avLst>
            <a:gd name="adj1" fmla="val 10500"/>
            <a:gd name="adj2" fmla="val 0"/>
          </a:avLst>
        </a:prstGeom>
        <a:solidFill>
          <a:schemeClr val="accent3">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S" sz="1600" kern="1200" dirty="0" smtClean="0"/>
            <a:t>98.21% hab. Poseen Alcantarillado.</a:t>
          </a:r>
          <a:endParaRPr lang="es-ES" sz="1600" kern="1200" dirty="0"/>
        </a:p>
      </dsp:txBody>
      <dsp:txXfrm rot="10800000">
        <a:off x="852969" y="3755651"/>
        <a:ext cx="1803599" cy="1723989"/>
      </dsp:txXfrm>
    </dsp:sp>
    <dsp:sp modelId="{1C189386-3FDA-4805-8CD8-F2DA95CD722E}">
      <dsp:nvSpPr>
        <dsp:cNvPr id="0" name=""/>
        <dsp:cNvSpPr/>
      </dsp:nvSpPr>
      <dsp:spPr>
        <a:xfrm>
          <a:off x="3476851" y="855157"/>
          <a:ext cx="2145482" cy="1864478"/>
        </a:xfrm>
        <a:prstGeom prst="roundRect">
          <a:avLst>
            <a:gd name="adj" fmla="val 10000"/>
          </a:avLst>
        </a:prstGeom>
        <a:solidFill>
          <a:schemeClr val="accent3">
            <a:tint val="50000"/>
            <a:hueOff val="6364991"/>
            <a:satOff val="-26579"/>
            <a:lumOff val="-2876"/>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253813-F69B-4B6B-A009-0C1153A0AB5B}">
      <dsp:nvSpPr>
        <dsp:cNvPr id="0" name=""/>
        <dsp:cNvSpPr/>
      </dsp:nvSpPr>
      <dsp:spPr>
        <a:xfrm rot="10800000">
          <a:off x="3725373" y="3750368"/>
          <a:ext cx="1648438" cy="1723989"/>
        </a:xfrm>
        <a:prstGeom prst="round2SameRect">
          <a:avLst>
            <a:gd name="adj1" fmla="val 10500"/>
            <a:gd name="adj2" fmla="val 0"/>
          </a:avLst>
        </a:prstGeom>
        <a:solidFill>
          <a:schemeClr val="accent3">
            <a:hueOff val="5812304"/>
            <a:satOff val="-18573"/>
            <a:lumOff val="-4706"/>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S" sz="1600" kern="1200" dirty="0" smtClean="0"/>
            <a:t>75.33% hab. Poseen Teléfono convencional</a:t>
          </a:r>
          <a:endParaRPr lang="es-ES" sz="1600" kern="1200" dirty="0"/>
        </a:p>
      </dsp:txBody>
      <dsp:txXfrm rot="10800000">
        <a:off x="3725373" y="3750368"/>
        <a:ext cx="1648438" cy="1723989"/>
      </dsp:txXfrm>
    </dsp:sp>
    <dsp:sp modelId="{96674D83-3EA2-4B77-8D97-6BF2E6E944D1}">
      <dsp:nvSpPr>
        <dsp:cNvPr id="0" name=""/>
        <dsp:cNvSpPr/>
      </dsp:nvSpPr>
      <dsp:spPr>
        <a:xfrm>
          <a:off x="5836882" y="863291"/>
          <a:ext cx="2145482" cy="1864478"/>
        </a:xfrm>
        <a:prstGeom prst="roundRect">
          <a:avLst>
            <a:gd name="adj" fmla="val 10000"/>
          </a:avLst>
        </a:prstGeom>
        <a:solidFill>
          <a:schemeClr val="accent3">
            <a:tint val="50000"/>
            <a:hueOff val="12729983"/>
            <a:satOff val="-53157"/>
            <a:lumOff val="-5753"/>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BF653A-DA07-4EC3-94A4-4A3EB712BE5B}">
      <dsp:nvSpPr>
        <dsp:cNvPr id="0" name=""/>
        <dsp:cNvSpPr/>
      </dsp:nvSpPr>
      <dsp:spPr>
        <a:xfrm rot="10800000">
          <a:off x="6036186" y="3774769"/>
          <a:ext cx="1746873" cy="1691454"/>
        </a:xfrm>
        <a:prstGeom prst="round2SameRect">
          <a:avLst>
            <a:gd name="adj1" fmla="val 10500"/>
            <a:gd name="adj2" fmla="val 0"/>
          </a:avLst>
        </a:prstGeom>
        <a:solidFill>
          <a:schemeClr val="accent3">
            <a:hueOff val="11624607"/>
            <a:satOff val="-37145"/>
            <a:lumOff val="-941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S" sz="1600" kern="1200" dirty="0" smtClean="0"/>
            <a:t>30% hab. Poseen Internet.</a:t>
          </a:r>
          <a:endParaRPr lang="es-ES" sz="1600" kern="1200" dirty="0"/>
        </a:p>
      </dsp:txBody>
      <dsp:txXfrm rot="10800000">
        <a:off x="6036186" y="3774769"/>
        <a:ext cx="1746873" cy="1691454"/>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90595B-959A-406E-BDB4-95EDE46C5DE0}">
      <dsp:nvSpPr>
        <dsp:cNvPr id="0" name=""/>
        <dsp:cNvSpPr/>
      </dsp:nvSpPr>
      <dsp:spPr>
        <a:xfrm rot="16200000">
          <a:off x="919912" y="-919912"/>
          <a:ext cx="2003525" cy="3843350"/>
        </a:xfrm>
        <a:prstGeom prst="round1Rect">
          <a:avLst/>
        </a:prstGeom>
        <a:solidFill>
          <a:schemeClr val="accent2">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S" sz="2600" kern="1200" dirty="0" smtClean="0"/>
            <a:t>TEMPERATURA</a:t>
          </a:r>
        </a:p>
        <a:p>
          <a:pPr lvl="0" algn="ctr" defTabSz="1155700">
            <a:lnSpc>
              <a:spcPct val="90000"/>
            </a:lnSpc>
            <a:spcBef>
              <a:spcPct val="0"/>
            </a:spcBef>
            <a:spcAft>
              <a:spcPct val="35000"/>
            </a:spcAft>
          </a:pPr>
          <a:endParaRPr lang="es-ES" sz="2600" kern="1200" dirty="0"/>
        </a:p>
      </dsp:txBody>
      <dsp:txXfrm rot="16200000">
        <a:off x="1170352" y="-1170352"/>
        <a:ext cx="1502644" cy="3843350"/>
      </dsp:txXfrm>
    </dsp:sp>
    <dsp:sp modelId="{9AF285AC-FA94-46A9-BE53-EAE8BE6DF8BC}">
      <dsp:nvSpPr>
        <dsp:cNvPr id="0" name=""/>
        <dsp:cNvSpPr/>
      </dsp:nvSpPr>
      <dsp:spPr>
        <a:xfrm>
          <a:off x="3843350" y="0"/>
          <a:ext cx="3843350" cy="2003525"/>
        </a:xfrm>
        <a:prstGeom prst="round1Rect">
          <a:avLst/>
        </a:prstGeom>
        <a:solidFill>
          <a:schemeClr val="accent2">
            <a:hueOff val="-6721063"/>
            <a:satOff val="2923"/>
            <a:lumOff val="85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S" sz="2600" kern="1200" dirty="0" smtClean="0"/>
            <a:t>PRECIPITACIÓN </a:t>
          </a:r>
        </a:p>
        <a:p>
          <a:pPr lvl="0" algn="ctr" defTabSz="1155700">
            <a:lnSpc>
              <a:spcPct val="90000"/>
            </a:lnSpc>
            <a:spcBef>
              <a:spcPct val="0"/>
            </a:spcBef>
            <a:spcAft>
              <a:spcPct val="35000"/>
            </a:spcAft>
          </a:pPr>
          <a:endParaRPr lang="es-ES" sz="2600" kern="1200" dirty="0"/>
        </a:p>
      </dsp:txBody>
      <dsp:txXfrm>
        <a:off x="3843350" y="0"/>
        <a:ext cx="3843350" cy="1502644"/>
      </dsp:txXfrm>
    </dsp:sp>
    <dsp:sp modelId="{3B1673ED-8B7B-4E78-9792-499B326DB704}">
      <dsp:nvSpPr>
        <dsp:cNvPr id="0" name=""/>
        <dsp:cNvSpPr/>
      </dsp:nvSpPr>
      <dsp:spPr>
        <a:xfrm rot="10800000">
          <a:off x="0" y="2003525"/>
          <a:ext cx="3843350" cy="2003525"/>
        </a:xfrm>
        <a:prstGeom prst="round1Rect">
          <a:avLst/>
        </a:prstGeom>
        <a:solidFill>
          <a:srgbClr val="7030A0"/>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S" sz="2600" kern="1200" dirty="0" smtClean="0"/>
            <a:t>HUMEDAD RELATIVA</a:t>
          </a:r>
          <a:endParaRPr lang="es-ES" sz="2600" kern="1200" dirty="0"/>
        </a:p>
      </dsp:txBody>
      <dsp:txXfrm rot="10800000">
        <a:off x="0" y="2504406"/>
        <a:ext cx="3843350" cy="1502644"/>
      </dsp:txXfrm>
    </dsp:sp>
    <dsp:sp modelId="{693DCB12-CBB4-4864-95CA-890F4131FDD5}">
      <dsp:nvSpPr>
        <dsp:cNvPr id="0" name=""/>
        <dsp:cNvSpPr/>
      </dsp:nvSpPr>
      <dsp:spPr>
        <a:xfrm rot="5400000">
          <a:off x="4763262" y="1083613"/>
          <a:ext cx="2003525" cy="3843350"/>
        </a:xfrm>
        <a:prstGeom prst="round1Rect">
          <a:avLst/>
        </a:prstGeom>
        <a:solidFill>
          <a:schemeClr val="accent2">
            <a:hueOff val="-20163188"/>
            <a:satOff val="8769"/>
            <a:lumOff val="255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S" sz="2600" kern="1200" dirty="0" smtClean="0"/>
            <a:t>VELOCIDAD DE LOS VIENTAS</a:t>
          </a:r>
          <a:endParaRPr lang="es-ES" sz="2600" kern="1200" dirty="0"/>
        </a:p>
      </dsp:txBody>
      <dsp:txXfrm rot="5400000">
        <a:off x="5013702" y="1334053"/>
        <a:ext cx="1502644" cy="3843350"/>
      </dsp:txXfrm>
    </dsp:sp>
    <dsp:sp modelId="{04A06B28-C7F7-4115-A653-62CA51450A1B}">
      <dsp:nvSpPr>
        <dsp:cNvPr id="0" name=""/>
        <dsp:cNvSpPr/>
      </dsp:nvSpPr>
      <dsp:spPr>
        <a:xfrm>
          <a:off x="2690345" y="1502644"/>
          <a:ext cx="2306010" cy="1001762"/>
        </a:xfrm>
        <a:prstGeom prst="roundRect">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S" sz="2000" b="1" kern="1200" dirty="0" smtClean="0"/>
            <a:t>Estación </a:t>
          </a:r>
        </a:p>
        <a:p>
          <a:pPr lvl="0" algn="ctr" defTabSz="889000" rtl="0">
            <a:lnSpc>
              <a:spcPct val="90000"/>
            </a:lnSpc>
            <a:spcBef>
              <a:spcPct val="0"/>
            </a:spcBef>
            <a:spcAft>
              <a:spcPct val="35000"/>
            </a:spcAft>
          </a:pPr>
          <a:r>
            <a:rPr lang="es-ES" sz="2000" b="1" kern="1200" dirty="0" smtClean="0"/>
            <a:t>¨LA TOLA¨</a:t>
          </a:r>
          <a:endParaRPr lang="es-ES" sz="2000" b="1" kern="1200" dirty="0"/>
        </a:p>
      </dsp:txBody>
      <dsp:txXfrm>
        <a:off x="2690345" y="1502644"/>
        <a:ext cx="2306010" cy="1001762"/>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00A9130-7841-4E85-B787-DD010EEF24B4}">
      <dsp:nvSpPr>
        <dsp:cNvPr id="0" name=""/>
        <dsp:cNvSpPr/>
      </dsp:nvSpPr>
      <dsp:spPr>
        <a:xfrm>
          <a:off x="1851819" y="0"/>
          <a:ext cx="4525962" cy="4525962"/>
        </a:xfrm>
        <a:prstGeom prst="diamond">
          <a:avLst/>
        </a:prstGeom>
        <a:gradFill rotWithShape="0">
          <a:gsLst>
            <a:gs pos="0">
              <a:schemeClr val="accent1">
                <a:tint val="40000"/>
                <a:hueOff val="0"/>
                <a:satOff val="0"/>
                <a:lumOff val="0"/>
                <a:alphaOff val="0"/>
                <a:shade val="15000"/>
                <a:satMod val="180000"/>
              </a:schemeClr>
            </a:gs>
            <a:gs pos="50000">
              <a:schemeClr val="accent1">
                <a:tint val="40000"/>
                <a:hueOff val="0"/>
                <a:satOff val="0"/>
                <a:lumOff val="0"/>
                <a:alphaOff val="0"/>
                <a:shade val="45000"/>
                <a:satMod val="170000"/>
              </a:schemeClr>
            </a:gs>
            <a:gs pos="70000">
              <a:schemeClr val="accent1">
                <a:tint val="40000"/>
                <a:hueOff val="0"/>
                <a:satOff val="0"/>
                <a:lumOff val="0"/>
                <a:alphaOff val="0"/>
                <a:tint val="99000"/>
                <a:shade val="65000"/>
                <a:satMod val="155000"/>
              </a:schemeClr>
            </a:gs>
            <a:gs pos="100000">
              <a:schemeClr val="accent1">
                <a:tint val="40000"/>
                <a:hueOff val="0"/>
                <a:satOff val="0"/>
                <a:lumOff val="0"/>
                <a:alphaOff val="0"/>
                <a:tint val="95500"/>
                <a:shade val="100000"/>
                <a:satMod val="15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E6E7EBB-A9BB-477D-8CF3-5E88B0EEAAEF}">
      <dsp:nvSpPr>
        <dsp:cNvPr id="0" name=""/>
        <dsp:cNvSpPr/>
      </dsp:nvSpPr>
      <dsp:spPr>
        <a:xfrm>
          <a:off x="2281785" y="429966"/>
          <a:ext cx="1765125" cy="1765125"/>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dirty="0" smtClean="0">
              <a:solidFill>
                <a:schemeClr val="tx1"/>
              </a:solidFill>
            </a:rPr>
            <a:t>Temperatura:</a:t>
          </a:r>
        </a:p>
        <a:p>
          <a:pPr lvl="0" algn="ctr" defTabSz="755650">
            <a:lnSpc>
              <a:spcPct val="90000"/>
            </a:lnSpc>
            <a:spcBef>
              <a:spcPct val="0"/>
            </a:spcBef>
            <a:spcAft>
              <a:spcPct val="35000"/>
            </a:spcAft>
          </a:pPr>
          <a:r>
            <a:rPr lang="es-ES" sz="1700" kern="1200" dirty="0" smtClean="0"/>
            <a:t>9ºC-23,3ºC</a:t>
          </a:r>
          <a:endParaRPr lang="es-ES" sz="1700" kern="1200" dirty="0"/>
        </a:p>
      </dsp:txBody>
      <dsp:txXfrm>
        <a:off x="2281785" y="429966"/>
        <a:ext cx="1765125" cy="1765125"/>
      </dsp:txXfrm>
    </dsp:sp>
    <dsp:sp modelId="{30D4C95F-AD0E-4B27-8FEF-72C2B4C20FE0}">
      <dsp:nvSpPr>
        <dsp:cNvPr id="0" name=""/>
        <dsp:cNvSpPr/>
      </dsp:nvSpPr>
      <dsp:spPr>
        <a:xfrm>
          <a:off x="4182689" y="429966"/>
          <a:ext cx="1765125" cy="1765125"/>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dirty="0" smtClean="0">
              <a:solidFill>
                <a:schemeClr val="tx1"/>
              </a:solidFill>
            </a:rPr>
            <a:t>Precipitación</a:t>
          </a:r>
        </a:p>
        <a:p>
          <a:pPr lvl="0" algn="ctr" defTabSz="755650">
            <a:lnSpc>
              <a:spcPct val="90000"/>
            </a:lnSpc>
            <a:spcBef>
              <a:spcPct val="0"/>
            </a:spcBef>
            <a:spcAft>
              <a:spcPct val="35000"/>
            </a:spcAft>
          </a:pPr>
          <a:r>
            <a:rPr lang="es-ES" sz="1700" b="1" kern="1200" dirty="0" smtClean="0">
              <a:solidFill>
                <a:schemeClr val="tx1"/>
              </a:solidFill>
            </a:rPr>
            <a:t>Media Multianual </a:t>
          </a:r>
          <a:r>
            <a:rPr lang="es-ES" sz="1700" kern="1200" dirty="0" smtClean="0"/>
            <a:t>873 mm.</a:t>
          </a:r>
          <a:endParaRPr lang="es-ES" sz="1700" kern="1200" dirty="0"/>
        </a:p>
      </dsp:txBody>
      <dsp:txXfrm>
        <a:off x="4182689" y="429966"/>
        <a:ext cx="1765125" cy="1765125"/>
      </dsp:txXfrm>
    </dsp:sp>
    <dsp:sp modelId="{232DDF80-4950-4079-AFC3-1A1F3157EB72}">
      <dsp:nvSpPr>
        <dsp:cNvPr id="0" name=""/>
        <dsp:cNvSpPr/>
      </dsp:nvSpPr>
      <dsp:spPr>
        <a:xfrm>
          <a:off x="2281785" y="2330870"/>
          <a:ext cx="1765125" cy="1765125"/>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dirty="0" smtClean="0">
              <a:solidFill>
                <a:schemeClr val="tx1"/>
              </a:solidFill>
            </a:rPr>
            <a:t>Humedad Media Anual:</a:t>
          </a:r>
        </a:p>
        <a:p>
          <a:pPr lvl="0" algn="ctr" defTabSz="755650">
            <a:lnSpc>
              <a:spcPct val="90000"/>
            </a:lnSpc>
            <a:spcBef>
              <a:spcPct val="0"/>
            </a:spcBef>
            <a:spcAft>
              <a:spcPct val="35000"/>
            </a:spcAft>
          </a:pPr>
          <a:r>
            <a:rPr lang="es-ES" sz="1700" kern="1200" dirty="0" smtClean="0"/>
            <a:t>66%</a:t>
          </a:r>
          <a:endParaRPr lang="es-ES" sz="1700" kern="1200" dirty="0"/>
        </a:p>
      </dsp:txBody>
      <dsp:txXfrm>
        <a:off x="2281785" y="2330870"/>
        <a:ext cx="1765125" cy="1765125"/>
      </dsp:txXfrm>
    </dsp:sp>
    <dsp:sp modelId="{0F621CC2-94B3-4F50-ADF1-7F9662A9163D}">
      <dsp:nvSpPr>
        <dsp:cNvPr id="0" name=""/>
        <dsp:cNvSpPr/>
      </dsp:nvSpPr>
      <dsp:spPr>
        <a:xfrm>
          <a:off x="4182689" y="2330870"/>
          <a:ext cx="1765125" cy="1765125"/>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dirty="0" smtClean="0">
              <a:solidFill>
                <a:schemeClr val="tx1"/>
              </a:solidFill>
            </a:rPr>
            <a:t>Velocidad Media Anual </a:t>
          </a:r>
          <a:r>
            <a:rPr lang="es-ES" sz="1700" kern="1200" dirty="0" smtClean="0"/>
            <a:t>2,72 – 18 Km/h</a:t>
          </a:r>
          <a:endParaRPr lang="es-ES" sz="1700" kern="1200" dirty="0"/>
        </a:p>
      </dsp:txBody>
      <dsp:txXfrm>
        <a:off x="4182689" y="2330870"/>
        <a:ext cx="1765125" cy="1765125"/>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D44CCB7-E630-48FA-B058-B111D6E98C38}">
      <dsp:nvSpPr>
        <dsp:cNvPr id="0" name=""/>
        <dsp:cNvSpPr/>
      </dsp:nvSpPr>
      <dsp:spPr>
        <a:xfrm>
          <a:off x="0" y="71440"/>
          <a:ext cx="8229600" cy="1716411"/>
        </a:xfrm>
        <a:prstGeom prst="rect">
          <a:avLst/>
        </a:prstGeom>
        <a:solidFill>
          <a:schemeClr val="accent3">
            <a:shade val="9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00800" h="154000"/>
          <a:bevelB w="1524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b="1" kern="1200" dirty="0" smtClean="0"/>
            <a:t>RAZONES PARA CONSTRUIR UN SISTEMA DE ALCANTARILLADO COMBINADO</a:t>
          </a:r>
          <a:endParaRPr lang="es-ES" sz="2800" b="1" kern="1200" dirty="0"/>
        </a:p>
      </dsp:txBody>
      <dsp:txXfrm>
        <a:off x="0" y="71440"/>
        <a:ext cx="8229600" cy="1716411"/>
      </dsp:txXfrm>
    </dsp:sp>
    <dsp:sp modelId="{33002528-EF4B-43B0-B080-66F0E7C464D0}">
      <dsp:nvSpPr>
        <dsp:cNvPr id="0" name=""/>
        <dsp:cNvSpPr/>
      </dsp:nvSpPr>
      <dsp:spPr>
        <a:xfrm>
          <a:off x="537" y="2130030"/>
          <a:ext cx="2006573" cy="2893880"/>
        </a:xfrm>
        <a:prstGeom prst="rect">
          <a:avLst/>
        </a:prstGeom>
        <a:solidFill>
          <a:schemeClr val="accent3">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smtClean="0"/>
            <a:t>Recolección de aguas negras como pluviales.</a:t>
          </a:r>
          <a:endParaRPr lang="es-ES" sz="1800" kern="1200" dirty="0"/>
        </a:p>
      </dsp:txBody>
      <dsp:txXfrm>
        <a:off x="537" y="2130030"/>
        <a:ext cx="2006573" cy="2893880"/>
      </dsp:txXfrm>
    </dsp:sp>
    <dsp:sp modelId="{E56A3975-E591-48A4-B788-47BC9F7D85B0}">
      <dsp:nvSpPr>
        <dsp:cNvPr id="0" name=""/>
        <dsp:cNvSpPr/>
      </dsp:nvSpPr>
      <dsp:spPr>
        <a:xfrm>
          <a:off x="2007110" y="2130030"/>
          <a:ext cx="1913649" cy="2893880"/>
        </a:xfrm>
        <a:prstGeom prst="rect">
          <a:avLst/>
        </a:prstGeom>
        <a:solidFill>
          <a:schemeClr val="accent3">
            <a:hueOff val="3874869"/>
            <a:satOff val="-12382"/>
            <a:lumOff val="-3137"/>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El sistema de alcantarillado sanitario ya no satisface su funcionamiento como tal.</a:t>
          </a:r>
        </a:p>
      </dsp:txBody>
      <dsp:txXfrm>
        <a:off x="2007110" y="2130030"/>
        <a:ext cx="1913649" cy="2893880"/>
      </dsp:txXfrm>
    </dsp:sp>
    <dsp:sp modelId="{0AEC1DD9-52DF-4958-8032-7B34A8C89D97}">
      <dsp:nvSpPr>
        <dsp:cNvPr id="0" name=""/>
        <dsp:cNvSpPr/>
      </dsp:nvSpPr>
      <dsp:spPr>
        <a:xfrm>
          <a:off x="3920760" y="2130030"/>
          <a:ext cx="2097984" cy="2893880"/>
        </a:xfrm>
        <a:prstGeom prst="rect">
          <a:avLst/>
        </a:prstGeom>
        <a:solidFill>
          <a:schemeClr val="accent3">
            <a:hueOff val="7749738"/>
            <a:satOff val="-24763"/>
            <a:lumOff val="-6275"/>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smtClean="0"/>
            <a:t>El costo es menor que un sistema separado.</a:t>
          </a:r>
          <a:endParaRPr lang="es-ES" sz="1800" kern="1200" dirty="0" smtClean="0"/>
        </a:p>
      </dsp:txBody>
      <dsp:txXfrm>
        <a:off x="3920760" y="2130030"/>
        <a:ext cx="2097984" cy="2893880"/>
      </dsp:txXfrm>
    </dsp:sp>
    <dsp:sp modelId="{D855CEA6-379F-41B3-83CA-5482A6CEE38D}">
      <dsp:nvSpPr>
        <dsp:cNvPr id="0" name=""/>
        <dsp:cNvSpPr/>
      </dsp:nvSpPr>
      <dsp:spPr>
        <a:xfrm>
          <a:off x="6018744" y="2130030"/>
          <a:ext cx="2210317" cy="2893880"/>
        </a:xfrm>
        <a:prstGeom prst="rect">
          <a:avLst/>
        </a:prstGeom>
        <a:solidFill>
          <a:schemeClr val="accent3">
            <a:hueOff val="11624607"/>
            <a:satOff val="-37145"/>
            <a:lumOff val="-9412"/>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smtClean="0"/>
            <a:t>El barrio no posee un sistema para la recolección de aguas lluvias.</a:t>
          </a:r>
          <a:endParaRPr lang="es-ES" sz="1800" kern="1200" dirty="0" smtClean="0"/>
        </a:p>
      </dsp:txBody>
      <dsp:txXfrm>
        <a:off x="6018744" y="2130030"/>
        <a:ext cx="2210317" cy="2893880"/>
      </dsp:txXfrm>
    </dsp:sp>
    <dsp:sp modelId="{53C950A3-4E0F-4044-BCBB-86C9AE682C11}">
      <dsp:nvSpPr>
        <dsp:cNvPr id="0" name=""/>
        <dsp:cNvSpPr/>
      </dsp:nvSpPr>
      <dsp:spPr>
        <a:xfrm>
          <a:off x="0" y="5495857"/>
          <a:ext cx="8229600" cy="167187"/>
        </a:xfrm>
        <a:prstGeom prst="rect">
          <a:avLst/>
        </a:prstGeom>
        <a:solidFill>
          <a:schemeClr val="accent3">
            <a:shade val="9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00800" h="1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DEEA74C8-8C40-43F5-8A5C-2F7A6CD48863}" type="datetimeFigureOut">
              <a:rPr lang="es-ES" smtClean="0"/>
              <a:pPr/>
              <a:t>18/08/2013</a:t>
            </a:fld>
            <a:endParaRPr lang="es-ES"/>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endParaRPr lang="es-ES"/>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C852494C-4EB0-44CD-8D83-6A147966D693}" type="slidenum">
              <a:rPr lang="es-ES" smtClean="0"/>
              <a:pPr/>
              <a:t>‹Nº›</a:t>
            </a:fld>
            <a:endParaRPr lang="es-ES"/>
          </a:p>
        </p:txBody>
      </p:sp>
    </p:spTree>
  </p:cSld>
  <p:clrMapOvr>
    <a:masterClrMapping/>
  </p:clrMapOvr>
  <p:transition>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DEEA74C8-8C40-43F5-8A5C-2F7A6CD48863}" type="datetimeFigureOut">
              <a:rPr lang="es-ES" smtClean="0"/>
              <a:pPr/>
              <a:t>18/08/2013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C852494C-4EB0-44CD-8D83-6A147966D693}" type="slidenum">
              <a:rPr lang="es-ES" smtClean="0"/>
              <a:pPr/>
              <a:t>‹Nº›</a:t>
            </a:fld>
            <a:endParaRPr lang="es-ES"/>
          </a:p>
        </p:txBody>
      </p:sp>
    </p:spTree>
  </p:cSld>
  <p:clrMapOvr>
    <a:masterClrMapping/>
  </p:clrMapOvr>
  <p:transition>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DEEA74C8-8C40-43F5-8A5C-2F7A6CD48863}" type="datetimeFigureOut">
              <a:rPr lang="es-ES" smtClean="0"/>
              <a:pPr/>
              <a:t>18/08/2013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C852494C-4EB0-44CD-8D83-6A147966D693}" type="slidenum">
              <a:rPr lang="es-ES" smtClean="0"/>
              <a:pPr/>
              <a:t>‹Nº›</a:t>
            </a:fld>
            <a:endParaRPr lang="es-ES"/>
          </a:p>
        </p:txBody>
      </p:sp>
    </p:spTree>
  </p:cSld>
  <p:clrMapOvr>
    <a:masterClrMapping/>
  </p:clrMapOvr>
  <p:transition>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DEEA74C8-8C40-43F5-8A5C-2F7A6CD48863}" type="datetimeFigureOut">
              <a:rPr lang="es-ES" smtClean="0"/>
              <a:pPr/>
              <a:t>18/08/2013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C852494C-4EB0-44CD-8D83-6A147966D693}" type="slidenum">
              <a:rPr lang="es-ES" smtClean="0"/>
              <a:pPr/>
              <a:t>‹Nº›</a:t>
            </a:fld>
            <a:endParaRPr lang="es-ES"/>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transition>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DEEA74C8-8C40-43F5-8A5C-2F7A6CD48863}" type="datetimeFigureOut">
              <a:rPr lang="es-ES" smtClean="0"/>
              <a:pPr/>
              <a:t>18/08/2013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C852494C-4EB0-44CD-8D83-6A147966D693}" type="slidenum">
              <a:rPr lang="es-ES" smtClean="0"/>
              <a:pPr/>
              <a:t>‹Nº›</a:t>
            </a:fld>
            <a:endParaRPr lang="es-ES"/>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1"/>
      </p:bgRef>
    </p:bg>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DEEA74C8-8C40-43F5-8A5C-2F7A6CD48863}" type="datetimeFigureOut">
              <a:rPr lang="es-ES" smtClean="0"/>
              <a:pPr/>
              <a:t>18/08/2013</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C852494C-4EB0-44CD-8D83-6A147966D693}" type="slidenum">
              <a:rPr lang="es-ES" smtClean="0"/>
              <a:pPr/>
              <a:t>‹Nº›</a:t>
            </a:fld>
            <a:endParaRPr lang="es-ES"/>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transition>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DEEA74C8-8C40-43F5-8A5C-2F7A6CD48863}" type="datetimeFigureOut">
              <a:rPr lang="es-ES" smtClean="0"/>
              <a:pPr/>
              <a:t>18/08/2013</a:t>
            </a:fld>
            <a:endParaRPr lang="es-ES"/>
          </a:p>
        </p:txBody>
      </p:sp>
      <p:sp>
        <p:nvSpPr>
          <p:cNvPr id="8" name="7 Marcador de pie de página"/>
          <p:cNvSpPr>
            <a:spLocks noGrp="1"/>
          </p:cNvSpPr>
          <p:nvPr>
            <p:ph type="ftr" sz="quarter" idx="11"/>
          </p:nvPr>
        </p:nvSpPr>
        <p:spPr/>
        <p:txBody>
          <a:bodyPr/>
          <a:lstStyle>
            <a:extLst/>
          </a:lstStyle>
          <a:p>
            <a:endParaRPr lang="es-ES"/>
          </a:p>
        </p:txBody>
      </p:sp>
      <p:sp>
        <p:nvSpPr>
          <p:cNvPr id="9" name="8 Marcador de número de diapositiva"/>
          <p:cNvSpPr>
            <a:spLocks noGrp="1"/>
          </p:cNvSpPr>
          <p:nvPr>
            <p:ph type="sldNum" sz="quarter" idx="12"/>
          </p:nvPr>
        </p:nvSpPr>
        <p:spPr/>
        <p:txBody>
          <a:bodyPr/>
          <a:lstStyle>
            <a:extLst/>
          </a:lstStyle>
          <a:p>
            <a:fld id="{C852494C-4EB0-44CD-8D83-6A147966D693}" type="slidenum">
              <a:rPr lang="es-ES" smtClean="0"/>
              <a:pPr/>
              <a:t>‹Nº›</a:t>
            </a:fld>
            <a:endParaRPr lang="es-ES"/>
          </a:p>
        </p:txBody>
      </p:sp>
    </p:spTree>
  </p:cSld>
  <p:clrMapOvr>
    <a:overrideClrMapping bg1="lt1" tx1="dk1" bg2="lt2" tx2="dk2" accent1="accent1" accent2="accent2" accent3="accent3" accent4="accent4" accent5="accent5" accent6="accent6" hlink="hlink" folHlink="folHlink"/>
  </p:clrMapOvr>
  <p:transition>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2">
        <a:schemeClr val="bg1"/>
      </p:bgRef>
    </p:bg>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fld id="{DEEA74C8-8C40-43F5-8A5C-2F7A6CD48863}" type="datetimeFigureOut">
              <a:rPr lang="es-ES" smtClean="0"/>
              <a:pPr/>
              <a:t>18/08/2013</a:t>
            </a:fld>
            <a:endParaRPr lang="es-ES"/>
          </a:p>
        </p:txBody>
      </p:sp>
      <p:sp>
        <p:nvSpPr>
          <p:cNvPr id="4" name="3 Marcador de pie de página"/>
          <p:cNvSpPr>
            <a:spLocks noGrp="1"/>
          </p:cNvSpPr>
          <p:nvPr>
            <p:ph type="ftr" sz="quarter" idx="11"/>
          </p:nvPr>
        </p:nvSpPr>
        <p:spPr/>
        <p:txBody>
          <a:bodyPr/>
          <a:lstStyle>
            <a:extLst/>
          </a:lstStyle>
          <a:p>
            <a:endParaRPr lang="es-ES"/>
          </a:p>
        </p:txBody>
      </p:sp>
      <p:sp>
        <p:nvSpPr>
          <p:cNvPr id="5" name="4 Marcador de número de diapositiva"/>
          <p:cNvSpPr>
            <a:spLocks noGrp="1"/>
          </p:cNvSpPr>
          <p:nvPr>
            <p:ph type="sldNum" sz="quarter" idx="12"/>
          </p:nvPr>
        </p:nvSpPr>
        <p:spPr/>
        <p:txBody>
          <a:bodyPr/>
          <a:lstStyle>
            <a:extLst/>
          </a:lstStyle>
          <a:p>
            <a:fld id="{C852494C-4EB0-44CD-8D83-6A147966D693}" type="slidenum">
              <a:rPr lang="es-ES" smtClean="0"/>
              <a:pPr/>
              <a:t>‹Nº›</a:t>
            </a:fld>
            <a:endParaRPr lang="es-ES"/>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transition>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DEEA74C8-8C40-43F5-8A5C-2F7A6CD48863}" type="datetimeFigureOut">
              <a:rPr lang="es-ES" smtClean="0"/>
              <a:pPr/>
              <a:t>18/08/2013</a:t>
            </a:fld>
            <a:endParaRPr lang="es-ES"/>
          </a:p>
        </p:txBody>
      </p:sp>
      <p:sp>
        <p:nvSpPr>
          <p:cNvPr id="3" name="2 Marcador de pie de página"/>
          <p:cNvSpPr>
            <a:spLocks noGrp="1"/>
          </p:cNvSpPr>
          <p:nvPr>
            <p:ph type="ftr" sz="quarter" idx="11"/>
          </p:nvPr>
        </p:nvSpPr>
        <p:spPr/>
        <p:txBody>
          <a:bodyPr/>
          <a:lstStyle>
            <a:extLst/>
          </a:lstStyle>
          <a:p>
            <a:endParaRPr lang="es-ES"/>
          </a:p>
        </p:txBody>
      </p:sp>
      <p:sp>
        <p:nvSpPr>
          <p:cNvPr id="4" name="3 Marcador de número de diapositiva"/>
          <p:cNvSpPr>
            <a:spLocks noGrp="1"/>
          </p:cNvSpPr>
          <p:nvPr>
            <p:ph type="sldNum" sz="quarter" idx="12"/>
          </p:nvPr>
        </p:nvSpPr>
        <p:spPr/>
        <p:txBody>
          <a:bodyPr/>
          <a:lstStyle>
            <a:extLst/>
          </a:lstStyle>
          <a:p>
            <a:fld id="{C852494C-4EB0-44CD-8D83-6A147966D693}" type="slidenum">
              <a:rPr lang="es-ES" smtClean="0"/>
              <a:pPr/>
              <a:t>‹Nº›</a:t>
            </a:fld>
            <a:endParaRPr lang="es-ES"/>
          </a:p>
        </p:txBody>
      </p:sp>
    </p:spTree>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fld id="{DEEA74C8-8C40-43F5-8A5C-2F7A6CD48863}" type="datetimeFigureOut">
              <a:rPr lang="es-ES" smtClean="0"/>
              <a:pPr/>
              <a:t>18/08/2013</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C852494C-4EB0-44CD-8D83-6A147966D693}" type="slidenum">
              <a:rPr lang="es-ES" smtClean="0"/>
              <a:pPr/>
              <a:t>‹Nº›</a:t>
            </a:fld>
            <a:endParaRPr lang="es-ES"/>
          </a:p>
        </p:txBody>
      </p:sp>
    </p:spTree>
  </p:cSld>
  <p:clrMapOvr>
    <a:overrideClrMapping bg1="lt1" tx1="dk1" bg2="lt2" tx2="dk2" accent1="accent1" accent2="accent2" accent3="accent3" accent4="accent4" accent5="accent5" accent6="accent6" hlink="hlink" folHlink="folHlink"/>
  </p:clrMapOvr>
  <p:transition>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DEEA74C8-8C40-43F5-8A5C-2F7A6CD48863}" type="datetimeFigureOut">
              <a:rPr lang="es-ES" smtClean="0"/>
              <a:pPr/>
              <a:t>18/08/2013</a:t>
            </a:fld>
            <a:endParaRPr lang="es-ES"/>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s-ES"/>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C852494C-4EB0-44CD-8D83-6A147966D693}" type="slidenum">
              <a:rPr lang="es-ES" smtClean="0"/>
              <a:pPr/>
              <a:t>‹Nº›</a:t>
            </a:fld>
            <a:endParaRPr lang="es-ES"/>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EEA74C8-8C40-43F5-8A5C-2F7A6CD48863}" type="datetimeFigureOut">
              <a:rPr lang="es-ES" smtClean="0"/>
              <a:pPr/>
              <a:t>18/08/2013</a:t>
            </a:fld>
            <a:endParaRPr lang="es-ES"/>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s-ES"/>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C852494C-4EB0-44CD-8D83-6A147966D693}"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p:circle/>
  </p:transition>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diagramLayout" Target="../diagrams/layout1.xml"/><Relationship Id="rId7" Type="http://schemas.openxmlformats.org/officeDocument/2006/relationships/diagramLayout" Target="../diagrams/layout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microsoft.com/office/2007/relationships/diagramDrawing" Target="../diagrams/drawing2.xml"/><Relationship Id="rId5" Type="http://schemas.openxmlformats.org/officeDocument/2006/relationships/diagramColors" Target="../diagrams/colors1.xml"/><Relationship Id="rId10" Type="http://schemas.microsoft.com/office/2007/relationships/diagramDrawing" Target="../diagrams/drawing1.xml"/><Relationship Id="rId4" Type="http://schemas.openxmlformats.org/officeDocument/2006/relationships/diagramQuickStyle" Target="../diagrams/quickStyle1.xml"/><Relationship Id="rId9" Type="http://schemas.openxmlformats.org/officeDocument/2006/relationships/diagramColors" Target="../diagrams/colors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microsoft.com/office/2007/relationships/diagramDrawing" Target="../diagrams/drawing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CALCULO%20HIDRAULICO%20HOSPITALARIA%20-%20REDISE&#209;O%20-%20SILVA1.xlsx"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4.xml"/><Relationship Id="rId7" Type="http://schemas.openxmlformats.org/officeDocument/2006/relationships/image" Target="../media/image6.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microsoft.com/office/2007/relationships/diagramDrawing" Target="../diagrams/drawing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7" Type="http://schemas.microsoft.com/office/2007/relationships/diagramDrawing" Target="../diagrams/drawing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openxmlformats.org/officeDocument/2006/relationships/image" Target="../media/image10.wmf"/><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diagramLayout" Target="../diagrams/layout6.xml"/><Relationship Id="rId7" Type="http://schemas.openxmlformats.org/officeDocument/2006/relationships/image" Target="../media/image13.gif"/><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openxmlformats.org/officeDocument/2006/relationships/image" Target="../media/image12.wmf"/><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85786" y="285728"/>
            <a:ext cx="7772400" cy="1470025"/>
          </a:xfrm>
        </p:spPr>
        <p:txBody>
          <a:bodyPr>
            <a:noAutofit/>
          </a:bodyPr>
          <a:lstStyle/>
          <a:p>
            <a:pPr algn="ctr"/>
            <a:r>
              <a:rPr lang="es-E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ESCUELA POLITÉCNICA DEL EJÉRCITO</a:t>
            </a:r>
            <a:endParaRPr lang="es-E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2 Subtítulo"/>
          <p:cNvSpPr>
            <a:spLocks noGrp="1"/>
          </p:cNvSpPr>
          <p:nvPr>
            <p:ph type="subTitle" idx="1"/>
          </p:nvPr>
        </p:nvSpPr>
        <p:spPr>
          <a:xfrm>
            <a:off x="785786" y="5715016"/>
            <a:ext cx="7858180" cy="785818"/>
          </a:xfrm>
        </p:spPr>
        <p:txBody>
          <a:bodyPr>
            <a:normAutofit fontScale="92500"/>
          </a:bodyPr>
          <a:lstStyle/>
          <a:p>
            <a:r>
              <a:rPr lang="es-ES" sz="2800" dirty="0" smtClean="0">
                <a:solidFill>
                  <a:srgbClr val="002060"/>
                </a:solidFill>
              </a:rPr>
              <a:t>AUTOR: 	SR. LUIS JAVIER ESPINOSA GALARZA.</a:t>
            </a:r>
          </a:p>
          <a:p>
            <a:endParaRPr lang="es-ES" sz="2800" dirty="0">
              <a:solidFill>
                <a:srgbClr val="002060"/>
              </a:solidFill>
            </a:endParaRPr>
          </a:p>
        </p:txBody>
      </p:sp>
      <p:sp>
        <p:nvSpPr>
          <p:cNvPr id="4" name="1 Título"/>
          <p:cNvSpPr txBox="1">
            <a:spLocks/>
          </p:cNvSpPr>
          <p:nvPr/>
        </p:nvSpPr>
        <p:spPr>
          <a:xfrm>
            <a:off x="857224" y="3929066"/>
            <a:ext cx="7772400" cy="1470025"/>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400" b="0" i="0" u="none" strike="noStrike" kern="1200" cap="none" spc="0" normalizeH="0" baseline="0" noProof="0" dirty="0" smtClean="0">
                <a:ln>
                  <a:noFill/>
                </a:ln>
                <a:solidFill>
                  <a:schemeClr val="tx1"/>
                </a:solidFill>
                <a:effectLst/>
                <a:uLnTx/>
                <a:uFillTx/>
                <a:latin typeface="+mj-lt"/>
                <a:ea typeface="+mj-ea"/>
                <a:cs typeface="+mj-cs"/>
              </a:rPr>
              <a:t>DISEÑO DE LA RED DE ALCANTARILLADO COMBINADO, BARRIO HOSPITALARIA, PARROQUIA DE CONOCOTO, CANTÓN QUITO.</a:t>
            </a:r>
          </a:p>
        </p:txBody>
      </p:sp>
      <p:pic>
        <p:nvPicPr>
          <p:cNvPr id="1026" name="Picture 2"/>
          <p:cNvPicPr>
            <a:picLocks noChangeAspect="1" noChangeArrowheads="1"/>
          </p:cNvPicPr>
          <p:nvPr/>
        </p:nvPicPr>
        <p:blipFill>
          <a:blip r:embed="rId2" cstate="print"/>
          <a:srcRect/>
          <a:stretch>
            <a:fillRect/>
          </a:stretch>
        </p:blipFill>
        <p:spPr bwMode="auto">
          <a:xfrm rot="10800000">
            <a:off x="3643306" y="1785926"/>
            <a:ext cx="2071702" cy="2071702"/>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err="1" smtClean="0"/>
              <a:t>Estacion</a:t>
            </a:r>
            <a:r>
              <a:rPr lang="es-ES" dirty="0" smtClean="0"/>
              <a:t> ¨LA TOLA¨</a:t>
            </a:r>
            <a:endParaRPr lang="es-ES" dirty="0"/>
          </a:p>
        </p:txBody>
      </p:sp>
      <p:pic>
        <p:nvPicPr>
          <p:cNvPr id="4" name="Picture 10"/>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126" t="1556" r="-1304" b="13262"/>
          <a:stretch/>
        </p:blipFill>
        <p:spPr bwMode="auto">
          <a:xfrm>
            <a:off x="1357290" y="1428736"/>
            <a:ext cx="6429420" cy="48707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p:txBody>
          <a:bodyPr>
            <a:normAutofit fontScale="90000"/>
          </a:bodyPr>
          <a:lstStyle/>
          <a:p>
            <a:r>
              <a:rPr lang="es-ES" dirty="0" smtClean="0"/>
              <a:t>Condiciones Meteorológicas </a:t>
            </a:r>
            <a:br>
              <a:rPr lang="es-ES" dirty="0" smtClean="0"/>
            </a:br>
            <a:r>
              <a:rPr lang="es-ES" dirty="0" err="1" smtClean="0"/>
              <a:t>Estacion</a:t>
            </a:r>
            <a:r>
              <a:rPr lang="es-ES" dirty="0" smtClean="0"/>
              <a:t> ¨LA TOLA ¨--M002</a:t>
            </a:r>
            <a:endParaRPr lang="es-ES" dirty="0"/>
          </a:p>
        </p:txBody>
      </p:sp>
    </p:spTree>
  </p:cSld>
  <p:clrMapOvr>
    <a:masterClrMapping/>
  </p:clrMapOvr>
  <p:transition>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00034" y="142852"/>
            <a:ext cx="8043890" cy="939784"/>
          </a:xfrm>
        </p:spPr>
        <p:style>
          <a:lnRef idx="2">
            <a:schemeClr val="accent1"/>
          </a:lnRef>
          <a:fillRef idx="1">
            <a:schemeClr val="lt1"/>
          </a:fillRef>
          <a:effectRef idx="0">
            <a:schemeClr val="accent1"/>
          </a:effectRef>
          <a:fontRef idx="minor">
            <a:schemeClr val="dk1"/>
          </a:fontRef>
        </p:style>
        <p:txBody>
          <a:bodyPr>
            <a:noAutofit/>
          </a:bodyPr>
          <a:lstStyle/>
          <a:p>
            <a:r>
              <a:rPr lang="es-ES" sz="3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EVALUACIÓN DEL SISTEMA EXISTENTE</a:t>
            </a:r>
            <a:endParaRPr lang="es-ES" sz="3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146" name="Picture 2"/>
          <p:cNvPicPr>
            <a:picLocks noGrp="1" noChangeAspect="1" noChangeArrowheads="1"/>
          </p:cNvPicPr>
          <p:nvPr>
            <p:ph idx="1"/>
          </p:nvPr>
        </p:nvPicPr>
        <p:blipFill>
          <a:blip r:embed="rId2" cstate="print"/>
          <a:srcRect/>
          <a:stretch>
            <a:fillRect/>
          </a:stretch>
        </p:blipFill>
        <p:spPr bwMode="auto">
          <a:xfrm>
            <a:off x="0" y="1478331"/>
            <a:ext cx="9144000" cy="4593875"/>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DSC02066.JPG"/>
          <p:cNvPicPr>
            <a:picLocks noGrp="1" noChangeAspect="1"/>
          </p:cNvPicPr>
          <p:nvPr>
            <p:ph idx="1"/>
          </p:nvPr>
        </p:nvPicPr>
        <p:blipFill>
          <a:blip r:embed="rId2" cstate="print"/>
          <a:stretch>
            <a:fillRect/>
          </a:stretch>
        </p:blipFill>
        <p:spPr>
          <a:xfrm>
            <a:off x="1554692" y="1481138"/>
            <a:ext cx="6034616" cy="4525962"/>
          </a:xfrm>
        </p:spPr>
      </p:pic>
      <p:sp>
        <p:nvSpPr>
          <p:cNvPr id="3" name="2 Título"/>
          <p:cNvSpPr>
            <a:spLocks noGrp="1"/>
          </p:cNvSpPr>
          <p:nvPr>
            <p:ph type="title"/>
          </p:nvPr>
        </p:nvSpPr>
        <p:spPr/>
        <p:txBody>
          <a:bodyPr/>
          <a:lstStyle/>
          <a:p>
            <a:r>
              <a:rPr lang="es-ES" dirty="0" smtClean="0"/>
              <a:t>Catastro de la Red Sanitaria.</a:t>
            </a:r>
            <a:endParaRPr lang="es-ES" dirty="0"/>
          </a:p>
        </p:txBody>
      </p:sp>
    </p:spTree>
  </p:cSld>
  <p:clrMapOvr>
    <a:masterClrMapping/>
  </p:clrMapOvr>
  <p:transition>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2012-08-30 11.36.27.jpg"/>
          <p:cNvPicPr>
            <a:picLocks noGrp="1" noChangeAspect="1"/>
          </p:cNvPicPr>
          <p:nvPr>
            <p:ph idx="1"/>
          </p:nvPr>
        </p:nvPicPr>
        <p:blipFill>
          <a:blip r:embed="rId2" cstate="print"/>
          <a:stretch>
            <a:fillRect/>
          </a:stretch>
        </p:blipFill>
        <p:spPr>
          <a:xfrm>
            <a:off x="1554692" y="1481138"/>
            <a:ext cx="6034616" cy="4525962"/>
          </a:xfrm>
        </p:spPr>
      </p:pic>
      <p:sp>
        <p:nvSpPr>
          <p:cNvPr id="3" name="2 Título"/>
          <p:cNvSpPr>
            <a:spLocks noGrp="1"/>
          </p:cNvSpPr>
          <p:nvPr>
            <p:ph type="title"/>
          </p:nvPr>
        </p:nvSpPr>
        <p:spPr/>
        <p:txBody>
          <a:bodyPr/>
          <a:lstStyle/>
          <a:p>
            <a:endParaRPr lang="es-ES"/>
          </a:p>
        </p:txBody>
      </p:sp>
    </p:spTree>
  </p:cSld>
  <p:clrMapOvr>
    <a:masterClrMapping/>
  </p:clrMapOvr>
  <p:transition>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2012-09-03 14.15.28.jpg"/>
          <p:cNvPicPr>
            <a:picLocks noGrp="1" noChangeAspect="1"/>
          </p:cNvPicPr>
          <p:nvPr>
            <p:ph idx="1"/>
          </p:nvPr>
        </p:nvPicPr>
        <p:blipFill>
          <a:blip r:embed="rId2" cstate="print"/>
          <a:stretch>
            <a:fillRect/>
          </a:stretch>
        </p:blipFill>
        <p:spPr>
          <a:xfrm>
            <a:off x="1554692" y="1481138"/>
            <a:ext cx="6034616" cy="4525962"/>
          </a:xfrm>
        </p:spPr>
      </p:pic>
      <p:sp>
        <p:nvSpPr>
          <p:cNvPr id="3" name="2 Título"/>
          <p:cNvSpPr>
            <a:spLocks noGrp="1"/>
          </p:cNvSpPr>
          <p:nvPr>
            <p:ph type="title"/>
          </p:nvPr>
        </p:nvSpPr>
        <p:spPr/>
        <p:txBody>
          <a:bodyPr/>
          <a:lstStyle/>
          <a:p>
            <a:endParaRPr lang="es-ES"/>
          </a:p>
        </p:txBody>
      </p:sp>
    </p:spTree>
  </p:cSld>
  <p:clrMapOvr>
    <a:masterClrMapping/>
  </p:clrMapOvr>
  <p:transition>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DSC02070.JPG"/>
          <p:cNvPicPr>
            <a:picLocks noGrp="1" noChangeAspect="1"/>
          </p:cNvPicPr>
          <p:nvPr>
            <p:ph idx="1"/>
          </p:nvPr>
        </p:nvPicPr>
        <p:blipFill>
          <a:blip r:embed="rId2" cstate="print"/>
          <a:stretch>
            <a:fillRect/>
          </a:stretch>
        </p:blipFill>
        <p:spPr>
          <a:xfrm>
            <a:off x="1554692" y="1481138"/>
            <a:ext cx="6034616" cy="4525962"/>
          </a:xfrm>
        </p:spPr>
      </p:pic>
      <p:sp>
        <p:nvSpPr>
          <p:cNvPr id="3" name="2 Título"/>
          <p:cNvSpPr>
            <a:spLocks noGrp="1"/>
          </p:cNvSpPr>
          <p:nvPr>
            <p:ph type="title"/>
          </p:nvPr>
        </p:nvSpPr>
        <p:spPr/>
        <p:txBody>
          <a:bodyPr/>
          <a:lstStyle/>
          <a:p>
            <a:endParaRPr lang="es-ES"/>
          </a:p>
        </p:txBody>
      </p:sp>
    </p:spTree>
  </p:cSld>
  <p:clrMapOvr>
    <a:masterClrMapping/>
  </p:clrMapOvr>
  <p:transition>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DSC02065.JPG"/>
          <p:cNvPicPr>
            <a:picLocks noGrp="1" noChangeAspect="1"/>
          </p:cNvPicPr>
          <p:nvPr>
            <p:ph idx="1"/>
          </p:nvPr>
        </p:nvPicPr>
        <p:blipFill>
          <a:blip r:embed="rId2" cstate="print"/>
          <a:stretch>
            <a:fillRect/>
          </a:stretch>
        </p:blipFill>
        <p:spPr>
          <a:xfrm>
            <a:off x="1554692" y="1481138"/>
            <a:ext cx="6034616" cy="4525962"/>
          </a:xfrm>
        </p:spPr>
      </p:pic>
      <p:sp>
        <p:nvSpPr>
          <p:cNvPr id="3" name="2 Título"/>
          <p:cNvSpPr>
            <a:spLocks noGrp="1"/>
          </p:cNvSpPr>
          <p:nvPr>
            <p:ph type="title"/>
          </p:nvPr>
        </p:nvSpPr>
        <p:spPr/>
        <p:txBody>
          <a:bodyPr/>
          <a:lstStyle/>
          <a:p>
            <a:endParaRPr lang="es-ES"/>
          </a:p>
        </p:txBody>
      </p:sp>
    </p:spTree>
  </p:cSld>
  <p:clrMapOvr>
    <a:masterClrMapping/>
  </p:clrMapOvr>
  <p:transition>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Conclusiones del </a:t>
            </a:r>
            <a:r>
              <a:rPr lang="es-ES" dirty="0" err="1" smtClean="0"/>
              <a:t>S.A.E</a:t>
            </a:r>
            <a:endParaRPr lang="es-ES" dirty="0"/>
          </a:p>
        </p:txBody>
      </p:sp>
      <p:sp>
        <p:nvSpPr>
          <p:cNvPr id="5" name="4 Marcador de contenido"/>
          <p:cNvSpPr>
            <a:spLocks noGrp="1"/>
          </p:cNvSpPr>
          <p:nvPr>
            <p:ph idx="1"/>
          </p:nvPr>
        </p:nvSpPr>
        <p:spPr/>
        <p:txBody>
          <a:bodyPr>
            <a:normAutofit fontScale="85000" lnSpcReduction="20000"/>
          </a:bodyPr>
          <a:lstStyle/>
          <a:p>
            <a:r>
              <a:rPr lang="es-ES" dirty="0" smtClean="0"/>
              <a:t>El sistema existente es Sanitario.</a:t>
            </a:r>
          </a:p>
          <a:p>
            <a:endParaRPr lang="es-ES" dirty="0" smtClean="0"/>
          </a:p>
          <a:p>
            <a:r>
              <a:rPr lang="es-ES" dirty="0" smtClean="0"/>
              <a:t>Los diámetros de las tuberías en su totalidad es 200mm.</a:t>
            </a:r>
          </a:p>
          <a:p>
            <a:endParaRPr lang="es-ES" dirty="0" smtClean="0"/>
          </a:p>
          <a:p>
            <a:r>
              <a:rPr lang="es-ES" dirty="0" smtClean="0"/>
              <a:t>Pozos presentan un nivel de SEV.2-3, el cual la sedimentación varia de 20 a 50cm.</a:t>
            </a:r>
          </a:p>
          <a:p>
            <a:endParaRPr lang="es-ES" dirty="0" smtClean="0"/>
          </a:p>
          <a:p>
            <a:r>
              <a:rPr lang="es-ES" dirty="0" smtClean="0"/>
              <a:t>Las tuberías en época de invierno trabajan a presión.</a:t>
            </a:r>
          </a:p>
          <a:p>
            <a:endParaRPr lang="es-ES" dirty="0" smtClean="0"/>
          </a:p>
          <a:p>
            <a:r>
              <a:rPr lang="es-ES" dirty="0" smtClean="0"/>
              <a:t>El sistema no satisface su funcionamiento.</a:t>
            </a:r>
          </a:p>
          <a:p>
            <a:endParaRPr lang="es-ES" dirty="0" smtClean="0"/>
          </a:p>
          <a:p>
            <a:r>
              <a:rPr lang="es-ES" dirty="0" smtClean="0"/>
              <a:t>El sistema ha cumplido su vida útil</a:t>
            </a:r>
          </a:p>
          <a:p>
            <a:endParaRPr lang="es-ES" dirty="0"/>
          </a:p>
        </p:txBody>
      </p:sp>
    </p:spTree>
  </p:cSld>
  <p:clrMapOvr>
    <a:masterClrMapping/>
  </p:clrMapOvr>
  <p:transition>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r>
              <a:rPr lang="es-ES" dirty="0" smtClean="0"/>
              <a:t>Tapas de los pozos SEV.2-3, mal instaladas, volteadas y algunos faltantes.</a:t>
            </a:r>
          </a:p>
          <a:p>
            <a:endParaRPr lang="es-ES" dirty="0" smtClean="0"/>
          </a:p>
          <a:p>
            <a:r>
              <a:rPr lang="es-ES" dirty="0" smtClean="0"/>
              <a:t>Los estribos de los pozos </a:t>
            </a:r>
            <a:r>
              <a:rPr lang="es-ES" dirty="0" err="1" smtClean="0"/>
              <a:t>SEV</a:t>
            </a:r>
            <a:r>
              <a:rPr lang="es-ES" dirty="0" smtClean="0"/>
              <a:t> 2-3, fuertemente oxidados, rotos y faltantes.</a:t>
            </a:r>
          </a:p>
          <a:p>
            <a:endParaRPr lang="es-ES" dirty="0" smtClean="0"/>
          </a:p>
          <a:p>
            <a:r>
              <a:rPr lang="es-ES" dirty="0" smtClean="0"/>
              <a:t>Se concluye Realizar un </a:t>
            </a:r>
            <a:r>
              <a:rPr lang="es-ES" b="1" dirty="0" smtClean="0"/>
              <a:t>DISEÑO DE UN SISTEMA DE ALCANTARILLADO COMBINADO</a:t>
            </a:r>
            <a:r>
              <a:rPr lang="es-ES" dirty="0" smtClean="0"/>
              <a:t>.</a:t>
            </a:r>
            <a:endParaRPr lang="es-ES" dirty="0"/>
          </a:p>
        </p:txBody>
      </p:sp>
      <p:sp>
        <p:nvSpPr>
          <p:cNvPr id="3" name="2 Título"/>
          <p:cNvSpPr>
            <a:spLocks noGrp="1"/>
          </p:cNvSpPr>
          <p:nvPr>
            <p:ph type="title"/>
          </p:nvPr>
        </p:nvSpPr>
        <p:spPr/>
        <p:txBody>
          <a:bodyPr/>
          <a:lstStyle/>
          <a:p>
            <a:r>
              <a:rPr lang="es-ES" dirty="0" smtClean="0"/>
              <a:t>Conclusiones del </a:t>
            </a:r>
            <a:r>
              <a:rPr lang="es-ES" dirty="0" err="1" smtClean="0"/>
              <a:t>S.A.E</a:t>
            </a:r>
            <a:endParaRPr lang="es-ES" dirty="0"/>
          </a:p>
        </p:txBody>
      </p:sp>
    </p:spTree>
  </p:cSld>
  <p:clrMapOvr>
    <a:masterClrMapping/>
  </p:clrMapOvr>
  <p:transition>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43108" y="2786058"/>
            <a:ext cx="6758006" cy="1714504"/>
          </a:xfrm>
        </p:spPr>
        <p:txBody>
          <a:bodyPr>
            <a:normAutofit/>
          </a:bodyPr>
          <a:lstStyle/>
          <a:p>
            <a:pPr algn="just"/>
            <a:r>
              <a:rPr lang="es-ES" sz="3200" dirty="0" smtClean="0"/>
              <a:t>Diseñar el Sistema de Alcantarillado Combinado para el Barrio la Hospitalaria.</a:t>
            </a:r>
          </a:p>
          <a:p>
            <a:pPr algn="just"/>
            <a:endParaRPr lang="es-ES" sz="2800" dirty="0"/>
          </a:p>
        </p:txBody>
      </p:sp>
      <p:sp>
        <p:nvSpPr>
          <p:cNvPr id="2" name="1 Título"/>
          <p:cNvSpPr>
            <a:spLocks noGrp="1"/>
          </p:cNvSpPr>
          <p:nvPr>
            <p:ph type="title"/>
          </p:nvPr>
        </p:nvSpPr>
        <p:spPr>
          <a:xfrm>
            <a:off x="714348" y="285728"/>
            <a:ext cx="4643470" cy="1214446"/>
          </a:xfrm>
          <a:ln/>
        </p:spPr>
        <p:style>
          <a:lnRef idx="2">
            <a:schemeClr val="accent4"/>
          </a:lnRef>
          <a:fillRef idx="1">
            <a:schemeClr val="lt1"/>
          </a:fillRef>
          <a:effectRef idx="0">
            <a:schemeClr val="accent4"/>
          </a:effectRef>
          <a:fontRef idx="minor">
            <a:schemeClr val="dk1"/>
          </a:fontRef>
        </p:style>
        <p:txBody>
          <a:bodyPr>
            <a:normAutofit fontScale="90000"/>
          </a:bodyPr>
          <a:lstStyle/>
          <a:p>
            <a:r>
              <a:rPr lang="es-ES"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OBJETIVO GENERAL</a:t>
            </a:r>
            <a:endParaRPr lang="es-ES"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285728"/>
          <a:ext cx="8229600" cy="5721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81328"/>
            <a:ext cx="8229600" cy="4948068"/>
          </a:xfrm>
        </p:spPr>
        <p:txBody>
          <a:bodyPr/>
          <a:lstStyle/>
          <a:p>
            <a:r>
              <a:rPr lang="es-ES" sz="2800" b="1" dirty="0" smtClean="0">
                <a:solidFill>
                  <a:srgbClr val="00B050"/>
                </a:solidFill>
              </a:rPr>
              <a:t>Levantamiento Topográfico </a:t>
            </a:r>
          </a:p>
          <a:p>
            <a:endParaRPr lang="es-ES" dirty="0" smtClean="0"/>
          </a:p>
          <a:p>
            <a:pPr>
              <a:buNone/>
            </a:pPr>
            <a:r>
              <a:rPr lang="es-ES" dirty="0" smtClean="0"/>
              <a:t>			</a:t>
            </a:r>
            <a:r>
              <a:rPr lang="es-ES" sz="2400" b="1" dirty="0" smtClean="0"/>
              <a:t>¨Estación Total Trimble 360</a:t>
            </a:r>
            <a:r>
              <a:rPr lang="es-ES" sz="2400" dirty="0" smtClean="0"/>
              <a:t>¨</a:t>
            </a:r>
            <a:endParaRPr lang="es-ES" dirty="0" smtClean="0"/>
          </a:p>
          <a:p>
            <a:pPr>
              <a:buNone/>
            </a:pPr>
            <a:endParaRPr lang="es-ES" b="1" dirty="0" smtClean="0"/>
          </a:p>
          <a:p>
            <a:pPr marL="571500" indent="-571500">
              <a:buFont typeface="Wingdings" pitchFamily="2" charset="2"/>
              <a:buChar char="Ø"/>
            </a:pPr>
            <a:r>
              <a:rPr lang="es-EC" sz="2800" dirty="0" smtClean="0"/>
              <a:t>Curvas de nivel @5 m</a:t>
            </a:r>
          </a:p>
          <a:p>
            <a:pPr marL="571500" indent="-571500">
              <a:buFont typeface="Wingdings" pitchFamily="2" charset="2"/>
              <a:buChar char="Ø"/>
            </a:pPr>
            <a:r>
              <a:rPr lang="es-EC" sz="2800" dirty="0" smtClean="0"/>
              <a:t>E= 1:1000</a:t>
            </a:r>
          </a:p>
          <a:p>
            <a:pPr marL="571500" indent="-571500">
              <a:buFont typeface="Wingdings" pitchFamily="2" charset="2"/>
              <a:buChar char="Ø"/>
            </a:pPr>
            <a:r>
              <a:rPr lang="es-EC" sz="2800" dirty="0" smtClean="0"/>
              <a:t>Procesamiento </a:t>
            </a:r>
            <a:r>
              <a:rPr lang="es-EC" sz="2800" b="1" dirty="0" smtClean="0">
                <a:solidFill>
                  <a:srgbClr val="002060"/>
                </a:solidFill>
              </a:rPr>
              <a:t>CIVIL 3D-2013</a:t>
            </a:r>
          </a:p>
          <a:p>
            <a:pPr marL="571500" indent="-571500">
              <a:buFont typeface="Wingdings" pitchFamily="2" charset="2"/>
              <a:buChar char="Ø"/>
            </a:pPr>
            <a:endParaRPr lang="es-EC" sz="2800" dirty="0" smtClean="0"/>
          </a:p>
        </p:txBody>
      </p:sp>
      <p:sp>
        <p:nvSpPr>
          <p:cNvPr id="3" name="2 Título"/>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s-ES"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Trabajos de Campo.</a:t>
            </a:r>
            <a:endParaRPr lang="es-ES"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4" name="3 Tabla"/>
          <p:cNvGraphicFramePr>
            <a:graphicFrameLocks noGrp="1"/>
          </p:cNvGraphicFramePr>
          <p:nvPr/>
        </p:nvGraphicFramePr>
        <p:xfrm>
          <a:off x="1714480" y="5072074"/>
          <a:ext cx="6429420" cy="1000132"/>
        </p:xfrm>
        <a:graphic>
          <a:graphicData uri="http://schemas.openxmlformats.org/drawingml/2006/table">
            <a:tbl>
              <a:tblPr firstRow="1" bandRow="1">
                <a:tableStyleId>{1FECB4D8-DB02-4DC6-A0A2-4F2EBAE1DC90}</a:tableStyleId>
              </a:tblPr>
              <a:tblGrid>
                <a:gridCol w="6429420"/>
              </a:tblGrid>
              <a:tr h="500066">
                <a:tc>
                  <a:txBody>
                    <a:bodyPr/>
                    <a:lstStyle/>
                    <a:p>
                      <a:pPr algn="ctr"/>
                      <a:r>
                        <a:rPr lang="es-ES" dirty="0" smtClean="0"/>
                        <a:t>CARACTERÍSTICA</a:t>
                      </a:r>
                      <a:r>
                        <a:rPr lang="es-ES" baseline="0" dirty="0" smtClean="0"/>
                        <a:t> TOPOGRÁFICA DE LA ZONA</a:t>
                      </a:r>
                      <a:endParaRPr lang="es-ES" dirty="0"/>
                    </a:p>
                  </a:txBody>
                  <a:tcPr/>
                </a:tc>
              </a:tr>
              <a:tr h="500066">
                <a:tc>
                  <a:txBody>
                    <a:bodyPr/>
                    <a:lstStyle/>
                    <a:p>
                      <a:pPr algn="ctr"/>
                      <a:r>
                        <a:rPr lang="es-ES" dirty="0" smtClean="0"/>
                        <a:t>TIPO DE TERRENO ONDULADO-MONTAÑOSO</a:t>
                      </a:r>
                      <a:endParaRPr lang="es-ES" dirty="0"/>
                    </a:p>
                  </a:txBody>
                  <a:tcPr/>
                </a:tc>
              </a:tr>
            </a:tbl>
          </a:graphicData>
        </a:graphic>
      </p:graphicFrame>
    </p:spTree>
  </p:cSld>
  <p:clrMapOvr>
    <a:masterClrMapping/>
  </p:clrMapOvr>
  <p:transition>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274638"/>
            <a:ext cx="4043362" cy="1082660"/>
          </a:xfrm>
        </p:spPr>
        <p:style>
          <a:lnRef idx="3">
            <a:schemeClr val="lt1"/>
          </a:lnRef>
          <a:fillRef idx="1">
            <a:schemeClr val="accent4"/>
          </a:fillRef>
          <a:effectRef idx="1">
            <a:schemeClr val="accent4"/>
          </a:effectRef>
          <a:fontRef idx="minor">
            <a:schemeClr val="lt1"/>
          </a:fontRef>
        </p:style>
        <p:txBody>
          <a:bodyPr/>
          <a:lstStyle/>
          <a:p>
            <a:r>
              <a:rPr lang="es-ES" dirty="0" smtClean="0"/>
              <a:t>Civil 3D-2013</a:t>
            </a:r>
            <a:endParaRPr lang="es-ES"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1714480" y="1571612"/>
            <a:ext cx="6124350" cy="4525962"/>
          </a:xfrm>
          <a:prstGeom prst="rect">
            <a:avLst/>
          </a:prstGeom>
          <a:noFill/>
          <a:ln w="9525">
            <a:solidFill>
              <a:schemeClr val="accent1"/>
            </a:solidFill>
            <a:miter lim="800000"/>
            <a:headEnd/>
            <a:tailEnd/>
          </a:ln>
          <a:effectLst/>
        </p:spPr>
      </p:pic>
      <p:sp>
        <p:nvSpPr>
          <p:cNvPr id="5" name="4 CuadroTexto"/>
          <p:cNvSpPr txBox="1"/>
          <p:nvPr/>
        </p:nvSpPr>
        <p:spPr>
          <a:xfrm>
            <a:off x="4000496" y="4357694"/>
            <a:ext cx="2143140"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ES" dirty="0" smtClean="0"/>
              <a:t>BARRIO LA HOSPITALARIA</a:t>
            </a:r>
            <a:endParaRPr lang="es-ES" dirty="0"/>
          </a:p>
        </p:txBody>
      </p:sp>
    </p:spTree>
  </p:cSld>
  <p:clrMapOvr>
    <a:masterClrMapping/>
  </p:clrMapOvr>
  <p:transition>
    <p:circl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500034" y="2071677"/>
          <a:ext cx="8229600" cy="3778168"/>
        </p:xfrm>
        <a:graphic>
          <a:graphicData uri="http://schemas.openxmlformats.org/drawingml/2006/table">
            <a:tbl>
              <a:tblPr firstRow="1" bandRow="1">
                <a:tableStyleId>{073A0DAA-6AF3-43AB-8588-CEC1D06C72B9}</a:tableStyleId>
              </a:tblPr>
              <a:tblGrid>
                <a:gridCol w="4114800"/>
                <a:gridCol w="4114800"/>
              </a:tblGrid>
              <a:tr h="701585">
                <a:tc gridSpan="2">
                  <a:txBody>
                    <a:bodyPr/>
                    <a:lstStyle/>
                    <a:p>
                      <a:pPr algn="ctr"/>
                      <a:r>
                        <a:rPr lang="es-ES" sz="3200" u="sng" dirty="0" smtClean="0"/>
                        <a:t>ENSAYO SPT</a:t>
                      </a:r>
                      <a:endParaRPr lang="es-ES" sz="3200" u="sng" dirty="0">
                        <a:solidFill>
                          <a:schemeClr val="tx1">
                            <a:lumMod val="95000"/>
                            <a:lumOff val="5000"/>
                          </a:schemeClr>
                        </a:solidFill>
                      </a:endParaRPr>
                    </a:p>
                  </a:txBody>
                  <a:tcPr/>
                </a:tc>
                <a:tc hMerge="1">
                  <a:txBody>
                    <a:bodyPr/>
                    <a:lstStyle/>
                    <a:p>
                      <a:endParaRPr lang="es-ES" dirty="0"/>
                    </a:p>
                  </a:txBody>
                  <a:tcPr/>
                </a:tc>
              </a:tr>
              <a:tr h="701585">
                <a:tc gridSpan="2">
                  <a:txBody>
                    <a:bodyPr/>
                    <a:lstStyle/>
                    <a:p>
                      <a:pPr algn="ctr"/>
                      <a:endParaRPr lang="es-ES" sz="3200" dirty="0">
                        <a:solidFill>
                          <a:schemeClr val="tx1">
                            <a:lumMod val="95000"/>
                            <a:lumOff val="5000"/>
                          </a:schemeClr>
                        </a:solidFill>
                      </a:endParaRPr>
                    </a:p>
                  </a:txBody>
                  <a:tcPr/>
                </a:tc>
                <a:tc hMerge="1">
                  <a:txBody>
                    <a:bodyPr/>
                    <a:lstStyle/>
                    <a:p>
                      <a:endParaRPr lang="es-ES"/>
                    </a:p>
                  </a:txBody>
                  <a:tcPr/>
                </a:tc>
              </a:tr>
              <a:tr h="775436">
                <a:tc>
                  <a:txBody>
                    <a:bodyPr/>
                    <a:lstStyle/>
                    <a:p>
                      <a:pPr algn="ctr"/>
                      <a:r>
                        <a:rPr lang="es-ES" sz="2000" dirty="0" smtClean="0"/>
                        <a:t>Tipo</a:t>
                      </a:r>
                      <a:r>
                        <a:rPr lang="es-ES" sz="2000" baseline="0" dirty="0" smtClean="0"/>
                        <a:t> de Suelo</a:t>
                      </a:r>
                      <a:endParaRPr lang="es-E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2000" dirty="0" smtClean="0">
                          <a:effectLst/>
                        </a:rPr>
                        <a:t>Limo-Arenoso</a:t>
                      </a:r>
                      <a:r>
                        <a:rPr lang="es-EC" sz="2000" baseline="0" dirty="0" smtClean="0">
                          <a:effectLst/>
                        </a:rPr>
                        <a:t> (</a:t>
                      </a:r>
                      <a:r>
                        <a:rPr lang="es-EC" sz="2000" dirty="0" smtClean="0">
                          <a:effectLst/>
                        </a:rPr>
                        <a:t>ML</a:t>
                      </a:r>
                      <a:r>
                        <a:rPr lang="es-EC" sz="2000" baseline="0" dirty="0" smtClean="0">
                          <a:effectLst/>
                        </a:rPr>
                        <a:t>)</a:t>
                      </a:r>
                      <a:endParaRPr lang="es-ES" sz="2000" dirty="0" smtClean="0">
                        <a:effectLst/>
                      </a:endParaRPr>
                    </a:p>
                    <a:p>
                      <a:pPr algn="ctr"/>
                      <a:endParaRPr lang="es-ES" sz="2000" dirty="0"/>
                    </a:p>
                  </a:txBody>
                  <a:tcPr/>
                </a:tc>
              </a:tr>
              <a:tr h="449261">
                <a:tc>
                  <a:txBody>
                    <a:bodyPr/>
                    <a:lstStyle/>
                    <a:p>
                      <a:pPr algn="ctr"/>
                      <a:r>
                        <a:rPr lang="es-ES" sz="2000" dirty="0" smtClean="0"/>
                        <a:t>Capacidad</a:t>
                      </a:r>
                      <a:r>
                        <a:rPr lang="es-ES" sz="2000" baseline="0" dirty="0" smtClean="0"/>
                        <a:t> portante del suelo (</a:t>
                      </a:r>
                      <a:r>
                        <a:rPr lang="es-ES" sz="2000" baseline="0" dirty="0" err="1" smtClean="0"/>
                        <a:t>qa</a:t>
                      </a:r>
                      <a:r>
                        <a:rPr lang="es-ES" sz="2000" baseline="0" dirty="0" smtClean="0"/>
                        <a:t>)</a:t>
                      </a:r>
                      <a:endParaRPr lang="es-E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2000" dirty="0" err="1" smtClean="0">
                          <a:effectLst/>
                        </a:rPr>
                        <a:t>qa</a:t>
                      </a:r>
                      <a:r>
                        <a:rPr lang="es-EC" sz="2000" dirty="0" smtClean="0">
                          <a:effectLst/>
                        </a:rPr>
                        <a:t> = 10 Ton/m²</a:t>
                      </a:r>
                      <a:endParaRPr lang="es-ES" sz="2000" dirty="0" smtClean="0">
                        <a:effectLst/>
                        <a:latin typeface="Times New Roman"/>
                        <a:ea typeface="Times New Roman"/>
                      </a:endParaRPr>
                    </a:p>
                  </a:txBody>
                  <a:tcPr/>
                </a:tc>
              </a:tr>
              <a:tr h="449261">
                <a:tc>
                  <a:txBody>
                    <a:bodyPr/>
                    <a:lstStyle/>
                    <a:p>
                      <a:pPr algn="ctr"/>
                      <a:r>
                        <a:rPr lang="es-ES" sz="2000" dirty="0" smtClean="0"/>
                        <a:t>Humedad promedio</a:t>
                      </a:r>
                      <a:endParaRPr lang="es-ES" sz="2000" dirty="0"/>
                    </a:p>
                  </a:txBody>
                  <a:tcPr/>
                </a:tc>
                <a:tc>
                  <a:txBody>
                    <a:bodyPr/>
                    <a:lstStyle/>
                    <a:p>
                      <a:pPr algn="ctr"/>
                      <a:r>
                        <a:rPr lang="es-ES" sz="2000" dirty="0" smtClean="0"/>
                        <a:t>44% </a:t>
                      </a:r>
                      <a:endParaRPr lang="es-ES" sz="2000" dirty="0"/>
                    </a:p>
                  </a:txBody>
                  <a:tcPr/>
                </a:tc>
              </a:tr>
              <a:tr h="449261">
                <a:tc>
                  <a:txBody>
                    <a:bodyPr/>
                    <a:lstStyle/>
                    <a:p>
                      <a:pPr algn="ctr"/>
                      <a:r>
                        <a:rPr lang="es-ES" sz="2000" dirty="0" smtClean="0"/>
                        <a:t>Nivel freático</a:t>
                      </a:r>
                      <a:endParaRPr lang="es-ES" sz="2000" dirty="0"/>
                    </a:p>
                  </a:txBody>
                  <a:tcPr/>
                </a:tc>
                <a:tc>
                  <a:txBody>
                    <a:bodyPr/>
                    <a:lstStyle/>
                    <a:p>
                      <a:pPr algn="ctr"/>
                      <a:r>
                        <a:rPr lang="es-ES" sz="2000" dirty="0" smtClean="0"/>
                        <a:t>Indeterminado</a:t>
                      </a:r>
                      <a:endParaRPr lang="es-ES" sz="2000" dirty="0"/>
                    </a:p>
                  </a:txBody>
                  <a:tcPr/>
                </a:tc>
              </a:tr>
            </a:tbl>
          </a:graphicData>
        </a:graphic>
      </p:graphicFrame>
      <p:sp>
        <p:nvSpPr>
          <p:cNvPr id="3" name="2 Título"/>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Autofit/>
          </a:bodyPr>
          <a:lstStyle/>
          <a:p>
            <a:pPr algn="ctr"/>
            <a:r>
              <a:rPr lang="es-ES"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MECÁNICA DE SUELOS-</a:t>
            </a:r>
            <a:r>
              <a:rPr lang="es-ES" sz="2800"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CARACTERISTICAS</a:t>
            </a:r>
            <a:r>
              <a:rPr lang="es-ES"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s-ES" sz="2800"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FISICO</a:t>
            </a:r>
            <a:r>
              <a:rPr lang="es-ES"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MECÁNICAS</a:t>
            </a:r>
            <a:endParaRPr lang="es-ES" sz="2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spTree>
  </p:cSld>
  <p:clrMapOvr>
    <a:masterClrMapping/>
  </p:clrMapOvr>
  <p:transition>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143108" y="500042"/>
            <a:ext cx="5329246" cy="1285884"/>
          </a:xfrm>
        </p:spPr>
        <p:style>
          <a:lnRef idx="2">
            <a:schemeClr val="accent1"/>
          </a:lnRef>
          <a:fillRef idx="1">
            <a:schemeClr val="lt1"/>
          </a:fillRef>
          <a:effectRef idx="0">
            <a:schemeClr val="accent1"/>
          </a:effectRef>
          <a:fontRef idx="minor">
            <a:schemeClr val="dk1"/>
          </a:fontRef>
        </p:style>
        <p:txBody>
          <a:bodyPr>
            <a:noAutofit/>
          </a:bodyPr>
          <a:lstStyle/>
          <a:p>
            <a:pPr algn="ctr"/>
            <a:r>
              <a:rPr lang="es-ES" sz="4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DISEÑO del </a:t>
            </a:r>
            <a:r>
              <a:rPr lang="es-ES" sz="4400"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S.A.C</a:t>
            </a:r>
            <a:endParaRPr lang="es-ES" sz="4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4 CuadroTexto"/>
          <p:cNvSpPr txBox="1"/>
          <p:nvPr/>
        </p:nvSpPr>
        <p:spPr>
          <a:xfrm>
            <a:off x="1785918" y="2643182"/>
            <a:ext cx="6357982" cy="120032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lvl="0" algn="ctr"/>
            <a:r>
              <a:rPr lang="es-ES" sz="2400" b="1" dirty="0" smtClean="0"/>
              <a:t>Normas de Diseño de Sistemas de Alcantarillado para la EMAAP-Q-2009.</a:t>
            </a:r>
          </a:p>
          <a:p>
            <a:pPr algn="ctr"/>
            <a:endParaRPr lang="es-ES" sz="2400" dirty="0"/>
          </a:p>
        </p:txBody>
      </p:sp>
      <p:sp>
        <p:nvSpPr>
          <p:cNvPr id="6" name="5 Marcador de contenido"/>
          <p:cNvSpPr>
            <a:spLocks noGrp="1"/>
          </p:cNvSpPr>
          <p:nvPr>
            <p:ph idx="1"/>
          </p:nvPr>
        </p:nvSpPr>
        <p:spPr>
          <a:xfrm>
            <a:off x="1142976" y="4786322"/>
            <a:ext cx="7758138" cy="1143008"/>
          </a:xfrm>
        </p:spPr>
        <p:style>
          <a:lnRef idx="0">
            <a:schemeClr val="accent1"/>
          </a:lnRef>
          <a:fillRef idx="3">
            <a:schemeClr val="accent1"/>
          </a:fillRef>
          <a:effectRef idx="3">
            <a:schemeClr val="accent1"/>
          </a:effectRef>
          <a:fontRef idx="minor">
            <a:schemeClr val="lt1"/>
          </a:fontRef>
        </p:style>
        <p:txBody>
          <a:bodyPr>
            <a:normAutofit/>
          </a:bodyPr>
          <a:lstStyle/>
          <a:p>
            <a:r>
              <a:rPr lang="es-ES" sz="2400" dirty="0" smtClean="0"/>
              <a:t>Definir los requisitos técnicos obligatorios, que debe cumplir los estudios y diseños de </a:t>
            </a:r>
            <a:r>
              <a:rPr lang="es-ES" sz="2400" dirty="0" err="1" smtClean="0"/>
              <a:t>S.A.C</a:t>
            </a:r>
            <a:endParaRPr lang="es-ES" sz="2400" dirty="0"/>
          </a:p>
        </p:txBody>
      </p:sp>
      <p:sp>
        <p:nvSpPr>
          <p:cNvPr id="7" name="6 Flecha abajo"/>
          <p:cNvSpPr/>
          <p:nvPr/>
        </p:nvSpPr>
        <p:spPr>
          <a:xfrm>
            <a:off x="4857752" y="4000504"/>
            <a:ext cx="428628" cy="642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1457332" y="2136784"/>
          <a:ext cx="6829444" cy="37925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Título"/>
          <p:cNvSpPr>
            <a:spLocks noGrp="1"/>
          </p:cNvSpPr>
          <p:nvPr>
            <p:ph type="title"/>
          </p:nvPr>
        </p:nvSpPr>
        <p:spPr>
          <a:xfrm>
            <a:off x="1571604" y="571480"/>
            <a:ext cx="6400816" cy="1011222"/>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a:r>
              <a:rPr lang="es-ES"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Parámetros de Diseño.</a:t>
            </a:r>
            <a:endParaRPr lang="es-ES"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00034" y="2214554"/>
            <a:ext cx="8115328" cy="3447869"/>
          </a:xfrm>
        </p:spPr>
        <p:txBody>
          <a:bodyPr>
            <a:normAutofit/>
          </a:bodyPr>
          <a:lstStyle/>
          <a:p>
            <a:pPr algn="just"/>
            <a:r>
              <a:rPr lang="es-ES" sz="2800" dirty="0" smtClean="0"/>
              <a:t>Satisfacer la demanda futura de la población, la densidad actual y de saturación.</a:t>
            </a:r>
          </a:p>
          <a:p>
            <a:endParaRPr lang="es-ES" sz="3200" dirty="0" smtClean="0"/>
          </a:p>
          <a:p>
            <a:endParaRPr lang="es-ES" sz="3200" dirty="0" smtClean="0"/>
          </a:p>
          <a:p>
            <a:pPr lvl="8">
              <a:buNone/>
            </a:pPr>
            <a:r>
              <a:rPr lang="es-ES" sz="4000" dirty="0" smtClean="0"/>
              <a:t>	</a:t>
            </a:r>
            <a:r>
              <a:rPr lang="es-ES" sz="4000" b="1" dirty="0" smtClean="0"/>
              <a:t>	</a:t>
            </a:r>
            <a:r>
              <a:rPr lang="es-ES" sz="4000" b="1" dirty="0" smtClean="0">
                <a:solidFill>
                  <a:srgbClr val="002060"/>
                </a:solidFill>
              </a:rPr>
              <a:t>30 años.</a:t>
            </a:r>
            <a:endParaRPr lang="es-ES" sz="4000" b="1" dirty="0">
              <a:solidFill>
                <a:srgbClr val="002060"/>
              </a:solidFill>
            </a:endParaRPr>
          </a:p>
        </p:txBody>
      </p:sp>
      <p:sp>
        <p:nvSpPr>
          <p:cNvPr id="3" name="2 Título"/>
          <p:cNvSpPr>
            <a:spLocks noGrp="1"/>
          </p:cNvSpPr>
          <p:nvPr>
            <p:ph type="title"/>
          </p:nvPr>
        </p:nvSpPr>
        <p:spPr>
          <a:xfrm>
            <a:off x="457200" y="274638"/>
            <a:ext cx="5329246" cy="1011222"/>
          </a:xfrm>
        </p:spPr>
        <p:style>
          <a:lnRef idx="0">
            <a:schemeClr val="accent3"/>
          </a:lnRef>
          <a:fillRef idx="3">
            <a:schemeClr val="accent3"/>
          </a:fillRef>
          <a:effectRef idx="3">
            <a:schemeClr val="accent3"/>
          </a:effectRef>
          <a:fontRef idx="minor">
            <a:schemeClr val="lt1"/>
          </a:fontRef>
        </p:style>
        <p:txBody>
          <a:bodyPr/>
          <a:lstStyle/>
          <a:p>
            <a:r>
              <a:rPr lang="es-ES" dirty="0" smtClean="0"/>
              <a:t>Periodo de Diseño.</a:t>
            </a:r>
            <a:endParaRPr lang="es-ES" dirty="0"/>
          </a:p>
        </p:txBody>
      </p:sp>
    </p:spTree>
  </p:cSld>
  <p:clrMapOvr>
    <a:masterClrMapping/>
  </p:clrMapOvr>
  <p:transition>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1714480" y="1785926"/>
          <a:ext cx="6715172" cy="4305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457200" y="274638"/>
            <a:ext cx="5114932" cy="1082660"/>
          </a:xfrm>
        </p:spPr>
        <p:style>
          <a:lnRef idx="0">
            <a:schemeClr val="accent3"/>
          </a:lnRef>
          <a:fillRef idx="3">
            <a:schemeClr val="accent3"/>
          </a:fillRef>
          <a:effectRef idx="3">
            <a:schemeClr val="accent3"/>
          </a:effectRef>
          <a:fontRef idx="minor">
            <a:schemeClr val="lt1"/>
          </a:fontRef>
        </p:style>
        <p:txBody>
          <a:bodyPr vert="horz" rtlCol="0" anchor="ctr">
            <a:normAutofit/>
            <a:scene3d>
              <a:camera prst="orthographicFront"/>
              <a:lightRig rig="soft" dir="t"/>
            </a:scene3d>
            <a:sp3d prstMaterial="softEdge">
              <a:bevelT w="25400" h="25400"/>
            </a:sp3d>
          </a:bodyPr>
          <a:lstStyle/>
          <a:p>
            <a:r>
              <a:rPr lang="es-ES" dirty="0" smtClean="0">
                <a:solidFill>
                  <a:schemeClr val="lt1"/>
                </a:solidFill>
                <a:latin typeface="+mn-lt"/>
                <a:ea typeface="+mn-ea"/>
                <a:cs typeface="+mn-cs"/>
              </a:rPr>
              <a:t>Población Futura.</a:t>
            </a:r>
          </a:p>
        </p:txBody>
      </p:sp>
    </p:spTree>
  </p:cSld>
  <p:clrMapOvr>
    <a:masterClrMapping/>
  </p:clrMapOvr>
  <p:transition>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00034" y="2571744"/>
            <a:ext cx="8229600" cy="3643338"/>
          </a:xfrm>
        </p:spPr>
        <p:txBody>
          <a:bodyPr>
            <a:normAutofit lnSpcReduction="10000"/>
          </a:bodyPr>
          <a:lstStyle/>
          <a:p>
            <a:r>
              <a:rPr lang="es-ES" sz="2000" b="1" dirty="0" smtClean="0"/>
              <a:t>P=</a:t>
            </a:r>
            <a:r>
              <a:rPr lang="es-ES" sz="1800" dirty="0" smtClean="0"/>
              <a:t>		Población futura en el año de horizonte.</a:t>
            </a:r>
          </a:p>
          <a:p>
            <a:endParaRPr lang="es-ES" sz="1800" dirty="0" smtClean="0"/>
          </a:p>
          <a:p>
            <a:r>
              <a:rPr lang="es-ES" sz="2000" b="1" dirty="0" smtClean="0"/>
              <a:t>P1=	</a:t>
            </a:r>
            <a:r>
              <a:rPr lang="es-ES" sz="1800" dirty="0" smtClean="0"/>
              <a:t>	Población año de diseño del proyecto (2010)</a:t>
            </a:r>
          </a:p>
          <a:p>
            <a:endParaRPr lang="es-ES" sz="1800" dirty="0" smtClean="0"/>
          </a:p>
          <a:p>
            <a:r>
              <a:rPr lang="es-ES" sz="2000" b="1" dirty="0" smtClean="0"/>
              <a:t>P0=	</a:t>
            </a:r>
            <a:r>
              <a:rPr lang="es-ES" sz="1800" dirty="0" smtClean="0"/>
              <a:t>	Población año último censo (2001).</a:t>
            </a:r>
          </a:p>
          <a:p>
            <a:endParaRPr lang="es-ES" sz="1800" dirty="0" smtClean="0"/>
          </a:p>
          <a:p>
            <a:r>
              <a:rPr lang="es-ES" sz="2000" b="1" dirty="0" smtClean="0"/>
              <a:t>m=</a:t>
            </a:r>
            <a:r>
              <a:rPr lang="es-ES" sz="1800" dirty="0" smtClean="0"/>
              <a:t>		Intervalo de tiempo entre el ultimo año de censo, y el año de diseño del proyecto.</a:t>
            </a:r>
          </a:p>
          <a:p>
            <a:endParaRPr lang="es-ES" sz="1800" dirty="0" smtClean="0"/>
          </a:p>
          <a:p>
            <a:r>
              <a:rPr lang="es-ES" sz="2000" b="1" dirty="0" smtClean="0"/>
              <a:t>n=	</a:t>
            </a:r>
            <a:r>
              <a:rPr lang="es-ES" sz="1800" dirty="0" smtClean="0"/>
              <a:t>	Periodo de diseño, año horizonte.</a:t>
            </a:r>
          </a:p>
          <a:p>
            <a:pPr>
              <a:buNone/>
            </a:pPr>
            <a:r>
              <a:rPr lang="es-ES" sz="1800" dirty="0" smtClean="0"/>
              <a:t> </a:t>
            </a:r>
          </a:p>
          <a:p>
            <a:endParaRPr lang="es-ES" sz="1800" dirty="0" smtClean="0"/>
          </a:p>
          <a:p>
            <a:endParaRPr lang="es-ES" sz="1800" dirty="0"/>
          </a:p>
        </p:txBody>
      </p:sp>
      <p:sp>
        <p:nvSpPr>
          <p:cNvPr id="3" name="2 Título"/>
          <p:cNvSpPr>
            <a:spLocks noGrp="1"/>
          </p:cNvSpPr>
          <p:nvPr>
            <p:ph type="title"/>
          </p:nvPr>
        </p:nvSpPr>
        <p:spPr>
          <a:xfrm>
            <a:off x="457200" y="274638"/>
            <a:ext cx="5114932" cy="1011222"/>
          </a:xfrm>
        </p:spPr>
        <p:style>
          <a:lnRef idx="2">
            <a:schemeClr val="accent2"/>
          </a:lnRef>
          <a:fillRef idx="1">
            <a:schemeClr val="lt1"/>
          </a:fillRef>
          <a:effectRef idx="0">
            <a:schemeClr val="accent2"/>
          </a:effectRef>
          <a:fontRef idx="minor">
            <a:schemeClr val="dk1"/>
          </a:fontRef>
        </p:style>
        <p:txBody>
          <a:bodyPr/>
          <a:lstStyle/>
          <a:p>
            <a:r>
              <a:rPr lang="es-ES"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Método Aritmético</a:t>
            </a:r>
            <a:endParaRPr lang="es-E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102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071802" y="1643050"/>
            <a:ext cx="2970711" cy="728665"/>
          </a:xfrm>
          <a:prstGeom prst="rect">
            <a:avLst/>
          </a:prstGeom>
          <a:noFill/>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Tree>
  </p:cSld>
  <p:clrMapOvr>
    <a:masterClrMapping/>
  </p:clrMapOvr>
  <p:transition>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81329"/>
            <a:ext cx="8229600" cy="2804927"/>
          </a:xfrm>
        </p:spPr>
        <p:txBody>
          <a:bodyPr>
            <a:normAutofit/>
          </a:bodyPr>
          <a:lstStyle/>
          <a:p>
            <a:r>
              <a:rPr lang="es-ES" sz="2400" b="1" dirty="0" smtClean="0"/>
              <a:t>P1=	</a:t>
            </a:r>
            <a:r>
              <a:rPr lang="es-ES" sz="2000" dirty="0" smtClean="0"/>
              <a:t>1544 hab.</a:t>
            </a:r>
          </a:p>
          <a:p>
            <a:r>
              <a:rPr lang="es-ES" sz="2400" b="1" dirty="0" smtClean="0"/>
              <a:t>P0=</a:t>
            </a:r>
            <a:r>
              <a:rPr lang="es-ES" sz="2000" dirty="0" smtClean="0"/>
              <a:t>	472 hab.</a:t>
            </a:r>
          </a:p>
          <a:p>
            <a:r>
              <a:rPr lang="es-ES" sz="2400" b="1" dirty="0" smtClean="0"/>
              <a:t>m=</a:t>
            </a:r>
            <a:r>
              <a:rPr lang="es-ES" sz="2000" dirty="0" smtClean="0"/>
              <a:t>		9.</a:t>
            </a:r>
          </a:p>
          <a:p>
            <a:r>
              <a:rPr lang="es-ES" sz="2400" b="1" dirty="0" smtClean="0"/>
              <a:t>n=</a:t>
            </a:r>
            <a:r>
              <a:rPr lang="es-ES" sz="2000" dirty="0" smtClean="0"/>
              <a:t>		30.</a:t>
            </a:r>
          </a:p>
          <a:p>
            <a:endParaRPr lang="es-ES" sz="2000" dirty="0" smtClean="0"/>
          </a:p>
          <a:p>
            <a:endParaRPr lang="es-ES" sz="2000" dirty="0" smtClean="0"/>
          </a:p>
          <a:p>
            <a:endParaRPr lang="es-ES" sz="2000" dirty="0" smtClean="0"/>
          </a:p>
          <a:p>
            <a:endParaRPr lang="es-ES" sz="2000" dirty="0" smtClean="0"/>
          </a:p>
          <a:p>
            <a:endParaRPr lang="es-ES" sz="2000" dirty="0" smtClean="0"/>
          </a:p>
        </p:txBody>
      </p:sp>
      <p:pic>
        <p:nvPicPr>
          <p:cNvPr id="4"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786050" y="3214686"/>
            <a:ext cx="4351751" cy="809628"/>
          </a:xfrm>
          <a:prstGeom prst="rect">
            <a:avLst/>
          </a:prstGeom>
          <a:noFill/>
        </p:spPr>
      </p:pic>
      <p:sp>
        <p:nvSpPr>
          <p:cNvPr id="5" name="4 Rectángulo redondeado"/>
          <p:cNvSpPr/>
          <p:nvPr/>
        </p:nvSpPr>
        <p:spPr>
          <a:xfrm>
            <a:off x="3357554" y="4857760"/>
            <a:ext cx="3214710" cy="114300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400" b="1" dirty="0" smtClean="0">
                <a:solidFill>
                  <a:schemeClr val="tx1"/>
                </a:solidFill>
              </a:rPr>
              <a:t>P=5117,3 hab</a:t>
            </a:r>
            <a:endParaRPr lang="es-ES" sz="2400" b="1" dirty="0">
              <a:solidFill>
                <a:schemeClr val="tx1"/>
              </a:solidFill>
            </a:endParaRPr>
          </a:p>
        </p:txBody>
      </p:sp>
    </p:spTree>
  </p:cSld>
  <p:clrMapOvr>
    <a:masterClrMapping/>
  </p:clrMapOvr>
  <p:transition>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nvPr>
        </p:nvGraphicFramePr>
        <p:xfrm>
          <a:off x="714348" y="1428736"/>
          <a:ext cx="7429552" cy="3000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457200" y="274638"/>
            <a:ext cx="6543692" cy="1082660"/>
          </a:xfrm>
        </p:spPr>
        <p:style>
          <a:lnRef idx="2">
            <a:schemeClr val="accent1"/>
          </a:lnRef>
          <a:fillRef idx="1">
            <a:schemeClr val="lt1"/>
          </a:fillRef>
          <a:effectRef idx="0">
            <a:schemeClr val="accent1"/>
          </a:effectRef>
          <a:fontRef idx="minor">
            <a:schemeClr val="dk1"/>
          </a:fontRef>
        </p:style>
        <p:txBody>
          <a:bodyPr>
            <a:normAutofit/>
          </a:bodyPr>
          <a:lstStyle/>
          <a:p>
            <a:r>
              <a:rPr lang="es-ES"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OBJETIVOS ESPECÍFICOS.</a:t>
            </a:r>
            <a:endParaRPr lang="es-ES"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8" name="7 Diagrama"/>
          <p:cNvGraphicFramePr/>
          <p:nvPr/>
        </p:nvGraphicFramePr>
        <p:xfrm>
          <a:off x="1285852" y="4214818"/>
          <a:ext cx="7500990" cy="24288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00034" y="2571744"/>
            <a:ext cx="8229600" cy="3643338"/>
          </a:xfrm>
        </p:spPr>
        <p:txBody>
          <a:bodyPr>
            <a:normAutofit/>
          </a:bodyPr>
          <a:lstStyle/>
          <a:p>
            <a:r>
              <a:rPr lang="es-ES" sz="2000" b="1" dirty="0" smtClean="0"/>
              <a:t>P=</a:t>
            </a:r>
            <a:r>
              <a:rPr lang="es-ES" sz="1800" dirty="0" smtClean="0"/>
              <a:t>		Población futura</a:t>
            </a:r>
          </a:p>
          <a:p>
            <a:endParaRPr lang="es-ES" sz="1800" dirty="0" smtClean="0"/>
          </a:p>
          <a:p>
            <a:r>
              <a:rPr lang="es-ES" sz="2000" b="1" dirty="0" smtClean="0"/>
              <a:t>P1=	</a:t>
            </a:r>
            <a:r>
              <a:rPr lang="es-ES" sz="1800" dirty="0" smtClean="0"/>
              <a:t>	Población actual, año de diseño del proyecto.</a:t>
            </a:r>
          </a:p>
          <a:p>
            <a:endParaRPr lang="es-ES" sz="1800" dirty="0" smtClean="0"/>
          </a:p>
          <a:p>
            <a:r>
              <a:rPr lang="es-ES" sz="2000" b="1" dirty="0" smtClean="0"/>
              <a:t>r=</a:t>
            </a:r>
            <a:r>
              <a:rPr lang="es-ES" sz="1800" dirty="0" smtClean="0"/>
              <a:t>		Tasa de crecimiento.</a:t>
            </a:r>
          </a:p>
          <a:p>
            <a:endParaRPr lang="es-ES" sz="1800" dirty="0" smtClean="0"/>
          </a:p>
          <a:p>
            <a:r>
              <a:rPr lang="es-ES" sz="2000" b="1" dirty="0" smtClean="0"/>
              <a:t>n=</a:t>
            </a:r>
            <a:r>
              <a:rPr lang="es-ES" sz="1800" b="1" dirty="0" smtClean="0"/>
              <a:t>	</a:t>
            </a:r>
            <a:r>
              <a:rPr lang="es-ES" sz="1800" dirty="0" smtClean="0"/>
              <a:t>	Numero de años entre el último censo y el año futuro de    horizonte.</a:t>
            </a:r>
          </a:p>
          <a:p>
            <a:pPr>
              <a:buNone/>
            </a:pPr>
            <a:r>
              <a:rPr lang="es-ES" sz="1800" dirty="0" smtClean="0"/>
              <a:t> </a:t>
            </a:r>
          </a:p>
          <a:p>
            <a:endParaRPr lang="es-ES" sz="1800" dirty="0" smtClean="0"/>
          </a:p>
          <a:p>
            <a:endParaRPr lang="es-ES" sz="1800" dirty="0"/>
          </a:p>
        </p:txBody>
      </p:sp>
      <p:sp>
        <p:nvSpPr>
          <p:cNvPr id="3" name="2 Título"/>
          <p:cNvSpPr>
            <a:spLocks noGrp="1"/>
          </p:cNvSpPr>
          <p:nvPr>
            <p:ph type="title"/>
          </p:nvPr>
        </p:nvSpPr>
        <p:spPr>
          <a:xfrm>
            <a:off x="457200" y="274638"/>
            <a:ext cx="5114932" cy="1011222"/>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es-ES"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Método Geométrico</a:t>
            </a:r>
            <a:endParaRPr lang="es-E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430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4300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14678" y="1714488"/>
            <a:ext cx="2756417" cy="566740"/>
          </a:xfrm>
          <a:prstGeom prst="rect">
            <a:avLst/>
          </a:prstGeom>
          <a:noFill/>
        </p:spPr>
      </p:pic>
    </p:spTree>
  </p:cSld>
  <p:clrMapOvr>
    <a:masterClrMapping/>
  </p:clrMapOvr>
  <p:transition>
    <p:circl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28596" y="1071546"/>
            <a:ext cx="8229600" cy="2804927"/>
          </a:xfrm>
        </p:spPr>
        <p:txBody>
          <a:bodyPr>
            <a:normAutofit/>
          </a:bodyPr>
          <a:lstStyle/>
          <a:p>
            <a:r>
              <a:rPr lang="es-ES" sz="2000" b="1" dirty="0" smtClean="0"/>
              <a:t>P1=</a:t>
            </a:r>
            <a:r>
              <a:rPr lang="es-ES" sz="2000" dirty="0" smtClean="0"/>
              <a:t>		</a:t>
            </a:r>
            <a:r>
              <a:rPr lang="es-ES" sz="1800" dirty="0" smtClean="0"/>
              <a:t>1544 hab.</a:t>
            </a:r>
            <a:endParaRPr lang="es-ES" sz="2000" dirty="0" smtClean="0"/>
          </a:p>
          <a:p>
            <a:endParaRPr lang="es-ES" sz="2000" dirty="0" smtClean="0"/>
          </a:p>
          <a:p>
            <a:r>
              <a:rPr lang="es-ES" sz="2000" b="1" dirty="0" smtClean="0"/>
              <a:t>r=</a:t>
            </a:r>
            <a:r>
              <a:rPr lang="es-ES" sz="2000" dirty="0" smtClean="0"/>
              <a:t>		</a:t>
            </a:r>
            <a:r>
              <a:rPr lang="es-ES" sz="1800" dirty="0" smtClean="0"/>
              <a:t>4.3% tasa de crecimiento poblacional tomada de la secretaria de Territorio, habitad y vivienda del DMQ</a:t>
            </a:r>
            <a:r>
              <a:rPr lang="es-ES" sz="2000" dirty="0" smtClean="0"/>
              <a:t>.</a:t>
            </a:r>
          </a:p>
          <a:p>
            <a:endParaRPr lang="es-ES" sz="2000" dirty="0" smtClean="0"/>
          </a:p>
          <a:p>
            <a:r>
              <a:rPr lang="es-ES" sz="2000" b="1" dirty="0" smtClean="0"/>
              <a:t>n=</a:t>
            </a:r>
            <a:r>
              <a:rPr lang="es-ES" sz="2000" dirty="0" smtClean="0"/>
              <a:t>		</a:t>
            </a:r>
            <a:r>
              <a:rPr lang="es-ES" sz="1800" dirty="0" smtClean="0"/>
              <a:t>30 años periodo de diseño.</a:t>
            </a:r>
            <a:endParaRPr lang="es-ES" sz="2000" dirty="0" smtClean="0"/>
          </a:p>
          <a:p>
            <a:endParaRPr lang="es-ES" sz="2000" dirty="0" smtClean="0"/>
          </a:p>
          <a:p>
            <a:endParaRPr lang="es-ES" sz="2000" dirty="0" smtClean="0"/>
          </a:p>
          <a:p>
            <a:endParaRPr lang="es-ES" sz="2000" dirty="0" smtClean="0"/>
          </a:p>
          <a:p>
            <a:endParaRPr lang="es-ES" sz="2000" dirty="0" smtClean="0"/>
          </a:p>
          <a:p>
            <a:endParaRPr lang="es-ES" sz="2000" dirty="0" smtClean="0"/>
          </a:p>
        </p:txBody>
      </p:sp>
      <p:sp>
        <p:nvSpPr>
          <p:cNvPr id="5" name="4 Rectángulo redondeado"/>
          <p:cNvSpPr/>
          <p:nvPr/>
        </p:nvSpPr>
        <p:spPr>
          <a:xfrm>
            <a:off x="3357554" y="4857760"/>
            <a:ext cx="3214710" cy="114300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400" b="1" dirty="0" smtClean="0">
                <a:solidFill>
                  <a:schemeClr val="tx1"/>
                </a:solidFill>
              </a:rPr>
              <a:t>P=5459,8 hab</a:t>
            </a:r>
            <a:endParaRPr lang="es-ES" sz="2400" b="1" dirty="0">
              <a:solidFill>
                <a:schemeClr val="tx1"/>
              </a:solidFill>
            </a:endParaRPr>
          </a:p>
        </p:txBody>
      </p:sp>
      <p:sp>
        <p:nvSpPr>
          <p:cNvPr id="450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4505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428860" y="3933830"/>
            <a:ext cx="4641295" cy="638178"/>
          </a:xfrm>
          <a:prstGeom prst="rect">
            <a:avLst/>
          </a:prstGeom>
          <a:noFill/>
        </p:spPr>
      </p:pic>
    </p:spTree>
  </p:cSld>
  <p:clrMapOvr>
    <a:masterClrMapping/>
  </p:clrMapOvr>
  <p:transition>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274638"/>
            <a:ext cx="5829312" cy="939784"/>
          </a:xfrm>
        </p:spPr>
        <p:style>
          <a:lnRef idx="2">
            <a:schemeClr val="accent4"/>
          </a:lnRef>
          <a:fillRef idx="1">
            <a:schemeClr val="lt1"/>
          </a:fillRef>
          <a:effectRef idx="0">
            <a:schemeClr val="accent4"/>
          </a:effectRef>
          <a:fontRef idx="minor">
            <a:schemeClr val="dk1"/>
          </a:fontRef>
        </p:style>
        <p:txBody>
          <a:bodyPr/>
          <a:lstStyle/>
          <a:p>
            <a:r>
              <a:rPr lang="es-ES" dirty="0" smtClean="0"/>
              <a:t>Densidad Poblacional.</a:t>
            </a:r>
            <a:endParaRPr lang="es-ES" dirty="0"/>
          </a:p>
        </p:txBody>
      </p:sp>
      <p:sp>
        <p:nvSpPr>
          <p:cNvPr id="4" name="3 Marcador de contenido"/>
          <p:cNvSpPr>
            <a:spLocks noGrp="1"/>
          </p:cNvSpPr>
          <p:nvPr>
            <p:ph idx="1"/>
          </p:nvPr>
        </p:nvSpPr>
        <p:spPr>
          <a:xfrm>
            <a:off x="1142976" y="1357298"/>
            <a:ext cx="2971792" cy="7332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s-ES" sz="2400" b="1" dirty="0" smtClean="0">
                <a:solidFill>
                  <a:schemeClr val="tx1"/>
                </a:solidFill>
              </a:rPr>
              <a:t>P=5459,8 hab</a:t>
            </a:r>
            <a:endParaRPr lang="es-ES" sz="2400" b="1" dirty="0">
              <a:solidFill>
                <a:schemeClr val="tx1"/>
              </a:solidFill>
            </a:endParaRPr>
          </a:p>
        </p:txBody>
      </p:sp>
      <p:sp>
        <p:nvSpPr>
          <p:cNvPr id="5" name="3 Marcador de contenido"/>
          <p:cNvSpPr txBox="1">
            <a:spLocks/>
          </p:cNvSpPr>
          <p:nvPr/>
        </p:nvSpPr>
        <p:spPr>
          <a:xfrm>
            <a:off x="2571736" y="2357430"/>
            <a:ext cx="2971792" cy="733225"/>
          </a:xfrm>
          <a:prstGeom prst="roundRect">
            <a:avLst/>
          </a:prstGeom>
        </p:spPr>
        <p:style>
          <a:lnRef idx="0">
            <a:schemeClr val="accent1"/>
          </a:lnRef>
          <a:fillRef idx="3">
            <a:schemeClr val="accent1"/>
          </a:fillRef>
          <a:effectRef idx="3">
            <a:schemeClr val="accent1"/>
          </a:effectRef>
          <a:fontRef idx="minor">
            <a:schemeClr val="lt1"/>
          </a:fontRef>
        </p:style>
        <p:txBody>
          <a:bodyPr vert="horz" rtlCol="0" anchor="ctr">
            <a:normAutofit/>
          </a:bodyPr>
          <a:lstStyle/>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lang="es-ES" sz="2400" b="1" dirty="0" smtClean="0">
                <a:solidFill>
                  <a:schemeClr val="tx1"/>
                </a:solidFill>
              </a:rPr>
              <a:t>A</a:t>
            </a:r>
            <a:r>
              <a:rPr kumimoji="0" lang="es-ES" sz="2400" b="1" i="0" u="none" strike="noStrike" kern="1200" cap="none" spc="0" normalizeH="0" baseline="0" noProof="0" dirty="0" smtClean="0">
                <a:ln>
                  <a:noFill/>
                </a:ln>
                <a:solidFill>
                  <a:schemeClr val="tx1"/>
                </a:solidFill>
                <a:effectLst/>
                <a:uLnTx/>
                <a:uFillTx/>
                <a:latin typeface="+mn-lt"/>
                <a:ea typeface="+mn-ea"/>
                <a:cs typeface="+mn-cs"/>
              </a:rPr>
              <a:t>=25ha</a:t>
            </a:r>
            <a:endParaRPr kumimoji="0" lang="es-ES" sz="2400" b="1" i="0" u="none" strike="noStrike" kern="1200" cap="none" spc="0" normalizeH="0" baseline="0" noProof="0" dirty="0">
              <a:ln>
                <a:noFill/>
              </a:ln>
              <a:solidFill>
                <a:schemeClr val="tx1"/>
              </a:solidFill>
              <a:effectLst/>
              <a:uLnTx/>
              <a:uFillTx/>
              <a:latin typeface="+mn-lt"/>
              <a:ea typeface="+mn-ea"/>
              <a:cs typeface="+mn-cs"/>
            </a:endParaRPr>
          </a:p>
        </p:txBody>
      </p:sp>
      <p:sp>
        <p:nvSpPr>
          <p:cNvPr id="6" name="3 Marcador de contenido"/>
          <p:cNvSpPr txBox="1">
            <a:spLocks/>
          </p:cNvSpPr>
          <p:nvPr/>
        </p:nvSpPr>
        <p:spPr>
          <a:xfrm>
            <a:off x="4029100" y="3500438"/>
            <a:ext cx="2971792" cy="733225"/>
          </a:xfrm>
          <a:prstGeom prst="roundRect">
            <a:avLst/>
          </a:prstGeom>
        </p:spPr>
        <p:style>
          <a:lnRef idx="0">
            <a:schemeClr val="accent3"/>
          </a:lnRef>
          <a:fillRef idx="3">
            <a:schemeClr val="accent3"/>
          </a:fillRef>
          <a:effectRef idx="3">
            <a:schemeClr val="accent3"/>
          </a:effectRef>
          <a:fontRef idx="minor">
            <a:schemeClr val="lt1"/>
          </a:fontRef>
        </p:style>
        <p:txBody>
          <a:bodyPr vert="horz" rtlCol="0" anchor="ctr">
            <a:normAutofit/>
          </a:bodyPr>
          <a:lstStyle/>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lang="es-ES" sz="2400" b="1" dirty="0" smtClean="0">
                <a:solidFill>
                  <a:schemeClr val="tx1"/>
                </a:solidFill>
              </a:rPr>
              <a:t>Densidad=P/A</a:t>
            </a:r>
            <a:endParaRPr kumimoji="0" lang="es-ES" sz="2400" b="1" i="0" u="none" strike="noStrike" kern="1200" cap="none" spc="0" normalizeH="0" baseline="0" noProof="0" dirty="0">
              <a:ln>
                <a:noFill/>
              </a:ln>
              <a:solidFill>
                <a:schemeClr val="tx1"/>
              </a:solidFill>
              <a:effectLst/>
              <a:uLnTx/>
              <a:uFillTx/>
              <a:latin typeface="+mn-lt"/>
              <a:ea typeface="+mn-ea"/>
              <a:cs typeface="+mn-cs"/>
            </a:endParaRPr>
          </a:p>
        </p:txBody>
      </p:sp>
      <p:sp>
        <p:nvSpPr>
          <p:cNvPr id="7" name="3 Marcador de contenido"/>
          <p:cNvSpPr txBox="1">
            <a:spLocks/>
          </p:cNvSpPr>
          <p:nvPr/>
        </p:nvSpPr>
        <p:spPr>
          <a:xfrm>
            <a:off x="3500430" y="4929198"/>
            <a:ext cx="4000528" cy="1285884"/>
          </a:xfrm>
          <a:prstGeom prst="roundRect">
            <a:avLst/>
          </a:prstGeom>
        </p:spPr>
        <p:style>
          <a:lnRef idx="0">
            <a:schemeClr val="accent3"/>
          </a:lnRef>
          <a:fillRef idx="3">
            <a:schemeClr val="accent3"/>
          </a:fillRef>
          <a:effectRef idx="3">
            <a:schemeClr val="accent3"/>
          </a:effectRef>
          <a:fontRef idx="minor">
            <a:schemeClr val="lt1"/>
          </a:fontRef>
        </p:style>
        <p:txBody>
          <a:bodyPr vert="horz" rtlCol="0" anchor="ctr">
            <a:normAutofit/>
          </a:bodyPr>
          <a:lstStyle/>
          <a:p>
            <a:pPr marL="365760" marR="0" lvl="0" indent="-256032" algn="ctr"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lang="es-ES" sz="2000" b="1" dirty="0" smtClean="0">
                <a:solidFill>
                  <a:schemeClr val="tx1"/>
                </a:solidFill>
              </a:rPr>
              <a:t>Densidad=218,4 hab/ha</a:t>
            </a:r>
            <a:endParaRPr kumimoji="0" lang="es-ES"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7 Flecha abajo"/>
          <p:cNvSpPr/>
          <p:nvPr/>
        </p:nvSpPr>
        <p:spPr>
          <a:xfrm>
            <a:off x="5286380" y="4357694"/>
            <a:ext cx="500066"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071670" y="285728"/>
            <a:ext cx="5357850" cy="1214446"/>
          </a:xfrm>
        </p:spPr>
        <p:style>
          <a:lnRef idx="2">
            <a:schemeClr val="accent2"/>
          </a:lnRef>
          <a:fillRef idx="1">
            <a:schemeClr val="lt1"/>
          </a:fillRef>
          <a:effectRef idx="0">
            <a:schemeClr val="accent2"/>
          </a:effectRef>
          <a:fontRef idx="minor">
            <a:schemeClr val="dk1"/>
          </a:fontRef>
        </p:style>
        <p:txBody>
          <a:bodyPr vert="horz" rtlCol="0" anchor="ctr">
            <a:normAutofit/>
            <a:scene3d>
              <a:camera prst="orthographicFront"/>
              <a:lightRig rig="soft" dir="t"/>
            </a:scene3d>
            <a:sp3d prstMaterial="softEdge">
              <a:bevelT w="25400" h="25400"/>
            </a:sp3d>
          </a:bodyPr>
          <a:lstStyle/>
          <a:p>
            <a:r>
              <a:rPr lang="es-ES" sz="37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Áreas de aportación</a:t>
            </a:r>
          </a:p>
        </p:txBody>
      </p:sp>
      <p:sp>
        <p:nvSpPr>
          <p:cNvPr id="5" name="4 CuadroTexto"/>
          <p:cNvSpPr txBox="1"/>
          <p:nvPr/>
        </p:nvSpPr>
        <p:spPr>
          <a:xfrm>
            <a:off x="3929058" y="4071942"/>
            <a:ext cx="3714776" cy="707886"/>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dirty="0" smtClean="0"/>
              <a:t>Área a drenar, determinada en los Planos </a:t>
            </a:r>
            <a:endParaRPr lang="es-ES" sz="2000" dirty="0"/>
          </a:p>
        </p:txBody>
      </p:sp>
      <p:sp>
        <p:nvSpPr>
          <p:cNvPr id="6" name="5 CuadroTexto"/>
          <p:cNvSpPr txBox="1"/>
          <p:nvPr/>
        </p:nvSpPr>
        <p:spPr>
          <a:xfrm>
            <a:off x="4929190" y="5572140"/>
            <a:ext cx="371477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 sz="2400" dirty="0" smtClean="0"/>
              <a:t>Unidad de mediada=ha</a:t>
            </a:r>
            <a:endParaRPr lang="es-ES" sz="2400" dirty="0"/>
          </a:p>
        </p:txBody>
      </p:sp>
      <p:sp>
        <p:nvSpPr>
          <p:cNvPr id="7" name="6 Marcador de contenido"/>
          <p:cNvSpPr>
            <a:spLocks noGrp="1"/>
          </p:cNvSpPr>
          <p:nvPr>
            <p:ph idx="1"/>
          </p:nvPr>
        </p:nvSpPr>
        <p:spPr>
          <a:xfrm>
            <a:off x="642910" y="2214554"/>
            <a:ext cx="5929354" cy="1143008"/>
          </a:xfrm>
        </p:spPr>
        <p:style>
          <a:lnRef idx="1">
            <a:schemeClr val="accent4"/>
          </a:lnRef>
          <a:fillRef idx="2">
            <a:schemeClr val="accent4"/>
          </a:fillRef>
          <a:effectRef idx="1">
            <a:schemeClr val="accent4"/>
          </a:effectRef>
          <a:fontRef idx="minor">
            <a:schemeClr val="dk1"/>
          </a:fontRef>
        </p:style>
        <p:txBody>
          <a:bodyPr>
            <a:normAutofit/>
          </a:bodyPr>
          <a:lstStyle/>
          <a:p>
            <a:pPr algn="just"/>
            <a:r>
              <a:rPr lang="es-ES" sz="2000" dirty="0" smtClean="0"/>
              <a:t>Colectores están diseñados para evacuar todo el caudal sanitario y pluvial de las áreas de aportación.</a:t>
            </a:r>
          </a:p>
          <a:p>
            <a:pPr algn="just"/>
            <a:endParaRPr lang="es-ES" sz="2000" dirty="0"/>
          </a:p>
        </p:txBody>
      </p:sp>
      <p:sp>
        <p:nvSpPr>
          <p:cNvPr id="8" name="7 Flecha abajo"/>
          <p:cNvSpPr/>
          <p:nvPr/>
        </p:nvSpPr>
        <p:spPr>
          <a:xfrm>
            <a:off x="5357818" y="3571876"/>
            <a:ext cx="714380"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Flecha abajo"/>
          <p:cNvSpPr/>
          <p:nvPr/>
        </p:nvSpPr>
        <p:spPr>
          <a:xfrm>
            <a:off x="6572264" y="5072074"/>
            <a:ext cx="428628"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1269724" y="1689120"/>
            <a:ext cx="6604552" cy="4525962"/>
          </a:xfrm>
          <a:prstGeom prst="rect">
            <a:avLst/>
          </a:prstGeom>
          <a:noFill/>
          <a:ln w="9525">
            <a:noFill/>
            <a:miter lim="800000"/>
            <a:headEnd/>
            <a:tailEnd/>
          </a:ln>
          <a:effectLst/>
        </p:spPr>
      </p:pic>
      <p:sp>
        <p:nvSpPr>
          <p:cNvPr id="6" name="2 Título"/>
          <p:cNvSpPr>
            <a:spLocks noGrp="1"/>
          </p:cNvSpPr>
          <p:nvPr>
            <p:ph type="title"/>
          </p:nvPr>
        </p:nvSpPr>
        <p:spPr>
          <a:xfrm>
            <a:off x="1857356" y="214290"/>
            <a:ext cx="5357850" cy="1214446"/>
          </a:xfrm>
        </p:spPr>
        <p:style>
          <a:lnRef idx="2">
            <a:schemeClr val="accent2"/>
          </a:lnRef>
          <a:fillRef idx="1">
            <a:schemeClr val="lt1"/>
          </a:fillRef>
          <a:effectRef idx="0">
            <a:schemeClr val="accent2"/>
          </a:effectRef>
          <a:fontRef idx="minor">
            <a:schemeClr val="dk1"/>
          </a:fontRef>
        </p:style>
        <p:txBody>
          <a:bodyPr vert="horz" rtlCol="0" anchor="ctr">
            <a:normAutofit/>
            <a:scene3d>
              <a:camera prst="orthographicFront"/>
              <a:lightRig rig="soft" dir="t"/>
            </a:scene3d>
            <a:sp3d prstMaterial="softEdge">
              <a:bevelT w="25400" h="25400"/>
            </a:sp3d>
          </a:bodyPr>
          <a:lstStyle/>
          <a:p>
            <a:r>
              <a:rPr lang="es-ES" sz="37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Áreas de aportación</a:t>
            </a:r>
          </a:p>
        </p:txBody>
      </p:sp>
    </p:spTree>
  </p:cSld>
  <p:clrMapOvr>
    <a:masterClrMapping/>
  </p:clrMapOvr>
  <p:transition>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703266"/>
            <a:ext cx="4543428" cy="1011222"/>
          </a:xfrm>
        </p:spPr>
        <p:style>
          <a:lnRef idx="2">
            <a:schemeClr val="accent2"/>
          </a:lnRef>
          <a:fillRef idx="1">
            <a:schemeClr val="lt1"/>
          </a:fillRef>
          <a:effectRef idx="0">
            <a:schemeClr val="accent2"/>
          </a:effectRef>
          <a:fontRef idx="minor">
            <a:schemeClr val="dk1"/>
          </a:fontRef>
        </p:style>
        <p:txBody>
          <a:bodyPr vert="horz" rtlCol="0" anchor="ctr">
            <a:normAutofit/>
            <a:scene3d>
              <a:camera prst="orthographicFront"/>
              <a:lightRig rig="soft" dir="t"/>
            </a:scene3d>
            <a:sp3d prstMaterial="softEdge">
              <a:bevelT w="25400" h="25400"/>
            </a:sp3d>
          </a:bodyPr>
          <a:lstStyle/>
          <a:p>
            <a:r>
              <a:rPr lang="es-ES" sz="37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Caudal DISEÑO.</a:t>
            </a:r>
          </a:p>
        </p:txBody>
      </p:sp>
      <p:sp>
        <p:nvSpPr>
          <p:cNvPr id="6" name="5 Más"/>
          <p:cNvSpPr/>
          <p:nvPr/>
        </p:nvSpPr>
        <p:spPr>
          <a:xfrm>
            <a:off x="5000628" y="3357562"/>
            <a:ext cx="571504" cy="57150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1 Marcador de contenido"/>
          <p:cNvSpPr txBox="1">
            <a:spLocks/>
          </p:cNvSpPr>
          <p:nvPr/>
        </p:nvSpPr>
        <p:spPr>
          <a:xfrm>
            <a:off x="428596" y="3286124"/>
            <a:ext cx="7786742" cy="150019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a:normAutofit/>
          </a:bodyPr>
          <a:lstStyle/>
          <a:p>
            <a:pPr marL="365760" marR="0" lvl="0" indent="-256032" algn="ctr" defTabSz="914400" rtl="0" eaLnBrk="1" fontAlgn="auto" latinLnBrk="0" hangingPunct="1">
              <a:lnSpc>
                <a:spcPct val="100000"/>
              </a:lnSpc>
              <a:spcBef>
                <a:spcPts val="400"/>
              </a:spcBef>
              <a:spcAft>
                <a:spcPts val="0"/>
              </a:spcAft>
              <a:buClr>
                <a:schemeClr val="accent1"/>
              </a:buClr>
              <a:buSzPct val="68000"/>
              <a:tabLst/>
              <a:defRPr/>
            </a:pPr>
            <a:endParaRPr lang="es-ES" sz="2700" dirty="0" smtClean="0"/>
          </a:p>
          <a:p>
            <a:pPr marL="365760" marR="0" lvl="0" indent="-256032" algn="ctr" defTabSz="914400" rtl="0" eaLnBrk="1" fontAlgn="auto" latinLnBrk="0" hangingPunct="1">
              <a:lnSpc>
                <a:spcPct val="100000"/>
              </a:lnSpc>
              <a:spcBef>
                <a:spcPts val="400"/>
              </a:spcBef>
              <a:spcAft>
                <a:spcPts val="0"/>
              </a:spcAft>
              <a:buClr>
                <a:schemeClr val="accent1"/>
              </a:buClr>
              <a:buSzPct val="68000"/>
              <a:tabLst/>
              <a:defRPr/>
            </a:pPr>
            <a:r>
              <a:rPr lang="es-ES" sz="2700" dirty="0" err="1" smtClean="0">
                <a:solidFill>
                  <a:srgbClr val="002060"/>
                </a:solidFill>
              </a:rPr>
              <a:t>Qdi</a:t>
            </a:r>
            <a:r>
              <a:rPr lang="es-ES" sz="2700" dirty="0" smtClean="0">
                <a:solidFill>
                  <a:srgbClr val="002060"/>
                </a:solidFill>
              </a:rPr>
              <a:t>=</a:t>
            </a:r>
            <a:r>
              <a:rPr lang="es-ES" dirty="0" smtClean="0"/>
              <a:t>Caudal Sanitario (</a:t>
            </a:r>
            <a:r>
              <a:rPr lang="es-ES" dirty="0" err="1" smtClean="0"/>
              <a:t>Qsan</a:t>
            </a:r>
            <a:r>
              <a:rPr lang="es-ES" dirty="0" smtClean="0"/>
              <a:t>)</a:t>
            </a:r>
            <a:r>
              <a:rPr lang="en-US" sz="2800" dirty="0" smtClean="0">
                <a:solidFill>
                  <a:srgbClr val="002060"/>
                </a:solidFill>
              </a:rPr>
              <a:t>+</a:t>
            </a:r>
            <a:r>
              <a:rPr lang="en-US" dirty="0" smtClean="0"/>
              <a:t>Caudal Pluvial (</a:t>
            </a:r>
            <a:r>
              <a:rPr lang="en-US" dirty="0" err="1" smtClean="0"/>
              <a:t>Qp</a:t>
            </a:r>
            <a:r>
              <a:rPr lang="en-US" dirty="0" smtClean="0"/>
              <a:t>)</a:t>
            </a:r>
            <a:endParaRPr kumimoji="0" lang="es-E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71472" y="2643182"/>
            <a:ext cx="8229600" cy="2000264"/>
          </a:xfrm>
        </p:spPr>
        <p:txBody>
          <a:bodyPr/>
          <a:lstStyle/>
          <a:p>
            <a:r>
              <a:rPr lang="es-ES" sz="2000" b="1" dirty="0" err="1" smtClean="0"/>
              <a:t>Dneta</a:t>
            </a:r>
            <a:r>
              <a:rPr lang="es-ES" sz="2000" b="1" dirty="0" smtClean="0"/>
              <a:t>=</a:t>
            </a:r>
            <a:r>
              <a:rPr lang="es-ES" sz="2000" dirty="0" smtClean="0"/>
              <a:t>170  l/hab/día</a:t>
            </a:r>
          </a:p>
          <a:p>
            <a:endParaRPr lang="es-ES" sz="2000" dirty="0" smtClean="0"/>
          </a:p>
          <a:p>
            <a:r>
              <a:rPr lang="es-ES" sz="1800" b="1" dirty="0" smtClean="0"/>
              <a:t>EMAAP-Q, considera perdida de agua= </a:t>
            </a:r>
            <a:r>
              <a:rPr lang="es-ES" sz="1800" dirty="0" smtClean="0"/>
              <a:t>40  l/hab/día.</a:t>
            </a:r>
          </a:p>
          <a:p>
            <a:endParaRPr lang="es-ES" sz="2000" dirty="0" smtClean="0"/>
          </a:p>
          <a:p>
            <a:r>
              <a:rPr lang="es-ES" sz="2000" dirty="0" smtClean="0"/>
              <a:t>Dbruta=170</a:t>
            </a:r>
            <a:r>
              <a:rPr lang="en-US" sz="2000" dirty="0" smtClean="0"/>
              <a:t>+40</a:t>
            </a:r>
          </a:p>
          <a:p>
            <a:endParaRPr lang="en-US" dirty="0" smtClean="0"/>
          </a:p>
        </p:txBody>
      </p:sp>
      <p:sp>
        <p:nvSpPr>
          <p:cNvPr id="3" name="2 Título"/>
          <p:cNvSpPr>
            <a:spLocks noGrp="1"/>
          </p:cNvSpPr>
          <p:nvPr>
            <p:ph type="title"/>
          </p:nvPr>
        </p:nvSpPr>
        <p:spPr>
          <a:xfrm>
            <a:off x="457200" y="274638"/>
            <a:ext cx="4972056" cy="1082660"/>
          </a:xfrm>
        </p:spPr>
        <p:style>
          <a:lnRef idx="2">
            <a:schemeClr val="accent4"/>
          </a:lnRef>
          <a:fillRef idx="1">
            <a:schemeClr val="lt1"/>
          </a:fillRef>
          <a:effectRef idx="0">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r>
              <a:rPr lang="en-US" sz="4000" dirty="0" err="1" smtClean="0">
                <a:solidFill>
                  <a:schemeClr val="dk1"/>
                </a:solidFill>
                <a:latin typeface="+mn-lt"/>
                <a:ea typeface="+mn-ea"/>
                <a:cs typeface="+mn-cs"/>
              </a:rPr>
              <a:t>Dotaci</a:t>
            </a:r>
            <a:r>
              <a:rPr lang="es-ES" sz="4000" dirty="0" err="1" smtClean="0">
                <a:solidFill>
                  <a:schemeClr val="dk1"/>
                </a:solidFill>
                <a:latin typeface="+mn-lt"/>
                <a:ea typeface="+mn-ea"/>
                <a:cs typeface="+mn-cs"/>
              </a:rPr>
              <a:t>ón</a:t>
            </a:r>
            <a:r>
              <a:rPr lang="es-ES" sz="4000" dirty="0" smtClean="0">
                <a:solidFill>
                  <a:schemeClr val="dk1"/>
                </a:solidFill>
                <a:latin typeface="+mn-lt"/>
                <a:ea typeface="+mn-ea"/>
                <a:cs typeface="+mn-cs"/>
              </a:rPr>
              <a:t> de agua</a:t>
            </a:r>
          </a:p>
        </p:txBody>
      </p:sp>
      <p:sp>
        <p:nvSpPr>
          <p:cNvPr id="4" name="1 Marcador de contenido"/>
          <p:cNvSpPr txBox="1">
            <a:spLocks/>
          </p:cNvSpPr>
          <p:nvPr/>
        </p:nvSpPr>
        <p:spPr>
          <a:xfrm>
            <a:off x="857224" y="1714488"/>
            <a:ext cx="7572428" cy="928694"/>
          </a:xfrm>
          <a:prstGeom prst="rect">
            <a:avLst/>
          </a:prstGeom>
        </p:spPr>
        <p:txBody>
          <a:bodyPr vert="horz">
            <a:normAutofit/>
          </a:bodyPr>
          <a:lstStyle/>
          <a:p>
            <a:pPr marL="82296" indent="0" algn="just">
              <a:buNone/>
            </a:pPr>
            <a:r>
              <a:rPr lang="es-EC" sz="1600" dirty="0" smtClean="0"/>
              <a:t>Cantidad de agua asignada a una </a:t>
            </a:r>
            <a:r>
              <a:rPr lang="es-EC" sz="1600" dirty="0" err="1" smtClean="0"/>
              <a:t>pob</a:t>
            </a:r>
            <a:r>
              <a:rPr lang="es-EC" sz="1600" dirty="0" smtClean="0"/>
              <a:t>. o a un hab. para su consumo en cierto tiempo, (litro por hab. por día). </a:t>
            </a:r>
            <a:r>
              <a:rPr lang="es-ES" sz="1600" dirty="0" smtClean="0"/>
              <a:t>Incluye los consumos doméstico, comercial, industrial y público.</a:t>
            </a:r>
            <a:endParaRPr lang="es-ES" sz="1600" dirty="0"/>
          </a:p>
        </p:txBody>
      </p:sp>
      <p:sp>
        <p:nvSpPr>
          <p:cNvPr id="5" name="1 Marcador de contenido"/>
          <p:cNvSpPr txBox="1">
            <a:spLocks/>
          </p:cNvSpPr>
          <p:nvPr/>
        </p:nvSpPr>
        <p:spPr>
          <a:xfrm>
            <a:off x="2357422" y="4786322"/>
            <a:ext cx="4214842" cy="500066"/>
          </a:xfrm>
          <a:prstGeom prst="rect">
            <a:avLst/>
          </a:prstGeom>
          <a:solidFill>
            <a:srgbClr val="00B050"/>
          </a:solidFill>
          <a:ln>
            <a:noFill/>
          </a:ln>
          <a:effectLst/>
          <a:scene3d>
            <a:camera prst="orthographicFront">
              <a:rot lat="0" lon="0" rev="0"/>
            </a:camera>
            <a:lightRig rig="glow" dir="t">
              <a:rot lat="0" lon="0" rev="14100000"/>
            </a:lightRig>
          </a:scene3d>
          <a:sp3d prstMaterial="softEdge">
            <a:bevelT w="127000" prst="artDeco"/>
          </a:sp3d>
        </p:spPr>
        <p:style>
          <a:lnRef idx="1">
            <a:schemeClr val="accent3"/>
          </a:lnRef>
          <a:fillRef idx="3">
            <a:schemeClr val="accent3"/>
          </a:fillRef>
          <a:effectRef idx="2">
            <a:schemeClr val="accent3"/>
          </a:effectRef>
          <a:fontRef idx="minor">
            <a:schemeClr val="lt1"/>
          </a:fontRef>
        </p:style>
        <p:txBody>
          <a:bodyPr vert="horz">
            <a:normAutofit/>
          </a:bodyPr>
          <a:lstStyle/>
          <a:p>
            <a:pPr algn="ctr">
              <a:buNone/>
            </a:pPr>
            <a:r>
              <a:rPr lang="en-US" sz="2400" b="1" dirty="0" smtClean="0"/>
              <a:t>dbruta= 210   </a:t>
            </a:r>
            <a:r>
              <a:rPr lang="es-ES" sz="2400" b="1" dirty="0" smtClean="0"/>
              <a:t>l/hab/día.</a:t>
            </a:r>
            <a:endParaRPr lang="es-ES" sz="2400" b="1" dirty="0"/>
          </a:p>
        </p:txBody>
      </p:sp>
    </p:spTree>
  </p:cSld>
  <p:clrMapOvr>
    <a:masterClrMapping/>
  </p:clrMapOvr>
  <p:transition>
    <p:circl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00034" y="1500174"/>
            <a:ext cx="8229600" cy="876102"/>
          </a:xfrm>
        </p:spPr>
        <p:txBody>
          <a:bodyPr>
            <a:normAutofit fontScale="62500" lnSpcReduction="20000"/>
          </a:bodyPr>
          <a:lstStyle/>
          <a:p>
            <a:r>
              <a:rPr lang="es-ES" dirty="0" smtClean="0"/>
              <a:t>Infiltraciones a través de las uniones, </a:t>
            </a:r>
            <a:r>
              <a:rPr lang="es-EC" dirty="0" smtClean="0"/>
              <a:t>A través de sifones de los patios, jardines, Por falta de hermeticidad en las tapas de los pozos de revisión debido a las fallas en la colocación y construcción.</a:t>
            </a:r>
          </a:p>
          <a:p>
            <a:pPr lvl="0"/>
            <a:endParaRPr lang="es-EC" dirty="0" smtClean="0"/>
          </a:p>
          <a:p>
            <a:endParaRPr lang="es-ES" dirty="0" smtClean="0"/>
          </a:p>
          <a:p>
            <a:endParaRPr lang="es-ES" dirty="0" smtClean="0"/>
          </a:p>
          <a:p>
            <a:endParaRPr lang="es-ES" dirty="0" smtClean="0"/>
          </a:p>
          <a:p>
            <a:endParaRPr lang="es-ES" dirty="0"/>
          </a:p>
        </p:txBody>
      </p:sp>
      <p:sp>
        <p:nvSpPr>
          <p:cNvPr id="4" name="2 Título"/>
          <p:cNvSpPr txBox="1">
            <a:spLocks/>
          </p:cNvSpPr>
          <p:nvPr/>
        </p:nvSpPr>
        <p:spPr>
          <a:xfrm>
            <a:off x="457200" y="274638"/>
            <a:ext cx="4972056" cy="1082660"/>
          </a:xfrm>
          <a:prstGeom prst="rect">
            <a:avLst/>
          </a:prstGeom>
        </p:spPr>
        <p:style>
          <a:lnRef idx="2">
            <a:schemeClr val="accent4"/>
          </a:lnRef>
          <a:fillRef idx="1">
            <a:schemeClr val="lt1"/>
          </a:fillRef>
          <a:effectRef idx="0">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dk1"/>
                </a:solidFill>
                <a:effectLst>
                  <a:outerShdw blurRad="31750" dist="25400" dir="5400000" algn="tl" rotWithShape="0">
                    <a:srgbClr val="000000">
                      <a:alpha val="25000"/>
                    </a:srgbClr>
                  </a:outerShdw>
                </a:effectLst>
                <a:uLnTx/>
                <a:uFillTx/>
                <a:latin typeface="+mn-lt"/>
                <a:ea typeface="+mn-ea"/>
                <a:cs typeface="+mn-cs"/>
              </a:rPr>
              <a:t>Caudal de </a:t>
            </a:r>
            <a:r>
              <a:rPr kumimoji="0" lang="en-US" sz="3600" b="1" i="0" u="none" strike="noStrike" kern="1200" cap="none" spc="0" normalizeH="0" baseline="0" noProof="0" dirty="0" err="1" smtClean="0">
                <a:ln>
                  <a:noFill/>
                </a:ln>
                <a:solidFill>
                  <a:schemeClr val="dk1"/>
                </a:solidFill>
                <a:effectLst>
                  <a:outerShdw blurRad="31750" dist="25400" dir="5400000" algn="tl" rotWithShape="0">
                    <a:srgbClr val="000000">
                      <a:alpha val="25000"/>
                    </a:srgbClr>
                  </a:outerShdw>
                </a:effectLst>
                <a:uLnTx/>
                <a:uFillTx/>
                <a:latin typeface="+mn-lt"/>
                <a:ea typeface="+mn-ea"/>
                <a:cs typeface="+mn-cs"/>
              </a:rPr>
              <a:t>Infiltraci</a:t>
            </a:r>
            <a:r>
              <a:rPr lang="es-ES" sz="3600" b="1" dirty="0" err="1" smtClean="0">
                <a:effectLst>
                  <a:outerShdw blurRad="31750" dist="25400" dir="5400000" algn="tl" rotWithShape="0">
                    <a:srgbClr val="000000">
                      <a:alpha val="25000"/>
                    </a:srgbClr>
                  </a:outerShdw>
                </a:effectLst>
              </a:rPr>
              <a:t>ón</a:t>
            </a:r>
            <a:endParaRPr kumimoji="0" lang="es-ES" sz="3600" b="1" i="0" u="none" strike="noStrike" kern="1200" cap="none" spc="0" normalizeH="0" baseline="0" noProof="0" dirty="0" smtClean="0">
              <a:ln>
                <a:noFill/>
              </a:ln>
              <a:solidFill>
                <a:schemeClr val="dk1"/>
              </a:solidFill>
              <a:effectLst>
                <a:outerShdw blurRad="31750" dist="25400" dir="5400000" algn="tl" rotWithShape="0">
                  <a:srgbClr val="000000">
                    <a:alpha val="25000"/>
                  </a:srgbClr>
                </a:outerShdw>
              </a:effectLst>
              <a:uLnTx/>
              <a:uFillTx/>
              <a:latin typeface="+mn-lt"/>
              <a:ea typeface="+mn-ea"/>
              <a:cs typeface="+mn-cs"/>
            </a:endParaRPr>
          </a:p>
        </p:txBody>
      </p:sp>
      <p:sp>
        <p:nvSpPr>
          <p:cNvPr id="5" name="1 Marcador de contenido"/>
          <p:cNvSpPr txBox="1">
            <a:spLocks/>
          </p:cNvSpPr>
          <p:nvPr/>
        </p:nvSpPr>
        <p:spPr>
          <a:xfrm>
            <a:off x="928662" y="3143248"/>
            <a:ext cx="6929486" cy="571504"/>
          </a:xfrm>
          <a:prstGeom prst="rect">
            <a:avLst/>
          </a:prstGeom>
        </p:spPr>
        <p:txBody>
          <a:bodyPr vert="horz">
            <a:normAutofit fontScale="62500" lnSpcReduction="20000"/>
          </a:bodyPr>
          <a:lstStyle/>
          <a:p>
            <a:r>
              <a:rPr lang="es-ES" sz="2800" b="1" dirty="0" smtClean="0"/>
              <a:t>Qi=</a:t>
            </a:r>
            <a:r>
              <a:rPr lang="es-ES" sz="2800" dirty="0" smtClean="0"/>
              <a:t>		Caudal de aguas de infiltración</a:t>
            </a:r>
          </a:p>
          <a:p>
            <a:r>
              <a:rPr lang="es-ES" sz="2800" b="1" dirty="0" smtClean="0"/>
              <a:t>A= 	</a:t>
            </a:r>
            <a:r>
              <a:rPr lang="es-ES" sz="2800" dirty="0" smtClean="0"/>
              <a:t>  	Área en hectáreas</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sz="27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sz="27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sz="2700" b="0" i="0" u="none" strike="noStrike" kern="1200" cap="none" spc="0" normalizeH="0" baseline="0" noProof="0" dirty="0">
              <a:ln>
                <a:noFill/>
              </a:ln>
              <a:solidFill>
                <a:schemeClr val="tx1"/>
              </a:solidFill>
              <a:effectLst/>
              <a:uLnTx/>
              <a:uFillTx/>
              <a:latin typeface="+mn-lt"/>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204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928927" y="2357430"/>
            <a:ext cx="2786082" cy="666237"/>
          </a:xfrm>
          <a:prstGeom prst="rect">
            <a:avLst/>
          </a:prstGeom>
          <a:noFill/>
        </p:spPr>
      </p:pic>
      <p:pic>
        <p:nvPicPr>
          <p:cNvPr id="8" name="7 Imagen"/>
          <p:cNvPicPr/>
          <p:nvPr/>
        </p:nvPicPr>
        <p:blipFill>
          <a:blip r:embed="rId3" cstate="print"/>
          <a:srcRect/>
          <a:stretch>
            <a:fillRect/>
          </a:stretch>
        </p:blipFill>
        <p:spPr bwMode="auto">
          <a:xfrm>
            <a:off x="2214546" y="4462477"/>
            <a:ext cx="5429288" cy="1824043"/>
          </a:xfrm>
          <a:prstGeom prst="rect">
            <a:avLst/>
          </a:prstGeom>
          <a:noFill/>
          <a:ln w="9525">
            <a:noFill/>
            <a:miter lim="800000"/>
            <a:headEnd/>
            <a:tailEnd/>
          </a:ln>
        </p:spPr>
      </p:pic>
      <p:sp>
        <p:nvSpPr>
          <p:cNvPr id="9" name="8 Flecha derecha"/>
          <p:cNvSpPr/>
          <p:nvPr/>
        </p:nvSpPr>
        <p:spPr>
          <a:xfrm>
            <a:off x="2143108" y="6215082"/>
            <a:ext cx="4286280" cy="21431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10" name="9 Rectángulo"/>
          <p:cNvSpPr/>
          <p:nvPr/>
        </p:nvSpPr>
        <p:spPr>
          <a:xfrm>
            <a:off x="6357950" y="5857892"/>
            <a:ext cx="1285884" cy="428628"/>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 Marcador de contenido"/>
          <p:cNvSpPr txBox="1">
            <a:spLocks/>
          </p:cNvSpPr>
          <p:nvPr/>
        </p:nvSpPr>
        <p:spPr>
          <a:xfrm>
            <a:off x="1571604" y="3714752"/>
            <a:ext cx="1643074" cy="57150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3">
            <a:schemeClr val="accent3"/>
          </a:fillRef>
          <a:effectRef idx="2">
            <a:schemeClr val="accent3"/>
          </a:effectRef>
          <a:fontRef idx="minor">
            <a:schemeClr val="lt1"/>
          </a:fontRef>
        </p:style>
        <p:txBody>
          <a:bodyPr vert="horz">
            <a:normAutofit/>
          </a:bodyPr>
          <a:lstStyle/>
          <a:p>
            <a:r>
              <a:rPr lang="es-ES" sz="2400" b="1" dirty="0" smtClean="0"/>
              <a:t>PVC</a:t>
            </a:r>
            <a:endParaRPr lang="es-ES" sz="2400" dirty="0" smtClean="0"/>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1 Marcador de contenido"/>
          <p:cNvSpPr txBox="1">
            <a:spLocks/>
          </p:cNvSpPr>
          <p:nvPr/>
        </p:nvSpPr>
        <p:spPr>
          <a:xfrm>
            <a:off x="4357686" y="3714752"/>
            <a:ext cx="1643074" cy="57150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3">
            <a:schemeClr val="accent4"/>
          </a:fillRef>
          <a:effectRef idx="2">
            <a:schemeClr val="accent4"/>
          </a:effectRef>
          <a:fontRef idx="minor">
            <a:schemeClr val="lt1"/>
          </a:fontRef>
        </p:style>
        <p:txBody>
          <a:bodyPr vert="horz">
            <a:normAutofit fontScale="70000" lnSpcReduction="20000"/>
          </a:bodyPr>
          <a:lstStyle/>
          <a:p>
            <a:r>
              <a:rPr lang="es-ES" sz="2800" b="1" dirty="0" smtClean="0"/>
              <a:t>Qi=0  l/seg</a:t>
            </a:r>
            <a:endParaRPr lang="es-ES" sz="2800" dirty="0" smtClean="0"/>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sz="27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sz="27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sz="27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12 Flecha derecha"/>
          <p:cNvSpPr/>
          <p:nvPr/>
        </p:nvSpPr>
        <p:spPr>
          <a:xfrm>
            <a:off x="3428992" y="3786190"/>
            <a:ext cx="714380" cy="35719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81329"/>
            <a:ext cx="8229600" cy="1161853"/>
          </a:xfrm>
        </p:spPr>
        <p:txBody>
          <a:bodyPr>
            <a:normAutofit/>
          </a:bodyPr>
          <a:lstStyle/>
          <a:p>
            <a:r>
              <a:rPr lang="es-EC" sz="2000" dirty="0" smtClean="0"/>
              <a:t>Es el caudal sanitario de los líquidos de origen doméstico, residencial e industrial que son utilizados y descargados al sistema.</a:t>
            </a:r>
          </a:p>
          <a:p>
            <a:endParaRPr lang="es-ES" sz="2000" dirty="0"/>
          </a:p>
        </p:txBody>
      </p:sp>
      <p:sp>
        <p:nvSpPr>
          <p:cNvPr id="3" name="2 Título"/>
          <p:cNvSpPr>
            <a:spLocks noGrp="1"/>
          </p:cNvSpPr>
          <p:nvPr>
            <p:ph type="title"/>
          </p:nvPr>
        </p:nvSpPr>
        <p:spPr/>
        <p:style>
          <a:lnRef idx="2">
            <a:schemeClr val="accent4"/>
          </a:lnRef>
          <a:fillRef idx="1">
            <a:schemeClr val="lt1"/>
          </a:fillRef>
          <a:effectRef idx="0">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r>
              <a:rPr lang="es-ES" sz="4000" dirty="0" smtClean="0">
                <a:solidFill>
                  <a:schemeClr val="dk1"/>
                </a:solidFill>
                <a:latin typeface="+mn-lt"/>
                <a:ea typeface="+mn-ea"/>
                <a:cs typeface="+mn-cs"/>
              </a:rPr>
              <a:t>Caudal Medio Diario.</a:t>
            </a:r>
          </a:p>
        </p:txBody>
      </p:sp>
      <p:sp>
        <p:nvSpPr>
          <p:cNvPr id="522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5222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00430" y="2571744"/>
            <a:ext cx="1904273" cy="657227"/>
          </a:xfrm>
          <a:prstGeom prst="rect">
            <a:avLst/>
          </a:prstGeom>
          <a:noFill/>
        </p:spPr>
      </p:pic>
      <p:sp>
        <p:nvSpPr>
          <p:cNvPr id="6" name="1 Marcador de contenido"/>
          <p:cNvSpPr txBox="1">
            <a:spLocks/>
          </p:cNvSpPr>
          <p:nvPr/>
        </p:nvSpPr>
        <p:spPr>
          <a:xfrm>
            <a:off x="914400" y="3643314"/>
            <a:ext cx="8229600" cy="1161853"/>
          </a:xfrm>
          <a:prstGeom prst="rect">
            <a:avLst/>
          </a:prstGeom>
        </p:spPr>
        <p:txBody>
          <a:bodyPr vert="horz">
            <a:normAutofit fontScale="92500" lnSpcReduction="10000"/>
          </a:bodyPr>
          <a:lstStyle/>
          <a:p>
            <a:r>
              <a:rPr lang="es-ES" sz="2000" b="1" dirty="0" smtClean="0"/>
              <a:t>Qmd=</a:t>
            </a:r>
            <a:r>
              <a:rPr lang="es-ES" sz="2000" dirty="0" smtClean="0"/>
              <a:t>  		Caudal medio diario (l/s).</a:t>
            </a:r>
          </a:p>
          <a:p>
            <a:r>
              <a:rPr lang="es-ES" sz="2000" b="1" dirty="0" smtClean="0"/>
              <a:t>P=</a:t>
            </a:r>
            <a:r>
              <a:rPr lang="es-ES" sz="2000" dirty="0" smtClean="0"/>
              <a:t>		Población proyectada.</a:t>
            </a:r>
          </a:p>
          <a:p>
            <a:r>
              <a:rPr lang="es-ES" sz="2000" b="1" dirty="0" smtClean="0"/>
              <a:t>d=</a:t>
            </a:r>
            <a:r>
              <a:rPr lang="es-ES" sz="2000" dirty="0" smtClean="0"/>
              <a:t> 		dotación neta de agua (l/hab/día).</a:t>
            </a:r>
          </a:p>
          <a:p>
            <a:r>
              <a:rPr lang="es-ES" sz="2000" b="1" dirty="0" smtClean="0"/>
              <a:t>r=</a:t>
            </a:r>
            <a:r>
              <a:rPr lang="es-ES" sz="2000" dirty="0" smtClean="0"/>
              <a:t>		coeficiente de retorno.</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circl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81329"/>
            <a:ext cx="8229600" cy="1304730"/>
          </a:xfrm>
        </p:spPr>
        <p:txBody>
          <a:bodyPr>
            <a:normAutofit/>
          </a:bodyPr>
          <a:lstStyle/>
          <a:p>
            <a:r>
              <a:rPr lang="es-ES" sz="2400" dirty="0" smtClean="0"/>
              <a:t>Porcentaje de la dotación proporcionada que regresa al sistema de recolección de aguas negras</a:t>
            </a:r>
            <a:endParaRPr lang="es-ES" sz="2400" dirty="0"/>
          </a:p>
        </p:txBody>
      </p:sp>
      <p:sp>
        <p:nvSpPr>
          <p:cNvPr id="3" name="2 Título"/>
          <p:cNvSpPr>
            <a:spLocks noGrp="1"/>
          </p:cNvSpPr>
          <p:nvPr>
            <p:ph type="title"/>
          </p:nvPr>
        </p:nvSpPr>
        <p:spPr/>
        <p:style>
          <a:lnRef idx="2">
            <a:schemeClr val="accent4"/>
          </a:lnRef>
          <a:fillRef idx="1">
            <a:schemeClr val="lt1"/>
          </a:fillRef>
          <a:effectRef idx="0">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r>
              <a:rPr lang="es-ES" sz="4000" dirty="0" smtClean="0">
                <a:solidFill>
                  <a:schemeClr val="dk1"/>
                </a:solidFill>
                <a:latin typeface="+mn-lt"/>
                <a:ea typeface="+mn-ea"/>
                <a:cs typeface="+mn-cs"/>
              </a:rPr>
              <a:t>Coeficiente de retorno</a:t>
            </a:r>
          </a:p>
        </p:txBody>
      </p:sp>
      <p:pic>
        <p:nvPicPr>
          <p:cNvPr id="4" name="3 Imagen"/>
          <p:cNvPicPr/>
          <p:nvPr/>
        </p:nvPicPr>
        <p:blipFill>
          <a:blip r:embed="rId2" cstate="print"/>
          <a:srcRect/>
          <a:stretch>
            <a:fillRect/>
          </a:stretch>
        </p:blipFill>
        <p:spPr bwMode="auto">
          <a:xfrm>
            <a:off x="2571736" y="2786058"/>
            <a:ext cx="4357718" cy="2286016"/>
          </a:xfrm>
          <a:prstGeom prst="rect">
            <a:avLst/>
          </a:prstGeom>
          <a:noFill/>
          <a:ln w="9525">
            <a:noFill/>
            <a:miter lim="800000"/>
            <a:headEnd/>
            <a:tailEnd/>
          </a:ln>
        </p:spPr>
      </p:pic>
      <p:sp>
        <p:nvSpPr>
          <p:cNvPr id="5" name="4 Flecha derecha"/>
          <p:cNvSpPr/>
          <p:nvPr/>
        </p:nvSpPr>
        <p:spPr>
          <a:xfrm>
            <a:off x="2500298" y="5072074"/>
            <a:ext cx="2357454"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redondeado"/>
          <p:cNvSpPr/>
          <p:nvPr/>
        </p:nvSpPr>
        <p:spPr>
          <a:xfrm>
            <a:off x="4929190" y="4714884"/>
            <a:ext cx="1000132" cy="35719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nvPr>
        </p:nvGraphicFramePr>
        <p:xfrm>
          <a:off x="5286380" y="214290"/>
          <a:ext cx="3143272" cy="1428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457200" y="274638"/>
            <a:ext cx="4614866" cy="1011222"/>
          </a:xfrm>
        </p:spPr>
        <p:style>
          <a:lnRef idx="2">
            <a:schemeClr val="accent1"/>
          </a:lnRef>
          <a:fillRef idx="1">
            <a:schemeClr val="lt1"/>
          </a:fillRef>
          <a:effectRef idx="0">
            <a:schemeClr val="accent1"/>
          </a:effectRef>
          <a:fontRef idx="minor">
            <a:schemeClr val="dk1"/>
          </a:fontRef>
        </p:style>
        <p:txBody>
          <a:bodyPr/>
          <a:lstStyle/>
          <a:p>
            <a:r>
              <a:rPr lang="es-ES" dirty="0" smtClean="0">
                <a:ln>
                  <a:solidFill>
                    <a:sysClr val="windowText" lastClr="000000"/>
                  </a:solidFill>
                </a:ln>
              </a:rPr>
              <a:t>GENERALIDADES</a:t>
            </a:r>
            <a:endParaRPr lang="es-ES" dirty="0">
              <a:ln>
                <a:solidFill>
                  <a:sysClr val="windowText" lastClr="000000"/>
                </a:solidFill>
              </a:ln>
            </a:endParaRPr>
          </a:p>
        </p:txBody>
      </p:sp>
      <p:pic>
        <p:nvPicPr>
          <p:cNvPr id="6" name="5 Imagen"/>
          <p:cNvPicPr/>
          <p:nvPr/>
        </p:nvPicPr>
        <p:blipFill>
          <a:blip r:embed="rId6" cstate="print"/>
          <a:srcRect/>
          <a:stretch>
            <a:fillRect/>
          </a:stretch>
        </p:blipFill>
        <p:spPr bwMode="auto">
          <a:xfrm>
            <a:off x="1714480" y="1571612"/>
            <a:ext cx="6215106" cy="5072098"/>
          </a:xfrm>
          <a:prstGeom prst="rect">
            <a:avLst/>
          </a:prstGeom>
          <a:noFill/>
          <a:ln w="9525">
            <a:solidFill>
              <a:schemeClr val="tx1"/>
            </a:solidFill>
            <a:miter lim="800000"/>
            <a:headEnd/>
            <a:tailEnd/>
          </a:ln>
        </p:spPr>
      </p:pic>
    </p:spTree>
  </p:cSld>
  <p:clrMapOvr>
    <a:masterClrMapping/>
  </p:clrMapOvr>
  <p:transition>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285852" y="3286124"/>
            <a:ext cx="6643734" cy="2428892"/>
          </a:xfrm>
        </p:spPr>
        <p:txBody>
          <a:bodyPr>
            <a:normAutofit/>
          </a:bodyPr>
          <a:lstStyle/>
          <a:p>
            <a:r>
              <a:rPr lang="es-ES" sz="2400" b="1" dirty="0" smtClean="0"/>
              <a:t>Qmax=</a:t>
            </a:r>
            <a:r>
              <a:rPr lang="es-ES" sz="2400" dirty="0" smtClean="0"/>
              <a:t>	Caudal máximo (l/s).</a:t>
            </a:r>
          </a:p>
          <a:p>
            <a:r>
              <a:rPr lang="es-ES" sz="2400" b="1" dirty="0" smtClean="0"/>
              <a:t>P=</a:t>
            </a:r>
            <a:r>
              <a:rPr lang="es-ES" sz="2400" dirty="0" smtClean="0"/>
              <a:t>		Población proyectada (hab).</a:t>
            </a:r>
          </a:p>
          <a:p>
            <a:r>
              <a:rPr lang="es-ES" sz="2400" b="1" dirty="0" smtClean="0"/>
              <a:t>D=</a:t>
            </a:r>
            <a:r>
              <a:rPr lang="es-ES" sz="2400" dirty="0" smtClean="0"/>
              <a:t>		Dotación neta (l/hab/día).</a:t>
            </a:r>
          </a:p>
          <a:p>
            <a:r>
              <a:rPr lang="es-ES" sz="2400" b="1" dirty="0" smtClean="0"/>
              <a:t>r=</a:t>
            </a:r>
            <a:r>
              <a:rPr lang="es-ES" sz="2400" dirty="0" smtClean="0"/>
              <a:t>		Porcentaje de retorno (%).</a:t>
            </a:r>
          </a:p>
          <a:p>
            <a:r>
              <a:rPr lang="es-ES" sz="2400" b="1" dirty="0" smtClean="0"/>
              <a:t>M=</a:t>
            </a:r>
            <a:r>
              <a:rPr lang="es-ES" sz="2400" dirty="0" smtClean="0"/>
              <a:t>		Coeficiente de </a:t>
            </a:r>
            <a:r>
              <a:rPr lang="es-ES" sz="2400" dirty="0" err="1" smtClean="0"/>
              <a:t>mayoración</a:t>
            </a:r>
            <a:r>
              <a:rPr lang="es-ES" sz="2400" dirty="0" smtClean="0"/>
              <a:t>.</a:t>
            </a:r>
          </a:p>
          <a:p>
            <a:endParaRPr lang="es-ES" sz="2400" dirty="0"/>
          </a:p>
        </p:txBody>
      </p:sp>
      <p:sp>
        <p:nvSpPr>
          <p:cNvPr id="3" name="2 Título"/>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vert="horz" rtlCol="0" anchor="ctr">
            <a:normAutofit/>
            <a:scene3d>
              <a:camera prst="orthographicFront"/>
              <a:lightRig rig="soft" dir="t"/>
            </a:scene3d>
            <a:sp3d prstMaterial="softEdge">
              <a:bevelT w="25400" h="25400"/>
            </a:sp3d>
          </a:bodyPr>
          <a:lstStyle/>
          <a:p>
            <a:r>
              <a:rPr lang="es-ES" sz="37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Caudal Máximo final</a:t>
            </a:r>
          </a:p>
        </p:txBody>
      </p:sp>
      <p:sp>
        <p:nvSpPr>
          <p:cNvPr id="532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5324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855302" y="1985955"/>
            <a:ext cx="3288334" cy="728665"/>
          </a:xfrm>
          <a:prstGeom prst="rect">
            <a:avLst/>
          </a:prstGeom>
          <a:noFill/>
        </p:spPr>
      </p:pic>
    </p:spTree>
  </p:cSld>
  <p:clrMapOvr>
    <a:masterClrMapping/>
  </p:clrMapOvr>
  <p:transition>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srcRect/>
          <a:stretch>
            <a:fillRect/>
          </a:stretch>
        </p:blipFill>
        <p:spPr bwMode="auto">
          <a:xfrm>
            <a:off x="3929058" y="4572008"/>
            <a:ext cx="2571768" cy="1814333"/>
          </a:xfrm>
          <a:prstGeom prst="rect">
            <a:avLst/>
          </a:prstGeom>
          <a:noFill/>
          <a:ln w="9525">
            <a:solidFill>
              <a:srgbClr val="00B050"/>
            </a:solidFill>
            <a:miter lim="800000"/>
            <a:headEnd/>
            <a:tailEnd/>
          </a:ln>
        </p:spPr>
      </p:pic>
      <p:sp>
        <p:nvSpPr>
          <p:cNvPr id="6" name="1 Marcador de contenido"/>
          <p:cNvSpPr txBox="1">
            <a:spLocks/>
          </p:cNvSpPr>
          <p:nvPr/>
        </p:nvSpPr>
        <p:spPr>
          <a:xfrm>
            <a:off x="1285852" y="1714488"/>
            <a:ext cx="7072362" cy="3429024"/>
          </a:xfrm>
          <a:prstGeom prst="rect">
            <a:avLst/>
          </a:prstGeom>
        </p:spPr>
        <p:txBody>
          <a:bodyPr vert="horz">
            <a:normAutofit/>
          </a:bodyPr>
          <a:lstStyle/>
          <a:p>
            <a:pPr marL="82296" indent="0">
              <a:buNone/>
            </a:pPr>
            <a:r>
              <a:rPr lang="es-EC" sz="2000" dirty="0" smtClean="0"/>
              <a:t>Relación entre el caudal máximo y el caudal medio de aguas servidas</a:t>
            </a:r>
          </a:p>
          <a:p>
            <a:pPr marL="82296" indent="0">
              <a:buNone/>
            </a:pPr>
            <a:endParaRPr lang="es-EC" sz="2000" dirty="0" smtClean="0"/>
          </a:p>
          <a:p>
            <a:pPr marL="82296" indent="0" algn="ctr">
              <a:buNone/>
            </a:pPr>
            <a:r>
              <a:rPr lang="es-EC" sz="2000" dirty="0" smtClean="0"/>
              <a:t>Pudiendo M variar entre: 1.50 ≥ M ≤ 4.00</a:t>
            </a:r>
            <a:endParaRPr lang="es-ES" sz="2000" dirty="0" smtClean="0"/>
          </a:p>
          <a:p>
            <a:pPr marL="82296" indent="0">
              <a:buNone/>
            </a:pPr>
            <a:endParaRPr lang="es-EC" sz="2000" dirty="0" smtClean="0"/>
          </a:p>
          <a:p>
            <a:r>
              <a:rPr lang="es-EC" sz="2000" dirty="0" smtClean="0"/>
              <a:t>M = Coeficiente de mayoración (Adimensional)               Si Q &lt; 4 l/s entonces M = 4</a:t>
            </a:r>
            <a:endParaRPr lang="es-ES" sz="2000" dirty="0" smtClean="0"/>
          </a:p>
          <a:p>
            <a:pPr marL="82296" indent="0">
              <a:buNone/>
            </a:pPr>
            <a:endParaRPr lang="es-ES" sz="2000" dirty="0" smtClean="0"/>
          </a:p>
          <a:p>
            <a:r>
              <a:rPr lang="es-EC" sz="2000" dirty="0" smtClean="0"/>
              <a:t>Q = Caudal medio diario de aguas servidas al </a:t>
            </a:r>
            <a:r>
              <a:rPr lang="es-EC" sz="2000" b="1" dirty="0" smtClean="0"/>
              <a:t>final</a:t>
            </a:r>
            <a:r>
              <a:rPr lang="es-EC" sz="2000" dirty="0" smtClean="0"/>
              <a:t> del período de diseño			</a:t>
            </a:r>
            <a:endParaRPr lang="es-ES" sz="2000" dirty="0"/>
          </a:p>
        </p:txBody>
      </p:sp>
      <p:sp>
        <p:nvSpPr>
          <p:cNvPr id="8" name="2 Título"/>
          <p:cNvSpPr>
            <a:spLocks noGrp="1"/>
          </p:cNvSpPr>
          <p:nvPr>
            <p:ph type="title"/>
          </p:nvPr>
        </p:nvSpPr>
        <p:spPr>
          <a:xfrm>
            <a:off x="457200" y="274638"/>
            <a:ext cx="8229600" cy="1143000"/>
          </a:xfrm>
        </p:spPr>
        <p:style>
          <a:lnRef idx="2">
            <a:schemeClr val="accent4"/>
          </a:lnRef>
          <a:fillRef idx="1">
            <a:schemeClr val="lt1"/>
          </a:fillRef>
          <a:effectRef idx="0">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r>
              <a:rPr lang="es-ES" sz="4000" dirty="0" smtClean="0">
                <a:solidFill>
                  <a:schemeClr val="dk1"/>
                </a:solidFill>
                <a:latin typeface="+mn-lt"/>
                <a:ea typeface="+mn-ea"/>
                <a:cs typeface="+mn-cs"/>
              </a:rPr>
              <a:t>Coeficiente de Mayoración</a:t>
            </a:r>
          </a:p>
        </p:txBody>
      </p:sp>
    </p:spTree>
  </p:cSld>
  <p:clrMapOvr>
    <a:masterClrMapping/>
  </p:clrMapOvr>
  <p:transition>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00034" y="1714488"/>
            <a:ext cx="8229600" cy="1161854"/>
          </a:xfrm>
        </p:spPr>
        <p:txBody>
          <a:bodyPr/>
          <a:lstStyle/>
          <a:p>
            <a:r>
              <a:rPr lang="es-ES" dirty="0" smtClean="0"/>
              <a:t>Método Racional estima caudales para cuencas menores a 200ha</a:t>
            </a:r>
            <a:endParaRPr lang="es-ES" dirty="0"/>
          </a:p>
        </p:txBody>
      </p:sp>
      <p:sp>
        <p:nvSpPr>
          <p:cNvPr id="4" name="2 Título"/>
          <p:cNvSpPr>
            <a:spLocks noGrp="1"/>
          </p:cNvSpPr>
          <p:nvPr>
            <p:ph type="title"/>
          </p:nvPr>
        </p:nvSpPr>
        <p:spPr>
          <a:xfrm>
            <a:off x="457200" y="274638"/>
            <a:ext cx="5329246" cy="1011222"/>
          </a:xfrm>
        </p:spPr>
        <p:style>
          <a:lnRef idx="2">
            <a:schemeClr val="accent2"/>
          </a:lnRef>
          <a:fillRef idx="1">
            <a:schemeClr val="lt1"/>
          </a:fillRef>
          <a:effectRef idx="0">
            <a:schemeClr val="accent2"/>
          </a:effectRef>
          <a:fontRef idx="minor">
            <a:schemeClr val="dk1"/>
          </a:fontRef>
        </p:style>
        <p:txBody>
          <a:bodyPr vert="horz" rtlCol="0" anchor="ctr">
            <a:normAutofit/>
            <a:scene3d>
              <a:camera prst="orthographicFront"/>
              <a:lightRig rig="soft" dir="t"/>
            </a:scene3d>
            <a:sp3d prstMaterial="softEdge">
              <a:bevelT w="25400" h="25400"/>
            </a:sp3d>
          </a:bodyPr>
          <a:lstStyle/>
          <a:p>
            <a:r>
              <a:rPr lang="es-ES" sz="37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Caudal Pluvial</a:t>
            </a:r>
          </a:p>
        </p:txBody>
      </p:sp>
      <p:sp>
        <p:nvSpPr>
          <p:cNvPr id="552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55297"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43240" y="2928934"/>
            <a:ext cx="2143140" cy="939129"/>
          </a:xfrm>
          <a:prstGeom prst="rect">
            <a:avLst/>
          </a:prstGeom>
          <a:noFill/>
        </p:spPr>
      </p:pic>
      <p:sp>
        <p:nvSpPr>
          <p:cNvPr id="7" name="1 Marcador de contenido"/>
          <p:cNvSpPr txBox="1">
            <a:spLocks/>
          </p:cNvSpPr>
          <p:nvPr/>
        </p:nvSpPr>
        <p:spPr>
          <a:xfrm>
            <a:off x="500034" y="4071942"/>
            <a:ext cx="8229600" cy="1161854"/>
          </a:xfrm>
          <a:prstGeom prst="rect">
            <a:avLst/>
          </a:prstGeom>
        </p:spPr>
        <p:txBody>
          <a:bodyPr vert="horz">
            <a:normAutofit fontScale="70000" lnSpcReduction="20000"/>
          </a:bodyPr>
          <a:lstStyle/>
          <a:p>
            <a:r>
              <a:rPr lang="es-ES" sz="2800" b="1" dirty="0" smtClean="0"/>
              <a:t>Q=</a:t>
            </a:r>
            <a:r>
              <a:rPr lang="es-ES" sz="2800" dirty="0" smtClean="0"/>
              <a:t>		Caudal máximo de escorrentía (l/s).</a:t>
            </a:r>
          </a:p>
          <a:p>
            <a:r>
              <a:rPr lang="es-ES" sz="2800" b="1" dirty="0" smtClean="0"/>
              <a:t>C=</a:t>
            </a:r>
            <a:r>
              <a:rPr lang="es-ES" sz="2800" dirty="0" smtClean="0"/>
              <a:t> 		Coeficiente de escurrimiento.</a:t>
            </a:r>
          </a:p>
          <a:p>
            <a:r>
              <a:rPr lang="es-ES" sz="2800" b="1" dirty="0" smtClean="0"/>
              <a:t>I=</a:t>
            </a:r>
            <a:r>
              <a:rPr lang="es-ES" sz="2800" dirty="0" smtClean="0"/>
              <a:t>		Intensidad de lluvia (mm/hora)</a:t>
            </a:r>
          </a:p>
          <a:p>
            <a:r>
              <a:rPr lang="es-ES" sz="2800" b="1" dirty="0" smtClean="0"/>
              <a:t>A=</a:t>
            </a:r>
            <a:r>
              <a:rPr lang="es-ES" sz="2800" dirty="0" smtClean="0"/>
              <a:t>		Área total de drenaje aportarte (ha)</a:t>
            </a:r>
          </a:p>
          <a:p>
            <a:endParaRPr lang="es-ES" sz="2800" dirty="0"/>
          </a:p>
        </p:txBody>
      </p:sp>
    </p:spTree>
  </p:cSld>
  <p:clrMapOvr>
    <a:overrideClrMapping bg1="lt1" tx1="dk1" bg2="lt2" tx2="dk2" accent1="accent1" accent2="accent2" accent3="accent3" accent4="accent4" accent5="accent5" accent6="accent6" hlink="hlink" folHlink="folHlink"/>
  </p:clrMapOvr>
  <p:transition>
    <p:circl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28596" y="3571876"/>
            <a:ext cx="8229600" cy="1571636"/>
          </a:xfrm>
        </p:spPr>
        <p:txBody>
          <a:bodyPr>
            <a:normAutofit/>
          </a:bodyPr>
          <a:lstStyle/>
          <a:p>
            <a:r>
              <a:rPr lang="es-ES" sz="2000" b="1" dirty="0" smtClean="0"/>
              <a:t>I =		</a:t>
            </a:r>
            <a:r>
              <a:rPr lang="es-ES" sz="2000" dirty="0" smtClean="0"/>
              <a:t>Intensidad de la lluvia en mm/h.</a:t>
            </a:r>
          </a:p>
          <a:p>
            <a:r>
              <a:rPr lang="es-ES" sz="2000" b="1" dirty="0" smtClean="0"/>
              <a:t>Tr=</a:t>
            </a:r>
            <a:r>
              <a:rPr lang="es-ES" sz="2000" dirty="0" smtClean="0"/>
              <a:t>		Periodo de retorno.</a:t>
            </a:r>
          </a:p>
          <a:p>
            <a:r>
              <a:rPr lang="es-ES" sz="2000" b="1" dirty="0" smtClean="0"/>
              <a:t>t =</a:t>
            </a:r>
            <a:r>
              <a:rPr lang="es-ES" sz="2000" dirty="0" smtClean="0"/>
              <a:t> 		Tiempo en minutos de concentración de la lluvia más tiempo de recorrido (t=tc+tf).</a:t>
            </a:r>
          </a:p>
          <a:p>
            <a:endParaRPr lang="es-ES" sz="2000" dirty="0"/>
          </a:p>
        </p:txBody>
      </p:sp>
      <p:sp>
        <p:nvSpPr>
          <p:cNvPr id="3" name="2 Título"/>
          <p:cNvSpPr>
            <a:spLocks noGrp="1"/>
          </p:cNvSpPr>
          <p:nvPr>
            <p:ph type="title"/>
          </p:nvPr>
        </p:nvSpPr>
        <p:spPr/>
        <p:style>
          <a:lnRef idx="2">
            <a:schemeClr val="accent4"/>
          </a:lnRef>
          <a:fillRef idx="1">
            <a:schemeClr val="lt1"/>
          </a:fillRef>
          <a:effectRef idx="0">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r>
              <a:rPr lang="es-ES" sz="4000" dirty="0" smtClean="0">
                <a:solidFill>
                  <a:schemeClr val="dk1"/>
                </a:solidFill>
                <a:latin typeface="+mn-lt"/>
                <a:ea typeface="+mn-ea"/>
                <a:cs typeface="+mn-cs"/>
              </a:rPr>
              <a:t>Intensidad de Lluvia</a:t>
            </a:r>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102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00166" y="2428868"/>
            <a:ext cx="6036431" cy="747715"/>
          </a:xfrm>
          <a:prstGeom prst="rect">
            <a:avLst/>
          </a:prstGeom>
          <a:noFill/>
        </p:spPr>
      </p:pic>
      <p:sp>
        <p:nvSpPr>
          <p:cNvPr id="6" name="1 Marcador de contenido"/>
          <p:cNvSpPr txBox="1">
            <a:spLocks/>
          </p:cNvSpPr>
          <p:nvPr/>
        </p:nvSpPr>
        <p:spPr>
          <a:xfrm>
            <a:off x="3571868" y="5572140"/>
            <a:ext cx="2286016" cy="500066"/>
          </a:xfrm>
          <a:prstGeom prst="rect">
            <a:avLst/>
          </a:prstGeom>
        </p:spPr>
        <p:style>
          <a:lnRef idx="1">
            <a:schemeClr val="accent4"/>
          </a:lnRef>
          <a:fillRef idx="3">
            <a:schemeClr val="accent4"/>
          </a:fillRef>
          <a:effectRef idx="2">
            <a:schemeClr val="accent4"/>
          </a:effectRef>
          <a:fontRef idx="minor">
            <a:schemeClr val="lt1"/>
          </a:fontRef>
        </p:style>
        <p:txBody>
          <a:bodyPr vert="horz">
            <a:normAutofit lnSpcReduction="10000"/>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lang="es-ES" sz="2700" b="1" dirty="0" smtClean="0">
                <a:solidFill>
                  <a:schemeClr val="tx1"/>
                </a:solidFill>
              </a:rPr>
              <a:t>t</a:t>
            </a:r>
            <a:r>
              <a:rPr kumimoji="0" lang="es-ES" sz="2700" b="1" i="0" u="none" strike="noStrike" kern="1200" cap="none" spc="0" normalizeH="0" baseline="0" noProof="0" dirty="0" smtClean="0">
                <a:ln>
                  <a:noFill/>
                </a:ln>
                <a:solidFill>
                  <a:schemeClr val="tx1"/>
                </a:solidFill>
                <a:effectLst/>
                <a:uLnTx/>
                <a:uFillTx/>
                <a:latin typeface="+mn-lt"/>
                <a:ea typeface="+mn-ea"/>
                <a:cs typeface="+mn-cs"/>
              </a:rPr>
              <a:t>c=5 min</a:t>
            </a:r>
            <a:endParaRPr kumimoji="0" lang="es-ES" sz="27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sz="27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circl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142976" y="4071942"/>
            <a:ext cx="6615130" cy="1376168"/>
          </a:xfrm>
        </p:spPr>
        <p:txBody>
          <a:bodyPr/>
          <a:lstStyle/>
          <a:p>
            <a:r>
              <a:rPr lang="es-ES" b="1" dirty="0" smtClean="0"/>
              <a:t>Li = </a:t>
            </a:r>
            <a:r>
              <a:rPr lang="es-ES" sz="2400" dirty="0" smtClean="0"/>
              <a:t>longitud en metros del colector</a:t>
            </a:r>
            <a:endParaRPr lang="es-ES" dirty="0" smtClean="0"/>
          </a:p>
          <a:p>
            <a:r>
              <a:rPr lang="es-ES" b="1" dirty="0" smtClean="0"/>
              <a:t>Vi = </a:t>
            </a:r>
            <a:r>
              <a:rPr lang="es-ES" sz="2400" dirty="0" smtClean="0"/>
              <a:t>velocidad en el colector, m/s</a:t>
            </a:r>
            <a:endParaRPr lang="es-ES" dirty="0" smtClean="0"/>
          </a:p>
          <a:p>
            <a:endParaRPr lang="es-ES" dirty="0"/>
          </a:p>
        </p:txBody>
      </p:sp>
      <p:sp>
        <p:nvSpPr>
          <p:cNvPr id="5837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58369" name="Object 1"/>
          <p:cNvGraphicFramePr>
            <a:graphicFrameLocks noChangeAspect="1"/>
          </p:cNvGraphicFramePr>
          <p:nvPr/>
        </p:nvGraphicFramePr>
        <p:xfrm>
          <a:off x="3357554" y="2357430"/>
          <a:ext cx="2000264" cy="929416"/>
        </p:xfrm>
        <a:graphic>
          <a:graphicData uri="http://schemas.openxmlformats.org/presentationml/2006/ole">
            <p:oleObj spid="_x0000_s58369" name="Ecuación" r:id="rId3" imgW="939392" imgH="431613" progId="Equation.3">
              <p:embed/>
            </p:oleObj>
          </a:graphicData>
        </a:graphic>
      </p:graphicFrame>
      <p:sp>
        <p:nvSpPr>
          <p:cNvPr id="6" name="1 Marcador de contenido"/>
          <p:cNvSpPr txBox="1">
            <a:spLocks/>
          </p:cNvSpPr>
          <p:nvPr/>
        </p:nvSpPr>
        <p:spPr>
          <a:xfrm>
            <a:off x="5143504" y="1214422"/>
            <a:ext cx="2286016" cy="500066"/>
          </a:xfrm>
          <a:prstGeom prst="rect">
            <a:avLst/>
          </a:prstGeom>
        </p:spPr>
        <p:style>
          <a:lnRef idx="1">
            <a:schemeClr val="accent4"/>
          </a:lnRef>
          <a:fillRef idx="3">
            <a:schemeClr val="accent4"/>
          </a:fillRef>
          <a:effectRef idx="2">
            <a:schemeClr val="accent4"/>
          </a:effectRef>
          <a:fontRef idx="minor">
            <a:schemeClr val="lt1"/>
          </a:fontRef>
        </p:style>
        <p:txBody>
          <a:bodyPr vert="horz">
            <a:normAutofit lnSpcReduction="10000"/>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lang="es-ES" sz="2700" b="1" dirty="0" smtClean="0">
                <a:solidFill>
                  <a:schemeClr val="tx1"/>
                </a:solidFill>
              </a:rPr>
              <a:t>t</a:t>
            </a:r>
            <a:r>
              <a:rPr kumimoji="0" lang="es-ES" sz="2700" b="1" i="0" u="none" strike="noStrike" kern="1200" cap="none" spc="0" normalizeH="0" baseline="0" noProof="0" dirty="0" smtClean="0">
                <a:ln>
                  <a:noFill/>
                </a:ln>
                <a:solidFill>
                  <a:schemeClr val="tx1"/>
                </a:solidFill>
                <a:effectLst/>
                <a:uLnTx/>
                <a:uFillTx/>
                <a:latin typeface="+mn-lt"/>
                <a:ea typeface="+mn-ea"/>
                <a:cs typeface="+mn-cs"/>
              </a:rPr>
              <a:t>c=5 min</a:t>
            </a:r>
            <a:endParaRPr kumimoji="0" lang="es-ES" sz="27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sz="27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1 Marcador de contenido"/>
          <p:cNvSpPr txBox="1">
            <a:spLocks/>
          </p:cNvSpPr>
          <p:nvPr/>
        </p:nvSpPr>
        <p:spPr>
          <a:xfrm>
            <a:off x="1285852" y="1142984"/>
            <a:ext cx="2214578" cy="714380"/>
          </a:xfrm>
          <a:prstGeom prst="rect">
            <a:avLst/>
          </a:prstGeom>
        </p:spPr>
        <p:style>
          <a:lnRef idx="1">
            <a:schemeClr val="accent3"/>
          </a:lnRef>
          <a:fillRef idx="3">
            <a:schemeClr val="accent3"/>
          </a:fillRef>
          <a:effectRef idx="2">
            <a:schemeClr val="accent3"/>
          </a:effectRef>
          <a:fontRef idx="minor">
            <a:schemeClr val="lt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lang="es-ES" sz="2600" b="1" dirty="0" smtClean="0">
                <a:solidFill>
                  <a:schemeClr val="tx1"/>
                </a:solidFill>
              </a:rPr>
              <a:t>EMAAP-Q</a:t>
            </a:r>
            <a:endParaRPr kumimoji="0" lang="es-ES" sz="26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8 Flecha derecha"/>
          <p:cNvSpPr/>
          <p:nvPr/>
        </p:nvSpPr>
        <p:spPr>
          <a:xfrm>
            <a:off x="3929058" y="1214422"/>
            <a:ext cx="1000132"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circl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285860"/>
            <a:ext cx="6186502" cy="590349"/>
          </a:xfrm>
        </p:spPr>
        <p:txBody>
          <a:bodyPr>
            <a:normAutofit/>
          </a:bodyPr>
          <a:lstStyle/>
          <a:p>
            <a:r>
              <a:rPr lang="es-ES" sz="2000" dirty="0" smtClean="0"/>
              <a:t>Tiempo en el cual se repite un evento, Lluvia.</a:t>
            </a:r>
            <a:endParaRPr lang="es-ES" sz="2000" dirty="0"/>
          </a:p>
        </p:txBody>
      </p:sp>
      <p:sp>
        <p:nvSpPr>
          <p:cNvPr id="3" name="2 Título"/>
          <p:cNvSpPr>
            <a:spLocks noGrp="1"/>
          </p:cNvSpPr>
          <p:nvPr>
            <p:ph type="title"/>
          </p:nvPr>
        </p:nvSpPr>
        <p:spPr>
          <a:xfrm>
            <a:off x="457200" y="274638"/>
            <a:ext cx="4186238" cy="796908"/>
          </a:xfrm>
        </p:spPr>
        <p:style>
          <a:lnRef idx="2">
            <a:schemeClr val="accent4"/>
          </a:lnRef>
          <a:fillRef idx="1">
            <a:schemeClr val="lt1"/>
          </a:fillRef>
          <a:effectRef idx="0">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r>
              <a:rPr lang="es-ES" sz="3200" dirty="0" smtClean="0">
                <a:solidFill>
                  <a:schemeClr val="dk1"/>
                </a:solidFill>
                <a:latin typeface="+mn-lt"/>
                <a:ea typeface="+mn-ea"/>
                <a:cs typeface="+mn-cs"/>
              </a:rPr>
              <a:t>Periodo de retorno</a:t>
            </a:r>
          </a:p>
        </p:txBody>
      </p:sp>
      <p:pic>
        <p:nvPicPr>
          <p:cNvPr id="5" name="4 Imagen"/>
          <p:cNvPicPr/>
          <p:nvPr/>
        </p:nvPicPr>
        <p:blipFill>
          <a:blip r:embed="rId2" cstate="print"/>
          <a:srcRect/>
          <a:stretch>
            <a:fillRect/>
          </a:stretch>
        </p:blipFill>
        <p:spPr bwMode="auto">
          <a:xfrm>
            <a:off x="571472" y="1785926"/>
            <a:ext cx="8072494" cy="4357718"/>
          </a:xfrm>
          <a:prstGeom prst="rect">
            <a:avLst/>
          </a:prstGeom>
          <a:noFill/>
          <a:ln w="9525">
            <a:noFill/>
            <a:miter lim="800000"/>
            <a:headEnd/>
            <a:tailEnd/>
          </a:ln>
        </p:spPr>
      </p:pic>
      <p:sp>
        <p:nvSpPr>
          <p:cNvPr id="6" name="5 Flecha derecha"/>
          <p:cNvSpPr/>
          <p:nvPr/>
        </p:nvSpPr>
        <p:spPr>
          <a:xfrm>
            <a:off x="714348" y="3429000"/>
            <a:ext cx="5929354"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redondeado"/>
          <p:cNvSpPr/>
          <p:nvPr/>
        </p:nvSpPr>
        <p:spPr>
          <a:xfrm>
            <a:off x="6858016" y="3071810"/>
            <a:ext cx="1143008" cy="42862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circl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274638"/>
            <a:ext cx="6615130" cy="868346"/>
          </a:xfrm>
        </p:spPr>
        <p:style>
          <a:lnRef idx="2">
            <a:schemeClr val="accent4"/>
          </a:lnRef>
          <a:fillRef idx="1">
            <a:schemeClr val="lt1"/>
          </a:fillRef>
          <a:effectRef idx="0">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r>
              <a:rPr lang="es-ES" sz="3200" dirty="0" smtClean="0">
                <a:solidFill>
                  <a:schemeClr val="dk1"/>
                </a:solidFill>
                <a:latin typeface="+mn-lt"/>
                <a:ea typeface="+mn-ea"/>
                <a:cs typeface="+mn-cs"/>
              </a:rPr>
              <a:t>Coeficiente de </a:t>
            </a:r>
            <a:r>
              <a:rPr lang="es-ES" sz="3200" dirty="0" smtClean="0"/>
              <a:t>Escurrimiento</a:t>
            </a:r>
            <a:endParaRPr lang="es-ES" sz="3200" dirty="0" smtClean="0">
              <a:solidFill>
                <a:schemeClr val="dk1"/>
              </a:solidFill>
              <a:latin typeface="+mn-lt"/>
              <a:ea typeface="+mn-ea"/>
              <a:cs typeface="+mn-cs"/>
            </a:endParaRPr>
          </a:p>
        </p:txBody>
      </p:sp>
      <p:pic>
        <p:nvPicPr>
          <p:cNvPr id="4" name="3 Marcador de contenido"/>
          <p:cNvPicPr>
            <a:picLocks noGrp="1"/>
          </p:cNvPicPr>
          <p:nvPr>
            <p:ph idx="1"/>
          </p:nvPr>
        </p:nvPicPr>
        <p:blipFill>
          <a:blip r:embed="rId2" cstate="print"/>
          <a:srcRect/>
          <a:stretch>
            <a:fillRect/>
          </a:stretch>
        </p:blipFill>
        <p:spPr bwMode="auto">
          <a:xfrm>
            <a:off x="1571604" y="1214422"/>
            <a:ext cx="6715172" cy="5357849"/>
          </a:xfrm>
          <a:prstGeom prst="rect">
            <a:avLst/>
          </a:prstGeom>
          <a:noFill/>
          <a:ln w="9525">
            <a:noFill/>
            <a:miter lim="800000"/>
            <a:headEnd/>
            <a:tailEnd/>
          </a:ln>
        </p:spPr>
      </p:pic>
      <p:sp>
        <p:nvSpPr>
          <p:cNvPr id="5" name="4 Flecha derecha"/>
          <p:cNvSpPr/>
          <p:nvPr/>
        </p:nvSpPr>
        <p:spPr>
          <a:xfrm>
            <a:off x="2214546" y="3643314"/>
            <a:ext cx="4000528" cy="142876"/>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redondeado"/>
          <p:cNvSpPr/>
          <p:nvPr/>
        </p:nvSpPr>
        <p:spPr>
          <a:xfrm>
            <a:off x="6429388" y="3357562"/>
            <a:ext cx="571504" cy="357190"/>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circl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81329"/>
            <a:ext cx="8329642" cy="447473"/>
          </a:xfrm>
        </p:spPr>
        <p:txBody>
          <a:bodyPr>
            <a:normAutofit/>
          </a:bodyPr>
          <a:lstStyle/>
          <a:p>
            <a:r>
              <a:rPr lang="es-ES" sz="1800" dirty="0" smtClean="0"/>
              <a:t>Consideración a tubo llevo, flujo permanente. Formula de Manning:</a:t>
            </a:r>
          </a:p>
          <a:p>
            <a:endParaRPr lang="es-ES" sz="1800" dirty="0"/>
          </a:p>
        </p:txBody>
      </p:sp>
      <p:sp>
        <p:nvSpPr>
          <p:cNvPr id="3" name="2 Título"/>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vert="horz" rtlCol="0" anchor="ctr">
            <a:normAutofit/>
            <a:scene3d>
              <a:camera prst="orthographicFront"/>
              <a:lightRig rig="soft" dir="t"/>
            </a:scene3d>
            <a:sp3d prstMaterial="softEdge">
              <a:bevelT w="25400" h="25400"/>
            </a:sp3d>
          </a:bodyPr>
          <a:lstStyle/>
          <a:p>
            <a:r>
              <a:rPr lang="es-ES" sz="37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Hidráulica de Alcantarillas</a:t>
            </a:r>
          </a:p>
        </p:txBody>
      </p:sp>
      <p:sp>
        <p:nvSpPr>
          <p:cNvPr id="593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5939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143240" y="2071678"/>
            <a:ext cx="2923463" cy="857256"/>
          </a:xfrm>
          <a:prstGeom prst="rect">
            <a:avLst/>
          </a:prstGeom>
          <a:noFill/>
        </p:spPr>
      </p:pic>
      <p:sp>
        <p:nvSpPr>
          <p:cNvPr id="593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5939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43042" y="3286124"/>
            <a:ext cx="1530933" cy="495302"/>
          </a:xfrm>
          <a:prstGeom prst="rect">
            <a:avLst/>
          </a:prstGeom>
          <a:noFill/>
        </p:spPr>
      </p:pic>
      <p:sp>
        <p:nvSpPr>
          <p:cNvPr id="593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59397"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000496" y="3143248"/>
            <a:ext cx="1143008" cy="624844"/>
          </a:xfrm>
          <a:prstGeom prst="rect">
            <a:avLst/>
          </a:prstGeom>
          <a:noFill/>
        </p:spPr>
      </p:pic>
      <p:sp>
        <p:nvSpPr>
          <p:cNvPr id="5940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59399"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857884" y="3357562"/>
            <a:ext cx="1073297" cy="352426"/>
          </a:xfrm>
          <a:prstGeom prst="rect">
            <a:avLst/>
          </a:prstGeom>
          <a:noFill/>
        </p:spPr>
      </p:pic>
      <p:sp>
        <p:nvSpPr>
          <p:cNvPr id="12" name="1 Marcador de contenido"/>
          <p:cNvSpPr txBox="1">
            <a:spLocks/>
          </p:cNvSpPr>
          <p:nvPr/>
        </p:nvSpPr>
        <p:spPr>
          <a:xfrm>
            <a:off x="714348" y="5000636"/>
            <a:ext cx="8115328" cy="1018978"/>
          </a:xfrm>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sz="27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1 Marcador de contenido"/>
          <p:cNvSpPr txBox="1">
            <a:spLocks/>
          </p:cNvSpPr>
          <p:nvPr/>
        </p:nvSpPr>
        <p:spPr>
          <a:xfrm>
            <a:off x="1028672" y="4214818"/>
            <a:ext cx="8115328" cy="1876234"/>
          </a:xfrm>
          <a:prstGeom prst="rect">
            <a:avLst/>
          </a:prstGeom>
        </p:spPr>
        <p:txBody>
          <a:bodyPr vert="horz">
            <a:noAutofit/>
          </a:bodyPr>
          <a:lstStyle/>
          <a:p>
            <a:r>
              <a:rPr lang="es-ES" b="1" dirty="0" smtClean="0"/>
              <a:t>V=	</a:t>
            </a:r>
            <a:r>
              <a:rPr lang="es-ES" dirty="0" smtClean="0"/>
              <a:t>Velocidad (m/s).</a:t>
            </a:r>
          </a:p>
          <a:p>
            <a:r>
              <a:rPr lang="es-ES" b="1" dirty="0" smtClean="0"/>
              <a:t>n=	</a:t>
            </a:r>
            <a:r>
              <a:rPr lang="es-ES" dirty="0" smtClean="0"/>
              <a:t>Coeficiente de Manning.</a:t>
            </a:r>
          </a:p>
          <a:p>
            <a:r>
              <a:rPr lang="es-ES" b="1" dirty="0" smtClean="0"/>
              <a:t>Rh=	</a:t>
            </a:r>
            <a:r>
              <a:rPr lang="es-ES" dirty="0" smtClean="0"/>
              <a:t>Radio Hidráulico (m).</a:t>
            </a:r>
          </a:p>
          <a:p>
            <a:r>
              <a:rPr lang="es-ES" b="1" dirty="0" smtClean="0"/>
              <a:t>J=	</a:t>
            </a:r>
            <a:r>
              <a:rPr lang="es-ES" dirty="0" smtClean="0"/>
              <a:t>Pendiente del conducto.</a:t>
            </a:r>
          </a:p>
          <a:p>
            <a:r>
              <a:rPr lang="es-ES" b="1" dirty="0" smtClean="0"/>
              <a:t>Q=	</a:t>
            </a:r>
            <a:r>
              <a:rPr lang="es-ES" dirty="0" smtClean="0"/>
              <a:t>Caudal (m</a:t>
            </a:r>
            <a:r>
              <a:rPr lang="es-ES" baseline="30000" dirty="0" smtClean="0"/>
              <a:t>3</a:t>
            </a:r>
            <a:r>
              <a:rPr lang="es-ES" dirty="0" smtClean="0"/>
              <a:t>/s).</a:t>
            </a:r>
          </a:p>
          <a:p>
            <a:r>
              <a:rPr lang="es-ES" b="1" dirty="0" smtClean="0"/>
              <a:t>A=	</a:t>
            </a:r>
            <a:r>
              <a:rPr lang="es-ES" dirty="0" smtClean="0"/>
              <a:t>Área de la seccion transversal del flujo (m2).</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circl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81329"/>
            <a:ext cx="8229600" cy="4019374"/>
          </a:xfrm>
        </p:spPr>
        <p:txBody>
          <a:bodyPr>
            <a:normAutofit/>
          </a:bodyPr>
          <a:lstStyle/>
          <a:p>
            <a:pPr>
              <a:buNone/>
            </a:pPr>
            <a:endParaRPr lang="es-ES" sz="2400" b="1" dirty="0" smtClean="0"/>
          </a:p>
          <a:p>
            <a:pPr>
              <a:buNone/>
            </a:pPr>
            <a:r>
              <a:rPr lang="es-ES" sz="2400" b="1" dirty="0" smtClean="0">
                <a:solidFill>
                  <a:srgbClr val="0070C0"/>
                </a:solidFill>
              </a:rPr>
              <a:t>MATERIAL:	PVC</a:t>
            </a:r>
          </a:p>
          <a:p>
            <a:endParaRPr lang="es-ES" sz="1800" dirty="0" smtClean="0"/>
          </a:p>
          <a:p>
            <a:endParaRPr lang="es-ES" sz="1800" dirty="0" smtClean="0"/>
          </a:p>
          <a:p>
            <a:pPr lvl="0"/>
            <a:r>
              <a:rPr lang="es-ES" sz="1800" dirty="0" smtClean="0"/>
              <a:t>Facilidad constructiva,  por bajo peso de las tuberías, ocasionando la reducción en los tiempos de construcción.</a:t>
            </a:r>
          </a:p>
          <a:p>
            <a:pPr lvl="0"/>
            <a:endParaRPr lang="es-ES" sz="1800" dirty="0" smtClean="0"/>
          </a:p>
          <a:p>
            <a:pPr lvl="0"/>
            <a:r>
              <a:rPr lang="es-ES" sz="1800" dirty="0" smtClean="0"/>
              <a:t>Menor rugosidad que garantizan velocidades mínimas aún con bajas pendientes.</a:t>
            </a:r>
          </a:p>
          <a:p>
            <a:pPr lvl="0">
              <a:buNone/>
            </a:pPr>
            <a:endParaRPr lang="es-ES" sz="1800" dirty="0" smtClean="0"/>
          </a:p>
          <a:p>
            <a:pPr lvl="0"/>
            <a:r>
              <a:rPr lang="es-ES" sz="1800" dirty="0" smtClean="0"/>
              <a:t>Mejor respuesta estructural frente a rellenos mínimos.</a:t>
            </a:r>
          </a:p>
          <a:p>
            <a:endParaRPr lang="es-ES" sz="1800" dirty="0"/>
          </a:p>
        </p:txBody>
      </p:sp>
      <p:sp>
        <p:nvSpPr>
          <p:cNvPr id="3" name="2 Título"/>
          <p:cNvSpPr>
            <a:spLocks noGrp="1"/>
          </p:cNvSpPr>
          <p:nvPr>
            <p:ph type="title"/>
          </p:nvPr>
        </p:nvSpPr>
        <p:spPr>
          <a:xfrm>
            <a:off x="1357290" y="285728"/>
            <a:ext cx="6758006" cy="1011222"/>
          </a:xfrm>
        </p:spPr>
        <p:style>
          <a:lnRef idx="2">
            <a:schemeClr val="accent2"/>
          </a:lnRef>
          <a:fillRef idx="1">
            <a:schemeClr val="lt1"/>
          </a:fillRef>
          <a:effectRef idx="0">
            <a:schemeClr val="accent2"/>
          </a:effectRef>
          <a:fontRef idx="minor">
            <a:schemeClr val="dk1"/>
          </a:fontRef>
        </p:style>
        <p:txBody>
          <a:bodyPr vert="horz" rtlCol="0" anchor="ctr">
            <a:normAutofit/>
            <a:scene3d>
              <a:camera prst="orthographicFront"/>
              <a:lightRig rig="soft" dir="t"/>
            </a:scene3d>
            <a:sp3d prstMaterial="softEdge">
              <a:bevelT w="25400" h="25400"/>
            </a:sp3d>
          </a:bodyPr>
          <a:lstStyle/>
          <a:p>
            <a:r>
              <a:rPr lang="es-ES" sz="32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Consideraciones para </a:t>
            </a:r>
            <a:r>
              <a:rPr lang="es-ES" sz="32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el </a:t>
            </a:r>
            <a:r>
              <a:rPr lang="es-ES" sz="32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Diseño.</a:t>
            </a:r>
          </a:p>
        </p:txBody>
      </p:sp>
      <p:sp>
        <p:nvSpPr>
          <p:cNvPr id="4" name="1 Marcador de contenido"/>
          <p:cNvSpPr txBox="1">
            <a:spLocks/>
          </p:cNvSpPr>
          <p:nvPr/>
        </p:nvSpPr>
        <p:spPr>
          <a:xfrm>
            <a:off x="4000496" y="5357826"/>
            <a:ext cx="1428760" cy="500066"/>
          </a:xfrm>
          <a:prstGeom prst="rect">
            <a:avLst/>
          </a:prstGeom>
        </p:spPr>
        <p:style>
          <a:lnRef idx="1">
            <a:schemeClr val="accent3"/>
          </a:lnRef>
          <a:fillRef idx="3">
            <a:schemeClr val="accent3"/>
          </a:fillRef>
          <a:effectRef idx="2">
            <a:schemeClr val="accent3"/>
          </a:effectRef>
          <a:fontRef idx="minor">
            <a:schemeClr val="lt1"/>
          </a:fontRef>
        </p:style>
        <p:txBody>
          <a:bodyPr vert="horz">
            <a:no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tabLst/>
              <a:defRPr/>
            </a:pPr>
            <a:r>
              <a:rPr kumimoji="0" lang="es-ES" sz="26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n=0.011</a:t>
            </a:r>
            <a:endParaRPr kumimoji="0" lang="es-ES" sz="26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transition>
    <p:circl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Marcador de contenido"/>
          <p:cNvGraphicFramePr>
            <a:graphicFrameLocks noGrp="1"/>
          </p:cNvGraphicFramePr>
          <p:nvPr>
            <p:ph idx="1"/>
          </p:nvPr>
        </p:nvGraphicFramePr>
        <p:xfrm>
          <a:off x="457200" y="214291"/>
          <a:ext cx="8229600" cy="5857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42844" y="274638"/>
            <a:ext cx="2500330" cy="5583254"/>
          </a:xfrm>
        </p:spPr>
        <p:txBody>
          <a:bodyPr>
            <a:normAutofit/>
          </a:bodyPr>
          <a:lstStyle/>
          <a:p>
            <a:r>
              <a:rPr lang="es-ES" sz="2800" u="sng" dirty="0" smtClean="0"/>
              <a:t>Ubicación:</a:t>
            </a:r>
            <a:r>
              <a:rPr lang="es-ES" sz="2800" dirty="0" smtClean="0"/>
              <a:t/>
            </a:r>
            <a:br>
              <a:rPr lang="es-ES" sz="2800" dirty="0" smtClean="0"/>
            </a:br>
            <a:r>
              <a:rPr lang="es-ES" sz="2800" dirty="0" smtClean="0"/>
              <a:t/>
            </a:r>
            <a:br>
              <a:rPr lang="es-ES" sz="2800" dirty="0" smtClean="0"/>
            </a:br>
            <a:r>
              <a:rPr lang="es-ES" sz="2000" dirty="0" smtClean="0"/>
              <a:t>Autopista General Rumiñahui, Puente 7-8.</a:t>
            </a:r>
            <a:endParaRPr lang="es-ES" sz="2800"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2745893" y="357166"/>
            <a:ext cx="6255263" cy="5975358"/>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00034" y="1357298"/>
            <a:ext cx="8229600" cy="1928826"/>
          </a:xfrm>
        </p:spPr>
        <p:txBody>
          <a:bodyPr>
            <a:normAutofit/>
          </a:bodyPr>
          <a:lstStyle/>
          <a:p>
            <a:pPr>
              <a:buFont typeface="Wingdings" pitchFamily="2" charset="2"/>
              <a:buChar char="§"/>
            </a:pPr>
            <a:r>
              <a:rPr lang="es-ES" sz="1800" dirty="0" smtClean="0"/>
              <a:t>Velocidad mínima a tubo lleno...................................	0.60 m/s.</a:t>
            </a:r>
          </a:p>
          <a:p>
            <a:pPr>
              <a:buFont typeface="Wingdings" pitchFamily="2" charset="2"/>
              <a:buChar char="§"/>
            </a:pPr>
            <a:endParaRPr lang="es-ES" sz="1800" dirty="0" smtClean="0"/>
          </a:p>
          <a:p>
            <a:pPr>
              <a:buFont typeface="Wingdings" pitchFamily="2" charset="2"/>
              <a:buChar char="§"/>
            </a:pPr>
            <a:r>
              <a:rPr lang="es-ES" sz="1800" dirty="0" smtClean="0"/>
              <a:t>Velocidad mínima de auto-limpieza, (Q sanitario).......	0.40 m/s.</a:t>
            </a:r>
          </a:p>
          <a:p>
            <a:pPr>
              <a:buFont typeface="Wingdings" pitchFamily="2" charset="2"/>
              <a:buChar char="§"/>
            </a:pPr>
            <a:endParaRPr lang="es-ES" sz="1800" dirty="0" smtClean="0"/>
          </a:p>
          <a:p>
            <a:pPr>
              <a:buFont typeface="Wingdings" pitchFamily="2" charset="2"/>
              <a:buChar char="§"/>
            </a:pPr>
            <a:r>
              <a:rPr lang="es-ES" sz="1800" dirty="0" smtClean="0"/>
              <a:t>Velocidad máxima de diseño en tubería plástica……   	7.50 m/s.</a:t>
            </a:r>
          </a:p>
          <a:p>
            <a:pPr>
              <a:buFont typeface="Wingdings" pitchFamily="2" charset="2"/>
              <a:buChar char="§"/>
            </a:pPr>
            <a:endParaRPr lang="es-ES" sz="1800" dirty="0" smtClean="0"/>
          </a:p>
          <a:p>
            <a:pPr>
              <a:buFont typeface="Wingdings" pitchFamily="2" charset="2"/>
              <a:buChar char="§"/>
            </a:pPr>
            <a:endParaRPr lang="es-ES" sz="1800" dirty="0" smtClean="0"/>
          </a:p>
          <a:p>
            <a:pPr>
              <a:buFont typeface="Wingdings" pitchFamily="2" charset="2"/>
              <a:buChar char="§"/>
            </a:pPr>
            <a:endParaRPr lang="es-ES" sz="1800" dirty="0"/>
          </a:p>
        </p:txBody>
      </p:sp>
      <p:sp>
        <p:nvSpPr>
          <p:cNvPr id="3" name="2 Título"/>
          <p:cNvSpPr>
            <a:spLocks noGrp="1"/>
          </p:cNvSpPr>
          <p:nvPr>
            <p:ph type="title"/>
          </p:nvPr>
        </p:nvSpPr>
        <p:spPr/>
        <p:txBody>
          <a:bodyPr/>
          <a:lstStyle/>
          <a:p>
            <a:r>
              <a:rPr lang="es-ES" dirty="0" smtClean="0">
                <a:solidFill>
                  <a:srgbClr val="0070C0"/>
                </a:solidFill>
              </a:rPr>
              <a:t>Velocidades.</a:t>
            </a:r>
            <a:endParaRPr lang="es-ES" dirty="0">
              <a:solidFill>
                <a:srgbClr val="0070C0"/>
              </a:solidFill>
            </a:endParaRPr>
          </a:p>
        </p:txBody>
      </p:sp>
      <p:sp>
        <p:nvSpPr>
          <p:cNvPr id="4" name="2 Título"/>
          <p:cNvSpPr txBox="1">
            <a:spLocks/>
          </p:cNvSpPr>
          <p:nvPr/>
        </p:nvSpPr>
        <p:spPr>
          <a:xfrm>
            <a:off x="500034" y="3143248"/>
            <a:ext cx="8229600" cy="1143000"/>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4100" b="1" i="0" u="none" strike="noStrike" kern="1200" cap="none" spc="0" normalizeH="0" baseline="0" noProof="0" smtClean="0">
                <a:ln>
                  <a:noFill/>
                </a:ln>
                <a:solidFill>
                  <a:srgbClr val="0070C0"/>
                </a:solidFill>
                <a:effectLst>
                  <a:outerShdw blurRad="31750" dist="25400" dir="5400000" algn="tl" rotWithShape="0">
                    <a:srgbClr val="000000">
                      <a:alpha val="25000"/>
                    </a:srgbClr>
                  </a:outerShdw>
                </a:effectLst>
                <a:uLnTx/>
                <a:uFillTx/>
                <a:latin typeface="+mj-lt"/>
                <a:ea typeface="+mj-ea"/>
                <a:cs typeface="+mj-cs"/>
              </a:rPr>
              <a:t>Diámetros</a:t>
            </a:r>
            <a:endParaRPr kumimoji="0" lang="es-ES" sz="4100" b="1" i="0" u="none" strike="noStrike" kern="1200" cap="none" spc="0" normalizeH="0" baseline="0" noProof="0" dirty="0">
              <a:ln>
                <a:noFill/>
              </a:ln>
              <a:solidFill>
                <a:srgbClr val="0070C0"/>
              </a:solidFill>
              <a:effectLst>
                <a:outerShdw blurRad="31750" dist="25400" dir="5400000" algn="tl" rotWithShape="0">
                  <a:srgbClr val="000000">
                    <a:alpha val="25000"/>
                  </a:srgbClr>
                </a:outerShdw>
              </a:effectLst>
              <a:uLnTx/>
              <a:uFillTx/>
              <a:latin typeface="+mj-lt"/>
              <a:ea typeface="+mj-ea"/>
              <a:cs typeface="+mj-cs"/>
            </a:endParaRPr>
          </a:p>
        </p:txBody>
      </p:sp>
      <p:sp>
        <p:nvSpPr>
          <p:cNvPr id="5" name="1 Marcador de contenido"/>
          <p:cNvSpPr txBox="1">
            <a:spLocks/>
          </p:cNvSpPr>
          <p:nvPr/>
        </p:nvSpPr>
        <p:spPr>
          <a:xfrm>
            <a:off x="714348" y="4357694"/>
            <a:ext cx="6686568" cy="1018977"/>
          </a:xfrm>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s-ES" sz="2400" b="0" i="0" u="none" strike="noStrike" kern="1200" cap="none" spc="0" normalizeH="0" baseline="0" noProof="0" dirty="0" smtClean="0">
                <a:ln>
                  <a:noFill/>
                </a:ln>
                <a:solidFill>
                  <a:schemeClr val="tx1"/>
                </a:solidFill>
                <a:effectLst/>
                <a:uLnTx/>
                <a:uFillTx/>
                <a:latin typeface="+mn-lt"/>
                <a:ea typeface="+mn-ea"/>
                <a:cs typeface="+mn-cs"/>
              </a:rPr>
              <a:t>Seccion circular</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s-ES" sz="2400" b="0" i="0" u="none" strike="noStrike" kern="1200" cap="none" spc="0" normalizeH="0" baseline="0" noProof="0" dirty="0" smtClean="0">
                <a:ln>
                  <a:noFill/>
                </a:ln>
                <a:solidFill>
                  <a:schemeClr val="tx1"/>
                </a:solidFill>
                <a:effectLst/>
                <a:uLnTx/>
                <a:uFillTx/>
                <a:latin typeface="+mn-lt"/>
                <a:ea typeface="+mn-ea"/>
                <a:cs typeface="+mn-cs"/>
              </a:rPr>
              <a:t>Diámetro mínimo </a:t>
            </a:r>
            <a:r>
              <a:rPr kumimoji="0" lang="es-ES" sz="2400" b="0" i="0" u="none" strike="noStrike" kern="1200" cap="none" spc="0" normalizeH="0" baseline="0" noProof="0" dirty="0" err="1" smtClean="0">
                <a:ln>
                  <a:noFill/>
                </a:ln>
                <a:solidFill>
                  <a:schemeClr val="tx1"/>
                </a:solidFill>
                <a:effectLst/>
                <a:uLnTx/>
                <a:uFillTx/>
                <a:latin typeface="+mn-lt"/>
                <a:ea typeface="+mn-ea"/>
                <a:cs typeface="+mn-cs"/>
              </a:rPr>
              <a:t>S.A.C</a:t>
            </a:r>
            <a:r>
              <a:rPr kumimoji="0" lang="es-E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s-ES" sz="2800" b="1" i="0" u="none" strike="noStrike" kern="1200" cap="none" spc="0" normalizeH="0" baseline="0" noProof="0" dirty="0" smtClean="0">
                <a:ln>
                  <a:noFill/>
                </a:ln>
                <a:solidFill>
                  <a:schemeClr val="tx1"/>
                </a:solidFill>
                <a:effectLst/>
                <a:uLnTx/>
                <a:uFillTx/>
                <a:latin typeface="+mn-lt"/>
                <a:ea typeface="+mn-ea"/>
                <a:cs typeface="+mn-cs"/>
              </a:rPr>
              <a:t>300 mm</a:t>
            </a:r>
            <a:endParaRPr kumimoji="0" lang="es-ES" sz="28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circl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57224" y="2928934"/>
            <a:ext cx="7586658" cy="1357322"/>
          </a:xfrm>
        </p:spPr>
        <p:txBody>
          <a:bodyPr/>
          <a:lstStyle/>
          <a:p>
            <a:pPr algn="ctr">
              <a:buNone/>
            </a:pPr>
            <a:r>
              <a:rPr lang="es-ES" dirty="0" smtClean="0">
                <a:hlinkClick r:id="rId2" action="ppaction://hlinkfile"/>
              </a:rPr>
              <a:t>CALCULO </a:t>
            </a:r>
            <a:r>
              <a:rPr lang="es-ES" dirty="0" err="1" smtClean="0">
                <a:hlinkClick r:id="rId2" action="ppaction://hlinkfile"/>
              </a:rPr>
              <a:t>HIDRAULICO</a:t>
            </a:r>
            <a:r>
              <a:rPr lang="es-ES" dirty="0" smtClean="0">
                <a:hlinkClick r:id="rId2" action="ppaction://hlinkfile"/>
              </a:rPr>
              <a:t> HOSPITALARIA - REDISEÑO - SILVA1.xlsx</a:t>
            </a:r>
            <a:endParaRPr lang="es-ES" dirty="0" smtClean="0"/>
          </a:p>
        </p:txBody>
      </p:sp>
      <p:sp>
        <p:nvSpPr>
          <p:cNvPr id="3" name="2 Título"/>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vert="horz" rtlCol="0" anchor="ctr">
            <a:normAutofit/>
            <a:scene3d>
              <a:camera prst="orthographicFront"/>
              <a:lightRig rig="soft" dir="t"/>
            </a:scene3d>
            <a:sp3d prstMaterial="softEdge">
              <a:bevelT w="25400" h="25400"/>
            </a:sp3d>
          </a:bodyPr>
          <a:lstStyle/>
          <a:p>
            <a:r>
              <a:rPr lang="es-ES" sz="32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DISEÑO DE LA RED</a:t>
            </a:r>
          </a:p>
        </p:txBody>
      </p:sp>
    </p:spTree>
  </p:cSld>
  <p:clrMapOvr>
    <a:masterClrMapping/>
  </p:clrMapOvr>
  <p:transition>
    <p:circl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71472" y="500042"/>
            <a:ext cx="8229600" cy="1143000"/>
          </a:xfrm>
        </p:spPr>
        <p:style>
          <a:lnRef idx="2">
            <a:schemeClr val="accent2"/>
          </a:lnRef>
          <a:fillRef idx="1">
            <a:schemeClr val="lt1"/>
          </a:fillRef>
          <a:effectRef idx="0">
            <a:schemeClr val="accent2"/>
          </a:effectRef>
          <a:fontRef idx="minor">
            <a:schemeClr val="dk1"/>
          </a:fontRef>
        </p:style>
        <p:txBody>
          <a:bodyPr vert="horz" rtlCol="0" anchor="ctr">
            <a:normAutofit/>
            <a:scene3d>
              <a:camera prst="orthographicFront"/>
              <a:lightRig rig="soft" dir="t"/>
            </a:scene3d>
            <a:sp3d prstMaterial="softEdge">
              <a:bevelT w="25400" h="25400"/>
            </a:sp3d>
          </a:bodyPr>
          <a:lstStyle/>
          <a:p>
            <a:pPr algn="ctr"/>
            <a:r>
              <a:rPr lang="es-ES" sz="28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EVALUACIÓN DE IMPACTOS AMBIENTALES </a:t>
            </a:r>
          </a:p>
        </p:txBody>
      </p:sp>
      <p:graphicFrame>
        <p:nvGraphicFramePr>
          <p:cNvPr id="8" name="7 Diagrama"/>
          <p:cNvGraphicFramePr/>
          <p:nvPr/>
        </p:nvGraphicFramePr>
        <p:xfrm>
          <a:off x="714348" y="1857364"/>
          <a:ext cx="7929618" cy="45005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ircl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57158" y="0"/>
            <a:ext cx="8229600" cy="1143000"/>
          </a:xfrm>
        </p:spPr>
        <p:txBody>
          <a:bodyPr>
            <a:normAutofit/>
          </a:bodyPr>
          <a:lstStyle/>
          <a:p>
            <a:r>
              <a:rPr lang="es-ES" sz="2800" dirty="0" smtClean="0">
                <a:solidFill>
                  <a:srgbClr val="0070C0"/>
                </a:solidFill>
              </a:rPr>
              <a:t>Factores Ambientales.</a:t>
            </a:r>
            <a:r>
              <a:rPr lang="es-ES" sz="2800" dirty="0" smtClean="0"/>
              <a:t/>
            </a:r>
            <a:br>
              <a:rPr lang="es-ES" sz="2800" dirty="0" smtClean="0"/>
            </a:br>
            <a:r>
              <a:rPr lang="es-ES" sz="2800" dirty="0" smtClean="0"/>
              <a:t>			Fase de Construcción</a:t>
            </a:r>
            <a:endParaRPr lang="es-ES" sz="2800" dirty="0"/>
          </a:p>
        </p:txBody>
      </p:sp>
      <p:graphicFrame>
        <p:nvGraphicFramePr>
          <p:cNvPr id="6" name="5 Marcador de contenido"/>
          <p:cNvGraphicFramePr>
            <a:graphicFrameLocks noGrp="1"/>
          </p:cNvGraphicFramePr>
          <p:nvPr>
            <p:ph idx="1"/>
          </p:nvPr>
        </p:nvGraphicFramePr>
        <p:xfrm>
          <a:off x="1357292" y="928670"/>
          <a:ext cx="7215235" cy="5998206"/>
        </p:xfrm>
        <a:graphic>
          <a:graphicData uri="http://schemas.openxmlformats.org/drawingml/2006/table">
            <a:tbl>
              <a:tblPr>
                <a:tableStyleId>{616DA210-FB5B-4158-B5E0-FEB733F419BA}</a:tableStyleId>
              </a:tblPr>
              <a:tblGrid>
                <a:gridCol w="2142733"/>
                <a:gridCol w="2142733"/>
                <a:gridCol w="2929769"/>
              </a:tblGrid>
              <a:tr h="164051">
                <a:tc>
                  <a:txBody>
                    <a:bodyPr/>
                    <a:lstStyle/>
                    <a:p>
                      <a:pPr algn="ctr">
                        <a:lnSpc>
                          <a:spcPct val="115000"/>
                        </a:lnSpc>
                        <a:spcAft>
                          <a:spcPts val="0"/>
                        </a:spcAft>
                      </a:pPr>
                      <a:r>
                        <a:rPr lang="es-ES" sz="2000" dirty="0"/>
                        <a:t>N°</a:t>
                      </a:r>
                      <a:endParaRPr lang="es-ES" sz="2000" dirty="0">
                        <a:solidFill>
                          <a:srgbClr val="002060"/>
                        </a:solidFill>
                        <a:latin typeface="Calibri"/>
                        <a:ea typeface="Calibri"/>
                        <a:cs typeface="Times New Roman"/>
                      </a:endParaRPr>
                    </a:p>
                  </a:txBody>
                  <a:tcPr marL="52273" marR="52273" marT="0" marB="0" anchor="ctr"/>
                </a:tc>
                <a:tc>
                  <a:txBody>
                    <a:bodyPr/>
                    <a:lstStyle/>
                    <a:p>
                      <a:pPr marL="0" algn="ctr" rtl="0" eaLnBrk="1" latinLnBrk="0" hangingPunct="1">
                        <a:lnSpc>
                          <a:spcPct val="115000"/>
                        </a:lnSpc>
                        <a:spcAft>
                          <a:spcPts val="0"/>
                        </a:spcAft>
                      </a:pPr>
                      <a:r>
                        <a:rPr kumimoji="0" lang="es-ES" sz="2000" kern="1200" dirty="0"/>
                        <a:t>Acción</a:t>
                      </a:r>
                      <a:endParaRPr kumimoji="0" lang="es-ES" sz="2000" b="1" kern="1200" dirty="0">
                        <a:solidFill>
                          <a:srgbClr val="002060"/>
                        </a:solidFill>
                        <a:latin typeface="Arial"/>
                        <a:ea typeface="Calibri"/>
                        <a:cs typeface="Times New Roman"/>
                      </a:endParaRPr>
                    </a:p>
                  </a:txBody>
                  <a:tcPr marL="52273" marR="52273" marT="0" marB="0"/>
                </a:tc>
                <a:tc>
                  <a:txBody>
                    <a:bodyPr/>
                    <a:lstStyle/>
                    <a:p>
                      <a:pPr marL="0" algn="ctr" rtl="0" eaLnBrk="1" latinLnBrk="0" hangingPunct="1">
                        <a:lnSpc>
                          <a:spcPct val="115000"/>
                        </a:lnSpc>
                        <a:spcAft>
                          <a:spcPts val="0"/>
                        </a:spcAft>
                      </a:pPr>
                      <a:r>
                        <a:rPr kumimoji="0" lang="es-ES" sz="2000" kern="1200" dirty="0"/>
                        <a:t>Definición</a:t>
                      </a:r>
                      <a:endParaRPr kumimoji="0" lang="es-ES" sz="2000" b="1" kern="1200" dirty="0">
                        <a:solidFill>
                          <a:srgbClr val="002060"/>
                        </a:solidFill>
                        <a:latin typeface="Arial"/>
                        <a:ea typeface="Calibri"/>
                        <a:cs typeface="Times New Roman"/>
                      </a:endParaRPr>
                    </a:p>
                  </a:txBody>
                  <a:tcPr marL="52273" marR="52273" marT="0" marB="0"/>
                </a:tc>
              </a:tr>
              <a:tr h="492152">
                <a:tc>
                  <a:txBody>
                    <a:bodyPr/>
                    <a:lstStyle/>
                    <a:p>
                      <a:pPr algn="ctr">
                        <a:lnSpc>
                          <a:spcPct val="115000"/>
                        </a:lnSpc>
                        <a:spcAft>
                          <a:spcPts val="0"/>
                        </a:spcAft>
                      </a:pPr>
                      <a:r>
                        <a:rPr lang="es-ES" sz="1800" dirty="0"/>
                        <a:t>1</a:t>
                      </a:r>
                      <a:endParaRPr lang="es-ES" sz="1800" dirty="0">
                        <a:solidFill>
                          <a:srgbClr val="002060"/>
                        </a:solidFill>
                        <a:latin typeface="Calibri"/>
                        <a:ea typeface="Calibri"/>
                        <a:cs typeface="Times New Roman"/>
                      </a:endParaRPr>
                    </a:p>
                  </a:txBody>
                  <a:tcPr marL="52273" marR="52273" marT="0" marB="0" anchor="ctr"/>
                </a:tc>
                <a:tc>
                  <a:txBody>
                    <a:bodyPr/>
                    <a:lstStyle/>
                    <a:p>
                      <a:pPr>
                        <a:lnSpc>
                          <a:spcPct val="115000"/>
                        </a:lnSpc>
                        <a:spcAft>
                          <a:spcPts val="0"/>
                        </a:spcAft>
                      </a:pPr>
                      <a:r>
                        <a:rPr lang="es-ES" sz="1000"/>
                        <a:t>Instalación de campamentos</a:t>
                      </a:r>
                      <a:endParaRPr lang="es-ES" sz="1000">
                        <a:latin typeface="Calibri"/>
                        <a:ea typeface="Calibri"/>
                        <a:cs typeface="Times New Roman"/>
                      </a:endParaRPr>
                    </a:p>
                  </a:txBody>
                  <a:tcPr marL="52273" marR="52273" marT="0" marB="0" anchor="ctr"/>
                </a:tc>
                <a:tc>
                  <a:txBody>
                    <a:bodyPr/>
                    <a:lstStyle/>
                    <a:p>
                      <a:pPr algn="just">
                        <a:lnSpc>
                          <a:spcPct val="115000"/>
                        </a:lnSpc>
                        <a:spcAft>
                          <a:spcPts val="0"/>
                        </a:spcAft>
                      </a:pPr>
                      <a:r>
                        <a:rPr lang="es-ES" sz="1000" dirty="0"/>
                        <a:t>Construcción de campamentos para el alojamiento de personal, maquinarias y equipos bodegas entre otros.</a:t>
                      </a:r>
                      <a:endParaRPr lang="es-ES" sz="1000" dirty="0">
                        <a:latin typeface="Calibri"/>
                        <a:ea typeface="Calibri"/>
                        <a:cs typeface="Times New Roman"/>
                      </a:endParaRPr>
                    </a:p>
                  </a:txBody>
                  <a:tcPr marL="52273" marR="52273" marT="0" marB="0"/>
                </a:tc>
              </a:tr>
              <a:tr h="656202">
                <a:tc>
                  <a:txBody>
                    <a:bodyPr/>
                    <a:lstStyle/>
                    <a:p>
                      <a:pPr algn="ctr">
                        <a:lnSpc>
                          <a:spcPct val="115000"/>
                        </a:lnSpc>
                        <a:spcAft>
                          <a:spcPts val="0"/>
                        </a:spcAft>
                      </a:pPr>
                      <a:r>
                        <a:rPr lang="es-ES" sz="1800" dirty="0"/>
                        <a:t>2</a:t>
                      </a:r>
                      <a:endParaRPr lang="es-ES" sz="1800" dirty="0">
                        <a:solidFill>
                          <a:srgbClr val="002060"/>
                        </a:solidFill>
                        <a:latin typeface="Calibri"/>
                        <a:ea typeface="Calibri"/>
                        <a:cs typeface="Times New Roman"/>
                      </a:endParaRPr>
                    </a:p>
                  </a:txBody>
                  <a:tcPr marL="52273" marR="52273" marT="0" marB="0" anchor="ctr"/>
                </a:tc>
                <a:tc>
                  <a:txBody>
                    <a:bodyPr/>
                    <a:lstStyle/>
                    <a:p>
                      <a:pPr>
                        <a:lnSpc>
                          <a:spcPct val="115000"/>
                        </a:lnSpc>
                        <a:spcAft>
                          <a:spcPts val="0"/>
                        </a:spcAft>
                      </a:pPr>
                      <a:r>
                        <a:rPr lang="es-ES" sz="1000"/>
                        <a:t>Operación del campamento</a:t>
                      </a:r>
                      <a:endParaRPr lang="es-ES" sz="1000">
                        <a:latin typeface="Calibri"/>
                        <a:ea typeface="Calibri"/>
                        <a:cs typeface="Times New Roman"/>
                      </a:endParaRPr>
                    </a:p>
                  </a:txBody>
                  <a:tcPr marL="52273" marR="52273" marT="0" marB="0" anchor="ctr"/>
                </a:tc>
                <a:tc>
                  <a:txBody>
                    <a:bodyPr/>
                    <a:lstStyle/>
                    <a:p>
                      <a:pPr algn="just">
                        <a:lnSpc>
                          <a:spcPct val="115000"/>
                        </a:lnSpc>
                        <a:spcAft>
                          <a:spcPts val="0"/>
                        </a:spcAft>
                      </a:pPr>
                      <a:r>
                        <a:rPr lang="es-ES" sz="1000" dirty="0"/>
                        <a:t>Generación de residuos sólidos producto de las labores a desarrollarse al interior de los campamentos y en la obra. Descargas de aguas residuales.</a:t>
                      </a:r>
                      <a:endParaRPr lang="es-ES" sz="1000" dirty="0">
                        <a:latin typeface="Calibri"/>
                        <a:ea typeface="Calibri"/>
                        <a:cs typeface="Times New Roman"/>
                      </a:endParaRPr>
                    </a:p>
                  </a:txBody>
                  <a:tcPr marL="52273" marR="52273" marT="0" marB="0"/>
                </a:tc>
              </a:tr>
              <a:tr h="1968606">
                <a:tc>
                  <a:txBody>
                    <a:bodyPr/>
                    <a:lstStyle/>
                    <a:p>
                      <a:pPr algn="ctr">
                        <a:lnSpc>
                          <a:spcPct val="115000"/>
                        </a:lnSpc>
                        <a:spcAft>
                          <a:spcPts val="0"/>
                        </a:spcAft>
                      </a:pPr>
                      <a:r>
                        <a:rPr lang="es-ES" sz="1800" dirty="0"/>
                        <a:t>3</a:t>
                      </a:r>
                      <a:endParaRPr lang="es-ES" sz="1800" dirty="0">
                        <a:solidFill>
                          <a:srgbClr val="002060"/>
                        </a:solidFill>
                        <a:latin typeface="Calibri"/>
                        <a:ea typeface="Calibri"/>
                        <a:cs typeface="Times New Roman"/>
                      </a:endParaRPr>
                    </a:p>
                  </a:txBody>
                  <a:tcPr marL="52273" marR="52273" marT="0" marB="0" anchor="ctr"/>
                </a:tc>
                <a:tc>
                  <a:txBody>
                    <a:bodyPr/>
                    <a:lstStyle/>
                    <a:p>
                      <a:pPr>
                        <a:lnSpc>
                          <a:spcPct val="115000"/>
                        </a:lnSpc>
                        <a:spcAft>
                          <a:spcPts val="0"/>
                        </a:spcAft>
                      </a:pPr>
                      <a:r>
                        <a:rPr lang="es-ES" sz="1000"/>
                        <a:t>Limpieza y desbroce</a:t>
                      </a:r>
                      <a:endParaRPr lang="es-ES" sz="1000">
                        <a:latin typeface="Calibri"/>
                        <a:ea typeface="Calibri"/>
                        <a:cs typeface="Times New Roman"/>
                      </a:endParaRPr>
                    </a:p>
                  </a:txBody>
                  <a:tcPr marL="52273" marR="52273" marT="0" marB="0" anchor="ctr"/>
                </a:tc>
                <a:tc>
                  <a:txBody>
                    <a:bodyPr/>
                    <a:lstStyle/>
                    <a:p>
                      <a:pPr algn="just">
                        <a:lnSpc>
                          <a:spcPct val="115000"/>
                        </a:lnSpc>
                        <a:spcAft>
                          <a:spcPts val="0"/>
                        </a:spcAft>
                      </a:pPr>
                      <a:r>
                        <a:rPr lang="es-ES" sz="1000" dirty="0"/>
                        <a:t>Las operaciones de limpieza y desbroce tienen como objeto permitir la construcción de la infraestructura básica del Proyecto, estas operaciones deberán dejar el terreno libre de obstáculos, maleza, árboles, arbustos, tocones, raíces y cualquier material indeseable, de modo que dichas zonas queden aptas.</a:t>
                      </a:r>
                    </a:p>
                    <a:p>
                      <a:pPr algn="just">
                        <a:lnSpc>
                          <a:spcPct val="115000"/>
                        </a:lnSpc>
                        <a:spcAft>
                          <a:spcPts val="0"/>
                        </a:spcAft>
                      </a:pPr>
                      <a:r>
                        <a:rPr lang="es-ES" sz="1000" dirty="0"/>
                        <a:t>El desbroce consiste en efectuar las actividades siguientes: cortar, desenraizar cualquier vegetación comprendida dentro del área de construcción.</a:t>
                      </a:r>
                      <a:endParaRPr lang="es-ES" sz="1000" dirty="0">
                        <a:latin typeface="Calibri"/>
                        <a:ea typeface="Calibri"/>
                        <a:cs typeface="Times New Roman"/>
                      </a:endParaRPr>
                    </a:p>
                  </a:txBody>
                  <a:tcPr marL="52273" marR="52273" marT="0" marB="0"/>
                </a:tc>
              </a:tr>
              <a:tr h="554988">
                <a:tc rowSpan="5">
                  <a:txBody>
                    <a:bodyPr/>
                    <a:lstStyle/>
                    <a:p>
                      <a:pPr algn="ctr">
                        <a:lnSpc>
                          <a:spcPct val="115000"/>
                        </a:lnSpc>
                        <a:spcAft>
                          <a:spcPts val="0"/>
                        </a:spcAft>
                      </a:pPr>
                      <a:r>
                        <a:rPr lang="es-ES" sz="1800" dirty="0"/>
                        <a:t>4</a:t>
                      </a:r>
                      <a:endParaRPr lang="es-ES" sz="1800" dirty="0">
                        <a:solidFill>
                          <a:srgbClr val="002060"/>
                        </a:solidFill>
                        <a:latin typeface="Calibri"/>
                        <a:ea typeface="Calibri"/>
                        <a:cs typeface="Times New Roman"/>
                      </a:endParaRPr>
                    </a:p>
                  </a:txBody>
                  <a:tcPr marL="52273" marR="52273" marT="0" marB="0" anchor="ctr"/>
                </a:tc>
                <a:tc>
                  <a:txBody>
                    <a:bodyPr/>
                    <a:lstStyle/>
                    <a:p>
                      <a:pPr>
                        <a:lnSpc>
                          <a:spcPct val="115000"/>
                        </a:lnSpc>
                        <a:spcAft>
                          <a:spcPts val="0"/>
                        </a:spcAft>
                      </a:pPr>
                      <a:r>
                        <a:rPr lang="es-ES" sz="1000"/>
                        <a:t>Movimiento de Tierras </a:t>
                      </a:r>
                    </a:p>
                    <a:p>
                      <a:pPr marL="342900" lvl="0" indent="-342900">
                        <a:lnSpc>
                          <a:spcPct val="115000"/>
                        </a:lnSpc>
                        <a:spcAft>
                          <a:spcPts val="1000"/>
                        </a:spcAft>
                        <a:buFont typeface="Arial"/>
                        <a:buChar char="-"/>
                      </a:pPr>
                      <a:r>
                        <a:rPr lang="es-ES" sz="1000"/>
                        <a:t>Operación de maquinaria pesada</a:t>
                      </a:r>
                      <a:endParaRPr lang="es-ES" sz="1000">
                        <a:latin typeface="Calibri"/>
                        <a:ea typeface="Calibri"/>
                        <a:cs typeface="Times New Roman"/>
                      </a:endParaRPr>
                    </a:p>
                  </a:txBody>
                  <a:tcPr marL="52273" marR="52273" marT="0" marB="0" anchor="ctr"/>
                </a:tc>
                <a:tc rowSpan="5">
                  <a:txBody>
                    <a:bodyPr/>
                    <a:lstStyle/>
                    <a:p>
                      <a:pPr algn="just">
                        <a:lnSpc>
                          <a:spcPct val="115000"/>
                        </a:lnSpc>
                        <a:spcAft>
                          <a:spcPts val="0"/>
                        </a:spcAft>
                      </a:pPr>
                      <a:r>
                        <a:rPr lang="es-ES" sz="1000" dirty="0"/>
                        <a:t>Las actividades comprendidas dentro de la fase de movimiento de tierras tienen por objeto preparar y estabilizar el terreno donde se procederá con las actividades de logística, así como el lugar donde se instalara temporalmente la infraestructura de logística.</a:t>
                      </a:r>
                      <a:endParaRPr lang="es-ES" sz="1000" dirty="0">
                        <a:latin typeface="Calibri"/>
                        <a:ea typeface="Calibri"/>
                        <a:cs typeface="Times New Roman"/>
                      </a:endParaRPr>
                    </a:p>
                  </a:txBody>
                  <a:tcPr marL="52273" marR="52273" marT="0" marB="0" anchor="ctr"/>
                </a:tc>
              </a:tr>
              <a:tr h="164051">
                <a:tc vMerge="1">
                  <a:txBody>
                    <a:bodyPr/>
                    <a:lstStyle/>
                    <a:p>
                      <a:endParaRPr lang="es-ES"/>
                    </a:p>
                  </a:txBody>
                  <a:tcPr/>
                </a:tc>
                <a:tc>
                  <a:txBody>
                    <a:bodyPr/>
                    <a:lstStyle/>
                    <a:p>
                      <a:pPr marL="342900" lvl="0" indent="-342900">
                        <a:lnSpc>
                          <a:spcPct val="115000"/>
                        </a:lnSpc>
                        <a:spcAft>
                          <a:spcPts val="0"/>
                        </a:spcAft>
                        <a:buFont typeface="Arial"/>
                        <a:buChar char="-"/>
                      </a:pPr>
                      <a:r>
                        <a:rPr lang="es-ES" sz="1000"/>
                        <a:t>Excavación y corte</a:t>
                      </a:r>
                      <a:endParaRPr lang="es-ES" sz="1000">
                        <a:latin typeface="Calibri"/>
                        <a:ea typeface="Calibri"/>
                        <a:cs typeface="Times New Roman"/>
                      </a:endParaRPr>
                    </a:p>
                  </a:txBody>
                  <a:tcPr marL="52273" marR="52273" marT="0" marB="0" anchor="ctr"/>
                </a:tc>
                <a:tc vMerge="1">
                  <a:txBody>
                    <a:bodyPr/>
                    <a:lstStyle/>
                    <a:p>
                      <a:endParaRPr lang="es-ES"/>
                    </a:p>
                  </a:txBody>
                  <a:tcPr/>
                </a:tc>
              </a:tr>
              <a:tr h="328101">
                <a:tc vMerge="1">
                  <a:txBody>
                    <a:bodyPr/>
                    <a:lstStyle/>
                    <a:p>
                      <a:endParaRPr lang="es-ES"/>
                    </a:p>
                  </a:txBody>
                  <a:tcPr/>
                </a:tc>
                <a:tc>
                  <a:txBody>
                    <a:bodyPr/>
                    <a:lstStyle/>
                    <a:p>
                      <a:pPr marL="342900" lvl="0" indent="-342900">
                        <a:lnSpc>
                          <a:spcPct val="115000"/>
                        </a:lnSpc>
                        <a:spcAft>
                          <a:spcPts val="0"/>
                        </a:spcAft>
                        <a:buFont typeface="Arial"/>
                        <a:buChar char="-"/>
                      </a:pPr>
                      <a:r>
                        <a:rPr lang="es-ES" sz="1000"/>
                        <a:t>Desalojo y transporte de escombros</a:t>
                      </a:r>
                      <a:endParaRPr lang="es-ES" sz="1000">
                        <a:latin typeface="Calibri"/>
                        <a:ea typeface="Calibri"/>
                        <a:cs typeface="Times New Roman"/>
                      </a:endParaRPr>
                    </a:p>
                  </a:txBody>
                  <a:tcPr marL="52273" marR="52273" marT="0" marB="0" anchor="ctr"/>
                </a:tc>
                <a:tc vMerge="1">
                  <a:txBody>
                    <a:bodyPr/>
                    <a:lstStyle/>
                    <a:p>
                      <a:endParaRPr lang="es-ES"/>
                    </a:p>
                  </a:txBody>
                  <a:tcPr/>
                </a:tc>
              </a:tr>
              <a:tr h="328101">
                <a:tc vMerge="1">
                  <a:txBody>
                    <a:bodyPr/>
                    <a:lstStyle/>
                    <a:p>
                      <a:endParaRPr lang="es-ES"/>
                    </a:p>
                  </a:txBody>
                  <a:tcPr/>
                </a:tc>
                <a:tc>
                  <a:txBody>
                    <a:bodyPr/>
                    <a:lstStyle/>
                    <a:p>
                      <a:pPr marL="342900" lvl="0" indent="-342900">
                        <a:lnSpc>
                          <a:spcPct val="115000"/>
                        </a:lnSpc>
                        <a:spcAft>
                          <a:spcPts val="0"/>
                        </a:spcAft>
                        <a:buFont typeface="Arial"/>
                        <a:buChar char="-"/>
                      </a:pPr>
                      <a:r>
                        <a:rPr lang="es-ES" sz="1000"/>
                        <a:t>Rasanteo de zanja a mano</a:t>
                      </a:r>
                      <a:endParaRPr lang="es-ES" sz="1000">
                        <a:latin typeface="Calibri"/>
                        <a:ea typeface="Calibri"/>
                        <a:cs typeface="Times New Roman"/>
                      </a:endParaRPr>
                    </a:p>
                  </a:txBody>
                  <a:tcPr marL="52273" marR="52273" marT="0" marB="0" anchor="ctr"/>
                </a:tc>
                <a:tc vMerge="1">
                  <a:txBody>
                    <a:bodyPr/>
                    <a:lstStyle/>
                    <a:p>
                      <a:endParaRPr lang="es-ES"/>
                    </a:p>
                  </a:txBody>
                  <a:tcPr/>
                </a:tc>
              </a:tr>
              <a:tr h="207837">
                <a:tc vMerge="1">
                  <a:txBody>
                    <a:bodyPr/>
                    <a:lstStyle/>
                    <a:p>
                      <a:endParaRPr lang="es-ES"/>
                    </a:p>
                  </a:txBody>
                  <a:tcPr/>
                </a:tc>
                <a:tc>
                  <a:txBody>
                    <a:bodyPr/>
                    <a:lstStyle/>
                    <a:p>
                      <a:pPr marL="342900" lvl="0" indent="-342900">
                        <a:lnSpc>
                          <a:spcPct val="115000"/>
                        </a:lnSpc>
                        <a:spcAft>
                          <a:spcPts val="0"/>
                        </a:spcAft>
                        <a:buFont typeface="Arial"/>
                        <a:buChar char="-"/>
                      </a:pPr>
                      <a:r>
                        <a:rPr lang="es-ES" sz="1000"/>
                        <a:t>Relleno y compactación</a:t>
                      </a:r>
                      <a:endParaRPr lang="es-ES" sz="1000">
                        <a:latin typeface="Calibri"/>
                        <a:ea typeface="Calibri"/>
                        <a:cs typeface="Times New Roman"/>
                      </a:endParaRPr>
                    </a:p>
                  </a:txBody>
                  <a:tcPr marL="52273" marR="52273" marT="0" marB="0" anchor="ctr"/>
                </a:tc>
                <a:tc vMerge="1">
                  <a:txBody>
                    <a:bodyPr/>
                    <a:lstStyle/>
                    <a:p>
                      <a:endParaRPr lang="es-ES"/>
                    </a:p>
                  </a:txBody>
                  <a:tcPr/>
                </a:tc>
              </a:tr>
              <a:tr h="656202">
                <a:tc>
                  <a:txBody>
                    <a:bodyPr/>
                    <a:lstStyle/>
                    <a:p>
                      <a:pPr algn="ctr">
                        <a:lnSpc>
                          <a:spcPct val="115000"/>
                        </a:lnSpc>
                        <a:spcAft>
                          <a:spcPts val="0"/>
                        </a:spcAft>
                      </a:pPr>
                      <a:r>
                        <a:rPr lang="es-ES" sz="1800" dirty="0"/>
                        <a:t>5</a:t>
                      </a:r>
                      <a:endParaRPr lang="es-ES" sz="1800" dirty="0">
                        <a:solidFill>
                          <a:srgbClr val="002060"/>
                        </a:solidFill>
                        <a:latin typeface="Calibri"/>
                        <a:ea typeface="Calibri"/>
                        <a:cs typeface="Times New Roman"/>
                      </a:endParaRPr>
                    </a:p>
                  </a:txBody>
                  <a:tcPr marL="52273" marR="52273" marT="0" marB="0" anchor="ctr"/>
                </a:tc>
                <a:tc>
                  <a:txBody>
                    <a:bodyPr/>
                    <a:lstStyle/>
                    <a:p>
                      <a:pPr>
                        <a:lnSpc>
                          <a:spcPct val="115000"/>
                        </a:lnSpc>
                        <a:spcAft>
                          <a:spcPts val="0"/>
                        </a:spcAft>
                      </a:pPr>
                      <a:r>
                        <a:rPr lang="es-ES" sz="1000" dirty="0"/>
                        <a:t>Transporte de materiales</a:t>
                      </a:r>
                      <a:endParaRPr lang="es-ES" sz="1000" dirty="0">
                        <a:latin typeface="Calibri"/>
                        <a:ea typeface="Calibri"/>
                        <a:cs typeface="Times New Roman"/>
                      </a:endParaRPr>
                    </a:p>
                  </a:txBody>
                  <a:tcPr marL="52273" marR="52273" marT="0" marB="0" anchor="ctr"/>
                </a:tc>
                <a:tc>
                  <a:txBody>
                    <a:bodyPr/>
                    <a:lstStyle/>
                    <a:p>
                      <a:pPr algn="just">
                        <a:lnSpc>
                          <a:spcPct val="115000"/>
                        </a:lnSpc>
                        <a:spcAft>
                          <a:spcPts val="0"/>
                        </a:spcAft>
                      </a:pPr>
                      <a:r>
                        <a:rPr lang="es-ES" sz="1000" dirty="0"/>
                        <a:t>El transporte de materiales se lo realizará con maquinaria pesada, hacia los lugares predeterminados, de acuerdo a la programación.</a:t>
                      </a:r>
                      <a:endParaRPr lang="es-ES" sz="1000" dirty="0">
                        <a:latin typeface="Calibri"/>
                        <a:ea typeface="Calibri"/>
                        <a:cs typeface="Times New Roman"/>
                      </a:endParaRPr>
                    </a:p>
                  </a:txBody>
                  <a:tcPr marL="52273" marR="52273" marT="0" marB="0"/>
                </a:tc>
              </a:tr>
            </a:tbl>
          </a:graphicData>
        </a:graphic>
      </p:graphicFrame>
    </p:spTree>
  </p:cSld>
  <p:clrMapOvr>
    <a:masterClrMapping/>
  </p:clrMapOvr>
  <p:transition>
    <p:circl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1285852" y="1500174"/>
          <a:ext cx="7000925" cy="4572033"/>
        </p:xfrm>
        <a:graphic>
          <a:graphicData uri="http://schemas.openxmlformats.org/drawingml/2006/table">
            <a:tbl>
              <a:tblPr>
                <a:tableStyleId>{616DA210-FB5B-4158-B5E0-FEB733F419BA}</a:tableStyleId>
              </a:tblPr>
              <a:tblGrid>
                <a:gridCol w="950348"/>
                <a:gridCol w="2555893"/>
                <a:gridCol w="3494684"/>
              </a:tblGrid>
              <a:tr h="1834829">
                <a:tc>
                  <a:txBody>
                    <a:bodyPr/>
                    <a:lstStyle/>
                    <a:p>
                      <a:pPr algn="ctr">
                        <a:lnSpc>
                          <a:spcPct val="115000"/>
                        </a:lnSpc>
                        <a:spcAft>
                          <a:spcPts val="0"/>
                        </a:spcAft>
                      </a:pPr>
                      <a:r>
                        <a:rPr lang="es-ES" sz="1400" dirty="0"/>
                        <a:t>6</a:t>
                      </a:r>
                      <a:endParaRPr lang="es-ES" sz="1800" dirty="0">
                        <a:solidFill>
                          <a:srgbClr val="0070C0"/>
                        </a:solidFill>
                        <a:latin typeface="Calibri"/>
                        <a:ea typeface="Calibri"/>
                        <a:cs typeface="Times New Roman"/>
                      </a:endParaRPr>
                    </a:p>
                  </a:txBody>
                  <a:tcPr marL="68580" marR="68580" marT="0" marB="0" anchor="ctr"/>
                </a:tc>
                <a:tc>
                  <a:txBody>
                    <a:bodyPr/>
                    <a:lstStyle/>
                    <a:p>
                      <a:pPr>
                        <a:lnSpc>
                          <a:spcPct val="115000"/>
                        </a:lnSpc>
                        <a:spcAft>
                          <a:spcPts val="0"/>
                        </a:spcAft>
                      </a:pPr>
                      <a:r>
                        <a:rPr lang="es-ES" sz="1200"/>
                        <a:t>Acopio temporal de materiales</a:t>
                      </a:r>
                      <a:endParaRPr lang="es-ES" sz="1600">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200" dirty="0"/>
                        <a:t>Consiste en la selección de los lugares donde se depositan provisionalmente materiales diversos: áridos, cemento, tierras vegetales, entre otros, para su posterior uso y/o desalojo en el proyecto.</a:t>
                      </a:r>
                      <a:endParaRPr lang="es-ES" sz="1600" dirty="0">
                        <a:latin typeface="Calibri"/>
                        <a:ea typeface="Calibri"/>
                        <a:cs typeface="Times New Roman"/>
                      </a:endParaRPr>
                    </a:p>
                  </a:txBody>
                  <a:tcPr marL="68580" marR="68580" marT="0" marB="0"/>
                </a:tc>
              </a:tr>
              <a:tr h="1219877">
                <a:tc>
                  <a:txBody>
                    <a:bodyPr/>
                    <a:lstStyle/>
                    <a:p>
                      <a:pPr algn="ctr">
                        <a:lnSpc>
                          <a:spcPct val="115000"/>
                        </a:lnSpc>
                        <a:spcAft>
                          <a:spcPts val="0"/>
                        </a:spcAft>
                      </a:pPr>
                      <a:r>
                        <a:rPr lang="es-ES" sz="1400" dirty="0"/>
                        <a:t>7</a:t>
                      </a:r>
                      <a:endParaRPr lang="es-ES" sz="1800" dirty="0">
                        <a:solidFill>
                          <a:srgbClr val="0070C0"/>
                        </a:solidFill>
                        <a:latin typeface="Calibri"/>
                        <a:ea typeface="Calibri"/>
                        <a:cs typeface="Times New Roman"/>
                      </a:endParaRPr>
                    </a:p>
                  </a:txBody>
                  <a:tcPr marL="68580" marR="68580" marT="0" marB="0" anchor="ctr"/>
                </a:tc>
                <a:tc>
                  <a:txBody>
                    <a:bodyPr/>
                    <a:lstStyle/>
                    <a:p>
                      <a:pPr>
                        <a:lnSpc>
                          <a:spcPct val="115000"/>
                        </a:lnSpc>
                        <a:spcAft>
                          <a:spcPts val="0"/>
                        </a:spcAft>
                      </a:pPr>
                      <a:r>
                        <a:rPr lang="es-ES" sz="1200" dirty="0"/>
                        <a:t>Desalojo y transporte de escombros y residuos de construcción</a:t>
                      </a:r>
                      <a:endParaRPr lang="es-ES" sz="1600" dirty="0">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200"/>
                        <a:t>Se realiza mediante volquetes que transportan los escombros de excavación y construcción hasta escombreras autorizadas</a:t>
                      </a:r>
                      <a:endParaRPr lang="es-ES" sz="1600">
                        <a:latin typeface="Calibri"/>
                        <a:ea typeface="Calibri"/>
                        <a:cs typeface="Times New Roman"/>
                      </a:endParaRPr>
                    </a:p>
                  </a:txBody>
                  <a:tcPr marL="68580" marR="68580" marT="0" marB="0"/>
                </a:tc>
              </a:tr>
              <a:tr h="604926">
                <a:tc>
                  <a:txBody>
                    <a:bodyPr/>
                    <a:lstStyle/>
                    <a:p>
                      <a:pPr algn="ctr">
                        <a:lnSpc>
                          <a:spcPct val="115000"/>
                        </a:lnSpc>
                        <a:spcAft>
                          <a:spcPts val="0"/>
                        </a:spcAft>
                      </a:pPr>
                      <a:r>
                        <a:rPr lang="es-ES" sz="1400"/>
                        <a:t>8</a:t>
                      </a:r>
                      <a:endParaRPr lang="es-ES" sz="1800">
                        <a:solidFill>
                          <a:srgbClr val="0070C0"/>
                        </a:solidFill>
                        <a:latin typeface="Calibri"/>
                        <a:ea typeface="Calibri"/>
                        <a:cs typeface="Times New Roman"/>
                      </a:endParaRPr>
                    </a:p>
                  </a:txBody>
                  <a:tcPr marL="68580" marR="68580" marT="0" marB="0" anchor="ctr"/>
                </a:tc>
                <a:tc>
                  <a:txBody>
                    <a:bodyPr/>
                    <a:lstStyle/>
                    <a:p>
                      <a:pPr>
                        <a:lnSpc>
                          <a:spcPct val="115000"/>
                        </a:lnSpc>
                        <a:spcAft>
                          <a:spcPts val="0"/>
                        </a:spcAft>
                      </a:pPr>
                      <a:r>
                        <a:rPr lang="es-ES" sz="1200" dirty="0"/>
                        <a:t>Colocación de tubería</a:t>
                      </a:r>
                      <a:endParaRPr lang="es-ES" sz="1600" dirty="0">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200"/>
                        <a:t>Actividad que se realiza con ayuda de maquinaria o manualmente.</a:t>
                      </a:r>
                      <a:endParaRPr lang="es-ES" sz="1600">
                        <a:latin typeface="Calibri"/>
                        <a:ea typeface="Calibri"/>
                        <a:cs typeface="Times New Roman"/>
                      </a:endParaRPr>
                    </a:p>
                  </a:txBody>
                  <a:tcPr marL="68580" marR="68580" marT="0" marB="0"/>
                </a:tc>
              </a:tr>
              <a:tr h="912401">
                <a:tc>
                  <a:txBody>
                    <a:bodyPr/>
                    <a:lstStyle/>
                    <a:p>
                      <a:pPr algn="ctr">
                        <a:lnSpc>
                          <a:spcPct val="115000"/>
                        </a:lnSpc>
                        <a:spcAft>
                          <a:spcPts val="0"/>
                        </a:spcAft>
                      </a:pPr>
                      <a:r>
                        <a:rPr lang="es-ES" sz="1400" dirty="0"/>
                        <a:t>9</a:t>
                      </a:r>
                      <a:endParaRPr lang="es-ES" sz="1800" dirty="0">
                        <a:solidFill>
                          <a:srgbClr val="0070C0"/>
                        </a:solidFill>
                        <a:latin typeface="Calibri"/>
                        <a:ea typeface="Calibri"/>
                        <a:cs typeface="Times New Roman"/>
                      </a:endParaRPr>
                    </a:p>
                  </a:txBody>
                  <a:tcPr marL="68580" marR="68580" marT="0" marB="0" anchor="ctr"/>
                </a:tc>
                <a:tc>
                  <a:txBody>
                    <a:bodyPr/>
                    <a:lstStyle/>
                    <a:p>
                      <a:pPr>
                        <a:lnSpc>
                          <a:spcPct val="115000"/>
                        </a:lnSpc>
                        <a:spcAft>
                          <a:spcPts val="0"/>
                        </a:spcAft>
                      </a:pPr>
                      <a:r>
                        <a:rPr lang="es-ES" sz="1200" dirty="0"/>
                        <a:t>Construcción de pozos</a:t>
                      </a:r>
                      <a:endParaRPr lang="es-ES" sz="1600" dirty="0">
                        <a:latin typeface="Calibri"/>
                        <a:ea typeface="Calibri"/>
                        <a:cs typeface="Times New Roman"/>
                      </a:endParaRPr>
                    </a:p>
                  </a:txBody>
                  <a:tcPr marL="68580" marR="68580" marT="0" marB="0" anchor="ctr"/>
                </a:tc>
                <a:tc>
                  <a:txBody>
                    <a:bodyPr/>
                    <a:lstStyle/>
                    <a:p>
                      <a:pPr algn="just">
                        <a:lnSpc>
                          <a:spcPct val="115000"/>
                        </a:lnSpc>
                        <a:spcAft>
                          <a:spcPts val="1000"/>
                        </a:spcAft>
                      </a:pPr>
                      <a:r>
                        <a:rPr lang="es-ES" sz="1200" dirty="0"/>
                        <a:t>Se realiza mediante excavación manual o con maquinaria, y con estructura de hormigón armado</a:t>
                      </a:r>
                      <a:endParaRPr lang="es-ES" sz="1600" dirty="0">
                        <a:latin typeface="Calibri"/>
                        <a:ea typeface="Calibri"/>
                        <a:cs typeface="Times New Roman"/>
                      </a:endParaRPr>
                    </a:p>
                  </a:txBody>
                  <a:tcPr marL="68580" marR="68580" marT="0" marB="0"/>
                </a:tc>
              </a:tr>
            </a:tbl>
          </a:graphicData>
        </a:graphic>
      </p:graphicFrame>
      <p:sp>
        <p:nvSpPr>
          <p:cNvPr id="3" name="2 Título"/>
          <p:cNvSpPr>
            <a:spLocks noGrp="1"/>
          </p:cNvSpPr>
          <p:nvPr>
            <p:ph type="title"/>
          </p:nvPr>
        </p:nvSpPr>
        <p:spPr/>
        <p:txBody>
          <a:bodyPr/>
          <a:lstStyle/>
          <a:p>
            <a:endParaRPr lang="es-ES"/>
          </a:p>
        </p:txBody>
      </p:sp>
    </p:spTree>
  </p:cSld>
  <p:clrMapOvr>
    <a:masterClrMapping/>
  </p:clrMapOvr>
  <p:transition>
    <p:circl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857225" y="1285860"/>
          <a:ext cx="7500988" cy="4572032"/>
        </p:xfrm>
        <a:graphic>
          <a:graphicData uri="http://schemas.openxmlformats.org/drawingml/2006/table">
            <a:tbl>
              <a:tblPr/>
              <a:tblGrid>
                <a:gridCol w="459349"/>
                <a:gridCol w="3143189"/>
                <a:gridCol w="3898450"/>
              </a:tblGrid>
              <a:tr h="395347">
                <a:tc>
                  <a:txBody>
                    <a:bodyPr/>
                    <a:lstStyle/>
                    <a:p>
                      <a:pPr algn="ctr">
                        <a:lnSpc>
                          <a:spcPct val="115000"/>
                        </a:lnSpc>
                        <a:spcAft>
                          <a:spcPts val="0"/>
                        </a:spcAft>
                      </a:pP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600" b="1" dirty="0">
                          <a:solidFill>
                            <a:srgbClr val="0070C0"/>
                          </a:solidFill>
                          <a:latin typeface="Arial"/>
                          <a:ea typeface="Calibri"/>
                          <a:cs typeface="Times New Roman"/>
                        </a:rPr>
                        <a:t>Acción</a:t>
                      </a:r>
                      <a:endParaRPr lang="es-ES" sz="2000" dirty="0">
                        <a:solidFill>
                          <a:srgbClr val="0070C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600" b="1" dirty="0">
                          <a:solidFill>
                            <a:srgbClr val="0070C0"/>
                          </a:solidFill>
                          <a:latin typeface="Arial"/>
                          <a:ea typeface="Calibri"/>
                          <a:cs typeface="Times New Roman"/>
                        </a:rPr>
                        <a:t>Definición</a:t>
                      </a:r>
                      <a:endParaRPr lang="es-ES" sz="2000" dirty="0">
                        <a:solidFill>
                          <a:srgbClr val="0070C0"/>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5214">
                <a:tc>
                  <a:txBody>
                    <a:bodyPr/>
                    <a:lstStyle/>
                    <a:p>
                      <a:pPr algn="ctr">
                        <a:lnSpc>
                          <a:spcPct val="115000"/>
                        </a:lnSpc>
                        <a:spcAft>
                          <a:spcPts val="0"/>
                        </a:spcAft>
                      </a:pPr>
                      <a:r>
                        <a:rPr lang="es-ES" sz="1000" b="1" dirty="0">
                          <a:latin typeface="Arial"/>
                          <a:ea typeface="Calibri"/>
                          <a:cs typeface="Times New Roman"/>
                        </a:rPr>
                        <a:t>1</a:t>
                      </a:r>
                      <a:endParaRPr lang="es-ES" sz="11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050">
                          <a:latin typeface="Arial"/>
                          <a:ea typeface="Calibri"/>
                          <a:cs typeface="Times New Roman"/>
                        </a:rPr>
                        <a:t>Operación del sistema de alcantarillado</a:t>
                      </a:r>
                      <a:endParaRPr lang="es-ES" sz="12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050" dirty="0">
                          <a:latin typeface="Arial"/>
                          <a:ea typeface="Calibri"/>
                          <a:cs typeface="Times New Roman"/>
                        </a:rPr>
                        <a:t>Es la actividad que justifica la construcción del sistema, y que garantiza la dotación del servicio a la comunidad. Al momento implica riesgo de afectación ambiental por las descargas principalmente a cauces naturales.</a:t>
                      </a:r>
                      <a:endParaRPr lang="es-ES"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7300">
                <a:tc>
                  <a:txBody>
                    <a:bodyPr/>
                    <a:lstStyle/>
                    <a:p>
                      <a:pPr algn="ctr">
                        <a:lnSpc>
                          <a:spcPct val="115000"/>
                        </a:lnSpc>
                        <a:spcAft>
                          <a:spcPts val="0"/>
                        </a:spcAft>
                      </a:pPr>
                      <a:r>
                        <a:rPr lang="es-ES" sz="1000" b="1" dirty="0">
                          <a:latin typeface="Arial"/>
                          <a:ea typeface="Calibri"/>
                          <a:cs typeface="Times New Roman"/>
                        </a:rPr>
                        <a:t>2</a:t>
                      </a:r>
                      <a:endParaRPr lang="es-ES" sz="11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050" dirty="0">
                          <a:latin typeface="Arial"/>
                          <a:ea typeface="Calibri"/>
                          <a:cs typeface="Times New Roman"/>
                        </a:rPr>
                        <a:t>Inspección, mantenimiento y reparación de redes, colectores, pozos e interceptores</a:t>
                      </a:r>
                      <a:endParaRPr lang="es-E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050">
                          <a:latin typeface="Arial"/>
                          <a:ea typeface="Calibri"/>
                          <a:cs typeface="Times New Roman"/>
                        </a:rPr>
                        <a:t>Se relaciona con la buena operación de los componentes del sistema,  con aspectos como la generación de gases y riesgo de inundación que puede afectar la seguridad y salud del personal a cargo de la actividad. Se realiza con una frecuencia anual en los colectores cuyas secciones permiten el acceso del personal.</a:t>
                      </a:r>
                      <a:endParaRPr lang="es-E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4171">
                <a:tc>
                  <a:txBody>
                    <a:bodyPr/>
                    <a:lstStyle/>
                    <a:p>
                      <a:pPr algn="ctr">
                        <a:lnSpc>
                          <a:spcPct val="115000"/>
                        </a:lnSpc>
                        <a:spcAft>
                          <a:spcPts val="0"/>
                        </a:spcAft>
                      </a:pPr>
                      <a:r>
                        <a:rPr lang="es-ES" sz="1100" b="1" dirty="0" smtClean="0">
                          <a:latin typeface="Calibri"/>
                          <a:ea typeface="Calibri"/>
                          <a:cs typeface="Times New Roman"/>
                        </a:rPr>
                        <a:t>3</a:t>
                      </a:r>
                      <a:endParaRPr lang="es-ES" sz="11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050" dirty="0">
                          <a:latin typeface="Arial"/>
                          <a:ea typeface="Calibri"/>
                          <a:cs typeface="Times New Roman"/>
                        </a:rPr>
                        <a:t>Limpieza de sumideros</a:t>
                      </a:r>
                      <a:endParaRPr lang="es-ES" sz="12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050" dirty="0">
                          <a:latin typeface="Arial"/>
                          <a:ea typeface="Calibri"/>
                          <a:cs typeface="Times New Roman"/>
                        </a:rPr>
                        <a:t>Es una actividad permanente y periódica que realiza la Empresa con el objeto de mantener la operatividad de estos elementos. Se aumenta la frecuencia en época invernal.</a:t>
                      </a:r>
                      <a:endParaRPr lang="es-ES"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2 Título"/>
          <p:cNvSpPr>
            <a:spLocks noGrp="1"/>
          </p:cNvSpPr>
          <p:nvPr>
            <p:ph type="title"/>
          </p:nvPr>
        </p:nvSpPr>
        <p:spPr>
          <a:xfrm>
            <a:off x="428596" y="142852"/>
            <a:ext cx="8229600" cy="1143000"/>
          </a:xfrm>
        </p:spPr>
        <p:txBody>
          <a:bodyPr>
            <a:normAutofit/>
          </a:bodyPr>
          <a:lstStyle/>
          <a:p>
            <a:pPr algn="ctr"/>
            <a:r>
              <a:rPr lang="es-ES" sz="3200" dirty="0" smtClean="0"/>
              <a:t>Fase de Operación y Mantenimiento.</a:t>
            </a:r>
            <a:endParaRPr lang="es-ES" sz="3200" dirty="0"/>
          </a:p>
        </p:txBody>
      </p:sp>
    </p:spTree>
  </p:cSld>
  <p:clrMapOvr>
    <a:masterClrMapping/>
  </p:clrMapOvr>
  <p:transition>
    <p:circl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1000100" y="1785927"/>
          <a:ext cx="7286675" cy="3643336"/>
        </p:xfrm>
        <a:graphic>
          <a:graphicData uri="http://schemas.openxmlformats.org/drawingml/2006/table">
            <a:tbl>
              <a:tblPr/>
              <a:tblGrid>
                <a:gridCol w="446225"/>
                <a:gridCol w="3053384"/>
                <a:gridCol w="3787066"/>
              </a:tblGrid>
              <a:tr h="455417">
                <a:tc>
                  <a:txBody>
                    <a:bodyPr/>
                    <a:lstStyle/>
                    <a:p>
                      <a:pPr algn="ctr">
                        <a:lnSpc>
                          <a:spcPct val="115000"/>
                        </a:lnSpc>
                        <a:spcAft>
                          <a:spcPts val="0"/>
                        </a:spcAft>
                      </a:pPr>
                      <a:r>
                        <a:rPr lang="es-ES" sz="1400" b="1" dirty="0">
                          <a:latin typeface="Arial"/>
                          <a:ea typeface="Calibri"/>
                          <a:cs typeface="Times New Roman"/>
                        </a:rPr>
                        <a:t>N°</a:t>
                      </a:r>
                      <a:endParaRPr lang="es-ES" sz="1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b="1" dirty="0">
                          <a:latin typeface="Arial"/>
                          <a:ea typeface="Calibri"/>
                          <a:cs typeface="Times New Roman"/>
                        </a:rPr>
                        <a:t>Acción</a:t>
                      </a:r>
                      <a:endParaRPr lang="es-E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b="1">
                          <a:latin typeface="Arial"/>
                          <a:ea typeface="Calibri"/>
                          <a:cs typeface="Times New Roman"/>
                        </a:rPr>
                        <a:t>Definición</a:t>
                      </a:r>
                      <a:endParaRPr lang="es-E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0834">
                <a:tc>
                  <a:txBody>
                    <a:bodyPr/>
                    <a:lstStyle/>
                    <a:p>
                      <a:pPr algn="ctr">
                        <a:lnSpc>
                          <a:spcPct val="115000"/>
                        </a:lnSpc>
                        <a:spcAft>
                          <a:spcPts val="0"/>
                        </a:spcAft>
                      </a:pPr>
                      <a:r>
                        <a:rPr lang="es-ES" sz="1400">
                          <a:latin typeface="Arial"/>
                          <a:ea typeface="Calibri"/>
                          <a:cs typeface="Times New Roman"/>
                        </a:rPr>
                        <a:t>1</a:t>
                      </a:r>
                      <a:endParaRPr lang="es-ES" sz="18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latin typeface="Arial"/>
                          <a:ea typeface="Calibri"/>
                          <a:cs typeface="Times New Roman"/>
                        </a:rPr>
                        <a:t>Reposición  o reparación de capas de rodadura, aceras y bordillos</a:t>
                      </a:r>
                      <a:endParaRPr lang="es-ES" sz="18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400">
                          <a:latin typeface="Arial"/>
                          <a:ea typeface="Calibri"/>
                          <a:cs typeface="Times New Roman"/>
                        </a:rPr>
                        <a:t>Actividad que se cumple antes de finalizar la obra.</a:t>
                      </a:r>
                      <a:endParaRPr lang="es-E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0834">
                <a:tc>
                  <a:txBody>
                    <a:bodyPr/>
                    <a:lstStyle/>
                    <a:p>
                      <a:pPr algn="ctr">
                        <a:lnSpc>
                          <a:spcPct val="115000"/>
                        </a:lnSpc>
                        <a:spcAft>
                          <a:spcPts val="0"/>
                        </a:spcAft>
                      </a:pPr>
                      <a:r>
                        <a:rPr lang="es-ES" sz="1400">
                          <a:latin typeface="Arial"/>
                          <a:ea typeface="Calibri"/>
                          <a:cs typeface="Times New Roman"/>
                        </a:rPr>
                        <a:t>2</a:t>
                      </a:r>
                      <a:endParaRPr lang="es-ES" sz="18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latin typeface="Arial"/>
                          <a:ea typeface="Calibri"/>
                          <a:cs typeface="Times New Roman"/>
                        </a:rPr>
                        <a:t>Retiro de campamento</a:t>
                      </a:r>
                      <a:endParaRPr lang="es-ES" sz="18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400">
                          <a:latin typeface="Arial"/>
                          <a:ea typeface="Calibri"/>
                          <a:cs typeface="Times New Roman"/>
                        </a:rPr>
                        <a:t>Se realiza al finalizar la obra con el objeto de restituir el área de ocupación.</a:t>
                      </a:r>
                      <a:endParaRPr lang="es-E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6251">
                <a:tc>
                  <a:txBody>
                    <a:bodyPr/>
                    <a:lstStyle/>
                    <a:p>
                      <a:pPr algn="ctr">
                        <a:lnSpc>
                          <a:spcPct val="115000"/>
                        </a:lnSpc>
                        <a:spcAft>
                          <a:spcPts val="0"/>
                        </a:spcAft>
                      </a:pPr>
                      <a:r>
                        <a:rPr lang="es-ES" sz="1400">
                          <a:latin typeface="Arial"/>
                          <a:ea typeface="Calibri"/>
                          <a:cs typeface="Times New Roman"/>
                        </a:rPr>
                        <a:t>3</a:t>
                      </a:r>
                      <a:endParaRPr lang="es-ES" sz="18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latin typeface="Arial"/>
                          <a:ea typeface="Calibri"/>
                          <a:cs typeface="Times New Roman"/>
                        </a:rPr>
                        <a:t>Limpieza y ordenamiento del área intervenida</a:t>
                      </a:r>
                      <a:endParaRPr lang="es-ES" sz="18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400" dirty="0">
                          <a:latin typeface="Arial"/>
                          <a:ea typeface="Calibri"/>
                          <a:cs typeface="Times New Roman"/>
                        </a:rPr>
                        <a:t>Se realiza al finalizar la obra con el objeto de retirar del área restos de escombros de construcción y residuos de origen doméstico</a:t>
                      </a:r>
                      <a:endParaRPr lang="es-E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2 Título"/>
          <p:cNvSpPr>
            <a:spLocks noGrp="1"/>
          </p:cNvSpPr>
          <p:nvPr>
            <p:ph type="title"/>
          </p:nvPr>
        </p:nvSpPr>
        <p:spPr/>
        <p:txBody>
          <a:bodyPr/>
          <a:lstStyle/>
          <a:p>
            <a:pPr algn="ctr"/>
            <a:r>
              <a:rPr lang="es-ES" dirty="0" smtClean="0"/>
              <a:t>Fase de Cierre.</a:t>
            </a:r>
            <a:endParaRPr lang="es-ES" dirty="0"/>
          </a:p>
        </p:txBody>
      </p:sp>
    </p:spTree>
  </p:cSld>
  <p:clrMapOvr>
    <a:masterClrMapping/>
  </p:clrMapOvr>
  <p:transition>
    <p:circl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500034" y="357166"/>
          <a:ext cx="8229600" cy="5578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ircl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357166"/>
          <a:ext cx="8229600" cy="5650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ircl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428604"/>
          <a:ext cx="8229600" cy="5578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571472" y="571480"/>
          <a:ext cx="7000924" cy="1714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H:\DCIM\Camera\2013-03-02 13.01.07.jpg"/>
          <p:cNvPicPr>
            <a:picLocks noChangeAspect="1" noChangeArrowheads="1"/>
          </p:cNvPicPr>
          <p:nvPr/>
        </p:nvPicPr>
        <p:blipFill>
          <a:blip r:embed="rId6" cstate="print"/>
          <a:srcRect/>
          <a:stretch>
            <a:fillRect/>
          </a:stretch>
        </p:blipFill>
        <p:spPr bwMode="auto">
          <a:xfrm>
            <a:off x="428596" y="2500306"/>
            <a:ext cx="4572032" cy="3429024"/>
          </a:xfrm>
          <a:prstGeom prst="rect">
            <a:avLst/>
          </a:prstGeom>
          <a:noFill/>
        </p:spPr>
      </p:pic>
      <p:pic>
        <p:nvPicPr>
          <p:cNvPr id="7" name="6 Imagen"/>
          <p:cNvPicPr/>
          <p:nvPr/>
        </p:nvPicPr>
        <p:blipFill>
          <a:blip r:embed="rId7" cstate="print"/>
          <a:srcRect/>
          <a:stretch>
            <a:fillRect/>
          </a:stretch>
        </p:blipFill>
        <p:spPr bwMode="auto">
          <a:xfrm>
            <a:off x="5357818" y="2428868"/>
            <a:ext cx="3143272" cy="2725180"/>
          </a:xfrm>
          <a:prstGeom prst="rect">
            <a:avLst/>
          </a:prstGeom>
          <a:noFill/>
          <a:ln w="9525">
            <a:solidFill>
              <a:schemeClr val="tx1"/>
            </a:solidFill>
            <a:miter lim="800000"/>
            <a:headEnd/>
            <a:tailEnd/>
          </a:ln>
        </p:spPr>
      </p:pic>
      <p:pic>
        <p:nvPicPr>
          <p:cNvPr id="8" name="7 Imagen"/>
          <p:cNvPicPr/>
          <p:nvPr/>
        </p:nvPicPr>
        <p:blipFill>
          <a:blip r:embed="rId8" cstate="print"/>
          <a:srcRect/>
          <a:stretch>
            <a:fillRect/>
          </a:stretch>
        </p:blipFill>
        <p:spPr bwMode="auto">
          <a:xfrm>
            <a:off x="5715008" y="5286388"/>
            <a:ext cx="2500330" cy="1270093"/>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857356" y="142852"/>
            <a:ext cx="5072098" cy="642942"/>
          </a:xfrm>
        </p:spPr>
        <p:style>
          <a:lnRef idx="2">
            <a:schemeClr val="accent2"/>
          </a:lnRef>
          <a:fillRef idx="1">
            <a:schemeClr val="lt1"/>
          </a:fillRef>
          <a:effectRef idx="0">
            <a:schemeClr val="accent2"/>
          </a:effectRef>
          <a:fontRef idx="minor">
            <a:schemeClr val="dk1"/>
          </a:fontRef>
        </p:style>
        <p:txBody>
          <a:bodyPr vert="horz" rtlCol="0" anchor="ctr">
            <a:normAutofit/>
            <a:scene3d>
              <a:camera prst="orthographicFront"/>
              <a:lightRig rig="soft" dir="t"/>
            </a:scene3d>
            <a:sp3d prstMaterial="softEdge">
              <a:bevelT w="25400" h="25400"/>
            </a:sp3d>
          </a:bodyPr>
          <a:lstStyle/>
          <a:p>
            <a:pPr algn="ctr"/>
            <a:r>
              <a:rPr lang="es-ES" sz="36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Presupuesto General</a:t>
            </a:r>
          </a:p>
        </p:txBody>
      </p:sp>
      <p:graphicFrame>
        <p:nvGraphicFramePr>
          <p:cNvPr id="6" name="5 Marcador de contenido"/>
          <p:cNvGraphicFramePr>
            <a:graphicFrameLocks noGrp="1"/>
          </p:cNvGraphicFramePr>
          <p:nvPr>
            <p:ph idx="1"/>
          </p:nvPr>
        </p:nvGraphicFramePr>
        <p:xfrm>
          <a:off x="928662" y="928670"/>
          <a:ext cx="7286676" cy="5386484"/>
        </p:xfrm>
        <a:graphic>
          <a:graphicData uri="http://schemas.openxmlformats.org/drawingml/2006/table">
            <a:tbl>
              <a:tblPr/>
              <a:tblGrid>
                <a:gridCol w="4395102"/>
                <a:gridCol w="652133"/>
                <a:gridCol w="525329"/>
                <a:gridCol w="769878"/>
                <a:gridCol w="944234"/>
              </a:tblGrid>
              <a:tr h="264245">
                <a:tc gridSpan="5">
                  <a:txBody>
                    <a:bodyPr/>
                    <a:lstStyle/>
                    <a:p>
                      <a:pPr algn="ctr" fontAlgn="b"/>
                      <a:r>
                        <a:rPr lang="es-ES" sz="1100" b="0" i="0" u="none" strike="noStrike" dirty="0">
                          <a:latin typeface="Arial"/>
                        </a:rPr>
                        <a:t>PRESUPUESTO REFERENCIAL</a:t>
                      </a:r>
                    </a:p>
                  </a:txBody>
                  <a:tcPr marL="5355" marR="5355" marT="53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AF1DD"/>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64245">
                <a:tc gridSpan="5">
                  <a:txBody>
                    <a:bodyPr/>
                    <a:lstStyle/>
                    <a:p>
                      <a:pPr algn="ctr" fontAlgn="b"/>
                      <a:r>
                        <a:rPr lang="es-ES" sz="1100" b="0" i="0" u="none" strike="noStrike" dirty="0">
                          <a:latin typeface="Arial"/>
                        </a:rPr>
                        <a:t>ALCANTARILLADO COMBINADO BARRIO HOSPITALARIA </a:t>
                      </a:r>
                    </a:p>
                  </a:txBody>
                  <a:tcPr marL="5355" marR="5355" marT="53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AF1DD"/>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64245">
                <a:tc gridSpan="5">
                  <a:txBody>
                    <a:bodyPr/>
                    <a:lstStyle/>
                    <a:p>
                      <a:pPr algn="ctr" fontAlgn="b"/>
                      <a:r>
                        <a:rPr lang="es-ES" sz="1100" b="0" i="0" u="none" strike="noStrike" dirty="0">
                          <a:latin typeface="Arial"/>
                        </a:rPr>
                        <a:t>PARROQUIA CONOCOTO</a:t>
                      </a:r>
                    </a:p>
                  </a:txBody>
                  <a:tcPr marL="5355" marR="5355" marT="53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AF1DD"/>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70085">
                <a:tc>
                  <a:txBody>
                    <a:bodyPr/>
                    <a:lstStyle/>
                    <a:p>
                      <a:pPr algn="ctr" fontAlgn="b"/>
                      <a:r>
                        <a:rPr lang="es-ES" sz="900" b="1" i="0" u="none" strike="noStrike" dirty="0" err="1">
                          <a:latin typeface="Arial"/>
                        </a:rPr>
                        <a:t>DESCRIPCION</a:t>
                      </a:r>
                      <a:endParaRPr lang="es-ES" sz="900" b="1" i="0" u="none" strike="noStrike" dirty="0">
                        <a:latin typeface="Arial"/>
                      </a:endParaRPr>
                    </a:p>
                  </a:txBody>
                  <a:tcPr marL="5355" marR="5355" marT="53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a:noFill/>
                    </a:lnB>
                  </a:tcPr>
                </a:tc>
                <a:tc>
                  <a:txBody>
                    <a:bodyPr/>
                    <a:lstStyle/>
                    <a:p>
                      <a:pPr algn="ctr" fontAlgn="b"/>
                      <a:r>
                        <a:rPr lang="es-ES" sz="900" b="1" i="0" u="none" strike="noStrike">
                          <a:latin typeface="Arial"/>
                        </a:rPr>
                        <a:t>CANT.</a:t>
                      </a:r>
                    </a:p>
                  </a:txBody>
                  <a:tcPr marL="5355" marR="5355" marT="53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s-ES" sz="900" b="1" i="0" u="none" strike="noStrike">
                          <a:latin typeface="Arial"/>
                        </a:rPr>
                        <a:t>UNIDAD</a:t>
                      </a:r>
                    </a:p>
                  </a:txBody>
                  <a:tcPr marL="5355" marR="5355" marT="53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pt-BR" sz="900" b="1" i="0" u="none" strike="noStrike">
                          <a:latin typeface="Arial"/>
                        </a:rPr>
                        <a:t>                              C O S T O S </a:t>
                      </a:r>
                    </a:p>
                  </a:txBody>
                  <a:tcPr marL="5355" marR="5355" marT="53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900" b="1" i="0" u="none" strike="noStrike">
                          <a:latin typeface="Arial"/>
                        </a:rPr>
                        <a:t> </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1183">
                <a:tc>
                  <a:txBody>
                    <a:bodyPr/>
                    <a:lstStyle/>
                    <a:p>
                      <a:pPr algn="ctr" fontAlgn="b"/>
                      <a:r>
                        <a:rPr lang="es-ES" sz="900" b="1" i="0" u="none" strike="noStrike" dirty="0">
                          <a:latin typeface="Arial"/>
                        </a:rPr>
                        <a:t> </a:t>
                      </a:r>
                    </a:p>
                  </a:txBody>
                  <a:tcPr marL="5355" marR="5355" marT="53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s-ES" sz="900" b="1" i="0" u="none" strike="noStrike" dirty="0">
                          <a:latin typeface="Arial"/>
                        </a:rPr>
                        <a:t>TOTAL</a:t>
                      </a:r>
                    </a:p>
                  </a:txBody>
                  <a:tcPr marL="5355" marR="5355" marT="53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s-ES" sz="900" b="1" i="0" u="none" strike="noStrike">
                          <a:latin typeface="Arial"/>
                        </a:rPr>
                        <a:t> </a:t>
                      </a:r>
                    </a:p>
                  </a:txBody>
                  <a:tcPr marL="5355" marR="5355" marT="53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s-ES" sz="900" b="1" i="0" u="none" strike="noStrike">
                          <a:latin typeface="Arial"/>
                        </a:rPr>
                        <a:t>P.  UNIT.</a:t>
                      </a:r>
                    </a:p>
                  </a:txBody>
                  <a:tcPr marL="5355" marR="5355" marT="53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900" b="1" i="0" u="none" strike="noStrike">
                          <a:latin typeface="Arial"/>
                        </a:rPr>
                        <a:t>TOTAL</a:t>
                      </a:r>
                    </a:p>
                  </a:txBody>
                  <a:tcPr marL="5355" marR="5355" marT="53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2834">
                <a:tc>
                  <a:txBody>
                    <a:bodyPr/>
                    <a:lstStyle/>
                    <a:p>
                      <a:pPr algn="ctr" fontAlgn="b"/>
                      <a:r>
                        <a:rPr lang="es-ES" sz="900" b="1" i="0" u="none" strike="noStrike">
                          <a:latin typeface="Arial"/>
                        </a:rPr>
                        <a:t> </a:t>
                      </a:r>
                    </a:p>
                  </a:txBody>
                  <a:tcPr marL="5355" marR="5355" marT="53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1" i="0" u="none" strike="noStrike">
                          <a:latin typeface="Arial"/>
                        </a:rPr>
                        <a:t> </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1" i="0" u="none" strike="noStrike" dirty="0">
                          <a:latin typeface="Arial"/>
                        </a:rPr>
                        <a:t> </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1" i="0" u="none" strike="noStrike" dirty="0">
                          <a:latin typeface="Arial"/>
                        </a:rPr>
                        <a:t> </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1" i="0" u="none" strike="noStrike" dirty="0">
                          <a:latin typeface="Arial"/>
                        </a:rPr>
                        <a:t> </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34">
                <a:tc>
                  <a:txBody>
                    <a:bodyPr/>
                    <a:lstStyle/>
                    <a:p>
                      <a:pPr algn="l" fontAlgn="b"/>
                      <a:r>
                        <a:rPr lang="es-ES" sz="900" b="1" i="0" u="none" strike="noStrike" dirty="0">
                          <a:latin typeface="Arial"/>
                        </a:rPr>
                        <a:t>CONEXIONES DOMICILIARIAS</a:t>
                      </a:r>
                    </a:p>
                  </a:txBody>
                  <a:tcPr marL="5355" marR="5355" marT="53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1" i="0" u="none" strike="noStrike">
                          <a:latin typeface="Arial"/>
                        </a:rPr>
                        <a:t> </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1" i="0" u="none" strike="noStrike">
                          <a:latin typeface="Arial"/>
                        </a:rPr>
                        <a:t> </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1" i="0" u="none" strike="noStrike">
                          <a:latin typeface="Arial"/>
                        </a:rPr>
                        <a:t> </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1" i="0" u="none" strike="noStrike" dirty="0">
                          <a:latin typeface="Arial"/>
                        </a:rPr>
                        <a:t> </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34">
                <a:tc>
                  <a:txBody>
                    <a:bodyPr/>
                    <a:lstStyle/>
                    <a:p>
                      <a:pPr algn="l" fontAlgn="b"/>
                      <a:r>
                        <a:rPr lang="es-EC" sz="900" b="0" i="0" u="none" strike="noStrike" dirty="0" err="1">
                          <a:solidFill>
                            <a:srgbClr val="000000"/>
                          </a:solidFill>
                          <a:latin typeface="Arial"/>
                        </a:rPr>
                        <a:t>EXCAVACION</a:t>
                      </a:r>
                      <a:r>
                        <a:rPr lang="es-EC" sz="900" b="0" i="0" u="none" strike="noStrike" dirty="0">
                          <a:solidFill>
                            <a:srgbClr val="000000"/>
                          </a:solidFill>
                          <a:latin typeface="Arial"/>
                        </a:rPr>
                        <a:t> ZANJA A MANO H=0.00-2.75m (EN TIERRA)</a:t>
                      </a:r>
                    </a:p>
                  </a:txBody>
                  <a:tcPr marL="5355" marR="5355" marT="53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latin typeface="Arial"/>
                        </a:rPr>
                        <a:t>5538</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m3</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5.56</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dirty="0">
                          <a:solidFill>
                            <a:srgbClr val="000000"/>
                          </a:solidFill>
                          <a:latin typeface="Arial"/>
                        </a:rPr>
                        <a:t>30,791.28</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34">
                <a:tc>
                  <a:txBody>
                    <a:bodyPr/>
                    <a:lstStyle/>
                    <a:p>
                      <a:pPr algn="l" fontAlgn="b"/>
                      <a:r>
                        <a:rPr lang="es-ES" sz="900" b="0" i="0" u="none" strike="noStrike" dirty="0">
                          <a:solidFill>
                            <a:srgbClr val="000000"/>
                          </a:solidFill>
                          <a:latin typeface="Arial"/>
                        </a:rPr>
                        <a:t>RELLENO COMPACTADO (MATERIAL DE </a:t>
                      </a:r>
                      <a:r>
                        <a:rPr lang="es-ES" sz="900" b="0" i="0" u="none" strike="noStrike" dirty="0" err="1">
                          <a:solidFill>
                            <a:srgbClr val="000000"/>
                          </a:solidFill>
                          <a:latin typeface="Arial"/>
                        </a:rPr>
                        <a:t>EXCAVACION</a:t>
                      </a:r>
                      <a:r>
                        <a:rPr lang="es-ES" sz="900" b="0" i="0" u="none" strike="noStrike" dirty="0">
                          <a:solidFill>
                            <a:srgbClr val="000000"/>
                          </a:solidFill>
                          <a:latin typeface="Arial"/>
                        </a:rPr>
                        <a:t>)</a:t>
                      </a:r>
                    </a:p>
                  </a:txBody>
                  <a:tcPr marL="5355" marR="5355" marT="53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latin typeface="Arial"/>
                        </a:rPr>
                        <a:t>5478</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m3</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3.63</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dirty="0">
                          <a:solidFill>
                            <a:srgbClr val="000000"/>
                          </a:solidFill>
                          <a:latin typeface="Arial"/>
                        </a:rPr>
                        <a:t>19,883.98</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34">
                <a:tc>
                  <a:txBody>
                    <a:bodyPr/>
                    <a:lstStyle/>
                    <a:p>
                      <a:pPr algn="l" fontAlgn="b"/>
                      <a:r>
                        <a:rPr lang="es-EC" sz="900" b="0" i="0" u="none" strike="noStrike" dirty="0">
                          <a:solidFill>
                            <a:srgbClr val="000000"/>
                          </a:solidFill>
                          <a:latin typeface="Arial"/>
                        </a:rPr>
                        <a:t>ACARREO </a:t>
                      </a:r>
                      <a:r>
                        <a:rPr lang="es-EC" sz="900" b="0" i="0" u="none" strike="noStrike" dirty="0" err="1">
                          <a:solidFill>
                            <a:srgbClr val="000000"/>
                          </a:solidFill>
                          <a:latin typeface="Arial"/>
                        </a:rPr>
                        <a:t>MECANICO</a:t>
                      </a:r>
                      <a:r>
                        <a:rPr lang="es-EC" sz="900" b="0" i="0" u="none" strike="noStrike" dirty="0">
                          <a:solidFill>
                            <a:srgbClr val="000000"/>
                          </a:solidFill>
                          <a:latin typeface="Arial"/>
                        </a:rPr>
                        <a:t> HASTA 1 km (carga,transporte,volteo)</a:t>
                      </a:r>
                    </a:p>
                  </a:txBody>
                  <a:tcPr marL="5355" marR="5355" marT="53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latin typeface="Arial"/>
                        </a:rPr>
                        <a:t>60</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m3</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1.04</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dirty="0">
                          <a:solidFill>
                            <a:srgbClr val="000000"/>
                          </a:solidFill>
                          <a:latin typeface="Arial"/>
                        </a:rPr>
                        <a:t>62.73</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34">
                <a:tc>
                  <a:txBody>
                    <a:bodyPr/>
                    <a:lstStyle/>
                    <a:p>
                      <a:pPr algn="l" fontAlgn="b"/>
                      <a:r>
                        <a:rPr lang="es-ES" sz="900" b="0" i="0" u="none" strike="noStrike" dirty="0" err="1">
                          <a:solidFill>
                            <a:srgbClr val="000000"/>
                          </a:solidFill>
                          <a:latin typeface="Arial"/>
                        </a:rPr>
                        <a:t>SOBREACARREO</a:t>
                      </a:r>
                      <a:r>
                        <a:rPr lang="es-ES" sz="900" b="0" i="0" u="none" strike="noStrike" dirty="0">
                          <a:solidFill>
                            <a:srgbClr val="000000"/>
                          </a:solidFill>
                          <a:latin typeface="Arial"/>
                        </a:rPr>
                        <a:t> (transporte/medios </a:t>
                      </a:r>
                      <a:r>
                        <a:rPr lang="es-ES" sz="900" b="0" i="0" u="none" strike="noStrike" dirty="0" err="1">
                          <a:solidFill>
                            <a:srgbClr val="000000"/>
                          </a:solidFill>
                          <a:latin typeface="Arial"/>
                        </a:rPr>
                        <a:t>mecanicos</a:t>
                      </a:r>
                      <a:r>
                        <a:rPr lang="es-ES" sz="900" b="0" i="0" u="none" strike="noStrike" dirty="0">
                          <a:solidFill>
                            <a:srgbClr val="000000"/>
                          </a:solidFill>
                          <a:latin typeface="Arial"/>
                        </a:rPr>
                        <a:t>)</a:t>
                      </a:r>
                    </a:p>
                  </a:txBody>
                  <a:tcPr marL="5355" marR="5355" marT="53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latin typeface="Arial"/>
                        </a:rPr>
                        <a:t>905</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m3-km</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0.35</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dirty="0">
                          <a:solidFill>
                            <a:srgbClr val="000000"/>
                          </a:solidFill>
                          <a:latin typeface="Arial"/>
                        </a:rPr>
                        <a:t>316.67</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34">
                <a:tc>
                  <a:txBody>
                    <a:bodyPr/>
                    <a:lstStyle/>
                    <a:p>
                      <a:pPr algn="l" fontAlgn="b"/>
                      <a:r>
                        <a:rPr lang="es-ES" sz="900" b="0" i="0" u="none" strike="noStrike" dirty="0">
                          <a:solidFill>
                            <a:srgbClr val="000000"/>
                          </a:solidFill>
                          <a:latin typeface="Arial"/>
                        </a:rPr>
                        <a:t>EMPATE A </a:t>
                      </a:r>
                      <a:r>
                        <a:rPr lang="es-ES" sz="900" b="0" i="0" u="none" strike="noStrike" dirty="0" err="1">
                          <a:solidFill>
                            <a:srgbClr val="000000"/>
                          </a:solidFill>
                          <a:latin typeface="Arial"/>
                        </a:rPr>
                        <a:t>TUBERIA</a:t>
                      </a:r>
                      <a:r>
                        <a:rPr lang="es-ES" sz="900" b="0" i="0" u="none" strike="noStrike" dirty="0">
                          <a:solidFill>
                            <a:srgbClr val="000000"/>
                          </a:solidFill>
                          <a:latin typeface="Arial"/>
                        </a:rPr>
                        <a:t> </a:t>
                      </a:r>
                      <a:r>
                        <a:rPr lang="es-ES" sz="900" b="0" i="0" u="none" strike="noStrike" dirty="0" err="1">
                          <a:solidFill>
                            <a:srgbClr val="000000"/>
                          </a:solidFill>
                          <a:latin typeface="Arial"/>
                        </a:rPr>
                        <a:t>PLASTICA</a:t>
                      </a:r>
                      <a:endParaRPr lang="es-ES" sz="900" b="0" i="0" u="none" strike="noStrike" dirty="0">
                        <a:solidFill>
                          <a:srgbClr val="000000"/>
                        </a:solidFill>
                        <a:latin typeface="Arial"/>
                      </a:endParaRPr>
                    </a:p>
                  </a:txBody>
                  <a:tcPr marL="5355" marR="5355" marT="53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latin typeface="Arial"/>
                        </a:rPr>
                        <a:t>300</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u</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8.15</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dirty="0">
                          <a:solidFill>
                            <a:srgbClr val="000000"/>
                          </a:solidFill>
                          <a:latin typeface="Arial"/>
                        </a:rPr>
                        <a:t>2,445.00</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34">
                <a:tc>
                  <a:txBody>
                    <a:bodyPr/>
                    <a:lstStyle/>
                    <a:p>
                      <a:pPr algn="l" fontAlgn="b"/>
                      <a:r>
                        <a:rPr lang="es-ES" sz="900" b="0" i="0" u="none" strike="noStrike" dirty="0">
                          <a:solidFill>
                            <a:srgbClr val="000000"/>
                          </a:solidFill>
                          <a:latin typeface="Arial"/>
                        </a:rPr>
                        <a:t>CAJA DOMICILIARIA H=0.60-1.50M CON TAPA H.A.</a:t>
                      </a:r>
                    </a:p>
                  </a:txBody>
                  <a:tcPr marL="5355" marR="5355" marT="53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300</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u</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82.52</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dirty="0">
                          <a:solidFill>
                            <a:srgbClr val="000000"/>
                          </a:solidFill>
                          <a:latin typeface="Arial"/>
                        </a:rPr>
                        <a:t>24,756.00</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0381">
                <a:tc>
                  <a:txBody>
                    <a:bodyPr/>
                    <a:lstStyle/>
                    <a:p>
                      <a:pPr algn="l" fontAlgn="ctr"/>
                      <a:r>
                        <a:rPr lang="es-EC" sz="900" b="0" i="0" u="none" strike="noStrike" dirty="0">
                          <a:solidFill>
                            <a:srgbClr val="000000"/>
                          </a:solidFill>
                          <a:latin typeface="Arial"/>
                        </a:rPr>
                        <a:t>ENSAYO </a:t>
                      </a:r>
                      <a:r>
                        <a:rPr lang="es-EC" sz="900" b="0" i="0" u="none" strike="noStrike" dirty="0" err="1">
                          <a:solidFill>
                            <a:srgbClr val="000000"/>
                          </a:solidFill>
                          <a:latin typeface="Arial"/>
                        </a:rPr>
                        <a:t>COMPACTACION</a:t>
                      </a:r>
                      <a:r>
                        <a:rPr lang="es-EC" sz="900" b="0" i="0" u="none" strike="noStrike" dirty="0">
                          <a:solidFill>
                            <a:srgbClr val="000000"/>
                          </a:solidFill>
                          <a:latin typeface="Arial"/>
                        </a:rPr>
                        <a:t> CON </a:t>
                      </a:r>
                      <a:r>
                        <a:rPr lang="es-EC" sz="900" b="0" i="0" u="none" strike="noStrike" dirty="0" err="1">
                          <a:solidFill>
                            <a:srgbClr val="000000"/>
                          </a:solidFill>
                          <a:latin typeface="Arial"/>
                        </a:rPr>
                        <a:t>DENSIMETRO</a:t>
                      </a:r>
                      <a:r>
                        <a:rPr lang="es-EC" sz="900" b="0" i="0" u="none" strike="noStrike" dirty="0">
                          <a:solidFill>
                            <a:srgbClr val="000000"/>
                          </a:solidFill>
                          <a:latin typeface="Arial"/>
                        </a:rPr>
                        <a:t> NUCLEAR PARA CONEXIONES DOMICILIARIAS  DE AGUA POTABLE Y ALCANTARILLADO</a:t>
                      </a:r>
                    </a:p>
                  </a:txBody>
                  <a:tcPr marL="5355" marR="5355" marT="53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200</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u</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13.20</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dirty="0">
                          <a:solidFill>
                            <a:srgbClr val="000000"/>
                          </a:solidFill>
                          <a:latin typeface="Arial"/>
                        </a:rPr>
                        <a:t>2,640.00</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34">
                <a:tc>
                  <a:txBody>
                    <a:bodyPr/>
                    <a:lstStyle/>
                    <a:p>
                      <a:pPr algn="l" fontAlgn="b"/>
                      <a:r>
                        <a:rPr lang="es-ES" sz="900" b="0" i="0" u="none" strike="noStrike" dirty="0">
                          <a:solidFill>
                            <a:srgbClr val="000000"/>
                          </a:solidFill>
                          <a:latin typeface="Arial"/>
                        </a:rPr>
                        <a:t>SILLA YEE 300*160 mm (MAT/TRANS/INST)</a:t>
                      </a:r>
                    </a:p>
                  </a:txBody>
                  <a:tcPr marL="5355" marR="5355" marT="53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168</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u</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15.76</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dirty="0">
                          <a:solidFill>
                            <a:srgbClr val="000000"/>
                          </a:solidFill>
                          <a:latin typeface="Arial"/>
                        </a:rPr>
                        <a:t>2,647.68</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34">
                <a:tc>
                  <a:txBody>
                    <a:bodyPr/>
                    <a:lstStyle/>
                    <a:p>
                      <a:pPr algn="l" fontAlgn="b"/>
                      <a:r>
                        <a:rPr lang="es-ES" sz="900" b="0" i="0" u="none" strike="noStrike" dirty="0">
                          <a:solidFill>
                            <a:srgbClr val="000000"/>
                          </a:solidFill>
                          <a:latin typeface="Arial"/>
                        </a:rPr>
                        <a:t>SILLA YEE 350*160mm (MAT/TRANS/INST)</a:t>
                      </a:r>
                    </a:p>
                  </a:txBody>
                  <a:tcPr marL="5355" marR="5355" marT="53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43</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u</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23.06</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dirty="0">
                          <a:solidFill>
                            <a:srgbClr val="000000"/>
                          </a:solidFill>
                          <a:latin typeface="Arial"/>
                        </a:rPr>
                        <a:t>991.58</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34">
                <a:tc>
                  <a:txBody>
                    <a:bodyPr/>
                    <a:lstStyle/>
                    <a:p>
                      <a:pPr algn="l" fontAlgn="b"/>
                      <a:r>
                        <a:rPr lang="fi-FI" sz="900" b="0" i="0" u="none" strike="noStrike" dirty="0">
                          <a:solidFill>
                            <a:srgbClr val="000000"/>
                          </a:solidFill>
                          <a:latin typeface="Arial"/>
                        </a:rPr>
                        <a:t>SILLA YEE 400 X 160MM (MAT/TRAN/INST)</a:t>
                      </a:r>
                    </a:p>
                  </a:txBody>
                  <a:tcPr marL="5355" marR="5355" marT="53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24</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u</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24.63</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dirty="0">
                          <a:solidFill>
                            <a:srgbClr val="000000"/>
                          </a:solidFill>
                          <a:latin typeface="Arial"/>
                        </a:rPr>
                        <a:t>591.12</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34">
                <a:tc>
                  <a:txBody>
                    <a:bodyPr/>
                    <a:lstStyle/>
                    <a:p>
                      <a:pPr algn="l" fontAlgn="b"/>
                      <a:r>
                        <a:rPr lang="fi-FI" sz="900" b="0" i="0" u="none" strike="noStrike" dirty="0">
                          <a:solidFill>
                            <a:srgbClr val="000000"/>
                          </a:solidFill>
                          <a:latin typeface="Arial"/>
                        </a:rPr>
                        <a:t>SILLA YEE 500 X 160MM (MAT/TRAN/INST)</a:t>
                      </a:r>
                    </a:p>
                  </a:txBody>
                  <a:tcPr marL="5355" marR="5355" marT="53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20</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u</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27.90</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dirty="0">
                          <a:solidFill>
                            <a:srgbClr val="000000"/>
                          </a:solidFill>
                          <a:latin typeface="Arial"/>
                        </a:rPr>
                        <a:t>558.00</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34">
                <a:tc>
                  <a:txBody>
                    <a:bodyPr/>
                    <a:lstStyle/>
                    <a:p>
                      <a:pPr algn="l" fontAlgn="b"/>
                      <a:r>
                        <a:rPr lang="fi-FI" sz="900" b="0" i="0" u="none" strike="noStrike" dirty="0">
                          <a:solidFill>
                            <a:srgbClr val="000000"/>
                          </a:solidFill>
                          <a:latin typeface="Arial"/>
                        </a:rPr>
                        <a:t>SILLA YEE 600 X 160MM (MAT/TRAN/INST)</a:t>
                      </a:r>
                    </a:p>
                  </a:txBody>
                  <a:tcPr marL="5355" marR="5355" marT="53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11</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u</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33.23</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dirty="0">
                          <a:solidFill>
                            <a:srgbClr val="000000"/>
                          </a:solidFill>
                          <a:latin typeface="Arial"/>
                        </a:rPr>
                        <a:t>365.53</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34">
                <a:tc>
                  <a:txBody>
                    <a:bodyPr/>
                    <a:lstStyle/>
                    <a:p>
                      <a:pPr algn="l" fontAlgn="b"/>
                      <a:r>
                        <a:rPr lang="fi-FI" sz="900" b="0" i="0" u="none" strike="noStrike" dirty="0">
                          <a:solidFill>
                            <a:srgbClr val="000000"/>
                          </a:solidFill>
                          <a:latin typeface="Arial"/>
                        </a:rPr>
                        <a:t>SILLA YEE 900 X 160MM (MAT/TRAN/INST)</a:t>
                      </a:r>
                    </a:p>
                  </a:txBody>
                  <a:tcPr marL="5355" marR="5355" marT="53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15</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u</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43.31</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dirty="0">
                          <a:solidFill>
                            <a:srgbClr val="000000"/>
                          </a:solidFill>
                          <a:latin typeface="Arial"/>
                        </a:rPr>
                        <a:t>649.65</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34">
                <a:tc>
                  <a:txBody>
                    <a:bodyPr/>
                    <a:lstStyle/>
                    <a:p>
                      <a:pPr algn="l" fontAlgn="b"/>
                      <a:r>
                        <a:rPr lang="es-ES" sz="900" b="0" i="0" u="none" strike="noStrike" dirty="0" err="1">
                          <a:solidFill>
                            <a:srgbClr val="000000"/>
                          </a:solidFill>
                          <a:latin typeface="Arial"/>
                        </a:rPr>
                        <a:t>TUBERIA</a:t>
                      </a:r>
                      <a:r>
                        <a:rPr lang="es-ES" sz="900" b="0" i="0" u="none" strike="noStrike" dirty="0">
                          <a:solidFill>
                            <a:srgbClr val="000000"/>
                          </a:solidFill>
                          <a:latin typeface="Arial"/>
                        </a:rPr>
                        <a:t> </a:t>
                      </a:r>
                      <a:r>
                        <a:rPr lang="es-ES" sz="900" b="0" i="0" u="none" strike="noStrike" dirty="0" err="1">
                          <a:solidFill>
                            <a:srgbClr val="000000"/>
                          </a:solidFill>
                          <a:latin typeface="Arial"/>
                        </a:rPr>
                        <a:t>PLASTICA</a:t>
                      </a:r>
                      <a:r>
                        <a:rPr lang="es-ES" sz="900" b="0" i="0" u="none" strike="noStrike" dirty="0">
                          <a:solidFill>
                            <a:srgbClr val="000000"/>
                          </a:solidFill>
                          <a:latin typeface="Arial"/>
                        </a:rPr>
                        <a:t> UE ALCANTARILLADO D.N.I. 160MM (MAT.TRAN.INST)</a:t>
                      </a:r>
                    </a:p>
                  </a:txBody>
                  <a:tcPr marL="5355" marR="5355" marT="53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dirty="0">
                          <a:solidFill>
                            <a:srgbClr val="000000"/>
                          </a:solidFill>
                          <a:latin typeface="Arial"/>
                        </a:rPr>
                        <a:t>3000</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m</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solidFill>
                            <a:srgbClr val="000000"/>
                          </a:solidFill>
                          <a:latin typeface="Arial"/>
                        </a:rPr>
                        <a:t>9.52</a:t>
                      </a:r>
                    </a:p>
                  </a:txBody>
                  <a:tcPr marL="5355" marR="5355" marT="53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dirty="0">
                          <a:solidFill>
                            <a:srgbClr val="000000"/>
                          </a:solidFill>
                          <a:latin typeface="Arial"/>
                        </a:rPr>
                        <a:t>28,560.00</a:t>
                      </a:r>
                    </a:p>
                  </a:txBody>
                  <a:tcPr marL="5355" marR="5355" marT="53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circl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476669"/>
          <a:ext cx="8229599" cy="5182830"/>
        </p:xfrm>
        <a:graphic>
          <a:graphicData uri="http://schemas.openxmlformats.org/drawingml/2006/table">
            <a:tbl>
              <a:tblPr/>
              <a:tblGrid>
                <a:gridCol w="4963845"/>
                <a:gridCol w="736521"/>
                <a:gridCol w="593308"/>
                <a:gridCol w="869504"/>
                <a:gridCol w="1066421"/>
              </a:tblGrid>
              <a:tr h="345522">
                <a:tc>
                  <a:txBody>
                    <a:bodyPr/>
                    <a:lstStyle/>
                    <a:p>
                      <a:pPr algn="l" fontAlgn="b"/>
                      <a:r>
                        <a:rPr lang="es-ES" sz="900" b="1" i="0" u="none" strike="noStrike">
                          <a:latin typeface="Arial"/>
                        </a:rPr>
                        <a:t>MOVIMIENTO DE TIERRAS</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solidFill>
                            <a:srgbClr val="000000"/>
                          </a:solidFill>
                          <a:latin typeface="Arial"/>
                        </a:rPr>
                        <a:t> </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latin typeface="Arial"/>
                        </a:rPr>
                        <a:t> </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900" b="0" i="0" u="none" strike="noStrike">
                          <a:latin typeface="Arial"/>
                        </a:rPr>
                        <a:t> </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900" b="0" i="0" u="none" strike="noStrike">
                          <a:latin typeface="Arial"/>
                        </a:rPr>
                        <a:t> </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22">
                <a:tc>
                  <a:txBody>
                    <a:bodyPr/>
                    <a:lstStyle/>
                    <a:p>
                      <a:pPr algn="l" fontAlgn="b"/>
                      <a:r>
                        <a:rPr lang="es-ES" sz="900" b="0" i="0" u="none" strike="noStrike">
                          <a:solidFill>
                            <a:srgbClr val="000000"/>
                          </a:solidFill>
                          <a:latin typeface="Arial"/>
                        </a:rPr>
                        <a:t>REPLANTEO Y NIVELACION</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4647</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1.19</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5,529.85</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22">
                <a:tc>
                  <a:txBody>
                    <a:bodyPr/>
                    <a:lstStyle/>
                    <a:p>
                      <a:pPr algn="l" fontAlgn="b"/>
                      <a:r>
                        <a:rPr lang="es-ES" sz="900" b="0" i="0" u="none" strike="noStrike">
                          <a:solidFill>
                            <a:srgbClr val="000000"/>
                          </a:solidFill>
                          <a:latin typeface="Arial"/>
                        </a:rPr>
                        <a:t>RASANTEO DE ZANJA A MANO</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5481</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dirty="0">
                          <a:solidFill>
                            <a:srgbClr val="000000"/>
                          </a:solidFill>
                          <a:latin typeface="Arial"/>
                        </a:rPr>
                        <a:t>m2</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1.04</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5,700.50</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22">
                <a:tc>
                  <a:txBody>
                    <a:bodyPr/>
                    <a:lstStyle/>
                    <a:p>
                      <a:pPr algn="l" fontAlgn="b"/>
                      <a:r>
                        <a:rPr lang="es-EC" sz="900" b="0" i="0" u="none" strike="noStrike">
                          <a:solidFill>
                            <a:srgbClr val="000000"/>
                          </a:solidFill>
                          <a:latin typeface="Arial"/>
                        </a:rPr>
                        <a:t>EXCAVACION ZANJA A MAQUINA H=0.00-2.75m (EN TIERRA)</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12086</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m3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1.95</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23,567.09</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22">
                <a:tc>
                  <a:txBody>
                    <a:bodyPr/>
                    <a:lstStyle/>
                    <a:p>
                      <a:pPr algn="l" fontAlgn="b"/>
                      <a:r>
                        <a:rPr lang="es-EC" sz="900" b="0" i="0" u="none" strike="noStrike">
                          <a:solidFill>
                            <a:srgbClr val="000000"/>
                          </a:solidFill>
                          <a:latin typeface="Arial"/>
                        </a:rPr>
                        <a:t>EXCAVACION ZANJA A MAQUINA H=2.76-3.99m (EN TIERRA)</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1483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m3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2.34</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3,470.83</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22">
                <a:tc>
                  <a:txBody>
                    <a:bodyPr/>
                    <a:lstStyle/>
                    <a:p>
                      <a:pPr algn="l" fontAlgn="b"/>
                      <a:r>
                        <a:rPr lang="pt-BR" sz="900" b="0" i="0" u="none" strike="noStrike">
                          <a:solidFill>
                            <a:srgbClr val="000000"/>
                          </a:solidFill>
                          <a:latin typeface="Arial"/>
                        </a:rPr>
                        <a:t>EXCAVACION ZANJA A MAQUINA H=0.00-2.75m (CONGLOMERADO)</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1422</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m3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3.90</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5,545.20</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22">
                <a:tc>
                  <a:txBody>
                    <a:bodyPr/>
                    <a:lstStyle/>
                    <a:p>
                      <a:pPr algn="l" fontAlgn="b"/>
                      <a:r>
                        <a:rPr lang="pt-BR" sz="900" b="0" i="0" u="none" strike="noStrike">
                          <a:solidFill>
                            <a:srgbClr val="000000"/>
                          </a:solidFill>
                          <a:latin typeface="Arial"/>
                        </a:rPr>
                        <a:t>EXCAVACION ZANJA A MAQUINA H=2.76-3.99m (CONGLOMERADO)</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175</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m3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4.68</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816.67</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22">
                <a:tc>
                  <a:txBody>
                    <a:bodyPr/>
                    <a:lstStyle/>
                    <a:p>
                      <a:pPr algn="l" fontAlgn="b"/>
                      <a:r>
                        <a:rPr lang="pt-BR" sz="900" b="0" i="0" u="none" strike="noStrike">
                          <a:solidFill>
                            <a:srgbClr val="000000"/>
                          </a:solidFill>
                          <a:latin typeface="Arial"/>
                        </a:rPr>
                        <a:t>EXCAVACION ZANJA A MAQUINA H=0.00-2.75m (ROCA)</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711</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m3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12.15</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8,637.71</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22">
                <a:tc>
                  <a:txBody>
                    <a:bodyPr/>
                    <a:lstStyle/>
                    <a:p>
                      <a:pPr algn="l" fontAlgn="b"/>
                      <a:r>
                        <a:rPr lang="pt-BR" sz="900" b="0" i="0" u="none" strike="noStrike">
                          <a:solidFill>
                            <a:srgbClr val="000000"/>
                          </a:solidFill>
                          <a:latin typeface="Arial"/>
                        </a:rPr>
                        <a:t>EXCAVACION ZANJA A MAQUINA H=2.76-3.99m (ROCA)</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87</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m3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15.11</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1,318.36</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22">
                <a:tc>
                  <a:txBody>
                    <a:bodyPr/>
                    <a:lstStyle/>
                    <a:p>
                      <a:pPr algn="l" fontAlgn="b"/>
                      <a:r>
                        <a:rPr lang="es-EC" sz="900" b="0" i="0" u="none" strike="noStrike">
                          <a:solidFill>
                            <a:srgbClr val="000000"/>
                          </a:solidFill>
                          <a:latin typeface="Arial"/>
                        </a:rPr>
                        <a:t>EXCAVACION ZANJA A MANO H=0.00-2.75m (EN TIERRA)</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711</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m3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5.56</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3,952.73</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22">
                <a:tc>
                  <a:txBody>
                    <a:bodyPr/>
                    <a:lstStyle/>
                    <a:p>
                      <a:pPr algn="l" fontAlgn="b"/>
                      <a:r>
                        <a:rPr lang="es-EC" sz="900" b="0" i="0" u="none" strike="noStrike">
                          <a:solidFill>
                            <a:srgbClr val="000000"/>
                          </a:solidFill>
                          <a:latin typeface="Arial"/>
                        </a:rPr>
                        <a:t>EXCAVACION ZANJA A MANO H=2.76-3.99m (EN TIERRA)</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87</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m3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8.05</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702.37</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22">
                <a:tc>
                  <a:txBody>
                    <a:bodyPr/>
                    <a:lstStyle/>
                    <a:p>
                      <a:pPr algn="l" fontAlgn="b"/>
                      <a:r>
                        <a:rPr lang="es-ES" sz="900" b="0" i="0" u="none" strike="noStrike">
                          <a:solidFill>
                            <a:srgbClr val="000000"/>
                          </a:solidFill>
                          <a:latin typeface="Arial"/>
                        </a:rPr>
                        <a:t>ENTIBADO (APUNTALAMIENTO) ZANJA</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500</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m2</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5.83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2,915.00</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22">
                <a:tc>
                  <a:txBody>
                    <a:bodyPr/>
                    <a:lstStyle/>
                    <a:p>
                      <a:pPr algn="l" fontAlgn="b"/>
                      <a:r>
                        <a:rPr lang="es-ES" sz="900" b="0" i="0" u="none" strike="noStrike">
                          <a:solidFill>
                            <a:srgbClr val="000000"/>
                          </a:solidFill>
                          <a:latin typeface="Arial"/>
                        </a:rPr>
                        <a:t>RELLENO COMPACTADO (MATERIAL DE EXCAVACION)</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latin typeface="Arial"/>
                        </a:rPr>
                        <a:t>15913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m3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3.63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57,762.44</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22">
                <a:tc>
                  <a:txBody>
                    <a:bodyPr/>
                    <a:lstStyle/>
                    <a:p>
                      <a:pPr algn="l" fontAlgn="b"/>
                      <a:r>
                        <a:rPr lang="es-EC" sz="900" b="0" i="0" u="none" strike="noStrike">
                          <a:solidFill>
                            <a:srgbClr val="000000"/>
                          </a:solidFill>
                          <a:latin typeface="Arial"/>
                        </a:rPr>
                        <a:t>ACARREO MECANICO HASTA 1 km (carga,transporte,volteo)</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latin typeface="Arial"/>
                        </a:rPr>
                        <a:t>1516</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m3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1.04</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1,577.02</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22">
                <a:tc>
                  <a:txBody>
                    <a:bodyPr/>
                    <a:lstStyle/>
                    <a:p>
                      <a:pPr algn="l" fontAlgn="b"/>
                      <a:r>
                        <a:rPr lang="es-ES" sz="900" b="0" i="0" u="none" strike="noStrike">
                          <a:solidFill>
                            <a:srgbClr val="000000"/>
                          </a:solidFill>
                          <a:latin typeface="Arial"/>
                        </a:rPr>
                        <a:t>SOBREACARREO (transporte/medios mecanicos)</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latin typeface="Arial"/>
                        </a:rPr>
                        <a:t>30327</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m3-km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0.35</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10,614.55</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circl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500034" y="1000108"/>
          <a:ext cx="8229599" cy="4341528"/>
        </p:xfrm>
        <a:graphic>
          <a:graphicData uri="http://schemas.openxmlformats.org/drawingml/2006/table">
            <a:tbl>
              <a:tblPr/>
              <a:tblGrid>
                <a:gridCol w="4963845"/>
                <a:gridCol w="736521"/>
                <a:gridCol w="593308"/>
                <a:gridCol w="869504"/>
                <a:gridCol w="1066421"/>
              </a:tblGrid>
              <a:tr h="255384">
                <a:tc>
                  <a:txBody>
                    <a:bodyPr/>
                    <a:lstStyle/>
                    <a:p>
                      <a:pPr algn="l" fontAlgn="b"/>
                      <a:r>
                        <a:rPr lang="es-ES" sz="1050" b="1" i="0" u="none" strike="noStrike" dirty="0" err="1">
                          <a:latin typeface="Arial"/>
                        </a:rPr>
                        <a:t>TUBERIAS</a:t>
                      </a:r>
                      <a:r>
                        <a:rPr lang="es-ES" sz="1050" b="1" i="0" u="none" strike="noStrike" dirty="0">
                          <a:latin typeface="Arial"/>
                        </a:rPr>
                        <a:t> </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900" b="0" i="0" u="none" strike="noStrike" dirty="0">
                          <a:solidFill>
                            <a:srgbClr val="969696"/>
                          </a:solidFill>
                          <a:latin typeface="Arial"/>
                        </a:rPr>
                        <a:t>4,699.7</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latin typeface="Arial"/>
                        </a:rPr>
                        <a:t> </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900" b="0" i="0" u="none" strike="noStrike">
                          <a:latin typeface="Arial"/>
                        </a:rPr>
                        <a:t> </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900" b="0" i="0" u="none" strike="noStrike">
                          <a:latin typeface="Arial"/>
                        </a:rPr>
                        <a:t> </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84">
                <a:tc>
                  <a:txBody>
                    <a:bodyPr/>
                    <a:lstStyle/>
                    <a:p>
                      <a:pPr algn="l" fontAlgn="b"/>
                      <a:r>
                        <a:rPr lang="es-ES" sz="1050" b="0" i="0" u="none" strike="noStrike" dirty="0" err="1">
                          <a:solidFill>
                            <a:srgbClr val="000000"/>
                          </a:solidFill>
                          <a:latin typeface="Arial"/>
                        </a:rPr>
                        <a:t>TUBERIA</a:t>
                      </a:r>
                      <a:r>
                        <a:rPr lang="es-ES" sz="1050" b="0" i="0" u="none" strike="noStrike" dirty="0">
                          <a:solidFill>
                            <a:srgbClr val="000000"/>
                          </a:solidFill>
                          <a:latin typeface="Arial"/>
                        </a:rPr>
                        <a:t> </a:t>
                      </a:r>
                      <a:r>
                        <a:rPr lang="es-ES" sz="1050" b="0" i="0" u="none" strike="noStrike" dirty="0" err="1">
                          <a:solidFill>
                            <a:srgbClr val="000000"/>
                          </a:solidFill>
                          <a:latin typeface="Arial"/>
                        </a:rPr>
                        <a:t>PLASTICA</a:t>
                      </a:r>
                      <a:r>
                        <a:rPr lang="es-ES" sz="1050" b="0" i="0" u="none" strike="noStrike" dirty="0">
                          <a:solidFill>
                            <a:srgbClr val="000000"/>
                          </a:solidFill>
                          <a:latin typeface="Arial"/>
                        </a:rPr>
                        <a:t> UE ALCANTARILLADO D.N.I. 300MM (MAT.TRAN.INST)</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latin typeface="Arial"/>
                        </a:rPr>
                        <a:t>2,646</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050" b="0" i="0" u="none" strike="noStrike">
                          <a:solidFill>
                            <a:srgbClr val="000000"/>
                          </a:solidFill>
                          <a:latin typeface="Arial"/>
                        </a:rPr>
                        <a:t>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27.18</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71,925.47</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84">
                <a:tc>
                  <a:txBody>
                    <a:bodyPr/>
                    <a:lstStyle/>
                    <a:p>
                      <a:pPr algn="l" fontAlgn="b"/>
                      <a:r>
                        <a:rPr lang="es-ES" sz="1050" b="0" i="0" u="none" strike="noStrike" dirty="0" err="1">
                          <a:solidFill>
                            <a:srgbClr val="000000"/>
                          </a:solidFill>
                          <a:latin typeface="Arial"/>
                        </a:rPr>
                        <a:t>TUBERIA</a:t>
                      </a:r>
                      <a:r>
                        <a:rPr lang="es-ES" sz="1050" b="0" i="0" u="none" strike="noStrike" dirty="0">
                          <a:solidFill>
                            <a:srgbClr val="000000"/>
                          </a:solidFill>
                          <a:latin typeface="Arial"/>
                        </a:rPr>
                        <a:t> </a:t>
                      </a:r>
                      <a:r>
                        <a:rPr lang="es-ES" sz="1050" b="0" i="0" u="none" strike="noStrike" dirty="0" err="1">
                          <a:solidFill>
                            <a:srgbClr val="000000"/>
                          </a:solidFill>
                          <a:latin typeface="Arial"/>
                        </a:rPr>
                        <a:t>PLASTICA</a:t>
                      </a:r>
                      <a:r>
                        <a:rPr lang="es-ES" sz="1050" b="0" i="0" u="none" strike="noStrike" dirty="0">
                          <a:solidFill>
                            <a:srgbClr val="000000"/>
                          </a:solidFill>
                          <a:latin typeface="Arial"/>
                        </a:rPr>
                        <a:t> UE ALCANTARILLADO D.N.I. 350MM (MAT.TRAN.INST)</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latin typeface="Arial"/>
                        </a:rPr>
                        <a:t>678</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050" b="0" i="0" u="none" strike="noStrike" dirty="0">
                          <a:solidFill>
                            <a:srgbClr val="000000"/>
                          </a:solidFill>
                          <a:latin typeface="Arial"/>
                        </a:rPr>
                        <a:t>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27.65</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18,757.62</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84">
                <a:tc>
                  <a:txBody>
                    <a:bodyPr/>
                    <a:lstStyle/>
                    <a:p>
                      <a:pPr algn="l" fontAlgn="b"/>
                      <a:r>
                        <a:rPr lang="es-ES" sz="1050" b="0" i="0" u="none" strike="noStrike" dirty="0" err="1">
                          <a:solidFill>
                            <a:srgbClr val="000000"/>
                          </a:solidFill>
                          <a:latin typeface="Arial"/>
                        </a:rPr>
                        <a:t>TUBERIA</a:t>
                      </a:r>
                      <a:r>
                        <a:rPr lang="es-ES" sz="1050" b="0" i="0" u="none" strike="noStrike" dirty="0">
                          <a:solidFill>
                            <a:srgbClr val="000000"/>
                          </a:solidFill>
                          <a:latin typeface="Arial"/>
                        </a:rPr>
                        <a:t> </a:t>
                      </a:r>
                      <a:r>
                        <a:rPr lang="es-ES" sz="1050" b="0" i="0" u="none" strike="noStrike" dirty="0" err="1">
                          <a:solidFill>
                            <a:srgbClr val="000000"/>
                          </a:solidFill>
                          <a:latin typeface="Arial"/>
                        </a:rPr>
                        <a:t>PLASTICA</a:t>
                      </a:r>
                      <a:r>
                        <a:rPr lang="es-ES" sz="1050" b="0" i="0" u="none" strike="noStrike" dirty="0">
                          <a:solidFill>
                            <a:srgbClr val="000000"/>
                          </a:solidFill>
                          <a:latin typeface="Arial"/>
                        </a:rPr>
                        <a:t> UE ALCANTARILLADO D.N.I. 400MM (MAT.TRAN.INST)</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latin typeface="Arial"/>
                        </a:rPr>
                        <a:t>373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050" b="0" i="0" u="none" strike="noStrike">
                          <a:solidFill>
                            <a:srgbClr val="000000"/>
                          </a:solidFill>
                          <a:latin typeface="Arial"/>
                        </a:rPr>
                        <a:t>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45.76</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17,064.38</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84">
                <a:tc>
                  <a:txBody>
                    <a:bodyPr/>
                    <a:lstStyle/>
                    <a:p>
                      <a:pPr algn="l" fontAlgn="b"/>
                      <a:r>
                        <a:rPr lang="es-ES" sz="1050" b="0" i="0" u="none" strike="noStrike" dirty="0" err="1">
                          <a:solidFill>
                            <a:srgbClr val="000000"/>
                          </a:solidFill>
                          <a:latin typeface="Arial"/>
                        </a:rPr>
                        <a:t>TUBERIA</a:t>
                      </a:r>
                      <a:r>
                        <a:rPr lang="es-ES" sz="1050" b="0" i="0" u="none" strike="noStrike" dirty="0">
                          <a:solidFill>
                            <a:srgbClr val="000000"/>
                          </a:solidFill>
                          <a:latin typeface="Arial"/>
                        </a:rPr>
                        <a:t> </a:t>
                      </a:r>
                      <a:r>
                        <a:rPr lang="es-ES" sz="1050" b="0" i="0" u="none" strike="noStrike" dirty="0" err="1">
                          <a:solidFill>
                            <a:srgbClr val="000000"/>
                          </a:solidFill>
                          <a:latin typeface="Arial"/>
                        </a:rPr>
                        <a:t>PLASTICA</a:t>
                      </a:r>
                      <a:r>
                        <a:rPr lang="es-ES" sz="1050" b="0" i="0" u="none" strike="noStrike" dirty="0">
                          <a:solidFill>
                            <a:srgbClr val="000000"/>
                          </a:solidFill>
                          <a:latin typeface="Arial"/>
                        </a:rPr>
                        <a:t> UE ALCANTARILLADO D.N.I. 450MM (MAT.TRAN.INST)</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latin typeface="Arial"/>
                        </a:rPr>
                        <a:t>317</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050" b="0" i="0" u="none" strike="noStrike">
                          <a:solidFill>
                            <a:srgbClr val="000000"/>
                          </a:solidFill>
                          <a:latin typeface="Arial"/>
                        </a:rPr>
                        <a:t>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46.16</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14,630.82</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84">
                <a:tc>
                  <a:txBody>
                    <a:bodyPr/>
                    <a:lstStyle/>
                    <a:p>
                      <a:pPr algn="l" fontAlgn="b"/>
                      <a:r>
                        <a:rPr lang="es-ES" sz="1050" b="0" i="0" u="none" strike="noStrike" dirty="0" err="1">
                          <a:solidFill>
                            <a:srgbClr val="000000"/>
                          </a:solidFill>
                          <a:latin typeface="Arial"/>
                        </a:rPr>
                        <a:t>TUBERIA</a:t>
                      </a:r>
                      <a:r>
                        <a:rPr lang="es-ES" sz="1050" b="0" i="0" u="none" strike="noStrike" dirty="0">
                          <a:solidFill>
                            <a:srgbClr val="000000"/>
                          </a:solidFill>
                          <a:latin typeface="Arial"/>
                        </a:rPr>
                        <a:t> </a:t>
                      </a:r>
                      <a:r>
                        <a:rPr lang="es-ES" sz="1050" b="0" i="0" u="none" strike="noStrike" dirty="0" err="1">
                          <a:solidFill>
                            <a:srgbClr val="000000"/>
                          </a:solidFill>
                          <a:latin typeface="Arial"/>
                        </a:rPr>
                        <a:t>PLASTICA</a:t>
                      </a:r>
                      <a:r>
                        <a:rPr lang="es-ES" sz="1050" b="0" i="0" u="none" strike="noStrike" dirty="0">
                          <a:solidFill>
                            <a:srgbClr val="000000"/>
                          </a:solidFill>
                          <a:latin typeface="Arial"/>
                        </a:rPr>
                        <a:t> UE ALCANTARILLADO D.N.I. 500MM (MAT.TRAN.INST)</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latin typeface="Arial"/>
                        </a:rPr>
                        <a:t>166</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050" b="0" i="0" u="none" strike="noStrike">
                          <a:solidFill>
                            <a:srgbClr val="000000"/>
                          </a:solidFill>
                          <a:latin typeface="Arial"/>
                        </a:rPr>
                        <a:t>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71.44</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11,878.02</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84">
                <a:tc>
                  <a:txBody>
                    <a:bodyPr/>
                    <a:lstStyle/>
                    <a:p>
                      <a:pPr algn="l" fontAlgn="b"/>
                      <a:r>
                        <a:rPr lang="es-ES" sz="1050" b="0" i="0" u="none" strike="noStrike" dirty="0" err="1">
                          <a:solidFill>
                            <a:srgbClr val="000000"/>
                          </a:solidFill>
                          <a:latin typeface="Arial"/>
                        </a:rPr>
                        <a:t>TUBERIA</a:t>
                      </a:r>
                      <a:r>
                        <a:rPr lang="es-ES" sz="1050" b="0" i="0" u="none" strike="noStrike" dirty="0">
                          <a:solidFill>
                            <a:srgbClr val="000000"/>
                          </a:solidFill>
                          <a:latin typeface="Arial"/>
                        </a:rPr>
                        <a:t> </a:t>
                      </a:r>
                      <a:r>
                        <a:rPr lang="es-ES" sz="1050" b="0" i="0" u="none" strike="noStrike" dirty="0" err="1">
                          <a:solidFill>
                            <a:srgbClr val="000000"/>
                          </a:solidFill>
                          <a:latin typeface="Arial"/>
                        </a:rPr>
                        <a:t>PLASTICA</a:t>
                      </a:r>
                      <a:r>
                        <a:rPr lang="es-ES" sz="1050" b="0" i="0" u="none" strike="noStrike" dirty="0">
                          <a:solidFill>
                            <a:srgbClr val="000000"/>
                          </a:solidFill>
                          <a:latin typeface="Arial"/>
                        </a:rPr>
                        <a:t> UE ALCANTARILLADO D.N.I. 550MM (MAT.TRAN.INST)</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latin typeface="Arial"/>
                        </a:rPr>
                        <a:t>246</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050" b="0" i="0" u="none" strike="noStrike">
                          <a:solidFill>
                            <a:srgbClr val="000000"/>
                          </a:solidFill>
                          <a:latin typeface="Arial"/>
                        </a:rPr>
                        <a:t>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71.60</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17,646.13</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84">
                <a:tc>
                  <a:txBody>
                    <a:bodyPr/>
                    <a:lstStyle/>
                    <a:p>
                      <a:pPr algn="l" fontAlgn="b"/>
                      <a:r>
                        <a:rPr lang="es-ES" sz="1050" b="0" i="0" u="none" strike="noStrike" dirty="0" err="1">
                          <a:solidFill>
                            <a:srgbClr val="000000"/>
                          </a:solidFill>
                          <a:latin typeface="Arial"/>
                        </a:rPr>
                        <a:t>TUBERIA</a:t>
                      </a:r>
                      <a:r>
                        <a:rPr lang="es-ES" sz="1050" b="0" i="0" u="none" strike="noStrike" dirty="0">
                          <a:solidFill>
                            <a:srgbClr val="000000"/>
                          </a:solidFill>
                          <a:latin typeface="Arial"/>
                        </a:rPr>
                        <a:t> </a:t>
                      </a:r>
                      <a:r>
                        <a:rPr lang="es-ES" sz="1050" b="0" i="0" u="none" strike="noStrike" dirty="0" err="1">
                          <a:solidFill>
                            <a:srgbClr val="000000"/>
                          </a:solidFill>
                          <a:latin typeface="Arial"/>
                        </a:rPr>
                        <a:t>PLASTICA</a:t>
                      </a:r>
                      <a:r>
                        <a:rPr lang="es-ES" sz="1050" b="0" i="0" u="none" strike="noStrike" dirty="0">
                          <a:solidFill>
                            <a:srgbClr val="000000"/>
                          </a:solidFill>
                          <a:latin typeface="Arial"/>
                        </a:rPr>
                        <a:t> UE ALCANTARILLADO D.N.I. 700MM (MAT.TRAN.INST)</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latin typeface="Arial"/>
                        </a:rPr>
                        <a:t>57</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050" b="0" i="0" u="none" strike="noStrike">
                          <a:solidFill>
                            <a:srgbClr val="000000"/>
                          </a:solidFill>
                          <a:latin typeface="Arial"/>
                        </a:rPr>
                        <a:t>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108.27</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6,178.10</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84">
                <a:tc>
                  <a:txBody>
                    <a:bodyPr/>
                    <a:lstStyle/>
                    <a:p>
                      <a:pPr algn="l" fontAlgn="b"/>
                      <a:r>
                        <a:rPr lang="es-ES" sz="1050" b="0" i="0" u="none" strike="noStrike" dirty="0" err="1">
                          <a:solidFill>
                            <a:srgbClr val="000000"/>
                          </a:solidFill>
                          <a:latin typeface="Arial"/>
                        </a:rPr>
                        <a:t>TUBERIA</a:t>
                      </a:r>
                      <a:r>
                        <a:rPr lang="es-ES" sz="1050" b="0" i="0" u="none" strike="noStrike" dirty="0">
                          <a:solidFill>
                            <a:srgbClr val="000000"/>
                          </a:solidFill>
                          <a:latin typeface="Arial"/>
                        </a:rPr>
                        <a:t> </a:t>
                      </a:r>
                      <a:r>
                        <a:rPr lang="es-ES" sz="1050" b="0" i="0" u="none" strike="noStrike" dirty="0" err="1">
                          <a:solidFill>
                            <a:srgbClr val="000000"/>
                          </a:solidFill>
                          <a:latin typeface="Arial"/>
                        </a:rPr>
                        <a:t>PLASTICA</a:t>
                      </a:r>
                      <a:r>
                        <a:rPr lang="es-ES" sz="1050" b="0" i="0" u="none" strike="noStrike" dirty="0">
                          <a:solidFill>
                            <a:srgbClr val="000000"/>
                          </a:solidFill>
                          <a:latin typeface="Arial"/>
                        </a:rPr>
                        <a:t> UE ALCANTARILLADO D.N.I. 800MM (MAT.TRAN.INST)</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latin typeface="Arial"/>
                        </a:rPr>
                        <a:t>122</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050" b="0" i="0" u="none" strike="noStrike">
                          <a:solidFill>
                            <a:srgbClr val="000000"/>
                          </a:solidFill>
                          <a:latin typeface="Arial"/>
                        </a:rPr>
                        <a:t>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144.68</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17,668.31</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84">
                <a:tc>
                  <a:txBody>
                    <a:bodyPr/>
                    <a:lstStyle/>
                    <a:p>
                      <a:pPr algn="l" fontAlgn="b"/>
                      <a:r>
                        <a:rPr lang="es-ES" sz="1050" b="0" i="0" u="none" strike="noStrike" dirty="0" err="1">
                          <a:solidFill>
                            <a:srgbClr val="000000"/>
                          </a:solidFill>
                          <a:latin typeface="Arial"/>
                        </a:rPr>
                        <a:t>TUBERIA</a:t>
                      </a:r>
                      <a:r>
                        <a:rPr lang="es-ES" sz="1050" b="0" i="0" u="none" strike="noStrike" dirty="0">
                          <a:solidFill>
                            <a:srgbClr val="000000"/>
                          </a:solidFill>
                          <a:latin typeface="Arial"/>
                        </a:rPr>
                        <a:t> </a:t>
                      </a:r>
                      <a:r>
                        <a:rPr lang="es-ES" sz="1050" b="0" i="0" u="none" strike="noStrike" dirty="0" err="1">
                          <a:solidFill>
                            <a:srgbClr val="000000"/>
                          </a:solidFill>
                          <a:latin typeface="Arial"/>
                        </a:rPr>
                        <a:t>PLASTICA</a:t>
                      </a:r>
                      <a:r>
                        <a:rPr lang="es-ES" sz="1050" b="0" i="0" u="none" strike="noStrike" dirty="0">
                          <a:solidFill>
                            <a:srgbClr val="000000"/>
                          </a:solidFill>
                          <a:latin typeface="Arial"/>
                        </a:rPr>
                        <a:t> UE ALCANTARILLADO D.N.I. 900MM (MAT.TRAN.INST)</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latin typeface="Arial"/>
                        </a:rPr>
                        <a:t>122</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050" b="0" i="0" u="none" strike="noStrike">
                          <a:solidFill>
                            <a:srgbClr val="000000"/>
                          </a:solidFill>
                          <a:latin typeface="Arial"/>
                        </a:rPr>
                        <a:t>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190.63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23,279.71</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84">
                <a:tc>
                  <a:txBody>
                    <a:bodyPr/>
                    <a:lstStyle/>
                    <a:p>
                      <a:pPr algn="l" fontAlgn="b"/>
                      <a:r>
                        <a:rPr lang="es-ES" sz="1050" b="0" i="0" u="none" strike="noStrike" dirty="0" err="1">
                          <a:solidFill>
                            <a:srgbClr val="000000"/>
                          </a:solidFill>
                          <a:latin typeface="Arial"/>
                        </a:rPr>
                        <a:t>TUBERIA</a:t>
                      </a:r>
                      <a:r>
                        <a:rPr lang="es-ES" sz="1050" b="0" i="0" u="none" strike="noStrike" dirty="0">
                          <a:solidFill>
                            <a:srgbClr val="000000"/>
                          </a:solidFill>
                          <a:latin typeface="Arial"/>
                        </a:rPr>
                        <a:t> </a:t>
                      </a:r>
                      <a:r>
                        <a:rPr lang="es-ES" sz="1050" b="0" i="0" u="none" strike="noStrike" dirty="0" err="1">
                          <a:solidFill>
                            <a:srgbClr val="000000"/>
                          </a:solidFill>
                          <a:latin typeface="Arial"/>
                        </a:rPr>
                        <a:t>PLASTICA</a:t>
                      </a:r>
                      <a:r>
                        <a:rPr lang="es-ES" sz="1050" b="0" i="0" u="none" strike="noStrike" dirty="0">
                          <a:solidFill>
                            <a:srgbClr val="000000"/>
                          </a:solidFill>
                          <a:latin typeface="Arial"/>
                        </a:rPr>
                        <a:t> UE ALCANTARILLADO D.N.I. 950MM (MAT.TRAN.INST)</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latin typeface="Arial"/>
                        </a:rPr>
                        <a:t>112</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050" b="0" i="0" u="none" strike="noStrike">
                          <a:solidFill>
                            <a:srgbClr val="000000"/>
                          </a:solidFill>
                          <a:latin typeface="Arial"/>
                        </a:rPr>
                        <a:t>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199.01</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22,325.84</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84">
                <a:tc>
                  <a:txBody>
                    <a:bodyPr/>
                    <a:lstStyle/>
                    <a:p>
                      <a:pPr algn="l" fontAlgn="b"/>
                      <a:r>
                        <a:rPr lang="es-ES" sz="1050" b="0" i="0" u="none" strike="noStrike" dirty="0">
                          <a:solidFill>
                            <a:srgbClr val="000000"/>
                          </a:solidFill>
                          <a:latin typeface="Arial"/>
                        </a:rPr>
                        <a:t> </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50" b="0" i="0" u="none" strike="noStrike">
                          <a:latin typeface="Arial"/>
                        </a:rPr>
                        <a:t> </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050" b="0" i="0" u="none" strike="noStrike">
                          <a:solidFill>
                            <a:srgbClr val="000000"/>
                          </a:solidFill>
                          <a:latin typeface="Arial"/>
                        </a:rPr>
                        <a:t> </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 </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 </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84">
                <a:tc>
                  <a:txBody>
                    <a:bodyPr/>
                    <a:lstStyle/>
                    <a:p>
                      <a:pPr algn="l" fontAlgn="b"/>
                      <a:r>
                        <a:rPr lang="es-ES" sz="1050" b="1" i="0" u="none" strike="noStrike" dirty="0">
                          <a:latin typeface="Arial"/>
                        </a:rPr>
                        <a:t>POZOS DE </a:t>
                      </a:r>
                      <a:r>
                        <a:rPr lang="es-ES" sz="1050" b="1" i="0" u="none" strike="noStrike" dirty="0" err="1">
                          <a:latin typeface="Arial"/>
                        </a:rPr>
                        <a:t>REVISION</a:t>
                      </a:r>
                      <a:r>
                        <a:rPr lang="es-ES" sz="1050" b="1" i="0" u="none" strike="noStrike" dirty="0">
                          <a:latin typeface="Arial"/>
                        </a:rPr>
                        <a:t> TIPO B1</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969696"/>
                          </a:solidFill>
                          <a:latin typeface="Arial"/>
                        </a:rPr>
                        <a:t>54</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 </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 </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 </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84">
                <a:tc>
                  <a:txBody>
                    <a:bodyPr/>
                    <a:lstStyle/>
                    <a:p>
                      <a:pPr algn="l" fontAlgn="b"/>
                      <a:r>
                        <a:rPr lang="es-EC" sz="1050" b="0" i="0" u="none" strike="noStrike" dirty="0">
                          <a:solidFill>
                            <a:srgbClr val="000000"/>
                          </a:solidFill>
                          <a:latin typeface="Arial"/>
                        </a:rPr>
                        <a:t>POZO </a:t>
                      </a:r>
                      <a:r>
                        <a:rPr lang="es-EC" sz="1050" b="0" i="0" u="none" strike="noStrike" dirty="0" err="1">
                          <a:solidFill>
                            <a:srgbClr val="000000"/>
                          </a:solidFill>
                          <a:latin typeface="Arial"/>
                        </a:rPr>
                        <a:t>REVISION</a:t>
                      </a:r>
                      <a:r>
                        <a:rPr lang="es-EC" sz="1050" b="0" i="0" u="none" strike="noStrike" dirty="0">
                          <a:solidFill>
                            <a:srgbClr val="000000"/>
                          </a:solidFill>
                          <a:latin typeface="Arial"/>
                        </a:rPr>
                        <a:t> H.S. H=1.76-2.25M (TAPA CERCO H.FUNDIDO Y  PELDAÑOS)</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latin typeface="Arial"/>
                        </a:rPr>
                        <a:t>13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u</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534.39</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6,947.07</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84">
                <a:tc>
                  <a:txBody>
                    <a:bodyPr/>
                    <a:lstStyle/>
                    <a:p>
                      <a:pPr algn="l" fontAlgn="b"/>
                      <a:r>
                        <a:rPr lang="es-EC" sz="1050" b="0" i="0" u="none" strike="noStrike" dirty="0">
                          <a:solidFill>
                            <a:srgbClr val="000000"/>
                          </a:solidFill>
                          <a:latin typeface="Arial"/>
                        </a:rPr>
                        <a:t>POZO </a:t>
                      </a:r>
                      <a:r>
                        <a:rPr lang="es-EC" sz="1050" b="0" i="0" u="none" strike="noStrike" dirty="0" err="1">
                          <a:solidFill>
                            <a:srgbClr val="000000"/>
                          </a:solidFill>
                          <a:latin typeface="Arial"/>
                        </a:rPr>
                        <a:t>REVISION</a:t>
                      </a:r>
                      <a:r>
                        <a:rPr lang="es-EC" sz="1050" b="0" i="0" u="none" strike="noStrike" dirty="0">
                          <a:solidFill>
                            <a:srgbClr val="000000"/>
                          </a:solidFill>
                          <a:latin typeface="Arial"/>
                        </a:rPr>
                        <a:t> H.S. H=2.26-2.75M (TAPA CERCO H.FUNDIDO Y PELDAÑOS)</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latin typeface="Arial"/>
                        </a:rPr>
                        <a:t>4</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u</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582.44</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2,329.76</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84">
                <a:tc>
                  <a:txBody>
                    <a:bodyPr/>
                    <a:lstStyle/>
                    <a:p>
                      <a:pPr algn="l" fontAlgn="b"/>
                      <a:r>
                        <a:rPr lang="es-EC" sz="1050" b="0" i="0" u="none" strike="noStrike" dirty="0">
                          <a:solidFill>
                            <a:srgbClr val="000000"/>
                          </a:solidFill>
                          <a:latin typeface="Arial"/>
                        </a:rPr>
                        <a:t>POZO </a:t>
                      </a:r>
                      <a:r>
                        <a:rPr lang="es-EC" sz="1050" b="0" i="0" u="none" strike="noStrike" dirty="0" err="1">
                          <a:solidFill>
                            <a:srgbClr val="000000"/>
                          </a:solidFill>
                          <a:latin typeface="Arial"/>
                        </a:rPr>
                        <a:t>REVISION</a:t>
                      </a:r>
                      <a:r>
                        <a:rPr lang="es-EC" sz="1050" b="0" i="0" u="none" strike="noStrike" dirty="0">
                          <a:solidFill>
                            <a:srgbClr val="000000"/>
                          </a:solidFill>
                          <a:latin typeface="Arial"/>
                        </a:rPr>
                        <a:t> H.S. H=2.76-3.25M (TAPA CERCO H.FUNDIDO Y PELDAÑOS)</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latin typeface="Arial"/>
                        </a:rPr>
                        <a:t>32</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u</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640.69</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20,502.08</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384">
                <a:tc>
                  <a:txBody>
                    <a:bodyPr/>
                    <a:lstStyle/>
                    <a:p>
                      <a:pPr algn="l" fontAlgn="b"/>
                      <a:r>
                        <a:rPr lang="es-EC" sz="1050" b="0" i="0" u="none" strike="noStrike" dirty="0">
                          <a:solidFill>
                            <a:srgbClr val="000000"/>
                          </a:solidFill>
                          <a:latin typeface="Arial"/>
                        </a:rPr>
                        <a:t>POZO </a:t>
                      </a:r>
                      <a:r>
                        <a:rPr lang="es-EC" sz="1050" b="0" i="0" u="none" strike="noStrike" dirty="0" err="1">
                          <a:solidFill>
                            <a:srgbClr val="000000"/>
                          </a:solidFill>
                          <a:latin typeface="Arial"/>
                        </a:rPr>
                        <a:t>REVISION</a:t>
                      </a:r>
                      <a:r>
                        <a:rPr lang="es-EC" sz="1050" b="0" i="0" u="none" strike="noStrike" dirty="0">
                          <a:solidFill>
                            <a:srgbClr val="000000"/>
                          </a:solidFill>
                          <a:latin typeface="Arial"/>
                        </a:rPr>
                        <a:t> H.S. H=3.26-3.75M (TAPA CERCO H.FUNDIDO Y PELDAÑOS)</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latin typeface="Arial"/>
                        </a:rPr>
                        <a:t>5</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50" b="0" i="0" u="none" strike="noStrike">
                          <a:solidFill>
                            <a:srgbClr val="000000"/>
                          </a:solidFill>
                          <a:latin typeface="Arial"/>
                        </a:rPr>
                        <a:t>u</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a:solidFill>
                            <a:srgbClr val="000000"/>
                          </a:solidFill>
                          <a:latin typeface="Arial"/>
                        </a:rPr>
                        <a:t>696.29</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50" b="0" i="0" u="none" strike="noStrike" dirty="0">
                          <a:solidFill>
                            <a:srgbClr val="000000"/>
                          </a:solidFill>
                          <a:latin typeface="Arial"/>
                        </a:rPr>
                        <a:t>3,481.45</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circl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642910" y="714356"/>
          <a:ext cx="7676138" cy="4734435"/>
        </p:xfrm>
        <a:graphic>
          <a:graphicData uri="http://schemas.openxmlformats.org/drawingml/2006/table">
            <a:tbl>
              <a:tblPr/>
              <a:tblGrid>
                <a:gridCol w="4630014"/>
                <a:gridCol w="686988"/>
                <a:gridCol w="553407"/>
                <a:gridCol w="811028"/>
                <a:gridCol w="994701"/>
              </a:tblGrid>
              <a:tr h="238209">
                <a:tc>
                  <a:txBody>
                    <a:bodyPr/>
                    <a:lstStyle/>
                    <a:p>
                      <a:pPr algn="l" fontAlgn="b"/>
                      <a:r>
                        <a:rPr lang="es-ES" sz="1100" b="1" i="0" u="none" strike="noStrike">
                          <a:latin typeface="Arial"/>
                        </a:rPr>
                        <a:t>POZO DE SALTO 2 m POZOS 39</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969696"/>
                          </a:solidFill>
                          <a:latin typeface="Arial"/>
                        </a:rPr>
                        <a:t>1</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 </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 </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 </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C" sz="1100" b="0" i="0" u="none" strike="noStrike">
                          <a:solidFill>
                            <a:srgbClr val="000000"/>
                          </a:solidFill>
                          <a:latin typeface="Arial"/>
                        </a:rPr>
                        <a:t>EXCAVACION A MANO CIELO ABIERTO (EN TIERRA)</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10.80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m3</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5.40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58.32</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S" sz="1100" b="0" i="0" u="none" strike="noStrike">
                          <a:solidFill>
                            <a:srgbClr val="000000"/>
                          </a:solidFill>
                          <a:latin typeface="Arial"/>
                        </a:rPr>
                        <a:t>HORMIGON SIMPLE REPLANTILLO f'c=140KG/CM2</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0.40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m3</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107.10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42.84</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S" sz="1100" b="0" i="0" u="none" strike="noStrike">
                          <a:solidFill>
                            <a:srgbClr val="000000"/>
                          </a:solidFill>
                          <a:latin typeface="Arial"/>
                        </a:rPr>
                        <a:t>HORMIGON SIMPLE f'c=240 kg/cm2</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9.30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m3</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122.10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1,135.53</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C" sz="1100" b="0" i="0" u="none" strike="noStrike">
                          <a:solidFill>
                            <a:srgbClr val="000000"/>
                          </a:solidFill>
                          <a:latin typeface="Arial"/>
                        </a:rPr>
                        <a:t>ACERO REFUERZO fy=4200 kg/cm2 (SUMINISTRO, CORTE Y COLOCADO)</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377.70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kg</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1.84</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694.97</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S" sz="1100" b="0" i="0" u="none" strike="noStrike">
                          <a:solidFill>
                            <a:srgbClr val="000000"/>
                          </a:solidFill>
                          <a:latin typeface="Arial"/>
                        </a:rPr>
                        <a:t>ENCOFRADO/DESENCOFRADO METALICO RECTO</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35.50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5.50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195.25</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C" sz="1100" b="0" i="0" u="none" strike="noStrike">
                          <a:solidFill>
                            <a:srgbClr val="000000"/>
                          </a:solidFill>
                          <a:latin typeface="Arial"/>
                        </a:rPr>
                        <a:t>ESTRIBO DE POZO FI 16mm (PROVISION Y MONTAJE)</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14.00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u</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5.18</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72.52</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S" sz="1100" b="0" i="0" u="none" strike="noStrike">
                          <a:solidFill>
                            <a:srgbClr val="000000"/>
                          </a:solidFill>
                          <a:latin typeface="Arial"/>
                        </a:rPr>
                        <a:t>TAPA CON CERCO HF D=600MM (MAT,TRANS,INST)</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1.00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u</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170.30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170.30</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S" sz="1100" b="0" i="0" u="none" strike="noStrike">
                          <a:solidFill>
                            <a:srgbClr val="000000"/>
                          </a:solidFill>
                          <a:latin typeface="Arial"/>
                        </a:rPr>
                        <a:t>JUNTAS IMPERMEABLES PVC 18 CM</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8.00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10.64</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85.12</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S" sz="1100" b="0" i="0" u="none" strike="noStrike">
                          <a:solidFill>
                            <a:srgbClr val="000000"/>
                          </a:solidFill>
                          <a:latin typeface="Arial"/>
                        </a:rPr>
                        <a:t> </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 </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 </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 </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 </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S" sz="1100" b="1" i="0" u="none" strike="noStrike">
                          <a:latin typeface="Arial"/>
                        </a:rPr>
                        <a:t>POZO DE SALTO 2.5 - 3.0 m POZOS P52, P53, P57</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969696"/>
                          </a:solidFill>
                          <a:latin typeface="Arial"/>
                        </a:rPr>
                        <a:t>5</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 </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 </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 </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C" sz="1100" b="0" i="0" u="none" strike="noStrike">
                          <a:solidFill>
                            <a:srgbClr val="000000"/>
                          </a:solidFill>
                          <a:latin typeface="Arial"/>
                        </a:rPr>
                        <a:t>EXCAVACION A MANO CIELO ABIERTO (EN TIERRA)</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62.80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m3</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5.40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339.12</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S" sz="1100" b="0" i="0" u="none" strike="noStrike">
                          <a:solidFill>
                            <a:srgbClr val="000000"/>
                          </a:solidFill>
                          <a:latin typeface="Arial"/>
                        </a:rPr>
                        <a:t>HORMIGON SIMPLE REPLANTILLO f'c=140KG/CM2</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2.00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m3</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107.10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214.20</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S" sz="1100" b="0" i="0" u="none" strike="noStrike">
                          <a:solidFill>
                            <a:srgbClr val="000000"/>
                          </a:solidFill>
                          <a:latin typeface="Arial"/>
                        </a:rPr>
                        <a:t>HORMIGON SIMPLE f'c=240 kg/cm2</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56.50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m3</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122.10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6,898.65</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C" sz="1100" b="0" i="0" u="none" strike="noStrike">
                          <a:solidFill>
                            <a:srgbClr val="000000"/>
                          </a:solidFill>
                          <a:latin typeface="Arial"/>
                        </a:rPr>
                        <a:t>ACERO REFUERZO fy=4200 kg/cm2 (SUMINISTRO, CORTE Y COLOCADO)</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2,063.50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kg</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1.84</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3,796.84</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S" sz="1100" b="0" i="0" u="none" strike="noStrike">
                          <a:solidFill>
                            <a:srgbClr val="000000"/>
                          </a:solidFill>
                          <a:latin typeface="Arial"/>
                        </a:rPr>
                        <a:t>ENCOFRADO/DESENCOFRADO METALICO RECTO</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197.50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5.50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1,086.25</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C" sz="1100" b="0" i="0" u="none" strike="noStrike">
                          <a:solidFill>
                            <a:srgbClr val="000000"/>
                          </a:solidFill>
                          <a:latin typeface="Arial"/>
                        </a:rPr>
                        <a:t>ESTRIBO DE POZO FI 16mm (PROVISION Y MONTAJE)</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80.00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u</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5.18</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414.40</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S" sz="1100" b="0" i="0" u="none" strike="noStrike">
                          <a:solidFill>
                            <a:srgbClr val="000000"/>
                          </a:solidFill>
                          <a:latin typeface="Arial"/>
                        </a:rPr>
                        <a:t>TAPA CON CERCO HF D=600MM (MAT,TRANS,INST)</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5.00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u</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170.30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851.50</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09">
                <a:tc>
                  <a:txBody>
                    <a:bodyPr/>
                    <a:lstStyle/>
                    <a:p>
                      <a:pPr algn="l" fontAlgn="b"/>
                      <a:r>
                        <a:rPr lang="es-ES" sz="1100" b="0" i="0" u="none" strike="noStrike">
                          <a:solidFill>
                            <a:srgbClr val="000000"/>
                          </a:solidFill>
                          <a:latin typeface="Arial"/>
                        </a:rPr>
                        <a:t>JUNTAS IMPERMEABLES PVC 18 CM</a:t>
                      </a:r>
                    </a:p>
                  </a:txBody>
                  <a:tcPr marL="7161" marR="7161" marT="71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50.00</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10.64</a:t>
                      </a:r>
                    </a:p>
                  </a:txBody>
                  <a:tcPr marL="7161" marR="7161" marT="71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dirty="0">
                          <a:solidFill>
                            <a:srgbClr val="000000"/>
                          </a:solidFill>
                          <a:latin typeface="Arial"/>
                        </a:rPr>
                        <a:t>532.00</a:t>
                      </a:r>
                    </a:p>
                  </a:txBody>
                  <a:tcPr marL="7161" marR="7161" marT="71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circl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28596" y="214285"/>
          <a:ext cx="8501122" cy="5762024"/>
        </p:xfrm>
        <a:graphic>
          <a:graphicData uri="http://schemas.openxmlformats.org/drawingml/2006/table">
            <a:tbl>
              <a:tblPr/>
              <a:tblGrid>
                <a:gridCol w="5127619"/>
                <a:gridCol w="760823"/>
                <a:gridCol w="612884"/>
                <a:gridCol w="898191"/>
                <a:gridCol w="1101605"/>
              </a:tblGrid>
              <a:tr h="221648">
                <a:tc>
                  <a:txBody>
                    <a:bodyPr/>
                    <a:lstStyle/>
                    <a:p>
                      <a:pPr algn="l" fontAlgn="b"/>
                      <a:r>
                        <a:rPr lang="es-ES" sz="1100" b="1" i="0" u="none" strike="noStrike">
                          <a:latin typeface="Arial"/>
                        </a:rPr>
                        <a:t>REJILLAS</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969696"/>
                          </a:solidFill>
                          <a:latin typeface="Arial"/>
                        </a:rPr>
                        <a:t>139</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 </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 </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 </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648">
                <a:tc>
                  <a:txBody>
                    <a:bodyPr/>
                    <a:lstStyle/>
                    <a:p>
                      <a:pPr algn="l" fontAlgn="b"/>
                      <a:r>
                        <a:rPr lang="es-EC" sz="1100" b="0" i="0" u="none" strike="noStrike">
                          <a:solidFill>
                            <a:srgbClr val="000000"/>
                          </a:solidFill>
                          <a:latin typeface="Arial"/>
                        </a:rPr>
                        <a:t>EXCAVACION ZANJA A MANO H=0.00-2.75m (EN TIERRA)</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973.0</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m3</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5.56</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5,409.88</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648">
                <a:tc>
                  <a:txBody>
                    <a:bodyPr/>
                    <a:lstStyle/>
                    <a:p>
                      <a:pPr algn="l" fontAlgn="b"/>
                      <a:r>
                        <a:rPr lang="es-ES" sz="1100" b="0" i="0" u="none" strike="noStrike">
                          <a:solidFill>
                            <a:srgbClr val="000000"/>
                          </a:solidFill>
                          <a:latin typeface="Arial"/>
                        </a:rPr>
                        <a:t>RELLENO COMPACTADO (MATERIAL DE EXCAVACION)</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556.0</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m3</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3.63</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2,018.28</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648">
                <a:tc>
                  <a:txBody>
                    <a:bodyPr/>
                    <a:lstStyle/>
                    <a:p>
                      <a:pPr algn="l" fontAlgn="b"/>
                      <a:r>
                        <a:rPr lang="es-ES" sz="1100" b="0" i="0" u="none" strike="noStrike">
                          <a:solidFill>
                            <a:srgbClr val="000000"/>
                          </a:solidFill>
                          <a:latin typeface="Arial"/>
                        </a:rPr>
                        <a:t>HORMIGON SIMPLE REPLANTILLO f'c=140KG/CM2</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69.5</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m3</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107.10</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7,443.45</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648">
                <a:tc>
                  <a:txBody>
                    <a:bodyPr/>
                    <a:lstStyle/>
                    <a:p>
                      <a:pPr algn="l" fontAlgn="b"/>
                      <a:r>
                        <a:rPr lang="es-ES" sz="1100" b="0" i="0" u="none" strike="noStrike">
                          <a:solidFill>
                            <a:srgbClr val="000000"/>
                          </a:solidFill>
                          <a:latin typeface="Arial"/>
                        </a:rPr>
                        <a:t>HORMIGON SIMPLE f'c=210kg/cm2</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236.3</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m3</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117.53</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27,772.34</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4704">
                <a:tc>
                  <a:txBody>
                    <a:bodyPr/>
                    <a:lstStyle/>
                    <a:p>
                      <a:pPr algn="l" fontAlgn="b"/>
                      <a:r>
                        <a:rPr lang="es-EC" sz="1100" b="0" i="0" u="none" strike="noStrike">
                          <a:solidFill>
                            <a:srgbClr val="000000"/>
                          </a:solidFill>
                          <a:latin typeface="Arial"/>
                        </a:rPr>
                        <a:t>ACERO REFUERZO fy=4200 kg/cm2 (SUMINISTRO, CORTE Y COLOCADO)</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6,255.0</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kg</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1.84</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11,509.20</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648">
                <a:tc>
                  <a:txBody>
                    <a:bodyPr/>
                    <a:lstStyle/>
                    <a:p>
                      <a:pPr algn="l" fontAlgn="b"/>
                      <a:r>
                        <a:rPr lang="es-ES" sz="1100" b="0" i="0" u="none" strike="noStrike">
                          <a:solidFill>
                            <a:srgbClr val="000000"/>
                          </a:solidFill>
                          <a:latin typeface="Arial"/>
                        </a:rPr>
                        <a:t>ENCOFRADO/DESENCOFRADO TABLERO CONTRACHAPADO</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834</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11.79</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9,832.86</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648">
                <a:tc>
                  <a:txBody>
                    <a:bodyPr/>
                    <a:lstStyle/>
                    <a:p>
                      <a:pPr algn="l" fontAlgn="b"/>
                      <a:r>
                        <a:rPr lang="es-EC" sz="1100" b="0" i="0" u="none" strike="noStrike">
                          <a:solidFill>
                            <a:srgbClr val="000000"/>
                          </a:solidFill>
                          <a:latin typeface="Arial"/>
                        </a:rPr>
                        <a:t>ESTRIBO DE POZO FI 16mm (PROVISION Y MONTAJE)</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1,112</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u</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5.18</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5,760.16</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648">
                <a:tc>
                  <a:txBody>
                    <a:bodyPr/>
                    <a:lstStyle/>
                    <a:p>
                      <a:pPr algn="l" fontAlgn="b"/>
                      <a:r>
                        <a:rPr lang="es-ES" sz="1100" b="0" i="0" u="none" strike="noStrike">
                          <a:solidFill>
                            <a:srgbClr val="000000"/>
                          </a:solidFill>
                          <a:latin typeface="Arial"/>
                        </a:rPr>
                        <a:t>TAPA CON CERCO HF D=600MM (MAT,TRANS,INST)</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139</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u</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170.30</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23,671.70</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4704">
                <a:tc>
                  <a:txBody>
                    <a:bodyPr/>
                    <a:lstStyle/>
                    <a:p>
                      <a:pPr algn="l" fontAlgn="b"/>
                      <a:r>
                        <a:rPr lang="es-ES" sz="1100" b="0" i="0" u="none" strike="noStrike">
                          <a:solidFill>
                            <a:srgbClr val="000000"/>
                          </a:solidFill>
                          <a:latin typeface="Arial"/>
                        </a:rPr>
                        <a:t>TUBERIA PLASTICA UE ALCANTARILLADO D.N.I. 250MM (MAT.TRAN.INST)</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1,112</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100" b="0" i="0" u="none" strike="noStrike">
                          <a:solidFill>
                            <a:srgbClr val="000000"/>
                          </a:solidFill>
                          <a:latin typeface="Arial"/>
                        </a:rPr>
                        <a:t>m</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17.80</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19,793.60</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405">
                <a:tc>
                  <a:txBody>
                    <a:bodyPr/>
                    <a:lstStyle/>
                    <a:p>
                      <a:pPr algn="l" fontAlgn="b"/>
                      <a:r>
                        <a:rPr lang="es-EC" sz="1100" b="0" i="0" u="none" strike="noStrike">
                          <a:solidFill>
                            <a:srgbClr val="000000"/>
                          </a:solidFill>
                          <a:latin typeface="Arial"/>
                        </a:rPr>
                        <a:t>REJILLA HIERRO DUCTIL 1.00X0.60M PATAS CON CERCO (PROVISION Y MONTAJE)</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139</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100" b="0" i="0" u="none" strike="noStrike">
                          <a:solidFill>
                            <a:srgbClr val="000000"/>
                          </a:solidFill>
                          <a:latin typeface="Arial"/>
                        </a:rPr>
                        <a:t>u</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231.45</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32,171.55</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648">
                <a:tc>
                  <a:txBody>
                    <a:bodyPr/>
                    <a:lstStyle/>
                    <a:p>
                      <a:pPr algn="l" fontAlgn="b"/>
                      <a:r>
                        <a:rPr lang="es-ES" sz="1100" b="0" i="0" u="none" strike="noStrike">
                          <a:solidFill>
                            <a:srgbClr val="000000"/>
                          </a:solidFill>
                          <a:latin typeface="Arial"/>
                        </a:rPr>
                        <a:t>EMPATE A POZO MORTERO 1:3</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139</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100" b="0" i="0" u="none" strike="noStrike">
                          <a:solidFill>
                            <a:srgbClr val="000000"/>
                          </a:solidFill>
                          <a:latin typeface="Arial"/>
                        </a:rPr>
                        <a:t>u</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9.17</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1,274.63</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648">
                <a:tc>
                  <a:txBody>
                    <a:bodyPr/>
                    <a:lstStyle/>
                    <a:p>
                      <a:pPr algn="l" fontAlgn="b"/>
                      <a:r>
                        <a:rPr lang="es-ES" sz="1100" b="0" i="0" u="none" strike="noStrike">
                          <a:solidFill>
                            <a:srgbClr val="000000"/>
                          </a:solidFill>
                          <a:latin typeface="Arial"/>
                        </a:rPr>
                        <a:t> </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 </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 </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 </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 </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648">
                <a:tc>
                  <a:txBody>
                    <a:bodyPr/>
                    <a:lstStyle/>
                    <a:p>
                      <a:pPr algn="l" fontAlgn="b"/>
                      <a:r>
                        <a:rPr lang="es-ES" sz="1100" b="1" i="0" u="none" strike="noStrike">
                          <a:latin typeface="Arial"/>
                        </a:rPr>
                        <a:t>SEÑALIZACION Y MITIGACION AMBIENTAL</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 </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latin typeface="Arial"/>
                        </a:rPr>
                        <a:t> </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1" i="0" u="none" strike="noStrike">
                          <a:latin typeface="Arial"/>
                        </a:rPr>
                        <a:t> </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1" i="0" u="none" strike="noStrike">
                          <a:latin typeface="Arial"/>
                        </a:rPr>
                        <a:t> </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405">
                <a:tc>
                  <a:txBody>
                    <a:bodyPr/>
                    <a:lstStyle/>
                    <a:p>
                      <a:pPr algn="l" fontAlgn="b"/>
                      <a:r>
                        <a:rPr lang="es-EC" sz="1100" b="0" i="0" u="none" strike="noStrike">
                          <a:solidFill>
                            <a:srgbClr val="000000"/>
                          </a:solidFill>
                          <a:latin typeface="Arial"/>
                        </a:rPr>
                        <a:t>CERRAMIENTO DE TOOL,ANGULO/TUBO RECT.,PINGO/VIGA(SUMINISTRO,  MONTAJE Y PINTURA)</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150</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28.32</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4,248.00</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405">
                <a:tc>
                  <a:txBody>
                    <a:bodyPr/>
                    <a:lstStyle/>
                    <a:p>
                      <a:pPr algn="l" fontAlgn="b"/>
                      <a:r>
                        <a:rPr lang="es-EC" sz="1100" b="0" i="0" u="none" strike="noStrike">
                          <a:solidFill>
                            <a:srgbClr val="000000"/>
                          </a:solidFill>
                          <a:latin typeface="Arial"/>
                        </a:rPr>
                        <a:t>ROTULOS CON CARACTERISTICAS DEL PROYECTO (PROVISION Y MONTAJE)</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20</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55.82</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1,116.40</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405">
                <a:tc>
                  <a:txBody>
                    <a:bodyPr/>
                    <a:lstStyle/>
                    <a:p>
                      <a:pPr algn="l" fontAlgn="b"/>
                      <a:r>
                        <a:rPr lang="es-EC" sz="1100" b="0" i="0" u="none" strike="noStrike">
                          <a:solidFill>
                            <a:srgbClr val="000000"/>
                          </a:solidFill>
                          <a:latin typeface="Arial"/>
                        </a:rPr>
                        <a:t>ROTULOS DE SEÑALIZACION EN TOOL, POSTES HG 2" - INCL. LOGOS Y LEYENDA (PROVISION Y MONTAJE)</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10</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79.70</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797.00</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648">
                <a:tc>
                  <a:txBody>
                    <a:bodyPr/>
                    <a:lstStyle/>
                    <a:p>
                      <a:pPr algn="l" fontAlgn="b"/>
                      <a:r>
                        <a:rPr lang="es-ES" sz="1100" b="0" i="0" u="none" strike="noStrike">
                          <a:solidFill>
                            <a:srgbClr val="000000"/>
                          </a:solidFill>
                          <a:latin typeface="Arial"/>
                        </a:rPr>
                        <a:t>CAMPAÑA EDUCATIVA INICIAL</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glb</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360.00</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360.00</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648">
                <a:tc>
                  <a:txBody>
                    <a:bodyPr/>
                    <a:lstStyle/>
                    <a:p>
                      <a:pPr algn="l" fontAlgn="b"/>
                      <a:r>
                        <a:rPr lang="es-EC" sz="1100" b="0" i="0" u="none" strike="noStrike">
                          <a:solidFill>
                            <a:srgbClr val="000000"/>
                          </a:solidFill>
                          <a:latin typeface="Arial"/>
                        </a:rPr>
                        <a:t>VOLANTE INFORMATIVO - HOJA A5 (INCLUYE DISTRIBUCION)</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100</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u</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0.05</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5.00</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648">
                <a:tc>
                  <a:txBody>
                    <a:bodyPr/>
                    <a:lstStyle/>
                    <a:p>
                      <a:pPr algn="l" fontAlgn="b"/>
                      <a:r>
                        <a:rPr lang="es-EC" sz="1100" b="0" i="0" u="none" strike="noStrike">
                          <a:solidFill>
                            <a:srgbClr val="000000"/>
                          </a:solidFill>
                          <a:latin typeface="Arial"/>
                        </a:rPr>
                        <a:t>CINTA REFLECTIVA - ROLLO 3" X 200 PIES (CON LEYENDA)</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154</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u</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20.40</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3,141.60</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648">
                <a:tc>
                  <a:txBody>
                    <a:bodyPr/>
                    <a:lstStyle/>
                    <a:p>
                      <a:pPr algn="l" fontAlgn="b"/>
                      <a:r>
                        <a:rPr lang="es-ES" sz="1100" b="0" i="0" u="none" strike="noStrike">
                          <a:solidFill>
                            <a:srgbClr val="000000"/>
                          </a:solidFill>
                          <a:latin typeface="Arial"/>
                        </a:rPr>
                        <a:t>POLIETILENO 2 mm</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300</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1.08</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324.00</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648">
                <a:tc>
                  <a:txBody>
                    <a:bodyPr/>
                    <a:lstStyle/>
                    <a:p>
                      <a:pPr algn="l" fontAlgn="b"/>
                      <a:r>
                        <a:rPr lang="es-ES" sz="1100" b="0" i="0" u="none" strike="noStrike">
                          <a:solidFill>
                            <a:srgbClr val="000000"/>
                          </a:solidFill>
                          <a:latin typeface="Arial"/>
                        </a:rPr>
                        <a:t>TANQUE DE TOL DE 55 GLNS (PROVISION Y MONTAJE)</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116</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u</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15.84</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1,837.44</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648">
                <a:tc>
                  <a:txBody>
                    <a:bodyPr/>
                    <a:lstStyle/>
                    <a:p>
                      <a:pPr algn="l" fontAlgn="b"/>
                      <a:r>
                        <a:rPr lang="es-ES" sz="1100" b="0" i="0" u="none" strike="noStrike">
                          <a:solidFill>
                            <a:srgbClr val="000000"/>
                          </a:solidFill>
                          <a:latin typeface="Arial"/>
                        </a:rPr>
                        <a:t>PASOS PEATONALES DE MADERA 1.2m ANCHO</a:t>
                      </a:r>
                    </a:p>
                  </a:txBody>
                  <a:tcPr marL="5870" marR="5870" marT="587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231</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23.27</a:t>
                      </a:r>
                    </a:p>
                  </a:txBody>
                  <a:tcPr marL="5870" marR="5870" marT="587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dirty="0">
                          <a:latin typeface="Arial"/>
                        </a:rPr>
                        <a:t>5,375.37</a:t>
                      </a:r>
                    </a:p>
                  </a:txBody>
                  <a:tcPr marL="5870" marR="5870" marT="587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circl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642910" y="357166"/>
          <a:ext cx="7528297" cy="5677141"/>
        </p:xfrm>
        <a:graphic>
          <a:graphicData uri="http://schemas.openxmlformats.org/drawingml/2006/table">
            <a:tbl>
              <a:tblPr/>
              <a:tblGrid>
                <a:gridCol w="4540841"/>
                <a:gridCol w="673757"/>
                <a:gridCol w="542748"/>
                <a:gridCol w="795407"/>
                <a:gridCol w="975544"/>
              </a:tblGrid>
              <a:tr h="242543">
                <a:tc>
                  <a:txBody>
                    <a:bodyPr/>
                    <a:lstStyle/>
                    <a:p>
                      <a:pPr algn="l" fontAlgn="b"/>
                      <a:r>
                        <a:rPr lang="es-ES" sz="1100" b="1" i="0" u="none" strike="noStrike">
                          <a:latin typeface="Arial"/>
                        </a:rPr>
                        <a:t>TRABAJOS VARIOS</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 </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latin typeface="Arial"/>
                        </a:rPr>
                        <a:t> </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 </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 </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DESBROCE Y LIMPIEZA</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200</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1.07</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214.00</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SAQUILLO YUTE (TERROCEMENTO )</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100</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u</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1.63</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163.00</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LEVANTAMIENTO TUBERIA 200mm</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3,525</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3.72</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13,112.28</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LEVANTAMIENTO TUBERIA 250mm</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529</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4.54</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2,400.39</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HORMIGON CICLOPEO 40% PIEDRA (f'c=180 KG/CM2)</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8</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m3</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79.32</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634.56</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ENROCADO</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20</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m3</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39.89</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797.80</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C" sz="1100" b="0" i="0" u="none" strike="noStrike">
                          <a:solidFill>
                            <a:srgbClr val="000000"/>
                          </a:solidFill>
                          <a:latin typeface="Arial"/>
                        </a:rPr>
                        <a:t>DERROCAMIENTO HORMIGON SIMPLE (HERRAMIENTA MENOR)</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10</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m3</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30.92</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309.20</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DERROCAMIENTO HORMIGON ARMADO (HERRAMIENTA MENOR)</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10</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m3</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55.12</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551.20</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ROTURA  ACERA/GRADAS</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20</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3.15</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63.00</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C" sz="1100" b="0" i="0" u="none" strike="noStrike">
                          <a:solidFill>
                            <a:srgbClr val="000000"/>
                          </a:solidFill>
                          <a:latin typeface="Arial"/>
                        </a:rPr>
                        <a:t>REPOSICION HORMIGON ACERAS (10cm - 180kg/cm2)</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20</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15.47</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309.40</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DESADOQUINADO</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7,630</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1.71</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13,048.04</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READOQUINADO (MATERIAL EXISTENTE)</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5,723</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4.01</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22,948.52</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C" sz="1100" b="0" i="0" u="none" strike="noStrike">
                          <a:solidFill>
                            <a:srgbClr val="000000"/>
                          </a:solidFill>
                          <a:latin typeface="Arial"/>
                        </a:rPr>
                        <a:t>ADOQUINADO (F'C=400 KG/CM2) INCLUYE CAMA DE ARENA Y EMPORADO</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1,908</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13.59</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25,924.39</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DESEMPEDRADO</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600</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1.47</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882.00</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REEMPEDRADO (MAT. EXISTENTE)</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480</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3.96</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1,900.80</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EMPEDRADO (INCLUYE MATERIAL)</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120</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8.16</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979.20</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ROTURA PAVIMENTO 3"-4"</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3,693</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9.54</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35,226.78</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SUB-BASE CLASE 3</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1,946</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m3</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16.74</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32,580.52</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IMPRIMACION ASFALTICA</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3,693</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0.70</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2,584.77</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CARPETA ASFALTICA 03"</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3,693</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m2</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7.37</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27,213.98</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S" sz="1100" b="0" i="0" u="none" strike="noStrike">
                          <a:solidFill>
                            <a:srgbClr val="000000"/>
                          </a:solidFill>
                          <a:latin typeface="Arial"/>
                        </a:rPr>
                        <a:t>ROTURA  BORDILLOS</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4</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m3</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30.41</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121.64</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543">
                <a:tc>
                  <a:txBody>
                    <a:bodyPr/>
                    <a:lstStyle/>
                    <a:p>
                      <a:pPr algn="l" fontAlgn="b"/>
                      <a:r>
                        <a:rPr lang="es-EC" sz="1100" b="0" i="0" u="none" strike="noStrike">
                          <a:solidFill>
                            <a:srgbClr val="000000"/>
                          </a:solidFill>
                          <a:latin typeface="Arial"/>
                        </a:rPr>
                        <a:t>HORMIGON SIMPLE BORDILLO 50, 15  (f'c=180KG/CM2)</a:t>
                      </a:r>
                    </a:p>
                  </a:txBody>
                  <a:tcPr marL="5915" marR="5915" marT="5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latin typeface="Arial"/>
                        </a:rPr>
                        <a:t>40</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100" b="0" i="0" u="none" strike="noStrike">
                          <a:solidFill>
                            <a:srgbClr val="000000"/>
                          </a:solidFill>
                          <a:latin typeface="Arial"/>
                        </a:rPr>
                        <a:t>m</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latin typeface="Arial"/>
                        </a:rPr>
                        <a:t>11.08</a:t>
                      </a:r>
                    </a:p>
                  </a:txBody>
                  <a:tcPr marL="5915" marR="5915" marT="5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dirty="0">
                          <a:latin typeface="Arial"/>
                        </a:rPr>
                        <a:t>443.20</a:t>
                      </a:r>
                    </a:p>
                  </a:txBody>
                  <a:tcPr marL="5915" marR="5915" marT="5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circl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1071541"/>
          <a:ext cx="8229599" cy="4741240"/>
        </p:xfrm>
        <a:graphic>
          <a:graphicData uri="http://schemas.openxmlformats.org/drawingml/2006/table">
            <a:tbl>
              <a:tblPr/>
              <a:tblGrid>
                <a:gridCol w="4963845"/>
                <a:gridCol w="736521"/>
                <a:gridCol w="593308"/>
                <a:gridCol w="869504"/>
                <a:gridCol w="1066421"/>
              </a:tblGrid>
              <a:tr h="292662">
                <a:tc>
                  <a:txBody>
                    <a:bodyPr/>
                    <a:lstStyle/>
                    <a:p>
                      <a:pPr algn="l" fontAlgn="b"/>
                      <a:r>
                        <a:rPr lang="es-ES" sz="1000" b="0" i="0" u="none" strike="noStrike" dirty="0">
                          <a:solidFill>
                            <a:srgbClr val="000000"/>
                          </a:solidFill>
                          <a:latin typeface="Arial"/>
                        </a:rPr>
                        <a:t>ENCOFRADO/DESENCOFRADO BORDILLOS 2 LADOS</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40</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latin typeface="Arial"/>
                        </a:rPr>
                        <a:t>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rgbClr val="000000"/>
                          </a:solidFill>
                          <a:latin typeface="Arial"/>
                        </a:rPr>
                        <a:t>2.23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89.20</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3159">
                <a:tc>
                  <a:txBody>
                    <a:bodyPr/>
                    <a:lstStyle/>
                    <a:p>
                      <a:pPr algn="l" fontAlgn="b"/>
                      <a:r>
                        <a:rPr lang="es-EC" sz="1000" b="0" i="0" u="none" strike="noStrike">
                          <a:solidFill>
                            <a:srgbClr val="000000"/>
                          </a:solidFill>
                          <a:latin typeface="Arial"/>
                        </a:rPr>
                        <a:t>NIVELACION POZO A POZO PARA CATASTRO-INCLUYE CALCULO LIBRETA Y DIBUJO PERFILES</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6.4</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latin typeface="Arial"/>
                        </a:rPr>
                        <a:t>km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rgbClr val="000000"/>
                          </a:solidFill>
                          <a:latin typeface="Arial"/>
                        </a:rPr>
                        <a:t>227.82</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1,458.05</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62">
                <a:tc>
                  <a:txBody>
                    <a:bodyPr/>
                    <a:lstStyle/>
                    <a:p>
                      <a:pPr algn="l" fontAlgn="b"/>
                      <a:r>
                        <a:rPr lang="es-ES" sz="1000" b="0" i="0" u="none" strike="noStrike">
                          <a:solidFill>
                            <a:srgbClr val="000000"/>
                          </a:solidFill>
                          <a:latin typeface="Arial"/>
                        </a:rPr>
                        <a:t>POLIGONO DE CALLES PARA CATASTRO</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4.8</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latin typeface="Arial"/>
                        </a:rPr>
                        <a:t>km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rgbClr val="000000"/>
                          </a:solidFill>
                          <a:latin typeface="Arial"/>
                        </a:rPr>
                        <a:t>134.53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645.74</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62">
                <a:tc>
                  <a:txBody>
                    <a:bodyPr/>
                    <a:lstStyle/>
                    <a:p>
                      <a:pPr algn="l" fontAlgn="b"/>
                      <a:r>
                        <a:rPr lang="es-ES" sz="1000" b="0" i="0" u="none" strike="noStrike">
                          <a:solidFill>
                            <a:srgbClr val="000000"/>
                          </a:solidFill>
                          <a:latin typeface="Arial"/>
                        </a:rPr>
                        <a:t>LEVANTAMIENTO TOPOGRAFICO (ha)</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0.5</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latin typeface="Arial"/>
                        </a:rPr>
                        <a:t>ha</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rgbClr val="000000"/>
                          </a:solidFill>
                          <a:latin typeface="Arial"/>
                        </a:rPr>
                        <a:t>231.14</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115.57</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62">
                <a:tc>
                  <a:txBody>
                    <a:bodyPr/>
                    <a:lstStyle/>
                    <a:p>
                      <a:pPr algn="l" fontAlgn="b"/>
                      <a:r>
                        <a:rPr lang="es-EC" sz="1000" b="0" i="0" u="none" strike="noStrike">
                          <a:solidFill>
                            <a:srgbClr val="000000"/>
                          </a:solidFill>
                          <a:latin typeface="Arial"/>
                        </a:rPr>
                        <a:t>UBICACION DE PUNTO GPS (INCL.FOTOS,MONOGRAFIA,HITO HS)</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4</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latin typeface="Arial"/>
                        </a:rPr>
                        <a:t>u</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rgbClr val="000000"/>
                          </a:solidFill>
                          <a:latin typeface="Arial"/>
                        </a:rPr>
                        <a:t>166.36</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665.44</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62">
                <a:tc>
                  <a:txBody>
                    <a:bodyPr/>
                    <a:lstStyle/>
                    <a:p>
                      <a:pPr algn="l" fontAlgn="b"/>
                      <a:r>
                        <a:rPr lang="pt-BR" sz="1000" b="0" i="0" u="none" strike="noStrike">
                          <a:solidFill>
                            <a:srgbClr val="000000"/>
                          </a:solidFill>
                          <a:latin typeface="Arial"/>
                        </a:rPr>
                        <a:t>ELABORACION DE PLANO AS BUILT LAMINA, TAMAÑO A0 O A1</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25</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latin typeface="Arial"/>
                        </a:rPr>
                        <a:t>u</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rgbClr val="000000"/>
                          </a:solidFill>
                          <a:latin typeface="Arial"/>
                        </a:rPr>
                        <a:t>58.14</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1,453.50</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62">
                <a:tc>
                  <a:txBody>
                    <a:bodyPr/>
                    <a:lstStyle/>
                    <a:p>
                      <a:pPr algn="l" fontAlgn="b"/>
                      <a:r>
                        <a:rPr lang="es-EC" sz="1000" b="0" i="0" u="none" strike="noStrike">
                          <a:solidFill>
                            <a:srgbClr val="000000"/>
                          </a:solidFill>
                          <a:latin typeface="Arial"/>
                        </a:rPr>
                        <a:t>ENSAYO DE COMPACTACION CON DENSIMETRO NUCLEAR</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117</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latin typeface="Arial"/>
                        </a:rPr>
                        <a:t>u</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rgbClr val="000000"/>
                          </a:solidFill>
                          <a:latin typeface="Arial"/>
                        </a:rPr>
                        <a:t>31.88</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3,729.96</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62">
                <a:tc>
                  <a:txBody>
                    <a:bodyPr/>
                    <a:lstStyle/>
                    <a:p>
                      <a:pPr algn="l" fontAlgn="b"/>
                      <a:r>
                        <a:rPr lang="es-EC" sz="1000" b="0" i="0" u="none" strike="noStrike">
                          <a:solidFill>
                            <a:srgbClr val="000000"/>
                          </a:solidFill>
                          <a:latin typeface="Arial"/>
                        </a:rPr>
                        <a:t>PRUEBAS HIDROSTATICAS EN RED DE ALCANTARILLADO D.I. DE 250 A 550mm</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4,015</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latin typeface="Arial"/>
                        </a:rPr>
                        <a:t>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rgbClr val="000000"/>
                          </a:solidFill>
                          <a:latin typeface="Arial"/>
                        </a:rPr>
                        <a:t>0.47</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1,886.83</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62">
                <a:tc>
                  <a:txBody>
                    <a:bodyPr/>
                    <a:lstStyle/>
                    <a:p>
                      <a:pPr algn="l" fontAlgn="b"/>
                      <a:r>
                        <a:rPr lang="es-EC" sz="1000" b="0" i="0" u="none" strike="noStrike">
                          <a:solidFill>
                            <a:srgbClr val="000000"/>
                          </a:solidFill>
                          <a:latin typeface="Arial"/>
                        </a:rPr>
                        <a:t>PRUEBAS HIDROSTATICAS EN RED DE ALCANTARILLADO D.I. DE 600 A 800mm</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413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latin typeface="Arial"/>
                        </a:rPr>
                        <a:t>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rgbClr val="000000"/>
                          </a:solidFill>
                          <a:latin typeface="Arial"/>
                        </a:rPr>
                        <a:t>0.71</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293.03</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62">
                <a:tc>
                  <a:txBody>
                    <a:bodyPr/>
                    <a:lstStyle/>
                    <a:p>
                      <a:pPr algn="l" fontAlgn="b"/>
                      <a:r>
                        <a:rPr lang="de-DE" sz="1000" b="0" i="0" u="none" strike="noStrike">
                          <a:solidFill>
                            <a:srgbClr val="000000"/>
                          </a:solidFill>
                          <a:latin typeface="Arial"/>
                        </a:rPr>
                        <a:t>TUBERIA PVC 250MM DESAGUE (MAT/TRAN/INST)</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300</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latin typeface="Arial"/>
                        </a:rPr>
                        <a:t>m</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rgbClr val="000000"/>
                          </a:solidFill>
                          <a:latin typeface="Arial"/>
                        </a:rPr>
                        <a:t>34.10</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10,230.00</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62">
                <a:tc>
                  <a:txBody>
                    <a:bodyPr/>
                    <a:lstStyle/>
                    <a:p>
                      <a:pPr algn="l" fontAlgn="b"/>
                      <a:r>
                        <a:rPr lang="es-EC" sz="1000" b="0" i="0" u="none" strike="noStrike">
                          <a:solidFill>
                            <a:srgbClr val="000000"/>
                          </a:solidFill>
                          <a:latin typeface="Arial"/>
                        </a:rPr>
                        <a:t>REPARACION CONEXION DOMICILIARIA 1/2"-1" AGUA POTABLE</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300</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latin typeface="Arial"/>
                        </a:rPr>
                        <a:t>u</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rgbClr val="000000"/>
                          </a:solidFill>
                          <a:latin typeface="Arial"/>
                        </a:rPr>
                        <a:t>9.03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2,709.00</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62">
                <a:tc>
                  <a:txBody>
                    <a:bodyPr/>
                    <a:lstStyle/>
                    <a:p>
                      <a:pPr algn="l" fontAlgn="b"/>
                      <a:r>
                        <a:rPr lang="es-ES" sz="1000" b="0" i="0" u="none" strike="noStrike">
                          <a:solidFill>
                            <a:srgbClr val="000000"/>
                          </a:solidFill>
                          <a:latin typeface="Arial"/>
                        </a:rPr>
                        <a:t> </a:t>
                      </a:r>
                    </a:p>
                  </a:txBody>
                  <a:tcPr marL="7677" marR="7677" marT="76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 </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000" b="0" i="0" u="none" strike="noStrike">
                          <a:solidFill>
                            <a:srgbClr val="000000"/>
                          </a:solidFill>
                          <a:latin typeface="Arial"/>
                        </a:rPr>
                        <a:t> </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rgbClr val="000000"/>
                          </a:solidFill>
                          <a:latin typeface="Arial"/>
                        </a:rPr>
                        <a:t> </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 </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316">
                <a:tc rowSpan="4">
                  <a:txBody>
                    <a:bodyPr/>
                    <a:lstStyle/>
                    <a:p>
                      <a:pPr algn="ctr" fontAlgn="b"/>
                      <a:r>
                        <a:rPr lang="es-ES" sz="1000" b="1" i="0" u="none" strike="noStrike">
                          <a:latin typeface="Arial"/>
                        </a:rPr>
                        <a:t>REALIZO             APROBO             REVISO</a:t>
                      </a:r>
                    </a:p>
                  </a:txBody>
                  <a:tcPr marL="7677" marR="7677" marT="767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000" b="0" i="0" u="none" strike="noStrike">
                          <a:latin typeface="Arial"/>
                        </a:rPr>
                        <a:t> </a:t>
                      </a:r>
                    </a:p>
                  </a:txBody>
                  <a:tcPr marL="7677" marR="7677" marT="767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s-ES" sz="1000" b="0" i="0" u="none" strike="noStrike">
                          <a:latin typeface="Arial"/>
                        </a:rPr>
                        <a:t> </a:t>
                      </a:r>
                    </a:p>
                  </a:txBody>
                  <a:tcPr marL="7677" marR="7677" marT="7677"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s-ES" sz="900" b="1" i="0" u="none" strike="noStrike" dirty="0">
                          <a:latin typeface="Arial"/>
                        </a:rPr>
                        <a:t>SUMAN $</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latin typeface="Arial"/>
                        </a:rPr>
                        <a:t>888,119.56</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62">
                <a:tc vMerge="1">
                  <a:txBody>
                    <a:bodyPr/>
                    <a:lstStyle/>
                    <a:p>
                      <a:endParaRPr lang="es-ES"/>
                    </a:p>
                  </a:txBody>
                  <a:tcPr/>
                </a:tc>
                <a:tc>
                  <a:txBody>
                    <a:bodyPr/>
                    <a:lstStyle/>
                    <a:p>
                      <a:pPr algn="ctr" fontAlgn="b"/>
                      <a:endParaRPr lang="es-ES" sz="1000" b="0" i="0" u="none" strike="noStrike">
                        <a:latin typeface="Arial"/>
                      </a:endParaRPr>
                    </a:p>
                  </a:txBody>
                  <a:tcPr marL="7677" marR="7677" marT="7677" marB="0" anchor="b">
                    <a:lnL>
                      <a:noFill/>
                    </a:lnL>
                    <a:lnR>
                      <a:noFill/>
                    </a:lnR>
                    <a:lnT>
                      <a:noFill/>
                    </a:lnT>
                    <a:lnB>
                      <a:noFill/>
                    </a:lnB>
                  </a:tcPr>
                </a:tc>
                <a:tc>
                  <a:txBody>
                    <a:bodyPr/>
                    <a:lstStyle/>
                    <a:p>
                      <a:pPr algn="ctr" fontAlgn="b"/>
                      <a:r>
                        <a:rPr lang="es-ES" sz="1000" b="0" i="0" u="none" strike="noStrike">
                          <a:latin typeface="Arial"/>
                        </a:rPr>
                        <a:t> </a:t>
                      </a:r>
                    </a:p>
                  </a:txBody>
                  <a:tcPr marL="7677" marR="7677" marT="76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s-ES" sz="900" b="1" i="0" u="none" strike="noStrike" dirty="0">
                          <a:latin typeface="Arial"/>
                        </a:rPr>
                        <a:t>IMPREVISTOS</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latin typeface="Arial"/>
                        </a:rPr>
                        <a:t> </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62">
                <a:tc vMerge="1">
                  <a:txBody>
                    <a:bodyPr/>
                    <a:lstStyle/>
                    <a:p>
                      <a:endParaRPr lang="es-ES"/>
                    </a:p>
                  </a:txBody>
                  <a:tcPr/>
                </a:tc>
                <a:tc>
                  <a:txBody>
                    <a:bodyPr/>
                    <a:lstStyle/>
                    <a:p>
                      <a:pPr algn="ctr" fontAlgn="b"/>
                      <a:endParaRPr lang="es-ES" sz="1000" b="0" i="0" u="none" strike="noStrike">
                        <a:latin typeface="Arial"/>
                      </a:endParaRPr>
                    </a:p>
                  </a:txBody>
                  <a:tcPr marL="7677" marR="7677" marT="7677" marB="0" anchor="b">
                    <a:lnL>
                      <a:noFill/>
                    </a:lnL>
                    <a:lnR>
                      <a:noFill/>
                    </a:lnR>
                    <a:lnT>
                      <a:noFill/>
                    </a:lnT>
                    <a:lnB>
                      <a:noFill/>
                    </a:lnB>
                  </a:tcPr>
                </a:tc>
                <a:tc>
                  <a:txBody>
                    <a:bodyPr/>
                    <a:lstStyle/>
                    <a:p>
                      <a:pPr algn="ctr" fontAlgn="b"/>
                      <a:r>
                        <a:rPr kumimoji="0" lang="es-ES" sz="1600" b="1" i="0" u="none" strike="noStrike" kern="1200" dirty="0">
                          <a:solidFill>
                            <a:srgbClr val="FF0000"/>
                          </a:solidFill>
                          <a:latin typeface="Arial"/>
                          <a:ea typeface="+mn-ea"/>
                          <a:cs typeface="+mn-cs"/>
                        </a:rPr>
                        <a:t> </a:t>
                      </a:r>
                    </a:p>
                  </a:txBody>
                  <a:tcPr marL="7677" marR="7677" marT="76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kumimoji="0" lang="es-ES" sz="1600" b="1" i="0" u="none" strike="noStrike" kern="1200" dirty="0">
                          <a:solidFill>
                            <a:srgbClr val="FF0000"/>
                          </a:solidFill>
                          <a:latin typeface="Arial"/>
                          <a:ea typeface="+mn-ea"/>
                          <a:cs typeface="+mn-cs"/>
                        </a:rPr>
                        <a:t>TOTAL</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600" b="1" i="0" u="none" strike="noStrike" dirty="0" smtClean="0">
                          <a:solidFill>
                            <a:srgbClr val="FF0000"/>
                          </a:solidFill>
                          <a:latin typeface="Arial"/>
                        </a:rPr>
                        <a:t>888119.56</a:t>
                      </a:r>
                      <a:endParaRPr lang="es-ES" sz="1600" b="1" i="0" u="none" strike="noStrike" dirty="0">
                        <a:solidFill>
                          <a:srgbClr val="FF0000"/>
                        </a:solidFill>
                        <a:latin typeface="Arial"/>
                      </a:endParaRP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3159">
                <a:tc vMerge="1">
                  <a:txBody>
                    <a:bodyPr/>
                    <a:lstStyle/>
                    <a:p>
                      <a:endParaRPr lang="es-ES"/>
                    </a:p>
                  </a:txBody>
                  <a:tcPr/>
                </a:tc>
                <a:tc>
                  <a:txBody>
                    <a:bodyPr/>
                    <a:lstStyle/>
                    <a:p>
                      <a:pPr algn="ctr" fontAlgn="b"/>
                      <a:r>
                        <a:rPr lang="es-ES" sz="1000" b="0" i="0" u="none" strike="noStrike">
                          <a:latin typeface="Arial"/>
                        </a:rPr>
                        <a:t> </a:t>
                      </a:r>
                    </a:p>
                  </a:txBody>
                  <a:tcPr marL="7677" marR="7677" marT="767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s-ES" sz="1000" b="0" i="0" u="none" strike="noStrike">
                          <a:latin typeface="Arial"/>
                        </a:rPr>
                        <a:t> </a:t>
                      </a:r>
                    </a:p>
                  </a:txBody>
                  <a:tcPr marL="7677" marR="7677" marT="7677"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s-ES" sz="900" b="1" i="0" u="none" strike="noStrike" dirty="0">
                          <a:latin typeface="Arial"/>
                        </a:rPr>
                        <a:t>FECHA FEBRERO 2013</a:t>
                      </a:r>
                    </a:p>
                  </a:txBody>
                  <a:tcPr marL="7677" marR="7677" marT="76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1000" b="0" i="0" u="none" strike="noStrike" dirty="0">
                          <a:latin typeface="Arial"/>
                        </a:rPr>
                        <a:t> </a:t>
                      </a:r>
                    </a:p>
                  </a:txBody>
                  <a:tcPr marL="7677" marR="7677" marT="76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circl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28596" y="1571612"/>
            <a:ext cx="8229600" cy="4500594"/>
          </a:xfrm>
        </p:spPr>
        <p:txBody>
          <a:bodyPr>
            <a:noAutofit/>
          </a:bodyPr>
          <a:lstStyle/>
          <a:p>
            <a:pPr lvl="0" algn="just"/>
            <a:r>
              <a:rPr lang="es-ES" sz="2000" dirty="0" smtClean="0"/>
              <a:t>El Sistema de Alcantarillado Combinado mejorará las condiciones de vida de los moradores del Barrio La Hospitalaria, permitiendo una correcta evacuación de las aguas servidas como de las pluviales.</a:t>
            </a:r>
          </a:p>
          <a:p>
            <a:pPr lvl="0" algn="just"/>
            <a:endParaRPr lang="es-ES" sz="2000" dirty="0" smtClean="0"/>
          </a:p>
          <a:p>
            <a:pPr algn="just"/>
            <a:r>
              <a:rPr lang="es-ES" sz="2000" dirty="0" smtClean="0"/>
              <a:t>El Sistema de Alcantarillado Diseñado es de tipo, Combinado, para el mismo se utilizó las Normas de Diseño de Sistemas de Alcantarillado de la EPMAPS-Q,.</a:t>
            </a:r>
          </a:p>
          <a:p>
            <a:pPr algn="just"/>
            <a:endParaRPr lang="es-ES" sz="2000" dirty="0" smtClean="0"/>
          </a:p>
          <a:p>
            <a:pPr algn="just"/>
            <a:r>
              <a:rPr lang="es-ES" sz="2000" dirty="0" smtClean="0"/>
              <a:t>Se ha considerado como periodo de diseño, 30 años por el cual la obra garantizara su funcionamiento en los futuros años.</a:t>
            </a:r>
          </a:p>
          <a:p>
            <a:pPr lvl="0"/>
            <a:endParaRPr lang="es-ES" sz="2800" dirty="0" smtClean="0"/>
          </a:p>
          <a:p>
            <a:endParaRPr lang="es-ES" sz="2800" dirty="0"/>
          </a:p>
        </p:txBody>
      </p:sp>
      <p:sp>
        <p:nvSpPr>
          <p:cNvPr id="3" name="2 Título"/>
          <p:cNvSpPr>
            <a:spLocks noGrp="1"/>
          </p:cNvSpPr>
          <p:nvPr>
            <p:ph type="title"/>
          </p:nvPr>
        </p:nvSpPr>
        <p:spPr>
          <a:xfrm>
            <a:off x="457200" y="274638"/>
            <a:ext cx="7758138" cy="1011222"/>
          </a:xfrm>
        </p:spPr>
        <p:style>
          <a:lnRef idx="2">
            <a:schemeClr val="accent2"/>
          </a:lnRef>
          <a:fillRef idx="1">
            <a:schemeClr val="lt1"/>
          </a:fillRef>
          <a:effectRef idx="0">
            <a:schemeClr val="accent2"/>
          </a:effectRef>
          <a:fontRef idx="minor">
            <a:schemeClr val="dk1"/>
          </a:fontRef>
        </p:style>
        <p:txBody>
          <a:bodyPr vert="horz" rtlCol="0" anchor="ctr">
            <a:normAutofit/>
            <a:scene3d>
              <a:camera prst="orthographicFront"/>
              <a:lightRig rig="soft" dir="t"/>
            </a:scene3d>
            <a:sp3d prstMaterial="softEdge">
              <a:bevelT w="25400" h="25400"/>
            </a:sp3d>
          </a:bodyPr>
          <a:lstStyle/>
          <a:p>
            <a:pPr algn="ctr"/>
            <a:r>
              <a:rPr lang="es-ES" sz="48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CONCLUSIONES</a:t>
            </a:r>
          </a:p>
        </p:txBody>
      </p:sp>
    </p:spTree>
  </p:cSld>
  <p:clrMapOvr>
    <a:masterClrMapping/>
  </p:clrMapOvr>
  <p:transition>
    <p:circl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00034" y="1714488"/>
            <a:ext cx="8229600" cy="3643338"/>
          </a:xfrm>
        </p:spPr>
        <p:txBody>
          <a:bodyPr>
            <a:normAutofit/>
          </a:bodyPr>
          <a:lstStyle/>
          <a:p>
            <a:pPr lvl="0" algn="just"/>
            <a:r>
              <a:rPr lang="es-ES" sz="2000" dirty="0" smtClean="0"/>
              <a:t>Para el estudio se determino el área de proyecto como un área urbanizada. </a:t>
            </a:r>
          </a:p>
          <a:p>
            <a:pPr lvl="0" algn="just"/>
            <a:endParaRPr lang="es-ES" sz="2000" dirty="0" smtClean="0"/>
          </a:p>
          <a:p>
            <a:pPr lvl="0" algn="just"/>
            <a:endParaRPr lang="es-ES" sz="2000" dirty="0" smtClean="0"/>
          </a:p>
          <a:p>
            <a:pPr lvl="0" algn="just"/>
            <a:r>
              <a:rPr lang="es-ES" sz="2000" dirty="0" smtClean="0"/>
              <a:t>El Impacto Ambiental es mínimo, siendo la etapa de construcción la más perjudicial para el entorno.</a:t>
            </a:r>
          </a:p>
          <a:p>
            <a:pPr lvl="0" algn="just"/>
            <a:endParaRPr lang="es-ES" sz="2000" dirty="0" smtClean="0"/>
          </a:p>
          <a:p>
            <a:pPr lvl="0" algn="just"/>
            <a:endParaRPr lang="es-ES" sz="2000" dirty="0" smtClean="0"/>
          </a:p>
          <a:p>
            <a:pPr lvl="0" algn="just"/>
            <a:r>
              <a:rPr lang="es-ES" sz="2000" dirty="0" smtClean="0"/>
              <a:t>La capacidad portante del suelo es buena, esta alrededor de 10 Ton/m2. </a:t>
            </a:r>
          </a:p>
          <a:p>
            <a:pPr lvl="0" algn="just"/>
            <a:endParaRPr lang="es-ES" sz="2000" dirty="0" smtClean="0"/>
          </a:p>
          <a:p>
            <a:endParaRPr lang="es-ES" sz="2000" dirty="0"/>
          </a:p>
        </p:txBody>
      </p:sp>
    </p:spTree>
  </p:cSld>
  <p:clrMapOvr>
    <a:masterClrMapping/>
  </p:clrMapOvr>
  <p:transition>
    <p:circl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81329"/>
            <a:ext cx="8229600" cy="3162118"/>
          </a:xfrm>
        </p:spPr>
        <p:txBody>
          <a:bodyPr>
            <a:normAutofit/>
          </a:bodyPr>
          <a:lstStyle/>
          <a:p>
            <a:pPr lvl="0" algn="just"/>
            <a:r>
              <a:rPr lang="es-ES" sz="2000" dirty="0" smtClean="0"/>
              <a:t>Se realizó un correcto levantamiento topográfico, el cual es de vital importancia para realizar el Diseño de Alcantarillado Combinado.</a:t>
            </a:r>
          </a:p>
          <a:p>
            <a:pPr algn="just"/>
            <a:endParaRPr lang="es-ES" sz="2000" dirty="0" smtClean="0"/>
          </a:p>
          <a:p>
            <a:pPr algn="just"/>
            <a:endParaRPr lang="es-ES" sz="2000" dirty="0" smtClean="0"/>
          </a:p>
          <a:p>
            <a:pPr lvl="0" algn="just"/>
            <a:r>
              <a:rPr lang="es-ES" sz="2000" dirty="0" smtClean="0"/>
              <a:t>El presupuesto referencial se lo realizó con los precios de la cámara de la construcción de Quito del mes de enero del 2013. </a:t>
            </a:r>
          </a:p>
          <a:p>
            <a:endParaRPr lang="es-ES" sz="2000" dirty="0"/>
          </a:p>
        </p:txBody>
      </p:sp>
      <p:sp>
        <p:nvSpPr>
          <p:cNvPr id="3" name="2 Título"/>
          <p:cNvSpPr>
            <a:spLocks noGrp="1"/>
          </p:cNvSpPr>
          <p:nvPr>
            <p:ph type="title"/>
          </p:nvPr>
        </p:nvSpPr>
        <p:spPr/>
        <p:txBody>
          <a:bodyPr/>
          <a:lstStyle/>
          <a:p>
            <a:endParaRPr lang="es-ES"/>
          </a:p>
        </p:txBody>
      </p:sp>
    </p:spTree>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428596" y="285728"/>
            <a:ext cx="8229600" cy="114300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s-ES"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ASPECTO SOCIO-ECONÓMICO</a:t>
            </a:r>
            <a:br>
              <a:rPr lang="es-ES"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s-ES"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barrio hospitalaria.</a:t>
            </a:r>
            <a:endParaRPr lang="es-ES"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098" name="Picture 2" descr="C:\Program Files\Microsoft Office\MEDIA\CAGCAT10\j0195812.wmf"/>
          <p:cNvPicPr>
            <a:picLocks noChangeAspect="1" noChangeArrowheads="1"/>
          </p:cNvPicPr>
          <p:nvPr/>
        </p:nvPicPr>
        <p:blipFill>
          <a:blip r:embed="rId6" cstate="print"/>
          <a:srcRect/>
          <a:stretch>
            <a:fillRect/>
          </a:stretch>
        </p:blipFill>
        <p:spPr bwMode="auto">
          <a:xfrm>
            <a:off x="3857620" y="2000240"/>
            <a:ext cx="1643074" cy="1690528"/>
          </a:xfrm>
          <a:prstGeom prst="rect">
            <a:avLst/>
          </a:prstGeom>
          <a:noFill/>
        </p:spPr>
      </p:pic>
    </p:spTree>
  </p:cSld>
  <p:clrMapOvr>
    <a:masterClrMapping/>
  </p:clrMapOvr>
  <p:transition>
    <p:circl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lvl="0" algn="just"/>
            <a:endParaRPr lang="es-ES" sz="2000" dirty="0" smtClean="0"/>
          </a:p>
          <a:p>
            <a:pPr lvl="0" algn="just"/>
            <a:r>
              <a:rPr lang="es-ES" sz="2000" dirty="0" smtClean="0"/>
              <a:t>El estudio del Sistema de Alcantarillado Combinado, es de vital importancia, por tanto debe de aplicarse en todos sus términos que lo contempla dicho diseño.</a:t>
            </a:r>
          </a:p>
          <a:p>
            <a:pPr algn="just">
              <a:buNone/>
            </a:pPr>
            <a:endParaRPr lang="es-ES" sz="2000" dirty="0" smtClean="0"/>
          </a:p>
          <a:p>
            <a:pPr algn="just"/>
            <a:r>
              <a:rPr lang="es-ES" sz="2000" dirty="0" smtClean="0"/>
              <a:t>Realizar mejoramiento de suelo en el lugar donde se van a construir las estructuras como pozos de cabecera y pozos de salto </a:t>
            </a:r>
          </a:p>
          <a:p>
            <a:pPr algn="just"/>
            <a:endParaRPr lang="es-ES" sz="2000" dirty="0" smtClean="0"/>
          </a:p>
          <a:p>
            <a:pPr algn="just"/>
            <a:r>
              <a:rPr lang="es-ES" sz="2000" dirty="0" smtClean="0"/>
              <a:t>Evitar la desactualización del presente estudio, ya que esto tendría sus repercusiones económicas.</a:t>
            </a:r>
          </a:p>
          <a:p>
            <a:pPr lvl="0" algn="just"/>
            <a:endParaRPr lang="es-ES" sz="2000" dirty="0" smtClean="0"/>
          </a:p>
          <a:p>
            <a:pPr algn="just"/>
            <a:endParaRPr lang="es-ES" sz="2000" dirty="0"/>
          </a:p>
        </p:txBody>
      </p:sp>
      <p:sp>
        <p:nvSpPr>
          <p:cNvPr id="3" name="2 Título"/>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vert="horz" rtlCol="0" anchor="ctr">
            <a:normAutofit/>
            <a:scene3d>
              <a:camera prst="orthographicFront"/>
              <a:lightRig rig="soft" dir="t"/>
            </a:scene3d>
            <a:sp3d prstMaterial="softEdge">
              <a:bevelT w="25400" h="25400"/>
            </a:sp3d>
          </a:bodyPr>
          <a:lstStyle/>
          <a:p>
            <a:pPr algn="ctr"/>
            <a:r>
              <a:rPr lang="es-ES" sz="48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RECOMENDACIONES</a:t>
            </a:r>
          </a:p>
        </p:txBody>
      </p:sp>
    </p:spTree>
  </p:cSld>
  <p:clrMapOvr>
    <a:masterClrMapping/>
  </p:clrMapOvr>
  <p:transition>
    <p:circl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7544" y="332656"/>
            <a:ext cx="8229600" cy="5616624"/>
          </a:xfrm>
        </p:spPr>
        <p:txBody>
          <a:bodyPr>
            <a:normAutofit/>
          </a:bodyPr>
          <a:lstStyle/>
          <a:p>
            <a:pPr algn="just"/>
            <a:endParaRPr lang="es-ES" sz="1800" dirty="0" smtClean="0"/>
          </a:p>
          <a:p>
            <a:pPr algn="just"/>
            <a:r>
              <a:rPr lang="es-ES" sz="1800" dirty="0" smtClean="0"/>
              <a:t>La EPMAPS-Q debe de encontrar los mecanismos más convenientes para el financiamiento, siendo estos los organismos como el BID, BEDE, MIDUVI, etc. </a:t>
            </a:r>
          </a:p>
          <a:p>
            <a:pPr algn="just"/>
            <a:endParaRPr lang="es-ES" sz="1800" dirty="0" smtClean="0"/>
          </a:p>
          <a:p>
            <a:pPr algn="just"/>
            <a:endParaRPr lang="es-ES" sz="1800" dirty="0" smtClean="0"/>
          </a:p>
          <a:p>
            <a:pPr lvl="0" algn="just"/>
            <a:r>
              <a:rPr lang="es-ES" sz="1800" dirty="0" smtClean="0"/>
              <a:t>El constructor debe de tomar en cuenta todas las consideraciones de Impacto Ambiental, por sobre todo haciendo énfasis en la fase de construcción, siendo esta la etapa de mayor afectación al ambiente.</a:t>
            </a:r>
            <a:endParaRPr lang="es-ES" sz="1800" smtClean="0"/>
          </a:p>
          <a:p>
            <a:pPr lvl="0" algn="just"/>
            <a:endParaRPr lang="es-ES" sz="1800" dirty="0" smtClean="0"/>
          </a:p>
          <a:p>
            <a:pPr lvl="0" algn="just">
              <a:buNone/>
            </a:pPr>
            <a:endParaRPr lang="es-ES" sz="1800" dirty="0" smtClean="0"/>
          </a:p>
          <a:p>
            <a:pPr algn="just"/>
            <a:r>
              <a:rPr lang="es-ES" sz="1800" dirty="0" smtClean="0"/>
              <a:t>El EPMOP-Q, debe de realizar los respectivos trabajos de pavimentación o adoquinado en las calles: Juan Dios de Morales y Manuel Abad, ya que de esta forma se garantiza un mejor escurrimiento de las aguas superficiales y se provocaría menor acarreo de sedimentos hacia las alcantarillas.</a:t>
            </a:r>
          </a:p>
          <a:p>
            <a:pPr lvl="0" algn="just"/>
            <a:endParaRPr lang="es-ES" sz="1800" dirty="0" smtClean="0"/>
          </a:p>
          <a:p>
            <a:pPr algn="just"/>
            <a:endParaRPr lang="es-ES" sz="1400" dirty="0"/>
          </a:p>
        </p:txBody>
      </p:sp>
    </p:spTree>
  </p:cSld>
  <p:clrMapOvr>
    <a:masterClrMapping/>
  </p:clrMapOvr>
  <p:transition>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357166"/>
          <a:ext cx="8229600" cy="5649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5" name="Picture 5" descr="C:\Program Files\Microsoft Office\MEDIA\CAGCAT10\j0332268.wmf"/>
          <p:cNvPicPr>
            <a:picLocks noChangeAspect="1" noChangeArrowheads="1"/>
          </p:cNvPicPr>
          <p:nvPr/>
        </p:nvPicPr>
        <p:blipFill>
          <a:blip r:embed="rId6" cstate="print"/>
          <a:srcRect/>
          <a:stretch>
            <a:fillRect/>
          </a:stretch>
        </p:blipFill>
        <p:spPr bwMode="auto">
          <a:xfrm>
            <a:off x="4214810" y="1500174"/>
            <a:ext cx="1371604" cy="1550304"/>
          </a:xfrm>
          <a:prstGeom prst="rect">
            <a:avLst/>
          </a:prstGeom>
          <a:noFill/>
        </p:spPr>
      </p:pic>
      <p:pic>
        <p:nvPicPr>
          <p:cNvPr id="5126" name="Picture 6" descr="C:\Program Files\Microsoft Office\MEDIA\CAGCAT10\j0300520.gif"/>
          <p:cNvPicPr>
            <a:picLocks noChangeAspect="1" noChangeArrowheads="1" noCrop="1"/>
          </p:cNvPicPr>
          <p:nvPr/>
        </p:nvPicPr>
        <p:blipFill>
          <a:blip r:embed="rId7" cstate="print"/>
          <a:srcRect/>
          <a:stretch>
            <a:fillRect/>
          </a:stretch>
        </p:blipFill>
        <p:spPr bwMode="auto">
          <a:xfrm>
            <a:off x="6500826" y="1500174"/>
            <a:ext cx="1690696" cy="1453999"/>
          </a:xfrm>
          <a:prstGeom prst="rect">
            <a:avLst/>
          </a:prstGeom>
          <a:noFill/>
        </p:spPr>
      </p:pic>
    </p:spTree>
  </p:cSld>
  <p:clrMapOvr>
    <a:masterClrMapping/>
  </p:clrMapOvr>
  <p:transition>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785786" y="2000240"/>
          <a:ext cx="7686700" cy="4007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457200" y="274638"/>
            <a:ext cx="8258204" cy="108266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s-ES"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ASPECTO CLIMÁTICO DE LA ZONA</a:t>
            </a:r>
            <a:endParaRPr lang="es-ES"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circl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Override1.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
  <TotalTime>1291</TotalTime>
  <Words>3546</Words>
  <Application>Microsoft Office PowerPoint</Application>
  <PresentationFormat>Presentación en pantalla (4:3)</PresentationFormat>
  <Paragraphs>1024</Paragraphs>
  <Slides>71</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71</vt:i4>
      </vt:variant>
    </vt:vector>
  </HeadingPairs>
  <TitlesOfParts>
    <vt:vector size="73" baseType="lpstr">
      <vt:lpstr>Concurrencia</vt:lpstr>
      <vt:lpstr>Ecuación</vt:lpstr>
      <vt:lpstr>ESCUELA POLITÉCNICA DEL EJÉRCITO</vt:lpstr>
      <vt:lpstr>OBJETIVO GENERAL</vt:lpstr>
      <vt:lpstr>OBJETIVOS ESPECÍFICOS.</vt:lpstr>
      <vt:lpstr>GENERALIDADES</vt:lpstr>
      <vt:lpstr>Ubicación:  Autopista General Rumiñahui, Puente 7-8.</vt:lpstr>
      <vt:lpstr>Diapositiva 6</vt:lpstr>
      <vt:lpstr>ASPECTO SOCIO-ECONÓMICO barrio hospitalaria.</vt:lpstr>
      <vt:lpstr>Diapositiva 8</vt:lpstr>
      <vt:lpstr>ASPECTO CLIMÁTICO DE LA ZONA</vt:lpstr>
      <vt:lpstr>Estacion ¨LA TOLA¨</vt:lpstr>
      <vt:lpstr>Condiciones Meteorológicas  Estacion ¨LA TOLA ¨--M002</vt:lpstr>
      <vt:lpstr>EVALUACIÓN DEL SISTEMA EXISTENTE</vt:lpstr>
      <vt:lpstr>Catastro de la Red Sanitaria.</vt:lpstr>
      <vt:lpstr>Diapositiva 14</vt:lpstr>
      <vt:lpstr>Diapositiva 15</vt:lpstr>
      <vt:lpstr>Diapositiva 16</vt:lpstr>
      <vt:lpstr>Diapositiva 17</vt:lpstr>
      <vt:lpstr>Conclusiones del S.A.E</vt:lpstr>
      <vt:lpstr>Conclusiones del S.A.E</vt:lpstr>
      <vt:lpstr>Diapositiva 20</vt:lpstr>
      <vt:lpstr>Trabajos de Campo.</vt:lpstr>
      <vt:lpstr>Civil 3D-2013</vt:lpstr>
      <vt:lpstr>MECÁNICA DE SUELOS-CARACTERISTICAS FISICO MECÁNICAS</vt:lpstr>
      <vt:lpstr>DISEÑO del S.A.C</vt:lpstr>
      <vt:lpstr>Parámetros de Diseño.</vt:lpstr>
      <vt:lpstr>Periodo de Diseño.</vt:lpstr>
      <vt:lpstr>Población Futura.</vt:lpstr>
      <vt:lpstr>Método Aritmético</vt:lpstr>
      <vt:lpstr>Diapositiva 29</vt:lpstr>
      <vt:lpstr>Método Geométrico</vt:lpstr>
      <vt:lpstr>Diapositiva 31</vt:lpstr>
      <vt:lpstr>Densidad Poblacional.</vt:lpstr>
      <vt:lpstr>Áreas de aportación</vt:lpstr>
      <vt:lpstr>Áreas de aportación</vt:lpstr>
      <vt:lpstr>Caudal DISEÑO.</vt:lpstr>
      <vt:lpstr>Dotación de agua</vt:lpstr>
      <vt:lpstr>Diapositiva 37</vt:lpstr>
      <vt:lpstr>Caudal Medio Diario.</vt:lpstr>
      <vt:lpstr>Coeficiente de retorno</vt:lpstr>
      <vt:lpstr>Caudal Máximo final</vt:lpstr>
      <vt:lpstr>Coeficiente de Mayoración</vt:lpstr>
      <vt:lpstr>Caudal Pluvial</vt:lpstr>
      <vt:lpstr>Intensidad de Lluvia</vt:lpstr>
      <vt:lpstr>Diapositiva 44</vt:lpstr>
      <vt:lpstr>Periodo de retorno</vt:lpstr>
      <vt:lpstr>Coeficiente de Escurrimiento</vt:lpstr>
      <vt:lpstr>Hidráulica de Alcantarillas</vt:lpstr>
      <vt:lpstr>Consideraciones para el Diseño.</vt:lpstr>
      <vt:lpstr>Diapositiva 49</vt:lpstr>
      <vt:lpstr>Velocidades.</vt:lpstr>
      <vt:lpstr>DISEÑO DE LA RED</vt:lpstr>
      <vt:lpstr>EVALUACIÓN DE IMPACTOS AMBIENTALES </vt:lpstr>
      <vt:lpstr>Factores Ambientales.    Fase de Construcción</vt:lpstr>
      <vt:lpstr>Diapositiva 54</vt:lpstr>
      <vt:lpstr>Fase de Operación y Mantenimiento.</vt:lpstr>
      <vt:lpstr>Fase de Cierre.</vt:lpstr>
      <vt:lpstr>Diapositiva 57</vt:lpstr>
      <vt:lpstr>Diapositiva 58</vt:lpstr>
      <vt:lpstr>Diapositiva 59</vt:lpstr>
      <vt:lpstr>Presupuesto General</vt:lpstr>
      <vt:lpstr>Diapositiva 61</vt:lpstr>
      <vt:lpstr>Diapositiva 62</vt:lpstr>
      <vt:lpstr>Diapositiva 63</vt:lpstr>
      <vt:lpstr>Diapositiva 64</vt:lpstr>
      <vt:lpstr>Diapositiva 65</vt:lpstr>
      <vt:lpstr>Diapositiva 66</vt:lpstr>
      <vt:lpstr>CONCLUSIONES</vt:lpstr>
      <vt:lpstr>Diapositiva 68</vt:lpstr>
      <vt:lpstr>Diapositiva 69</vt:lpstr>
      <vt:lpstr>RECOMENDACIONES</vt:lpstr>
      <vt:lpstr>Diapositiva 71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POLITÉCNICA DEL EJÉRCITO</dc:title>
  <dc:creator>USER</dc:creator>
  <cp:lastModifiedBy>USER</cp:lastModifiedBy>
  <cp:revision>15</cp:revision>
  <dcterms:created xsi:type="dcterms:W3CDTF">2013-03-10T23:04:25Z</dcterms:created>
  <dcterms:modified xsi:type="dcterms:W3CDTF">2013-08-19T04:11:05Z</dcterms:modified>
</cp:coreProperties>
</file>