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70" r:id="rId3"/>
    <p:sldId id="271" r:id="rId4"/>
    <p:sldId id="350" r:id="rId5"/>
    <p:sldId id="345" r:id="rId6"/>
    <p:sldId id="351" r:id="rId7"/>
    <p:sldId id="352" r:id="rId8"/>
    <p:sldId id="353" r:id="rId9"/>
    <p:sldId id="354" r:id="rId10"/>
    <p:sldId id="272" r:id="rId11"/>
    <p:sldId id="274" r:id="rId12"/>
    <p:sldId id="355" r:id="rId13"/>
    <p:sldId id="360" r:id="rId14"/>
    <p:sldId id="361" r:id="rId15"/>
    <p:sldId id="362" r:id="rId16"/>
    <p:sldId id="363" r:id="rId17"/>
    <p:sldId id="364" r:id="rId18"/>
    <p:sldId id="365" r:id="rId19"/>
    <p:sldId id="366" r:id="rId20"/>
    <p:sldId id="367" r:id="rId21"/>
    <p:sldId id="368" r:id="rId22"/>
    <p:sldId id="369" r:id="rId23"/>
    <p:sldId id="371" r:id="rId24"/>
    <p:sldId id="372" r:id="rId25"/>
    <p:sldId id="374" r:id="rId26"/>
    <p:sldId id="375" r:id="rId27"/>
    <p:sldId id="377" r:id="rId28"/>
    <p:sldId id="379" r:id="rId29"/>
    <p:sldId id="381" r:id="rId30"/>
    <p:sldId id="382" r:id="rId31"/>
    <p:sldId id="383" r:id="rId32"/>
    <p:sldId id="385" r:id="rId33"/>
    <p:sldId id="387" r:id="rId34"/>
    <p:sldId id="388" r:id="rId35"/>
    <p:sldId id="390" r:id="rId36"/>
    <p:sldId id="391" r:id="rId37"/>
    <p:sldId id="399" r:id="rId38"/>
    <p:sldId id="400" r:id="rId39"/>
    <p:sldId id="401" r:id="rId40"/>
    <p:sldId id="402" r:id="rId41"/>
    <p:sldId id="405" r:id="rId42"/>
    <p:sldId id="406" r:id="rId43"/>
    <p:sldId id="409" r:id="rId44"/>
    <p:sldId id="413" r:id="rId45"/>
    <p:sldId id="410" r:id="rId46"/>
    <p:sldId id="412" r:id="rId47"/>
    <p:sldId id="411" r:id="rId48"/>
    <p:sldId id="421" r:id="rId49"/>
    <p:sldId id="319" r:id="rId50"/>
    <p:sldId id="414" r:id="rId51"/>
    <p:sldId id="415" r:id="rId52"/>
    <p:sldId id="416" r:id="rId53"/>
    <p:sldId id="417" r:id="rId54"/>
    <p:sldId id="420" r:id="rId5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3300"/>
    <a:srgbClr val="FFFF99"/>
    <a:srgbClr val="FFFF66"/>
    <a:srgbClr val="990033"/>
    <a:srgbClr val="6633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24" autoAdjust="0"/>
  </p:normalViewPr>
  <p:slideViewPr>
    <p:cSldViewPr>
      <p:cViewPr>
        <p:scale>
          <a:sx n="90" d="100"/>
          <a:sy n="90" d="100"/>
        </p:scale>
        <p:origin x="-492" y="444"/>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6824402158063574"/>
          <c:y val="0.24370702986303688"/>
          <c:w val="0.41474652473996304"/>
          <c:h val="0.75413740677950747"/>
        </c:manualLayout>
      </c:layout>
      <c:pieChart>
        <c:varyColors val="1"/>
        <c:ser>
          <c:idx val="0"/>
          <c:order val="0"/>
          <c:explosion val="25"/>
          <c:dLbls>
            <c:showLegendKey val="0"/>
            <c:showVal val="0"/>
            <c:showCatName val="0"/>
            <c:showSerName val="0"/>
            <c:showPercent val="1"/>
            <c:showBubbleSize val="0"/>
            <c:showLeaderLines val="1"/>
          </c:dLbls>
          <c:cat>
            <c:strRef>
              <c:f>Hoja1!$A$2:$A$4</c:f>
              <c:strCache>
                <c:ptCount val="3"/>
                <c:pt idx="0">
                  <c:v>SI</c:v>
                </c:pt>
                <c:pt idx="1">
                  <c:v>NO</c:v>
                </c:pt>
                <c:pt idx="2">
                  <c:v>A VECES</c:v>
                </c:pt>
              </c:strCache>
            </c:strRef>
          </c:cat>
          <c:val>
            <c:numRef>
              <c:f>Hoja1!$B$2:$B$4</c:f>
              <c:numCache>
                <c:formatCode>General</c:formatCode>
                <c:ptCount val="3"/>
                <c:pt idx="0">
                  <c:v>120</c:v>
                </c:pt>
                <c:pt idx="1">
                  <c:v>56</c:v>
                </c:pt>
                <c:pt idx="2">
                  <c:v>29</c:v>
                </c:pt>
              </c:numCache>
            </c:numRef>
          </c:val>
        </c:ser>
        <c:ser>
          <c:idx val="1"/>
          <c:order val="1"/>
          <c:explosion val="25"/>
          <c:dLbls>
            <c:showLegendKey val="0"/>
            <c:showVal val="0"/>
            <c:showCatName val="0"/>
            <c:showSerName val="0"/>
            <c:showPercent val="1"/>
            <c:showBubbleSize val="0"/>
            <c:showLeaderLines val="1"/>
          </c:dLbls>
          <c:cat>
            <c:strRef>
              <c:f>Hoja1!$A$2:$A$4</c:f>
              <c:strCache>
                <c:ptCount val="3"/>
                <c:pt idx="0">
                  <c:v>SI</c:v>
                </c:pt>
                <c:pt idx="1">
                  <c:v>NO</c:v>
                </c:pt>
                <c:pt idx="2">
                  <c:v>A VECES</c:v>
                </c:pt>
              </c:strCache>
            </c:strRef>
          </c:cat>
          <c:val>
            <c:numRef>
              <c:f>Hoja1!$C$2:$C$4</c:f>
              <c:numCache>
                <c:formatCode>0%</c:formatCode>
                <c:ptCount val="3"/>
                <c:pt idx="0">
                  <c:v>0.59</c:v>
                </c:pt>
                <c:pt idx="1">
                  <c:v>0.27</c:v>
                </c:pt>
                <c:pt idx="2">
                  <c:v>0.14000000000000001</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s-ES"/>
    </a:p>
  </c:txPr>
  <c:externalData r:id="rId1">
    <c:autoUpdate val="0"/>
  </c:externalData>
</c:chartSpace>
</file>

<file path=ppt/diagrams/_rels/data20.xml.rels><?xml version="1.0" encoding="UTF-8" standalone="yes"?>
<Relationships xmlns="http://schemas.openxmlformats.org/package/2006/relationships"><Relationship Id="rId1" Type="http://schemas.openxmlformats.org/officeDocument/2006/relationships/image" Target="../media/image64.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64.pn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E8D25-77EA-480B-A4E7-F3E80000979E}" type="doc">
      <dgm:prSet loTypeId="urn:microsoft.com/office/officeart/2005/8/layout/radial1" loCatId="cycle" qsTypeId="urn:microsoft.com/office/officeart/2005/8/quickstyle/simple3" qsCatId="simple" csTypeId="urn:microsoft.com/office/officeart/2005/8/colors/colorful1#3" csCatId="colorful" phldr="1"/>
      <dgm:spPr/>
      <dgm:t>
        <a:bodyPr/>
        <a:lstStyle/>
        <a:p>
          <a:endParaRPr lang="es-ES"/>
        </a:p>
      </dgm:t>
    </dgm:pt>
    <dgm:pt modelId="{7C39C485-B9A7-4FFE-9651-40A8CADFC2FD}">
      <dgm:prSet phldrT="[Texto]" custT="1"/>
      <dgm:spPr/>
      <dgm:t>
        <a:bodyPr/>
        <a:lstStyle/>
        <a:p>
          <a:pPr>
            <a:lnSpc>
              <a:spcPct val="100000"/>
            </a:lnSpc>
            <a:spcBef>
              <a:spcPts val="0"/>
            </a:spcBef>
            <a:spcAft>
              <a:spcPts val="0"/>
            </a:spcAft>
          </a:pPr>
          <a:r>
            <a:rPr lang="es-ES" sz="2400" b="1" smtClean="0">
              <a:latin typeface="Maiandra GD" pitchFamily="34" charset="0"/>
            </a:rPr>
            <a:t>Situación Problemática </a:t>
          </a:r>
          <a:endParaRPr lang="es-ES" sz="2400" b="1" dirty="0">
            <a:latin typeface="Maiandra GD" pitchFamily="34" charset="0"/>
          </a:endParaRPr>
        </a:p>
      </dgm:t>
    </dgm:pt>
    <dgm:pt modelId="{B1AEC556-69A6-48ED-B7A4-0F615D5C4B77}" type="parTrans" cxnId="{553A7157-DCC0-42E0-9E64-4921BE525039}">
      <dgm:prSet/>
      <dgm:spPr/>
      <dgm:t>
        <a:bodyPr/>
        <a:lstStyle/>
        <a:p>
          <a:pPr>
            <a:lnSpc>
              <a:spcPct val="100000"/>
            </a:lnSpc>
            <a:spcBef>
              <a:spcPts val="0"/>
            </a:spcBef>
            <a:spcAft>
              <a:spcPts val="0"/>
            </a:spcAft>
          </a:pPr>
          <a:endParaRPr lang="es-ES" sz="2400">
            <a:solidFill>
              <a:schemeClr val="tx1"/>
            </a:solidFill>
            <a:latin typeface="Maiandra GD" pitchFamily="34" charset="0"/>
          </a:endParaRPr>
        </a:p>
      </dgm:t>
    </dgm:pt>
    <dgm:pt modelId="{40EE327E-D3D1-4CA6-8152-66710A3BB366}" type="sibTrans" cxnId="{553A7157-DCC0-42E0-9E64-4921BE525039}">
      <dgm:prSet/>
      <dgm:spPr/>
      <dgm:t>
        <a:bodyPr/>
        <a:lstStyle/>
        <a:p>
          <a:pPr>
            <a:lnSpc>
              <a:spcPct val="100000"/>
            </a:lnSpc>
            <a:spcBef>
              <a:spcPts val="0"/>
            </a:spcBef>
            <a:spcAft>
              <a:spcPts val="0"/>
            </a:spcAft>
          </a:pPr>
          <a:endParaRPr lang="es-ES" sz="2400">
            <a:solidFill>
              <a:schemeClr val="tx1"/>
            </a:solidFill>
            <a:latin typeface="Maiandra GD" pitchFamily="34" charset="0"/>
          </a:endParaRPr>
        </a:p>
      </dgm:t>
    </dgm:pt>
    <dgm:pt modelId="{02334B07-03AF-4C2B-9027-EBB43338EBEC}">
      <dgm:prSet phldrT="[Texto]" custT="1"/>
      <dgm:spPr/>
      <dgm:t>
        <a:bodyPr/>
        <a:lstStyle/>
        <a:p>
          <a:pPr>
            <a:lnSpc>
              <a:spcPct val="100000"/>
            </a:lnSpc>
            <a:spcBef>
              <a:spcPts val="0"/>
            </a:spcBef>
            <a:spcAft>
              <a:spcPts val="0"/>
            </a:spcAft>
          </a:pPr>
          <a:r>
            <a:rPr lang="es-ES" sz="2400" smtClean="0">
              <a:latin typeface="Maiandra GD" pitchFamily="34" charset="0"/>
            </a:rPr>
            <a:t>Agresividad infantil</a:t>
          </a:r>
          <a:endParaRPr lang="es-ES" sz="2400" dirty="0">
            <a:latin typeface="Maiandra GD" pitchFamily="34" charset="0"/>
          </a:endParaRPr>
        </a:p>
      </dgm:t>
    </dgm:pt>
    <dgm:pt modelId="{FC443403-B916-4C68-8A3A-AE65E4590A71}" type="parTrans" cxnId="{66B2A1DD-6E5E-4FFA-AD56-93D6B370D52E}">
      <dgm:prSet custT="1"/>
      <dgm:spPr/>
      <dgm:t>
        <a:bodyPr/>
        <a:lstStyle/>
        <a:p>
          <a:pPr>
            <a:lnSpc>
              <a:spcPct val="100000"/>
            </a:lnSpc>
            <a:spcBef>
              <a:spcPts val="0"/>
            </a:spcBef>
            <a:spcAft>
              <a:spcPts val="0"/>
            </a:spcAft>
          </a:pPr>
          <a:endParaRPr lang="es-ES" sz="2400" dirty="0">
            <a:solidFill>
              <a:schemeClr val="tx1"/>
            </a:solidFill>
            <a:latin typeface="Maiandra GD" pitchFamily="34" charset="0"/>
          </a:endParaRPr>
        </a:p>
      </dgm:t>
    </dgm:pt>
    <dgm:pt modelId="{462BE288-9C64-40B4-9B43-4F3A0E10948C}" type="sibTrans" cxnId="{66B2A1DD-6E5E-4FFA-AD56-93D6B370D52E}">
      <dgm:prSet/>
      <dgm:spPr/>
      <dgm:t>
        <a:bodyPr/>
        <a:lstStyle/>
        <a:p>
          <a:pPr>
            <a:lnSpc>
              <a:spcPct val="100000"/>
            </a:lnSpc>
            <a:spcBef>
              <a:spcPts val="0"/>
            </a:spcBef>
            <a:spcAft>
              <a:spcPts val="0"/>
            </a:spcAft>
          </a:pPr>
          <a:endParaRPr lang="es-ES" sz="2400">
            <a:solidFill>
              <a:schemeClr val="tx1"/>
            </a:solidFill>
            <a:latin typeface="Maiandra GD" pitchFamily="34" charset="0"/>
          </a:endParaRPr>
        </a:p>
      </dgm:t>
    </dgm:pt>
    <dgm:pt modelId="{53797D5A-679F-4E7A-948E-BA26EE9C5021}">
      <dgm:prSet phldrT="[Texto]" custT="1"/>
      <dgm:spPr/>
      <dgm:t>
        <a:bodyPr/>
        <a:lstStyle/>
        <a:p>
          <a:pPr>
            <a:lnSpc>
              <a:spcPct val="100000"/>
            </a:lnSpc>
            <a:spcBef>
              <a:spcPts val="0"/>
            </a:spcBef>
            <a:spcAft>
              <a:spcPts val="0"/>
            </a:spcAft>
          </a:pPr>
          <a:r>
            <a:rPr lang="es-ES" sz="2400" smtClean="0">
              <a:latin typeface="Maiandra GD" pitchFamily="34" charset="0"/>
            </a:rPr>
            <a:t>Falta de normas y reglas de los infantes </a:t>
          </a:r>
          <a:endParaRPr lang="es-ES" sz="2400" dirty="0">
            <a:latin typeface="Maiandra GD" pitchFamily="34" charset="0"/>
          </a:endParaRPr>
        </a:p>
      </dgm:t>
    </dgm:pt>
    <dgm:pt modelId="{0FCA9451-56CE-44F6-BC04-7E3B7806AB18}" type="parTrans" cxnId="{BFBC8839-E625-4C47-B643-F0A81CF0E8FD}">
      <dgm:prSet custT="1"/>
      <dgm:spPr/>
      <dgm:t>
        <a:bodyPr/>
        <a:lstStyle/>
        <a:p>
          <a:pPr>
            <a:lnSpc>
              <a:spcPct val="100000"/>
            </a:lnSpc>
            <a:spcBef>
              <a:spcPts val="0"/>
            </a:spcBef>
            <a:spcAft>
              <a:spcPts val="0"/>
            </a:spcAft>
          </a:pPr>
          <a:endParaRPr lang="es-ES" sz="2400" dirty="0">
            <a:solidFill>
              <a:schemeClr val="tx1"/>
            </a:solidFill>
            <a:latin typeface="Maiandra GD" pitchFamily="34" charset="0"/>
          </a:endParaRPr>
        </a:p>
      </dgm:t>
    </dgm:pt>
    <dgm:pt modelId="{B3A65A77-62DF-4B01-85FC-8D929C37032F}" type="sibTrans" cxnId="{BFBC8839-E625-4C47-B643-F0A81CF0E8FD}">
      <dgm:prSet/>
      <dgm:spPr/>
      <dgm:t>
        <a:bodyPr/>
        <a:lstStyle/>
        <a:p>
          <a:pPr>
            <a:lnSpc>
              <a:spcPct val="100000"/>
            </a:lnSpc>
            <a:spcBef>
              <a:spcPts val="0"/>
            </a:spcBef>
            <a:spcAft>
              <a:spcPts val="0"/>
            </a:spcAft>
          </a:pPr>
          <a:endParaRPr lang="es-ES" sz="2400">
            <a:solidFill>
              <a:schemeClr val="tx1"/>
            </a:solidFill>
            <a:latin typeface="Maiandra GD" pitchFamily="34" charset="0"/>
          </a:endParaRPr>
        </a:p>
      </dgm:t>
    </dgm:pt>
    <dgm:pt modelId="{2358B5AC-25DE-4CAF-AAD0-D3243592FD8F}">
      <dgm:prSet phldrT="[Texto]" custT="1"/>
      <dgm:spPr/>
      <dgm:t>
        <a:bodyPr/>
        <a:lstStyle/>
        <a:p>
          <a:pPr>
            <a:lnSpc>
              <a:spcPct val="100000"/>
            </a:lnSpc>
            <a:spcBef>
              <a:spcPts val="0"/>
            </a:spcBef>
            <a:spcAft>
              <a:spcPts val="0"/>
            </a:spcAft>
          </a:pPr>
          <a:r>
            <a:rPr lang="es-ES" sz="2400" smtClean="0">
              <a:latin typeface="Maiandra GD" pitchFamily="34" charset="0"/>
            </a:rPr>
            <a:t>Influencia de la tecnología </a:t>
          </a:r>
          <a:endParaRPr lang="es-ES" sz="2400" dirty="0">
            <a:latin typeface="Maiandra GD" pitchFamily="34" charset="0"/>
          </a:endParaRPr>
        </a:p>
      </dgm:t>
    </dgm:pt>
    <dgm:pt modelId="{250F2326-1276-4A78-9EA7-389C42CA3B47}" type="parTrans" cxnId="{E5FA01D7-6845-4D64-B36A-B7C4A66AAE7E}">
      <dgm:prSet custT="1"/>
      <dgm:spPr/>
      <dgm:t>
        <a:bodyPr/>
        <a:lstStyle/>
        <a:p>
          <a:pPr>
            <a:lnSpc>
              <a:spcPct val="100000"/>
            </a:lnSpc>
            <a:spcBef>
              <a:spcPts val="0"/>
            </a:spcBef>
            <a:spcAft>
              <a:spcPts val="0"/>
            </a:spcAft>
          </a:pPr>
          <a:endParaRPr lang="es-ES" sz="2400" dirty="0">
            <a:solidFill>
              <a:schemeClr val="tx1"/>
            </a:solidFill>
            <a:latin typeface="Maiandra GD" pitchFamily="34" charset="0"/>
          </a:endParaRPr>
        </a:p>
      </dgm:t>
    </dgm:pt>
    <dgm:pt modelId="{3DA976C8-110A-4AFA-A2C2-1ABE0DC26E65}" type="sibTrans" cxnId="{E5FA01D7-6845-4D64-B36A-B7C4A66AAE7E}">
      <dgm:prSet/>
      <dgm:spPr/>
      <dgm:t>
        <a:bodyPr/>
        <a:lstStyle/>
        <a:p>
          <a:pPr>
            <a:lnSpc>
              <a:spcPct val="100000"/>
            </a:lnSpc>
            <a:spcBef>
              <a:spcPts val="0"/>
            </a:spcBef>
            <a:spcAft>
              <a:spcPts val="0"/>
            </a:spcAft>
          </a:pPr>
          <a:endParaRPr lang="es-ES" sz="2400">
            <a:solidFill>
              <a:schemeClr val="tx1"/>
            </a:solidFill>
            <a:latin typeface="Maiandra GD" pitchFamily="34" charset="0"/>
          </a:endParaRPr>
        </a:p>
      </dgm:t>
    </dgm:pt>
    <dgm:pt modelId="{8E5E40C6-E216-490E-9370-7D38D9CBFB3E}">
      <dgm:prSet custT="1"/>
      <dgm:spPr/>
      <dgm:t>
        <a:bodyPr/>
        <a:lstStyle/>
        <a:p>
          <a:pPr>
            <a:lnSpc>
              <a:spcPct val="100000"/>
            </a:lnSpc>
            <a:spcBef>
              <a:spcPts val="0"/>
            </a:spcBef>
            <a:spcAft>
              <a:spcPts val="0"/>
            </a:spcAft>
          </a:pPr>
          <a:r>
            <a:rPr lang="es-ES" sz="2400" smtClean="0">
              <a:latin typeface="Maiandra GD" pitchFamily="34" charset="0"/>
            </a:rPr>
            <a:t>Conductas inadecuadas</a:t>
          </a:r>
          <a:endParaRPr lang="es-ES" sz="2400" dirty="0">
            <a:latin typeface="Maiandra GD" pitchFamily="34" charset="0"/>
          </a:endParaRPr>
        </a:p>
      </dgm:t>
    </dgm:pt>
    <dgm:pt modelId="{AD579113-4342-4357-90B5-8395559B2BFA}" type="parTrans" cxnId="{FB645E30-4888-4509-AF95-681D6338FF10}">
      <dgm:prSet custT="1"/>
      <dgm:spPr/>
      <dgm:t>
        <a:bodyPr/>
        <a:lstStyle/>
        <a:p>
          <a:pPr>
            <a:lnSpc>
              <a:spcPct val="100000"/>
            </a:lnSpc>
            <a:spcBef>
              <a:spcPts val="0"/>
            </a:spcBef>
            <a:spcAft>
              <a:spcPts val="0"/>
            </a:spcAft>
          </a:pPr>
          <a:endParaRPr lang="es-ES" sz="2400" dirty="0">
            <a:solidFill>
              <a:schemeClr val="tx1"/>
            </a:solidFill>
            <a:latin typeface="Maiandra GD" pitchFamily="34" charset="0"/>
          </a:endParaRPr>
        </a:p>
      </dgm:t>
    </dgm:pt>
    <dgm:pt modelId="{BC398B9A-1794-41E4-9DC2-993C189AF097}" type="sibTrans" cxnId="{FB645E30-4888-4509-AF95-681D6338FF10}">
      <dgm:prSet/>
      <dgm:spPr/>
      <dgm:t>
        <a:bodyPr/>
        <a:lstStyle/>
        <a:p>
          <a:pPr>
            <a:lnSpc>
              <a:spcPct val="100000"/>
            </a:lnSpc>
            <a:spcBef>
              <a:spcPts val="0"/>
            </a:spcBef>
            <a:spcAft>
              <a:spcPts val="0"/>
            </a:spcAft>
          </a:pPr>
          <a:endParaRPr lang="es-ES" sz="2400">
            <a:solidFill>
              <a:schemeClr val="tx1"/>
            </a:solidFill>
            <a:latin typeface="Maiandra GD" pitchFamily="34" charset="0"/>
          </a:endParaRPr>
        </a:p>
      </dgm:t>
    </dgm:pt>
    <dgm:pt modelId="{B9F125B4-C4BD-4721-9D21-AE4B0FEF6095}">
      <dgm:prSet custT="1"/>
      <dgm:spPr/>
      <dgm:t>
        <a:bodyPr/>
        <a:lstStyle/>
        <a:p>
          <a:pPr>
            <a:lnSpc>
              <a:spcPct val="100000"/>
            </a:lnSpc>
            <a:spcBef>
              <a:spcPts val="0"/>
            </a:spcBef>
            <a:spcAft>
              <a:spcPts val="0"/>
            </a:spcAft>
          </a:pPr>
          <a:r>
            <a:rPr lang="es-ES" sz="2400" smtClean="0">
              <a:latin typeface="Maiandra GD" pitchFamily="34" charset="0"/>
            </a:rPr>
            <a:t>Estilos de crianza</a:t>
          </a:r>
          <a:endParaRPr lang="es-ES" sz="2400" dirty="0">
            <a:latin typeface="Maiandra GD" pitchFamily="34" charset="0"/>
          </a:endParaRPr>
        </a:p>
      </dgm:t>
    </dgm:pt>
    <dgm:pt modelId="{65F0DAF6-3920-4FAD-A6E8-44691912805D}" type="parTrans" cxnId="{B7D9D3F8-892F-4BC7-B3AE-17F028D785FD}">
      <dgm:prSet custT="1"/>
      <dgm:spPr/>
      <dgm:t>
        <a:bodyPr/>
        <a:lstStyle/>
        <a:p>
          <a:pPr>
            <a:lnSpc>
              <a:spcPct val="100000"/>
            </a:lnSpc>
            <a:spcBef>
              <a:spcPts val="0"/>
            </a:spcBef>
            <a:spcAft>
              <a:spcPts val="0"/>
            </a:spcAft>
          </a:pPr>
          <a:endParaRPr lang="es-ES" sz="2400" dirty="0">
            <a:solidFill>
              <a:schemeClr val="tx1"/>
            </a:solidFill>
            <a:latin typeface="Maiandra GD" pitchFamily="34" charset="0"/>
          </a:endParaRPr>
        </a:p>
      </dgm:t>
    </dgm:pt>
    <dgm:pt modelId="{6BAC8DAB-1179-455D-BAFF-EE9225F5E842}" type="sibTrans" cxnId="{B7D9D3F8-892F-4BC7-B3AE-17F028D785FD}">
      <dgm:prSet/>
      <dgm:spPr/>
      <dgm:t>
        <a:bodyPr/>
        <a:lstStyle/>
        <a:p>
          <a:pPr>
            <a:lnSpc>
              <a:spcPct val="100000"/>
            </a:lnSpc>
            <a:spcBef>
              <a:spcPts val="0"/>
            </a:spcBef>
            <a:spcAft>
              <a:spcPts val="0"/>
            </a:spcAft>
          </a:pPr>
          <a:endParaRPr lang="es-ES" sz="2400">
            <a:solidFill>
              <a:schemeClr val="tx1"/>
            </a:solidFill>
            <a:latin typeface="Maiandra GD" pitchFamily="34" charset="0"/>
          </a:endParaRPr>
        </a:p>
      </dgm:t>
    </dgm:pt>
    <dgm:pt modelId="{FAF32589-B15D-4E2E-97AE-20C484C10FF7}" type="pres">
      <dgm:prSet presAssocID="{722E8D25-77EA-480B-A4E7-F3E80000979E}" presName="cycle" presStyleCnt="0">
        <dgm:presLayoutVars>
          <dgm:chMax val="1"/>
          <dgm:dir/>
          <dgm:animLvl val="ctr"/>
          <dgm:resizeHandles val="exact"/>
        </dgm:presLayoutVars>
      </dgm:prSet>
      <dgm:spPr/>
      <dgm:t>
        <a:bodyPr/>
        <a:lstStyle/>
        <a:p>
          <a:endParaRPr lang="es-ES"/>
        </a:p>
      </dgm:t>
    </dgm:pt>
    <dgm:pt modelId="{A80C1C7C-7715-41F4-BB5F-F65CA17F5F56}" type="pres">
      <dgm:prSet presAssocID="{7C39C485-B9A7-4FFE-9651-40A8CADFC2FD}" presName="centerShape" presStyleLbl="node0" presStyleIdx="0" presStyleCnt="1" custScaleX="160900" custScaleY="71043" custLinFactNeighborX="2776" custLinFactNeighborY="-1489"/>
      <dgm:spPr/>
      <dgm:t>
        <a:bodyPr/>
        <a:lstStyle/>
        <a:p>
          <a:endParaRPr lang="es-ES"/>
        </a:p>
      </dgm:t>
    </dgm:pt>
    <dgm:pt modelId="{A6C663D5-D988-44D6-86A5-5500782044CB}" type="pres">
      <dgm:prSet presAssocID="{FC443403-B916-4C68-8A3A-AE65E4590A71}" presName="Name9" presStyleLbl="parChTrans1D2" presStyleIdx="0" presStyleCnt="5"/>
      <dgm:spPr/>
      <dgm:t>
        <a:bodyPr/>
        <a:lstStyle/>
        <a:p>
          <a:endParaRPr lang="es-ES"/>
        </a:p>
      </dgm:t>
    </dgm:pt>
    <dgm:pt modelId="{449E2FAD-E817-40DC-9D9A-D3B8F6FDB6BA}" type="pres">
      <dgm:prSet presAssocID="{FC443403-B916-4C68-8A3A-AE65E4590A71}" presName="connTx" presStyleLbl="parChTrans1D2" presStyleIdx="0" presStyleCnt="5"/>
      <dgm:spPr/>
      <dgm:t>
        <a:bodyPr/>
        <a:lstStyle/>
        <a:p>
          <a:endParaRPr lang="es-ES"/>
        </a:p>
      </dgm:t>
    </dgm:pt>
    <dgm:pt modelId="{99C608D2-FA61-4186-B727-DDE481F0471D}" type="pres">
      <dgm:prSet presAssocID="{02334B07-03AF-4C2B-9027-EBB43338EBEC}" presName="node" presStyleLbl="node1" presStyleIdx="0" presStyleCnt="5" custScaleX="149229" custScaleY="49554" custRadScaleRad="131503" custRadScaleInc="261281">
        <dgm:presLayoutVars>
          <dgm:bulletEnabled val="1"/>
        </dgm:presLayoutVars>
      </dgm:prSet>
      <dgm:spPr/>
      <dgm:t>
        <a:bodyPr/>
        <a:lstStyle/>
        <a:p>
          <a:endParaRPr lang="es-ES"/>
        </a:p>
      </dgm:t>
    </dgm:pt>
    <dgm:pt modelId="{34600298-DDD2-40E1-993C-35AB5833D34A}" type="pres">
      <dgm:prSet presAssocID="{AD579113-4342-4357-90B5-8395559B2BFA}" presName="Name9" presStyleLbl="parChTrans1D2" presStyleIdx="1" presStyleCnt="5"/>
      <dgm:spPr/>
      <dgm:t>
        <a:bodyPr/>
        <a:lstStyle/>
        <a:p>
          <a:endParaRPr lang="es-ES"/>
        </a:p>
      </dgm:t>
    </dgm:pt>
    <dgm:pt modelId="{E2D8496C-A5FC-4512-8D53-94045FF58D44}" type="pres">
      <dgm:prSet presAssocID="{AD579113-4342-4357-90B5-8395559B2BFA}" presName="connTx" presStyleLbl="parChTrans1D2" presStyleIdx="1" presStyleCnt="5"/>
      <dgm:spPr/>
      <dgm:t>
        <a:bodyPr/>
        <a:lstStyle/>
        <a:p>
          <a:endParaRPr lang="es-ES"/>
        </a:p>
      </dgm:t>
    </dgm:pt>
    <dgm:pt modelId="{185DBDD5-D3A0-4255-96F8-E1720D7E86A0}" type="pres">
      <dgm:prSet presAssocID="{8E5E40C6-E216-490E-9370-7D38D9CBFB3E}" presName="node" presStyleLbl="node1" presStyleIdx="1" presStyleCnt="5" custScaleX="154044" custScaleY="89366" custRadScaleRad="84445" custRadScaleInc="294494">
        <dgm:presLayoutVars>
          <dgm:bulletEnabled val="1"/>
        </dgm:presLayoutVars>
      </dgm:prSet>
      <dgm:spPr/>
      <dgm:t>
        <a:bodyPr/>
        <a:lstStyle/>
        <a:p>
          <a:endParaRPr lang="es-ES"/>
        </a:p>
      </dgm:t>
    </dgm:pt>
    <dgm:pt modelId="{1FE40EBC-638F-4151-A2A8-EE36449ABF3B}" type="pres">
      <dgm:prSet presAssocID="{0FCA9451-56CE-44F6-BC04-7E3B7806AB18}" presName="Name9" presStyleLbl="parChTrans1D2" presStyleIdx="2" presStyleCnt="5"/>
      <dgm:spPr/>
      <dgm:t>
        <a:bodyPr/>
        <a:lstStyle/>
        <a:p>
          <a:endParaRPr lang="es-ES"/>
        </a:p>
      </dgm:t>
    </dgm:pt>
    <dgm:pt modelId="{3C150E56-3C4A-47A6-9FBA-095812B149FF}" type="pres">
      <dgm:prSet presAssocID="{0FCA9451-56CE-44F6-BC04-7E3B7806AB18}" presName="connTx" presStyleLbl="parChTrans1D2" presStyleIdx="2" presStyleCnt="5"/>
      <dgm:spPr/>
      <dgm:t>
        <a:bodyPr/>
        <a:lstStyle/>
        <a:p>
          <a:endParaRPr lang="es-ES"/>
        </a:p>
      </dgm:t>
    </dgm:pt>
    <dgm:pt modelId="{A15DCD45-347C-42F2-AFE4-9CC053E7E7A7}" type="pres">
      <dgm:prSet presAssocID="{53797D5A-679F-4E7A-948E-BA26EE9C5021}" presName="node" presStyleLbl="node1" presStyleIdx="2" presStyleCnt="5" custScaleX="135400" custScaleY="95216" custRadScaleRad="93931" custRadScaleInc="-458607">
        <dgm:presLayoutVars>
          <dgm:bulletEnabled val="1"/>
        </dgm:presLayoutVars>
      </dgm:prSet>
      <dgm:spPr/>
      <dgm:t>
        <a:bodyPr/>
        <a:lstStyle/>
        <a:p>
          <a:endParaRPr lang="es-ES"/>
        </a:p>
      </dgm:t>
    </dgm:pt>
    <dgm:pt modelId="{AE2A1C9F-7156-432B-BDD4-7DC0141ACD7E}" type="pres">
      <dgm:prSet presAssocID="{65F0DAF6-3920-4FAD-A6E8-44691912805D}" presName="Name9" presStyleLbl="parChTrans1D2" presStyleIdx="3" presStyleCnt="5"/>
      <dgm:spPr/>
      <dgm:t>
        <a:bodyPr/>
        <a:lstStyle/>
        <a:p>
          <a:endParaRPr lang="es-ES"/>
        </a:p>
      </dgm:t>
    </dgm:pt>
    <dgm:pt modelId="{AA949F44-9747-45CD-AC6F-C5D66CB94B30}" type="pres">
      <dgm:prSet presAssocID="{65F0DAF6-3920-4FAD-A6E8-44691912805D}" presName="connTx" presStyleLbl="parChTrans1D2" presStyleIdx="3" presStyleCnt="5"/>
      <dgm:spPr/>
      <dgm:t>
        <a:bodyPr/>
        <a:lstStyle/>
        <a:p>
          <a:endParaRPr lang="es-ES"/>
        </a:p>
      </dgm:t>
    </dgm:pt>
    <dgm:pt modelId="{1E1919DD-D0AF-4B6C-B7DE-43DA411799DF}" type="pres">
      <dgm:prSet presAssocID="{B9F125B4-C4BD-4721-9D21-AE4B0FEF6095}" presName="node" presStyleLbl="node1" presStyleIdx="3" presStyleCnt="5" custScaleX="160734" custScaleY="87125" custRadScaleRad="118218" custRadScaleInc="-443235">
        <dgm:presLayoutVars>
          <dgm:bulletEnabled val="1"/>
        </dgm:presLayoutVars>
      </dgm:prSet>
      <dgm:spPr/>
      <dgm:t>
        <a:bodyPr/>
        <a:lstStyle/>
        <a:p>
          <a:endParaRPr lang="es-ES"/>
        </a:p>
      </dgm:t>
    </dgm:pt>
    <dgm:pt modelId="{74BFD2D7-EF5B-412E-AACF-B012A7EC117A}" type="pres">
      <dgm:prSet presAssocID="{250F2326-1276-4A78-9EA7-389C42CA3B47}" presName="Name9" presStyleLbl="parChTrans1D2" presStyleIdx="4" presStyleCnt="5"/>
      <dgm:spPr/>
      <dgm:t>
        <a:bodyPr/>
        <a:lstStyle/>
        <a:p>
          <a:endParaRPr lang="es-ES"/>
        </a:p>
      </dgm:t>
    </dgm:pt>
    <dgm:pt modelId="{08350422-976E-4AE9-B811-385B7D7123CC}" type="pres">
      <dgm:prSet presAssocID="{250F2326-1276-4A78-9EA7-389C42CA3B47}" presName="connTx" presStyleLbl="parChTrans1D2" presStyleIdx="4" presStyleCnt="5"/>
      <dgm:spPr/>
      <dgm:t>
        <a:bodyPr/>
        <a:lstStyle/>
        <a:p>
          <a:endParaRPr lang="es-ES"/>
        </a:p>
      </dgm:t>
    </dgm:pt>
    <dgm:pt modelId="{259F348F-DC66-4F49-959B-ECBC0DE306C9}" type="pres">
      <dgm:prSet presAssocID="{2358B5AC-25DE-4CAF-AAD0-D3243592FD8F}" presName="node" presStyleLbl="node1" presStyleIdx="4" presStyleCnt="5" custScaleX="136775" custScaleY="87200" custRadScaleRad="119757" custRadScaleInc="-51317">
        <dgm:presLayoutVars>
          <dgm:bulletEnabled val="1"/>
        </dgm:presLayoutVars>
      </dgm:prSet>
      <dgm:spPr/>
      <dgm:t>
        <a:bodyPr/>
        <a:lstStyle/>
        <a:p>
          <a:endParaRPr lang="es-ES"/>
        </a:p>
      </dgm:t>
    </dgm:pt>
  </dgm:ptLst>
  <dgm:cxnLst>
    <dgm:cxn modelId="{B7D9D3F8-892F-4BC7-B3AE-17F028D785FD}" srcId="{7C39C485-B9A7-4FFE-9651-40A8CADFC2FD}" destId="{B9F125B4-C4BD-4721-9D21-AE4B0FEF6095}" srcOrd="3" destOrd="0" parTransId="{65F0DAF6-3920-4FAD-A6E8-44691912805D}" sibTransId="{6BAC8DAB-1179-455D-BAFF-EE9225F5E842}"/>
    <dgm:cxn modelId="{1E8387A3-B2CA-4184-BCFB-BF1B97A044E7}" type="presOf" srcId="{7C39C485-B9A7-4FFE-9651-40A8CADFC2FD}" destId="{A80C1C7C-7715-41F4-BB5F-F65CA17F5F56}" srcOrd="0" destOrd="0" presId="urn:microsoft.com/office/officeart/2005/8/layout/radial1"/>
    <dgm:cxn modelId="{368F6748-AB01-4108-8724-5F60CD72C9F1}" type="presOf" srcId="{250F2326-1276-4A78-9EA7-389C42CA3B47}" destId="{74BFD2D7-EF5B-412E-AACF-B012A7EC117A}" srcOrd="0" destOrd="0" presId="urn:microsoft.com/office/officeart/2005/8/layout/radial1"/>
    <dgm:cxn modelId="{8118FCF2-C4F2-4793-A272-163CEA2541AC}" type="presOf" srcId="{FC443403-B916-4C68-8A3A-AE65E4590A71}" destId="{A6C663D5-D988-44D6-86A5-5500782044CB}" srcOrd="0" destOrd="0" presId="urn:microsoft.com/office/officeart/2005/8/layout/radial1"/>
    <dgm:cxn modelId="{07EF7B56-458F-4C25-8DA3-1C5649A9BE41}" type="presOf" srcId="{AD579113-4342-4357-90B5-8395559B2BFA}" destId="{E2D8496C-A5FC-4512-8D53-94045FF58D44}" srcOrd="1" destOrd="0" presId="urn:microsoft.com/office/officeart/2005/8/layout/radial1"/>
    <dgm:cxn modelId="{66B2A1DD-6E5E-4FFA-AD56-93D6B370D52E}" srcId="{7C39C485-B9A7-4FFE-9651-40A8CADFC2FD}" destId="{02334B07-03AF-4C2B-9027-EBB43338EBEC}" srcOrd="0" destOrd="0" parTransId="{FC443403-B916-4C68-8A3A-AE65E4590A71}" sibTransId="{462BE288-9C64-40B4-9B43-4F3A0E10948C}"/>
    <dgm:cxn modelId="{91D2C2A0-B5F6-41A6-AC66-EAEE061F8C11}" type="presOf" srcId="{FC443403-B916-4C68-8A3A-AE65E4590A71}" destId="{449E2FAD-E817-40DC-9D9A-D3B8F6FDB6BA}" srcOrd="1" destOrd="0" presId="urn:microsoft.com/office/officeart/2005/8/layout/radial1"/>
    <dgm:cxn modelId="{553A7157-DCC0-42E0-9E64-4921BE525039}" srcId="{722E8D25-77EA-480B-A4E7-F3E80000979E}" destId="{7C39C485-B9A7-4FFE-9651-40A8CADFC2FD}" srcOrd="0" destOrd="0" parTransId="{B1AEC556-69A6-48ED-B7A4-0F615D5C4B77}" sibTransId="{40EE327E-D3D1-4CA6-8152-66710A3BB366}"/>
    <dgm:cxn modelId="{FB645E30-4888-4509-AF95-681D6338FF10}" srcId="{7C39C485-B9A7-4FFE-9651-40A8CADFC2FD}" destId="{8E5E40C6-E216-490E-9370-7D38D9CBFB3E}" srcOrd="1" destOrd="0" parTransId="{AD579113-4342-4357-90B5-8395559B2BFA}" sibTransId="{BC398B9A-1794-41E4-9DC2-993C189AF097}"/>
    <dgm:cxn modelId="{4FEAAD3A-FD28-4D1B-A681-FE50295034C1}" type="presOf" srcId="{0FCA9451-56CE-44F6-BC04-7E3B7806AB18}" destId="{1FE40EBC-638F-4151-A2A8-EE36449ABF3B}" srcOrd="0" destOrd="0" presId="urn:microsoft.com/office/officeart/2005/8/layout/radial1"/>
    <dgm:cxn modelId="{63BB5EA2-D792-492F-A8E2-3CCC2CC4ECDB}" type="presOf" srcId="{8E5E40C6-E216-490E-9370-7D38D9CBFB3E}" destId="{185DBDD5-D3A0-4255-96F8-E1720D7E86A0}" srcOrd="0" destOrd="0" presId="urn:microsoft.com/office/officeart/2005/8/layout/radial1"/>
    <dgm:cxn modelId="{7C583523-3DDC-4019-A93C-480A16CBB7B4}" type="presOf" srcId="{53797D5A-679F-4E7A-948E-BA26EE9C5021}" destId="{A15DCD45-347C-42F2-AFE4-9CC053E7E7A7}" srcOrd="0" destOrd="0" presId="urn:microsoft.com/office/officeart/2005/8/layout/radial1"/>
    <dgm:cxn modelId="{1B08197D-5E97-4BC8-9E1A-0A9D1AF6F7C8}" type="presOf" srcId="{65F0DAF6-3920-4FAD-A6E8-44691912805D}" destId="{AA949F44-9747-45CD-AC6F-C5D66CB94B30}" srcOrd="1" destOrd="0" presId="urn:microsoft.com/office/officeart/2005/8/layout/radial1"/>
    <dgm:cxn modelId="{AF02BF4B-FBEC-42B2-BC75-384D13E21DF9}" type="presOf" srcId="{0FCA9451-56CE-44F6-BC04-7E3B7806AB18}" destId="{3C150E56-3C4A-47A6-9FBA-095812B149FF}" srcOrd="1" destOrd="0" presId="urn:microsoft.com/office/officeart/2005/8/layout/radial1"/>
    <dgm:cxn modelId="{C658965D-1EF2-4124-A4B9-9B4818CE9C5B}" type="presOf" srcId="{AD579113-4342-4357-90B5-8395559B2BFA}" destId="{34600298-DDD2-40E1-993C-35AB5833D34A}" srcOrd="0" destOrd="0" presId="urn:microsoft.com/office/officeart/2005/8/layout/radial1"/>
    <dgm:cxn modelId="{E5FA01D7-6845-4D64-B36A-B7C4A66AAE7E}" srcId="{7C39C485-B9A7-4FFE-9651-40A8CADFC2FD}" destId="{2358B5AC-25DE-4CAF-AAD0-D3243592FD8F}" srcOrd="4" destOrd="0" parTransId="{250F2326-1276-4A78-9EA7-389C42CA3B47}" sibTransId="{3DA976C8-110A-4AFA-A2C2-1ABE0DC26E65}"/>
    <dgm:cxn modelId="{DB0502AE-9537-46E0-8605-56A2A6840A69}" type="presOf" srcId="{B9F125B4-C4BD-4721-9D21-AE4B0FEF6095}" destId="{1E1919DD-D0AF-4B6C-B7DE-43DA411799DF}" srcOrd="0" destOrd="0" presId="urn:microsoft.com/office/officeart/2005/8/layout/radial1"/>
    <dgm:cxn modelId="{93232D51-7B96-49C5-98D1-1106B57662C1}" type="presOf" srcId="{02334B07-03AF-4C2B-9027-EBB43338EBEC}" destId="{99C608D2-FA61-4186-B727-DDE481F0471D}" srcOrd="0" destOrd="0" presId="urn:microsoft.com/office/officeart/2005/8/layout/radial1"/>
    <dgm:cxn modelId="{899C8E10-78FD-4824-9CBC-B95349AA1109}" type="presOf" srcId="{65F0DAF6-3920-4FAD-A6E8-44691912805D}" destId="{AE2A1C9F-7156-432B-BDD4-7DC0141ACD7E}" srcOrd="0" destOrd="0" presId="urn:microsoft.com/office/officeart/2005/8/layout/radial1"/>
    <dgm:cxn modelId="{9D12E07B-CEF7-4FA2-BE41-23F643A7D8F4}" type="presOf" srcId="{722E8D25-77EA-480B-A4E7-F3E80000979E}" destId="{FAF32589-B15D-4E2E-97AE-20C484C10FF7}" srcOrd="0" destOrd="0" presId="urn:microsoft.com/office/officeart/2005/8/layout/radial1"/>
    <dgm:cxn modelId="{BFBC8839-E625-4C47-B643-F0A81CF0E8FD}" srcId="{7C39C485-B9A7-4FFE-9651-40A8CADFC2FD}" destId="{53797D5A-679F-4E7A-948E-BA26EE9C5021}" srcOrd="2" destOrd="0" parTransId="{0FCA9451-56CE-44F6-BC04-7E3B7806AB18}" sibTransId="{B3A65A77-62DF-4B01-85FC-8D929C37032F}"/>
    <dgm:cxn modelId="{0DD43382-A1FF-42CF-AEF8-15D623E2FFA4}" type="presOf" srcId="{2358B5AC-25DE-4CAF-AAD0-D3243592FD8F}" destId="{259F348F-DC66-4F49-959B-ECBC0DE306C9}" srcOrd="0" destOrd="0" presId="urn:microsoft.com/office/officeart/2005/8/layout/radial1"/>
    <dgm:cxn modelId="{8FA1C77A-200D-492E-9C14-80379DEC0F52}" type="presOf" srcId="{250F2326-1276-4A78-9EA7-389C42CA3B47}" destId="{08350422-976E-4AE9-B811-385B7D7123CC}" srcOrd="1" destOrd="0" presId="urn:microsoft.com/office/officeart/2005/8/layout/radial1"/>
    <dgm:cxn modelId="{6BD4424E-8D58-44E7-B6A0-25F0CBEB4F66}" type="presParOf" srcId="{FAF32589-B15D-4E2E-97AE-20C484C10FF7}" destId="{A80C1C7C-7715-41F4-BB5F-F65CA17F5F56}" srcOrd="0" destOrd="0" presId="urn:microsoft.com/office/officeart/2005/8/layout/radial1"/>
    <dgm:cxn modelId="{3BA713E9-D258-4096-9A48-6BF33E99BEF6}" type="presParOf" srcId="{FAF32589-B15D-4E2E-97AE-20C484C10FF7}" destId="{A6C663D5-D988-44D6-86A5-5500782044CB}" srcOrd="1" destOrd="0" presId="urn:microsoft.com/office/officeart/2005/8/layout/radial1"/>
    <dgm:cxn modelId="{FB6C32AD-9BC4-459A-B857-75DC42D31B8D}" type="presParOf" srcId="{A6C663D5-D988-44D6-86A5-5500782044CB}" destId="{449E2FAD-E817-40DC-9D9A-D3B8F6FDB6BA}" srcOrd="0" destOrd="0" presId="urn:microsoft.com/office/officeart/2005/8/layout/radial1"/>
    <dgm:cxn modelId="{7CEB426D-2509-4EB4-BB5B-E4290CDA373B}" type="presParOf" srcId="{FAF32589-B15D-4E2E-97AE-20C484C10FF7}" destId="{99C608D2-FA61-4186-B727-DDE481F0471D}" srcOrd="2" destOrd="0" presId="urn:microsoft.com/office/officeart/2005/8/layout/radial1"/>
    <dgm:cxn modelId="{31D3D094-F25D-4601-8AD2-54AC51DA1DD4}" type="presParOf" srcId="{FAF32589-B15D-4E2E-97AE-20C484C10FF7}" destId="{34600298-DDD2-40E1-993C-35AB5833D34A}" srcOrd="3" destOrd="0" presId="urn:microsoft.com/office/officeart/2005/8/layout/radial1"/>
    <dgm:cxn modelId="{0D423622-FF54-4F56-973C-0CDCE614EF37}" type="presParOf" srcId="{34600298-DDD2-40E1-993C-35AB5833D34A}" destId="{E2D8496C-A5FC-4512-8D53-94045FF58D44}" srcOrd="0" destOrd="0" presId="urn:microsoft.com/office/officeart/2005/8/layout/radial1"/>
    <dgm:cxn modelId="{99A0FC49-A256-4763-9E1A-2903A983C8DE}" type="presParOf" srcId="{FAF32589-B15D-4E2E-97AE-20C484C10FF7}" destId="{185DBDD5-D3A0-4255-96F8-E1720D7E86A0}" srcOrd="4" destOrd="0" presId="urn:microsoft.com/office/officeart/2005/8/layout/radial1"/>
    <dgm:cxn modelId="{0424722B-24A7-4697-BF8D-59868EA4E278}" type="presParOf" srcId="{FAF32589-B15D-4E2E-97AE-20C484C10FF7}" destId="{1FE40EBC-638F-4151-A2A8-EE36449ABF3B}" srcOrd="5" destOrd="0" presId="urn:microsoft.com/office/officeart/2005/8/layout/radial1"/>
    <dgm:cxn modelId="{2A40814F-6CE2-4075-8286-EFA7340EADCE}" type="presParOf" srcId="{1FE40EBC-638F-4151-A2A8-EE36449ABF3B}" destId="{3C150E56-3C4A-47A6-9FBA-095812B149FF}" srcOrd="0" destOrd="0" presId="urn:microsoft.com/office/officeart/2005/8/layout/radial1"/>
    <dgm:cxn modelId="{97333F86-E944-4CB5-92B1-D04AF1891300}" type="presParOf" srcId="{FAF32589-B15D-4E2E-97AE-20C484C10FF7}" destId="{A15DCD45-347C-42F2-AFE4-9CC053E7E7A7}" srcOrd="6" destOrd="0" presId="urn:microsoft.com/office/officeart/2005/8/layout/radial1"/>
    <dgm:cxn modelId="{D151BF3F-4DA6-4355-B64F-A8B46D8F1E3E}" type="presParOf" srcId="{FAF32589-B15D-4E2E-97AE-20C484C10FF7}" destId="{AE2A1C9F-7156-432B-BDD4-7DC0141ACD7E}" srcOrd="7" destOrd="0" presId="urn:microsoft.com/office/officeart/2005/8/layout/radial1"/>
    <dgm:cxn modelId="{D16420FC-F616-49C8-8229-C8B636700152}" type="presParOf" srcId="{AE2A1C9F-7156-432B-BDD4-7DC0141ACD7E}" destId="{AA949F44-9747-45CD-AC6F-C5D66CB94B30}" srcOrd="0" destOrd="0" presId="urn:microsoft.com/office/officeart/2005/8/layout/radial1"/>
    <dgm:cxn modelId="{584CFA3D-916C-4ED1-883D-B61469D7C0D8}" type="presParOf" srcId="{FAF32589-B15D-4E2E-97AE-20C484C10FF7}" destId="{1E1919DD-D0AF-4B6C-B7DE-43DA411799DF}" srcOrd="8" destOrd="0" presId="urn:microsoft.com/office/officeart/2005/8/layout/radial1"/>
    <dgm:cxn modelId="{663C94E1-8C03-4CF5-B86F-DFF2B02C534F}" type="presParOf" srcId="{FAF32589-B15D-4E2E-97AE-20C484C10FF7}" destId="{74BFD2D7-EF5B-412E-AACF-B012A7EC117A}" srcOrd="9" destOrd="0" presId="urn:microsoft.com/office/officeart/2005/8/layout/radial1"/>
    <dgm:cxn modelId="{9980A19B-ACEB-4C20-ADE6-AD68B89F3A74}" type="presParOf" srcId="{74BFD2D7-EF5B-412E-AACF-B012A7EC117A}" destId="{08350422-976E-4AE9-B811-385B7D7123CC}" srcOrd="0" destOrd="0" presId="urn:microsoft.com/office/officeart/2005/8/layout/radial1"/>
    <dgm:cxn modelId="{94A6E5C1-BE5B-459B-870F-4944805C41D6}" type="presParOf" srcId="{FAF32589-B15D-4E2E-97AE-20C484C10FF7}" destId="{259F348F-DC66-4F49-959B-ECBC0DE306C9}"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878C14-E70E-4763-8B14-5743D659A204}" type="doc">
      <dgm:prSet loTypeId="urn:microsoft.com/office/officeart/2005/8/layout/radial3" loCatId="cycle" qsTypeId="urn:microsoft.com/office/officeart/2005/8/quickstyle/simple1" qsCatId="simple" csTypeId="urn:microsoft.com/office/officeart/2005/8/colors/colorful1#12" csCatId="colorful" phldr="1"/>
      <dgm:spPr/>
      <dgm:t>
        <a:bodyPr/>
        <a:lstStyle/>
        <a:p>
          <a:endParaRPr lang="es-ES"/>
        </a:p>
      </dgm:t>
    </dgm:pt>
    <dgm:pt modelId="{A0C27075-0999-496C-9C46-62F83D651D6E}">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400" b="1" dirty="0" smtClean="0">
              <a:latin typeface="Maiandra GD" pitchFamily="34" charset="0"/>
            </a:rPr>
            <a:t>Estilos Educativos Parentales </a:t>
          </a:r>
          <a:endParaRPr lang="es-ES" sz="2400" b="1" dirty="0">
            <a:latin typeface="Maiandra GD" pitchFamily="34" charset="0"/>
          </a:endParaRPr>
        </a:p>
      </dgm:t>
    </dgm:pt>
    <dgm:pt modelId="{6620C6DF-33BC-4870-BB2A-73BC8D8938CE}" type="parTrans" cxnId="{D81C4042-26E4-4F6A-B912-9E561F24BAA9}">
      <dgm:prSet/>
      <dgm:spPr/>
      <dgm:t>
        <a:bodyPr/>
        <a:lstStyle/>
        <a:p>
          <a:endParaRPr lang="es-ES" sz="2400">
            <a:solidFill>
              <a:schemeClr val="tx1"/>
            </a:solidFill>
            <a:latin typeface="Maiandra GD" pitchFamily="34" charset="0"/>
          </a:endParaRPr>
        </a:p>
      </dgm:t>
    </dgm:pt>
    <dgm:pt modelId="{2B4B3B90-B770-44E6-956A-51B5326749BE}" type="sibTrans" cxnId="{D81C4042-26E4-4F6A-B912-9E561F24BAA9}">
      <dgm:prSet/>
      <dgm:spPr/>
      <dgm:t>
        <a:bodyPr/>
        <a:lstStyle/>
        <a:p>
          <a:endParaRPr lang="es-ES" sz="2400">
            <a:solidFill>
              <a:schemeClr val="tx1"/>
            </a:solidFill>
            <a:latin typeface="Maiandra GD" pitchFamily="34" charset="0"/>
          </a:endParaRPr>
        </a:p>
      </dgm:t>
    </dgm:pt>
    <dgm:pt modelId="{6CBC5C81-B727-4B64-B8C5-395FDBD07272}">
      <dgm:prSet phldrT="[Texto]" custT="1"/>
      <dgm:spPr/>
      <dgm:t>
        <a:bodyPr/>
        <a:lstStyle/>
        <a:p>
          <a:r>
            <a:rPr lang="es-ES" sz="2400" dirty="0" smtClean="0">
              <a:latin typeface="Maiandra GD" pitchFamily="34" charset="0"/>
            </a:rPr>
            <a:t>Autoritario</a:t>
          </a:r>
          <a:endParaRPr lang="es-ES" sz="2400" dirty="0">
            <a:latin typeface="Maiandra GD" pitchFamily="34" charset="0"/>
          </a:endParaRPr>
        </a:p>
      </dgm:t>
    </dgm:pt>
    <dgm:pt modelId="{3D6A44CE-0AB3-4324-8171-09044A0929D6}" type="parTrans" cxnId="{DE48A976-E653-4E30-8180-247BC96C89ED}">
      <dgm:prSet custT="1"/>
      <dgm:spPr/>
      <dgm:t>
        <a:bodyPr/>
        <a:lstStyle/>
        <a:p>
          <a:endParaRPr lang="es-ES" sz="2400">
            <a:solidFill>
              <a:schemeClr val="tx1"/>
            </a:solidFill>
            <a:latin typeface="Maiandra GD" pitchFamily="34" charset="0"/>
          </a:endParaRPr>
        </a:p>
      </dgm:t>
    </dgm:pt>
    <dgm:pt modelId="{B496523D-B16D-4378-A0CF-85883EBDD969}" type="sibTrans" cxnId="{DE48A976-E653-4E30-8180-247BC96C89ED}">
      <dgm:prSet/>
      <dgm:spPr/>
      <dgm:t>
        <a:bodyPr/>
        <a:lstStyle/>
        <a:p>
          <a:endParaRPr lang="es-ES" sz="2400">
            <a:solidFill>
              <a:schemeClr val="tx1"/>
            </a:solidFill>
            <a:latin typeface="Maiandra GD" pitchFamily="34" charset="0"/>
          </a:endParaRPr>
        </a:p>
      </dgm:t>
    </dgm:pt>
    <dgm:pt modelId="{76145CA7-C274-4FEC-8E92-29CB68DA5609}">
      <dgm:prSet phldrT="[Texto]" custT="1"/>
      <dgm:spPr/>
      <dgm:t>
        <a:bodyPr/>
        <a:lstStyle/>
        <a:p>
          <a:r>
            <a:rPr lang="es-ES" sz="2400" dirty="0" smtClean="0">
              <a:latin typeface="Maiandra GD" pitchFamily="34" charset="0"/>
            </a:rPr>
            <a:t>Autoritativo o democrático </a:t>
          </a:r>
          <a:endParaRPr lang="es-ES" sz="2400" dirty="0">
            <a:latin typeface="Maiandra GD" pitchFamily="34" charset="0"/>
          </a:endParaRPr>
        </a:p>
      </dgm:t>
    </dgm:pt>
    <dgm:pt modelId="{7019FD01-F9C0-46BD-8F86-845CCF8CFACF}" type="parTrans" cxnId="{EDB13E92-1878-47F6-BFBF-EFA3C2395EEC}">
      <dgm:prSet custT="1"/>
      <dgm:spPr/>
      <dgm:t>
        <a:bodyPr/>
        <a:lstStyle/>
        <a:p>
          <a:endParaRPr lang="es-ES" sz="2400">
            <a:solidFill>
              <a:schemeClr val="tx1"/>
            </a:solidFill>
            <a:latin typeface="Maiandra GD" pitchFamily="34" charset="0"/>
          </a:endParaRPr>
        </a:p>
      </dgm:t>
    </dgm:pt>
    <dgm:pt modelId="{EA82F454-5433-4EA5-83A2-7E49D8BC7225}" type="sibTrans" cxnId="{EDB13E92-1878-47F6-BFBF-EFA3C2395EEC}">
      <dgm:prSet/>
      <dgm:spPr/>
      <dgm:t>
        <a:bodyPr/>
        <a:lstStyle/>
        <a:p>
          <a:endParaRPr lang="es-ES" sz="2400">
            <a:solidFill>
              <a:schemeClr val="tx1"/>
            </a:solidFill>
            <a:latin typeface="Maiandra GD" pitchFamily="34" charset="0"/>
          </a:endParaRPr>
        </a:p>
      </dgm:t>
    </dgm:pt>
    <dgm:pt modelId="{F879CB3E-C830-401F-92AE-3B5690DAEE9D}">
      <dgm:prSet custT="1"/>
      <dgm:spPr/>
      <dgm:t>
        <a:bodyPr/>
        <a:lstStyle/>
        <a:p>
          <a:r>
            <a:rPr lang="es-ES" sz="2400" dirty="0" smtClean="0">
              <a:latin typeface="Maiandra GD" pitchFamily="34" charset="0"/>
            </a:rPr>
            <a:t>Permisivo</a:t>
          </a:r>
          <a:endParaRPr lang="es-ES" sz="2400" dirty="0">
            <a:latin typeface="Maiandra GD" pitchFamily="34" charset="0"/>
          </a:endParaRPr>
        </a:p>
      </dgm:t>
    </dgm:pt>
    <dgm:pt modelId="{44492E6E-DE6A-4AB2-BC3D-E1CFDE47FB58}" type="parTrans" cxnId="{299A7435-043A-4BC3-BAEC-F2D7827DC455}">
      <dgm:prSet custT="1"/>
      <dgm:spPr/>
      <dgm:t>
        <a:bodyPr/>
        <a:lstStyle/>
        <a:p>
          <a:endParaRPr lang="es-ES" sz="2400">
            <a:solidFill>
              <a:schemeClr val="tx1"/>
            </a:solidFill>
            <a:latin typeface="Maiandra GD" pitchFamily="34" charset="0"/>
          </a:endParaRPr>
        </a:p>
      </dgm:t>
    </dgm:pt>
    <dgm:pt modelId="{BF461252-B7D7-4B1A-8CDA-F5EBCF25BA68}" type="sibTrans" cxnId="{299A7435-043A-4BC3-BAEC-F2D7827DC455}">
      <dgm:prSet/>
      <dgm:spPr/>
      <dgm:t>
        <a:bodyPr/>
        <a:lstStyle/>
        <a:p>
          <a:endParaRPr lang="es-ES" sz="2400">
            <a:solidFill>
              <a:schemeClr val="tx1"/>
            </a:solidFill>
            <a:latin typeface="Maiandra GD" pitchFamily="34" charset="0"/>
          </a:endParaRPr>
        </a:p>
      </dgm:t>
    </dgm:pt>
    <dgm:pt modelId="{563731FC-A288-4A78-A970-3E29531B3E7A}">
      <dgm:prSet custT="1"/>
      <dgm:spPr/>
      <dgm:t>
        <a:bodyPr/>
        <a:lstStyle/>
        <a:p>
          <a:r>
            <a:rPr lang="es-ES" sz="2400" dirty="0" smtClean="0">
              <a:latin typeface="Maiandra GD" pitchFamily="34" charset="0"/>
            </a:rPr>
            <a:t>Negligente</a:t>
          </a:r>
          <a:endParaRPr lang="es-ES" sz="2400" dirty="0">
            <a:latin typeface="Maiandra GD" pitchFamily="34" charset="0"/>
          </a:endParaRPr>
        </a:p>
      </dgm:t>
    </dgm:pt>
    <dgm:pt modelId="{8A3393C8-E4B7-4846-BB4C-404A00914655}" type="parTrans" cxnId="{25845BAD-8896-4272-87AC-43D13B54E899}">
      <dgm:prSet/>
      <dgm:spPr/>
      <dgm:t>
        <a:bodyPr/>
        <a:lstStyle/>
        <a:p>
          <a:endParaRPr lang="es-ES" sz="2400"/>
        </a:p>
      </dgm:t>
    </dgm:pt>
    <dgm:pt modelId="{8EC2DC85-1C0B-4326-938C-FEBE40EFDF89}" type="sibTrans" cxnId="{25845BAD-8896-4272-87AC-43D13B54E899}">
      <dgm:prSet/>
      <dgm:spPr/>
      <dgm:t>
        <a:bodyPr/>
        <a:lstStyle/>
        <a:p>
          <a:endParaRPr lang="es-ES" sz="2400"/>
        </a:p>
      </dgm:t>
    </dgm:pt>
    <dgm:pt modelId="{74B953AE-D94B-4506-8A3C-CBFEF1E24A42}" type="pres">
      <dgm:prSet presAssocID="{81878C14-E70E-4763-8B14-5743D659A204}" presName="composite" presStyleCnt="0">
        <dgm:presLayoutVars>
          <dgm:chMax val="1"/>
          <dgm:dir/>
          <dgm:resizeHandles val="exact"/>
        </dgm:presLayoutVars>
      </dgm:prSet>
      <dgm:spPr/>
      <dgm:t>
        <a:bodyPr/>
        <a:lstStyle/>
        <a:p>
          <a:endParaRPr lang="es-ES"/>
        </a:p>
      </dgm:t>
    </dgm:pt>
    <dgm:pt modelId="{44CE3043-5883-4028-8FDE-36C244029ED0}" type="pres">
      <dgm:prSet presAssocID="{81878C14-E70E-4763-8B14-5743D659A204}" presName="radial" presStyleCnt="0">
        <dgm:presLayoutVars>
          <dgm:animLvl val="ctr"/>
        </dgm:presLayoutVars>
      </dgm:prSet>
      <dgm:spPr/>
      <dgm:t>
        <a:bodyPr/>
        <a:lstStyle/>
        <a:p>
          <a:endParaRPr lang="es-ES"/>
        </a:p>
      </dgm:t>
    </dgm:pt>
    <dgm:pt modelId="{3D504CDB-B2B5-4817-96FE-680AE096308F}" type="pres">
      <dgm:prSet presAssocID="{A0C27075-0999-496C-9C46-62F83D651D6E}" presName="centerShape" presStyleLbl="vennNode1" presStyleIdx="0" presStyleCnt="5" custScaleX="114199" custScaleY="107440" custLinFactNeighborX="4774" custLinFactNeighborY="-4526"/>
      <dgm:spPr>
        <a:prstGeom prst="cloud">
          <a:avLst/>
        </a:prstGeom>
      </dgm:spPr>
      <dgm:t>
        <a:bodyPr/>
        <a:lstStyle/>
        <a:p>
          <a:endParaRPr lang="es-ES"/>
        </a:p>
      </dgm:t>
    </dgm:pt>
    <dgm:pt modelId="{960BA8A0-2A01-4005-B234-8C4343FA33C8}" type="pres">
      <dgm:prSet presAssocID="{6CBC5C81-B727-4B64-B8C5-395FDBD07272}" presName="node" presStyleLbl="vennNode1" presStyleIdx="1" presStyleCnt="5" custScaleX="149207" custRadScaleRad="100178" custRadScaleInc="8542">
        <dgm:presLayoutVars>
          <dgm:bulletEnabled val="1"/>
        </dgm:presLayoutVars>
      </dgm:prSet>
      <dgm:spPr>
        <a:prstGeom prst="cloud">
          <a:avLst/>
        </a:prstGeom>
      </dgm:spPr>
      <dgm:t>
        <a:bodyPr/>
        <a:lstStyle/>
        <a:p>
          <a:endParaRPr lang="es-ES"/>
        </a:p>
      </dgm:t>
    </dgm:pt>
    <dgm:pt modelId="{3A18EED4-F1AD-4DC3-B9C0-688BD9B2B1D1}" type="pres">
      <dgm:prSet presAssocID="{76145CA7-C274-4FEC-8E92-29CB68DA5609}" presName="node" presStyleLbl="vennNode1" presStyleIdx="2" presStyleCnt="5" custScaleX="158569" custRadScaleRad="104584" custRadScaleInc="7267">
        <dgm:presLayoutVars>
          <dgm:bulletEnabled val="1"/>
        </dgm:presLayoutVars>
      </dgm:prSet>
      <dgm:spPr>
        <a:prstGeom prst="cloud">
          <a:avLst/>
        </a:prstGeom>
      </dgm:spPr>
      <dgm:t>
        <a:bodyPr/>
        <a:lstStyle/>
        <a:p>
          <a:endParaRPr lang="es-ES"/>
        </a:p>
      </dgm:t>
    </dgm:pt>
    <dgm:pt modelId="{2BC12AC3-7569-49C2-801E-44ED1606B3A4}" type="pres">
      <dgm:prSet presAssocID="{563731FC-A288-4A78-A970-3E29531B3E7A}" presName="node" presStyleLbl="vennNode1" presStyleIdx="3" presStyleCnt="5" custScaleX="172512">
        <dgm:presLayoutVars>
          <dgm:bulletEnabled val="1"/>
        </dgm:presLayoutVars>
      </dgm:prSet>
      <dgm:spPr>
        <a:prstGeom prst="cloud">
          <a:avLst/>
        </a:prstGeom>
      </dgm:spPr>
      <dgm:t>
        <a:bodyPr/>
        <a:lstStyle/>
        <a:p>
          <a:endParaRPr lang="es-ES"/>
        </a:p>
      </dgm:t>
    </dgm:pt>
    <dgm:pt modelId="{F07EAD67-84AB-4ADD-8801-6BB02A7D39AA}" type="pres">
      <dgm:prSet presAssocID="{F879CB3E-C830-401F-92AE-3B5690DAEE9D}" presName="node" presStyleLbl="vennNode1" presStyleIdx="4" presStyleCnt="5" custScaleX="158146" custScaleY="115143" custRadScaleRad="109536" custRadScaleInc="-15062">
        <dgm:presLayoutVars>
          <dgm:bulletEnabled val="1"/>
        </dgm:presLayoutVars>
      </dgm:prSet>
      <dgm:spPr>
        <a:prstGeom prst="cloud">
          <a:avLst/>
        </a:prstGeom>
      </dgm:spPr>
      <dgm:t>
        <a:bodyPr/>
        <a:lstStyle/>
        <a:p>
          <a:endParaRPr lang="es-ES"/>
        </a:p>
      </dgm:t>
    </dgm:pt>
  </dgm:ptLst>
  <dgm:cxnLst>
    <dgm:cxn modelId="{B503CD91-7AB9-491C-8A0E-D6B5947791D7}" type="presOf" srcId="{76145CA7-C274-4FEC-8E92-29CB68DA5609}" destId="{3A18EED4-F1AD-4DC3-B9C0-688BD9B2B1D1}" srcOrd="0" destOrd="0" presId="urn:microsoft.com/office/officeart/2005/8/layout/radial3"/>
    <dgm:cxn modelId="{DE48A976-E653-4E30-8180-247BC96C89ED}" srcId="{A0C27075-0999-496C-9C46-62F83D651D6E}" destId="{6CBC5C81-B727-4B64-B8C5-395FDBD07272}" srcOrd="0" destOrd="0" parTransId="{3D6A44CE-0AB3-4324-8171-09044A0929D6}" sibTransId="{B496523D-B16D-4378-A0CF-85883EBDD969}"/>
    <dgm:cxn modelId="{79E6DB5D-3955-4D57-9D35-31F3B6121D63}" type="presOf" srcId="{563731FC-A288-4A78-A970-3E29531B3E7A}" destId="{2BC12AC3-7569-49C2-801E-44ED1606B3A4}" srcOrd="0" destOrd="0" presId="urn:microsoft.com/office/officeart/2005/8/layout/radial3"/>
    <dgm:cxn modelId="{DF1D1419-99D5-4651-9928-46703C624521}" type="presOf" srcId="{6CBC5C81-B727-4B64-B8C5-395FDBD07272}" destId="{960BA8A0-2A01-4005-B234-8C4343FA33C8}" srcOrd="0" destOrd="0" presId="urn:microsoft.com/office/officeart/2005/8/layout/radial3"/>
    <dgm:cxn modelId="{107E92A8-DDF7-4BD3-BADB-E2FD5747F712}" type="presOf" srcId="{F879CB3E-C830-401F-92AE-3B5690DAEE9D}" destId="{F07EAD67-84AB-4ADD-8801-6BB02A7D39AA}" srcOrd="0" destOrd="0" presId="urn:microsoft.com/office/officeart/2005/8/layout/radial3"/>
    <dgm:cxn modelId="{D81C4042-26E4-4F6A-B912-9E561F24BAA9}" srcId="{81878C14-E70E-4763-8B14-5743D659A204}" destId="{A0C27075-0999-496C-9C46-62F83D651D6E}" srcOrd="0" destOrd="0" parTransId="{6620C6DF-33BC-4870-BB2A-73BC8D8938CE}" sibTransId="{2B4B3B90-B770-44E6-956A-51B5326749BE}"/>
    <dgm:cxn modelId="{EDB13E92-1878-47F6-BFBF-EFA3C2395EEC}" srcId="{A0C27075-0999-496C-9C46-62F83D651D6E}" destId="{76145CA7-C274-4FEC-8E92-29CB68DA5609}" srcOrd="1" destOrd="0" parTransId="{7019FD01-F9C0-46BD-8F86-845CCF8CFACF}" sibTransId="{EA82F454-5433-4EA5-83A2-7E49D8BC7225}"/>
    <dgm:cxn modelId="{25845BAD-8896-4272-87AC-43D13B54E899}" srcId="{A0C27075-0999-496C-9C46-62F83D651D6E}" destId="{563731FC-A288-4A78-A970-3E29531B3E7A}" srcOrd="2" destOrd="0" parTransId="{8A3393C8-E4B7-4846-BB4C-404A00914655}" sibTransId="{8EC2DC85-1C0B-4326-938C-FEBE40EFDF89}"/>
    <dgm:cxn modelId="{736A34C7-69A3-42BD-9941-D20D0956B0F6}" type="presOf" srcId="{A0C27075-0999-496C-9C46-62F83D651D6E}" destId="{3D504CDB-B2B5-4817-96FE-680AE096308F}" srcOrd="0" destOrd="0" presId="urn:microsoft.com/office/officeart/2005/8/layout/radial3"/>
    <dgm:cxn modelId="{D14E4D13-2F8B-470D-94A6-D9B67C44C38E}" type="presOf" srcId="{81878C14-E70E-4763-8B14-5743D659A204}" destId="{74B953AE-D94B-4506-8A3C-CBFEF1E24A42}" srcOrd="0" destOrd="0" presId="urn:microsoft.com/office/officeart/2005/8/layout/radial3"/>
    <dgm:cxn modelId="{299A7435-043A-4BC3-BAEC-F2D7827DC455}" srcId="{A0C27075-0999-496C-9C46-62F83D651D6E}" destId="{F879CB3E-C830-401F-92AE-3B5690DAEE9D}" srcOrd="3" destOrd="0" parTransId="{44492E6E-DE6A-4AB2-BC3D-E1CFDE47FB58}" sibTransId="{BF461252-B7D7-4B1A-8CDA-F5EBCF25BA68}"/>
    <dgm:cxn modelId="{66C3BE8D-62D9-46EC-9597-D9F1A234A146}" type="presParOf" srcId="{74B953AE-D94B-4506-8A3C-CBFEF1E24A42}" destId="{44CE3043-5883-4028-8FDE-36C244029ED0}" srcOrd="0" destOrd="0" presId="urn:microsoft.com/office/officeart/2005/8/layout/radial3"/>
    <dgm:cxn modelId="{1FC82363-2DCB-4172-8EBA-5BA432B6B376}" type="presParOf" srcId="{44CE3043-5883-4028-8FDE-36C244029ED0}" destId="{3D504CDB-B2B5-4817-96FE-680AE096308F}" srcOrd="0" destOrd="0" presId="urn:microsoft.com/office/officeart/2005/8/layout/radial3"/>
    <dgm:cxn modelId="{1C3155F4-19AD-419D-8CB5-8684FDCA2A66}" type="presParOf" srcId="{44CE3043-5883-4028-8FDE-36C244029ED0}" destId="{960BA8A0-2A01-4005-B234-8C4343FA33C8}" srcOrd="1" destOrd="0" presId="urn:microsoft.com/office/officeart/2005/8/layout/radial3"/>
    <dgm:cxn modelId="{82D172C2-696D-44DF-B146-0348081FBAAE}" type="presParOf" srcId="{44CE3043-5883-4028-8FDE-36C244029ED0}" destId="{3A18EED4-F1AD-4DC3-B9C0-688BD9B2B1D1}" srcOrd="2" destOrd="0" presId="urn:microsoft.com/office/officeart/2005/8/layout/radial3"/>
    <dgm:cxn modelId="{7BE4E3E1-D5C2-40D7-B8B1-857E031613B7}" type="presParOf" srcId="{44CE3043-5883-4028-8FDE-36C244029ED0}" destId="{2BC12AC3-7569-49C2-801E-44ED1606B3A4}" srcOrd="3" destOrd="0" presId="urn:microsoft.com/office/officeart/2005/8/layout/radial3"/>
    <dgm:cxn modelId="{C85063CA-8EC5-4357-853D-7F865B0FD11F}" type="presParOf" srcId="{44CE3043-5883-4028-8FDE-36C244029ED0}" destId="{F07EAD67-84AB-4ADD-8801-6BB02A7D39AA}"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5CA7D3-17C1-41BC-8CF5-F4966C85917E}" type="doc">
      <dgm:prSet loTypeId="urn:microsoft.com/office/officeart/2005/8/layout/cycle6" loCatId="cycle" qsTypeId="urn:microsoft.com/office/officeart/2005/8/quickstyle/simple1" qsCatId="simple" csTypeId="urn:microsoft.com/office/officeart/2005/8/colors/colorful1#9" csCatId="colorful" phldr="1"/>
      <dgm:spPr/>
      <dgm:t>
        <a:bodyPr/>
        <a:lstStyle/>
        <a:p>
          <a:endParaRPr lang="es-ES"/>
        </a:p>
      </dgm:t>
    </dgm:pt>
    <dgm:pt modelId="{891AAC38-53E4-4066-AC38-2AAF3BCEA0CC}">
      <dgm:prSet phldrT="[Texto]" custT="1"/>
      <dgm:spPr>
        <a:solidFill>
          <a:schemeClr val="tx2">
            <a:lumMod val="20000"/>
            <a:lumOff val="80000"/>
          </a:schemeClr>
        </a:solidFill>
      </dgm:spPr>
      <dgm:t>
        <a:bodyPr/>
        <a:lstStyle/>
        <a:p>
          <a:r>
            <a:rPr lang="es-ES" sz="2400" dirty="0" smtClean="0">
              <a:solidFill>
                <a:schemeClr val="tx1"/>
              </a:solidFill>
              <a:latin typeface="Maiandra GD" pitchFamily="34" charset="0"/>
            </a:rPr>
            <a:t>Ausencia de los padres.</a:t>
          </a:r>
          <a:endParaRPr lang="es-ES" sz="2400" dirty="0">
            <a:solidFill>
              <a:schemeClr val="tx1"/>
            </a:solidFill>
            <a:latin typeface="Maiandra GD" pitchFamily="34" charset="0"/>
          </a:endParaRPr>
        </a:p>
      </dgm:t>
    </dgm:pt>
    <dgm:pt modelId="{345FFA40-D9F6-43F2-BE2F-26B8656DEE6C}" type="parTrans" cxnId="{CF1BE407-A5B7-424F-9D89-2D5F08C0250C}">
      <dgm:prSet/>
      <dgm:spPr/>
      <dgm:t>
        <a:bodyPr/>
        <a:lstStyle/>
        <a:p>
          <a:endParaRPr lang="es-ES" sz="2400">
            <a:solidFill>
              <a:schemeClr val="tx1"/>
            </a:solidFill>
            <a:latin typeface="Maiandra GD" pitchFamily="34" charset="0"/>
          </a:endParaRPr>
        </a:p>
      </dgm:t>
    </dgm:pt>
    <dgm:pt modelId="{288E39BF-12D3-4EB3-B774-94E7073DB21F}" type="sibTrans" cxnId="{CF1BE407-A5B7-424F-9D89-2D5F08C0250C}">
      <dgm:prSet/>
      <dgm:spPr/>
      <dgm:t>
        <a:bodyPr/>
        <a:lstStyle/>
        <a:p>
          <a:endParaRPr lang="es-ES" sz="2400">
            <a:solidFill>
              <a:schemeClr val="tx1"/>
            </a:solidFill>
            <a:latin typeface="Maiandra GD" pitchFamily="34" charset="0"/>
          </a:endParaRPr>
        </a:p>
      </dgm:t>
    </dgm:pt>
    <dgm:pt modelId="{7736C62D-0CB4-4412-B706-112000EDCF6B}">
      <dgm:prSet phldrT="[Texto]" custT="1"/>
      <dgm:spPr>
        <a:solidFill>
          <a:schemeClr val="accent4">
            <a:lumMod val="40000"/>
            <a:lumOff val="60000"/>
          </a:schemeClr>
        </a:solidFill>
      </dgm:spPr>
      <dgm:t>
        <a:bodyPr/>
        <a:lstStyle/>
        <a:p>
          <a:r>
            <a:rPr lang="es-ES" sz="2400" dirty="0" smtClean="0">
              <a:solidFill>
                <a:schemeClr val="tx1"/>
              </a:solidFill>
              <a:latin typeface="Maiandra GD" pitchFamily="34" charset="0"/>
            </a:rPr>
            <a:t>Contexto social </a:t>
          </a:r>
          <a:endParaRPr lang="es-ES" sz="2400" dirty="0">
            <a:solidFill>
              <a:schemeClr val="tx1"/>
            </a:solidFill>
            <a:latin typeface="Maiandra GD" pitchFamily="34" charset="0"/>
          </a:endParaRPr>
        </a:p>
      </dgm:t>
    </dgm:pt>
    <dgm:pt modelId="{9874CEAC-4C05-4184-8E62-ECAE58DBDE60}" type="parTrans" cxnId="{8569A0BB-B3B5-4894-8FDB-B54C9A7BC798}">
      <dgm:prSet/>
      <dgm:spPr/>
      <dgm:t>
        <a:bodyPr/>
        <a:lstStyle/>
        <a:p>
          <a:endParaRPr lang="es-ES" sz="2400">
            <a:solidFill>
              <a:schemeClr val="tx1"/>
            </a:solidFill>
            <a:latin typeface="Maiandra GD" pitchFamily="34" charset="0"/>
          </a:endParaRPr>
        </a:p>
      </dgm:t>
    </dgm:pt>
    <dgm:pt modelId="{2B0F32C7-D876-46D5-9F1A-32D4AD694F6B}" type="sibTrans" cxnId="{8569A0BB-B3B5-4894-8FDB-B54C9A7BC798}">
      <dgm:prSet/>
      <dgm:spPr/>
      <dgm:t>
        <a:bodyPr/>
        <a:lstStyle/>
        <a:p>
          <a:endParaRPr lang="es-ES" sz="2400">
            <a:solidFill>
              <a:schemeClr val="tx1"/>
            </a:solidFill>
            <a:latin typeface="Maiandra GD" pitchFamily="34" charset="0"/>
          </a:endParaRPr>
        </a:p>
      </dgm:t>
    </dgm:pt>
    <dgm:pt modelId="{2164DAD8-2046-4029-BE3E-6C4ECF2374A7}">
      <dgm:prSet phldrT="[Texto]" custT="1"/>
      <dgm:spPr>
        <a:solidFill>
          <a:schemeClr val="accent5">
            <a:lumMod val="60000"/>
            <a:lumOff val="40000"/>
          </a:schemeClr>
        </a:solidFill>
      </dgm:spPr>
      <dgm:t>
        <a:bodyPr/>
        <a:lstStyle/>
        <a:p>
          <a:r>
            <a:rPr lang="es-ES" sz="2400" dirty="0" smtClean="0">
              <a:solidFill>
                <a:schemeClr val="tx1"/>
              </a:solidFill>
              <a:latin typeface="Maiandra GD" pitchFamily="34" charset="0"/>
            </a:rPr>
            <a:t>Tecnología </a:t>
          </a:r>
          <a:endParaRPr lang="es-ES" sz="2400" dirty="0">
            <a:solidFill>
              <a:schemeClr val="tx1"/>
            </a:solidFill>
            <a:latin typeface="Maiandra GD" pitchFamily="34" charset="0"/>
          </a:endParaRPr>
        </a:p>
      </dgm:t>
    </dgm:pt>
    <dgm:pt modelId="{1AAF8923-9B51-4EF3-BDCE-99CA2D9BB680}" type="parTrans" cxnId="{7F12BA16-BDB2-49B0-A4D1-7EDC8FE696F2}">
      <dgm:prSet/>
      <dgm:spPr/>
      <dgm:t>
        <a:bodyPr/>
        <a:lstStyle/>
        <a:p>
          <a:endParaRPr lang="es-ES" sz="2400">
            <a:solidFill>
              <a:schemeClr val="tx1"/>
            </a:solidFill>
            <a:latin typeface="Maiandra GD" pitchFamily="34" charset="0"/>
          </a:endParaRPr>
        </a:p>
      </dgm:t>
    </dgm:pt>
    <dgm:pt modelId="{E6C1E7FD-D226-4757-8B08-A097E559F2CA}" type="sibTrans" cxnId="{7F12BA16-BDB2-49B0-A4D1-7EDC8FE696F2}">
      <dgm:prSet/>
      <dgm:spPr/>
      <dgm:t>
        <a:bodyPr/>
        <a:lstStyle/>
        <a:p>
          <a:endParaRPr lang="es-ES" sz="2400">
            <a:solidFill>
              <a:schemeClr val="tx1"/>
            </a:solidFill>
            <a:latin typeface="Maiandra GD" pitchFamily="34" charset="0"/>
          </a:endParaRPr>
        </a:p>
      </dgm:t>
    </dgm:pt>
    <dgm:pt modelId="{976257D5-FA80-4A9D-AFFC-9FAC78C5ADC1}">
      <dgm:prSet phldrT="[Texto]" custT="1"/>
      <dgm:spPr>
        <a:solidFill>
          <a:schemeClr val="accent6">
            <a:lumMod val="40000"/>
            <a:lumOff val="60000"/>
          </a:schemeClr>
        </a:solidFill>
      </dgm:spPr>
      <dgm:t>
        <a:bodyPr/>
        <a:lstStyle/>
        <a:p>
          <a:r>
            <a:rPr lang="es-ES" sz="2400" dirty="0" smtClean="0">
              <a:solidFill>
                <a:schemeClr val="tx1"/>
              </a:solidFill>
              <a:latin typeface="Maiandra GD" pitchFamily="34" charset="0"/>
            </a:rPr>
            <a:t>Derechos del niño/a.</a:t>
          </a:r>
          <a:endParaRPr lang="es-ES" sz="2400" dirty="0">
            <a:solidFill>
              <a:schemeClr val="tx1"/>
            </a:solidFill>
            <a:latin typeface="Maiandra GD" pitchFamily="34" charset="0"/>
          </a:endParaRPr>
        </a:p>
      </dgm:t>
    </dgm:pt>
    <dgm:pt modelId="{FBAB6C3B-6A6A-4619-8384-887C684C4A35}" type="parTrans" cxnId="{4D85DF5C-EC82-4C4F-AC17-DF6EB045A345}">
      <dgm:prSet/>
      <dgm:spPr/>
      <dgm:t>
        <a:bodyPr/>
        <a:lstStyle/>
        <a:p>
          <a:endParaRPr lang="es-ES" sz="2400">
            <a:solidFill>
              <a:schemeClr val="tx1"/>
            </a:solidFill>
            <a:latin typeface="Maiandra GD" pitchFamily="34" charset="0"/>
          </a:endParaRPr>
        </a:p>
      </dgm:t>
    </dgm:pt>
    <dgm:pt modelId="{2C8FEB40-96F1-4001-BA78-8EE04AD93064}" type="sibTrans" cxnId="{4D85DF5C-EC82-4C4F-AC17-DF6EB045A345}">
      <dgm:prSet/>
      <dgm:spPr/>
      <dgm:t>
        <a:bodyPr/>
        <a:lstStyle/>
        <a:p>
          <a:endParaRPr lang="es-ES" sz="2400">
            <a:solidFill>
              <a:schemeClr val="tx1"/>
            </a:solidFill>
            <a:latin typeface="Maiandra GD" pitchFamily="34" charset="0"/>
          </a:endParaRPr>
        </a:p>
      </dgm:t>
    </dgm:pt>
    <dgm:pt modelId="{A9F29F0A-FD44-4FFF-A229-1DE6CD70D7B9}" type="pres">
      <dgm:prSet presAssocID="{1F5CA7D3-17C1-41BC-8CF5-F4966C85917E}" presName="cycle" presStyleCnt="0">
        <dgm:presLayoutVars>
          <dgm:dir/>
          <dgm:resizeHandles val="exact"/>
        </dgm:presLayoutVars>
      </dgm:prSet>
      <dgm:spPr/>
      <dgm:t>
        <a:bodyPr/>
        <a:lstStyle/>
        <a:p>
          <a:endParaRPr lang="es-ES"/>
        </a:p>
      </dgm:t>
    </dgm:pt>
    <dgm:pt modelId="{C265530E-C6A8-48E0-BFE4-CDE2AC0E1D22}" type="pres">
      <dgm:prSet presAssocID="{891AAC38-53E4-4066-AC38-2AAF3BCEA0CC}" presName="node" presStyleLbl="node1" presStyleIdx="0" presStyleCnt="4" custScaleY="77491" custRadScaleRad="100350" custRadScaleInc="-11633">
        <dgm:presLayoutVars>
          <dgm:bulletEnabled val="1"/>
        </dgm:presLayoutVars>
      </dgm:prSet>
      <dgm:spPr/>
      <dgm:t>
        <a:bodyPr/>
        <a:lstStyle/>
        <a:p>
          <a:endParaRPr lang="es-ES"/>
        </a:p>
      </dgm:t>
    </dgm:pt>
    <dgm:pt modelId="{3DE1A18C-33D6-4E52-9D19-A1737A12859D}" type="pres">
      <dgm:prSet presAssocID="{891AAC38-53E4-4066-AC38-2AAF3BCEA0CC}" presName="spNode" presStyleCnt="0"/>
      <dgm:spPr/>
    </dgm:pt>
    <dgm:pt modelId="{D0CEB3EC-FAF1-43B0-9C36-96F1A27882EF}" type="pres">
      <dgm:prSet presAssocID="{288E39BF-12D3-4EB3-B774-94E7073DB21F}" presName="sibTrans" presStyleLbl="sibTrans1D1" presStyleIdx="0" presStyleCnt="4"/>
      <dgm:spPr/>
      <dgm:t>
        <a:bodyPr/>
        <a:lstStyle/>
        <a:p>
          <a:endParaRPr lang="es-ES"/>
        </a:p>
      </dgm:t>
    </dgm:pt>
    <dgm:pt modelId="{FE1870E4-2331-4FE8-B31A-048E0CE3BFFB}" type="pres">
      <dgm:prSet presAssocID="{7736C62D-0CB4-4412-B706-112000EDCF6B}" presName="node" presStyleLbl="node1" presStyleIdx="1" presStyleCnt="4" custScaleY="117815">
        <dgm:presLayoutVars>
          <dgm:bulletEnabled val="1"/>
        </dgm:presLayoutVars>
      </dgm:prSet>
      <dgm:spPr/>
      <dgm:t>
        <a:bodyPr/>
        <a:lstStyle/>
        <a:p>
          <a:endParaRPr lang="es-ES"/>
        </a:p>
      </dgm:t>
    </dgm:pt>
    <dgm:pt modelId="{39387765-58FC-414A-8040-C01D5C993C64}" type="pres">
      <dgm:prSet presAssocID="{7736C62D-0CB4-4412-B706-112000EDCF6B}" presName="spNode" presStyleCnt="0"/>
      <dgm:spPr/>
    </dgm:pt>
    <dgm:pt modelId="{01633FE4-124F-4968-A5DD-A1E96706157C}" type="pres">
      <dgm:prSet presAssocID="{2B0F32C7-D876-46D5-9F1A-32D4AD694F6B}" presName="sibTrans" presStyleLbl="sibTrans1D1" presStyleIdx="1" presStyleCnt="4"/>
      <dgm:spPr/>
      <dgm:t>
        <a:bodyPr/>
        <a:lstStyle/>
        <a:p>
          <a:endParaRPr lang="es-ES"/>
        </a:p>
      </dgm:t>
    </dgm:pt>
    <dgm:pt modelId="{FB1AAE27-4ABE-46B4-A8DE-330146762DBE}" type="pres">
      <dgm:prSet presAssocID="{2164DAD8-2046-4029-BE3E-6C4ECF2374A7}" presName="node" presStyleLbl="node1" presStyleIdx="2" presStyleCnt="4" custScaleY="61748" custRadScaleRad="99734" custRadScaleInc="21187">
        <dgm:presLayoutVars>
          <dgm:bulletEnabled val="1"/>
        </dgm:presLayoutVars>
      </dgm:prSet>
      <dgm:spPr/>
      <dgm:t>
        <a:bodyPr/>
        <a:lstStyle/>
        <a:p>
          <a:endParaRPr lang="es-ES"/>
        </a:p>
      </dgm:t>
    </dgm:pt>
    <dgm:pt modelId="{15E126F8-1A7B-442B-98CF-65C9873BD9C8}" type="pres">
      <dgm:prSet presAssocID="{2164DAD8-2046-4029-BE3E-6C4ECF2374A7}" presName="spNode" presStyleCnt="0"/>
      <dgm:spPr/>
    </dgm:pt>
    <dgm:pt modelId="{184548A7-CC61-4E0A-9620-54F82D62274E}" type="pres">
      <dgm:prSet presAssocID="{E6C1E7FD-D226-4757-8B08-A097E559F2CA}" presName="sibTrans" presStyleLbl="sibTrans1D1" presStyleIdx="2" presStyleCnt="4"/>
      <dgm:spPr/>
      <dgm:t>
        <a:bodyPr/>
        <a:lstStyle/>
        <a:p>
          <a:endParaRPr lang="es-ES"/>
        </a:p>
      </dgm:t>
    </dgm:pt>
    <dgm:pt modelId="{10CD90AA-8DED-4143-B602-2B99D1BCB530}" type="pres">
      <dgm:prSet presAssocID="{976257D5-FA80-4A9D-AFFC-9FAC78C5ADC1}" presName="node" presStyleLbl="node1" presStyleIdx="3" presStyleCnt="4" custScaleY="77943" custRadScaleRad="106568" custRadScaleInc="-23951">
        <dgm:presLayoutVars>
          <dgm:bulletEnabled val="1"/>
        </dgm:presLayoutVars>
      </dgm:prSet>
      <dgm:spPr/>
      <dgm:t>
        <a:bodyPr/>
        <a:lstStyle/>
        <a:p>
          <a:endParaRPr lang="es-ES"/>
        </a:p>
      </dgm:t>
    </dgm:pt>
    <dgm:pt modelId="{6A7B02BF-EB16-4DC3-A360-C899CE00272E}" type="pres">
      <dgm:prSet presAssocID="{976257D5-FA80-4A9D-AFFC-9FAC78C5ADC1}" presName="spNode" presStyleCnt="0"/>
      <dgm:spPr/>
    </dgm:pt>
    <dgm:pt modelId="{98657D50-89B3-45EE-BDDC-EB4F2B0A330A}" type="pres">
      <dgm:prSet presAssocID="{2C8FEB40-96F1-4001-BA78-8EE04AD93064}" presName="sibTrans" presStyleLbl="sibTrans1D1" presStyleIdx="3" presStyleCnt="4"/>
      <dgm:spPr/>
      <dgm:t>
        <a:bodyPr/>
        <a:lstStyle/>
        <a:p>
          <a:endParaRPr lang="es-ES"/>
        </a:p>
      </dgm:t>
    </dgm:pt>
  </dgm:ptLst>
  <dgm:cxnLst>
    <dgm:cxn modelId="{4D85DF5C-EC82-4C4F-AC17-DF6EB045A345}" srcId="{1F5CA7D3-17C1-41BC-8CF5-F4966C85917E}" destId="{976257D5-FA80-4A9D-AFFC-9FAC78C5ADC1}" srcOrd="3" destOrd="0" parTransId="{FBAB6C3B-6A6A-4619-8384-887C684C4A35}" sibTransId="{2C8FEB40-96F1-4001-BA78-8EE04AD93064}"/>
    <dgm:cxn modelId="{AFA89E41-44B8-422D-9DD0-3788F6C85D7C}" type="presOf" srcId="{2164DAD8-2046-4029-BE3E-6C4ECF2374A7}" destId="{FB1AAE27-4ABE-46B4-A8DE-330146762DBE}" srcOrd="0" destOrd="0" presId="urn:microsoft.com/office/officeart/2005/8/layout/cycle6"/>
    <dgm:cxn modelId="{93B25E43-E25D-4C64-86E5-EA6A78106047}" type="presOf" srcId="{E6C1E7FD-D226-4757-8B08-A097E559F2CA}" destId="{184548A7-CC61-4E0A-9620-54F82D62274E}" srcOrd="0" destOrd="0" presId="urn:microsoft.com/office/officeart/2005/8/layout/cycle6"/>
    <dgm:cxn modelId="{8569A0BB-B3B5-4894-8FDB-B54C9A7BC798}" srcId="{1F5CA7D3-17C1-41BC-8CF5-F4966C85917E}" destId="{7736C62D-0CB4-4412-B706-112000EDCF6B}" srcOrd="1" destOrd="0" parTransId="{9874CEAC-4C05-4184-8E62-ECAE58DBDE60}" sibTransId="{2B0F32C7-D876-46D5-9F1A-32D4AD694F6B}"/>
    <dgm:cxn modelId="{CF1BE407-A5B7-424F-9D89-2D5F08C0250C}" srcId="{1F5CA7D3-17C1-41BC-8CF5-F4966C85917E}" destId="{891AAC38-53E4-4066-AC38-2AAF3BCEA0CC}" srcOrd="0" destOrd="0" parTransId="{345FFA40-D9F6-43F2-BE2F-26B8656DEE6C}" sibTransId="{288E39BF-12D3-4EB3-B774-94E7073DB21F}"/>
    <dgm:cxn modelId="{FE022B80-BDD5-4A3D-894C-35E4E5FA1F49}" type="presOf" srcId="{976257D5-FA80-4A9D-AFFC-9FAC78C5ADC1}" destId="{10CD90AA-8DED-4143-B602-2B99D1BCB530}" srcOrd="0" destOrd="0" presId="urn:microsoft.com/office/officeart/2005/8/layout/cycle6"/>
    <dgm:cxn modelId="{7F12BA16-BDB2-49B0-A4D1-7EDC8FE696F2}" srcId="{1F5CA7D3-17C1-41BC-8CF5-F4966C85917E}" destId="{2164DAD8-2046-4029-BE3E-6C4ECF2374A7}" srcOrd="2" destOrd="0" parTransId="{1AAF8923-9B51-4EF3-BDCE-99CA2D9BB680}" sibTransId="{E6C1E7FD-D226-4757-8B08-A097E559F2CA}"/>
    <dgm:cxn modelId="{05000BA9-8CC6-469F-A113-36E6F942B6D7}" type="presOf" srcId="{891AAC38-53E4-4066-AC38-2AAF3BCEA0CC}" destId="{C265530E-C6A8-48E0-BFE4-CDE2AC0E1D22}" srcOrd="0" destOrd="0" presId="urn:microsoft.com/office/officeart/2005/8/layout/cycle6"/>
    <dgm:cxn modelId="{223FA886-F7A1-42A4-A824-DA1D05C55BA0}" type="presOf" srcId="{7736C62D-0CB4-4412-B706-112000EDCF6B}" destId="{FE1870E4-2331-4FE8-B31A-048E0CE3BFFB}" srcOrd="0" destOrd="0" presId="urn:microsoft.com/office/officeart/2005/8/layout/cycle6"/>
    <dgm:cxn modelId="{4CB0FA55-3FE2-43F3-AB4D-136C217048C8}" type="presOf" srcId="{1F5CA7D3-17C1-41BC-8CF5-F4966C85917E}" destId="{A9F29F0A-FD44-4FFF-A229-1DE6CD70D7B9}" srcOrd="0" destOrd="0" presId="urn:microsoft.com/office/officeart/2005/8/layout/cycle6"/>
    <dgm:cxn modelId="{D99C71B3-36CA-482A-B33F-4C364A34B6C3}" type="presOf" srcId="{2C8FEB40-96F1-4001-BA78-8EE04AD93064}" destId="{98657D50-89B3-45EE-BDDC-EB4F2B0A330A}" srcOrd="0" destOrd="0" presId="urn:microsoft.com/office/officeart/2005/8/layout/cycle6"/>
    <dgm:cxn modelId="{2003E295-6B81-4747-8306-75C22E87E80D}" type="presOf" srcId="{2B0F32C7-D876-46D5-9F1A-32D4AD694F6B}" destId="{01633FE4-124F-4968-A5DD-A1E96706157C}" srcOrd="0" destOrd="0" presId="urn:microsoft.com/office/officeart/2005/8/layout/cycle6"/>
    <dgm:cxn modelId="{456722E8-4021-4871-BD5A-077C4E2E4D60}" type="presOf" srcId="{288E39BF-12D3-4EB3-B774-94E7073DB21F}" destId="{D0CEB3EC-FAF1-43B0-9C36-96F1A27882EF}" srcOrd="0" destOrd="0" presId="urn:microsoft.com/office/officeart/2005/8/layout/cycle6"/>
    <dgm:cxn modelId="{16D01D67-9C75-4CF0-BB3C-2254461CDE87}" type="presParOf" srcId="{A9F29F0A-FD44-4FFF-A229-1DE6CD70D7B9}" destId="{C265530E-C6A8-48E0-BFE4-CDE2AC0E1D22}" srcOrd="0" destOrd="0" presId="urn:microsoft.com/office/officeart/2005/8/layout/cycle6"/>
    <dgm:cxn modelId="{B60B2C48-ED64-4304-948B-D7938E15121F}" type="presParOf" srcId="{A9F29F0A-FD44-4FFF-A229-1DE6CD70D7B9}" destId="{3DE1A18C-33D6-4E52-9D19-A1737A12859D}" srcOrd="1" destOrd="0" presId="urn:microsoft.com/office/officeart/2005/8/layout/cycle6"/>
    <dgm:cxn modelId="{7F2D5A2D-4066-4A33-88A2-1259980B7E49}" type="presParOf" srcId="{A9F29F0A-FD44-4FFF-A229-1DE6CD70D7B9}" destId="{D0CEB3EC-FAF1-43B0-9C36-96F1A27882EF}" srcOrd="2" destOrd="0" presId="urn:microsoft.com/office/officeart/2005/8/layout/cycle6"/>
    <dgm:cxn modelId="{314798B5-AA8A-4B86-8D1E-45FF3838694A}" type="presParOf" srcId="{A9F29F0A-FD44-4FFF-A229-1DE6CD70D7B9}" destId="{FE1870E4-2331-4FE8-B31A-048E0CE3BFFB}" srcOrd="3" destOrd="0" presId="urn:microsoft.com/office/officeart/2005/8/layout/cycle6"/>
    <dgm:cxn modelId="{4D775F2E-7118-4B2F-88F8-86879C830AFB}" type="presParOf" srcId="{A9F29F0A-FD44-4FFF-A229-1DE6CD70D7B9}" destId="{39387765-58FC-414A-8040-C01D5C993C64}" srcOrd="4" destOrd="0" presId="urn:microsoft.com/office/officeart/2005/8/layout/cycle6"/>
    <dgm:cxn modelId="{69F5F4C0-89F4-42F3-9055-4CC5B440C09F}" type="presParOf" srcId="{A9F29F0A-FD44-4FFF-A229-1DE6CD70D7B9}" destId="{01633FE4-124F-4968-A5DD-A1E96706157C}" srcOrd="5" destOrd="0" presId="urn:microsoft.com/office/officeart/2005/8/layout/cycle6"/>
    <dgm:cxn modelId="{AAFCBEEC-0AE0-490A-A36D-DF3007C06764}" type="presParOf" srcId="{A9F29F0A-FD44-4FFF-A229-1DE6CD70D7B9}" destId="{FB1AAE27-4ABE-46B4-A8DE-330146762DBE}" srcOrd="6" destOrd="0" presId="urn:microsoft.com/office/officeart/2005/8/layout/cycle6"/>
    <dgm:cxn modelId="{24310DD6-1203-473D-8FCC-3A4345FA52B7}" type="presParOf" srcId="{A9F29F0A-FD44-4FFF-A229-1DE6CD70D7B9}" destId="{15E126F8-1A7B-442B-98CF-65C9873BD9C8}" srcOrd="7" destOrd="0" presId="urn:microsoft.com/office/officeart/2005/8/layout/cycle6"/>
    <dgm:cxn modelId="{8D7223E6-D3E3-408D-8BE8-41CB90E0CFCE}" type="presParOf" srcId="{A9F29F0A-FD44-4FFF-A229-1DE6CD70D7B9}" destId="{184548A7-CC61-4E0A-9620-54F82D62274E}" srcOrd="8" destOrd="0" presId="urn:microsoft.com/office/officeart/2005/8/layout/cycle6"/>
    <dgm:cxn modelId="{674097BD-0B8D-4811-A6DF-CE4552DC139D}" type="presParOf" srcId="{A9F29F0A-FD44-4FFF-A229-1DE6CD70D7B9}" destId="{10CD90AA-8DED-4143-B602-2B99D1BCB530}" srcOrd="9" destOrd="0" presId="urn:microsoft.com/office/officeart/2005/8/layout/cycle6"/>
    <dgm:cxn modelId="{31461D4F-CADD-4E31-8961-313F77C296E6}" type="presParOf" srcId="{A9F29F0A-FD44-4FFF-A229-1DE6CD70D7B9}" destId="{6A7B02BF-EB16-4DC3-A360-C899CE00272E}" srcOrd="10" destOrd="0" presId="urn:microsoft.com/office/officeart/2005/8/layout/cycle6"/>
    <dgm:cxn modelId="{355CD7C2-73F4-4E58-9765-53324998C6DD}" type="presParOf" srcId="{A9F29F0A-FD44-4FFF-A229-1DE6CD70D7B9}" destId="{98657D50-89B3-45EE-BDDC-EB4F2B0A330A}"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878C14-E70E-4763-8B14-5743D659A204}" type="doc">
      <dgm:prSet loTypeId="urn:microsoft.com/office/officeart/2005/8/layout/radial3" loCatId="cycle" qsTypeId="urn:microsoft.com/office/officeart/2005/8/quickstyle/simple3" qsCatId="simple" csTypeId="urn:microsoft.com/office/officeart/2005/8/colors/colorful1#12" csCatId="colorful" phldr="1"/>
      <dgm:spPr/>
      <dgm:t>
        <a:bodyPr/>
        <a:lstStyle/>
        <a:p>
          <a:endParaRPr lang="es-ES"/>
        </a:p>
      </dgm:t>
    </dgm:pt>
    <dgm:pt modelId="{A0C27075-0999-496C-9C46-62F83D651D6E}">
      <dgm:prSet phldrT="[Texto]" custT="1"/>
      <dgm:spPr/>
      <dgm:t>
        <a:bodyPr/>
        <a:lstStyle/>
        <a:p>
          <a:r>
            <a:rPr lang="es-ES" sz="2400" b="1" dirty="0" smtClean="0">
              <a:latin typeface="Maiandra GD" pitchFamily="34" charset="0"/>
            </a:rPr>
            <a:t>Factores que influyen en los E. E. P</a:t>
          </a:r>
          <a:endParaRPr lang="es-ES" sz="2400" b="1" dirty="0">
            <a:latin typeface="Maiandra GD" pitchFamily="34" charset="0"/>
          </a:endParaRPr>
        </a:p>
      </dgm:t>
    </dgm:pt>
    <dgm:pt modelId="{6620C6DF-33BC-4870-BB2A-73BC8D8938CE}" type="parTrans" cxnId="{D81C4042-26E4-4F6A-B912-9E561F24BAA9}">
      <dgm:prSet/>
      <dgm:spPr/>
      <dgm:t>
        <a:bodyPr/>
        <a:lstStyle/>
        <a:p>
          <a:endParaRPr lang="es-ES" sz="2400">
            <a:solidFill>
              <a:schemeClr val="tx1"/>
            </a:solidFill>
            <a:latin typeface="Maiandra GD" pitchFamily="34" charset="0"/>
          </a:endParaRPr>
        </a:p>
      </dgm:t>
    </dgm:pt>
    <dgm:pt modelId="{2B4B3B90-B770-44E6-956A-51B5326749BE}" type="sibTrans" cxnId="{D81C4042-26E4-4F6A-B912-9E561F24BAA9}">
      <dgm:prSet/>
      <dgm:spPr/>
      <dgm:t>
        <a:bodyPr/>
        <a:lstStyle/>
        <a:p>
          <a:endParaRPr lang="es-ES" sz="2400">
            <a:solidFill>
              <a:schemeClr val="tx1"/>
            </a:solidFill>
            <a:latin typeface="Maiandra GD" pitchFamily="34" charset="0"/>
          </a:endParaRPr>
        </a:p>
      </dgm:t>
    </dgm:pt>
    <dgm:pt modelId="{6CBC5C81-B727-4B64-B8C5-395FDBD07272}">
      <dgm:prSet phldrT="[Texto]" custT="1"/>
      <dgm:spPr/>
      <dgm:t>
        <a:bodyPr/>
        <a:lstStyle/>
        <a:p>
          <a:r>
            <a:rPr lang="es-ES" sz="2400" dirty="0" smtClean="0">
              <a:latin typeface="Maiandra GD" pitchFamily="34" charset="0"/>
            </a:rPr>
            <a:t>Carácter y temperamento </a:t>
          </a:r>
          <a:endParaRPr lang="es-ES" sz="2400" dirty="0">
            <a:latin typeface="Maiandra GD" pitchFamily="34" charset="0"/>
          </a:endParaRPr>
        </a:p>
      </dgm:t>
    </dgm:pt>
    <dgm:pt modelId="{3D6A44CE-0AB3-4324-8171-09044A0929D6}" type="parTrans" cxnId="{DE48A976-E653-4E30-8180-247BC96C89ED}">
      <dgm:prSet custT="1"/>
      <dgm:spPr/>
      <dgm:t>
        <a:bodyPr/>
        <a:lstStyle/>
        <a:p>
          <a:endParaRPr lang="es-ES" sz="2400">
            <a:solidFill>
              <a:schemeClr val="tx1"/>
            </a:solidFill>
            <a:latin typeface="Maiandra GD" pitchFamily="34" charset="0"/>
          </a:endParaRPr>
        </a:p>
      </dgm:t>
    </dgm:pt>
    <dgm:pt modelId="{B496523D-B16D-4378-A0CF-85883EBDD969}" type="sibTrans" cxnId="{DE48A976-E653-4E30-8180-247BC96C89ED}">
      <dgm:prSet/>
      <dgm:spPr/>
      <dgm:t>
        <a:bodyPr/>
        <a:lstStyle/>
        <a:p>
          <a:endParaRPr lang="es-ES" sz="2400">
            <a:solidFill>
              <a:schemeClr val="tx1"/>
            </a:solidFill>
            <a:latin typeface="Maiandra GD" pitchFamily="34" charset="0"/>
          </a:endParaRPr>
        </a:p>
      </dgm:t>
    </dgm:pt>
    <dgm:pt modelId="{45070197-2C0D-459C-AE9C-B65A77545F50}">
      <dgm:prSet custT="1"/>
      <dgm:spPr/>
      <dgm:t>
        <a:bodyPr/>
        <a:lstStyle/>
        <a:p>
          <a:r>
            <a:rPr lang="es-ES" sz="2400" dirty="0" smtClean="0">
              <a:latin typeface="Maiandra GD" pitchFamily="34" charset="0"/>
            </a:rPr>
            <a:t>familia</a:t>
          </a:r>
          <a:endParaRPr lang="es-ES" sz="2400" dirty="0">
            <a:latin typeface="Maiandra GD" pitchFamily="34" charset="0"/>
          </a:endParaRPr>
        </a:p>
      </dgm:t>
    </dgm:pt>
    <dgm:pt modelId="{1A7BA3CB-D2F5-460A-943A-679F32679412}" type="parTrans" cxnId="{E6579AE2-E02D-4DF2-B96C-10DBECFC8171}">
      <dgm:prSet custT="1"/>
      <dgm:spPr/>
      <dgm:t>
        <a:bodyPr/>
        <a:lstStyle/>
        <a:p>
          <a:endParaRPr lang="es-ES" sz="2400">
            <a:solidFill>
              <a:schemeClr val="tx1"/>
            </a:solidFill>
            <a:latin typeface="Maiandra GD" pitchFamily="34" charset="0"/>
          </a:endParaRPr>
        </a:p>
      </dgm:t>
    </dgm:pt>
    <dgm:pt modelId="{F8BB5C35-0E0C-406B-AE13-EE8998B8CB4B}" type="sibTrans" cxnId="{E6579AE2-E02D-4DF2-B96C-10DBECFC8171}">
      <dgm:prSet/>
      <dgm:spPr/>
      <dgm:t>
        <a:bodyPr/>
        <a:lstStyle/>
        <a:p>
          <a:endParaRPr lang="es-ES" sz="2400">
            <a:solidFill>
              <a:schemeClr val="tx1"/>
            </a:solidFill>
            <a:latin typeface="Maiandra GD" pitchFamily="34" charset="0"/>
          </a:endParaRPr>
        </a:p>
      </dgm:t>
    </dgm:pt>
    <dgm:pt modelId="{749192CA-139A-45D8-8486-A4F756D53CBF}">
      <dgm:prSet custT="1"/>
      <dgm:spPr/>
      <dgm:t>
        <a:bodyPr/>
        <a:lstStyle/>
        <a:p>
          <a:r>
            <a:rPr lang="es-ES" sz="2400" dirty="0" smtClean="0">
              <a:latin typeface="Maiandra GD" pitchFamily="34" charset="0"/>
            </a:rPr>
            <a:t>Orden</a:t>
          </a:r>
          <a:r>
            <a:rPr lang="es-ES" sz="2400" baseline="0" dirty="0" smtClean="0">
              <a:latin typeface="Maiandra GD" pitchFamily="34" charset="0"/>
            </a:rPr>
            <a:t> y numero de hermanos</a:t>
          </a:r>
          <a:endParaRPr lang="es-ES" sz="2400" dirty="0">
            <a:latin typeface="Maiandra GD" pitchFamily="34" charset="0"/>
          </a:endParaRPr>
        </a:p>
      </dgm:t>
    </dgm:pt>
    <dgm:pt modelId="{4087CABD-286C-4CCF-9BF9-AB229524081B}" type="parTrans" cxnId="{1B2479B8-EBF6-4A56-B5B2-CC9CE76FE1A0}">
      <dgm:prSet custT="1"/>
      <dgm:spPr/>
      <dgm:t>
        <a:bodyPr/>
        <a:lstStyle/>
        <a:p>
          <a:endParaRPr lang="es-ES" sz="2400">
            <a:solidFill>
              <a:schemeClr val="tx1"/>
            </a:solidFill>
            <a:latin typeface="Maiandra GD" pitchFamily="34" charset="0"/>
          </a:endParaRPr>
        </a:p>
      </dgm:t>
    </dgm:pt>
    <dgm:pt modelId="{D88B214D-8AD5-45E4-9E3D-CCD2C72EDBCB}" type="sibTrans" cxnId="{1B2479B8-EBF6-4A56-B5B2-CC9CE76FE1A0}">
      <dgm:prSet/>
      <dgm:spPr/>
      <dgm:t>
        <a:bodyPr/>
        <a:lstStyle/>
        <a:p>
          <a:endParaRPr lang="es-ES" sz="2400">
            <a:solidFill>
              <a:schemeClr val="tx1"/>
            </a:solidFill>
            <a:latin typeface="Maiandra GD" pitchFamily="34" charset="0"/>
          </a:endParaRPr>
        </a:p>
      </dgm:t>
    </dgm:pt>
    <dgm:pt modelId="{563731FC-A288-4A78-A970-3E29531B3E7A}">
      <dgm:prSet custT="1"/>
      <dgm:spPr/>
      <dgm:t>
        <a:bodyPr/>
        <a:lstStyle/>
        <a:p>
          <a:r>
            <a:rPr lang="es-ES" sz="2400" dirty="0" smtClean="0">
              <a:latin typeface="Maiandra GD" pitchFamily="34" charset="0"/>
            </a:rPr>
            <a:t>Estado de salud </a:t>
          </a:r>
          <a:endParaRPr lang="es-ES" sz="2400" dirty="0">
            <a:latin typeface="Maiandra GD" pitchFamily="34" charset="0"/>
          </a:endParaRPr>
        </a:p>
      </dgm:t>
    </dgm:pt>
    <dgm:pt modelId="{8A3393C8-E4B7-4846-BB4C-404A00914655}" type="parTrans" cxnId="{25845BAD-8896-4272-87AC-43D13B54E899}">
      <dgm:prSet/>
      <dgm:spPr/>
      <dgm:t>
        <a:bodyPr/>
        <a:lstStyle/>
        <a:p>
          <a:endParaRPr lang="es-ES" sz="2400"/>
        </a:p>
      </dgm:t>
    </dgm:pt>
    <dgm:pt modelId="{8EC2DC85-1C0B-4326-938C-FEBE40EFDF89}" type="sibTrans" cxnId="{25845BAD-8896-4272-87AC-43D13B54E899}">
      <dgm:prSet/>
      <dgm:spPr/>
      <dgm:t>
        <a:bodyPr/>
        <a:lstStyle/>
        <a:p>
          <a:endParaRPr lang="es-ES" sz="2400"/>
        </a:p>
      </dgm:t>
    </dgm:pt>
    <dgm:pt modelId="{74B953AE-D94B-4506-8A3C-CBFEF1E24A42}" type="pres">
      <dgm:prSet presAssocID="{81878C14-E70E-4763-8B14-5743D659A204}" presName="composite" presStyleCnt="0">
        <dgm:presLayoutVars>
          <dgm:chMax val="1"/>
          <dgm:dir/>
          <dgm:resizeHandles val="exact"/>
        </dgm:presLayoutVars>
      </dgm:prSet>
      <dgm:spPr/>
      <dgm:t>
        <a:bodyPr/>
        <a:lstStyle/>
        <a:p>
          <a:endParaRPr lang="es-ES"/>
        </a:p>
      </dgm:t>
    </dgm:pt>
    <dgm:pt modelId="{44CE3043-5883-4028-8FDE-36C244029ED0}" type="pres">
      <dgm:prSet presAssocID="{81878C14-E70E-4763-8B14-5743D659A204}" presName="radial" presStyleCnt="0">
        <dgm:presLayoutVars>
          <dgm:animLvl val="ctr"/>
        </dgm:presLayoutVars>
      </dgm:prSet>
      <dgm:spPr/>
      <dgm:t>
        <a:bodyPr/>
        <a:lstStyle/>
        <a:p>
          <a:endParaRPr lang="es-ES"/>
        </a:p>
      </dgm:t>
    </dgm:pt>
    <dgm:pt modelId="{3D504CDB-B2B5-4817-96FE-680AE096308F}" type="pres">
      <dgm:prSet presAssocID="{A0C27075-0999-496C-9C46-62F83D651D6E}" presName="centerShape" presStyleLbl="vennNode1" presStyleIdx="0" presStyleCnt="5" custScaleX="114199" custScaleY="107440" custLinFactNeighborX="4774" custLinFactNeighborY="-4526"/>
      <dgm:spPr>
        <a:prstGeom prst="cloud">
          <a:avLst/>
        </a:prstGeom>
      </dgm:spPr>
      <dgm:t>
        <a:bodyPr/>
        <a:lstStyle/>
        <a:p>
          <a:endParaRPr lang="es-ES"/>
        </a:p>
      </dgm:t>
    </dgm:pt>
    <dgm:pt modelId="{960BA8A0-2A01-4005-B234-8C4343FA33C8}" type="pres">
      <dgm:prSet presAssocID="{6CBC5C81-B727-4B64-B8C5-395FDBD07272}" presName="node" presStyleLbl="vennNode1" presStyleIdx="1" presStyleCnt="5" custScaleX="178765" custScaleY="100654" custRadScaleRad="100178" custRadScaleInc="8542">
        <dgm:presLayoutVars>
          <dgm:bulletEnabled val="1"/>
        </dgm:presLayoutVars>
      </dgm:prSet>
      <dgm:spPr>
        <a:prstGeom prst="cloud">
          <a:avLst/>
        </a:prstGeom>
      </dgm:spPr>
      <dgm:t>
        <a:bodyPr/>
        <a:lstStyle/>
        <a:p>
          <a:endParaRPr lang="es-ES"/>
        </a:p>
      </dgm:t>
    </dgm:pt>
    <dgm:pt modelId="{9A59339B-191D-486F-83E7-0F7C77688B16}" type="pres">
      <dgm:prSet presAssocID="{45070197-2C0D-459C-AE9C-B65A77545F50}" presName="node" presStyleLbl="vennNode1" presStyleIdx="2" presStyleCnt="5" custRadScaleRad="106798" custRadScaleInc="-11027">
        <dgm:presLayoutVars>
          <dgm:bulletEnabled val="1"/>
        </dgm:presLayoutVars>
      </dgm:prSet>
      <dgm:spPr>
        <a:prstGeom prst="cloud">
          <a:avLst/>
        </a:prstGeom>
      </dgm:spPr>
      <dgm:t>
        <a:bodyPr/>
        <a:lstStyle/>
        <a:p>
          <a:endParaRPr lang="es-ES"/>
        </a:p>
      </dgm:t>
    </dgm:pt>
    <dgm:pt modelId="{2BC12AC3-7569-49C2-801E-44ED1606B3A4}" type="pres">
      <dgm:prSet presAssocID="{563731FC-A288-4A78-A970-3E29531B3E7A}" presName="node" presStyleLbl="vennNode1" presStyleIdx="3" presStyleCnt="5" custScaleX="172512" custRadScaleRad="102371" custRadScaleInc="-32297">
        <dgm:presLayoutVars>
          <dgm:bulletEnabled val="1"/>
        </dgm:presLayoutVars>
      </dgm:prSet>
      <dgm:spPr>
        <a:prstGeom prst="cloud">
          <a:avLst/>
        </a:prstGeom>
      </dgm:spPr>
      <dgm:t>
        <a:bodyPr/>
        <a:lstStyle/>
        <a:p>
          <a:endParaRPr lang="es-ES"/>
        </a:p>
      </dgm:t>
    </dgm:pt>
    <dgm:pt modelId="{85F2EF19-E338-4367-B762-3AC93E2851F9}" type="pres">
      <dgm:prSet presAssocID="{749192CA-139A-45D8-8486-A4F756D53CBF}" presName="node" presStyleLbl="vennNode1" presStyleIdx="4" presStyleCnt="5" custScaleX="155233" custRadScaleRad="97804" custRadScaleInc="-18129">
        <dgm:presLayoutVars>
          <dgm:bulletEnabled val="1"/>
        </dgm:presLayoutVars>
      </dgm:prSet>
      <dgm:spPr>
        <a:prstGeom prst="cloud">
          <a:avLst/>
        </a:prstGeom>
      </dgm:spPr>
      <dgm:t>
        <a:bodyPr/>
        <a:lstStyle/>
        <a:p>
          <a:endParaRPr lang="es-ES"/>
        </a:p>
      </dgm:t>
    </dgm:pt>
  </dgm:ptLst>
  <dgm:cxnLst>
    <dgm:cxn modelId="{40CC403C-B993-453B-9033-F675B49DB38B}" type="presOf" srcId="{6CBC5C81-B727-4B64-B8C5-395FDBD07272}" destId="{960BA8A0-2A01-4005-B234-8C4343FA33C8}" srcOrd="0" destOrd="0" presId="urn:microsoft.com/office/officeart/2005/8/layout/radial3"/>
    <dgm:cxn modelId="{DE48A976-E653-4E30-8180-247BC96C89ED}" srcId="{A0C27075-0999-496C-9C46-62F83D651D6E}" destId="{6CBC5C81-B727-4B64-B8C5-395FDBD07272}" srcOrd="0" destOrd="0" parTransId="{3D6A44CE-0AB3-4324-8171-09044A0929D6}" sibTransId="{B496523D-B16D-4378-A0CF-85883EBDD969}"/>
    <dgm:cxn modelId="{1B2479B8-EBF6-4A56-B5B2-CC9CE76FE1A0}" srcId="{A0C27075-0999-496C-9C46-62F83D651D6E}" destId="{749192CA-139A-45D8-8486-A4F756D53CBF}" srcOrd="3" destOrd="0" parTransId="{4087CABD-286C-4CCF-9BF9-AB229524081B}" sibTransId="{D88B214D-8AD5-45E4-9E3D-CCD2C72EDBCB}"/>
    <dgm:cxn modelId="{048D13B4-ED56-41B3-9A6B-0F187167CD57}" type="presOf" srcId="{45070197-2C0D-459C-AE9C-B65A77545F50}" destId="{9A59339B-191D-486F-83E7-0F7C77688B16}" srcOrd="0" destOrd="0" presId="urn:microsoft.com/office/officeart/2005/8/layout/radial3"/>
    <dgm:cxn modelId="{C325AE37-E73F-48BC-A181-48F3F1CDBD41}" type="presOf" srcId="{563731FC-A288-4A78-A970-3E29531B3E7A}" destId="{2BC12AC3-7569-49C2-801E-44ED1606B3A4}" srcOrd="0" destOrd="0" presId="urn:microsoft.com/office/officeart/2005/8/layout/radial3"/>
    <dgm:cxn modelId="{D81C4042-26E4-4F6A-B912-9E561F24BAA9}" srcId="{81878C14-E70E-4763-8B14-5743D659A204}" destId="{A0C27075-0999-496C-9C46-62F83D651D6E}" srcOrd="0" destOrd="0" parTransId="{6620C6DF-33BC-4870-BB2A-73BC8D8938CE}" sibTransId="{2B4B3B90-B770-44E6-956A-51B5326749BE}"/>
    <dgm:cxn modelId="{6B05704C-F0D0-478A-BFF1-3CA2FB1EA0D4}" type="presOf" srcId="{749192CA-139A-45D8-8486-A4F756D53CBF}" destId="{85F2EF19-E338-4367-B762-3AC93E2851F9}" srcOrd="0" destOrd="0" presId="urn:microsoft.com/office/officeart/2005/8/layout/radial3"/>
    <dgm:cxn modelId="{60AD47D6-519E-4553-B665-5E696C398F95}" type="presOf" srcId="{A0C27075-0999-496C-9C46-62F83D651D6E}" destId="{3D504CDB-B2B5-4817-96FE-680AE096308F}" srcOrd="0" destOrd="0" presId="urn:microsoft.com/office/officeart/2005/8/layout/radial3"/>
    <dgm:cxn modelId="{DB29446F-D319-4C3E-9B4A-A596A2FF31C0}" type="presOf" srcId="{81878C14-E70E-4763-8B14-5743D659A204}" destId="{74B953AE-D94B-4506-8A3C-CBFEF1E24A42}" srcOrd="0" destOrd="0" presId="urn:microsoft.com/office/officeart/2005/8/layout/radial3"/>
    <dgm:cxn modelId="{25845BAD-8896-4272-87AC-43D13B54E899}" srcId="{A0C27075-0999-496C-9C46-62F83D651D6E}" destId="{563731FC-A288-4A78-A970-3E29531B3E7A}" srcOrd="2" destOrd="0" parTransId="{8A3393C8-E4B7-4846-BB4C-404A00914655}" sibTransId="{8EC2DC85-1C0B-4326-938C-FEBE40EFDF89}"/>
    <dgm:cxn modelId="{E6579AE2-E02D-4DF2-B96C-10DBECFC8171}" srcId="{A0C27075-0999-496C-9C46-62F83D651D6E}" destId="{45070197-2C0D-459C-AE9C-B65A77545F50}" srcOrd="1" destOrd="0" parTransId="{1A7BA3CB-D2F5-460A-943A-679F32679412}" sibTransId="{F8BB5C35-0E0C-406B-AE13-EE8998B8CB4B}"/>
    <dgm:cxn modelId="{45BB3EF4-C858-4D23-B8E8-0907EBD3E382}" type="presParOf" srcId="{74B953AE-D94B-4506-8A3C-CBFEF1E24A42}" destId="{44CE3043-5883-4028-8FDE-36C244029ED0}" srcOrd="0" destOrd="0" presId="urn:microsoft.com/office/officeart/2005/8/layout/radial3"/>
    <dgm:cxn modelId="{B057D94C-6969-4BE8-A16E-ABA38123FB65}" type="presParOf" srcId="{44CE3043-5883-4028-8FDE-36C244029ED0}" destId="{3D504CDB-B2B5-4817-96FE-680AE096308F}" srcOrd="0" destOrd="0" presId="urn:microsoft.com/office/officeart/2005/8/layout/radial3"/>
    <dgm:cxn modelId="{FE0C0D10-C67C-45FE-A00C-EF17834E83A4}" type="presParOf" srcId="{44CE3043-5883-4028-8FDE-36C244029ED0}" destId="{960BA8A0-2A01-4005-B234-8C4343FA33C8}" srcOrd="1" destOrd="0" presId="urn:microsoft.com/office/officeart/2005/8/layout/radial3"/>
    <dgm:cxn modelId="{7B504189-3718-4255-BC79-9766F64633FE}" type="presParOf" srcId="{44CE3043-5883-4028-8FDE-36C244029ED0}" destId="{9A59339B-191D-486F-83E7-0F7C77688B16}" srcOrd="2" destOrd="0" presId="urn:microsoft.com/office/officeart/2005/8/layout/radial3"/>
    <dgm:cxn modelId="{473226EC-31A6-4654-BFDE-E3B1DD1D3B09}" type="presParOf" srcId="{44CE3043-5883-4028-8FDE-36C244029ED0}" destId="{2BC12AC3-7569-49C2-801E-44ED1606B3A4}" srcOrd="3" destOrd="0" presId="urn:microsoft.com/office/officeart/2005/8/layout/radial3"/>
    <dgm:cxn modelId="{4665E23A-1407-4AC9-9AD0-16CB1579CE62}" type="presParOf" srcId="{44CE3043-5883-4028-8FDE-36C244029ED0}" destId="{85F2EF19-E338-4367-B762-3AC93E2851F9}"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808D92-A55D-4379-A0F3-FB2A77D3D18B}" type="doc">
      <dgm:prSet loTypeId="urn:microsoft.com/office/officeart/2005/8/layout/pyramid2" loCatId="pyramid" qsTypeId="urn:microsoft.com/office/officeart/2005/8/quickstyle/simple1" qsCatId="simple" csTypeId="urn:microsoft.com/office/officeart/2005/8/colors/colorful1#8" csCatId="colorful" phldr="1"/>
      <dgm:spPr/>
    </dgm:pt>
    <dgm:pt modelId="{D179C241-390A-4AB2-9D32-EFEC1002C9D9}">
      <dgm:prSet phldrT="[Texto]" custT="1"/>
      <dgm:spPr/>
      <dgm:t>
        <a:bodyPr/>
        <a:lstStyle/>
        <a:p>
          <a:pPr algn="ctr"/>
          <a:r>
            <a:rPr lang="es-ES" sz="2200" dirty="0" smtClean="0">
              <a:latin typeface="Maiandra GD" pitchFamily="34" charset="0"/>
            </a:rPr>
            <a:t>“Conducta adquirida controlada por reforzadores que es perjudicial y destructiva ” </a:t>
          </a:r>
        </a:p>
        <a:p>
          <a:pPr algn="r"/>
          <a:r>
            <a:rPr lang="es-ES" sz="2200" b="1" dirty="0" smtClean="0">
              <a:latin typeface="Maiandra GD" pitchFamily="34" charset="0"/>
            </a:rPr>
            <a:t>Bandura </a:t>
          </a:r>
          <a:endParaRPr lang="es-ES" sz="2200" b="1" dirty="0">
            <a:latin typeface="Maiandra GD" pitchFamily="34" charset="0"/>
          </a:endParaRPr>
        </a:p>
      </dgm:t>
    </dgm:pt>
    <dgm:pt modelId="{9D7E670B-4D63-4454-B529-03FEAF32A8E2}" type="parTrans" cxnId="{CB568981-94F5-4542-A1E5-26CDDF7361F8}">
      <dgm:prSet/>
      <dgm:spPr/>
      <dgm:t>
        <a:bodyPr/>
        <a:lstStyle/>
        <a:p>
          <a:endParaRPr lang="es-ES" sz="2200">
            <a:solidFill>
              <a:schemeClr val="tx1"/>
            </a:solidFill>
            <a:latin typeface="Maiandra GD" pitchFamily="34" charset="0"/>
          </a:endParaRPr>
        </a:p>
      </dgm:t>
    </dgm:pt>
    <dgm:pt modelId="{493C9E96-63AC-4BA4-8D99-198DA3F24EFD}" type="sibTrans" cxnId="{CB568981-94F5-4542-A1E5-26CDDF7361F8}">
      <dgm:prSet/>
      <dgm:spPr/>
      <dgm:t>
        <a:bodyPr/>
        <a:lstStyle/>
        <a:p>
          <a:endParaRPr lang="es-ES" sz="2200">
            <a:solidFill>
              <a:schemeClr val="tx1"/>
            </a:solidFill>
            <a:latin typeface="Maiandra GD" pitchFamily="34" charset="0"/>
          </a:endParaRPr>
        </a:p>
      </dgm:t>
    </dgm:pt>
    <dgm:pt modelId="{DFA87C61-FAE0-4734-A075-5018C5CC6DD8}">
      <dgm:prSet phldrT="[Texto]" custT="1"/>
      <dgm:spPr/>
      <dgm:t>
        <a:bodyPr/>
        <a:lstStyle/>
        <a:p>
          <a:pPr algn="ctr"/>
          <a:r>
            <a:rPr lang="es-ES" sz="2200" dirty="0" smtClean="0">
              <a:latin typeface="Maiandra GD" pitchFamily="34" charset="0"/>
            </a:rPr>
            <a:t>“La agresividad es una tendencia a actuar o responder de forma violenta”</a:t>
          </a:r>
        </a:p>
        <a:p>
          <a:pPr algn="ctr"/>
          <a:endParaRPr lang="es-ES" sz="2200" dirty="0" smtClean="0">
            <a:latin typeface="Maiandra GD" pitchFamily="34" charset="0"/>
          </a:endParaRPr>
        </a:p>
        <a:p>
          <a:pPr algn="r"/>
          <a:r>
            <a:rPr lang="es-ES" sz="2200" b="1" dirty="0" smtClean="0">
              <a:latin typeface="Maiandra GD" pitchFamily="34" charset="0"/>
            </a:rPr>
            <a:t> Marulanda </a:t>
          </a:r>
          <a:endParaRPr lang="es-ES" sz="2200" dirty="0">
            <a:latin typeface="Maiandra GD" pitchFamily="34" charset="0"/>
          </a:endParaRPr>
        </a:p>
      </dgm:t>
    </dgm:pt>
    <dgm:pt modelId="{ED993A51-4A69-4C09-8AAA-D81E98226647}" type="parTrans" cxnId="{B77F9179-4C26-48E6-9A18-C3EB194854F0}">
      <dgm:prSet/>
      <dgm:spPr/>
      <dgm:t>
        <a:bodyPr/>
        <a:lstStyle/>
        <a:p>
          <a:endParaRPr lang="es-ES" sz="2200">
            <a:solidFill>
              <a:schemeClr val="tx1"/>
            </a:solidFill>
            <a:latin typeface="Maiandra GD" pitchFamily="34" charset="0"/>
          </a:endParaRPr>
        </a:p>
      </dgm:t>
    </dgm:pt>
    <dgm:pt modelId="{A4979596-CFB2-4C9C-93D4-A761F5669627}" type="sibTrans" cxnId="{B77F9179-4C26-48E6-9A18-C3EB194854F0}">
      <dgm:prSet/>
      <dgm:spPr/>
      <dgm:t>
        <a:bodyPr/>
        <a:lstStyle/>
        <a:p>
          <a:endParaRPr lang="es-ES" sz="2200">
            <a:solidFill>
              <a:schemeClr val="tx1"/>
            </a:solidFill>
            <a:latin typeface="Maiandra GD" pitchFamily="34" charset="0"/>
          </a:endParaRPr>
        </a:p>
      </dgm:t>
    </dgm:pt>
    <dgm:pt modelId="{6A155B55-F7F6-4819-90CC-859E0E3FF4A3}">
      <dgm:prSet phldrT="[Texto]" custT="1"/>
      <dgm:spPr/>
      <dgm:t>
        <a:bodyPr/>
        <a:lstStyle/>
        <a:p>
          <a:pPr algn="just"/>
          <a:r>
            <a:rPr lang="es-ES" sz="2000" dirty="0" smtClean="0">
              <a:latin typeface="Maiandra GD" pitchFamily="34" charset="0"/>
            </a:rPr>
            <a:t>“Conjunto de patrones que puede manifestarse con intensidad variable, desde las expresiones verbales y gestuales hasta la agresión física</a:t>
          </a:r>
          <a:r>
            <a:rPr lang="es-ES" sz="1800" dirty="0" smtClean="0">
              <a:latin typeface="Maiandra GD" pitchFamily="34" charset="0"/>
            </a:rPr>
            <a:t>” </a:t>
          </a:r>
        </a:p>
        <a:p>
          <a:pPr algn="r"/>
          <a:r>
            <a:rPr lang="es-ES" sz="1800" dirty="0" smtClean="0">
              <a:latin typeface="Maiandra GD" pitchFamily="34" charset="0"/>
            </a:rPr>
            <a:t>Jiménez </a:t>
          </a:r>
        </a:p>
        <a:p>
          <a:pPr algn="ctr"/>
          <a:r>
            <a:rPr lang="es-ES" sz="1800" b="1" dirty="0" smtClean="0">
              <a:latin typeface="Maiandra GD" pitchFamily="34" charset="0"/>
            </a:rPr>
            <a:t> </a:t>
          </a:r>
          <a:endParaRPr lang="es-ES" sz="1800" dirty="0">
            <a:latin typeface="Maiandra GD" pitchFamily="34" charset="0"/>
          </a:endParaRPr>
        </a:p>
      </dgm:t>
    </dgm:pt>
    <dgm:pt modelId="{3A435E91-4D2A-4156-AE5D-80AA9328E0E0}" type="parTrans" cxnId="{11A38A8F-822C-4AF7-B8DC-B6DF3334CCA4}">
      <dgm:prSet/>
      <dgm:spPr/>
      <dgm:t>
        <a:bodyPr/>
        <a:lstStyle/>
        <a:p>
          <a:endParaRPr lang="es-EC"/>
        </a:p>
      </dgm:t>
    </dgm:pt>
    <dgm:pt modelId="{664E18F0-C5AD-447F-AB90-BFE947EB74D4}" type="sibTrans" cxnId="{11A38A8F-822C-4AF7-B8DC-B6DF3334CCA4}">
      <dgm:prSet/>
      <dgm:spPr/>
      <dgm:t>
        <a:bodyPr/>
        <a:lstStyle/>
        <a:p>
          <a:endParaRPr lang="es-EC"/>
        </a:p>
      </dgm:t>
    </dgm:pt>
    <dgm:pt modelId="{E188F21E-7478-418E-8CF8-C4FBF27A2B5E}" type="pres">
      <dgm:prSet presAssocID="{D5808D92-A55D-4379-A0F3-FB2A77D3D18B}" presName="compositeShape" presStyleCnt="0">
        <dgm:presLayoutVars>
          <dgm:dir/>
          <dgm:resizeHandles/>
        </dgm:presLayoutVars>
      </dgm:prSet>
      <dgm:spPr/>
    </dgm:pt>
    <dgm:pt modelId="{D93B9AFE-24CF-4CBF-9FC0-3C3DFD355260}" type="pres">
      <dgm:prSet presAssocID="{D5808D92-A55D-4379-A0F3-FB2A77D3D18B}" presName="pyramid" presStyleLbl="node1" presStyleIdx="0" presStyleCnt="1"/>
      <dgm:spPr/>
    </dgm:pt>
    <dgm:pt modelId="{C73D636A-B9FA-413D-9ECB-7F14C2E2C49D}" type="pres">
      <dgm:prSet presAssocID="{D5808D92-A55D-4379-A0F3-FB2A77D3D18B}" presName="theList" presStyleCnt="0"/>
      <dgm:spPr/>
    </dgm:pt>
    <dgm:pt modelId="{751D5CE3-8228-4B65-AC29-6E4A1E8528DA}" type="pres">
      <dgm:prSet presAssocID="{D179C241-390A-4AB2-9D32-EFEC1002C9D9}" presName="aNode" presStyleLbl="fgAcc1" presStyleIdx="0" presStyleCnt="3" custScaleX="135664" custScaleY="241904" custLinFactY="4188" custLinFactNeighborX="3029" custLinFactNeighborY="100000">
        <dgm:presLayoutVars>
          <dgm:bulletEnabled val="1"/>
        </dgm:presLayoutVars>
      </dgm:prSet>
      <dgm:spPr/>
      <dgm:t>
        <a:bodyPr/>
        <a:lstStyle/>
        <a:p>
          <a:endParaRPr lang="es-ES"/>
        </a:p>
      </dgm:t>
    </dgm:pt>
    <dgm:pt modelId="{1649BF2E-C79E-4981-ABDE-458C1CDE4E7F}" type="pres">
      <dgm:prSet presAssocID="{D179C241-390A-4AB2-9D32-EFEC1002C9D9}" presName="aSpace" presStyleCnt="0"/>
      <dgm:spPr/>
    </dgm:pt>
    <dgm:pt modelId="{5E6E65D1-C069-4327-B8AC-88D91DCF2983}" type="pres">
      <dgm:prSet presAssocID="{DFA87C61-FAE0-4734-A075-5018C5CC6DD8}" presName="aNode" presStyleLbl="fgAcc1" presStyleIdx="1" presStyleCnt="3" custScaleX="135664" custScaleY="294773" custLinFactY="46914" custLinFactNeighborX="4791" custLinFactNeighborY="100000">
        <dgm:presLayoutVars>
          <dgm:bulletEnabled val="1"/>
        </dgm:presLayoutVars>
      </dgm:prSet>
      <dgm:spPr/>
      <dgm:t>
        <a:bodyPr/>
        <a:lstStyle/>
        <a:p>
          <a:endParaRPr lang="es-ES"/>
        </a:p>
      </dgm:t>
    </dgm:pt>
    <dgm:pt modelId="{077E63ED-9303-4C6E-90FC-7EB38EC040E6}" type="pres">
      <dgm:prSet presAssocID="{DFA87C61-FAE0-4734-A075-5018C5CC6DD8}" presName="aSpace" presStyleCnt="0"/>
      <dgm:spPr/>
    </dgm:pt>
    <dgm:pt modelId="{8CFA3D82-B1F8-45F6-8556-E7B4E6A8DE79}" type="pres">
      <dgm:prSet presAssocID="{6A155B55-F7F6-4819-90CC-859E0E3FF4A3}" presName="aNode" presStyleLbl="fgAcc1" presStyleIdx="2" presStyleCnt="3" custScaleX="135664" custScaleY="346778" custLinFactY="87066" custLinFactNeighborX="5594" custLinFactNeighborY="100000">
        <dgm:presLayoutVars>
          <dgm:bulletEnabled val="1"/>
        </dgm:presLayoutVars>
      </dgm:prSet>
      <dgm:spPr/>
      <dgm:t>
        <a:bodyPr/>
        <a:lstStyle/>
        <a:p>
          <a:endParaRPr lang="es-EC"/>
        </a:p>
      </dgm:t>
    </dgm:pt>
    <dgm:pt modelId="{3ADEFCAC-0C02-4B93-8DD6-8166BDD56164}" type="pres">
      <dgm:prSet presAssocID="{6A155B55-F7F6-4819-90CC-859E0E3FF4A3}" presName="aSpace" presStyleCnt="0"/>
      <dgm:spPr/>
    </dgm:pt>
  </dgm:ptLst>
  <dgm:cxnLst>
    <dgm:cxn modelId="{F2F9E182-2BF2-4622-A363-683BF9197F9D}" type="presOf" srcId="{D179C241-390A-4AB2-9D32-EFEC1002C9D9}" destId="{751D5CE3-8228-4B65-AC29-6E4A1E8528DA}" srcOrd="0" destOrd="0" presId="urn:microsoft.com/office/officeart/2005/8/layout/pyramid2"/>
    <dgm:cxn modelId="{11A38A8F-822C-4AF7-B8DC-B6DF3334CCA4}" srcId="{D5808D92-A55D-4379-A0F3-FB2A77D3D18B}" destId="{6A155B55-F7F6-4819-90CC-859E0E3FF4A3}" srcOrd="2" destOrd="0" parTransId="{3A435E91-4D2A-4156-AE5D-80AA9328E0E0}" sibTransId="{664E18F0-C5AD-447F-AB90-BFE947EB74D4}"/>
    <dgm:cxn modelId="{B0B095B0-1D62-4C26-B251-22CCED7D0372}" type="presOf" srcId="{D5808D92-A55D-4379-A0F3-FB2A77D3D18B}" destId="{E188F21E-7478-418E-8CF8-C4FBF27A2B5E}" srcOrd="0" destOrd="0" presId="urn:microsoft.com/office/officeart/2005/8/layout/pyramid2"/>
    <dgm:cxn modelId="{E2CA5B9E-E8B3-4F35-91FE-7768C3D94AEF}" type="presOf" srcId="{6A155B55-F7F6-4819-90CC-859E0E3FF4A3}" destId="{8CFA3D82-B1F8-45F6-8556-E7B4E6A8DE79}" srcOrd="0" destOrd="0" presId="urn:microsoft.com/office/officeart/2005/8/layout/pyramid2"/>
    <dgm:cxn modelId="{B77F9179-4C26-48E6-9A18-C3EB194854F0}" srcId="{D5808D92-A55D-4379-A0F3-FB2A77D3D18B}" destId="{DFA87C61-FAE0-4734-A075-5018C5CC6DD8}" srcOrd="1" destOrd="0" parTransId="{ED993A51-4A69-4C09-8AAA-D81E98226647}" sibTransId="{A4979596-CFB2-4C9C-93D4-A761F5669627}"/>
    <dgm:cxn modelId="{08CECC3B-2EFD-4850-ABA0-5EEEE3E484BB}" type="presOf" srcId="{DFA87C61-FAE0-4734-A075-5018C5CC6DD8}" destId="{5E6E65D1-C069-4327-B8AC-88D91DCF2983}" srcOrd="0" destOrd="0" presId="urn:microsoft.com/office/officeart/2005/8/layout/pyramid2"/>
    <dgm:cxn modelId="{CB568981-94F5-4542-A1E5-26CDDF7361F8}" srcId="{D5808D92-A55D-4379-A0F3-FB2A77D3D18B}" destId="{D179C241-390A-4AB2-9D32-EFEC1002C9D9}" srcOrd="0" destOrd="0" parTransId="{9D7E670B-4D63-4454-B529-03FEAF32A8E2}" sibTransId="{493C9E96-63AC-4BA4-8D99-198DA3F24EFD}"/>
    <dgm:cxn modelId="{428B542C-46D3-475D-93AD-95BB2C762951}" type="presParOf" srcId="{E188F21E-7478-418E-8CF8-C4FBF27A2B5E}" destId="{D93B9AFE-24CF-4CBF-9FC0-3C3DFD355260}" srcOrd="0" destOrd="0" presId="urn:microsoft.com/office/officeart/2005/8/layout/pyramid2"/>
    <dgm:cxn modelId="{E8644D2E-ED9F-4CB3-B3B3-6613A87BE964}" type="presParOf" srcId="{E188F21E-7478-418E-8CF8-C4FBF27A2B5E}" destId="{C73D636A-B9FA-413D-9ECB-7F14C2E2C49D}" srcOrd="1" destOrd="0" presId="urn:microsoft.com/office/officeart/2005/8/layout/pyramid2"/>
    <dgm:cxn modelId="{C51318C5-49F0-46E1-BF61-D737CF82FB28}" type="presParOf" srcId="{C73D636A-B9FA-413D-9ECB-7F14C2E2C49D}" destId="{751D5CE3-8228-4B65-AC29-6E4A1E8528DA}" srcOrd="0" destOrd="0" presId="urn:microsoft.com/office/officeart/2005/8/layout/pyramid2"/>
    <dgm:cxn modelId="{00925F89-A743-40C1-BA63-4AEF3F7893A2}" type="presParOf" srcId="{C73D636A-B9FA-413D-9ECB-7F14C2E2C49D}" destId="{1649BF2E-C79E-4981-ABDE-458C1CDE4E7F}" srcOrd="1" destOrd="0" presId="urn:microsoft.com/office/officeart/2005/8/layout/pyramid2"/>
    <dgm:cxn modelId="{D6C9E84E-D25F-404F-94C7-A84B18A1DEE1}" type="presParOf" srcId="{C73D636A-B9FA-413D-9ECB-7F14C2E2C49D}" destId="{5E6E65D1-C069-4327-B8AC-88D91DCF2983}" srcOrd="2" destOrd="0" presId="urn:microsoft.com/office/officeart/2005/8/layout/pyramid2"/>
    <dgm:cxn modelId="{30D95E60-BE3A-4D45-A9C4-2C86DCC58FAD}" type="presParOf" srcId="{C73D636A-B9FA-413D-9ECB-7F14C2E2C49D}" destId="{077E63ED-9303-4C6E-90FC-7EB38EC040E6}" srcOrd="3" destOrd="0" presId="urn:microsoft.com/office/officeart/2005/8/layout/pyramid2"/>
    <dgm:cxn modelId="{656BB190-469A-40E8-8BCF-FBA78E47FEED}" type="presParOf" srcId="{C73D636A-B9FA-413D-9ECB-7F14C2E2C49D}" destId="{8CFA3D82-B1F8-45F6-8556-E7B4E6A8DE79}" srcOrd="4" destOrd="0" presId="urn:microsoft.com/office/officeart/2005/8/layout/pyramid2"/>
    <dgm:cxn modelId="{0CAA281D-C293-4CCE-BF89-9E17B89F2577}" type="presParOf" srcId="{C73D636A-B9FA-413D-9ECB-7F14C2E2C49D}" destId="{3ADEFCAC-0C02-4B93-8DD6-8166BDD56164}"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1F5CA7D3-17C1-41BC-8CF5-F4966C85917E}" type="doc">
      <dgm:prSet loTypeId="urn:microsoft.com/office/officeart/2005/8/layout/cycle2" loCatId="cycle" qsTypeId="urn:microsoft.com/office/officeart/2005/8/quickstyle/simple1" qsCatId="simple" csTypeId="urn:microsoft.com/office/officeart/2005/8/colors/colorful1#9" csCatId="colorful" phldr="1"/>
      <dgm:spPr/>
      <dgm:t>
        <a:bodyPr/>
        <a:lstStyle/>
        <a:p>
          <a:endParaRPr lang="es-ES"/>
        </a:p>
      </dgm:t>
    </dgm:pt>
    <dgm:pt modelId="{B619B9FF-7333-472B-9B95-94D0790CAE68}">
      <dgm:prSet phldrT="[Texto]" custT="1"/>
      <dgm:spPr/>
      <dgm:t>
        <a:bodyPr/>
        <a:lstStyle/>
        <a:p>
          <a:r>
            <a:rPr lang="es-ES" sz="2000" dirty="0" smtClean="0">
              <a:latin typeface="Maiandra GD" pitchFamily="34" charset="0"/>
            </a:rPr>
            <a:t>Factores biológicos </a:t>
          </a:r>
          <a:endParaRPr lang="es-ES" sz="2000" dirty="0">
            <a:latin typeface="Maiandra GD" pitchFamily="34" charset="0"/>
          </a:endParaRPr>
        </a:p>
      </dgm:t>
    </dgm:pt>
    <dgm:pt modelId="{EC97107F-C716-416E-A0BE-60D5EF1CF535}" type="parTrans" cxnId="{7476851B-44EB-4CAA-A79A-E36D5F08445B}">
      <dgm:prSet/>
      <dgm:spPr/>
      <dgm:t>
        <a:bodyPr/>
        <a:lstStyle/>
        <a:p>
          <a:endParaRPr lang="es-ES" sz="2400">
            <a:solidFill>
              <a:schemeClr val="tx1"/>
            </a:solidFill>
            <a:latin typeface="Maiandra GD" pitchFamily="34" charset="0"/>
          </a:endParaRPr>
        </a:p>
      </dgm:t>
    </dgm:pt>
    <dgm:pt modelId="{5DEAA5B9-B3EE-4A3A-9676-6FF304AF9A98}" type="sibTrans" cxnId="{7476851B-44EB-4CAA-A79A-E36D5F08445B}">
      <dgm:prSet/>
      <dgm:spPr/>
      <dgm:t>
        <a:bodyPr/>
        <a:lstStyle/>
        <a:p>
          <a:endParaRPr lang="es-ES" sz="2400">
            <a:solidFill>
              <a:schemeClr val="tx1"/>
            </a:solidFill>
            <a:latin typeface="Maiandra GD" pitchFamily="34" charset="0"/>
          </a:endParaRPr>
        </a:p>
      </dgm:t>
    </dgm:pt>
    <dgm:pt modelId="{7736C62D-0CB4-4412-B706-112000EDCF6B}">
      <dgm:prSet phldrT="[Texto]" custT="1"/>
      <dgm:spPr/>
      <dgm:t>
        <a:bodyPr/>
        <a:lstStyle/>
        <a:p>
          <a:r>
            <a:rPr lang="es-ES" sz="2000" smtClean="0">
              <a:latin typeface="Maiandra GD" pitchFamily="34" charset="0"/>
            </a:rPr>
            <a:t>Maltrato infantil</a:t>
          </a:r>
          <a:endParaRPr lang="es-ES" sz="2000" dirty="0">
            <a:latin typeface="Maiandra GD" pitchFamily="34" charset="0"/>
          </a:endParaRPr>
        </a:p>
      </dgm:t>
    </dgm:pt>
    <dgm:pt modelId="{9874CEAC-4C05-4184-8E62-ECAE58DBDE60}" type="parTrans" cxnId="{8569A0BB-B3B5-4894-8FDB-B54C9A7BC798}">
      <dgm:prSet/>
      <dgm:spPr/>
      <dgm:t>
        <a:bodyPr/>
        <a:lstStyle/>
        <a:p>
          <a:endParaRPr lang="es-ES" sz="2400">
            <a:solidFill>
              <a:schemeClr val="tx1"/>
            </a:solidFill>
            <a:latin typeface="Maiandra GD" pitchFamily="34" charset="0"/>
          </a:endParaRPr>
        </a:p>
      </dgm:t>
    </dgm:pt>
    <dgm:pt modelId="{2B0F32C7-D876-46D5-9F1A-32D4AD694F6B}" type="sibTrans" cxnId="{8569A0BB-B3B5-4894-8FDB-B54C9A7BC798}">
      <dgm:prSet/>
      <dgm:spPr/>
      <dgm:t>
        <a:bodyPr/>
        <a:lstStyle/>
        <a:p>
          <a:endParaRPr lang="es-ES" sz="2400">
            <a:solidFill>
              <a:schemeClr val="tx1"/>
            </a:solidFill>
            <a:latin typeface="Maiandra GD" pitchFamily="34" charset="0"/>
          </a:endParaRPr>
        </a:p>
      </dgm:t>
    </dgm:pt>
    <dgm:pt modelId="{2164DAD8-2046-4029-BE3E-6C4ECF2374A7}">
      <dgm:prSet phldrT="[Texto]" custT="1"/>
      <dgm:spPr/>
      <dgm:t>
        <a:bodyPr/>
        <a:lstStyle/>
        <a:p>
          <a:r>
            <a:rPr lang="es-ES" sz="2000" dirty="0" smtClean="0">
              <a:latin typeface="Maiandra GD" pitchFamily="34" charset="0"/>
            </a:rPr>
            <a:t>Hogares disfuncionales </a:t>
          </a:r>
          <a:endParaRPr lang="es-ES" sz="2000" dirty="0">
            <a:latin typeface="Maiandra GD" pitchFamily="34" charset="0"/>
          </a:endParaRPr>
        </a:p>
      </dgm:t>
    </dgm:pt>
    <dgm:pt modelId="{1AAF8923-9B51-4EF3-BDCE-99CA2D9BB680}" type="parTrans" cxnId="{7F12BA16-BDB2-49B0-A4D1-7EDC8FE696F2}">
      <dgm:prSet/>
      <dgm:spPr/>
      <dgm:t>
        <a:bodyPr/>
        <a:lstStyle/>
        <a:p>
          <a:endParaRPr lang="es-ES" sz="2400">
            <a:solidFill>
              <a:schemeClr val="tx1"/>
            </a:solidFill>
            <a:latin typeface="Maiandra GD" pitchFamily="34" charset="0"/>
          </a:endParaRPr>
        </a:p>
      </dgm:t>
    </dgm:pt>
    <dgm:pt modelId="{E6C1E7FD-D226-4757-8B08-A097E559F2CA}" type="sibTrans" cxnId="{7F12BA16-BDB2-49B0-A4D1-7EDC8FE696F2}">
      <dgm:prSet/>
      <dgm:spPr/>
      <dgm:t>
        <a:bodyPr/>
        <a:lstStyle/>
        <a:p>
          <a:endParaRPr lang="es-ES" sz="2400">
            <a:solidFill>
              <a:schemeClr val="tx1"/>
            </a:solidFill>
            <a:latin typeface="Maiandra GD" pitchFamily="34" charset="0"/>
          </a:endParaRPr>
        </a:p>
      </dgm:t>
    </dgm:pt>
    <dgm:pt modelId="{355B39C0-63A8-4FF8-ACF1-CE4B521CAE49}">
      <dgm:prSet phldrT="[Texto]"/>
      <dgm:spPr/>
      <dgm:t>
        <a:bodyPr/>
        <a:lstStyle/>
        <a:p>
          <a:r>
            <a:rPr lang="es-ES" dirty="0" smtClean="0">
              <a:latin typeface="Maiandra GD" pitchFamily="34" charset="0"/>
            </a:rPr>
            <a:t>Consumo de drogas durante el embarazo</a:t>
          </a:r>
          <a:endParaRPr lang="es-ES" dirty="0">
            <a:latin typeface="Maiandra GD" pitchFamily="34" charset="0"/>
          </a:endParaRPr>
        </a:p>
      </dgm:t>
    </dgm:pt>
    <dgm:pt modelId="{8F3B7401-BDD7-4ED6-9A09-609E3D86F86D}" type="parTrans" cxnId="{65AE36D5-08A5-4B2F-A5DF-A265189BBCF6}">
      <dgm:prSet/>
      <dgm:spPr/>
      <dgm:t>
        <a:bodyPr/>
        <a:lstStyle/>
        <a:p>
          <a:endParaRPr lang="es-EC"/>
        </a:p>
      </dgm:t>
    </dgm:pt>
    <dgm:pt modelId="{C68EF516-4CD4-4E36-AE41-6675B8B0C416}" type="sibTrans" cxnId="{65AE36D5-08A5-4B2F-A5DF-A265189BBCF6}">
      <dgm:prSet/>
      <dgm:spPr/>
      <dgm:t>
        <a:bodyPr/>
        <a:lstStyle/>
        <a:p>
          <a:endParaRPr lang="es-EC"/>
        </a:p>
      </dgm:t>
    </dgm:pt>
    <dgm:pt modelId="{976257D5-FA80-4A9D-AFFC-9FAC78C5ADC1}">
      <dgm:prSet phldrT="[Texto]" custT="1"/>
      <dgm:spPr/>
      <dgm:t>
        <a:bodyPr/>
        <a:lstStyle/>
        <a:p>
          <a:r>
            <a:rPr lang="es-ES" sz="2000" smtClean="0">
              <a:latin typeface="Maiandra GD" pitchFamily="34" charset="0"/>
            </a:rPr>
            <a:t>Entorno social</a:t>
          </a:r>
          <a:endParaRPr lang="es-ES" sz="2000" dirty="0">
            <a:latin typeface="Maiandra GD" pitchFamily="34" charset="0"/>
          </a:endParaRPr>
        </a:p>
      </dgm:t>
    </dgm:pt>
    <dgm:pt modelId="{2C8FEB40-96F1-4001-BA78-8EE04AD93064}" type="sibTrans" cxnId="{4D85DF5C-EC82-4C4F-AC17-DF6EB045A345}">
      <dgm:prSet/>
      <dgm:spPr/>
      <dgm:t>
        <a:bodyPr/>
        <a:lstStyle/>
        <a:p>
          <a:endParaRPr lang="es-ES" sz="2400">
            <a:solidFill>
              <a:schemeClr val="tx1"/>
            </a:solidFill>
            <a:latin typeface="Maiandra GD" pitchFamily="34" charset="0"/>
          </a:endParaRPr>
        </a:p>
      </dgm:t>
    </dgm:pt>
    <dgm:pt modelId="{FBAB6C3B-6A6A-4619-8384-887C684C4A35}" type="parTrans" cxnId="{4D85DF5C-EC82-4C4F-AC17-DF6EB045A345}">
      <dgm:prSet/>
      <dgm:spPr/>
      <dgm:t>
        <a:bodyPr/>
        <a:lstStyle/>
        <a:p>
          <a:endParaRPr lang="es-ES" sz="2400">
            <a:solidFill>
              <a:schemeClr val="tx1"/>
            </a:solidFill>
            <a:latin typeface="Maiandra GD" pitchFamily="34" charset="0"/>
          </a:endParaRPr>
        </a:p>
      </dgm:t>
    </dgm:pt>
    <dgm:pt modelId="{0EF11CD4-7A95-41DB-9ADD-6171229CBBD2}" type="pres">
      <dgm:prSet presAssocID="{1F5CA7D3-17C1-41BC-8CF5-F4966C85917E}" presName="cycle" presStyleCnt="0">
        <dgm:presLayoutVars>
          <dgm:dir/>
          <dgm:resizeHandles val="exact"/>
        </dgm:presLayoutVars>
      </dgm:prSet>
      <dgm:spPr/>
      <dgm:t>
        <a:bodyPr/>
        <a:lstStyle/>
        <a:p>
          <a:endParaRPr lang="es-EC"/>
        </a:p>
      </dgm:t>
    </dgm:pt>
    <dgm:pt modelId="{4E21A39B-5BD9-40E0-A3BF-577A493225C0}" type="pres">
      <dgm:prSet presAssocID="{B619B9FF-7333-472B-9B95-94D0790CAE68}" presName="node" presStyleLbl="node1" presStyleIdx="0" presStyleCnt="5" custScaleX="124200" custScaleY="104260" custRadScaleRad="105981" custRadScaleInc="3277">
        <dgm:presLayoutVars>
          <dgm:bulletEnabled val="1"/>
        </dgm:presLayoutVars>
      </dgm:prSet>
      <dgm:spPr/>
      <dgm:t>
        <a:bodyPr/>
        <a:lstStyle/>
        <a:p>
          <a:endParaRPr lang="es-EC"/>
        </a:p>
      </dgm:t>
    </dgm:pt>
    <dgm:pt modelId="{72702FD4-1804-40A5-9A82-B45A1085F26B}" type="pres">
      <dgm:prSet presAssocID="{5DEAA5B9-B3EE-4A3A-9676-6FF304AF9A98}" presName="sibTrans" presStyleLbl="sibTrans2D1" presStyleIdx="0" presStyleCnt="5"/>
      <dgm:spPr/>
      <dgm:t>
        <a:bodyPr/>
        <a:lstStyle/>
        <a:p>
          <a:endParaRPr lang="es-EC"/>
        </a:p>
      </dgm:t>
    </dgm:pt>
    <dgm:pt modelId="{1D18A386-1642-45EB-B776-D82AC53C001B}" type="pres">
      <dgm:prSet presAssocID="{5DEAA5B9-B3EE-4A3A-9676-6FF304AF9A98}" presName="connectorText" presStyleLbl="sibTrans2D1" presStyleIdx="0" presStyleCnt="5"/>
      <dgm:spPr/>
      <dgm:t>
        <a:bodyPr/>
        <a:lstStyle/>
        <a:p>
          <a:endParaRPr lang="es-EC"/>
        </a:p>
      </dgm:t>
    </dgm:pt>
    <dgm:pt modelId="{84BE60CC-EC69-42AF-9AC9-1E1EE94773BC}" type="pres">
      <dgm:prSet presAssocID="{355B39C0-63A8-4FF8-ACF1-CE4B521CAE49}" presName="node" presStyleLbl="node1" presStyleIdx="1" presStyleCnt="5">
        <dgm:presLayoutVars>
          <dgm:bulletEnabled val="1"/>
        </dgm:presLayoutVars>
      </dgm:prSet>
      <dgm:spPr/>
      <dgm:t>
        <a:bodyPr/>
        <a:lstStyle/>
        <a:p>
          <a:endParaRPr lang="es-EC"/>
        </a:p>
      </dgm:t>
    </dgm:pt>
    <dgm:pt modelId="{20E2A323-6D61-4E71-986A-3D42D0E6F937}" type="pres">
      <dgm:prSet presAssocID="{C68EF516-4CD4-4E36-AE41-6675B8B0C416}" presName="sibTrans" presStyleLbl="sibTrans2D1" presStyleIdx="1" presStyleCnt="5"/>
      <dgm:spPr/>
      <dgm:t>
        <a:bodyPr/>
        <a:lstStyle/>
        <a:p>
          <a:endParaRPr lang="es-EC"/>
        </a:p>
      </dgm:t>
    </dgm:pt>
    <dgm:pt modelId="{DBCF8705-27D0-411A-BE36-F93121188712}" type="pres">
      <dgm:prSet presAssocID="{C68EF516-4CD4-4E36-AE41-6675B8B0C416}" presName="connectorText" presStyleLbl="sibTrans2D1" presStyleIdx="1" presStyleCnt="5"/>
      <dgm:spPr/>
      <dgm:t>
        <a:bodyPr/>
        <a:lstStyle/>
        <a:p>
          <a:endParaRPr lang="es-EC"/>
        </a:p>
      </dgm:t>
    </dgm:pt>
    <dgm:pt modelId="{791D41D2-C34E-4788-B26E-8D2E447668FE}" type="pres">
      <dgm:prSet presAssocID="{7736C62D-0CB4-4412-B706-112000EDCF6B}" presName="node" presStyleLbl="node1" presStyleIdx="2" presStyleCnt="5">
        <dgm:presLayoutVars>
          <dgm:bulletEnabled val="1"/>
        </dgm:presLayoutVars>
      </dgm:prSet>
      <dgm:spPr/>
      <dgm:t>
        <a:bodyPr/>
        <a:lstStyle/>
        <a:p>
          <a:endParaRPr lang="es-EC"/>
        </a:p>
      </dgm:t>
    </dgm:pt>
    <dgm:pt modelId="{34F2E40D-F371-49F7-9E8C-D28A2690609E}" type="pres">
      <dgm:prSet presAssocID="{2B0F32C7-D876-46D5-9F1A-32D4AD694F6B}" presName="sibTrans" presStyleLbl="sibTrans2D1" presStyleIdx="2" presStyleCnt="5"/>
      <dgm:spPr/>
      <dgm:t>
        <a:bodyPr/>
        <a:lstStyle/>
        <a:p>
          <a:endParaRPr lang="es-EC"/>
        </a:p>
      </dgm:t>
    </dgm:pt>
    <dgm:pt modelId="{F54BF4A0-5C37-4C1E-997B-B7C54CC918B0}" type="pres">
      <dgm:prSet presAssocID="{2B0F32C7-D876-46D5-9F1A-32D4AD694F6B}" presName="connectorText" presStyleLbl="sibTrans2D1" presStyleIdx="2" presStyleCnt="5"/>
      <dgm:spPr/>
      <dgm:t>
        <a:bodyPr/>
        <a:lstStyle/>
        <a:p>
          <a:endParaRPr lang="es-EC"/>
        </a:p>
      </dgm:t>
    </dgm:pt>
    <dgm:pt modelId="{892D4DF2-B213-42FB-BCFA-02E7EB180481}" type="pres">
      <dgm:prSet presAssocID="{2164DAD8-2046-4029-BE3E-6C4ECF2374A7}" presName="node" presStyleLbl="node1" presStyleIdx="3" presStyleCnt="5" custScaleX="154604" custScaleY="118144">
        <dgm:presLayoutVars>
          <dgm:bulletEnabled val="1"/>
        </dgm:presLayoutVars>
      </dgm:prSet>
      <dgm:spPr/>
      <dgm:t>
        <a:bodyPr/>
        <a:lstStyle/>
        <a:p>
          <a:endParaRPr lang="es-EC"/>
        </a:p>
      </dgm:t>
    </dgm:pt>
    <dgm:pt modelId="{92543B85-2224-4634-AC83-264599FC8258}" type="pres">
      <dgm:prSet presAssocID="{E6C1E7FD-D226-4757-8B08-A097E559F2CA}" presName="sibTrans" presStyleLbl="sibTrans2D1" presStyleIdx="3" presStyleCnt="5"/>
      <dgm:spPr/>
      <dgm:t>
        <a:bodyPr/>
        <a:lstStyle/>
        <a:p>
          <a:endParaRPr lang="es-EC"/>
        </a:p>
      </dgm:t>
    </dgm:pt>
    <dgm:pt modelId="{82C7274F-B328-41F8-A4A4-D42B41625143}" type="pres">
      <dgm:prSet presAssocID="{E6C1E7FD-D226-4757-8B08-A097E559F2CA}" presName="connectorText" presStyleLbl="sibTrans2D1" presStyleIdx="3" presStyleCnt="5"/>
      <dgm:spPr/>
      <dgm:t>
        <a:bodyPr/>
        <a:lstStyle/>
        <a:p>
          <a:endParaRPr lang="es-EC"/>
        </a:p>
      </dgm:t>
    </dgm:pt>
    <dgm:pt modelId="{62EA7190-E450-4D9F-B6BA-B32DC860739B}" type="pres">
      <dgm:prSet presAssocID="{976257D5-FA80-4A9D-AFFC-9FAC78C5ADC1}" presName="node" presStyleLbl="node1" presStyleIdx="4" presStyleCnt="5" custRadScaleRad="110091" custRadScaleInc="-9961">
        <dgm:presLayoutVars>
          <dgm:bulletEnabled val="1"/>
        </dgm:presLayoutVars>
      </dgm:prSet>
      <dgm:spPr/>
      <dgm:t>
        <a:bodyPr/>
        <a:lstStyle/>
        <a:p>
          <a:endParaRPr lang="es-EC"/>
        </a:p>
      </dgm:t>
    </dgm:pt>
    <dgm:pt modelId="{1553AF71-DE40-4260-9541-068AFE417EEA}" type="pres">
      <dgm:prSet presAssocID="{2C8FEB40-96F1-4001-BA78-8EE04AD93064}" presName="sibTrans" presStyleLbl="sibTrans2D1" presStyleIdx="4" presStyleCnt="5"/>
      <dgm:spPr/>
      <dgm:t>
        <a:bodyPr/>
        <a:lstStyle/>
        <a:p>
          <a:endParaRPr lang="es-EC"/>
        </a:p>
      </dgm:t>
    </dgm:pt>
    <dgm:pt modelId="{C3F50415-9D19-4389-99B4-8E650AFAA1B6}" type="pres">
      <dgm:prSet presAssocID="{2C8FEB40-96F1-4001-BA78-8EE04AD93064}" presName="connectorText" presStyleLbl="sibTrans2D1" presStyleIdx="4" presStyleCnt="5"/>
      <dgm:spPr/>
      <dgm:t>
        <a:bodyPr/>
        <a:lstStyle/>
        <a:p>
          <a:endParaRPr lang="es-EC"/>
        </a:p>
      </dgm:t>
    </dgm:pt>
  </dgm:ptLst>
  <dgm:cxnLst>
    <dgm:cxn modelId="{5CBC82C9-E789-44A5-8990-8601E1BDCE43}" type="presOf" srcId="{2164DAD8-2046-4029-BE3E-6C4ECF2374A7}" destId="{892D4DF2-B213-42FB-BCFA-02E7EB180481}" srcOrd="0" destOrd="0" presId="urn:microsoft.com/office/officeart/2005/8/layout/cycle2"/>
    <dgm:cxn modelId="{DFE2E202-8081-41A2-BE74-0EACB06AB6CE}" type="presOf" srcId="{2C8FEB40-96F1-4001-BA78-8EE04AD93064}" destId="{C3F50415-9D19-4389-99B4-8E650AFAA1B6}" srcOrd="1" destOrd="0" presId="urn:microsoft.com/office/officeart/2005/8/layout/cycle2"/>
    <dgm:cxn modelId="{5641AF09-8DB0-4038-B16E-8E4479A08AA5}" type="presOf" srcId="{B619B9FF-7333-472B-9B95-94D0790CAE68}" destId="{4E21A39B-5BD9-40E0-A3BF-577A493225C0}" srcOrd="0" destOrd="0" presId="urn:microsoft.com/office/officeart/2005/8/layout/cycle2"/>
    <dgm:cxn modelId="{29E653B6-D6DF-402B-A9E0-10507A90BA78}" type="presOf" srcId="{E6C1E7FD-D226-4757-8B08-A097E559F2CA}" destId="{82C7274F-B328-41F8-A4A4-D42B41625143}" srcOrd="1" destOrd="0" presId="urn:microsoft.com/office/officeart/2005/8/layout/cycle2"/>
    <dgm:cxn modelId="{CAE5324C-BCD0-4B03-91DD-7A84792F4D61}" type="presOf" srcId="{7736C62D-0CB4-4412-B706-112000EDCF6B}" destId="{791D41D2-C34E-4788-B26E-8D2E447668FE}" srcOrd="0" destOrd="0" presId="urn:microsoft.com/office/officeart/2005/8/layout/cycle2"/>
    <dgm:cxn modelId="{849EE04E-2946-4668-A736-54C5EDE60940}" type="presOf" srcId="{5DEAA5B9-B3EE-4A3A-9676-6FF304AF9A98}" destId="{1D18A386-1642-45EB-B776-D82AC53C001B}" srcOrd="1" destOrd="0" presId="urn:microsoft.com/office/officeart/2005/8/layout/cycle2"/>
    <dgm:cxn modelId="{CB9A91F8-3D14-4A3D-92A7-A5E4A7F10813}" type="presOf" srcId="{1F5CA7D3-17C1-41BC-8CF5-F4966C85917E}" destId="{0EF11CD4-7A95-41DB-9ADD-6171229CBBD2}" srcOrd="0" destOrd="0" presId="urn:microsoft.com/office/officeart/2005/8/layout/cycle2"/>
    <dgm:cxn modelId="{C654F6DD-CC37-483B-977C-C0DD818356CC}" type="presOf" srcId="{2B0F32C7-D876-46D5-9F1A-32D4AD694F6B}" destId="{34F2E40D-F371-49F7-9E8C-D28A2690609E}" srcOrd="0" destOrd="0" presId="urn:microsoft.com/office/officeart/2005/8/layout/cycle2"/>
    <dgm:cxn modelId="{B035C5A0-61E3-4FE7-8D2D-8874272BFA87}" type="presOf" srcId="{355B39C0-63A8-4FF8-ACF1-CE4B521CAE49}" destId="{84BE60CC-EC69-42AF-9AC9-1E1EE94773BC}" srcOrd="0" destOrd="0" presId="urn:microsoft.com/office/officeart/2005/8/layout/cycle2"/>
    <dgm:cxn modelId="{BE1C93BB-8E83-42CE-9EAE-FEEF704D0310}" type="presOf" srcId="{5DEAA5B9-B3EE-4A3A-9676-6FF304AF9A98}" destId="{72702FD4-1804-40A5-9A82-B45A1085F26B}" srcOrd="0" destOrd="0" presId="urn:microsoft.com/office/officeart/2005/8/layout/cycle2"/>
    <dgm:cxn modelId="{9642AF1E-FDFF-47FF-A232-CF1F5A96EBB9}" type="presOf" srcId="{2B0F32C7-D876-46D5-9F1A-32D4AD694F6B}" destId="{F54BF4A0-5C37-4C1E-997B-B7C54CC918B0}" srcOrd="1" destOrd="0" presId="urn:microsoft.com/office/officeart/2005/8/layout/cycle2"/>
    <dgm:cxn modelId="{C98564C0-921D-4688-98DD-CAB068EA6DCC}" type="presOf" srcId="{C68EF516-4CD4-4E36-AE41-6675B8B0C416}" destId="{DBCF8705-27D0-411A-BE36-F93121188712}" srcOrd="1" destOrd="0" presId="urn:microsoft.com/office/officeart/2005/8/layout/cycle2"/>
    <dgm:cxn modelId="{4D85DF5C-EC82-4C4F-AC17-DF6EB045A345}" srcId="{1F5CA7D3-17C1-41BC-8CF5-F4966C85917E}" destId="{976257D5-FA80-4A9D-AFFC-9FAC78C5ADC1}" srcOrd="4" destOrd="0" parTransId="{FBAB6C3B-6A6A-4619-8384-887C684C4A35}" sibTransId="{2C8FEB40-96F1-4001-BA78-8EE04AD93064}"/>
    <dgm:cxn modelId="{44A288F6-CD34-4047-AB26-B778C192BF4B}" type="presOf" srcId="{2C8FEB40-96F1-4001-BA78-8EE04AD93064}" destId="{1553AF71-DE40-4260-9541-068AFE417EEA}" srcOrd="0" destOrd="0" presId="urn:microsoft.com/office/officeart/2005/8/layout/cycle2"/>
    <dgm:cxn modelId="{210F0CDD-721C-4BF7-AB55-21D81556F23A}" type="presOf" srcId="{C68EF516-4CD4-4E36-AE41-6675B8B0C416}" destId="{20E2A323-6D61-4E71-986A-3D42D0E6F937}" srcOrd="0" destOrd="0" presId="urn:microsoft.com/office/officeart/2005/8/layout/cycle2"/>
    <dgm:cxn modelId="{9AF66E1F-19FA-412E-B467-E75E46FC0D0D}" type="presOf" srcId="{E6C1E7FD-D226-4757-8B08-A097E559F2CA}" destId="{92543B85-2224-4634-AC83-264599FC8258}" srcOrd="0" destOrd="0" presId="urn:microsoft.com/office/officeart/2005/8/layout/cycle2"/>
    <dgm:cxn modelId="{78252ED1-D203-489B-BC9A-E7576D3642E9}" type="presOf" srcId="{976257D5-FA80-4A9D-AFFC-9FAC78C5ADC1}" destId="{62EA7190-E450-4D9F-B6BA-B32DC860739B}" srcOrd="0" destOrd="0" presId="urn:microsoft.com/office/officeart/2005/8/layout/cycle2"/>
    <dgm:cxn modelId="{7476851B-44EB-4CAA-A79A-E36D5F08445B}" srcId="{1F5CA7D3-17C1-41BC-8CF5-F4966C85917E}" destId="{B619B9FF-7333-472B-9B95-94D0790CAE68}" srcOrd="0" destOrd="0" parTransId="{EC97107F-C716-416E-A0BE-60D5EF1CF535}" sibTransId="{5DEAA5B9-B3EE-4A3A-9676-6FF304AF9A98}"/>
    <dgm:cxn modelId="{65AE36D5-08A5-4B2F-A5DF-A265189BBCF6}" srcId="{1F5CA7D3-17C1-41BC-8CF5-F4966C85917E}" destId="{355B39C0-63A8-4FF8-ACF1-CE4B521CAE49}" srcOrd="1" destOrd="0" parTransId="{8F3B7401-BDD7-4ED6-9A09-609E3D86F86D}" sibTransId="{C68EF516-4CD4-4E36-AE41-6675B8B0C416}"/>
    <dgm:cxn modelId="{7F12BA16-BDB2-49B0-A4D1-7EDC8FE696F2}" srcId="{1F5CA7D3-17C1-41BC-8CF5-F4966C85917E}" destId="{2164DAD8-2046-4029-BE3E-6C4ECF2374A7}" srcOrd="3" destOrd="0" parTransId="{1AAF8923-9B51-4EF3-BDCE-99CA2D9BB680}" sibTransId="{E6C1E7FD-D226-4757-8B08-A097E559F2CA}"/>
    <dgm:cxn modelId="{8569A0BB-B3B5-4894-8FDB-B54C9A7BC798}" srcId="{1F5CA7D3-17C1-41BC-8CF5-F4966C85917E}" destId="{7736C62D-0CB4-4412-B706-112000EDCF6B}" srcOrd="2" destOrd="0" parTransId="{9874CEAC-4C05-4184-8E62-ECAE58DBDE60}" sibTransId="{2B0F32C7-D876-46D5-9F1A-32D4AD694F6B}"/>
    <dgm:cxn modelId="{E427D141-8197-4E39-A4FD-6F4C29249954}" type="presParOf" srcId="{0EF11CD4-7A95-41DB-9ADD-6171229CBBD2}" destId="{4E21A39B-5BD9-40E0-A3BF-577A493225C0}" srcOrd="0" destOrd="0" presId="urn:microsoft.com/office/officeart/2005/8/layout/cycle2"/>
    <dgm:cxn modelId="{E63B290E-15C1-42AC-8656-72813EE0994C}" type="presParOf" srcId="{0EF11CD4-7A95-41DB-9ADD-6171229CBBD2}" destId="{72702FD4-1804-40A5-9A82-B45A1085F26B}" srcOrd="1" destOrd="0" presId="urn:microsoft.com/office/officeart/2005/8/layout/cycle2"/>
    <dgm:cxn modelId="{DDE3C8E6-8968-4C42-A17C-5E991A4FDA1A}" type="presParOf" srcId="{72702FD4-1804-40A5-9A82-B45A1085F26B}" destId="{1D18A386-1642-45EB-B776-D82AC53C001B}" srcOrd="0" destOrd="0" presId="urn:microsoft.com/office/officeart/2005/8/layout/cycle2"/>
    <dgm:cxn modelId="{32A1FF7D-A1CC-42C9-8091-A77911C02ED9}" type="presParOf" srcId="{0EF11CD4-7A95-41DB-9ADD-6171229CBBD2}" destId="{84BE60CC-EC69-42AF-9AC9-1E1EE94773BC}" srcOrd="2" destOrd="0" presId="urn:microsoft.com/office/officeart/2005/8/layout/cycle2"/>
    <dgm:cxn modelId="{B426E26B-0FE6-43F3-B7A9-318139AF340A}" type="presParOf" srcId="{0EF11CD4-7A95-41DB-9ADD-6171229CBBD2}" destId="{20E2A323-6D61-4E71-986A-3D42D0E6F937}" srcOrd="3" destOrd="0" presId="urn:microsoft.com/office/officeart/2005/8/layout/cycle2"/>
    <dgm:cxn modelId="{3C8012FC-2F60-4155-932D-4E0460487B46}" type="presParOf" srcId="{20E2A323-6D61-4E71-986A-3D42D0E6F937}" destId="{DBCF8705-27D0-411A-BE36-F93121188712}" srcOrd="0" destOrd="0" presId="urn:microsoft.com/office/officeart/2005/8/layout/cycle2"/>
    <dgm:cxn modelId="{DF36E861-23D7-4928-9066-169435D28C0D}" type="presParOf" srcId="{0EF11CD4-7A95-41DB-9ADD-6171229CBBD2}" destId="{791D41D2-C34E-4788-B26E-8D2E447668FE}" srcOrd="4" destOrd="0" presId="urn:microsoft.com/office/officeart/2005/8/layout/cycle2"/>
    <dgm:cxn modelId="{EEA2F908-6B7E-4153-8310-9754788FC756}" type="presParOf" srcId="{0EF11CD4-7A95-41DB-9ADD-6171229CBBD2}" destId="{34F2E40D-F371-49F7-9E8C-D28A2690609E}" srcOrd="5" destOrd="0" presId="urn:microsoft.com/office/officeart/2005/8/layout/cycle2"/>
    <dgm:cxn modelId="{28C76D2D-9C8E-4C7C-8106-47F62F255829}" type="presParOf" srcId="{34F2E40D-F371-49F7-9E8C-D28A2690609E}" destId="{F54BF4A0-5C37-4C1E-997B-B7C54CC918B0}" srcOrd="0" destOrd="0" presId="urn:microsoft.com/office/officeart/2005/8/layout/cycle2"/>
    <dgm:cxn modelId="{8BDA2DF4-7C58-426F-9105-E1B3F460344E}" type="presParOf" srcId="{0EF11CD4-7A95-41DB-9ADD-6171229CBBD2}" destId="{892D4DF2-B213-42FB-BCFA-02E7EB180481}" srcOrd="6" destOrd="0" presId="urn:microsoft.com/office/officeart/2005/8/layout/cycle2"/>
    <dgm:cxn modelId="{1BA21080-EA40-4AE5-AB4E-2DE1CD236E48}" type="presParOf" srcId="{0EF11CD4-7A95-41DB-9ADD-6171229CBBD2}" destId="{92543B85-2224-4634-AC83-264599FC8258}" srcOrd="7" destOrd="0" presId="urn:microsoft.com/office/officeart/2005/8/layout/cycle2"/>
    <dgm:cxn modelId="{18B323F8-4816-4A0C-9BE1-54D80E3873D8}" type="presParOf" srcId="{92543B85-2224-4634-AC83-264599FC8258}" destId="{82C7274F-B328-41F8-A4A4-D42B41625143}" srcOrd="0" destOrd="0" presId="urn:microsoft.com/office/officeart/2005/8/layout/cycle2"/>
    <dgm:cxn modelId="{F28B5C57-F545-41B7-B29B-C2C34992733A}" type="presParOf" srcId="{0EF11CD4-7A95-41DB-9ADD-6171229CBBD2}" destId="{62EA7190-E450-4D9F-B6BA-B32DC860739B}" srcOrd="8" destOrd="0" presId="urn:microsoft.com/office/officeart/2005/8/layout/cycle2"/>
    <dgm:cxn modelId="{1E9E0E94-F776-431B-BB7D-677ECF062D9A}" type="presParOf" srcId="{0EF11CD4-7A95-41DB-9ADD-6171229CBBD2}" destId="{1553AF71-DE40-4260-9541-068AFE417EEA}" srcOrd="9" destOrd="0" presId="urn:microsoft.com/office/officeart/2005/8/layout/cycle2"/>
    <dgm:cxn modelId="{81A0EA75-CF2F-46AA-997A-B86B3E7E3DAC}" type="presParOf" srcId="{1553AF71-DE40-4260-9541-068AFE417EEA}" destId="{C3F50415-9D19-4389-99B4-8E650AFAA1B6}"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0ED5373-E732-4559-A1C4-52F1C1CE710F}" type="doc">
      <dgm:prSet loTypeId="urn:microsoft.com/office/officeart/2005/8/layout/hProcess9" loCatId="process" qsTypeId="urn:microsoft.com/office/officeart/2005/8/quickstyle/simple3" qsCatId="simple" csTypeId="urn:microsoft.com/office/officeart/2005/8/colors/colorful1#15" csCatId="colorful" phldr="1"/>
      <dgm:spPr/>
    </dgm:pt>
    <dgm:pt modelId="{96E40C5D-D165-4578-AF0C-BC5F4378DE7E}">
      <dgm:prSet phldrT="[Texto]" custT="1"/>
      <dgm:spPr/>
      <dgm:t>
        <a:bodyPr/>
        <a:lstStyle/>
        <a:p>
          <a:pPr algn="ctr"/>
          <a:r>
            <a:rPr lang="es-ES" sz="2400" b="1" dirty="0" smtClean="0">
              <a:latin typeface="Maiandra GD" pitchFamily="34" charset="0"/>
            </a:rPr>
            <a:t>Modalidad</a:t>
          </a:r>
        </a:p>
        <a:p>
          <a:pPr algn="ctr"/>
          <a:r>
            <a:rPr lang="es-ES" sz="2400" b="1" dirty="0" smtClean="0">
              <a:latin typeface="Maiandra GD" pitchFamily="34" charset="0"/>
            </a:rPr>
            <a:t>Física y verbal </a:t>
          </a:r>
          <a:endParaRPr lang="es-ES" sz="2400" b="1" dirty="0">
            <a:latin typeface="Maiandra GD" pitchFamily="34" charset="0"/>
          </a:endParaRPr>
        </a:p>
      </dgm:t>
    </dgm:pt>
    <dgm:pt modelId="{FB2A2434-4B5B-422F-9710-22AB9ABF6E79}" type="parTrans" cxnId="{D3E9B3A7-DB41-47B0-9C7E-C1846FDE29C3}">
      <dgm:prSet/>
      <dgm:spPr/>
      <dgm:t>
        <a:bodyPr/>
        <a:lstStyle/>
        <a:p>
          <a:endParaRPr lang="es-ES" sz="2400">
            <a:solidFill>
              <a:schemeClr val="tx1"/>
            </a:solidFill>
            <a:latin typeface="Maiandra GD" pitchFamily="34" charset="0"/>
          </a:endParaRPr>
        </a:p>
      </dgm:t>
    </dgm:pt>
    <dgm:pt modelId="{630AAB65-3A6E-414A-A8E6-AC484F542C7B}" type="sibTrans" cxnId="{D3E9B3A7-DB41-47B0-9C7E-C1846FDE29C3}">
      <dgm:prSet/>
      <dgm:spPr/>
      <dgm:t>
        <a:bodyPr/>
        <a:lstStyle/>
        <a:p>
          <a:endParaRPr lang="es-ES" sz="2400">
            <a:solidFill>
              <a:schemeClr val="tx1"/>
            </a:solidFill>
            <a:latin typeface="Maiandra GD" pitchFamily="34" charset="0"/>
          </a:endParaRPr>
        </a:p>
      </dgm:t>
    </dgm:pt>
    <dgm:pt modelId="{D328E238-C0CA-4687-9078-D76B8692B383}">
      <dgm:prSet phldrT="[Texto]" custT="1"/>
      <dgm:spPr/>
      <dgm:t>
        <a:bodyPr/>
        <a:lstStyle/>
        <a:p>
          <a:r>
            <a:rPr lang="es-ES" sz="2200" dirty="0" smtClean="0">
              <a:latin typeface="Maiandra GD" pitchFamily="34" charset="0"/>
            </a:rPr>
            <a:t>Relación interpersonal</a:t>
          </a:r>
        </a:p>
        <a:p>
          <a:r>
            <a:rPr lang="es-ES" sz="2200" dirty="0" smtClean="0">
              <a:latin typeface="Maiandra GD" pitchFamily="34" charset="0"/>
            </a:rPr>
            <a:t>Directa o indirecta</a:t>
          </a:r>
          <a:endParaRPr lang="es-ES" sz="2200" dirty="0">
            <a:latin typeface="Maiandra GD" pitchFamily="34" charset="0"/>
          </a:endParaRPr>
        </a:p>
      </dgm:t>
    </dgm:pt>
    <dgm:pt modelId="{B03F8C48-364A-4D76-86B4-949C515ABEC1}" type="parTrans" cxnId="{01C89F75-BCAA-4746-A67D-DBDE64213EB3}">
      <dgm:prSet/>
      <dgm:spPr/>
      <dgm:t>
        <a:bodyPr/>
        <a:lstStyle/>
        <a:p>
          <a:endParaRPr lang="es-ES" sz="2400">
            <a:solidFill>
              <a:schemeClr val="tx1"/>
            </a:solidFill>
            <a:latin typeface="Maiandra GD" pitchFamily="34" charset="0"/>
          </a:endParaRPr>
        </a:p>
      </dgm:t>
    </dgm:pt>
    <dgm:pt modelId="{8038346A-BF98-4DD5-B02B-F21061A4B075}" type="sibTrans" cxnId="{01C89F75-BCAA-4746-A67D-DBDE64213EB3}">
      <dgm:prSet/>
      <dgm:spPr/>
      <dgm:t>
        <a:bodyPr/>
        <a:lstStyle/>
        <a:p>
          <a:endParaRPr lang="es-ES" sz="2400">
            <a:solidFill>
              <a:schemeClr val="tx1"/>
            </a:solidFill>
            <a:latin typeface="Maiandra GD" pitchFamily="34" charset="0"/>
          </a:endParaRPr>
        </a:p>
      </dgm:t>
    </dgm:pt>
    <dgm:pt modelId="{35E4B957-790B-4C16-AE70-B70AD5AB88CC}">
      <dgm:prSet phldrT="[Texto]" custT="1"/>
      <dgm:spPr/>
      <dgm:t>
        <a:bodyPr/>
        <a:lstStyle/>
        <a:p>
          <a:pPr algn="l">
            <a:lnSpc>
              <a:spcPct val="100000"/>
            </a:lnSpc>
            <a:spcAft>
              <a:spcPts val="0"/>
            </a:spcAft>
          </a:pPr>
          <a:r>
            <a:rPr lang="es-ES" sz="1900" i="0" u="none" dirty="0" smtClean="0">
              <a:latin typeface="Maiandra GD" pitchFamily="34" charset="0"/>
            </a:rPr>
            <a:t>Grado de actividad implicada</a:t>
          </a:r>
        </a:p>
        <a:p>
          <a:pPr algn="l">
            <a:lnSpc>
              <a:spcPct val="100000"/>
            </a:lnSpc>
            <a:spcAft>
              <a:spcPts val="0"/>
            </a:spcAft>
          </a:pPr>
          <a:r>
            <a:rPr lang="es-ES" sz="1900" i="0" u="none" dirty="0" smtClean="0">
              <a:latin typeface="Maiandra GD" pitchFamily="34" charset="0"/>
            </a:rPr>
            <a:t>Activa- pasiva </a:t>
          </a:r>
          <a:endParaRPr lang="es-ES" sz="1900" i="0" u="none" dirty="0">
            <a:latin typeface="Maiandra GD" pitchFamily="34" charset="0"/>
          </a:endParaRPr>
        </a:p>
      </dgm:t>
    </dgm:pt>
    <dgm:pt modelId="{45E20D28-D8B3-438D-87C0-31C49E47E55E}" type="parTrans" cxnId="{AFB09A90-3337-4D63-B9FF-F9190FAB8EF0}">
      <dgm:prSet/>
      <dgm:spPr/>
      <dgm:t>
        <a:bodyPr/>
        <a:lstStyle/>
        <a:p>
          <a:endParaRPr lang="es-ES" sz="2400">
            <a:solidFill>
              <a:schemeClr val="tx1"/>
            </a:solidFill>
          </a:endParaRPr>
        </a:p>
      </dgm:t>
    </dgm:pt>
    <dgm:pt modelId="{841A56FE-855B-41A5-BA5F-D1C1181FBAE3}" type="sibTrans" cxnId="{AFB09A90-3337-4D63-B9FF-F9190FAB8EF0}">
      <dgm:prSet/>
      <dgm:spPr/>
      <dgm:t>
        <a:bodyPr/>
        <a:lstStyle/>
        <a:p>
          <a:endParaRPr lang="es-ES" sz="2400">
            <a:solidFill>
              <a:schemeClr val="tx1"/>
            </a:solidFill>
          </a:endParaRPr>
        </a:p>
      </dgm:t>
    </dgm:pt>
    <dgm:pt modelId="{D4CF824B-CD2E-4D52-92CB-66FC4F05E4B8}" type="pres">
      <dgm:prSet presAssocID="{F0ED5373-E732-4559-A1C4-52F1C1CE710F}" presName="CompostProcess" presStyleCnt="0">
        <dgm:presLayoutVars>
          <dgm:dir/>
          <dgm:resizeHandles val="exact"/>
        </dgm:presLayoutVars>
      </dgm:prSet>
      <dgm:spPr/>
    </dgm:pt>
    <dgm:pt modelId="{73FCAF94-272E-422C-8374-B76A0A780548}" type="pres">
      <dgm:prSet presAssocID="{F0ED5373-E732-4559-A1C4-52F1C1CE710F}" presName="arrow" presStyleLbl="bgShp" presStyleIdx="0" presStyleCnt="1"/>
      <dgm:spPr/>
    </dgm:pt>
    <dgm:pt modelId="{E9A87B7C-13EB-46CE-8071-FD2BBA9AAECF}" type="pres">
      <dgm:prSet presAssocID="{F0ED5373-E732-4559-A1C4-52F1C1CE710F}" presName="linearProcess" presStyleCnt="0"/>
      <dgm:spPr/>
    </dgm:pt>
    <dgm:pt modelId="{FC6BF4FF-E914-4120-B18C-F7D001EECD8F}" type="pres">
      <dgm:prSet presAssocID="{96E40C5D-D165-4578-AF0C-BC5F4378DE7E}" presName="textNode" presStyleLbl="node1" presStyleIdx="0" presStyleCnt="3">
        <dgm:presLayoutVars>
          <dgm:bulletEnabled val="1"/>
        </dgm:presLayoutVars>
      </dgm:prSet>
      <dgm:spPr/>
      <dgm:t>
        <a:bodyPr/>
        <a:lstStyle/>
        <a:p>
          <a:endParaRPr lang="es-EC"/>
        </a:p>
      </dgm:t>
    </dgm:pt>
    <dgm:pt modelId="{3DAE6279-D893-4BE6-8937-9A60769A2BB4}" type="pres">
      <dgm:prSet presAssocID="{630AAB65-3A6E-414A-A8E6-AC484F542C7B}" presName="sibTrans" presStyleCnt="0"/>
      <dgm:spPr/>
    </dgm:pt>
    <dgm:pt modelId="{DE60B168-E3B7-4186-82FC-A141ED2A6CAF}" type="pres">
      <dgm:prSet presAssocID="{D328E238-C0CA-4687-9078-D76B8692B383}" presName="textNode" presStyleLbl="node1" presStyleIdx="1" presStyleCnt="3">
        <dgm:presLayoutVars>
          <dgm:bulletEnabled val="1"/>
        </dgm:presLayoutVars>
      </dgm:prSet>
      <dgm:spPr/>
      <dgm:t>
        <a:bodyPr/>
        <a:lstStyle/>
        <a:p>
          <a:endParaRPr lang="es-EC"/>
        </a:p>
      </dgm:t>
    </dgm:pt>
    <dgm:pt modelId="{95C596CF-6CF3-4980-B61A-67D9498AC54F}" type="pres">
      <dgm:prSet presAssocID="{8038346A-BF98-4DD5-B02B-F21061A4B075}" presName="sibTrans" presStyleCnt="0"/>
      <dgm:spPr/>
    </dgm:pt>
    <dgm:pt modelId="{B598ADA7-0C38-47EC-8FE5-FED9B32EF64D}" type="pres">
      <dgm:prSet presAssocID="{35E4B957-790B-4C16-AE70-B70AD5AB88CC}" presName="textNode" presStyleLbl="node1" presStyleIdx="2" presStyleCnt="3">
        <dgm:presLayoutVars>
          <dgm:bulletEnabled val="1"/>
        </dgm:presLayoutVars>
      </dgm:prSet>
      <dgm:spPr/>
      <dgm:t>
        <a:bodyPr/>
        <a:lstStyle/>
        <a:p>
          <a:endParaRPr lang="es-EC"/>
        </a:p>
      </dgm:t>
    </dgm:pt>
  </dgm:ptLst>
  <dgm:cxnLst>
    <dgm:cxn modelId="{EA917F4C-A4CD-4CB9-92BA-6EA4975B8D50}" type="presOf" srcId="{D328E238-C0CA-4687-9078-D76B8692B383}" destId="{DE60B168-E3B7-4186-82FC-A141ED2A6CAF}" srcOrd="0" destOrd="0" presId="urn:microsoft.com/office/officeart/2005/8/layout/hProcess9"/>
    <dgm:cxn modelId="{D3E9B3A7-DB41-47B0-9C7E-C1846FDE29C3}" srcId="{F0ED5373-E732-4559-A1C4-52F1C1CE710F}" destId="{96E40C5D-D165-4578-AF0C-BC5F4378DE7E}" srcOrd="0" destOrd="0" parTransId="{FB2A2434-4B5B-422F-9710-22AB9ABF6E79}" sibTransId="{630AAB65-3A6E-414A-A8E6-AC484F542C7B}"/>
    <dgm:cxn modelId="{1039B308-619F-4835-A8C0-24535BB3FA12}" type="presOf" srcId="{F0ED5373-E732-4559-A1C4-52F1C1CE710F}" destId="{D4CF824B-CD2E-4D52-92CB-66FC4F05E4B8}" srcOrd="0" destOrd="0" presId="urn:microsoft.com/office/officeart/2005/8/layout/hProcess9"/>
    <dgm:cxn modelId="{919D8936-8C6E-42E0-98F4-484B86343BB7}" type="presOf" srcId="{96E40C5D-D165-4578-AF0C-BC5F4378DE7E}" destId="{FC6BF4FF-E914-4120-B18C-F7D001EECD8F}" srcOrd="0" destOrd="0" presId="urn:microsoft.com/office/officeart/2005/8/layout/hProcess9"/>
    <dgm:cxn modelId="{01C89F75-BCAA-4746-A67D-DBDE64213EB3}" srcId="{F0ED5373-E732-4559-A1C4-52F1C1CE710F}" destId="{D328E238-C0CA-4687-9078-D76B8692B383}" srcOrd="1" destOrd="0" parTransId="{B03F8C48-364A-4D76-86B4-949C515ABEC1}" sibTransId="{8038346A-BF98-4DD5-B02B-F21061A4B075}"/>
    <dgm:cxn modelId="{AFB09A90-3337-4D63-B9FF-F9190FAB8EF0}" srcId="{F0ED5373-E732-4559-A1C4-52F1C1CE710F}" destId="{35E4B957-790B-4C16-AE70-B70AD5AB88CC}" srcOrd="2" destOrd="0" parTransId="{45E20D28-D8B3-438D-87C0-31C49E47E55E}" sibTransId="{841A56FE-855B-41A5-BA5F-D1C1181FBAE3}"/>
    <dgm:cxn modelId="{D27A4704-E123-470A-94D4-324BEE70E6D9}" type="presOf" srcId="{35E4B957-790B-4C16-AE70-B70AD5AB88CC}" destId="{B598ADA7-0C38-47EC-8FE5-FED9B32EF64D}" srcOrd="0" destOrd="0" presId="urn:microsoft.com/office/officeart/2005/8/layout/hProcess9"/>
    <dgm:cxn modelId="{A89DA737-975A-41EA-8D4C-FA5BB5D1ED8C}" type="presParOf" srcId="{D4CF824B-CD2E-4D52-92CB-66FC4F05E4B8}" destId="{73FCAF94-272E-422C-8374-B76A0A780548}" srcOrd="0" destOrd="0" presId="urn:microsoft.com/office/officeart/2005/8/layout/hProcess9"/>
    <dgm:cxn modelId="{1F9B0B28-CC42-4AF5-B149-3137F35FA049}" type="presParOf" srcId="{D4CF824B-CD2E-4D52-92CB-66FC4F05E4B8}" destId="{E9A87B7C-13EB-46CE-8071-FD2BBA9AAECF}" srcOrd="1" destOrd="0" presId="urn:microsoft.com/office/officeart/2005/8/layout/hProcess9"/>
    <dgm:cxn modelId="{A54A2C94-7EA2-4032-9116-47DBC9DB8DAA}" type="presParOf" srcId="{E9A87B7C-13EB-46CE-8071-FD2BBA9AAECF}" destId="{FC6BF4FF-E914-4120-B18C-F7D001EECD8F}" srcOrd="0" destOrd="0" presId="urn:microsoft.com/office/officeart/2005/8/layout/hProcess9"/>
    <dgm:cxn modelId="{BFBB6302-3E6A-412F-9F2F-B223419A933D}" type="presParOf" srcId="{E9A87B7C-13EB-46CE-8071-FD2BBA9AAECF}" destId="{3DAE6279-D893-4BE6-8937-9A60769A2BB4}" srcOrd="1" destOrd="0" presId="urn:microsoft.com/office/officeart/2005/8/layout/hProcess9"/>
    <dgm:cxn modelId="{C5E5FE53-433F-437A-84F9-6E9F42A5F3B7}" type="presParOf" srcId="{E9A87B7C-13EB-46CE-8071-FD2BBA9AAECF}" destId="{DE60B168-E3B7-4186-82FC-A141ED2A6CAF}" srcOrd="2" destOrd="0" presId="urn:microsoft.com/office/officeart/2005/8/layout/hProcess9"/>
    <dgm:cxn modelId="{A588C099-33BE-4A27-9AA6-126588AA1669}" type="presParOf" srcId="{E9A87B7C-13EB-46CE-8071-FD2BBA9AAECF}" destId="{95C596CF-6CF3-4980-B61A-67D9498AC54F}" srcOrd="3" destOrd="0" presId="urn:microsoft.com/office/officeart/2005/8/layout/hProcess9"/>
    <dgm:cxn modelId="{4C86DA19-217D-42C4-B819-A411DBCC2297}" type="presParOf" srcId="{E9A87B7C-13EB-46CE-8071-FD2BBA9AAECF}" destId="{B598ADA7-0C38-47EC-8FE5-FED9B32EF64D}"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ED5373-E732-4559-A1C4-52F1C1CE710F}" type="doc">
      <dgm:prSet loTypeId="urn:microsoft.com/office/officeart/2005/8/layout/chevron1" loCatId="process" qsTypeId="urn:microsoft.com/office/officeart/2005/8/quickstyle/simple1" qsCatId="simple" csTypeId="urn:microsoft.com/office/officeart/2005/8/colors/colorful2" csCatId="colorful" phldr="1"/>
      <dgm:spPr/>
    </dgm:pt>
    <dgm:pt modelId="{3856F340-EBB9-4F7E-8B6F-EBDB13F178F6}" type="pres">
      <dgm:prSet presAssocID="{F0ED5373-E732-4559-A1C4-52F1C1CE710F}" presName="Name0" presStyleCnt="0">
        <dgm:presLayoutVars>
          <dgm:dir/>
          <dgm:animLvl val="lvl"/>
          <dgm:resizeHandles val="exact"/>
        </dgm:presLayoutVars>
      </dgm:prSet>
      <dgm:spPr/>
    </dgm:pt>
  </dgm:ptLst>
  <dgm:cxnLst>
    <dgm:cxn modelId="{54BBE6D3-E757-42C4-BC2F-944AB1CA21A4}" type="presOf" srcId="{F0ED5373-E732-4559-A1C4-52F1C1CE710F}" destId="{3856F340-EBB9-4F7E-8B6F-EBDB13F178F6}" srcOrd="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0ED5373-E732-4559-A1C4-52F1C1CE710F}" type="doc">
      <dgm:prSet loTypeId="urn:microsoft.com/office/officeart/2005/8/layout/chevron1" loCatId="process" qsTypeId="urn:microsoft.com/office/officeart/2005/8/quickstyle/simple3" qsCatId="simple" csTypeId="urn:microsoft.com/office/officeart/2005/8/colors/colorful4" csCatId="colorful" phldr="1"/>
      <dgm:spPr/>
    </dgm:pt>
    <dgm:pt modelId="{96E40C5D-D165-4578-AF0C-BC5F4378DE7E}">
      <dgm:prSet phldrT="[Texto]" custT="1"/>
      <dgm:spPr/>
      <dgm:t>
        <a:bodyPr/>
        <a:lstStyle/>
        <a:p>
          <a:pPr algn="ctr"/>
          <a:r>
            <a:rPr lang="es-ES" sz="2400" b="1" smtClean="0">
              <a:latin typeface="Maiandra GD" pitchFamily="34" charset="0"/>
            </a:rPr>
            <a:t>A. verbal</a:t>
          </a:r>
          <a:endParaRPr lang="es-ES" sz="2400" b="1" dirty="0">
            <a:latin typeface="Maiandra GD" pitchFamily="34" charset="0"/>
          </a:endParaRPr>
        </a:p>
      </dgm:t>
    </dgm:pt>
    <dgm:pt modelId="{FB2A2434-4B5B-422F-9710-22AB9ABF6E79}" type="parTrans" cxnId="{D3E9B3A7-DB41-47B0-9C7E-C1846FDE29C3}">
      <dgm:prSet/>
      <dgm:spPr/>
      <dgm:t>
        <a:bodyPr/>
        <a:lstStyle/>
        <a:p>
          <a:endParaRPr lang="es-ES" sz="2400">
            <a:solidFill>
              <a:schemeClr val="tx1"/>
            </a:solidFill>
            <a:latin typeface="Maiandra GD" pitchFamily="34" charset="0"/>
          </a:endParaRPr>
        </a:p>
      </dgm:t>
    </dgm:pt>
    <dgm:pt modelId="{630AAB65-3A6E-414A-A8E6-AC484F542C7B}" type="sibTrans" cxnId="{D3E9B3A7-DB41-47B0-9C7E-C1846FDE29C3}">
      <dgm:prSet/>
      <dgm:spPr/>
      <dgm:t>
        <a:bodyPr/>
        <a:lstStyle/>
        <a:p>
          <a:endParaRPr lang="es-ES" sz="2400">
            <a:solidFill>
              <a:schemeClr val="tx1"/>
            </a:solidFill>
            <a:latin typeface="Maiandra GD" pitchFamily="34" charset="0"/>
          </a:endParaRPr>
        </a:p>
      </dgm:t>
    </dgm:pt>
    <dgm:pt modelId="{3D6B2B9C-F679-45BC-8C0D-1D77F03688F4}">
      <dgm:prSet phldrT="[Texto]" custT="1"/>
      <dgm:spPr/>
      <dgm:t>
        <a:bodyPr/>
        <a:lstStyle/>
        <a:p>
          <a:r>
            <a:rPr lang="es-ES" sz="2400" smtClean="0">
              <a:latin typeface="Maiandra GD" pitchFamily="34" charset="0"/>
            </a:rPr>
            <a:t>A. Física</a:t>
          </a:r>
          <a:endParaRPr lang="es-ES" sz="2400" dirty="0">
            <a:latin typeface="Maiandra GD" pitchFamily="34" charset="0"/>
          </a:endParaRPr>
        </a:p>
      </dgm:t>
    </dgm:pt>
    <dgm:pt modelId="{4D521888-9C26-4420-B2E2-E09416FECD74}" type="parTrans" cxnId="{16E3F1E5-58CD-497D-9D40-60851CF56BB3}">
      <dgm:prSet/>
      <dgm:spPr/>
      <dgm:t>
        <a:bodyPr/>
        <a:lstStyle/>
        <a:p>
          <a:endParaRPr lang="es-ES" sz="2400">
            <a:solidFill>
              <a:schemeClr val="tx1"/>
            </a:solidFill>
            <a:latin typeface="Maiandra GD" pitchFamily="34" charset="0"/>
          </a:endParaRPr>
        </a:p>
      </dgm:t>
    </dgm:pt>
    <dgm:pt modelId="{C16E4AF5-80DC-4EC0-84B0-FC32058CCE48}" type="sibTrans" cxnId="{16E3F1E5-58CD-497D-9D40-60851CF56BB3}">
      <dgm:prSet/>
      <dgm:spPr/>
      <dgm:t>
        <a:bodyPr/>
        <a:lstStyle/>
        <a:p>
          <a:endParaRPr lang="es-ES" sz="2400">
            <a:solidFill>
              <a:schemeClr val="tx1"/>
            </a:solidFill>
            <a:latin typeface="Maiandra GD" pitchFamily="34" charset="0"/>
          </a:endParaRPr>
        </a:p>
      </dgm:t>
    </dgm:pt>
    <dgm:pt modelId="{D328E238-C0CA-4687-9078-D76B8692B383}">
      <dgm:prSet phldrT="[Texto]" custT="1"/>
      <dgm:spPr/>
      <dgm:t>
        <a:bodyPr/>
        <a:lstStyle/>
        <a:p>
          <a:r>
            <a:rPr lang="es-ES" sz="2400" smtClean="0">
              <a:latin typeface="Maiandra GD" pitchFamily="34" charset="0"/>
            </a:rPr>
            <a:t>A. Gestual </a:t>
          </a:r>
          <a:endParaRPr lang="es-ES" sz="2400" dirty="0">
            <a:latin typeface="Maiandra GD" pitchFamily="34" charset="0"/>
          </a:endParaRPr>
        </a:p>
      </dgm:t>
    </dgm:pt>
    <dgm:pt modelId="{B03F8C48-364A-4D76-86B4-949C515ABEC1}" type="parTrans" cxnId="{01C89F75-BCAA-4746-A67D-DBDE64213EB3}">
      <dgm:prSet/>
      <dgm:spPr/>
      <dgm:t>
        <a:bodyPr/>
        <a:lstStyle/>
        <a:p>
          <a:endParaRPr lang="es-ES" sz="2400">
            <a:solidFill>
              <a:schemeClr val="tx1"/>
            </a:solidFill>
            <a:latin typeface="Maiandra GD" pitchFamily="34" charset="0"/>
          </a:endParaRPr>
        </a:p>
      </dgm:t>
    </dgm:pt>
    <dgm:pt modelId="{8038346A-BF98-4DD5-B02B-F21061A4B075}" type="sibTrans" cxnId="{01C89F75-BCAA-4746-A67D-DBDE64213EB3}">
      <dgm:prSet/>
      <dgm:spPr/>
      <dgm:t>
        <a:bodyPr/>
        <a:lstStyle/>
        <a:p>
          <a:endParaRPr lang="es-ES" sz="2400">
            <a:solidFill>
              <a:schemeClr val="tx1"/>
            </a:solidFill>
            <a:latin typeface="Maiandra GD" pitchFamily="34" charset="0"/>
          </a:endParaRPr>
        </a:p>
      </dgm:t>
    </dgm:pt>
    <dgm:pt modelId="{3856F340-EBB9-4F7E-8B6F-EBDB13F178F6}" type="pres">
      <dgm:prSet presAssocID="{F0ED5373-E732-4559-A1C4-52F1C1CE710F}" presName="Name0" presStyleCnt="0">
        <dgm:presLayoutVars>
          <dgm:dir/>
          <dgm:animLvl val="lvl"/>
          <dgm:resizeHandles val="exact"/>
        </dgm:presLayoutVars>
      </dgm:prSet>
      <dgm:spPr/>
    </dgm:pt>
    <dgm:pt modelId="{1088A42C-7867-4FD4-9FDA-EE7941A208E1}" type="pres">
      <dgm:prSet presAssocID="{96E40C5D-D165-4578-AF0C-BC5F4378DE7E}" presName="parTxOnly" presStyleLbl="node1" presStyleIdx="0" presStyleCnt="3" custScaleX="93301">
        <dgm:presLayoutVars>
          <dgm:chMax val="0"/>
          <dgm:chPref val="0"/>
          <dgm:bulletEnabled val="1"/>
        </dgm:presLayoutVars>
      </dgm:prSet>
      <dgm:spPr/>
      <dgm:t>
        <a:bodyPr/>
        <a:lstStyle/>
        <a:p>
          <a:endParaRPr lang="es-ES"/>
        </a:p>
      </dgm:t>
    </dgm:pt>
    <dgm:pt modelId="{8FB4BDCB-6ABC-4586-82A4-1419D0B9C37D}" type="pres">
      <dgm:prSet presAssocID="{630AAB65-3A6E-414A-A8E6-AC484F542C7B}" presName="parTxOnlySpace" presStyleCnt="0"/>
      <dgm:spPr/>
    </dgm:pt>
    <dgm:pt modelId="{4C25C3EA-3F32-4E9B-AE1C-143E3BC3BBE1}" type="pres">
      <dgm:prSet presAssocID="{3D6B2B9C-F679-45BC-8C0D-1D77F03688F4}" presName="parTxOnly" presStyleLbl="node1" presStyleIdx="1" presStyleCnt="3">
        <dgm:presLayoutVars>
          <dgm:chMax val="0"/>
          <dgm:chPref val="0"/>
          <dgm:bulletEnabled val="1"/>
        </dgm:presLayoutVars>
      </dgm:prSet>
      <dgm:spPr/>
      <dgm:t>
        <a:bodyPr/>
        <a:lstStyle/>
        <a:p>
          <a:endParaRPr lang="es-ES"/>
        </a:p>
      </dgm:t>
    </dgm:pt>
    <dgm:pt modelId="{C343610F-8E25-47DD-A16B-98CE39D2EE94}" type="pres">
      <dgm:prSet presAssocID="{C16E4AF5-80DC-4EC0-84B0-FC32058CCE48}" presName="parTxOnlySpace" presStyleCnt="0"/>
      <dgm:spPr/>
    </dgm:pt>
    <dgm:pt modelId="{80AA6C33-A52E-44E8-8388-F0A398C78226}" type="pres">
      <dgm:prSet presAssocID="{D328E238-C0CA-4687-9078-D76B8692B383}" presName="parTxOnly" presStyleLbl="node1" presStyleIdx="2" presStyleCnt="3" custScaleX="107105" custLinFactNeighborX="23519">
        <dgm:presLayoutVars>
          <dgm:chMax val="0"/>
          <dgm:chPref val="0"/>
          <dgm:bulletEnabled val="1"/>
        </dgm:presLayoutVars>
      </dgm:prSet>
      <dgm:spPr/>
      <dgm:t>
        <a:bodyPr/>
        <a:lstStyle/>
        <a:p>
          <a:endParaRPr lang="es-ES"/>
        </a:p>
      </dgm:t>
    </dgm:pt>
  </dgm:ptLst>
  <dgm:cxnLst>
    <dgm:cxn modelId="{8EF63F11-A3B1-4666-87A6-ADF1FFDF07B9}" type="presOf" srcId="{3D6B2B9C-F679-45BC-8C0D-1D77F03688F4}" destId="{4C25C3EA-3F32-4E9B-AE1C-143E3BC3BBE1}" srcOrd="0" destOrd="0" presId="urn:microsoft.com/office/officeart/2005/8/layout/chevron1"/>
    <dgm:cxn modelId="{73312CD7-036E-473B-87AE-D93EBCF16BE0}" type="presOf" srcId="{96E40C5D-D165-4578-AF0C-BC5F4378DE7E}" destId="{1088A42C-7867-4FD4-9FDA-EE7941A208E1}" srcOrd="0" destOrd="0" presId="urn:microsoft.com/office/officeart/2005/8/layout/chevron1"/>
    <dgm:cxn modelId="{16E3F1E5-58CD-497D-9D40-60851CF56BB3}" srcId="{F0ED5373-E732-4559-A1C4-52F1C1CE710F}" destId="{3D6B2B9C-F679-45BC-8C0D-1D77F03688F4}" srcOrd="1" destOrd="0" parTransId="{4D521888-9C26-4420-B2E2-E09416FECD74}" sibTransId="{C16E4AF5-80DC-4EC0-84B0-FC32058CCE48}"/>
    <dgm:cxn modelId="{C2681890-08E5-4DE1-B9F7-DE218AEB2A13}" type="presOf" srcId="{F0ED5373-E732-4559-A1C4-52F1C1CE710F}" destId="{3856F340-EBB9-4F7E-8B6F-EBDB13F178F6}" srcOrd="0" destOrd="0" presId="urn:microsoft.com/office/officeart/2005/8/layout/chevron1"/>
    <dgm:cxn modelId="{D3E9B3A7-DB41-47B0-9C7E-C1846FDE29C3}" srcId="{F0ED5373-E732-4559-A1C4-52F1C1CE710F}" destId="{96E40C5D-D165-4578-AF0C-BC5F4378DE7E}" srcOrd="0" destOrd="0" parTransId="{FB2A2434-4B5B-422F-9710-22AB9ABF6E79}" sibTransId="{630AAB65-3A6E-414A-A8E6-AC484F542C7B}"/>
    <dgm:cxn modelId="{01C89F75-BCAA-4746-A67D-DBDE64213EB3}" srcId="{F0ED5373-E732-4559-A1C4-52F1C1CE710F}" destId="{D328E238-C0CA-4687-9078-D76B8692B383}" srcOrd="2" destOrd="0" parTransId="{B03F8C48-364A-4D76-86B4-949C515ABEC1}" sibTransId="{8038346A-BF98-4DD5-B02B-F21061A4B075}"/>
    <dgm:cxn modelId="{8A438F33-BA54-404E-843C-3DB1AE8B260E}" type="presOf" srcId="{D328E238-C0CA-4687-9078-D76B8692B383}" destId="{80AA6C33-A52E-44E8-8388-F0A398C78226}" srcOrd="0" destOrd="0" presId="urn:microsoft.com/office/officeart/2005/8/layout/chevron1"/>
    <dgm:cxn modelId="{FB4804BD-64AE-4CF1-8C77-9A51CA216877}" type="presParOf" srcId="{3856F340-EBB9-4F7E-8B6F-EBDB13F178F6}" destId="{1088A42C-7867-4FD4-9FDA-EE7941A208E1}" srcOrd="0" destOrd="0" presId="urn:microsoft.com/office/officeart/2005/8/layout/chevron1"/>
    <dgm:cxn modelId="{B2FB23C9-7DD4-4D03-B8BF-BF5D65452801}" type="presParOf" srcId="{3856F340-EBB9-4F7E-8B6F-EBDB13F178F6}" destId="{8FB4BDCB-6ABC-4586-82A4-1419D0B9C37D}" srcOrd="1" destOrd="0" presId="urn:microsoft.com/office/officeart/2005/8/layout/chevron1"/>
    <dgm:cxn modelId="{EC4445B6-8851-4A64-82F3-796CF88E02A6}" type="presParOf" srcId="{3856F340-EBB9-4F7E-8B6F-EBDB13F178F6}" destId="{4C25C3EA-3F32-4E9B-AE1C-143E3BC3BBE1}" srcOrd="2" destOrd="0" presId="urn:microsoft.com/office/officeart/2005/8/layout/chevron1"/>
    <dgm:cxn modelId="{13A19BC3-7447-49A6-8779-089664154A6E}" type="presParOf" srcId="{3856F340-EBB9-4F7E-8B6F-EBDB13F178F6}" destId="{C343610F-8E25-47DD-A16B-98CE39D2EE94}" srcOrd="3" destOrd="0" presId="urn:microsoft.com/office/officeart/2005/8/layout/chevron1"/>
    <dgm:cxn modelId="{9782D9F6-6B2B-4D9A-8A69-DEE78F385EEB}" type="presParOf" srcId="{3856F340-EBB9-4F7E-8B6F-EBDB13F178F6}" destId="{80AA6C33-A52E-44E8-8388-F0A398C78226}"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351093-BA47-4A41-9269-113CD4FF70A9}" type="doc">
      <dgm:prSet loTypeId="urn:microsoft.com/office/officeart/2005/8/layout/arrow5" loCatId="process" qsTypeId="urn:microsoft.com/office/officeart/2005/8/quickstyle/simple1" qsCatId="simple" csTypeId="urn:microsoft.com/office/officeart/2005/8/colors/colorful3" csCatId="colorful" phldr="1"/>
      <dgm:spPr/>
      <dgm:t>
        <a:bodyPr/>
        <a:lstStyle/>
        <a:p>
          <a:endParaRPr lang="es-ES"/>
        </a:p>
      </dgm:t>
    </dgm:pt>
    <dgm:pt modelId="{A031F38B-A97D-45F1-ABAF-9E49F16A609A}" type="pres">
      <dgm:prSet presAssocID="{35351093-BA47-4A41-9269-113CD4FF70A9}" presName="diagram" presStyleCnt="0">
        <dgm:presLayoutVars>
          <dgm:dir/>
          <dgm:resizeHandles val="exact"/>
        </dgm:presLayoutVars>
      </dgm:prSet>
      <dgm:spPr/>
      <dgm:t>
        <a:bodyPr/>
        <a:lstStyle/>
        <a:p>
          <a:endParaRPr lang="es-ES"/>
        </a:p>
      </dgm:t>
    </dgm:pt>
  </dgm:ptLst>
  <dgm:cxnLst>
    <dgm:cxn modelId="{5941EB27-BA11-4F25-809D-56C72E302109}" type="presOf" srcId="{35351093-BA47-4A41-9269-113CD4FF70A9}" destId="{A031F38B-A97D-45F1-ABAF-9E49F16A609A}" srcOrd="0"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09F1757-EB32-4579-862D-7E4FC810B5CE}"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C"/>
        </a:p>
      </dgm:t>
    </dgm:pt>
    <dgm:pt modelId="{AF8A1991-D756-4699-B6F1-926B0DB0E252}">
      <dgm:prSet phldrT="[Texto]" custT="1"/>
      <dgm:spPr/>
      <dgm:t>
        <a:bodyPr/>
        <a:lstStyle/>
        <a:p>
          <a:pPr algn="just"/>
          <a:r>
            <a:rPr lang="es-EC" sz="2600" b="1" dirty="0" smtClean="0">
              <a:latin typeface="Andalus" pitchFamily="18" charset="-78"/>
              <a:cs typeface="Andalus" pitchFamily="18" charset="-78"/>
            </a:rPr>
            <a:t>Comportamientos delictivos </a:t>
          </a:r>
          <a:endParaRPr lang="es-EC" sz="2600" b="1" dirty="0">
            <a:latin typeface="Andalus" pitchFamily="18" charset="-78"/>
            <a:cs typeface="Andalus" pitchFamily="18" charset="-78"/>
          </a:endParaRPr>
        </a:p>
      </dgm:t>
    </dgm:pt>
    <dgm:pt modelId="{8A877F1D-BC79-46E1-B3A7-E0E848BC9FFF}" type="parTrans" cxnId="{7A35B707-8C0E-4DC8-AEE2-C651F7D43058}">
      <dgm:prSet/>
      <dgm:spPr/>
      <dgm:t>
        <a:bodyPr/>
        <a:lstStyle/>
        <a:p>
          <a:endParaRPr lang="es-EC" sz="2600">
            <a:latin typeface="Andalus" pitchFamily="18" charset="-78"/>
            <a:cs typeface="Andalus" pitchFamily="18" charset="-78"/>
          </a:endParaRPr>
        </a:p>
      </dgm:t>
    </dgm:pt>
    <dgm:pt modelId="{0B7F4D9B-F5EF-4DAD-BF01-C382B53DD147}" type="sibTrans" cxnId="{7A35B707-8C0E-4DC8-AEE2-C651F7D43058}">
      <dgm:prSet/>
      <dgm:spPr/>
      <dgm:t>
        <a:bodyPr/>
        <a:lstStyle/>
        <a:p>
          <a:endParaRPr lang="es-EC" sz="2600">
            <a:latin typeface="Andalus" pitchFamily="18" charset="-78"/>
            <a:cs typeface="Andalus" pitchFamily="18" charset="-78"/>
          </a:endParaRPr>
        </a:p>
      </dgm:t>
    </dgm:pt>
    <dgm:pt modelId="{F398B475-E0C8-4D4F-B211-2A66FA402383}">
      <dgm:prSet phldrT="[Texto]" custT="1"/>
      <dgm:spPr/>
      <dgm:t>
        <a:bodyPr/>
        <a:lstStyle/>
        <a:p>
          <a:pPr algn="just"/>
          <a:r>
            <a:rPr lang="es-ES" sz="2600" dirty="0" smtClean="0">
              <a:latin typeface="Andalus" pitchFamily="18" charset="-78"/>
              <a:cs typeface="Andalus" pitchFamily="18" charset="-78"/>
            </a:rPr>
            <a:t>Problemas de salud</a:t>
          </a:r>
          <a:endParaRPr lang="es-EC" sz="2600" b="1" dirty="0">
            <a:latin typeface="Andalus" pitchFamily="18" charset="-78"/>
            <a:cs typeface="Andalus" pitchFamily="18" charset="-78"/>
          </a:endParaRPr>
        </a:p>
      </dgm:t>
    </dgm:pt>
    <dgm:pt modelId="{3B836856-1694-4DAD-83D5-6C8B08C3606E}" type="parTrans" cxnId="{2E5A3886-2478-4019-88C6-BF13EAA87A45}">
      <dgm:prSet/>
      <dgm:spPr/>
      <dgm:t>
        <a:bodyPr/>
        <a:lstStyle/>
        <a:p>
          <a:endParaRPr lang="es-EC" sz="2600">
            <a:latin typeface="Andalus" pitchFamily="18" charset="-78"/>
            <a:cs typeface="Andalus" pitchFamily="18" charset="-78"/>
          </a:endParaRPr>
        </a:p>
      </dgm:t>
    </dgm:pt>
    <dgm:pt modelId="{B676D544-FAFF-49AE-A2D5-FC8E1C4247E0}" type="sibTrans" cxnId="{2E5A3886-2478-4019-88C6-BF13EAA87A45}">
      <dgm:prSet/>
      <dgm:spPr/>
      <dgm:t>
        <a:bodyPr/>
        <a:lstStyle/>
        <a:p>
          <a:endParaRPr lang="es-EC" sz="2600">
            <a:latin typeface="Andalus" pitchFamily="18" charset="-78"/>
            <a:cs typeface="Andalus" pitchFamily="18" charset="-78"/>
          </a:endParaRPr>
        </a:p>
      </dgm:t>
    </dgm:pt>
    <dgm:pt modelId="{5B740A81-AD65-44AE-B866-74AA52B518C5}">
      <dgm:prSet phldrT="[Texto]" custT="1"/>
      <dgm:spPr/>
      <dgm:t>
        <a:bodyPr/>
        <a:lstStyle/>
        <a:p>
          <a:pPr algn="just"/>
          <a:r>
            <a:rPr lang="es-ES" sz="2600" dirty="0" smtClean="0">
              <a:latin typeface="Andalus" pitchFamily="18" charset="-78"/>
              <a:cs typeface="Andalus" pitchFamily="18" charset="-78"/>
            </a:rPr>
            <a:t>Influencia en la conducta de otras personas. </a:t>
          </a:r>
          <a:endParaRPr lang="es-EC" sz="2600" b="1" dirty="0">
            <a:latin typeface="Andalus" pitchFamily="18" charset="-78"/>
            <a:cs typeface="Andalus" pitchFamily="18" charset="-78"/>
          </a:endParaRPr>
        </a:p>
      </dgm:t>
    </dgm:pt>
    <dgm:pt modelId="{08BB8366-85EE-482B-AAAD-11DA185F8F4D}" type="parTrans" cxnId="{35345837-ABAB-45A9-8973-47EF3F4E71A6}">
      <dgm:prSet/>
      <dgm:spPr/>
      <dgm:t>
        <a:bodyPr/>
        <a:lstStyle/>
        <a:p>
          <a:endParaRPr lang="es-EC" sz="2600">
            <a:latin typeface="Andalus" pitchFamily="18" charset="-78"/>
            <a:cs typeface="Andalus" pitchFamily="18" charset="-78"/>
          </a:endParaRPr>
        </a:p>
      </dgm:t>
    </dgm:pt>
    <dgm:pt modelId="{D5F0EA75-FD54-4BAE-A719-A3F2F347C1FA}" type="sibTrans" cxnId="{35345837-ABAB-45A9-8973-47EF3F4E71A6}">
      <dgm:prSet/>
      <dgm:spPr/>
      <dgm:t>
        <a:bodyPr/>
        <a:lstStyle/>
        <a:p>
          <a:endParaRPr lang="es-EC" sz="2600">
            <a:latin typeface="Andalus" pitchFamily="18" charset="-78"/>
            <a:cs typeface="Andalus" pitchFamily="18" charset="-78"/>
          </a:endParaRPr>
        </a:p>
      </dgm:t>
    </dgm:pt>
    <dgm:pt modelId="{F76D62FC-803C-42E7-8C02-2D8C98981B3F}">
      <dgm:prSet custT="1"/>
      <dgm:spPr/>
      <dgm:t>
        <a:bodyPr/>
        <a:lstStyle/>
        <a:p>
          <a:endParaRPr lang="es-EC" sz="2600" dirty="0">
            <a:latin typeface="Andalus" pitchFamily="18" charset="-78"/>
            <a:cs typeface="Andalus" pitchFamily="18" charset="-78"/>
          </a:endParaRPr>
        </a:p>
      </dgm:t>
    </dgm:pt>
    <dgm:pt modelId="{4A0867BD-C43F-4DDE-8A22-1D36A55D5CDD}" type="parTrans" cxnId="{86BE140F-7289-42C4-BED7-0451C1E5F6AE}">
      <dgm:prSet/>
      <dgm:spPr/>
      <dgm:t>
        <a:bodyPr/>
        <a:lstStyle/>
        <a:p>
          <a:endParaRPr lang="es-EC" sz="2600">
            <a:latin typeface="Andalus" pitchFamily="18" charset="-78"/>
            <a:cs typeface="Andalus" pitchFamily="18" charset="-78"/>
          </a:endParaRPr>
        </a:p>
      </dgm:t>
    </dgm:pt>
    <dgm:pt modelId="{380152B9-E627-473B-B792-F5DAA88C4FC6}" type="sibTrans" cxnId="{86BE140F-7289-42C4-BED7-0451C1E5F6AE}">
      <dgm:prSet/>
      <dgm:spPr/>
      <dgm:t>
        <a:bodyPr/>
        <a:lstStyle/>
        <a:p>
          <a:endParaRPr lang="es-EC" sz="2600">
            <a:latin typeface="Andalus" pitchFamily="18" charset="-78"/>
            <a:cs typeface="Andalus" pitchFamily="18" charset="-78"/>
          </a:endParaRPr>
        </a:p>
      </dgm:t>
    </dgm:pt>
    <dgm:pt modelId="{0FEAF8FA-E4A4-4F0E-B9A6-98B2145D5E45}">
      <dgm:prSet phldrT="[Texto]" custT="1"/>
      <dgm:spPr/>
      <dgm:t>
        <a:bodyPr/>
        <a:lstStyle/>
        <a:p>
          <a:r>
            <a:rPr lang="es-ES" sz="2600" dirty="0" smtClean="0">
              <a:latin typeface="Andalus" pitchFamily="18" charset="-78"/>
              <a:cs typeface="Andalus" pitchFamily="18" charset="-78"/>
            </a:rPr>
            <a:t>Deterioro de la sociedad </a:t>
          </a:r>
          <a:endParaRPr lang="es-EC" sz="2600" b="1" dirty="0">
            <a:latin typeface="Andalus" pitchFamily="18" charset="-78"/>
            <a:cs typeface="Andalus" pitchFamily="18" charset="-78"/>
          </a:endParaRPr>
        </a:p>
      </dgm:t>
    </dgm:pt>
    <dgm:pt modelId="{FDF82263-0E4D-46E9-8D72-B4E9FF4BA29D}" type="parTrans" cxnId="{21930F0D-F684-4D7C-BC32-5E91F562C64B}">
      <dgm:prSet/>
      <dgm:spPr/>
      <dgm:t>
        <a:bodyPr/>
        <a:lstStyle/>
        <a:p>
          <a:endParaRPr lang="es-EC" sz="2600">
            <a:latin typeface="Andalus" pitchFamily="18" charset="-78"/>
            <a:cs typeface="Andalus" pitchFamily="18" charset="-78"/>
          </a:endParaRPr>
        </a:p>
      </dgm:t>
    </dgm:pt>
    <dgm:pt modelId="{F5446428-D077-4A17-8260-B66A88DD2F81}" type="sibTrans" cxnId="{21930F0D-F684-4D7C-BC32-5E91F562C64B}">
      <dgm:prSet/>
      <dgm:spPr/>
      <dgm:t>
        <a:bodyPr/>
        <a:lstStyle/>
        <a:p>
          <a:endParaRPr lang="es-EC" sz="2600">
            <a:latin typeface="Andalus" pitchFamily="18" charset="-78"/>
            <a:cs typeface="Andalus" pitchFamily="18" charset="-78"/>
          </a:endParaRPr>
        </a:p>
      </dgm:t>
    </dgm:pt>
    <dgm:pt modelId="{B2363E0B-15DD-4F54-9C26-35C98E228A8F}">
      <dgm:prSet phldrT="[Texto]" custT="1"/>
      <dgm:spPr/>
      <dgm:t>
        <a:bodyPr/>
        <a:lstStyle/>
        <a:p>
          <a:r>
            <a:rPr lang="es-EC" sz="2600" b="1" dirty="0" err="1" smtClean="0">
              <a:latin typeface="Andalus" pitchFamily="18" charset="-78"/>
              <a:cs typeface="Andalus" pitchFamily="18" charset="-78"/>
            </a:rPr>
            <a:t>Bulling</a:t>
          </a:r>
          <a:r>
            <a:rPr lang="es-EC" sz="2600" b="1" baseline="0" dirty="0" smtClean="0">
              <a:latin typeface="Andalus" pitchFamily="18" charset="-78"/>
              <a:cs typeface="Andalus" pitchFamily="18" charset="-78"/>
            </a:rPr>
            <a:t> </a:t>
          </a:r>
          <a:endParaRPr lang="es-EC" sz="2600" b="1" dirty="0">
            <a:latin typeface="Andalus" pitchFamily="18" charset="-78"/>
            <a:cs typeface="Andalus" pitchFamily="18" charset="-78"/>
          </a:endParaRPr>
        </a:p>
      </dgm:t>
    </dgm:pt>
    <dgm:pt modelId="{AD22892E-34AB-4ECD-8441-ADBFAC245D2B}" type="parTrans" cxnId="{7FB94081-57AA-4235-9EB3-B0DF773DD8AC}">
      <dgm:prSet/>
      <dgm:spPr/>
      <dgm:t>
        <a:bodyPr/>
        <a:lstStyle/>
        <a:p>
          <a:endParaRPr lang="es-EC" sz="2600">
            <a:latin typeface="Andalus" pitchFamily="18" charset="-78"/>
            <a:cs typeface="Andalus" pitchFamily="18" charset="-78"/>
          </a:endParaRPr>
        </a:p>
      </dgm:t>
    </dgm:pt>
    <dgm:pt modelId="{94C8AAEC-2AE7-4026-BE71-D3A96D74C3D1}" type="sibTrans" cxnId="{7FB94081-57AA-4235-9EB3-B0DF773DD8AC}">
      <dgm:prSet/>
      <dgm:spPr/>
      <dgm:t>
        <a:bodyPr/>
        <a:lstStyle/>
        <a:p>
          <a:endParaRPr lang="es-EC" sz="2600">
            <a:latin typeface="Andalus" pitchFamily="18" charset="-78"/>
            <a:cs typeface="Andalus" pitchFamily="18" charset="-78"/>
          </a:endParaRPr>
        </a:p>
      </dgm:t>
    </dgm:pt>
    <dgm:pt modelId="{5191F890-7BC6-4117-B440-B490EE9F9B3A}" type="pres">
      <dgm:prSet presAssocID="{009F1757-EB32-4579-862D-7E4FC810B5CE}" presName="linear" presStyleCnt="0">
        <dgm:presLayoutVars>
          <dgm:dir/>
          <dgm:animLvl val="lvl"/>
          <dgm:resizeHandles val="exact"/>
        </dgm:presLayoutVars>
      </dgm:prSet>
      <dgm:spPr/>
      <dgm:t>
        <a:bodyPr/>
        <a:lstStyle/>
        <a:p>
          <a:endParaRPr lang="es-EC"/>
        </a:p>
      </dgm:t>
    </dgm:pt>
    <dgm:pt modelId="{17E05562-9E52-430F-B076-61D3A42F9806}" type="pres">
      <dgm:prSet presAssocID="{AF8A1991-D756-4699-B6F1-926B0DB0E252}" presName="parentLin" presStyleCnt="0"/>
      <dgm:spPr/>
      <dgm:t>
        <a:bodyPr/>
        <a:lstStyle/>
        <a:p>
          <a:endParaRPr lang="es-EC"/>
        </a:p>
      </dgm:t>
    </dgm:pt>
    <dgm:pt modelId="{3030A326-4AE1-447E-A341-F482D5B63A2F}" type="pres">
      <dgm:prSet presAssocID="{AF8A1991-D756-4699-B6F1-926B0DB0E252}" presName="parentLeftMargin" presStyleLbl="node1" presStyleIdx="0" presStyleCnt="5"/>
      <dgm:spPr/>
      <dgm:t>
        <a:bodyPr/>
        <a:lstStyle/>
        <a:p>
          <a:endParaRPr lang="es-EC"/>
        </a:p>
      </dgm:t>
    </dgm:pt>
    <dgm:pt modelId="{1B4B23FE-A595-4F5E-9633-CDC9D316D52D}" type="pres">
      <dgm:prSet presAssocID="{AF8A1991-D756-4699-B6F1-926B0DB0E252}" presName="parentText" presStyleLbl="node1" presStyleIdx="0" presStyleCnt="5" custScaleX="135493" custLinFactNeighborX="-29687" custLinFactNeighborY="-894">
        <dgm:presLayoutVars>
          <dgm:chMax val="0"/>
          <dgm:bulletEnabled val="1"/>
        </dgm:presLayoutVars>
      </dgm:prSet>
      <dgm:spPr/>
      <dgm:t>
        <a:bodyPr/>
        <a:lstStyle/>
        <a:p>
          <a:endParaRPr lang="es-EC"/>
        </a:p>
      </dgm:t>
    </dgm:pt>
    <dgm:pt modelId="{18267E57-6453-4F3B-A8D7-32946442770A}" type="pres">
      <dgm:prSet presAssocID="{AF8A1991-D756-4699-B6F1-926B0DB0E252}" presName="negativeSpace" presStyleCnt="0"/>
      <dgm:spPr/>
      <dgm:t>
        <a:bodyPr/>
        <a:lstStyle/>
        <a:p>
          <a:endParaRPr lang="es-EC"/>
        </a:p>
      </dgm:t>
    </dgm:pt>
    <dgm:pt modelId="{C8533089-C981-43EF-83AC-D68283E9563C}" type="pres">
      <dgm:prSet presAssocID="{AF8A1991-D756-4699-B6F1-926B0DB0E252}" presName="childText" presStyleLbl="conFgAcc1" presStyleIdx="0" presStyleCnt="5">
        <dgm:presLayoutVars>
          <dgm:bulletEnabled val="1"/>
        </dgm:presLayoutVars>
      </dgm:prSet>
      <dgm:spPr/>
      <dgm:t>
        <a:bodyPr/>
        <a:lstStyle/>
        <a:p>
          <a:endParaRPr lang="es-EC"/>
        </a:p>
      </dgm:t>
    </dgm:pt>
    <dgm:pt modelId="{F63B212D-3C1E-4021-B70C-C38D0B3D3F9F}" type="pres">
      <dgm:prSet presAssocID="{0B7F4D9B-F5EF-4DAD-BF01-C382B53DD147}" presName="spaceBetweenRectangles" presStyleCnt="0"/>
      <dgm:spPr/>
      <dgm:t>
        <a:bodyPr/>
        <a:lstStyle/>
        <a:p>
          <a:endParaRPr lang="es-EC"/>
        </a:p>
      </dgm:t>
    </dgm:pt>
    <dgm:pt modelId="{193D7C12-527D-40B7-957D-7D3AE3C58E45}" type="pres">
      <dgm:prSet presAssocID="{F398B475-E0C8-4D4F-B211-2A66FA402383}" presName="parentLin" presStyleCnt="0"/>
      <dgm:spPr/>
      <dgm:t>
        <a:bodyPr/>
        <a:lstStyle/>
        <a:p>
          <a:endParaRPr lang="es-EC"/>
        </a:p>
      </dgm:t>
    </dgm:pt>
    <dgm:pt modelId="{9C6D8CCF-301A-41BF-BE71-2EA20321810E}" type="pres">
      <dgm:prSet presAssocID="{F398B475-E0C8-4D4F-B211-2A66FA402383}" presName="parentLeftMargin" presStyleLbl="node1" presStyleIdx="0" presStyleCnt="5"/>
      <dgm:spPr/>
      <dgm:t>
        <a:bodyPr/>
        <a:lstStyle/>
        <a:p>
          <a:endParaRPr lang="es-EC"/>
        </a:p>
      </dgm:t>
    </dgm:pt>
    <dgm:pt modelId="{C3FE9D09-8D63-4FC8-B942-F24F652E5EBD}" type="pres">
      <dgm:prSet presAssocID="{F398B475-E0C8-4D4F-B211-2A66FA402383}" presName="parentText" presStyleLbl="node1" presStyleIdx="1" presStyleCnt="5" custScaleX="136648" custScaleY="150373" custLinFactNeighborX="-29687" custLinFactNeighborY="-553">
        <dgm:presLayoutVars>
          <dgm:chMax val="0"/>
          <dgm:bulletEnabled val="1"/>
        </dgm:presLayoutVars>
      </dgm:prSet>
      <dgm:spPr/>
      <dgm:t>
        <a:bodyPr/>
        <a:lstStyle/>
        <a:p>
          <a:endParaRPr lang="es-EC"/>
        </a:p>
      </dgm:t>
    </dgm:pt>
    <dgm:pt modelId="{8CE9720E-EF73-4F21-8DFA-37A2257C8404}" type="pres">
      <dgm:prSet presAssocID="{F398B475-E0C8-4D4F-B211-2A66FA402383}" presName="negativeSpace" presStyleCnt="0"/>
      <dgm:spPr/>
      <dgm:t>
        <a:bodyPr/>
        <a:lstStyle/>
        <a:p>
          <a:endParaRPr lang="es-EC"/>
        </a:p>
      </dgm:t>
    </dgm:pt>
    <dgm:pt modelId="{65522379-8279-4ED1-8D59-2D52D4CB653D}" type="pres">
      <dgm:prSet presAssocID="{F398B475-E0C8-4D4F-B211-2A66FA402383}" presName="childText" presStyleLbl="conFgAcc1" presStyleIdx="1" presStyleCnt="5">
        <dgm:presLayoutVars>
          <dgm:bulletEnabled val="1"/>
        </dgm:presLayoutVars>
      </dgm:prSet>
      <dgm:spPr/>
      <dgm:t>
        <a:bodyPr/>
        <a:lstStyle/>
        <a:p>
          <a:endParaRPr lang="es-EC"/>
        </a:p>
      </dgm:t>
    </dgm:pt>
    <dgm:pt modelId="{4C13D8C6-81F6-434B-B855-CBFB0A9486CE}" type="pres">
      <dgm:prSet presAssocID="{B676D544-FAFF-49AE-A2D5-FC8E1C4247E0}" presName="spaceBetweenRectangles" presStyleCnt="0"/>
      <dgm:spPr/>
      <dgm:t>
        <a:bodyPr/>
        <a:lstStyle/>
        <a:p>
          <a:endParaRPr lang="es-EC"/>
        </a:p>
      </dgm:t>
    </dgm:pt>
    <dgm:pt modelId="{CBE0E558-93C2-44E0-A6AB-1982F1E8C8D3}" type="pres">
      <dgm:prSet presAssocID="{5B740A81-AD65-44AE-B866-74AA52B518C5}" presName="parentLin" presStyleCnt="0"/>
      <dgm:spPr/>
      <dgm:t>
        <a:bodyPr/>
        <a:lstStyle/>
        <a:p>
          <a:endParaRPr lang="es-EC"/>
        </a:p>
      </dgm:t>
    </dgm:pt>
    <dgm:pt modelId="{4B56A743-4DD7-49F4-9C83-9283FBF5B4C1}" type="pres">
      <dgm:prSet presAssocID="{5B740A81-AD65-44AE-B866-74AA52B518C5}" presName="parentLeftMargin" presStyleLbl="node1" presStyleIdx="1" presStyleCnt="5"/>
      <dgm:spPr/>
      <dgm:t>
        <a:bodyPr/>
        <a:lstStyle/>
        <a:p>
          <a:endParaRPr lang="es-EC"/>
        </a:p>
      </dgm:t>
    </dgm:pt>
    <dgm:pt modelId="{A412B042-0B1C-4E4E-84ED-976A50D29ED4}" type="pres">
      <dgm:prSet presAssocID="{5B740A81-AD65-44AE-B866-74AA52B518C5}" presName="parentText" presStyleLbl="node1" presStyleIdx="2" presStyleCnt="5" custScaleX="139776" custScaleY="157742" custLinFactNeighborX="-29687" custLinFactNeighborY="-212">
        <dgm:presLayoutVars>
          <dgm:chMax val="0"/>
          <dgm:bulletEnabled val="1"/>
        </dgm:presLayoutVars>
      </dgm:prSet>
      <dgm:spPr/>
      <dgm:t>
        <a:bodyPr/>
        <a:lstStyle/>
        <a:p>
          <a:endParaRPr lang="es-EC"/>
        </a:p>
      </dgm:t>
    </dgm:pt>
    <dgm:pt modelId="{5688FF95-F75A-4362-B97D-2C9E878328B6}" type="pres">
      <dgm:prSet presAssocID="{5B740A81-AD65-44AE-B866-74AA52B518C5}" presName="negativeSpace" presStyleCnt="0"/>
      <dgm:spPr/>
      <dgm:t>
        <a:bodyPr/>
        <a:lstStyle/>
        <a:p>
          <a:endParaRPr lang="es-EC"/>
        </a:p>
      </dgm:t>
    </dgm:pt>
    <dgm:pt modelId="{31EB061E-F6BA-4920-A446-FC6A409DDE45}" type="pres">
      <dgm:prSet presAssocID="{5B740A81-AD65-44AE-B866-74AA52B518C5}" presName="childText" presStyleLbl="conFgAcc1" presStyleIdx="2" presStyleCnt="5">
        <dgm:presLayoutVars>
          <dgm:bulletEnabled val="1"/>
        </dgm:presLayoutVars>
      </dgm:prSet>
      <dgm:spPr/>
      <dgm:t>
        <a:bodyPr/>
        <a:lstStyle/>
        <a:p>
          <a:endParaRPr lang="es-EC"/>
        </a:p>
      </dgm:t>
    </dgm:pt>
    <dgm:pt modelId="{E6983FCE-0C12-418A-A1BE-93A7338DBEDB}" type="pres">
      <dgm:prSet presAssocID="{D5F0EA75-FD54-4BAE-A719-A3F2F347C1FA}" presName="spaceBetweenRectangles" presStyleCnt="0"/>
      <dgm:spPr/>
      <dgm:t>
        <a:bodyPr/>
        <a:lstStyle/>
        <a:p>
          <a:endParaRPr lang="es-EC"/>
        </a:p>
      </dgm:t>
    </dgm:pt>
    <dgm:pt modelId="{BA896BE1-9E92-473C-A69B-DE83AA732D06}" type="pres">
      <dgm:prSet presAssocID="{0FEAF8FA-E4A4-4F0E-B9A6-98B2145D5E45}" presName="parentLin" presStyleCnt="0"/>
      <dgm:spPr/>
      <dgm:t>
        <a:bodyPr/>
        <a:lstStyle/>
        <a:p>
          <a:endParaRPr lang="es-EC"/>
        </a:p>
      </dgm:t>
    </dgm:pt>
    <dgm:pt modelId="{207F8531-CF4D-479B-968B-AE686EE7F815}" type="pres">
      <dgm:prSet presAssocID="{0FEAF8FA-E4A4-4F0E-B9A6-98B2145D5E45}" presName="parentLeftMargin" presStyleLbl="node1" presStyleIdx="2" presStyleCnt="5" custScaleX="141427" custScaleY="176222" custLinFactNeighborX="-53125" custLinFactNeighborY="-5513"/>
      <dgm:spPr/>
      <dgm:t>
        <a:bodyPr/>
        <a:lstStyle/>
        <a:p>
          <a:endParaRPr lang="es-EC"/>
        </a:p>
      </dgm:t>
    </dgm:pt>
    <dgm:pt modelId="{F9B6E5D6-7AC5-47C1-9349-FABF6B212A54}" type="pres">
      <dgm:prSet presAssocID="{0FEAF8FA-E4A4-4F0E-B9A6-98B2145D5E45}" presName="parentText" presStyleLbl="node1" presStyleIdx="3" presStyleCnt="5" custScaleX="134393">
        <dgm:presLayoutVars>
          <dgm:chMax val="0"/>
          <dgm:bulletEnabled val="1"/>
        </dgm:presLayoutVars>
      </dgm:prSet>
      <dgm:spPr/>
      <dgm:t>
        <a:bodyPr/>
        <a:lstStyle/>
        <a:p>
          <a:endParaRPr lang="es-EC"/>
        </a:p>
      </dgm:t>
    </dgm:pt>
    <dgm:pt modelId="{947ACE17-0B4A-481A-B179-A8224D416A14}" type="pres">
      <dgm:prSet presAssocID="{0FEAF8FA-E4A4-4F0E-B9A6-98B2145D5E45}" presName="negativeSpace" presStyleCnt="0"/>
      <dgm:spPr/>
      <dgm:t>
        <a:bodyPr/>
        <a:lstStyle/>
        <a:p>
          <a:endParaRPr lang="es-EC"/>
        </a:p>
      </dgm:t>
    </dgm:pt>
    <dgm:pt modelId="{9E8B9914-1A7B-4B25-B875-F092C20D315B}" type="pres">
      <dgm:prSet presAssocID="{0FEAF8FA-E4A4-4F0E-B9A6-98B2145D5E45}" presName="childText" presStyleLbl="conFgAcc1" presStyleIdx="3" presStyleCnt="5">
        <dgm:presLayoutVars>
          <dgm:bulletEnabled val="1"/>
        </dgm:presLayoutVars>
      </dgm:prSet>
      <dgm:spPr/>
      <dgm:t>
        <a:bodyPr/>
        <a:lstStyle/>
        <a:p>
          <a:endParaRPr lang="es-EC"/>
        </a:p>
      </dgm:t>
    </dgm:pt>
    <dgm:pt modelId="{0FB2112D-B802-49C2-B763-E83D83797B66}" type="pres">
      <dgm:prSet presAssocID="{F5446428-D077-4A17-8260-B66A88DD2F81}" presName="spaceBetweenRectangles" presStyleCnt="0"/>
      <dgm:spPr/>
    </dgm:pt>
    <dgm:pt modelId="{655B7064-07E8-41BC-A9AD-8994EC06F0E5}" type="pres">
      <dgm:prSet presAssocID="{B2363E0B-15DD-4F54-9C26-35C98E228A8F}" presName="parentLin" presStyleCnt="0"/>
      <dgm:spPr/>
    </dgm:pt>
    <dgm:pt modelId="{875DF346-3E10-4242-81F4-8F6180B5209F}" type="pres">
      <dgm:prSet presAssocID="{B2363E0B-15DD-4F54-9C26-35C98E228A8F}" presName="parentLeftMargin" presStyleLbl="node1" presStyleIdx="3" presStyleCnt="5" custScaleX="134393"/>
      <dgm:spPr/>
      <dgm:t>
        <a:bodyPr/>
        <a:lstStyle/>
        <a:p>
          <a:endParaRPr lang="es-EC"/>
        </a:p>
      </dgm:t>
    </dgm:pt>
    <dgm:pt modelId="{8EE1FD62-C7D7-456F-ADE3-2D9319485118}" type="pres">
      <dgm:prSet presAssocID="{B2363E0B-15DD-4F54-9C26-35C98E228A8F}" presName="parentText" presStyleLbl="node1" presStyleIdx="4" presStyleCnt="5" custScaleX="129740">
        <dgm:presLayoutVars>
          <dgm:chMax val="0"/>
          <dgm:bulletEnabled val="1"/>
        </dgm:presLayoutVars>
      </dgm:prSet>
      <dgm:spPr/>
      <dgm:t>
        <a:bodyPr/>
        <a:lstStyle/>
        <a:p>
          <a:endParaRPr lang="es-EC"/>
        </a:p>
      </dgm:t>
    </dgm:pt>
    <dgm:pt modelId="{17C651CD-BC01-41F3-8BF6-172D233685C9}" type="pres">
      <dgm:prSet presAssocID="{B2363E0B-15DD-4F54-9C26-35C98E228A8F}" presName="negativeSpace" presStyleCnt="0"/>
      <dgm:spPr/>
    </dgm:pt>
    <dgm:pt modelId="{43592381-7A2C-46DB-961C-7839C3CAD3B1}" type="pres">
      <dgm:prSet presAssocID="{B2363E0B-15DD-4F54-9C26-35C98E228A8F}" presName="childText" presStyleLbl="conFgAcc1" presStyleIdx="4" presStyleCnt="5">
        <dgm:presLayoutVars>
          <dgm:bulletEnabled val="1"/>
        </dgm:presLayoutVars>
      </dgm:prSet>
      <dgm:spPr/>
    </dgm:pt>
  </dgm:ptLst>
  <dgm:cxnLst>
    <dgm:cxn modelId="{35345837-ABAB-45A9-8973-47EF3F4E71A6}" srcId="{009F1757-EB32-4579-862D-7E4FC810B5CE}" destId="{5B740A81-AD65-44AE-B866-74AA52B518C5}" srcOrd="2" destOrd="0" parTransId="{08BB8366-85EE-482B-AAAD-11DA185F8F4D}" sibTransId="{D5F0EA75-FD54-4BAE-A719-A3F2F347C1FA}"/>
    <dgm:cxn modelId="{D94A2351-6225-49C4-9326-D0B12036A321}" type="presOf" srcId="{B2363E0B-15DD-4F54-9C26-35C98E228A8F}" destId="{8EE1FD62-C7D7-456F-ADE3-2D9319485118}" srcOrd="1" destOrd="0" presId="urn:microsoft.com/office/officeart/2005/8/layout/list1"/>
    <dgm:cxn modelId="{2E5A3886-2478-4019-88C6-BF13EAA87A45}" srcId="{009F1757-EB32-4579-862D-7E4FC810B5CE}" destId="{F398B475-E0C8-4D4F-B211-2A66FA402383}" srcOrd="1" destOrd="0" parTransId="{3B836856-1694-4DAD-83D5-6C8B08C3606E}" sibTransId="{B676D544-FAFF-49AE-A2D5-FC8E1C4247E0}"/>
    <dgm:cxn modelId="{FE3CA170-CCAA-435D-86DD-85D86188B959}" type="presOf" srcId="{AF8A1991-D756-4699-B6F1-926B0DB0E252}" destId="{3030A326-4AE1-447E-A341-F482D5B63A2F}" srcOrd="0" destOrd="0" presId="urn:microsoft.com/office/officeart/2005/8/layout/list1"/>
    <dgm:cxn modelId="{E59B8585-20F7-4E44-A9A6-3017A1AFC7FA}" type="presOf" srcId="{F76D62FC-803C-42E7-8C02-2D8C98981B3F}" destId="{31EB061E-F6BA-4920-A446-FC6A409DDE45}" srcOrd="0" destOrd="0" presId="urn:microsoft.com/office/officeart/2005/8/layout/list1"/>
    <dgm:cxn modelId="{D93CEC48-93A9-4E3A-B4BC-20B7D4C75FEE}" type="presOf" srcId="{009F1757-EB32-4579-862D-7E4FC810B5CE}" destId="{5191F890-7BC6-4117-B440-B490EE9F9B3A}" srcOrd="0" destOrd="0" presId="urn:microsoft.com/office/officeart/2005/8/layout/list1"/>
    <dgm:cxn modelId="{86BE140F-7289-42C4-BED7-0451C1E5F6AE}" srcId="{5B740A81-AD65-44AE-B866-74AA52B518C5}" destId="{F76D62FC-803C-42E7-8C02-2D8C98981B3F}" srcOrd="0" destOrd="0" parTransId="{4A0867BD-C43F-4DDE-8A22-1D36A55D5CDD}" sibTransId="{380152B9-E627-473B-B792-F5DAA88C4FC6}"/>
    <dgm:cxn modelId="{FE0F4168-8E41-4D19-8A4A-67247B37B4D4}" type="presOf" srcId="{F398B475-E0C8-4D4F-B211-2A66FA402383}" destId="{C3FE9D09-8D63-4FC8-B942-F24F652E5EBD}" srcOrd="1" destOrd="0" presId="urn:microsoft.com/office/officeart/2005/8/layout/list1"/>
    <dgm:cxn modelId="{5721B5CC-4B28-48F7-9865-EC1B537B711B}" type="presOf" srcId="{F398B475-E0C8-4D4F-B211-2A66FA402383}" destId="{9C6D8CCF-301A-41BF-BE71-2EA20321810E}" srcOrd="0" destOrd="0" presId="urn:microsoft.com/office/officeart/2005/8/layout/list1"/>
    <dgm:cxn modelId="{5F6EF4F5-D7EB-479B-A77E-1FB687CC77A8}" type="presOf" srcId="{0FEAF8FA-E4A4-4F0E-B9A6-98B2145D5E45}" destId="{207F8531-CF4D-479B-968B-AE686EE7F815}" srcOrd="0" destOrd="0" presId="urn:microsoft.com/office/officeart/2005/8/layout/list1"/>
    <dgm:cxn modelId="{21930F0D-F684-4D7C-BC32-5E91F562C64B}" srcId="{009F1757-EB32-4579-862D-7E4FC810B5CE}" destId="{0FEAF8FA-E4A4-4F0E-B9A6-98B2145D5E45}" srcOrd="3" destOrd="0" parTransId="{FDF82263-0E4D-46E9-8D72-B4E9FF4BA29D}" sibTransId="{F5446428-D077-4A17-8260-B66A88DD2F81}"/>
    <dgm:cxn modelId="{AF1D5CA0-3699-4E8F-BFE0-AE2E26B6C7AB}" type="presOf" srcId="{AF8A1991-D756-4699-B6F1-926B0DB0E252}" destId="{1B4B23FE-A595-4F5E-9633-CDC9D316D52D}" srcOrd="1" destOrd="0" presId="urn:microsoft.com/office/officeart/2005/8/layout/list1"/>
    <dgm:cxn modelId="{7A35B707-8C0E-4DC8-AEE2-C651F7D43058}" srcId="{009F1757-EB32-4579-862D-7E4FC810B5CE}" destId="{AF8A1991-D756-4699-B6F1-926B0DB0E252}" srcOrd="0" destOrd="0" parTransId="{8A877F1D-BC79-46E1-B3A7-E0E848BC9FFF}" sibTransId="{0B7F4D9B-F5EF-4DAD-BF01-C382B53DD147}"/>
    <dgm:cxn modelId="{FC1C2307-1908-41C5-B5AF-A6E178BEA846}" type="presOf" srcId="{5B740A81-AD65-44AE-B866-74AA52B518C5}" destId="{A412B042-0B1C-4E4E-84ED-976A50D29ED4}" srcOrd="1" destOrd="0" presId="urn:microsoft.com/office/officeart/2005/8/layout/list1"/>
    <dgm:cxn modelId="{FFE928D8-A632-4462-8F78-A700C1E4B21B}" type="presOf" srcId="{B2363E0B-15DD-4F54-9C26-35C98E228A8F}" destId="{875DF346-3E10-4242-81F4-8F6180B5209F}" srcOrd="0" destOrd="0" presId="urn:microsoft.com/office/officeart/2005/8/layout/list1"/>
    <dgm:cxn modelId="{A24E68FA-C7B7-49A0-9684-C8B342DC5ECB}" type="presOf" srcId="{5B740A81-AD65-44AE-B866-74AA52B518C5}" destId="{4B56A743-4DD7-49F4-9C83-9283FBF5B4C1}" srcOrd="0" destOrd="0" presId="urn:microsoft.com/office/officeart/2005/8/layout/list1"/>
    <dgm:cxn modelId="{7FB94081-57AA-4235-9EB3-B0DF773DD8AC}" srcId="{009F1757-EB32-4579-862D-7E4FC810B5CE}" destId="{B2363E0B-15DD-4F54-9C26-35C98E228A8F}" srcOrd="4" destOrd="0" parTransId="{AD22892E-34AB-4ECD-8441-ADBFAC245D2B}" sibTransId="{94C8AAEC-2AE7-4026-BE71-D3A96D74C3D1}"/>
    <dgm:cxn modelId="{40EFB3F2-F44A-4052-8C76-741F9B68F983}" type="presOf" srcId="{0FEAF8FA-E4A4-4F0E-B9A6-98B2145D5E45}" destId="{F9B6E5D6-7AC5-47C1-9349-FABF6B212A54}" srcOrd="1" destOrd="0" presId="urn:microsoft.com/office/officeart/2005/8/layout/list1"/>
    <dgm:cxn modelId="{AD1CA8FC-C703-4503-A61E-ECC650A97496}" type="presParOf" srcId="{5191F890-7BC6-4117-B440-B490EE9F9B3A}" destId="{17E05562-9E52-430F-B076-61D3A42F9806}" srcOrd="0" destOrd="0" presId="urn:microsoft.com/office/officeart/2005/8/layout/list1"/>
    <dgm:cxn modelId="{EA2985C6-094A-43D9-96C2-E84E6E637CCD}" type="presParOf" srcId="{17E05562-9E52-430F-B076-61D3A42F9806}" destId="{3030A326-4AE1-447E-A341-F482D5B63A2F}" srcOrd="0" destOrd="0" presId="urn:microsoft.com/office/officeart/2005/8/layout/list1"/>
    <dgm:cxn modelId="{6013E6AD-ED0B-444B-99A5-3CB1950A674F}" type="presParOf" srcId="{17E05562-9E52-430F-B076-61D3A42F9806}" destId="{1B4B23FE-A595-4F5E-9633-CDC9D316D52D}" srcOrd="1" destOrd="0" presId="urn:microsoft.com/office/officeart/2005/8/layout/list1"/>
    <dgm:cxn modelId="{072E5514-A09B-40AE-B55B-7DD611BA8855}" type="presParOf" srcId="{5191F890-7BC6-4117-B440-B490EE9F9B3A}" destId="{18267E57-6453-4F3B-A8D7-32946442770A}" srcOrd="1" destOrd="0" presId="urn:microsoft.com/office/officeart/2005/8/layout/list1"/>
    <dgm:cxn modelId="{E3CC4DCB-2870-473F-B7ED-2B56E8713B3E}" type="presParOf" srcId="{5191F890-7BC6-4117-B440-B490EE9F9B3A}" destId="{C8533089-C981-43EF-83AC-D68283E9563C}" srcOrd="2" destOrd="0" presId="urn:microsoft.com/office/officeart/2005/8/layout/list1"/>
    <dgm:cxn modelId="{CC001FEB-E682-41B7-91B0-BD30381774D7}" type="presParOf" srcId="{5191F890-7BC6-4117-B440-B490EE9F9B3A}" destId="{F63B212D-3C1E-4021-B70C-C38D0B3D3F9F}" srcOrd="3" destOrd="0" presId="urn:microsoft.com/office/officeart/2005/8/layout/list1"/>
    <dgm:cxn modelId="{18514A68-90D2-4F96-A5A0-ECDC32441963}" type="presParOf" srcId="{5191F890-7BC6-4117-B440-B490EE9F9B3A}" destId="{193D7C12-527D-40B7-957D-7D3AE3C58E45}" srcOrd="4" destOrd="0" presId="urn:microsoft.com/office/officeart/2005/8/layout/list1"/>
    <dgm:cxn modelId="{E8E16DBA-B397-4B51-A99A-49658674937E}" type="presParOf" srcId="{193D7C12-527D-40B7-957D-7D3AE3C58E45}" destId="{9C6D8CCF-301A-41BF-BE71-2EA20321810E}" srcOrd="0" destOrd="0" presId="urn:microsoft.com/office/officeart/2005/8/layout/list1"/>
    <dgm:cxn modelId="{1C5BB124-8DF2-4CE9-BF34-160B76089737}" type="presParOf" srcId="{193D7C12-527D-40B7-957D-7D3AE3C58E45}" destId="{C3FE9D09-8D63-4FC8-B942-F24F652E5EBD}" srcOrd="1" destOrd="0" presId="urn:microsoft.com/office/officeart/2005/8/layout/list1"/>
    <dgm:cxn modelId="{02ACEE32-37B2-43D7-BE4A-39DADA74851E}" type="presParOf" srcId="{5191F890-7BC6-4117-B440-B490EE9F9B3A}" destId="{8CE9720E-EF73-4F21-8DFA-37A2257C8404}" srcOrd="5" destOrd="0" presId="urn:microsoft.com/office/officeart/2005/8/layout/list1"/>
    <dgm:cxn modelId="{5EA74F74-BDEB-4C50-A180-C878F9186EAF}" type="presParOf" srcId="{5191F890-7BC6-4117-B440-B490EE9F9B3A}" destId="{65522379-8279-4ED1-8D59-2D52D4CB653D}" srcOrd="6" destOrd="0" presId="urn:microsoft.com/office/officeart/2005/8/layout/list1"/>
    <dgm:cxn modelId="{ED7BEE2A-4AF8-47AF-8066-24EF1FEB3E39}" type="presParOf" srcId="{5191F890-7BC6-4117-B440-B490EE9F9B3A}" destId="{4C13D8C6-81F6-434B-B855-CBFB0A9486CE}" srcOrd="7" destOrd="0" presId="urn:microsoft.com/office/officeart/2005/8/layout/list1"/>
    <dgm:cxn modelId="{CEF71D21-9CB9-4856-AEA6-8DC3B94CDD44}" type="presParOf" srcId="{5191F890-7BC6-4117-B440-B490EE9F9B3A}" destId="{CBE0E558-93C2-44E0-A6AB-1982F1E8C8D3}" srcOrd="8" destOrd="0" presId="urn:microsoft.com/office/officeart/2005/8/layout/list1"/>
    <dgm:cxn modelId="{EF3C7258-6263-4D99-824A-CD207EE02BEA}" type="presParOf" srcId="{CBE0E558-93C2-44E0-A6AB-1982F1E8C8D3}" destId="{4B56A743-4DD7-49F4-9C83-9283FBF5B4C1}" srcOrd="0" destOrd="0" presId="urn:microsoft.com/office/officeart/2005/8/layout/list1"/>
    <dgm:cxn modelId="{89112F00-C9F0-4E5C-93D5-2ADD0BBF0BF3}" type="presParOf" srcId="{CBE0E558-93C2-44E0-A6AB-1982F1E8C8D3}" destId="{A412B042-0B1C-4E4E-84ED-976A50D29ED4}" srcOrd="1" destOrd="0" presId="urn:microsoft.com/office/officeart/2005/8/layout/list1"/>
    <dgm:cxn modelId="{3A9EE29A-8290-4A8D-81E7-7E6E6190485C}" type="presParOf" srcId="{5191F890-7BC6-4117-B440-B490EE9F9B3A}" destId="{5688FF95-F75A-4362-B97D-2C9E878328B6}" srcOrd="9" destOrd="0" presId="urn:microsoft.com/office/officeart/2005/8/layout/list1"/>
    <dgm:cxn modelId="{A5B519D0-2BAB-4DBE-8F3E-43CFBA1B7BC7}" type="presParOf" srcId="{5191F890-7BC6-4117-B440-B490EE9F9B3A}" destId="{31EB061E-F6BA-4920-A446-FC6A409DDE45}" srcOrd="10" destOrd="0" presId="urn:microsoft.com/office/officeart/2005/8/layout/list1"/>
    <dgm:cxn modelId="{ED35AC03-123C-4558-923E-EE3DB37E7F59}" type="presParOf" srcId="{5191F890-7BC6-4117-B440-B490EE9F9B3A}" destId="{E6983FCE-0C12-418A-A1BE-93A7338DBEDB}" srcOrd="11" destOrd="0" presId="urn:microsoft.com/office/officeart/2005/8/layout/list1"/>
    <dgm:cxn modelId="{4BCC0363-904F-40E0-A400-C026539E6534}" type="presParOf" srcId="{5191F890-7BC6-4117-B440-B490EE9F9B3A}" destId="{BA896BE1-9E92-473C-A69B-DE83AA732D06}" srcOrd="12" destOrd="0" presId="urn:microsoft.com/office/officeart/2005/8/layout/list1"/>
    <dgm:cxn modelId="{59EEFFD1-E9DE-4D15-927D-E83EF9F2D12F}" type="presParOf" srcId="{BA896BE1-9E92-473C-A69B-DE83AA732D06}" destId="{207F8531-CF4D-479B-968B-AE686EE7F815}" srcOrd="0" destOrd="0" presId="urn:microsoft.com/office/officeart/2005/8/layout/list1"/>
    <dgm:cxn modelId="{6327E119-4D5B-45BB-B211-86DC43501034}" type="presParOf" srcId="{BA896BE1-9E92-473C-A69B-DE83AA732D06}" destId="{F9B6E5D6-7AC5-47C1-9349-FABF6B212A54}" srcOrd="1" destOrd="0" presId="urn:microsoft.com/office/officeart/2005/8/layout/list1"/>
    <dgm:cxn modelId="{A4206041-6510-4DA2-9575-1F5013AECC02}" type="presParOf" srcId="{5191F890-7BC6-4117-B440-B490EE9F9B3A}" destId="{947ACE17-0B4A-481A-B179-A8224D416A14}" srcOrd="13" destOrd="0" presId="urn:microsoft.com/office/officeart/2005/8/layout/list1"/>
    <dgm:cxn modelId="{95D4E2D5-2440-4185-97BC-3141130BD5DC}" type="presParOf" srcId="{5191F890-7BC6-4117-B440-B490EE9F9B3A}" destId="{9E8B9914-1A7B-4B25-B875-F092C20D315B}" srcOrd="14" destOrd="0" presId="urn:microsoft.com/office/officeart/2005/8/layout/list1"/>
    <dgm:cxn modelId="{E161855B-206D-4473-9AF7-33E6C5C762D8}" type="presParOf" srcId="{5191F890-7BC6-4117-B440-B490EE9F9B3A}" destId="{0FB2112D-B802-49C2-B763-E83D83797B66}" srcOrd="15" destOrd="0" presId="urn:microsoft.com/office/officeart/2005/8/layout/list1"/>
    <dgm:cxn modelId="{28049E24-EA95-4686-B56F-1B4DA040485F}" type="presParOf" srcId="{5191F890-7BC6-4117-B440-B490EE9F9B3A}" destId="{655B7064-07E8-41BC-A9AD-8994EC06F0E5}" srcOrd="16" destOrd="0" presId="urn:microsoft.com/office/officeart/2005/8/layout/list1"/>
    <dgm:cxn modelId="{8FB983D5-7830-4147-82C9-225C7D93C75C}" type="presParOf" srcId="{655B7064-07E8-41BC-A9AD-8994EC06F0E5}" destId="{875DF346-3E10-4242-81F4-8F6180B5209F}" srcOrd="0" destOrd="0" presId="urn:microsoft.com/office/officeart/2005/8/layout/list1"/>
    <dgm:cxn modelId="{6ADF20A8-085F-4B44-8FE9-CE8616742431}" type="presParOf" srcId="{655B7064-07E8-41BC-A9AD-8994EC06F0E5}" destId="{8EE1FD62-C7D7-456F-ADE3-2D9319485118}" srcOrd="1" destOrd="0" presId="urn:microsoft.com/office/officeart/2005/8/layout/list1"/>
    <dgm:cxn modelId="{12BCFBB0-96B5-439D-906F-7BADFDF946BB}" type="presParOf" srcId="{5191F890-7BC6-4117-B440-B490EE9F9B3A}" destId="{17C651CD-BC01-41F3-8BF6-172D233685C9}" srcOrd="17" destOrd="0" presId="urn:microsoft.com/office/officeart/2005/8/layout/list1"/>
    <dgm:cxn modelId="{FE768E3D-FA09-4CA3-9D99-6CC0DC320739}" type="presParOf" srcId="{5191F890-7BC6-4117-B440-B490EE9F9B3A}" destId="{43592381-7A2C-46DB-961C-7839C3CAD3B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88FEE-CA56-4E9A-A8EC-50EB4040CF5F}"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ES"/>
        </a:p>
      </dgm:t>
    </dgm:pt>
    <dgm:pt modelId="{F458D2DF-09D1-4E2B-A510-07CD2EBEBA8E}">
      <dgm:prSet phldrT="[Texto]" custT="1"/>
      <dgm:spPr>
        <a:solidFill>
          <a:schemeClr val="accent4">
            <a:lumMod val="40000"/>
            <a:lumOff val="60000"/>
          </a:schemeClr>
        </a:solidFill>
      </dgm:spPr>
      <dgm:t>
        <a:bodyPr/>
        <a:lstStyle/>
        <a:p>
          <a:r>
            <a:rPr lang="es-ES" sz="2500" b="1" dirty="0" smtClean="0">
              <a:solidFill>
                <a:schemeClr val="tx1"/>
              </a:solidFill>
              <a:latin typeface="Maiandra GD" pitchFamily="34" charset="0"/>
            </a:rPr>
            <a:t>Problema de investigación </a:t>
          </a:r>
          <a:endParaRPr lang="es-ES" sz="2500" b="1" dirty="0">
            <a:solidFill>
              <a:schemeClr val="tx1"/>
            </a:solidFill>
            <a:latin typeface="Maiandra GD" pitchFamily="34" charset="0"/>
          </a:endParaRPr>
        </a:p>
      </dgm:t>
    </dgm:pt>
    <dgm:pt modelId="{6A2F74DF-C4DD-4FFD-A156-538925BB8FB5}" type="parTrans" cxnId="{AD13E81E-29B2-4B82-809B-35BA14A137E0}">
      <dgm:prSet/>
      <dgm:spPr/>
      <dgm:t>
        <a:bodyPr/>
        <a:lstStyle/>
        <a:p>
          <a:endParaRPr lang="es-ES" sz="2500">
            <a:solidFill>
              <a:schemeClr val="tx1"/>
            </a:solidFill>
            <a:latin typeface="Maiandra GD" pitchFamily="34" charset="0"/>
          </a:endParaRPr>
        </a:p>
      </dgm:t>
    </dgm:pt>
    <dgm:pt modelId="{2A5AFECF-70AC-4B54-BDD8-9FD8AB1D8E4D}" type="sibTrans" cxnId="{AD13E81E-29B2-4B82-809B-35BA14A137E0}">
      <dgm:prSet/>
      <dgm:spPr/>
      <dgm:t>
        <a:bodyPr/>
        <a:lstStyle/>
        <a:p>
          <a:endParaRPr lang="es-ES" sz="2500">
            <a:solidFill>
              <a:schemeClr val="tx1"/>
            </a:solidFill>
            <a:latin typeface="Maiandra GD" pitchFamily="34" charset="0"/>
          </a:endParaRPr>
        </a:p>
      </dgm:t>
    </dgm:pt>
    <dgm:pt modelId="{242FED9C-F1FB-4420-BC3A-C42F7F22B4A7}">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r>
            <a:rPr lang="es-EC" sz="2500" dirty="0" smtClean="0">
              <a:solidFill>
                <a:schemeClr val="tx1"/>
              </a:solidFill>
              <a:latin typeface="Maiandra GD" pitchFamily="34" charset="0"/>
            </a:rPr>
            <a:t>¿</a:t>
          </a:r>
          <a:r>
            <a:rPr lang="es-ES" sz="2500" dirty="0" smtClean="0"/>
            <a:t>Los estilos educativos parentales  inciden en la conducta agresiva  de los niños del Primer año de Educación Básica “Marieta de Veintimilla” durante el año lectivo 2012-2013?</a:t>
          </a:r>
          <a:endParaRPr lang="es-ES" sz="2500" dirty="0">
            <a:solidFill>
              <a:schemeClr val="tx1"/>
            </a:solidFill>
            <a:latin typeface="Maiandra GD" pitchFamily="34" charset="0"/>
          </a:endParaRPr>
        </a:p>
      </dgm:t>
    </dgm:pt>
    <dgm:pt modelId="{829073CB-A8D0-4224-A0E4-FC600F6C34F8}" type="parTrans" cxnId="{7CDA3158-7576-4FC4-AFEE-B429069F40AE}">
      <dgm:prSet/>
      <dgm:spPr/>
      <dgm:t>
        <a:bodyPr/>
        <a:lstStyle/>
        <a:p>
          <a:endParaRPr lang="es-ES" sz="2500">
            <a:solidFill>
              <a:schemeClr val="tx1"/>
            </a:solidFill>
            <a:latin typeface="Maiandra GD" pitchFamily="34" charset="0"/>
          </a:endParaRPr>
        </a:p>
      </dgm:t>
    </dgm:pt>
    <dgm:pt modelId="{54CDEB9D-F2D7-4CFB-8739-EEF9C5560FB5}" type="sibTrans" cxnId="{7CDA3158-7576-4FC4-AFEE-B429069F40AE}">
      <dgm:prSet/>
      <dgm:spPr/>
      <dgm:t>
        <a:bodyPr/>
        <a:lstStyle/>
        <a:p>
          <a:endParaRPr lang="es-ES" sz="2500">
            <a:solidFill>
              <a:schemeClr val="tx1"/>
            </a:solidFill>
            <a:latin typeface="Maiandra GD" pitchFamily="34" charset="0"/>
          </a:endParaRPr>
        </a:p>
      </dgm:t>
    </dgm:pt>
    <dgm:pt modelId="{0393C69A-EE5D-4A5F-A8B8-D228B831C731}" type="pres">
      <dgm:prSet presAssocID="{FC888FEE-CA56-4E9A-A8EC-50EB4040CF5F}" presName="Name0" presStyleCnt="0">
        <dgm:presLayoutVars>
          <dgm:dir/>
          <dgm:animLvl val="lvl"/>
          <dgm:resizeHandles val="exact"/>
        </dgm:presLayoutVars>
      </dgm:prSet>
      <dgm:spPr/>
      <dgm:t>
        <a:bodyPr/>
        <a:lstStyle/>
        <a:p>
          <a:endParaRPr lang="es-ES"/>
        </a:p>
      </dgm:t>
    </dgm:pt>
    <dgm:pt modelId="{9E00A047-54FB-4F7A-B231-A2BF3F1B1DCA}" type="pres">
      <dgm:prSet presAssocID="{FC888FEE-CA56-4E9A-A8EC-50EB4040CF5F}" presName="tSp" presStyleCnt="0"/>
      <dgm:spPr/>
    </dgm:pt>
    <dgm:pt modelId="{F6874952-637F-4BBC-B64C-17931DECDE06}" type="pres">
      <dgm:prSet presAssocID="{FC888FEE-CA56-4E9A-A8EC-50EB4040CF5F}" presName="bSp" presStyleCnt="0"/>
      <dgm:spPr/>
    </dgm:pt>
    <dgm:pt modelId="{4C989091-83BD-4B87-9A74-3DAC625BE2E5}" type="pres">
      <dgm:prSet presAssocID="{FC888FEE-CA56-4E9A-A8EC-50EB4040CF5F}" presName="process" presStyleCnt="0"/>
      <dgm:spPr/>
    </dgm:pt>
    <dgm:pt modelId="{36C2E603-6330-4197-8E3B-71B037CE54C1}" type="pres">
      <dgm:prSet presAssocID="{F458D2DF-09D1-4E2B-A510-07CD2EBEBA8E}" presName="composite1" presStyleCnt="0"/>
      <dgm:spPr/>
    </dgm:pt>
    <dgm:pt modelId="{EDFC691E-9918-40AE-BFB0-06C61E2DC948}" type="pres">
      <dgm:prSet presAssocID="{F458D2DF-09D1-4E2B-A510-07CD2EBEBA8E}" presName="dummyNode1" presStyleLbl="node1" presStyleIdx="0" presStyleCnt="1"/>
      <dgm:spPr/>
    </dgm:pt>
    <dgm:pt modelId="{EB16C4E8-617D-49E4-BA32-EE3CCEEC0517}" type="pres">
      <dgm:prSet presAssocID="{F458D2DF-09D1-4E2B-A510-07CD2EBEBA8E}" presName="childNode1" presStyleLbl="bgAcc1" presStyleIdx="0" presStyleCnt="1" custScaleX="112398" custScaleY="89088" custLinFactNeighborX="-38189" custLinFactNeighborY="26656">
        <dgm:presLayoutVars>
          <dgm:bulletEnabled val="1"/>
        </dgm:presLayoutVars>
      </dgm:prSet>
      <dgm:spPr/>
      <dgm:t>
        <a:bodyPr/>
        <a:lstStyle/>
        <a:p>
          <a:endParaRPr lang="es-ES"/>
        </a:p>
      </dgm:t>
    </dgm:pt>
    <dgm:pt modelId="{773A8999-2D72-40CB-ABE8-906FD18FD641}" type="pres">
      <dgm:prSet presAssocID="{F458D2DF-09D1-4E2B-A510-07CD2EBEBA8E}" presName="childNode1tx" presStyleLbl="bgAcc1" presStyleIdx="0" presStyleCnt="1">
        <dgm:presLayoutVars>
          <dgm:bulletEnabled val="1"/>
        </dgm:presLayoutVars>
      </dgm:prSet>
      <dgm:spPr/>
      <dgm:t>
        <a:bodyPr/>
        <a:lstStyle/>
        <a:p>
          <a:endParaRPr lang="es-ES"/>
        </a:p>
      </dgm:t>
    </dgm:pt>
    <dgm:pt modelId="{A1423E2C-6A5A-4DC6-9F51-0D6FB315A06B}" type="pres">
      <dgm:prSet presAssocID="{F458D2DF-09D1-4E2B-A510-07CD2EBEBA8E}" presName="parentNode1" presStyleLbl="node1" presStyleIdx="0" presStyleCnt="1" custLinFactY="-100000" custLinFactNeighborX="-70787" custLinFactNeighborY="-169842">
        <dgm:presLayoutVars>
          <dgm:chMax val="1"/>
          <dgm:bulletEnabled val="1"/>
        </dgm:presLayoutVars>
      </dgm:prSet>
      <dgm:spPr/>
      <dgm:t>
        <a:bodyPr/>
        <a:lstStyle/>
        <a:p>
          <a:endParaRPr lang="es-ES"/>
        </a:p>
      </dgm:t>
    </dgm:pt>
    <dgm:pt modelId="{776D93CE-4416-4A21-9846-A432219DD782}" type="pres">
      <dgm:prSet presAssocID="{F458D2DF-09D1-4E2B-A510-07CD2EBEBA8E}" presName="connSite1" presStyleCnt="0"/>
      <dgm:spPr/>
    </dgm:pt>
  </dgm:ptLst>
  <dgm:cxnLst>
    <dgm:cxn modelId="{7CDA3158-7576-4FC4-AFEE-B429069F40AE}" srcId="{F458D2DF-09D1-4E2B-A510-07CD2EBEBA8E}" destId="{242FED9C-F1FB-4420-BC3A-C42F7F22B4A7}" srcOrd="0" destOrd="0" parTransId="{829073CB-A8D0-4224-A0E4-FC600F6C34F8}" sibTransId="{54CDEB9D-F2D7-4CFB-8739-EEF9C5560FB5}"/>
    <dgm:cxn modelId="{BFE7393D-50C0-410A-AFAF-E74D154F46C0}" type="presOf" srcId="{242FED9C-F1FB-4420-BC3A-C42F7F22B4A7}" destId="{EB16C4E8-617D-49E4-BA32-EE3CCEEC0517}" srcOrd="0" destOrd="0" presId="urn:microsoft.com/office/officeart/2005/8/layout/hProcess4"/>
    <dgm:cxn modelId="{B8ABDDD5-C5C5-465F-8F7F-99D6D648560C}" type="presOf" srcId="{F458D2DF-09D1-4E2B-A510-07CD2EBEBA8E}" destId="{A1423E2C-6A5A-4DC6-9F51-0D6FB315A06B}" srcOrd="0" destOrd="0" presId="urn:microsoft.com/office/officeart/2005/8/layout/hProcess4"/>
    <dgm:cxn modelId="{AD13E81E-29B2-4B82-809B-35BA14A137E0}" srcId="{FC888FEE-CA56-4E9A-A8EC-50EB4040CF5F}" destId="{F458D2DF-09D1-4E2B-A510-07CD2EBEBA8E}" srcOrd="0" destOrd="0" parTransId="{6A2F74DF-C4DD-4FFD-A156-538925BB8FB5}" sibTransId="{2A5AFECF-70AC-4B54-BDD8-9FD8AB1D8E4D}"/>
    <dgm:cxn modelId="{7BBF266F-4CE1-409F-917A-715B8420096F}" type="presOf" srcId="{242FED9C-F1FB-4420-BC3A-C42F7F22B4A7}" destId="{773A8999-2D72-40CB-ABE8-906FD18FD641}" srcOrd="1" destOrd="0" presId="urn:microsoft.com/office/officeart/2005/8/layout/hProcess4"/>
    <dgm:cxn modelId="{92C158E7-C8D0-4F19-B416-690CAA87DC6E}" type="presOf" srcId="{FC888FEE-CA56-4E9A-A8EC-50EB4040CF5F}" destId="{0393C69A-EE5D-4A5F-A8B8-D228B831C731}" srcOrd="0" destOrd="0" presId="urn:microsoft.com/office/officeart/2005/8/layout/hProcess4"/>
    <dgm:cxn modelId="{DE55A818-C7BF-4129-8D56-0F1AB166C268}" type="presParOf" srcId="{0393C69A-EE5D-4A5F-A8B8-D228B831C731}" destId="{9E00A047-54FB-4F7A-B231-A2BF3F1B1DCA}" srcOrd="0" destOrd="0" presId="urn:microsoft.com/office/officeart/2005/8/layout/hProcess4"/>
    <dgm:cxn modelId="{DA37CC77-EE3C-40D2-A4A9-55743BDCB6C1}" type="presParOf" srcId="{0393C69A-EE5D-4A5F-A8B8-D228B831C731}" destId="{F6874952-637F-4BBC-B64C-17931DECDE06}" srcOrd="1" destOrd="0" presId="urn:microsoft.com/office/officeart/2005/8/layout/hProcess4"/>
    <dgm:cxn modelId="{356A2BDC-7CF0-43D9-8042-34058C97EC2C}" type="presParOf" srcId="{0393C69A-EE5D-4A5F-A8B8-D228B831C731}" destId="{4C989091-83BD-4B87-9A74-3DAC625BE2E5}" srcOrd="2" destOrd="0" presId="urn:microsoft.com/office/officeart/2005/8/layout/hProcess4"/>
    <dgm:cxn modelId="{8B3DAE3A-649B-4C4A-9B93-A711717D9EAF}" type="presParOf" srcId="{4C989091-83BD-4B87-9A74-3DAC625BE2E5}" destId="{36C2E603-6330-4197-8E3B-71B037CE54C1}" srcOrd="0" destOrd="0" presId="urn:microsoft.com/office/officeart/2005/8/layout/hProcess4"/>
    <dgm:cxn modelId="{FEF9930B-3ABC-4006-95C4-41D9723F9CF2}" type="presParOf" srcId="{36C2E603-6330-4197-8E3B-71B037CE54C1}" destId="{EDFC691E-9918-40AE-BFB0-06C61E2DC948}" srcOrd="0" destOrd="0" presId="urn:microsoft.com/office/officeart/2005/8/layout/hProcess4"/>
    <dgm:cxn modelId="{3B61D076-A14B-423C-AF99-9C7EBAC4C32E}" type="presParOf" srcId="{36C2E603-6330-4197-8E3B-71B037CE54C1}" destId="{EB16C4E8-617D-49E4-BA32-EE3CCEEC0517}" srcOrd="1" destOrd="0" presId="urn:microsoft.com/office/officeart/2005/8/layout/hProcess4"/>
    <dgm:cxn modelId="{E956574F-2784-48DE-9FD4-ED5540509222}" type="presParOf" srcId="{36C2E603-6330-4197-8E3B-71B037CE54C1}" destId="{773A8999-2D72-40CB-ABE8-906FD18FD641}" srcOrd="2" destOrd="0" presId="urn:microsoft.com/office/officeart/2005/8/layout/hProcess4"/>
    <dgm:cxn modelId="{A821CB00-CE24-4D75-A4C1-631006BB633B}" type="presParOf" srcId="{36C2E603-6330-4197-8E3B-71B037CE54C1}" destId="{A1423E2C-6A5A-4DC6-9F51-0D6FB315A06B}" srcOrd="3" destOrd="0" presId="urn:microsoft.com/office/officeart/2005/8/layout/hProcess4"/>
    <dgm:cxn modelId="{A73A91BA-EA91-4DA8-A8FF-9B93A8BD45A5}" type="presParOf" srcId="{36C2E603-6330-4197-8E3B-71B037CE54C1}" destId="{776D93CE-4416-4A21-9846-A432219DD782}"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9FEECA-4302-41DA-9A4B-4D4FFD16E881}" type="doc">
      <dgm:prSet loTypeId="urn:microsoft.com/office/officeart/2005/8/layout/vList4#1" loCatId="list" qsTypeId="urn:microsoft.com/office/officeart/2005/8/quickstyle/simple1" qsCatId="simple" csTypeId="urn:microsoft.com/office/officeart/2005/8/colors/colorful1" csCatId="colorful" phldr="1"/>
      <dgm:spPr/>
      <dgm:t>
        <a:bodyPr/>
        <a:lstStyle/>
        <a:p>
          <a:endParaRPr lang="es-EC"/>
        </a:p>
      </dgm:t>
    </dgm:pt>
    <dgm:pt modelId="{D0DEF30F-0FFD-4E63-8AC3-EC06712AD7EC}">
      <dgm:prSet phldrT="[Texto]" custT="1"/>
      <dgm:spPr/>
      <dgm:t>
        <a:bodyPr/>
        <a:lstStyle/>
        <a:p>
          <a:pPr algn="l"/>
          <a:r>
            <a:rPr lang="es-EC" sz="1800" b="1" dirty="0" smtClean="0">
              <a:latin typeface="Baskerville Old Face" pitchFamily="18" charset="0"/>
            </a:rPr>
            <a:t>- Vinculo afectivo que establece el niños/a con un numero reducido de personas</a:t>
          </a:r>
        </a:p>
        <a:p>
          <a:pPr algn="l"/>
          <a:r>
            <a:rPr lang="es-EC" sz="1800" b="1" dirty="0" smtClean="0">
              <a:latin typeface="Baskerville Old Face" pitchFamily="18" charset="0"/>
            </a:rPr>
            <a:t>- Apego seguro niños seguros</a:t>
          </a:r>
        </a:p>
        <a:p>
          <a:pPr algn="l"/>
          <a:r>
            <a:rPr lang="es-EC" sz="1800" b="1" dirty="0" smtClean="0">
              <a:latin typeface="Baskerville Old Face" pitchFamily="18" charset="0"/>
            </a:rPr>
            <a:t>-Apego inseguro niños agresivos </a:t>
          </a:r>
        </a:p>
        <a:p>
          <a:pPr algn="l"/>
          <a:endParaRPr lang="es-EC" sz="1800" b="1" dirty="0">
            <a:latin typeface="Baskerville Old Face" pitchFamily="18" charset="0"/>
          </a:endParaRPr>
        </a:p>
      </dgm:t>
    </dgm:pt>
    <dgm:pt modelId="{BA4B4505-47D0-46D2-B6F3-2D92279C37ED}" type="parTrans" cxnId="{D7265BD7-6423-4BAD-8429-1231D4C2FA82}">
      <dgm:prSet/>
      <dgm:spPr/>
      <dgm:t>
        <a:bodyPr/>
        <a:lstStyle/>
        <a:p>
          <a:endParaRPr lang="es-EC"/>
        </a:p>
      </dgm:t>
    </dgm:pt>
    <dgm:pt modelId="{4DF8C0C9-85ED-4E6B-A3C7-94AE341B5E4B}" type="sibTrans" cxnId="{D7265BD7-6423-4BAD-8429-1231D4C2FA82}">
      <dgm:prSet/>
      <dgm:spPr/>
      <dgm:t>
        <a:bodyPr/>
        <a:lstStyle/>
        <a:p>
          <a:endParaRPr lang="es-EC"/>
        </a:p>
      </dgm:t>
    </dgm:pt>
    <dgm:pt modelId="{59ED414C-AA95-4009-B1D5-B66B36FAE491}" type="pres">
      <dgm:prSet presAssocID="{589FEECA-4302-41DA-9A4B-4D4FFD16E881}" presName="linear" presStyleCnt="0">
        <dgm:presLayoutVars>
          <dgm:dir/>
          <dgm:resizeHandles val="exact"/>
        </dgm:presLayoutVars>
      </dgm:prSet>
      <dgm:spPr/>
      <dgm:t>
        <a:bodyPr/>
        <a:lstStyle/>
        <a:p>
          <a:endParaRPr lang="es-EC"/>
        </a:p>
      </dgm:t>
    </dgm:pt>
    <dgm:pt modelId="{D7C24798-BF78-4655-B983-2CD117C19239}" type="pres">
      <dgm:prSet presAssocID="{D0DEF30F-0FFD-4E63-8AC3-EC06712AD7EC}" presName="comp" presStyleCnt="0"/>
      <dgm:spPr/>
      <dgm:t>
        <a:bodyPr/>
        <a:lstStyle/>
        <a:p>
          <a:endParaRPr lang="es-EC"/>
        </a:p>
      </dgm:t>
    </dgm:pt>
    <dgm:pt modelId="{A3DD10BD-8B04-4031-89B6-52B0B90F9C18}" type="pres">
      <dgm:prSet presAssocID="{D0DEF30F-0FFD-4E63-8AC3-EC06712AD7EC}" presName="box" presStyleLbl="node1" presStyleIdx="0" presStyleCnt="1" custScaleX="99220" custScaleY="113772" custLinFactNeighborX="1588" custLinFactNeighborY="-35697"/>
      <dgm:spPr/>
      <dgm:t>
        <a:bodyPr/>
        <a:lstStyle/>
        <a:p>
          <a:endParaRPr lang="es-EC"/>
        </a:p>
      </dgm:t>
    </dgm:pt>
    <dgm:pt modelId="{60E2E642-F93B-4C4F-8C66-A3C812E406C4}" type="pres">
      <dgm:prSet presAssocID="{D0DEF30F-0FFD-4E63-8AC3-EC06712AD7EC}" presName="img" presStyleLbl="fgImgPlace1" presStyleIdx="0" presStyleCnt="1"/>
      <dgm:spPr>
        <a:blipFill rotWithShape="1">
          <a:blip xmlns:r="http://schemas.openxmlformats.org/officeDocument/2006/relationships" r:embed="rId1"/>
          <a:stretch>
            <a:fillRect/>
          </a:stretch>
        </a:blipFill>
      </dgm:spPr>
      <dgm:t>
        <a:bodyPr/>
        <a:lstStyle/>
        <a:p>
          <a:endParaRPr lang="es-EC"/>
        </a:p>
      </dgm:t>
    </dgm:pt>
    <dgm:pt modelId="{0E32BDA4-C220-4A64-AD92-F87A5C7320EB}" type="pres">
      <dgm:prSet presAssocID="{D0DEF30F-0FFD-4E63-8AC3-EC06712AD7EC}" presName="text" presStyleLbl="node1" presStyleIdx="0" presStyleCnt="1">
        <dgm:presLayoutVars>
          <dgm:bulletEnabled val="1"/>
        </dgm:presLayoutVars>
      </dgm:prSet>
      <dgm:spPr/>
      <dgm:t>
        <a:bodyPr/>
        <a:lstStyle/>
        <a:p>
          <a:endParaRPr lang="es-EC"/>
        </a:p>
      </dgm:t>
    </dgm:pt>
  </dgm:ptLst>
  <dgm:cxnLst>
    <dgm:cxn modelId="{491D4FA9-4F6B-425A-861B-07CF426BBAC7}" type="presOf" srcId="{D0DEF30F-0FFD-4E63-8AC3-EC06712AD7EC}" destId="{0E32BDA4-C220-4A64-AD92-F87A5C7320EB}" srcOrd="1" destOrd="0" presId="urn:microsoft.com/office/officeart/2005/8/layout/vList4#1"/>
    <dgm:cxn modelId="{D7265BD7-6423-4BAD-8429-1231D4C2FA82}" srcId="{589FEECA-4302-41DA-9A4B-4D4FFD16E881}" destId="{D0DEF30F-0FFD-4E63-8AC3-EC06712AD7EC}" srcOrd="0" destOrd="0" parTransId="{BA4B4505-47D0-46D2-B6F3-2D92279C37ED}" sibTransId="{4DF8C0C9-85ED-4E6B-A3C7-94AE341B5E4B}"/>
    <dgm:cxn modelId="{7831777A-F034-4EE9-8B2A-F4C8106E796B}" type="presOf" srcId="{589FEECA-4302-41DA-9A4B-4D4FFD16E881}" destId="{59ED414C-AA95-4009-B1D5-B66B36FAE491}" srcOrd="0" destOrd="0" presId="urn:microsoft.com/office/officeart/2005/8/layout/vList4#1"/>
    <dgm:cxn modelId="{BCAD7E96-8A73-469C-AF24-AE5E8296EA11}" type="presOf" srcId="{D0DEF30F-0FFD-4E63-8AC3-EC06712AD7EC}" destId="{A3DD10BD-8B04-4031-89B6-52B0B90F9C18}" srcOrd="0" destOrd="0" presId="urn:microsoft.com/office/officeart/2005/8/layout/vList4#1"/>
    <dgm:cxn modelId="{63A47E4D-81D5-4AF5-8833-F83A521152AC}" type="presParOf" srcId="{59ED414C-AA95-4009-B1D5-B66B36FAE491}" destId="{D7C24798-BF78-4655-B983-2CD117C19239}" srcOrd="0" destOrd="0" presId="urn:microsoft.com/office/officeart/2005/8/layout/vList4#1"/>
    <dgm:cxn modelId="{0EC83A4F-B8D9-41F6-9877-8D6E088369BE}" type="presParOf" srcId="{D7C24798-BF78-4655-B983-2CD117C19239}" destId="{A3DD10BD-8B04-4031-89B6-52B0B90F9C18}" srcOrd="0" destOrd="0" presId="urn:microsoft.com/office/officeart/2005/8/layout/vList4#1"/>
    <dgm:cxn modelId="{222D62F1-0659-45BB-8770-69893F1405B8}" type="presParOf" srcId="{D7C24798-BF78-4655-B983-2CD117C19239}" destId="{60E2E642-F93B-4C4F-8C66-A3C812E406C4}" srcOrd="1" destOrd="0" presId="urn:microsoft.com/office/officeart/2005/8/layout/vList4#1"/>
    <dgm:cxn modelId="{D51B6060-C771-4142-AD76-F90ACF32EE81}" type="presParOf" srcId="{D7C24798-BF78-4655-B983-2CD117C19239}" destId="{0E32BDA4-C220-4A64-AD92-F87A5C7320EB}"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0ED5373-E732-4559-A1C4-52F1C1CE710F}" type="doc">
      <dgm:prSet loTypeId="urn:microsoft.com/office/officeart/2005/8/layout/chevron1" loCatId="process" qsTypeId="urn:microsoft.com/office/officeart/2005/8/quickstyle/simple3" qsCatId="simple" csTypeId="urn:microsoft.com/office/officeart/2005/8/colors/colorful1#15" csCatId="colorful" phldr="1"/>
      <dgm:spPr/>
    </dgm:pt>
    <dgm:pt modelId="{96E40C5D-D165-4578-AF0C-BC5F4378DE7E}">
      <dgm:prSet phldrT="[Texto]" custT="1"/>
      <dgm:spPr/>
      <dgm:t>
        <a:bodyPr/>
        <a:lstStyle/>
        <a:p>
          <a:pPr algn="ctr"/>
          <a:r>
            <a:rPr lang="es-ES" sz="2000" b="1" smtClean="0">
              <a:latin typeface="Maiandra GD" pitchFamily="34" charset="0"/>
            </a:rPr>
            <a:t>Tipo de investigación </a:t>
          </a:r>
          <a:endParaRPr lang="es-ES" sz="2000" b="1" dirty="0">
            <a:latin typeface="Maiandra GD" pitchFamily="34" charset="0"/>
          </a:endParaRPr>
        </a:p>
      </dgm:t>
    </dgm:pt>
    <dgm:pt modelId="{FB2A2434-4B5B-422F-9710-22AB9ABF6E79}" type="parTrans" cxnId="{D3E9B3A7-DB41-47B0-9C7E-C1846FDE29C3}">
      <dgm:prSet/>
      <dgm:spPr/>
      <dgm:t>
        <a:bodyPr/>
        <a:lstStyle/>
        <a:p>
          <a:endParaRPr lang="es-ES" sz="2400">
            <a:solidFill>
              <a:schemeClr val="tx1"/>
            </a:solidFill>
            <a:latin typeface="Maiandra GD" pitchFamily="34" charset="0"/>
          </a:endParaRPr>
        </a:p>
      </dgm:t>
    </dgm:pt>
    <dgm:pt modelId="{630AAB65-3A6E-414A-A8E6-AC484F542C7B}" type="sibTrans" cxnId="{D3E9B3A7-DB41-47B0-9C7E-C1846FDE29C3}">
      <dgm:prSet/>
      <dgm:spPr/>
      <dgm:t>
        <a:bodyPr/>
        <a:lstStyle/>
        <a:p>
          <a:endParaRPr lang="es-ES" sz="2400">
            <a:solidFill>
              <a:schemeClr val="tx1"/>
            </a:solidFill>
            <a:latin typeface="Maiandra GD" pitchFamily="34" charset="0"/>
          </a:endParaRPr>
        </a:p>
      </dgm:t>
    </dgm:pt>
    <dgm:pt modelId="{D328E238-C0CA-4687-9078-D76B8692B383}">
      <dgm:prSet phldrT="[Texto]" custT="1"/>
      <dgm:spPr/>
      <dgm:t>
        <a:bodyPr/>
        <a:lstStyle/>
        <a:p>
          <a:r>
            <a:rPr lang="es-ES" sz="2000" smtClean="0">
              <a:latin typeface="Maiandra GD" pitchFamily="34" charset="0"/>
            </a:rPr>
            <a:t>Correlacional  </a:t>
          </a:r>
          <a:endParaRPr lang="es-ES" sz="2000" dirty="0">
            <a:latin typeface="Maiandra GD" pitchFamily="34" charset="0"/>
          </a:endParaRPr>
        </a:p>
      </dgm:t>
    </dgm:pt>
    <dgm:pt modelId="{B03F8C48-364A-4D76-86B4-949C515ABEC1}" type="parTrans" cxnId="{01C89F75-BCAA-4746-A67D-DBDE64213EB3}">
      <dgm:prSet/>
      <dgm:spPr/>
      <dgm:t>
        <a:bodyPr/>
        <a:lstStyle/>
        <a:p>
          <a:endParaRPr lang="es-ES" sz="2400">
            <a:solidFill>
              <a:schemeClr val="tx1"/>
            </a:solidFill>
            <a:latin typeface="Maiandra GD" pitchFamily="34" charset="0"/>
          </a:endParaRPr>
        </a:p>
      </dgm:t>
    </dgm:pt>
    <dgm:pt modelId="{8038346A-BF98-4DD5-B02B-F21061A4B075}" type="sibTrans" cxnId="{01C89F75-BCAA-4746-A67D-DBDE64213EB3}">
      <dgm:prSet/>
      <dgm:spPr/>
      <dgm:t>
        <a:bodyPr/>
        <a:lstStyle/>
        <a:p>
          <a:endParaRPr lang="es-ES" sz="2400">
            <a:solidFill>
              <a:schemeClr val="tx1"/>
            </a:solidFill>
            <a:latin typeface="Maiandra GD" pitchFamily="34" charset="0"/>
          </a:endParaRPr>
        </a:p>
      </dgm:t>
    </dgm:pt>
    <dgm:pt modelId="{35E4B957-790B-4C16-AE70-B70AD5AB88CC}">
      <dgm:prSet phldrT="[Texto]" custT="1"/>
      <dgm:spPr/>
      <dgm:t>
        <a:bodyPr/>
        <a:lstStyle/>
        <a:p>
          <a:pPr>
            <a:lnSpc>
              <a:spcPct val="100000"/>
            </a:lnSpc>
            <a:spcAft>
              <a:spcPts val="0"/>
            </a:spcAft>
          </a:pPr>
          <a:r>
            <a:rPr lang="es-ES" sz="1800" b="1" i="0" u="sng" smtClean="0">
              <a:latin typeface="Maiandra GD" pitchFamily="34" charset="0"/>
            </a:rPr>
            <a:t>Métodos</a:t>
          </a:r>
          <a:r>
            <a:rPr lang="es-ES" sz="1800" i="0" u="none" smtClean="0">
              <a:latin typeface="Maiandra GD" pitchFamily="34" charset="0"/>
            </a:rPr>
            <a:t>   </a:t>
          </a:r>
        </a:p>
        <a:p>
          <a:pPr>
            <a:lnSpc>
              <a:spcPct val="100000"/>
            </a:lnSpc>
            <a:spcAft>
              <a:spcPts val="0"/>
            </a:spcAft>
          </a:pPr>
          <a:r>
            <a:rPr lang="es-ES" sz="1800" i="0" u="none" smtClean="0">
              <a:latin typeface="Maiandra GD" pitchFamily="34" charset="0"/>
            </a:rPr>
            <a:t>Analítico- sintético</a:t>
          </a:r>
        </a:p>
        <a:p>
          <a:pPr>
            <a:lnSpc>
              <a:spcPct val="100000"/>
            </a:lnSpc>
            <a:spcAft>
              <a:spcPts val="0"/>
            </a:spcAft>
          </a:pPr>
          <a:r>
            <a:rPr lang="es-ES" sz="1800" i="0" u="none" smtClean="0">
              <a:latin typeface="Maiandra GD" pitchFamily="34" charset="0"/>
            </a:rPr>
            <a:t>Inductivo-deductivo</a:t>
          </a:r>
        </a:p>
        <a:p>
          <a:pPr>
            <a:lnSpc>
              <a:spcPct val="100000"/>
            </a:lnSpc>
            <a:spcAft>
              <a:spcPts val="0"/>
            </a:spcAft>
          </a:pPr>
          <a:r>
            <a:rPr lang="es-ES" sz="1800" i="0" u="none" smtClean="0">
              <a:latin typeface="Maiandra GD" pitchFamily="34" charset="0"/>
            </a:rPr>
            <a:t>Hipotético- deductivo </a:t>
          </a:r>
          <a:endParaRPr lang="es-ES" sz="1800" i="0" u="none" dirty="0">
            <a:latin typeface="Maiandra GD" pitchFamily="34" charset="0"/>
          </a:endParaRPr>
        </a:p>
      </dgm:t>
    </dgm:pt>
    <dgm:pt modelId="{45E20D28-D8B3-438D-87C0-31C49E47E55E}" type="parTrans" cxnId="{AFB09A90-3337-4D63-B9FF-F9190FAB8EF0}">
      <dgm:prSet/>
      <dgm:spPr/>
      <dgm:t>
        <a:bodyPr/>
        <a:lstStyle/>
        <a:p>
          <a:endParaRPr lang="es-ES" sz="2400">
            <a:solidFill>
              <a:schemeClr val="tx1"/>
            </a:solidFill>
          </a:endParaRPr>
        </a:p>
      </dgm:t>
    </dgm:pt>
    <dgm:pt modelId="{841A56FE-855B-41A5-BA5F-D1C1181FBAE3}" type="sibTrans" cxnId="{AFB09A90-3337-4D63-B9FF-F9190FAB8EF0}">
      <dgm:prSet/>
      <dgm:spPr/>
      <dgm:t>
        <a:bodyPr/>
        <a:lstStyle/>
        <a:p>
          <a:endParaRPr lang="es-ES" sz="2400">
            <a:solidFill>
              <a:schemeClr val="tx1"/>
            </a:solidFill>
          </a:endParaRPr>
        </a:p>
      </dgm:t>
    </dgm:pt>
    <dgm:pt modelId="{3856F340-EBB9-4F7E-8B6F-EBDB13F178F6}" type="pres">
      <dgm:prSet presAssocID="{F0ED5373-E732-4559-A1C4-52F1C1CE710F}" presName="Name0" presStyleCnt="0">
        <dgm:presLayoutVars>
          <dgm:dir/>
          <dgm:animLvl val="lvl"/>
          <dgm:resizeHandles val="exact"/>
        </dgm:presLayoutVars>
      </dgm:prSet>
      <dgm:spPr/>
    </dgm:pt>
    <dgm:pt modelId="{1088A42C-7867-4FD4-9FDA-EE7941A208E1}" type="pres">
      <dgm:prSet presAssocID="{96E40C5D-D165-4578-AF0C-BC5F4378DE7E}" presName="parTxOnly" presStyleLbl="node1" presStyleIdx="0" presStyleCnt="3" custScaleX="91292" custScaleY="102906">
        <dgm:presLayoutVars>
          <dgm:chMax val="0"/>
          <dgm:chPref val="0"/>
          <dgm:bulletEnabled val="1"/>
        </dgm:presLayoutVars>
      </dgm:prSet>
      <dgm:spPr/>
      <dgm:t>
        <a:bodyPr/>
        <a:lstStyle/>
        <a:p>
          <a:endParaRPr lang="es-ES"/>
        </a:p>
      </dgm:t>
    </dgm:pt>
    <dgm:pt modelId="{8FB4BDCB-6ABC-4586-82A4-1419D0B9C37D}" type="pres">
      <dgm:prSet presAssocID="{630AAB65-3A6E-414A-A8E6-AC484F542C7B}" presName="parTxOnlySpace" presStyleCnt="0"/>
      <dgm:spPr/>
    </dgm:pt>
    <dgm:pt modelId="{80AA6C33-A52E-44E8-8388-F0A398C78226}" type="pres">
      <dgm:prSet presAssocID="{D328E238-C0CA-4687-9078-D76B8692B383}" presName="parTxOnly" presStyleLbl="node1" presStyleIdx="1" presStyleCnt="3" custScaleX="79836" custScaleY="67253" custLinFactNeighborX="15610" custLinFactNeighborY="-4156">
        <dgm:presLayoutVars>
          <dgm:chMax val="0"/>
          <dgm:chPref val="0"/>
          <dgm:bulletEnabled val="1"/>
        </dgm:presLayoutVars>
      </dgm:prSet>
      <dgm:spPr/>
      <dgm:t>
        <a:bodyPr/>
        <a:lstStyle/>
        <a:p>
          <a:endParaRPr lang="es-ES"/>
        </a:p>
      </dgm:t>
    </dgm:pt>
    <dgm:pt modelId="{51115D38-86CE-4BA4-BA78-66B85E415297}" type="pres">
      <dgm:prSet presAssocID="{8038346A-BF98-4DD5-B02B-F21061A4B075}" presName="parTxOnlySpace" presStyleCnt="0"/>
      <dgm:spPr/>
    </dgm:pt>
    <dgm:pt modelId="{83393556-A50C-4B17-86D9-D32886D20B26}" type="pres">
      <dgm:prSet presAssocID="{35E4B957-790B-4C16-AE70-B70AD5AB88CC}" presName="parTxOnly" presStyleLbl="node1" presStyleIdx="2" presStyleCnt="3" custScaleX="125952" custScaleY="113964" custLinFactNeighborX="-24135" custLinFactNeighborY="2166">
        <dgm:presLayoutVars>
          <dgm:chMax val="0"/>
          <dgm:chPref val="0"/>
          <dgm:bulletEnabled val="1"/>
        </dgm:presLayoutVars>
      </dgm:prSet>
      <dgm:spPr/>
      <dgm:t>
        <a:bodyPr/>
        <a:lstStyle/>
        <a:p>
          <a:endParaRPr lang="es-ES"/>
        </a:p>
      </dgm:t>
    </dgm:pt>
  </dgm:ptLst>
  <dgm:cxnLst>
    <dgm:cxn modelId="{D3E9B3A7-DB41-47B0-9C7E-C1846FDE29C3}" srcId="{F0ED5373-E732-4559-A1C4-52F1C1CE710F}" destId="{96E40C5D-D165-4578-AF0C-BC5F4378DE7E}" srcOrd="0" destOrd="0" parTransId="{FB2A2434-4B5B-422F-9710-22AB9ABF6E79}" sibTransId="{630AAB65-3A6E-414A-A8E6-AC484F542C7B}"/>
    <dgm:cxn modelId="{55997109-0445-43B6-8E73-BA444B2CB20F}" type="presOf" srcId="{D328E238-C0CA-4687-9078-D76B8692B383}" destId="{80AA6C33-A52E-44E8-8388-F0A398C78226}" srcOrd="0" destOrd="0" presId="urn:microsoft.com/office/officeart/2005/8/layout/chevron1"/>
    <dgm:cxn modelId="{857F146B-7D35-4DD0-BB32-81AA86D787F9}" type="presOf" srcId="{F0ED5373-E732-4559-A1C4-52F1C1CE710F}" destId="{3856F340-EBB9-4F7E-8B6F-EBDB13F178F6}" srcOrd="0" destOrd="0" presId="urn:microsoft.com/office/officeart/2005/8/layout/chevron1"/>
    <dgm:cxn modelId="{2031E033-9137-4BB6-B678-F8A2816AEF2C}" type="presOf" srcId="{35E4B957-790B-4C16-AE70-B70AD5AB88CC}" destId="{83393556-A50C-4B17-86D9-D32886D20B26}" srcOrd="0" destOrd="0" presId="urn:microsoft.com/office/officeart/2005/8/layout/chevron1"/>
    <dgm:cxn modelId="{33844A7E-AC15-4AEA-8C82-12E9768D0375}" type="presOf" srcId="{96E40C5D-D165-4578-AF0C-BC5F4378DE7E}" destId="{1088A42C-7867-4FD4-9FDA-EE7941A208E1}" srcOrd="0" destOrd="0" presId="urn:microsoft.com/office/officeart/2005/8/layout/chevron1"/>
    <dgm:cxn modelId="{01C89F75-BCAA-4746-A67D-DBDE64213EB3}" srcId="{F0ED5373-E732-4559-A1C4-52F1C1CE710F}" destId="{D328E238-C0CA-4687-9078-D76B8692B383}" srcOrd="1" destOrd="0" parTransId="{B03F8C48-364A-4D76-86B4-949C515ABEC1}" sibTransId="{8038346A-BF98-4DD5-B02B-F21061A4B075}"/>
    <dgm:cxn modelId="{AFB09A90-3337-4D63-B9FF-F9190FAB8EF0}" srcId="{F0ED5373-E732-4559-A1C4-52F1C1CE710F}" destId="{35E4B957-790B-4C16-AE70-B70AD5AB88CC}" srcOrd="2" destOrd="0" parTransId="{45E20D28-D8B3-438D-87C0-31C49E47E55E}" sibTransId="{841A56FE-855B-41A5-BA5F-D1C1181FBAE3}"/>
    <dgm:cxn modelId="{59AACA87-AE42-4AF6-B424-7C329D7E4E0B}" type="presParOf" srcId="{3856F340-EBB9-4F7E-8B6F-EBDB13F178F6}" destId="{1088A42C-7867-4FD4-9FDA-EE7941A208E1}" srcOrd="0" destOrd="0" presId="urn:microsoft.com/office/officeart/2005/8/layout/chevron1"/>
    <dgm:cxn modelId="{0BE32ABC-79F7-407C-8347-0B445A82088D}" type="presParOf" srcId="{3856F340-EBB9-4F7E-8B6F-EBDB13F178F6}" destId="{8FB4BDCB-6ABC-4586-82A4-1419D0B9C37D}" srcOrd="1" destOrd="0" presId="urn:microsoft.com/office/officeart/2005/8/layout/chevron1"/>
    <dgm:cxn modelId="{5EE582E5-B7D7-4613-90FA-DB5CDB409AA8}" type="presParOf" srcId="{3856F340-EBB9-4F7E-8B6F-EBDB13F178F6}" destId="{80AA6C33-A52E-44E8-8388-F0A398C78226}" srcOrd="2" destOrd="0" presId="urn:microsoft.com/office/officeart/2005/8/layout/chevron1"/>
    <dgm:cxn modelId="{058A4863-1EFB-47C8-AF80-B280721B52C8}" type="presParOf" srcId="{3856F340-EBB9-4F7E-8B6F-EBDB13F178F6}" destId="{51115D38-86CE-4BA4-BA78-66B85E415297}" srcOrd="3" destOrd="0" presId="urn:microsoft.com/office/officeart/2005/8/layout/chevron1"/>
    <dgm:cxn modelId="{1ED4DADA-C13A-4DD9-A1D5-9B43F0EC64F9}" type="presParOf" srcId="{3856F340-EBB9-4F7E-8B6F-EBDB13F178F6}" destId="{83393556-A50C-4B17-86D9-D32886D20B26}"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0ED5373-E732-4559-A1C4-52F1C1CE710F}" type="doc">
      <dgm:prSet loTypeId="urn:microsoft.com/office/officeart/2005/8/layout/chevron1" loCatId="process" qsTypeId="urn:microsoft.com/office/officeart/2005/8/quickstyle/simple3" qsCatId="simple" csTypeId="urn:microsoft.com/office/officeart/2005/8/colors/accent3_3" csCatId="accent3" phldr="1"/>
      <dgm:spPr/>
    </dgm:pt>
    <dgm:pt modelId="{96E40C5D-D165-4578-AF0C-BC5F4378DE7E}">
      <dgm:prSet phldrT="[Texto]" custT="1"/>
      <dgm:spPr/>
      <dgm:t>
        <a:bodyPr/>
        <a:lstStyle/>
        <a:p>
          <a:pPr algn="ctr"/>
          <a:r>
            <a:rPr lang="es-ES" sz="2400" b="1" dirty="0" smtClean="0">
              <a:latin typeface="Maiandra GD" pitchFamily="34" charset="0"/>
            </a:rPr>
            <a:t>Población y muestra </a:t>
          </a:r>
          <a:endParaRPr lang="es-ES" sz="2400" b="1" dirty="0">
            <a:latin typeface="Maiandra GD" pitchFamily="34" charset="0"/>
          </a:endParaRPr>
        </a:p>
      </dgm:t>
    </dgm:pt>
    <dgm:pt modelId="{FB2A2434-4B5B-422F-9710-22AB9ABF6E79}" type="parTrans" cxnId="{D3E9B3A7-DB41-47B0-9C7E-C1846FDE29C3}">
      <dgm:prSet/>
      <dgm:spPr/>
      <dgm:t>
        <a:bodyPr/>
        <a:lstStyle/>
        <a:p>
          <a:endParaRPr lang="es-ES" sz="2400">
            <a:solidFill>
              <a:schemeClr val="tx1"/>
            </a:solidFill>
            <a:latin typeface="Maiandra GD" pitchFamily="34" charset="0"/>
          </a:endParaRPr>
        </a:p>
      </dgm:t>
    </dgm:pt>
    <dgm:pt modelId="{630AAB65-3A6E-414A-A8E6-AC484F542C7B}" type="sibTrans" cxnId="{D3E9B3A7-DB41-47B0-9C7E-C1846FDE29C3}">
      <dgm:prSet/>
      <dgm:spPr/>
      <dgm:t>
        <a:bodyPr/>
        <a:lstStyle/>
        <a:p>
          <a:endParaRPr lang="es-ES" sz="2400">
            <a:solidFill>
              <a:schemeClr val="tx1"/>
            </a:solidFill>
            <a:latin typeface="Maiandra GD" pitchFamily="34" charset="0"/>
          </a:endParaRPr>
        </a:p>
      </dgm:t>
    </dgm:pt>
    <dgm:pt modelId="{BD888BE7-41DD-45A2-8796-860FF6840A1D}">
      <dgm:prSet custT="1"/>
      <dgm:spPr/>
      <dgm:t>
        <a:bodyPr/>
        <a:lstStyle/>
        <a:p>
          <a:r>
            <a:rPr lang="es-ES" sz="1800" b="1" dirty="0" smtClean="0">
              <a:latin typeface="Maiandra GD" pitchFamily="34" charset="0"/>
            </a:rPr>
            <a:t>420 niños(as)</a:t>
          </a:r>
        </a:p>
      </dgm:t>
    </dgm:pt>
    <dgm:pt modelId="{556F9E00-8585-49C4-873C-CA2EF9E288FC}" type="parTrans" cxnId="{C5A33547-3F07-4533-AFC4-99EBB410EFCA}">
      <dgm:prSet/>
      <dgm:spPr/>
      <dgm:t>
        <a:bodyPr/>
        <a:lstStyle/>
        <a:p>
          <a:endParaRPr lang="es-EC"/>
        </a:p>
      </dgm:t>
    </dgm:pt>
    <dgm:pt modelId="{710C1873-E20F-4900-B665-4FA1CB121FDE}" type="sibTrans" cxnId="{C5A33547-3F07-4533-AFC4-99EBB410EFCA}">
      <dgm:prSet/>
      <dgm:spPr/>
      <dgm:t>
        <a:bodyPr/>
        <a:lstStyle/>
        <a:p>
          <a:endParaRPr lang="es-EC"/>
        </a:p>
      </dgm:t>
    </dgm:pt>
    <dgm:pt modelId="{CFA08173-0AF5-403B-8D69-044059CF1F52}">
      <dgm:prSet custT="1"/>
      <dgm:spPr/>
      <dgm:t>
        <a:bodyPr/>
        <a:lstStyle/>
        <a:p>
          <a:r>
            <a:rPr lang="es-ES" sz="1800" smtClean="0">
              <a:latin typeface="Maiandra GD" pitchFamily="34" charset="0"/>
            </a:rPr>
            <a:t>205 niños/as</a:t>
          </a:r>
        </a:p>
        <a:p>
          <a:r>
            <a:rPr lang="es-ES" sz="1800" smtClean="0">
              <a:latin typeface="Maiandra GD" pitchFamily="34" charset="0"/>
            </a:rPr>
            <a:t>205 padres de familia</a:t>
          </a:r>
        </a:p>
        <a:p>
          <a:r>
            <a:rPr lang="es-ES" sz="1800" smtClean="0">
              <a:latin typeface="Maiandra GD" pitchFamily="34" charset="0"/>
            </a:rPr>
            <a:t>10 docentes </a:t>
          </a:r>
        </a:p>
        <a:p>
          <a:r>
            <a:rPr lang="es-ES" sz="1800" smtClean="0">
              <a:latin typeface="Maiandra GD" pitchFamily="34" charset="0"/>
            </a:rPr>
            <a:t>1 psicóloga </a:t>
          </a:r>
          <a:endParaRPr lang="es-EC" sz="1800" dirty="0"/>
        </a:p>
      </dgm:t>
    </dgm:pt>
    <dgm:pt modelId="{3A647FC5-C365-4AC0-8184-A5506C9EB803}" type="parTrans" cxnId="{85DCD049-241A-4DAE-83F9-8CC5BED5EADD}">
      <dgm:prSet/>
      <dgm:spPr/>
      <dgm:t>
        <a:bodyPr/>
        <a:lstStyle/>
        <a:p>
          <a:endParaRPr lang="es-EC"/>
        </a:p>
      </dgm:t>
    </dgm:pt>
    <dgm:pt modelId="{B4CD2164-0351-4675-99AD-E05F11901FCB}" type="sibTrans" cxnId="{85DCD049-241A-4DAE-83F9-8CC5BED5EADD}">
      <dgm:prSet/>
      <dgm:spPr/>
      <dgm:t>
        <a:bodyPr/>
        <a:lstStyle/>
        <a:p>
          <a:endParaRPr lang="es-EC"/>
        </a:p>
      </dgm:t>
    </dgm:pt>
    <dgm:pt modelId="{3856F340-EBB9-4F7E-8B6F-EBDB13F178F6}" type="pres">
      <dgm:prSet presAssocID="{F0ED5373-E732-4559-A1C4-52F1C1CE710F}" presName="Name0" presStyleCnt="0">
        <dgm:presLayoutVars>
          <dgm:dir/>
          <dgm:animLvl val="lvl"/>
          <dgm:resizeHandles val="exact"/>
        </dgm:presLayoutVars>
      </dgm:prSet>
      <dgm:spPr/>
    </dgm:pt>
    <dgm:pt modelId="{1088A42C-7867-4FD4-9FDA-EE7941A208E1}" type="pres">
      <dgm:prSet presAssocID="{96E40C5D-D165-4578-AF0C-BC5F4378DE7E}" presName="parTxOnly" presStyleLbl="node1" presStyleIdx="0" presStyleCnt="3" custScaleX="93301">
        <dgm:presLayoutVars>
          <dgm:chMax val="0"/>
          <dgm:chPref val="0"/>
          <dgm:bulletEnabled val="1"/>
        </dgm:presLayoutVars>
      </dgm:prSet>
      <dgm:spPr/>
      <dgm:t>
        <a:bodyPr/>
        <a:lstStyle/>
        <a:p>
          <a:endParaRPr lang="es-ES"/>
        </a:p>
      </dgm:t>
    </dgm:pt>
    <dgm:pt modelId="{8FB4BDCB-6ABC-4586-82A4-1419D0B9C37D}" type="pres">
      <dgm:prSet presAssocID="{630AAB65-3A6E-414A-A8E6-AC484F542C7B}" presName="parTxOnlySpace" presStyleCnt="0"/>
      <dgm:spPr/>
    </dgm:pt>
    <dgm:pt modelId="{67E68175-4E2E-4D64-BC71-20AFBD022AB2}" type="pres">
      <dgm:prSet presAssocID="{BD888BE7-41DD-45A2-8796-860FF6840A1D}" presName="parTxOnly" presStyleLbl="node1" presStyleIdx="1" presStyleCnt="3" custScaleX="66876" custScaleY="60345">
        <dgm:presLayoutVars>
          <dgm:chMax val="0"/>
          <dgm:chPref val="0"/>
          <dgm:bulletEnabled val="1"/>
        </dgm:presLayoutVars>
      </dgm:prSet>
      <dgm:spPr/>
      <dgm:t>
        <a:bodyPr/>
        <a:lstStyle/>
        <a:p>
          <a:endParaRPr lang="es-EC"/>
        </a:p>
      </dgm:t>
    </dgm:pt>
    <dgm:pt modelId="{35BE1C67-A3F2-442B-ABFA-DAAD7BB3348A}" type="pres">
      <dgm:prSet presAssocID="{710C1873-E20F-4900-B665-4FA1CB121FDE}" presName="parTxOnlySpace" presStyleCnt="0"/>
      <dgm:spPr/>
    </dgm:pt>
    <dgm:pt modelId="{D0A273E4-2E0E-4B53-A98E-44195911E901}" type="pres">
      <dgm:prSet presAssocID="{CFA08173-0AF5-403B-8D69-044059CF1F52}" presName="parTxOnly" presStyleLbl="node1" presStyleIdx="2" presStyleCnt="3" custScaleX="112027" custScaleY="99743">
        <dgm:presLayoutVars>
          <dgm:chMax val="0"/>
          <dgm:chPref val="0"/>
          <dgm:bulletEnabled val="1"/>
        </dgm:presLayoutVars>
      </dgm:prSet>
      <dgm:spPr/>
      <dgm:t>
        <a:bodyPr/>
        <a:lstStyle/>
        <a:p>
          <a:endParaRPr lang="es-EC"/>
        </a:p>
      </dgm:t>
    </dgm:pt>
  </dgm:ptLst>
  <dgm:cxnLst>
    <dgm:cxn modelId="{85DCD049-241A-4DAE-83F9-8CC5BED5EADD}" srcId="{F0ED5373-E732-4559-A1C4-52F1C1CE710F}" destId="{CFA08173-0AF5-403B-8D69-044059CF1F52}" srcOrd="2" destOrd="0" parTransId="{3A647FC5-C365-4AC0-8184-A5506C9EB803}" sibTransId="{B4CD2164-0351-4675-99AD-E05F11901FCB}"/>
    <dgm:cxn modelId="{C5A33547-3F07-4533-AFC4-99EBB410EFCA}" srcId="{F0ED5373-E732-4559-A1C4-52F1C1CE710F}" destId="{BD888BE7-41DD-45A2-8796-860FF6840A1D}" srcOrd="1" destOrd="0" parTransId="{556F9E00-8585-49C4-873C-CA2EF9E288FC}" sibTransId="{710C1873-E20F-4900-B665-4FA1CB121FDE}"/>
    <dgm:cxn modelId="{92D6FF2E-9F88-4A2A-9A5D-6827CAACD468}" type="presOf" srcId="{96E40C5D-D165-4578-AF0C-BC5F4378DE7E}" destId="{1088A42C-7867-4FD4-9FDA-EE7941A208E1}" srcOrd="0" destOrd="0" presId="urn:microsoft.com/office/officeart/2005/8/layout/chevron1"/>
    <dgm:cxn modelId="{09B9BDE9-0161-409F-9643-9FF8A41557C5}" type="presOf" srcId="{BD888BE7-41DD-45A2-8796-860FF6840A1D}" destId="{67E68175-4E2E-4D64-BC71-20AFBD022AB2}" srcOrd="0" destOrd="0" presId="urn:microsoft.com/office/officeart/2005/8/layout/chevron1"/>
    <dgm:cxn modelId="{97750C90-3AF9-442E-8FE5-14B8E9457DA9}" type="presOf" srcId="{CFA08173-0AF5-403B-8D69-044059CF1F52}" destId="{D0A273E4-2E0E-4B53-A98E-44195911E901}" srcOrd="0" destOrd="0" presId="urn:microsoft.com/office/officeart/2005/8/layout/chevron1"/>
    <dgm:cxn modelId="{B502FEE7-316A-44F0-86F8-9E3F773D0A84}" type="presOf" srcId="{F0ED5373-E732-4559-A1C4-52F1C1CE710F}" destId="{3856F340-EBB9-4F7E-8B6F-EBDB13F178F6}" srcOrd="0" destOrd="0" presId="urn:microsoft.com/office/officeart/2005/8/layout/chevron1"/>
    <dgm:cxn modelId="{D3E9B3A7-DB41-47B0-9C7E-C1846FDE29C3}" srcId="{F0ED5373-E732-4559-A1C4-52F1C1CE710F}" destId="{96E40C5D-D165-4578-AF0C-BC5F4378DE7E}" srcOrd="0" destOrd="0" parTransId="{FB2A2434-4B5B-422F-9710-22AB9ABF6E79}" sibTransId="{630AAB65-3A6E-414A-A8E6-AC484F542C7B}"/>
    <dgm:cxn modelId="{7A0FC852-CB7B-484D-9BA2-A5775F0D3352}" type="presParOf" srcId="{3856F340-EBB9-4F7E-8B6F-EBDB13F178F6}" destId="{1088A42C-7867-4FD4-9FDA-EE7941A208E1}" srcOrd="0" destOrd="0" presId="urn:microsoft.com/office/officeart/2005/8/layout/chevron1"/>
    <dgm:cxn modelId="{6FB215F8-17B0-4355-8F1B-431F3B8D91FF}" type="presParOf" srcId="{3856F340-EBB9-4F7E-8B6F-EBDB13F178F6}" destId="{8FB4BDCB-6ABC-4586-82A4-1419D0B9C37D}" srcOrd="1" destOrd="0" presId="urn:microsoft.com/office/officeart/2005/8/layout/chevron1"/>
    <dgm:cxn modelId="{571E22FB-43F0-4F1C-B6EC-52D70FC762CD}" type="presParOf" srcId="{3856F340-EBB9-4F7E-8B6F-EBDB13F178F6}" destId="{67E68175-4E2E-4D64-BC71-20AFBD022AB2}" srcOrd="2" destOrd="0" presId="urn:microsoft.com/office/officeart/2005/8/layout/chevron1"/>
    <dgm:cxn modelId="{FC40F6E1-CADC-435D-9508-C8C16F7BD5FD}" type="presParOf" srcId="{3856F340-EBB9-4F7E-8B6F-EBDB13F178F6}" destId="{35BE1C67-A3F2-442B-ABFA-DAAD7BB3348A}" srcOrd="3" destOrd="0" presId="urn:microsoft.com/office/officeart/2005/8/layout/chevron1"/>
    <dgm:cxn modelId="{25CE0694-ACEE-482A-A222-004E9053B626}" type="presParOf" srcId="{3856F340-EBB9-4F7E-8B6F-EBDB13F178F6}" destId="{D0A273E4-2E0E-4B53-A98E-44195911E901}"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DF35045-7F49-4D58-B6DA-05713CABD597}" type="doc">
      <dgm:prSet loTypeId="urn:microsoft.com/office/officeart/2005/8/layout/list1" loCatId="list" qsTypeId="urn:microsoft.com/office/officeart/2005/8/quickstyle/simple1" qsCatId="simple" csTypeId="urn:microsoft.com/office/officeart/2005/8/colors/colorful1#19" csCatId="colorful" phldr="1"/>
      <dgm:spPr/>
      <dgm:t>
        <a:bodyPr/>
        <a:lstStyle/>
        <a:p>
          <a:endParaRPr lang="es-ES"/>
        </a:p>
      </dgm:t>
    </dgm:pt>
    <dgm:pt modelId="{60161EEF-9772-4660-A543-18AD99DC5096}">
      <dgm:prSet phldrT="[Texto]" custT="1"/>
      <dgm:spPr/>
      <dgm:t>
        <a:bodyPr/>
        <a:lstStyle/>
        <a:p>
          <a:pPr algn="just">
            <a:lnSpc>
              <a:spcPct val="100000"/>
            </a:lnSpc>
            <a:spcAft>
              <a:spcPts val="0"/>
            </a:spcAft>
          </a:pPr>
          <a:r>
            <a:rPr lang="es-ES" sz="2300" dirty="0" smtClean="0"/>
            <a:t>En el primer año de educación básica “Marieta de Veintimilla” existe un alto índice de niños/as  que presentan conductas agresivas.</a:t>
          </a:r>
          <a:endParaRPr lang="es-ES" sz="2300" dirty="0">
            <a:solidFill>
              <a:schemeClr val="tx1"/>
            </a:solidFill>
            <a:latin typeface="Maiandra GD" pitchFamily="34" charset="0"/>
          </a:endParaRPr>
        </a:p>
      </dgm:t>
    </dgm:pt>
    <dgm:pt modelId="{699D827B-8BA9-4C65-A2CB-898931113169}" type="parTrans" cxnId="{A9EB2ED6-867D-43A1-A891-80F1DE115134}">
      <dgm:prSet/>
      <dgm:spPr/>
      <dgm:t>
        <a:bodyPr/>
        <a:lstStyle/>
        <a:p>
          <a:endParaRPr lang="es-ES" sz="2300">
            <a:latin typeface="Maiandra GD" pitchFamily="34" charset="0"/>
          </a:endParaRPr>
        </a:p>
      </dgm:t>
    </dgm:pt>
    <dgm:pt modelId="{A0BEBDA4-2041-48D3-BBC7-B520D4C7846E}" type="sibTrans" cxnId="{A9EB2ED6-867D-43A1-A891-80F1DE115134}">
      <dgm:prSet/>
      <dgm:spPr/>
      <dgm:t>
        <a:bodyPr/>
        <a:lstStyle/>
        <a:p>
          <a:endParaRPr lang="es-ES" sz="2300">
            <a:latin typeface="Maiandra GD" pitchFamily="34" charset="0"/>
          </a:endParaRPr>
        </a:p>
      </dgm:t>
    </dgm:pt>
    <dgm:pt modelId="{6466148D-C684-4A1F-B0B0-21369F490BC3}">
      <dgm:prSet phldrT="[Texto]" custT="1"/>
      <dgm:spPr>
        <a:solidFill>
          <a:srgbClr val="FF66FF"/>
        </a:solidFill>
      </dgm:spPr>
      <dgm:t>
        <a:bodyPr/>
        <a:lstStyle/>
        <a:p>
          <a:pPr algn="just">
            <a:lnSpc>
              <a:spcPct val="100000"/>
            </a:lnSpc>
            <a:spcAft>
              <a:spcPts val="0"/>
            </a:spcAft>
          </a:pPr>
          <a:r>
            <a:rPr lang="es-ES" sz="2300" dirty="0" smtClean="0"/>
            <a:t>La agresividad en la institución se manifiesta desde pequeñas faltas de respeto, ofensas verbales, destrucción de la propiedad ajena, llegando hasta la agresión física.</a:t>
          </a:r>
          <a:endParaRPr lang="es-ES" sz="2300" dirty="0">
            <a:solidFill>
              <a:schemeClr val="tx1"/>
            </a:solidFill>
            <a:latin typeface="Maiandra GD" pitchFamily="34" charset="0"/>
          </a:endParaRPr>
        </a:p>
      </dgm:t>
    </dgm:pt>
    <dgm:pt modelId="{1622277F-D371-4FCB-8361-3F4D55729E11}" type="parTrans" cxnId="{84500EFF-EE54-4C20-BEA7-AD96427AB488}">
      <dgm:prSet/>
      <dgm:spPr/>
      <dgm:t>
        <a:bodyPr/>
        <a:lstStyle/>
        <a:p>
          <a:endParaRPr lang="es-ES" sz="2300">
            <a:latin typeface="Maiandra GD" pitchFamily="34" charset="0"/>
          </a:endParaRPr>
        </a:p>
      </dgm:t>
    </dgm:pt>
    <dgm:pt modelId="{ACAD3A1E-7030-4BAD-89D5-C2F57789B7F6}" type="sibTrans" cxnId="{84500EFF-EE54-4C20-BEA7-AD96427AB488}">
      <dgm:prSet/>
      <dgm:spPr/>
      <dgm:t>
        <a:bodyPr/>
        <a:lstStyle/>
        <a:p>
          <a:endParaRPr lang="es-ES" sz="2300">
            <a:latin typeface="Maiandra GD" pitchFamily="34" charset="0"/>
          </a:endParaRPr>
        </a:p>
      </dgm:t>
    </dgm:pt>
    <dgm:pt modelId="{9B88667C-7AC8-461A-99C9-9621592D6618}">
      <dgm:prSet custT="1"/>
      <dgm:spPr/>
      <dgm:t>
        <a:bodyPr/>
        <a:lstStyle/>
        <a:p>
          <a:r>
            <a:rPr lang="es-ES" sz="2300" dirty="0" smtClean="0"/>
            <a:t>Los padres de familia de la institución  investigada son demasiado permisivos con sus hijos ya que por lo general complacen sus caprichos creyendo que es lo mejor para los ellos. </a:t>
          </a:r>
          <a:endParaRPr lang="es-ES" sz="2300" dirty="0">
            <a:solidFill>
              <a:schemeClr val="tx1"/>
            </a:solidFill>
            <a:latin typeface="Maiandra GD" pitchFamily="34" charset="0"/>
          </a:endParaRPr>
        </a:p>
      </dgm:t>
    </dgm:pt>
    <dgm:pt modelId="{D78DD54D-57E5-4CD0-A4DA-1C9EB2D59D07}" type="parTrans" cxnId="{C6B1F221-77F5-45EE-AA4B-E6E3D4F14ABE}">
      <dgm:prSet/>
      <dgm:spPr/>
      <dgm:t>
        <a:bodyPr/>
        <a:lstStyle/>
        <a:p>
          <a:endParaRPr lang="es-ES" sz="2300"/>
        </a:p>
      </dgm:t>
    </dgm:pt>
    <dgm:pt modelId="{2ECB0BEE-AF88-4E95-AE90-BE50116FD85D}" type="sibTrans" cxnId="{C6B1F221-77F5-45EE-AA4B-E6E3D4F14ABE}">
      <dgm:prSet/>
      <dgm:spPr/>
      <dgm:t>
        <a:bodyPr/>
        <a:lstStyle/>
        <a:p>
          <a:endParaRPr lang="es-ES" sz="2300"/>
        </a:p>
      </dgm:t>
    </dgm:pt>
    <dgm:pt modelId="{04A42E4F-0CA6-4BE9-B3F1-178941DFA45F}" type="pres">
      <dgm:prSet presAssocID="{ADF35045-7F49-4D58-B6DA-05713CABD597}" presName="linear" presStyleCnt="0">
        <dgm:presLayoutVars>
          <dgm:dir/>
          <dgm:animLvl val="lvl"/>
          <dgm:resizeHandles val="exact"/>
        </dgm:presLayoutVars>
      </dgm:prSet>
      <dgm:spPr/>
      <dgm:t>
        <a:bodyPr/>
        <a:lstStyle/>
        <a:p>
          <a:endParaRPr lang="es-ES"/>
        </a:p>
      </dgm:t>
    </dgm:pt>
    <dgm:pt modelId="{EEB1FDD0-9591-4C51-A121-3DE47B96D6B9}" type="pres">
      <dgm:prSet presAssocID="{60161EEF-9772-4660-A543-18AD99DC5096}" presName="parentLin" presStyleCnt="0"/>
      <dgm:spPr/>
    </dgm:pt>
    <dgm:pt modelId="{13DD11CD-78D8-4723-81F1-1657D1C889C4}" type="pres">
      <dgm:prSet presAssocID="{60161EEF-9772-4660-A543-18AD99DC5096}" presName="parentLeftMargin" presStyleLbl="node1" presStyleIdx="0" presStyleCnt="3"/>
      <dgm:spPr/>
      <dgm:t>
        <a:bodyPr/>
        <a:lstStyle/>
        <a:p>
          <a:endParaRPr lang="es-ES"/>
        </a:p>
      </dgm:t>
    </dgm:pt>
    <dgm:pt modelId="{8F04DE75-F12D-47BD-806B-422F80924A88}" type="pres">
      <dgm:prSet presAssocID="{60161EEF-9772-4660-A543-18AD99DC5096}" presName="parentText" presStyleLbl="node1" presStyleIdx="0" presStyleCnt="3" custScaleX="135183" custScaleY="122480">
        <dgm:presLayoutVars>
          <dgm:chMax val="0"/>
          <dgm:bulletEnabled val="1"/>
        </dgm:presLayoutVars>
      </dgm:prSet>
      <dgm:spPr/>
      <dgm:t>
        <a:bodyPr/>
        <a:lstStyle/>
        <a:p>
          <a:endParaRPr lang="es-ES"/>
        </a:p>
      </dgm:t>
    </dgm:pt>
    <dgm:pt modelId="{4CFBBE38-D14C-4562-929B-111CEBCFB930}" type="pres">
      <dgm:prSet presAssocID="{60161EEF-9772-4660-A543-18AD99DC5096}" presName="negativeSpace" presStyleCnt="0"/>
      <dgm:spPr/>
    </dgm:pt>
    <dgm:pt modelId="{35D0C899-FB0E-48EE-A81F-BDA9DBA78BAF}" type="pres">
      <dgm:prSet presAssocID="{60161EEF-9772-4660-A543-18AD99DC5096}" presName="childText" presStyleLbl="conFgAcc1" presStyleIdx="0" presStyleCnt="3">
        <dgm:presLayoutVars>
          <dgm:bulletEnabled val="1"/>
        </dgm:presLayoutVars>
      </dgm:prSet>
      <dgm:spPr/>
    </dgm:pt>
    <dgm:pt modelId="{768CB493-4B20-43D7-967E-7347179E7F1A}" type="pres">
      <dgm:prSet presAssocID="{A0BEBDA4-2041-48D3-BBC7-B520D4C7846E}" presName="spaceBetweenRectangles" presStyleCnt="0"/>
      <dgm:spPr/>
    </dgm:pt>
    <dgm:pt modelId="{0186B920-4B54-4DD9-997A-E62F5B53195A}" type="pres">
      <dgm:prSet presAssocID="{6466148D-C684-4A1F-B0B0-21369F490BC3}" presName="parentLin" presStyleCnt="0"/>
      <dgm:spPr/>
    </dgm:pt>
    <dgm:pt modelId="{AAA0CDE6-0BA3-4A95-BA64-8377A154ED7E}" type="pres">
      <dgm:prSet presAssocID="{6466148D-C684-4A1F-B0B0-21369F490BC3}" presName="parentLeftMargin" presStyleLbl="node1" presStyleIdx="0" presStyleCnt="3"/>
      <dgm:spPr/>
      <dgm:t>
        <a:bodyPr/>
        <a:lstStyle/>
        <a:p>
          <a:endParaRPr lang="es-ES"/>
        </a:p>
      </dgm:t>
    </dgm:pt>
    <dgm:pt modelId="{61823ECE-C899-4204-80A1-2A70B778FC19}" type="pres">
      <dgm:prSet presAssocID="{6466148D-C684-4A1F-B0B0-21369F490BC3}" presName="parentText" presStyleLbl="node1" presStyleIdx="1" presStyleCnt="3" custScaleX="135183" custScaleY="175564">
        <dgm:presLayoutVars>
          <dgm:chMax val="0"/>
          <dgm:bulletEnabled val="1"/>
        </dgm:presLayoutVars>
      </dgm:prSet>
      <dgm:spPr/>
      <dgm:t>
        <a:bodyPr/>
        <a:lstStyle/>
        <a:p>
          <a:endParaRPr lang="es-ES"/>
        </a:p>
      </dgm:t>
    </dgm:pt>
    <dgm:pt modelId="{F1D5EC07-7B30-4D65-9285-F7B293EDB2B9}" type="pres">
      <dgm:prSet presAssocID="{6466148D-C684-4A1F-B0B0-21369F490BC3}" presName="negativeSpace" presStyleCnt="0"/>
      <dgm:spPr/>
    </dgm:pt>
    <dgm:pt modelId="{81F1F6CD-FD72-40C6-83AE-BDE29839C647}" type="pres">
      <dgm:prSet presAssocID="{6466148D-C684-4A1F-B0B0-21369F490BC3}" presName="childText" presStyleLbl="conFgAcc1" presStyleIdx="1" presStyleCnt="3">
        <dgm:presLayoutVars>
          <dgm:bulletEnabled val="1"/>
        </dgm:presLayoutVars>
      </dgm:prSet>
      <dgm:spPr/>
    </dgm:pt>
    <dgm:pt modelId="{B3E8D5DD-EEDE-4F78-A4D8-546D1022367E}" type="pres">
      <dgm:prSet presAssocID="{ACAD3A1E-7030-4BAD-89D5-C2F57789B7F6}" presName="spaceBetweenRectangles" presStyleCnt="0"/>
      <dgm:spPr/>
    </dgm:pt>
    <dgm:pt modelId="{0A1337FB-23AB-4071-8342-C51122C21B3F}" type="pres">
      <dgm:prSet presAssocID="{9B88667C-7AC8-461A-99C9-9621592D6618}" presName="parentLin" presStyleCnt="0"/>
      <dgm:spPr/>
    </dgm:pt>
    <dgm:pt modelId="{061F9782-AEE4-4008-8AC6-47BF21207A58}" type="pres">
      <dgm:prSet presAssocID="{9B88667C-7AC8-461A-99C9-9621592D6618}" presName="parentLeftMargin" presStyleLbl="node1" presStyleIdx="1" presStyleCnt="3"/>
      <dgm:spPr/>
      <dgm:t>
        <a:bodyPr/>
        <a:lstStyle/>
        <a:p>
          <a:endParaRPr lang="es-ES"/>
        </a:p>
      </dgm:t>
    </dgm:pt>
    <dgm:pt modelId="{DA4B54B0-B466-42A6-8A11-F1B9C50CD4EB}" type="pres">
      <dgm:prSet presAssocID="{9B88667C-7AC8-461A-99C9-9621592D6618}" presName="parentText" presStyleLbl="node1" presStyleIdx="2" presStyleCnt="3" custScaleX="140209" custScaleY="125228">
        <dgm:presLayoutVars>
          <dgm:chMax val="0"/>
          <dgm:bulletEnabled val="1"/>
        </dgm:presLayoutVars>
      </dgm:prSet>
      <dgm:spPr/>
      <dgm:t>
        <a:bodyPr/>
        <a:lstStyle/>
        <a:p>
          <a:endParaRPr lang="es-ES"/>
        </a:p>
      </dgm:t>
    </dgm:pt>
    <dgm:pt modelId="{EC7FBD48-8427-4246-9E81-866BD60649CD}" type="pres">
      <dgm:prSet presAssocID="{9B88667C-7AC8-461A-99C9-9621592D6618}" presName="negativeSpace" presStyleCnt="0"/>
      <dgm:spPr/>
    </dgm:pt>
    <dgm:pt modelId="{C2C0E495-2523-4042-A998-D3ECFDFC747A}" type="pres">
      <dgm:prSet presAssocID="{9B88667C-7AC8-461A-99C9-9621592D6618}" presName="childText" presStyleLbl="conFgAcc1" presStyleIdx="2" presStyleCnt="3">
        <dgm:presLayoutVars>
          <dgm:bulletEnabled val="1"/>
        </dgm:presLayoutVars>
      </dgm:prSet>
      <dgm:spPr/>
    </dgm:pt>
  </dgm:ptLst>
  <dgm:cxnLst>
    <dgm:cxn modelId="{84500EFF-EE54-4C20-BEA7-AD96427AB488}" srcId="{ADF35045-7F49-4D58-B6DA-05713CABD597}" destId="{6466148D-C684-4A1F-B0B0-21369F490BC3}" srcOrd="1" destOrd="0" parTransId="{1622277F-D371-4FCB-8361-3F4D55729E11}" sibTransId="{ACAD3A1E-7030-4BAD-89D5-C2F57789B7F6}"/>
    <dgm:cxn modelId="{6F1887DC-427E-42D0-BB50-8C061DCB6D86}" type="presOf" srcId="{60161EEF-9772-4660-A543-18AD99DC5096}" destId="{13DD11CD-78D8-4723-81F1-1657D1C889C4}" srcOrd="0" destOrd="0" presId="urn:microsoft.com/office/officeart/2005/8/layout/list1"/>
    <dgm:cxn modelId="{2FCDC638-B55F-4265-981B-DD678ED2AECD}" type="presOf" srcId="{6466148D-C684-4A1F-B0B0-21369F490BC3}" destId="{AAA0CDE6-0BA3-4A95-BA64-8377A154ED7E}" srcOrd="0" destOrd="0" presId="urn:microsoft.com/office/officeart/2005/8/layout/list1"/>
    <dgm:cxn modelId="{F73BBDC0-9A26-43D6-B86F-CA675A5B3553}" type="presOf" srcId="{60161EEF-9772-4660-A543-18AD99DC5096}" destId="{8F04DE75-F12D-47BD-806B-422F80924A88}" srcOrd="1" destOrd="0" presId="urn:microsoft.com/office/officeart/2005/8/layout/list1"/>
    <dgm:cxn modelId="{1F598B0F-DC90-4F3E-AA48-C858591D8FE8}" type="presOf" srcId="{9B88667C-7AC8-461A-99C9-9621592D6618}" destId="{061F9782-AEE4-4008-8AC6-47BF21207A58}" srcOrd="0" destOrd="0" presId="urn:microsoft.com/office/officeart/2005/8/layout/list1"/>
    <dgm:cxn modelId="{C6B1F221-77F5-45EE-AA4B-E6E3D4F14ABE}" srcId="{ADF35045-7F49-4D58-B6DA-05713CABD597}" destId="{9B88667C-7AC8-461A-99C9-9621592D6618}" srcOrd="2" destOrd="0" parTransId="{D78DD54D-57E5-4CD0-A4DA-1C9EB2D59D07}" sibTransId="{2ECB0BEE-AF88-4E95-AE90-BE50116FD85D}"/>
    <dgm:cxn modelId="{AFCE7C9B-0D17-45C1-BE5C-DD4E898F3C71}" type="presOf" srcId="{9B88667C-7AC8-461A-99C9-9621592D6618}" destId="{DA4B54B0-B466-42A6-8A11-F1B9C50CD4EB}" srcOrd="1" destOrd="0" presId="urn:microsoft.com/office/officeart/2005/8/layout/list1"/>
    <dgm:cxn modelId="{F5F8EC8C-5EBE-4F92-B7B7-EF905FC9EE81}" type="presOf" srcId="{6466148D-C684-4A1F-B0B0-21369F490BC3}" destId="{61823ECE-C899-4204-80A1-2A70B778FC19}" srcOrd="1" destOrd="0" presId="urn:microsoft.com/office/officeart/2005/8/layout/list1"/>
    <dgm:cxn modelId="{BE3AD37C-7CBE-41E3-9532-DE5306A7EA66}" type="presOf" srcId="{ADF35045-7F49-4D58-B6DA-05713CABD597}" destId="{04A42E4F-0CA6-4BE9-B3F1-178941DFA45F}" srcOrd="0" destOrd="0" presId="urn:microsoft.com/office/officeart/2005/8/layout/list1"/>
    <dgm:cxn modelId="{A9EB2ED6-867D-43A1-A891-80F1DE115134}" srcId="{ADF35045-7F49-4D58-B6DA-05713CABD597}" destId="{60161EEF-9772-4660-A543-18AD99DC5096}" srcOrd="0" destOrd="0" parTransId="{699D827B-8BA9-4C65-A2CB-898931113169}" sibTransId="{A0BEBDA4-2041-48D3-BBC7-B520D4C7846E}"/>
    <dgm:cxn modelId="{7B5A2CB6-25E0-4C74-8E1A-0B7CBDBE7BF7}" type="presParOf" srcId="{04A42E4F-0CA6-4BE9-B3F1-178941DFA45F}" destId="{EEB1FDD0-9591-4C51-A121-3DE47B96D6B9}" srcOrd="0" destOrd="0" presId="urn:microsoft.com/office/officeart/2005/8/layout/list1"/>
    <dgm:cxn modelId="{43BDAAB8-CB01-43D2-887F-1935CD200868}" type="presParOf" srcId="{EEB1FDD0-9591-4C51-A121-3DE47B96D6B9}" destId="{13DD11CD-78D8-4723-81F1-1657D1C889C4}" srcOrd="0" destOrd="0" presId="urn:microsoft.com/office/officeart/2005/8/layout/list1"/>
    <dgm:cxn modelId="{B45FBFFB-B8A2-4B4A-8ED2-E3FEF8AC4F15}" type="presParOf" srcId="{EEB1FDD0-9591-4C51-A121-3DE47B96D6B9}" destId="{8F04DE75-F12D-47BD-806B-422F80924A88}" srcOrd="1" destOrd="0" presId="urn:microsoft.com/office/officeart/2005/8/layout/list1"/>
    <dgm:cxn modelId="{8BB11AF7-3FF9-466E-B825-5FD4EB6A025B}" type="presParOf" srcId="{04A42E4F-0CA6-4BE9-B3F1-178941DFA45F}" destId="{4CFBBE38-D14C-4562-929B-111CEBCFB930}" srcOrd="1" destOrd="0" presId="urn:microsoft.com/office/officeart/2005/8/layout/list1"/>
    <dgm:cxn modelId="{54D203DF-0FCF-454A-8266-7373F3152CCD}" type="presParOf" srcId="{04A42E4F-0CA6-4BE9-B3F1-178941DFA45F}" destId="{35D0C899-FB0E-48EE-A81F-BDA9DBA78BAF}" srcOrd="2" destOrd="0" presId="urn:microsoft.com/office/officeart/2005/8/layout/list1"/>
    <dgm:cxn modelId="{B4B75467-0943-4472-9854-65F22ED44664}" type="presParOf" srcId="{04A42E4F-0CA6-4BE9-B3F1-178941DFA45F}" destId="{768CB493-4B20-43D7-967E-7347179E7F1A}" srcOrd="3" destOrd="0" presId="urn:microsoft.com/office/officeart/2005/8/layout/list1"/>
    <dgm:cxn modelId="{39C1AEC2-8DC9-4AF6-BEA0-59EEBB31456E}" type="presParOf" srcId="{04A42E4F-0CA6-4BE9-B3F1-178941DFA45F}" destId="{0186B920-4B54-4DD9-997A-E62F5B53195A}" srcOrd="4" destOrd="0" presId="urn:microsoft.com/office/officeart/2005/8/layout/list1"/>
    <dgm:cxn modelId="{63C52A94-53A2-48C2-95B5-72E686E60BC5}" type="presParOf" srcId="{0186B920-4B54-4DD9-997A-E62F5B53195A}" destId="{AAA0CDE6-0BA3-4A95-BA64-8377A154ED7E}" srcOrd="0" destOrd="0" presId="urn:microsoft.com/office/officeart/2005/8/layout/list1"/>
    <dgm:cxn modelId="{816D13EE-CCD2-469E-ADEF-214800D9F003}" type="presParOf" srcId="{0186B920-4B54-4DD9-997A-E62F5B53195A}" destId="{61823ECE-C899-4204-80A1-2A70B778FC19}" srcOrd="1" destOrd="0" presId="urn:microsoft.com/office/officeart/2005/8/layout/list1"/>
    <dgm:cxn modelId="{5DADF7F7-C6D9-4B9D-94F5-C11210A864AD}" type="presParOf" srcId="{04A42E4F-0CA6-4BE9-B3F1-178941DFA45F}" destId="{F1D5EC07-7B30-4D65-9285-F7B293EDB2B9}" srcOrd="5" destOrd="0" presId="urn:microsoft.com/office/officeart/2005/8/layout/list1"/>
    <dgm:cxn modelId="{88D9FB95-724B-4E52-BE84-2648B545CD24}" type="presParOf" srcId="{04A42E4F-0CA6-4BE9-B3F1-178941DFA45F}" destId="{81F1F6CD-FD72-40C6-83AE-BDE29839C647}" srcOrd="6" destOrd="0" presId="urn:microsoft.com/office/officeart/2005/8/layout/list1"/>
    <dgm:cxn modelId="{7C1DC84D-4975-4B9B-9B85-1F4E51F99CED}" type="presParOf" srcId="{04A42E4F-0CA6-4BE9-B3F1-178941DFA45F}" destId="{B3E8D5DD-EEDE-4F78-A4D8-546D1022367E}" srcOrd="7" destOrd="0" presId="urn:microsoft.com/office/officeart/2005/8/layout/list1"/>
    <dgm:cxn modelId="{C68E294E-5E47-4940-98B6-5A8698AA0493}" type="presParOf" srcId="{04A42E4F-0CA6-4BE9-B3F1-178941DFA45F}" destId="{0A1337FB-23AB-4071-8342-C51122C21B3F}" srcOrd="8" destOrd="0" presId="urn:microsoft.com/office/officeart/2005/8/layout/list1"/>
    <dgm:cxn modelId="{A86D5501-B90C-43F0-B550-66708D147C21}" type="presParOf" srcId="{0A1337FB-23AB-4071-8342-C51122C21B3F}" destId="{061F9782-AEE4-4008-8AC6-47BF21207A58}" srcOrd="0" destOrd="0" presId="urn:microsoft.com/office/officeart/2005/8/layout/list1"/>
    <dgm:cxn modelId="{F8B77399-7B87-4928-9916-18FBB98FCCAF}" type="presParOf" srcId="{0A1337FB-23AB-4071-8342-C51122C21B3F}" destId="{DA4B54B0-B466-42A6-8A11-F1B9C50CD4EB}" srcOrd="1" destOrd="0" presId="urn:microsoft.com/office/officeart/2005/8/layout/list1"/>
    <dgm:cxn modelId="{F23E9151-A193-4C40-A3C3-D02729935021}" type="presParOf" srcId="{04A42E4F-0CA6-4BE9-B3F1-178941DFA45F}" destId="{EC7FBD48-8427-4246-9E81-866BD60649CD}" srcOrd="9" destOrd="0" presId="urn:microsoft.com/office/officeart/2005/8/layout/list1"/>
    <dgm:cxn modelId="{FB4FBC48-BB3F-43EA-8E88-FD32DDF29D3A}" type="presParOf" srcId="{04A42E4F-0CA6-4BE9-B3F1-178941DFA45F}" destId="{C2C0E495-2523-4042-A998-D3ECFDFC747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37BEFDB-C87E-4A05-B109-DD046086F961}"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9713B816-6ED8-4A78-9F1F-2F83B782C6C8}">
      <dgm:prSet phldrT="[Texto]" custT="1"/>
      <dgm:spPr/>
      <dgm:t>
        <a:bodyPr/>
        <a:lstStyle/>
        <a:p>
          <a:pPr algn="just"/>
          <a:r>
            <a:rPr lang="es-ES" sz="2000" smtClean="0">
              <a:latin typeface="Andalus" pitchFamily="18" charset="-78"/>
              <a:cs typeface="Andalus" pitchFamily="18" charset="-78"/>
            </a:rPr>
            <a:t>Ejecutar la propuesta del plan de escuela para padres y madres, como alternativa para dar a conocer los estilos educativos parentales y  cuáles son los adecuados, para de   esta manera reducir y eliminar los niveles de agresividad encontrados en la institución. donde se realizó la investigación.</a:t>
          </a:r>
          <a:endParaRPr lang="es-ES" sz="2000" dirty="0">
            <a:latin typeface="Andalus" pitchFamily="18" charset="-78"/>
            <a:cs typeface="Andalus" pitchFamily="18" charset="-78"/>
          </a:endParaRPr>
        </a:p>
      </dgm:t>
    </dgm:pt>
    <dgm:pt modelId="{429B0FAB-7F9D-4E14-9427-FF8B5C54B32D}" type="parTrans" cxnId="{AFDDA108-31A5-48AE-97C3-094C59C0EE90}">
      <dgm:prSet/>
      <dgm:spPr/>
      <dgm:t>
        <a:bodyPr/>
        <a:lstStyle/>
        <a:p>
          <a:endParaRPr lang="es-ES" sz="2000">
            <a:solidFill>
              <a:schemeClr val="tx1"/>
            </a:solidFill>
            <a:latin typeface="Andalus" pitchFamily="18" charset="-78"/>
            <a:cs typeface="Andalus" pitchFamily="18" charset="-78"/>
          </a:endParaRPr>
        </a:p>
      </dgm:t>
    </dgm:pt>
    <dgm:pt modelId="{407050E6-C950-4810-8C0D-23776CBD3BF9}" type="sibTrans" cxnId="{AFDDA108-31A5-48AE-97C3-094C59C0EE90}">
      <dgm:prSet/>
      <dgm:spPr/>
      <dgm:t>
        <a:bodyPr/>
        <a:lstStyle/>
        <a:p>
          <a:endParaRPr lang="es-ES" sz="2000">
            <a:solidFill>
              <a:schemeClr val="tx1"/>
            </a:solidFill>
            <a:latin typeface="Andalus" pitchFamily="18" charset="-78"/>
            <a:cs typeface="Andalus" pitchFamily="18" charset="-78"/>
          </a:endParaRPr>
        </a:p>
      </dgm:t>
    </dgm:pt>
    <dgm:pt modelId="{C95DDD83-8593-4857-B775-DEDE197E629D}">
      <dgm:prSet phldrT="[Texto]" custT="1"/>
      <dgm:spPr/>
      <dgm:t>
        <a:bodyPr/>
        <a:lstStyle/>
        <a:p>
          <a:pPr algn="just"/>
          <a:r>
            <a:rPr lang="es-ES" sz="1800" smtClean="0">
              <a:latin typeface="Andalus" pitchFamily="18" charset="-78"/>
              <a:cs typeface="Andalus" pitchFamily="18" charset="-78"/>
            </a:rPr>
            <a:t>El trabajo en equipo debe ser multidisciplinario, es decir el departamento de psicología, el personal docente, los padres de familia deben trabaja en conjunto para ayudar  a disolver los problemas de conducta agresiva</a:t>
          </a:r>
          <a:endParaRPr lang="es-ES" sz="1800" dirty="0">
            <a:latin typeface="Andalus" pitchFamily="18" charset="-78"/>
            <a:cs typeface="Andalus" pitchFamily="18" charset="-78"/>
          </a:endParaRPr>
        </a:p>
      </dgm:t>
    </dgm:pt>
    <dgm:pt modelId="{9A4333BD-CEA3-4C6B-840B-CFA505B876E3}" type="parTrans" cxnId="{7E1B8DB9-08F8-428D-9693-A3782DD126EE}">
      <dgm:prSet/>
      <dgm:spPr/>
      <dgm:t>
        <a:bodyPr/>
        <a:lstStyle/>
        <a:p>
          <a:endParaRPr lang="es-ES" sz="2000">
            <a:solidFill>
              <a:schemeClr val="tx1"/>
            </a:solidFill>
            <a:latin typeface="Andalus" pitchFamily="18" charset="-78"/>
            <a:cs typeface="Andalus" pitchFamily="18" charset="-78"/>
          </a:endParaRPr>
        </a:p>
      </dgm:t>
    </dgm:pt>
    <dgm:pt modelId="{6C24D21C-9548-4DDA-ADC4-6A6E977E6AC9}" type="sibTrans" cxnId="{7E1B8DB9-08F8-428D-9693-A3782DD126EE}">
      <dgm:prSet/>
      <dgm:spPr/>
      <dgm:t>
        <a:bodyPr/>
        <a:lstStyle/>
        <a:p>
          <a:endParaRPr lang="es-ES" sz="2000">
            <a:solidFill>
              <a:schemeClr val="tx1"/>
            </a:solidFill>
            <a:latin typeface="Andalus" pitchFamily="18" charset="-78"/>
            <a:cs typeface="Andalus" pitchFamily="18" charset="-78"/>
          </a:endParaRPr>
        </a:p>
      </dgm:t>
    </dgm:pt>
    <dgm:pt modelId="{518FD3C5-92BA-420D-814F-91A36C5B04AA}">
      <dgm:prSet phldrT="[Texto]" custT="1"/>
      <dgm:spPr/>
      <dgm:t>
        <a:bodyPr/>
        <a:lstStyle/>
        <a:p>
          <a:pPr algn="just"/>
          <a:r>
            <a:rPr lang="es-ES" sz="2000" smtClean="0">
              <a:latin typeface="Andalus" pitchFamily="18" charset="-78"/>
              <a:cs typeface="Andalus" pitchFamily="18" charset="-78"/>
            </a:rPr>
            <a:t>Los padres deben entregar a sus hijos e calidad y cantidad de tiempo, pues hay cosas que no se pueden reemplazar con objetos materiales.</a:t>
          </a:r>
          <a:endParaRPr lang="es-ES" sz="2000" dirty="0">
            <a:latin typeface="Andalus" pitchFamily="18" charset="-78"/>
            <a:cs typeface="Andalus" pitchFamily="18" charset="-78"/>
          </a:endParaRPr>
        </a:p>
      </dgm:t>
    </dgm:pt>
    <dgm:pt modelId="{656D132A-CA9E-45DB-AF9D-7E17F23C0139}" type="parTrans" cxnId="{D2825E54-2F9D-46EF-9E88-4804781DC2AF}">
      <dgm:prSet/>
      <dgm:spPr/>
      <dgm:t>
        <a:bodyPr/>
        <a:lstStyle/>
        <a:p>
          <a:endParaRPr lang="es-ES" sz="2000">
            <a:solidFill>
              <a:schemeClr val="tx1"/>
            </a:solidFill>
            <a:latin typeface="Andalus" pitchFamily="18" charset="-78"/>
            <a:cs typeface="Andalus" pitchFamily="18" charset="-78"/>
          </a:endParaRPr>
        </a:p>
      </dgm:t>
    </dgm:pt>
    <dgm:pt modelId="{6793A735-CA34-4DED-BD15-942DC8AC0A1E}" type="sibTrans" cxnId="{D2825E54-2F9D-46EF-9E88-4804781DC2AF}">
      <dgm:prSet/>
      <dgm:spPr/>
      <dgm:t>
        <a:bodyPr/>
        <a:lstStyle/>
        <a:p>
          <a:endParaRPr lang="es-ES" sz="2000">
            <a:solidFill>
              <a:schemeClr val="tx1"/>
            </a:solidFill>
            <a:latin typeface="Andalus" pitchFamily="18" charset="-78"/>
            <a:cs typeface="Andalus" pitchFamily="18" charset="-78"/>
          </a:endParaRPr>
        </a:p>
      </dgm:t>
    </dgm:pt>
    <dgm:pt modelId="{AB14367F-3635-42E8-A270-811410FA8AEF}">
      <dgm:prSet phldrT="[Texto]" custT="1"/>
      <dgm:spPr/>
      <dgm:t>
        <a:bodyPr/>
        <a:lstStyle/>
        <a:p>
          <a:pPr algn="just"/>
          <a:r>
            <a:rPr lang="es-ES" sz="2000" smtClean="0">
              <a:latin typeface="Andalus" pitchFamily="18" charset="-78"/>
              <a:cs typeface="Andalus" pitchFamily="18" charset="-78"/>
            </a:rPr>
            <a:t>A los padres concienciar acerca de que todo lo que ellos hagan frente de sus hijos serán reproducidas de la misma forma en sus hijos, de los padres depende las actitudes, costumbres, ideología pensamientos que sus niños formen y desarrollen. .</a:t>
          </a:r>
          <a:endParaRPr lang="es-ES" sz="2000" dirty="0">
            <a:latin typeface="Andalus" pitchFamily="18" charset="-78"/>
            <a:cs typeface="Andalus" pitchFamily="18" charset="-78"/>
          </a:endParaRPr>
        </a:p>
      </dgm:t>
    </dgm:pt>
    <dgm:pt modelId="{87D5364D-56AC-4CDF-B98B-E6DA8959EE51}" type="parTrans" cxnId="{0CD99D53-ABF9-4D28-970B-2AF53A926A3A}">
      <dgm:prSet/>
      <dgm:spPr/>
      <dgm:t>
        <a:bodyPr/>
        <a:lstStyle/>
        <a:p>
          <a:endParaRPr lang="es-ES" sz="2000">
            <a:solidFill>
              <a:schemeClr val="tx1"/>
            </a:solidFill>
            <a:latin typeface="Andalus" pitchFamily="18" charset="-78"/>
            <a:cs typeface="Andalus" pitchFamily="18" charset="-78"/>
          </a:endParaRPr>
        </a:p>
      </dgm:t>
    </dgm:pt>
    <dgm:pt modelId="{98C29E76-D1E0-402B-A673-8094EB72D51A}" type="sibTrans" cxnId="{0CD99D53-ABF9-4D28-970B-2AF53A926A3A}">
      <dgm:prSet/>
      <dgm:spPr/>
      <dgm:t>
        <a:bodyPr/>
        <a:lstStyle/>
        <a:p>
          <a:endParaRPr lang="es-ES" sz="2000">
            <a:solidFill>
              <a:schemeClr val="tx1"/>
            </a:solidFill>
            <a:latin typeface="Andalus" pitchFamily="18" charset="-78"/>
            <a:cs typeface="Andalus" pitchFamily="18" charset="-78"/>
          </a:endParaRPr>
        </a:p>
      </dgm:t>
    </dgm:pt>
    <dgm:pt modelId="{318DC7ED-39D4-49B7-B0FF-8D03976EC118}" type="pres">
      <dgm:prSet presAssocID="{A37BEFDB-C87E-4A05-B109-DD046086F961}" presName="composite" presStyleCnt="0">
        <dgm:presLayoutVars>
          <dgm:chMax val="1"/>
          <dgm:dir/>
          <dgm:resizeHandles val="exact"/>
        </dgm:presLayoutVars>
      </dgm:prSet>
      <dgm:spPr/>
      <dgm:t>
        <a:bodyPr/>
        <a:lstStyle/>
        <a:p>
          <a:endParaRPr lang="es-ES"/>
        </a:p>
      </dgm:t>
    </dgm:pt>
    <dgm:pt modelId="{F20A1E09-5E68-4FE6-A263-478050A3836B}" type="pres">
      <dgm:prSet presAssocID="{9713B816-6ED8-4A78-9F1F-2F83B782C6C8}" presName="roof" presStyleLbl="dkBgShp" presStyleIdx="0" presStyleCnt="2" custScaleY="115860" custLinFactY="100000" custLinFactNeighborX="-401" custLinFactNeighborY="115638"/>
      <dgm:spPr/>
      <dgm:t>
        <a:bodyPr/>
        <a:lstStyle/>
        <a:p>
          <a:endParaRPr lang="es-ES"/>
        </a:p>
      </dgm:t>
    </dgm:pt>
    <dgm:pt modelId="{47BAD60F-31BE-42EA-9C41-922E3368496F}" type="pres">
      <dgm:prSet presAssocID="{9713B816-6ED8-4A78-9F1F-2F83B782C6C8}" presName="pillars" presStyleCnt="0"/>
      <dgm:spPr/>
      <dgm:t>
        <a:bodyPr/>
        <a:lstStyle/>
        <a:p>
          <a:endParaRPr lang="es-EC"/>
        </a:p>
      </dgm:t>
    </dgm:pt>
    <dgm:pt modelId="{88085077-D4E2-4B2E-99B7-016ADF6C7158}" type="pres">
      <dgm:prSet presAssocID="{9713B816-6ED8-4A78-9F1F-2F83B782C6C8}" presName="pillar1" presStyleLbl="node1" presStyleIdx="0" presStyleCnt="3" custLinFactNeighborX="-1245" custLinFactNeighborY="-43483">
        <dgm:presLayoutVars>
          <dgm:bulletEnabled val="1"/>
        </dgm:presLayoutVars>
      </dgm:prSet>
      <dgm:spPr/>
      <dgm:t>
        <a:bodyPr/>
        <a:lstStyle/>
        <a:p>
          <a:endParaRPr lang="es-ES"/>
        </a:p>
      </dgm:t>
    </dgm:pt>
    <dgm:pt modelId="{590A8B3C-5D3F-4915-8565-10BBEF8DEE9C}" type="pres">
      <dgm:prSet presAssocID="{518FD3C5-92BA-420D-814F-91A36C5B04AA}" presName="pillarX" presStyleLbl="node1" presStyleIdx="1" presStyleCnt="3" custLinFactNeighborX="1241" custLinFactNeighborY="-43483">
        <dgm:presLayoutVars>
          <dgm:bulletEnabled val="1"/>
        </dgm:presLayoutVars>
      </dgm:prSet>
      <dgm:spPr/>
      <dgm:t>
        <a:bodyPr/>
        <a:lstStyle/>
        <a:p>
          <a:endParaRPr lang="es-ES"/>
        </a:p>
      </dgm:t>
    </dgm:pt>
    <dgm:pt modelId="{22756C11-7909-49D0-8469-3257FB1C1F31}" type="pres">
      <dgm:prSet presAssocID="{AB14367F-3635-42E8-A270-811410FA8AEF}" presName="pillarX" presStyleLbl="node1" presStyleIdx="2" presStyleCnt="3" custLinFactNeighborX="1283" custLinFactNeighborY="-43483">
        <dgm:presLayoutVars>
          <dgm:bulletEnabled val="1"/>
        </dgm:presLayoutVars>
      </dgm:prSet>
      <dgm:spPr/>
      <dgm:t>
        <a:bodyPr/>
        <a:lstStyle/>
        <a:p>
          <a:endParaRPr lang="es-ES"/>
        </a:p>
      </dgm:t>
    </dgm:pt>
    <dgm:pt modelId="{48FC2353-9356-4E94-9994-8813B0020119}" type="pres">
      <dgm:prSet presAssocID="{9713B816-6ED8-4A78-9F1F-2F83B782C6C8}" presName="base" presStyleLbl="dkBgShp" presStyleIdx="1" presStyleCnt="2" custFlipHor="0" custScaleX="6667" custScaleY="10717" custLinFactY="-191591" custLinFactNeighborX="-44167" custLinFactNeighborY="-200000"/>
      <dgm:spPr/>
      <dgm:t>
        <a:bodyPr/>
        <a:lstStyle/>
        <a:p>
          <a:endParaRPr lang="es-EC"/>
        </a:p>
      </dgm:t>
    </dgm:pt>
  </dgm:ptLst>
  <dgm:cxnLst>
    <dgm:cxn modelId="{0CD99D53-ABF9-4D28-970B-2AF53A926A3A}" srcId="{9713B816-6ED8-4A78-9F1F-2F83B782C6C8}" destId="{AB14367F-3635-42E8-A270-811410FA8AEF}" srcOrd="2" destOrd="0" parTransId="{87D5364D-56AC-4CDF-B98B-E6DA8959EE51}" sibTransId="{98C29E76-D1E0-402B-A673-8094EB72D51A}"/>
    <dgm:cxn modelId="{7E1B8DB9-08F8-428D-9693-A3782DD126EE}" srcId="{9713B816-6ED8-4A78-9F1F-2F83B782C6C8}" destId="{C95DDD83-8593-4857-B775-DEDE197E629D}" srcOrd="0" destOrd="0" parTransId="{9A4333BD-CEA3-4C6B-840B-CFA505B876E3}" sibTransId="{6C24D21C-9548-4DDA-ADC4-6A6E977E6AC9}"/>
    <dgm:cxn modelId="{9350DD3F-CF78-4BFB-9066-A5D66BAF17DB}" type="presOf" srcId="{518FD3C5-92BA-420D-814F-91A36C5B04AA}" destId="{590A8B3C-5D3F-4915-8565-10BBEF8DEE9C}" srcOrd="0" destOrd="0" presId="urn:microsoft.com/office/officeart/2005/8/layout/hList3"/>
    <dgm:cxn modelId="{FD85AB8D-D488-449D-B883-AE86F9E4BE9A}" type="presOf" srcId="{AB14367F-3635-42E8-A270-811410FA8AEF}" destId="{22756C11-7909-49D0-8469-3257FB1C1F31}" srcOrd="0" destOrd="0" presId="urn:microsoft.com/office/officeart/2005/8/layout/hList3"/>
    <dgm:cxn modelId="{D2825E54-2F9D-46EF-9E88-4804781DC2AF}" srcId="{9713B816-6ED8-4A78-9F1F-2F83B782C6C8}" destId="{518FD3C5-92BA-420D-814F-91A36C5B04AA}" srcOrd="1" destOrd="0" parTransId="{656D132A-CA9E-45DB-AF9D-7E17F23C0139}" sibTransId="{6793A735-CA34-4DED-BD15-942DC8AC0A1E}"/>
    <dgm:cxn modelId="{0591A943-F561-4E35-90E6-268B0B7C29C6}" type="presOf" srcId="{C95DDD83-8593-4857-B775-DEDE197E629D}" destId="{88085077-D4E2-4B2E-99B7-016ADF6C7158}" srcOrd="0" destOrd="0" presId="urn:microsoft.com/office/officeart/2005/8/layout/hList3"/>
    <dgm:cxn modelId="{AFDDA108-31A5-48AE-97C3-094C59C0EE90}" srcId="{A37BEFDB-C87E-4A05-B109-DD046086F961}" destId="{9713B816-6ED8-4A78-9F1F-2F83B782C6C8}" srcOrd="0" destOrd="0" parTransId="{429B0FAB-7F9D-4E14-9427-FF8B5C54B32D}" sibTransId="{407050E6-C950-4810-8C0D-23776CBD3BF9}"/>
    <dgm:cxn modelId="{71C64C7D-7CD5-49F3-8985-571275AA93C2}" type="presOf" srcId="{9713B816-6ED8-4A78-9F1F-2F83B782C6C8}" destId="{F20A1E09-5E68-4FE6-A263-478050A3836B}" srcOrd="0" destOrd="0" presId="urn:microsoft.com/office/officeart/2005/8/layout/hList3"/>
    <dgm:cxn modelId="{363C5512-4F47-4693-A5ED-1E038C530DBC}" type="presOf" srcId="{A37BEFDB-C87E-4A05-B109-DD046086F961}" destId="{318DC7ED-39D4-49B7-B0FF-8D03976EC118}" srcOrd="0" destOrd="0" presId="urn:microsoft.com/office/officeart/2005/8/layout/hList3"/>
    <dgm:cxn modelId="{C311DA19-5406-410B-83D1-06BEE6E1CF78}" type="presParOf" srcId="{318DC7ED-39D4-49B7-B0FF-8D03976EC118}" destId="{F20A1E09-5E68-4FE6-A263-478050A3836B}" srcOrd="0" destOrd="0" presId="urn:microsoft.com/office/officeart/2005/8/layout/hList3"/>
    <dgm:cxn modelId="{7E93AF4F-F7C3-48DB-BD46-D67C828BB4C7}" type="presParOf" srcId="{318DC7ED-39D4-49B7-B0FF-8D03976EC118}" destId="{47BAD60F-31BE-42EA-9C41-922E3368496F}" srcOrd="1" destOrd="0" presId="urn:microsoft.com/office/officeart/2005/8/layout/hList3"/>
    <dgm:cxn modelId="{E01817B1-7C4D-4416-9895-43471314CAF1}" type="presParOf" srcId="{47BAD60F-31BE-42EA-9C41-922E3368496F}" destId="{88085077-D4E2-4B2E-99B7-016ADF6C7158}" srcOrd="0" destOrd="0" presId="urn:microsoft.com/office/officeart/2005/8/layout/hList3"/>
    <dgm:cxn modelId="{6D155878-32DE-4AA3-AC59-B56797E63C4E}" type="presParOf" srcId="{47BAD60F-31BE-42EA-9C41-922E3368496F}" destId="{590A8B3C-5D3F-4915-8565-10BBEF8DEE9C}" srcOrd="1" destOrd="0" presId="urn:microsoft.com/office/officeart/2005/8/layout/hList3"/>
    <dgm:cxn modelId="{E7B77910-6D59-4738-BAB7-B0DF6877D76F}" type="presParOf" srcId="{47BAD60F-31BE-42EA-9C41-922E3368496F}" destId="{22756C11-7909-49D0-8469-3257FB1C1F31}" srcOrd="2" destOrd="0" presId="urn:microsoft.com/office/officeart/2005/8/layout/hList3"/>
    <dgm:cxn modelId="{0E830F05-3130-4F05-A319-964207045CCA}" type="presParOf" srcId="{318DC7ED-39D4-49B7-B0FF-8D03976EC118}" destId="{48FC2353-9356-4E94-9994-8813B002011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878C14-E70E-4763-8B14-5743D659A204}" type="doc">
      <dgm:prSet loTypeId="urn:microsoft.com/office/officeart/2005/8/layout/radial3" loCatId="cycle" qsTypeId="urn:microsoft.com/office/officeart/2005/8/quickstyle/simple1" qsCatId="simple" csTypeId="urn:microsoft.com/office/officeart/2005/8/colors/colorful1#12" csCatId="colorful" phldr="1"/>
      <dgm:spPr/>
      <dgm:t>
        <a:bodyPr/>
        <a:lstStyle/>
        <a:p>
          <a:endParaRPr lang="es-ES"/>
        </a:p>
      </dgm:t>
    </dgm:pt>
    <dgm:pt modelId="{A0C27075-0999-496C-9C46-62F83D651D6E}">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400" b="1" dirty="0" smtClean="0">
              <a:latin typeface="Maiandra GD" pitchFamily="34" charset="0"/>
            </a:rPr>
            <a:t>Propuesta </a:t>
          </a:r>
          <a:endParaRPr lang="es-ES" sz="2400" b="1" dirty="0">
            <a:latin typeface="Maiandra GD" pitchFamily="34" charset="0"/>
          </a:endParaRPr>
        </a:p>
      </dgm:t>
    </dgm:pt>
    <dgm:pt modelId="{6620C6DF-33BC-4870-BB2A-73BC8D8938CE}" type="parTrans" cxnId="{D81C4042-26E4-4F6A-B912-9E561F24BAA9}">
      <dgm:prSet/>
      <dgm:spPr/>
      <dgm:t>
        <a:bodyPr/>
        <a:lstStyle/>
        <a:p>
          <a:endParaRPr lang="es-ES" sz="2400">
            <a:solidFill>
              <a:schemeClr val="tx1"/>
            </a:solidFill>
            <a:latin typeface="Maiandra GD" pitchFamily="34" charset="0"/>
          </a:endParaRPr>
        </a:p>
      </dgm:t>
    </dgm:pt>
    <dgm:pt modelId="{2B4B3B90-B770-44E6-956A-51B5326749BE}" type="sibTrans" cxnId="{D81C4042-26E4-4F6A-B912-9E561F24BAA9}">
      <dgm:prSet/>
      <dgm:spPr/>
      <dgm:t>
        <a:bodyPr/>
        <a:lstStyle/>
        <a:p>
          <a:endParaRPr lang="es-ES" sz="2400">
            <a:solidFill>
              <a:schemeClr val="tx1"/>
            </a:solidFill>
            <a:latin typeface="Maiandra GD" pitchFamily="34" charset="0"/>
          </a:endParaRPr>
        </a:p>
      </dgm:t>
    </dgm:pt>
    <dgm:pt modelId="{6CBC5C81-B727-4B64-B8C5-395FDBD07272}">
      <dgm:prSet phldrT="[Texto]" custT="1"/>
      <dgm:spPr/>
      <dgm:t>
        <a:bodyPr/>
        <a:lstStyle/>
        <a:p>
          <a:r>
            <a:rPr lang="es-ES" sz="2400" dirty="0" smtClean="0">
              <a:latin typeface="Maiandra GD" pitchFamily="34" charset="0"/>
            </a:rPr>
            <a:t>Antecedentes </a:t>
          </a:r>
          <a:endParaRPr lang="es-ES" sz="2400" dirty="0">
            <a:latin typeface="Maiandra GD" pitchFamily="34" charset="0"/>
          </a:endParaRPr>
        </a:p>
      </dgm:t>
    </dgm:pt>
    <dgm:pt modelId="{3D6A44CE-0AB3-4324-8171-09044A0929D6}" type="parTrans" cxnId="{DE48A976-E653-4E30-8180-247BC96C89ED}">
      <dgm:prSet custT="1"/>
      <dgm:spPr/>
      <dgm:t>
        <a:bodyPr/>
        <a:lstStyle/>
        <a:p>
          <a:endParaRPr lang="es-ES" sz="2400">
            <a:solidFill>
              <a:schemeClr val="tx1"/>
            </a:solidFill>
            <a:latin typeface="Maiandra GD" pitchFamily="34" charset="0"/>
          </a:endParaRPr>
        </a:p>
      </dgm:t>
    </dgm:pt>
    <dgm:pt modelId="{B496523D-B16D-4378-A0CF-85883EBDD969}" type="sibTrans" cxnId="{DE48A976-E653-4E30-8180-247BC96C89ED}">
      <dgm:prSet/>
      <dgm:spPr/>
      <dgm:t>
        <a:bodyPr/>
        <a:lstStyle/>
        <a:p>
          <a:endParaRPr lang="es-ES" sz="2400">
            <a:solidFill>
              <a:schemeClr val="tx1"/>
            </a:solidFill>
            <a:latin typeface="Maiandra GD" pitchFamily="34" charset="0"/>
          </a:endParaRPr>
        </a:p>
      </dgm:t>
    </dgm:pt>
    <dgm:pt modelId="{F879CB3E-C830-401F-92AE-3B5690DAEE9D}">
      <dgm:prSet custT="1"/>
      <dgm:spPr/>
      <dgm:t>
        <a:bodyPr/>
        <a:lstStyle/>
        <a:p>
          <a:r>
            <a:rPr lang="es-ES" sz="2400" dirty="0" smtClean="0">
              <a:latin typeface="Maiandra GD" pitchFamily="34" charset="0"/>
            </a:rPr>
            <a:t>Justificación </a:t>
          </a:r>
          <a:endParaRPr lang="es-ES" sz="2400" dirty="0">
            <a:latin typeface="Maiandra GD" pitchFamily="34" charset="0"/>
          </a:endParaRPr>
        </a:p>
      </dgm:t>
    </dgm:pt>
    <dgm:pt modelId="{44492E6E-DE6A-4AB2-BC3D-E1CFDE47FB58}" type="parTrans" cxnId="{299A7435-043A-4BC3-BAEC-F2D7827DC455}">
      <dgm:prSet custT="1"/>
      <dgm:spPr/>
      <dgm:t>
        <a:bodyPr/>
        <a:lstStyle/>
        <a:p>
          <a:endParaRPr lang="es-ES" sz="2400">
            <a:solidFill>
              <a:schemeClr val="tx1"/>
            </a:solidFill>
            <a:latin typeface="Maiandra GD" pitchFamily="34" charset="0"/>
          </a:endParaRPr>
        </a:p>
      </dgm:t>
    </dgm:pt>
    <dgm:pt modelId="{BF461252-B7D7-4B1A-8CDA-F5EBCF25BA68}" type="sibTrans" cxnId="{299A7435-043A-4BC3-BAEC-F2D7827DC455}">
      <dgm:prSet/>
      <dgm:spPr/>
      <dgm:t>
        <a:bodyPr/>
        <a:lstStyle/>
        <a:p>
          <a:endParaRPr lang="es-ES" sz="2400">
            <a:solidFill>
              <a:schemeClr val="tx1"/>
            </a:solidFill>
            <a:latin typeface="Maiandra GD" pitchFamily="34" charset="0"/>
          </a:endParaRPr>
        </a:p>
      </dgm:t>
    </dgm:pt>
    <dgm:pt modelId="{563731FC-A288-4A78-A970-3E29531B3E7A}">
      <dgm:prSet custT="1"/>
      <dgm:spPr/>
      <dgm:t>
        <a:bodyPr/>
        <a:lstStyle/>
        <a:p>
          <a:r>
            <a:rPr lang="es-ES" sz="2400" dirty="0" smtClean="0">
              <a:latin typeface="Maiandra GD" pitchFamily="34" charset="0"/>
            </a:rPr>
            <a:t>Alcance </a:t>
          </a:r>
          <a:endParaRPr lang="es-ES" sz="2400" dirty="0">
            <a:latin typeface="Maiandra GD" pitchFamily="34" charset="0"/>
          </a:endParaRPr>
        </a:p>
      </dgm:t>
    </dgm:pt>
    <dgm:pt modelId="{8A3393C8-E4B7-4846-BB4C-404A00914655}" type="parTrans" cxnId="{25845BAD-8896-4272-87AC-43D13B54E899}">
      <dgm:prSet/>
      <dgm:spPr/>
      <dgm:t>
        <a:bodyPr/>
        <a:lstStyle/>
        <a:p>
          <a:endParaRPr lang="es-ES" sz="2400"/>
        </a:p>
      </dgm:t>
    </dgm:pt>
    <dgm:pt modelId="{8EC2DC85-1C0B-4326-938C-FEBE40EFDF89}" type="sibTrans" cxnId="{25845BAD-8896-4272-87AC-43D13B54E899}">
      <dgm:prSet/>
      <dgm:spPr/>
      <dgm:t>
        <a:bodyPr/>
        <a:lstStyle/>
        <a:p>
          <a:endParaRPr lang="es-ES" sz="2400"/>
        </a:p>
      </dgm:t>
    </dgm:pt>
    <dgm:pt modelId="{74B953AE-D94B-4506-8A3C-CBFEF1E24A42}" type="pres">
      <dgm:prSet presAssocID="{81878C14-E70E-4763-8B14-5743D659A204}" presName="composite" presStyleCnt="0">
        <dgm:presLayoutVars>
          <dgm:chMax val="1"/>
          <dgm:dir/>
          <dgm:resizeHandles val="exact"/>
        </dgm:presLayoutVars>
      </dgm:prSet>
      <dgm:spPr/>
      <dgm:t>
        <a:bodyPr/>
        <a:lstStyle/>
        <a:p>
          <a:endParaRPr lang="es-ES"/>
        </a:p>
      </dgm:t>
    </dgm:pt>
    <dgm:pt modelId="{44CE3043-5883-4028-8FDE-36C244029ED0}" type="pres">
      <dgm:prSet presAssocID="{81878C14-E70E-4763-8B14-5743D659A204}" presName="radial" presStyleCnt="0">
        <dgm:presLayoutVars>
          <dgm:animLvl val="ctr"/>
        </dgm:presLayoutVars>
      </dgm:prSet>
      <dgm:spPr/>
      <dgm:t>
        <a:bodyPr/>
        <a:lstStyle/>
        <a:p>
          <a:endParaRPr lang="es-ES"/>
        </a:p>
      </dgm:t>
    </dgm:pt>
    <dgm:pt modelId="{3D504CDB-B2B5-4817-96FE-680AE096308F}" type="pres">
      <dgm:prSet presAssocID="{A0C27075-0999-496C-9C46-62F83D651D6E}" presName="centerShape" presStyleLbl="vennNode1" presStyleIdx="0" presStyleCnt="4" custScaleX="114199" custScaleY="107440" custLinFactNeighborX="4774" custLinFactNeighborY="-4526"/>
      <dgm:spPr>
        <a:prstGeom prst="cloud">
          <a:avLst/>
        </a:prstGeom>
      </dgm:spPr>
      <dgm:t>
        <a:bodyPr/>
        <a:lstStyle/>
        <a:p>
          <a:endParaRPr lang="es-ES"/>
        </a:p>
      </dgm:t>
    </dgm:pt>
    <dgm:pt modelId="{960BA8A0-2A01-4005-B234-8C4343FA33C8}" type="pres">
      <dgm:prSet presAssocID="{6CBC5C81-B727-4B64-B8C5-395FDBD07272}" presName="node" presStyleLbl="vennNode1" presStyleIdx="1" presStyleCnt="4" custScaleX="193677" custRadScaleRad="100178" custRadScaleInc="8542">
        <dgm:presLayoutVars>
          <dgm:bulletEnabled val="1"/>
        </dgm:presLayoutVars>
      </dgm:prSet>
      <dgm:spPr>
        <a:prstGeom prst="cloud">
          <a:avLst/>
        </a:prstGeom>
      </dgm:spPr>
      <dgm:t>
        <a:bodyPr/>
        <a:lstStyle/>
        <a:p>
          <a:endParaRPr lang="es-ES"/>
        </a:p>
      </dgm:t>
    </dgm:pt>
    <dgm:pt modelId="{2BC12AC3-7569-49C2-801E-44ED1606B3A4}" type="pres">
      <dgm:prSet presAssocID="{563731FC-A288-4A78-A970-3E29531B3E7A}" presName="node" presStyleLbl="vennNode1" presStyleIdx="2" presStyleCnt="4" custScaleX="172512">
        <dgm:presLayoutVars>
          <dgm:bulletEnabled val="1"/>
        </dgm:presLayoutVars>
      </dgm:prSet>
      <dgm:spPr>
        <a:prstGeom prst="cloud">
          <a:avLst/>
        </a:prstGeom>
      </dgm:spPr>
      <dgm:t>
        <a:bodyPr/>
        <a:lstStyle/>
        <a:p>
          <a:endParaRPr lang="es-ES"/>
        </a:p>
      </dgm:t>
    </dgm:pt>
    <dgm:pt modelId="{F07EAD67-84AB-4ADD-8801-6BB02A7D39AA}" type="pres">
      <dgm:prSet presAssocID="{F879CB3E-C830-401F-92AE-3B5690DAEE9D}" presName="node" presStyleLbl="vennNode1" presStyleIdx="3" presStyleCnt="4" custScaleX="158146" custScaleY="115143" custRadScaleRad="109536" custRadScaleInc="-15062">
        <dgm:presLayoutVars>
          <dgm:bulletEnabled val="1"/>
        </dgm:presLayoutVars>
      </dgm:prSet>
      <dgm:spPr>
        <a:prstGeom prst="cloud">
          <a:avLst/>
        </a:prstGeom>
      </dgm:spPr>
      <dgm:t>
        <a:bodyPr/>
        <a:lstStyle/>
        <a:p>
          <a:endParaRPr lang="es-ES"/>
        </a:p>
      </dgm:t>
    </dgm:pt>
  </dgm:ptLst>
  <dgm:cxnLst>
    <dgm:cxn modelId="{DE48A976-E653-4E30-8180-247BC96C89ED}" srcId="{A0C27075-0999-496C-9C46-62F83D651D6E}" destId="{6CBC5C81-B727-4B64-B8C5-395FDBD07272}" srcOrd="0" destOrd="0" parTransId="{3D6A44CE-0AB3-4324-8171-09044A0929D6}" sibTransId="{B496523D-B16D-4378-A0CF-85883EBDD969}"/>
    <dgm:cxn modelId="{D993FF31-A11D-419D-B143-1EECB7A05557}" type="presOf" srcId="{A0C27075-0999-496C-9C46-62F83D651D6E}" destId="{3D504CDB-B2B5-4817-96FE-680AE096308F}" srcOrd="0" destOrd="0" presId="urn:microsoft.com/office/officeart/2005/8/layout/radial3"/>
    <dgm:cxn modelId="{E47481B4-452F-456A-9C96-B352CE9C9F2E}" type="presOf" srcId="{563731FC-A288-4A78-A970-3E29531B3E7A}" destId="{2BC12AC3-7569-49C2-801E-44ED1606B3A4}" srcOrd="0" destOrd="0" presId="urn:microsoft.com/office/officeart/2005/8/layout/radial3"/>
    <dgm:cxn modelId="{4148D98D-5214-4071-8370-ABB373C6CE33}" type="presOf" srcId="{6CBC5C81-B727-4B64-B8C5-395FDBD07272}" destId="{960BA8A0-2A01-4005-B234-8C4343FA33C8}" srcOrd="0" destOrd="0" presId="urn:microsoft.com/office/officeart/2005/8/layout/radial3"/>
    <dgm:cxn modelId="{D81C4042-26E4-4F6A-B912-9E561F24BAA9}" srcId="{81878C14-E70E-4763-8B14-5743D659A204}" destId="{A0C27075-0999-496C-9C46-62F83D651D6E}" srcOrd="0" destOrd="0" parTransId="{6620C6DF-33BC-4870-BB2A-73BC8D8938CE}" sibTransId="{2B4B3B90-B770-44E6-956A-51B5326749BE}"/>
    <dgm:cxn modelId="{F3D99275-5EDF-4832-9C4D-D701BB405CC3}" type="presOf" srcId="{F879CB3E-C830-401F-92AE-3B5690DAEE9D}" destId="{F07EAD67-84AB-4ADD-8801-6BB02A7D39AA}" srcOrd="0" destOrd="0" presId="urn:microsoft.com/office/officeart/2005/8/layout/radial3"/>
    <dgm:cxn modelId="{25845BAD-8896-4272-87AC-43D13B54E899}" srcId="{A0C27075-0999-496C-9C46-62F83D651D6E}" destId="{563731FC-A288-4A78-A970-3E29531B3E7A}" srcOrd="1" destOrd="0" parTransId="{8A3393C8-E4B7-4846-BB4C-404A00914655}" sibTransId="{8EC2DC85-1C0B-4326-938C-FEBE40EFDF89}"/>
    <dgm:cxn modelId="{E8A66DBA-CE7A-440F-B96E-7AAA4179C783}" type="presOf" srcId="{81878C14-E70E-4763-8B14-5743D659A204}" destId="{74B953AE-D94B-4506-8A3C-CBFEF1E24A42}" srcOrd="0" destOrd="0" presId="urn:microsoft.com/office/officeart/2005/8/layout/radial3"/>
    <dgm:cxn modelId="{299A7435-043A-4BC3-BAEC-F2D7827DC455}" srcId="{A0C27075-0999-496C-9C46-62F83D651D6E}" destId="{F879CB3E-C830-401F-92AE-3B5690DAEE9D}" srcOrd="2" destOrd="0" parTransId="{44492E6E-DE6A-4AB2-BC3D-E1CFDE47FB58}" sibTransId="{BF461252-B7D7-4B1A-8CDA-F5EBCF25BA68}"/>
    <dgm:cxn modelId="{CA5ED1D7-0C99-4423-9262-198D6F570F69}" type="presParOf" srcId="{74B953AE-D94B-4506-8A3C-CBFEF1E24A42}" destId="{44CE3043-5883-4028-8FDE-36C244029ED0}" srcOrd="0" destOrd="0" presId="urn:microsoft.com/office/officeart/2005/8/layout/radial3"/>
    <dgm:cxn modelId="{9A6779F4-114A-46C3-9C77-6D39614184BD}" type="presParOf" srcId="{44CE3043-5883-4028-8FDE-36C244029ED0}" destId="{3D504CDB-B2B5-4817-96FE-680AE096308F}" srcOrd="0" destOrd="0" presId="urn:microsoft.com/office/officeart/2005/8/layout/radial3"/>
    <dgm:cxn modelId="{86894183-1EAE-42E7-BCD8-F0A414C1120C}" type="presParOf" srcId="{44CE3043-5883-4028-8FDE-36C244029ED0}" destId="{960BA8A0-2A01-4005-B234-8C4343FA33C8}" srcOrd="1" destOrd="0" presId="urn:microsoft.com/office/officeart/2005/8/layout/radial3"/>
    <dgm:cxn modelId="{65FDD546-9055-43B4-84BD-BB8CDCB4BA6E}" type="presParOf" srcId="{44CE3043-5883-4028-8FDE-36C244029ED0}" destId="{2BC12AC3-7569-49C2-801E-44ED1606B3A4}" srcOrd="2" destOrd="0" presId="urn:microsoft.com/office/officeart/2005/8/layout/radial3"/>
    <dgm:cxn modelId="{D2872C82-A0E3-4E8B-96EB-6F74B3D5702E}" type="presParOf" srcId="{44CE3043-5883-4028-8FDE-36C244029ED0}" destId="{F07EAD67-84AB-4ADD-8801-6BB02A7D39AA}"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5EB475-A9EA-44D9-95ED-FEBAB443D51C}" type="doc">
      <dgm:prSet loTypeId="urn:microsoft.com/office/officeart/2005/8/layout/pyramid2" loCatId="list" qsTypeId="urn:microsoft.com/office/officeart/2005/8/quickstyle/simple1" qsCatId="simple" csTypeId="urn:microsoft.com/office/officeart/2005/8/colors/accent2_2" csCatId="accent2" phldr="1"/>
      <dgm:spPr/>
    </dgm:pt>
    <dgm:pt modelId="{B768EE30-4DFC-4FF9-8911-25351D121E9B}">
      <dgm:prSet phldrT="[Texto]" custT="1"/>
      <dgm:spPr/>
      <dgm:t>
        <a:bodyPr/>
        <a:lstStyle/>
        <a:p>
          <a:pPr algn="l"/>
          <a:r>
            <a:rPr lang="es-ES" sz="2200" dirty="0" smtClean="0"/>
            <a:t>Agresión física entre iguales </a:t>
          </a:r>
          <a:endParaRPr lang="es-ES" sz="2200" dirty="0">
            <a:latin typeface="Maiandra GD" pitchFamily="34" charset="0"/>
          </a:endParaRPr>
        </a:p>
      </dgm:t>
    </dgm:pt>
    <dgm:pt modelId="{C2A963A6-729E-4C7C-AE87-158D8F6BEF52}" type="parTrans" cxnId="{4BF6D6AC-A0F3-475D-87B7-0B0A94EA4C7E}">
      <dgm:prSet/>
      <dgm:spPr/>
      <dgm:t>
        <a:bodyPr/>
        <a:lstStyle/>
        <a:p>
          <a:pPr algn="ctr"/>
          <a:endParaRPr lang="es-ES" sz="2200">
            <a:latin typeface="Maiandra GD" pitchFamily="34" charset="0"/>
          </a:endParaRPr>
        </a:p>
      </dgm:t>
    </dgm:pt>
    <dgm:pt modelId="{CDDED806-E921-465F-8559-0C5C4AF858B7}" type="sibTrans" cxnId="{4BF6D6AC-A0F3-475D-87B7-0B0A94EA4C7E}">
      <dgm:prSet/>
      <dgm:spPr/>
      <dgm:t>
        <a:bodyPr/>
        <a:lstStyle/>
        <a:p>
          <a:pPr algn="ctr"/>
          <a:endParaRPr lang="es-ES" sz="2200">
            <a:latin typeface="Maiandra GD" pitchFamily="34" charset="0"/>
          </a:endParaRPr>
        </a:p>
      </dgm:t>
    </dgm:pt>
    <dgm:pt modelId="{B48E6135-A38D-4DB0-BAF4-99CCC5F23E2B}">
      <dgm:prSet phldrT="[Texto]" custT="1"/>
      <dgm:spPr/>
      <dgm:t>
        <a:bodyPr/>
        <a:lstStyle/>
        <a:p>
          <a:pPr algn="l"/>
          <a:r>
            <a:rPr lang="es-ES" sz="2200" dirty="0" smtClean="0"/>
            <a:t>Daños a objetos materiales </a:t>
          </a:r>
          <a:endParaRPr lang="es-ES" sz="2200" dirty="0">
            <a:latin typeface="Maiandra GD" pitchFamily="34" charset="0"/>
          </a:endParaRPr>
        </a:p>
      </dgm:t>
    </dgm:pt>
    <dgm:pt modelId="{B97DA0AC-B8AD-4D87-911B-BD7D947E067F}" type="parTrans" cxnId="{67BCC949-00A1-4270-98F4-3B963E4FE7A5}">
      <dgm:prSet/>
      <dgm:spPr/>
      <dgm:t>
        <a:bodyPr/>
        <a:lstStyle/>
        <a:p>
          <a:pPr algn="ctr"/>
          <a:endParaRPr lang="es-ES" sz="2200">
            <a:latin typeface="Maiandra GD" pitchFamily="34" charset="0"/>
          </a:endParaRPr>
        </a:p>
      </dgm:t>
    </dgm:pt>
    <dgm:pt modelId="{A1A14343-03C1-4059-B4F6-DE1C54FBF07F}" type="sibTrans" cxnId="{67BCC949-00A1-4270-98F4-3B963E4FE7A5}">
      <dgm:prSet/>
      <dgm:spPr/>
      <dgm:t>
        <a:bodyPr/>
        <a:lstStyle/>
        <a:p>
          <a:pPr algn="ctr"/>
          <a:endParaRPr lang="es-ES" sz="2200">
            <a:latin typeface="Maiandra GD" pitchFamily="34" charset="0"/>
          </a:endParaRPr>
        </a:p>
      </dgm:t>
    </dgm:pt>
    <dgm:pt modelId="{E52DA5FF-014D-4D1F-9C2F-09D98C701518}">
      <dgm:prSet phldrT="[Texto]" custT="1"/>
      <dgm:spPr/>
      <dgm:t>
        <a:bodyPr/>
        <a:lstStyle/>
        <a:p>
          <a:pPr algn="ctr"/>
          <a:r>
            <a:rPr lang="es-ES" sz="2200" dirty="0" smtClean="0"/>
            <a:t>Gritos y amenazas verbales.</a:t>
          </a:r>
          <a:endParaRPr lang="es-ES" sz="2200" dirty="0">
            <a:latin typeface="Maiandra GD" pitchFamily="34" charset="0"/>
          </a:endParaRPr>
        </a:p>
      </dgm:t>
    </dgm:pt>
    <dgm:pt modelId="{26AA0E9F-86A3-445D-8EFC-8D46C961525F}" type="parTrans" cxnId="{DC91DDA2-B76C-4847-A4D4-BF541336B1FD}">
      <dgm:prSet/>
      <dgm:spPr/>
      <dgm:t>
        <a:bodyPr/>
        <a:lstStyle/>
        <a:p>
          <a:pPr algn="ctr"/>
          <a:endParaRPr lang="es-ES" sz="2200">
            <a:latin typeface="Maiandra GD" pitchFamily="34" charset="0"/>
          </a:endParaRPr>
        </a:p>
      </dgm:t>
    </dgm:pt>
    <dgm:pt modelId="{7B8EBB75-54E0-4911-B951-1B1E78A9B540}" type="sibTrans" cxnId="{DC91DDA2-B76C-4847-A4D4-BF541336B1FD}">
      <dgm:prSet/>
      <dgm:spPr/>
      <dgm:t>
        <a:bodyPr/>
        <a:lstStyle/>
        <a:p>
          <a:pPr algn="ctr"/>
          <a:endParaRPr lang="es-ES" sz="2200">
            <a:latin typeface="Maiandra GD" pitchFamily="34" charset="0"/>
          </a:endParaRPr>
        </a:p>
      </dgm:t>
    </dgm:pt>
    <dgm:pt modelId="{43337EAE-E42B-4ED4-A3C5-4AE7C9A483E9}">
      <dgm:prSet custT="1"/>
      <dgm:spPr/>
      <dgm:t>
        <a:bodyPr/>
        <a:lstStyle/>
        <a:p>
          <a:pPr algn="ctr"/>
          <a:r>
            <a:rPr lang="es-ES" sz="2200" dirty="0" smtClean="0"/>
            <a:t>Desobediencia a las autoridades.</a:t>
          </a:r>
          <a:endParaRPr lang="es-ES" sz="2200" dirty="0">
            <a:latin typeface="Maiandra GD" pitchFamily="34" charset="0"/>
          </a:endParaRPr>
        </a:p>
      </dgm:t>
    </dgm:pt>
    <dgm:pt modelId="{2AB156CF-ABF4-44BD-9B4D-DF072B72B9E4}" type="parTrans" cxnId="{77000D22-AAD7-4490-A8D5-155309570374}">
      <dgm:prSet/>
      <dgm:spPr/>
      <dgm:t>
        <a:bodyPr/>
        <a:lstStyle/>
        <a:p>
          <a:pPr algn="ctr"/>
          <a:endParaRPr lang="es-ES" sz="2200"/>
        </a:p>
      </dgm:t>
    </dgm:pt>
    <dgm:pt modelId="{C86A3A59-D650-4362-B524-ED9883C6B164}" type="sibTrans" cxnId="{77000D22-AAD7-4490-A8D5-155309570374}">
      <dgm:prSet/>
      <dgm:spPr/>
      <dgm:t>
        <a:bodyPr/>
        <a:lstStyle/>
        <a:p>
          <a:pPr algn="ctr"/>
          <a:endParaRPr lang="es-ES" sz="2200"/>
        </a:p>
      </dgm:t>
    </dgm:pt>
    <dgm:pt modelId="{297B7A62-11D8-4E18-9B18-5B8CA90EB6DE}" type="pres">
      <dgm:prSet presAssocID="{B05EB475-A9EA-44D9-95ED-FEBAB443D51C}" presName="compositeShape" presStyleCnt="0">
        <dgm:presLayoutVars>
          <dgm:dir/>
          <dgm:resizeHandles/>
        </dgm:presLayoutVars>
      </dgm:prSet>
      <dgm:spPr/>
    </dgm:pt>
    <dgm:pt modelId="{E2C2A0DB-FDEB-450A-888B-D8DFBB9FB07F}" type="pres">
      <dgm:prSet presAssocID="{B05EB475-A9EA-44D9-95ED-FEBAB443D51C}" presName="pyramid" presStyleLbl="node1" presStyleIdx="0" presStyleCnt="1" custLinFactNeighborX="-9942" custLinFactNeighborY="-1163"/>
      <dgm:spPr/>
    </dgm:pt>
    <dgm:pt modelId="{890E351B-6045-463C-8CBA-11A6622EB2A4}" type="pres">
      <dgm:prSet presAssocID="{B05EB475-A9EA-44D9-95ED-FEBAB443D51C}" presName="theList" presStyleCnt="0"/>
      <dgm:spPr/>
    </dgm:pt>
    <dgm:pt modelId="{3FF3070A-D9D3-45A3-8B5F-26A2FC4E5B3E}" type="pres">
      <dgm:prSet presAssocID="{B768EE30-4DFC-4FF9-8911-25351D121E9B}" presName="aNode" presStyleLbl="fgAcc1" presStyleIdx="0" presStyleCnt="4" custScaleX="141325" custLinFactNeighborX="3936" custLinFactNeighborY="5756">
        <dgm:presLayoutVars>
          <dgm:bulletEnabled val="1"/>
        </dgm:presLayoutVars>
      </dgm:prSet>
      <dgm:spPr/>
      <dgm:t>
        <a:bodyPr/>
        <a:lstStyle/>
        <a:p>
          <a:endParaRPr lang="es-ES"/>
        </a:p>
      </dgm:t>
    </dgm:pt>
    <dgm:pt modelId="{1A83CB57-5225-42B0-8885-94F11C85A87A}" type="pres">
      <dgm:prSet presAssocID="{B768EE30-4DFC-4FF9-8911-25351D121E9B}" presName="aSpace" presStyleCnt="0"/>
      <dgm:spPr/>
    </dgm:pt>
    <dgm:pt modelId="{009C5521-2934-4F18-BA64-B574237F7697}" type="pres">
      <dgm:prSet presAssocID="{B48E6135-A38D-4DB0-BAF4-99CCC5F23E2B}" presName="aNode" presStyleLbl="fgAcc1" presStyleIdx="1" presStyleCnt="4" custScaleX="141325" custLinFactNeighborX="3936" custLinFactNeighborY="41753">
        <dgm:presLayoutVars>
          <dgm:bulletEnabled val="1"/>
        </dgm:presLayoutVars>
      </dgm:prSet>
      <dgm:spPr/>
      <dgm:t>
        <a:bodyPr/>
        <a:lstStyle/>
        <a:p>
          <a:endParaRPr lang="es-ES"/>
        </a:p>
      </dgm:t>
    </dgm:pt>
    <dgm:pt modelId="{1B2E5302-46C7-4B20-A5C8-4B0957C582B6}" type="pres">
      <dgm:prSet presAssocID="{B48E6135-A38D-4DB0-BAF4-99CCC5F23E2B}" presName="aSpace" presStyleCnt="0"/>
      <dgm:spPr/>
    </dgm:pt>
    <dgm:pt modelId="{A75A4144-3806-40BD-B9A2-D7DF4B16AA20}" type="pres">
      <dgm:prSet presAssocID="{E52DA5FF-014D-4D1F-9C2F-09D98C701518}" presName="aNode" presStyleLbl="fgAcc1" presStyleIdx="2" presStyleCnt="4" custScaleX="141325" custLinFactY="17040" custLinFactNeighborX="701" custLinFactNeighborY="100000">
        <dgm:presLayoutVars>
          <dgm:bulletEnabled val="1"/>
        </dgm:presLayoutVars>
      </dgm:prSet>
      <dgm:spPr/>
      <dgm:t>
        <a:bodyPr/>
        <a:lstStyle/>
        <a:p>
          <a:endParaRPr lang="es-ES"/>
        </a:p>
      </dgm:t>
    </dgm:pt>
    <dgm:pt modelId="{E357D603-0286-43B1-A296-12AFD1BE816C}" type="pres">
      <dgm:prSet presAssocID="{E52DA5FF-014D-4D1F-9C2F-09D98C701518}" presName="aSpace" presStyleCnt="0"/>
      <dgm:spPr/>
    </dgm:pt>
    <dgm:pt modelId="{9389BB85-4C8E-4F0B-9540-3330BCB236BC}" type="pres">
      <dgm:prSet presAssocID="{43337EAE-E42B-4ED4-A3C5-4AE7C9A483E9}" presName="aNode" presStyleLbl="fgAcc1" presStyleIdx="3" presStyleCnt="4" custScaleX="149913" custScaleY="106885" custLinFactY="60069" custLinFactNeighborX="-44" custLinFactNeighborY="100000">
        <dgm:presLayoutVars>
          <dgm:bulletEnabled val="1"/>
        </dgm:presLayoutVars>
      </dgm:prSet>
      <dgm:spPr/>
      <dgm:t>
        <a:bodyPr/>
        <a:lstStyle/>
        <a:p>
          <a:endParaRPr lang="es-ES"/>
        </a:p>
      </dgm:t>
    </dgm:pt>
    <dgm:pt modelId="{E7670652-13BB-4202-8103-B6CDFFB801B8}" type="pres">
      <dgm:prSet presAssocID="{43337EAE-E42B-4ED4-A3C5-4AE7C9A483E9}" presName="aSpace" presStyleCnt="0"/>
      <dgm:spPr/>
    </dgm:pt>
  </dgm:ptLst>
  <dgm:cxnLst>
    <dgm:cxn modelId="{77000D22-AAD7-4490-A8D5-155309570374}" srcId="{B05EB475-A9EA-44D9-95ED-FEBAB443D51C}" destId="{43337EAE-E42B-4ED4-A3C5-4AE7C9A483E9}" srcOrd="3" destOrd="0" parTransId="{2AB156CF-ABF4-44BD-9B4D-DF072B72B9E4}" sibTransId="{C86A3A59-D650-4362-B524-ED9883C6B164}"/>
    <dgm:cxn modelId="{3142BBF6-5057-43B9-9907-6F132711DC5B}" type="presOf" srcId="{B05EB475-A9EA-44D9-95ED-FEBAB443D51C}" destId="{297B7A62-11D8-4E18-9B18-5B8CA90EB6DE}" srcOrd="0" destOrd="0" presId="urn:microsoft.com/office/officeart/2005/8/layout/pyramid2"/>
    <dgm:cxn modelId="{DC91DDA2-B76C-4847-A4D4-BF541336B1FD}" srcId="{B05EB475-A9EA-44D9-95ED-FEBAB443D51C}" destId="{E52DA5FF-014D-4D1F-9C2F-09D98C701518}" srcOrd="2" destOrd="0" parTransId="{26AA0E9F-86A3-445D-8EFC-8D46C961525F}" sibTransId="{7B8EBB75-54E0-4911-B951-1B1E78A9B540}"/>
    <dgm:cxn modelId="{E11CAE3E-E8AB-419A-AA50-302B548D346B}" type="presOf" srcId="{E52DA5FF-014D-4D1F-9C2F-09D98C701518}" destId="{A75A4144-3806-40BD-B9A2-D7DF4B16AA20}" srcOrd="0" destOrd="0" presId="urn:microsoft.com/office/officeart/2005/8/layout/pyramid2"/>
    <dgm:cxn modelId="{B88C1D79-82EF-456C-86A4-B24F25F26E96}" type="presOf" srcId="{43337EAE-E42B-4ED4-A3C5-4AE7C9A483E9}" destId="{9389BB85-4C8E-4F0B-9540-3330BCB236BC}" srcOrd="0" destOrd="0" presId="urn:microsoft.com/office/officeart/2005/8/layout/pyramid2"/>
    <dgm:cxn modelId="{67BCC949-00A1-4270-98F4-3B963E4FE7A5}" srcId="{B05EB475-A9EA-44D9-95ED-FEBAB443D51C}" destId="{B48E6135-A38D-4DB0-BAF4-99CCC5F23E2B}" srcOrd="1" destOrd="0" parTransId="{B97DA0AC-B8AD-4D87-911B-BD7D947E067F}" sibTransId="{A1A14343-03C1-4059-B4F6-DE1C54FBF07F}"/>
    <dgm:cxn modelId="{C5851A09-5EF8-4BA0-B28E-B64C37631078}" type="presOf" srcId="{B48E6135-A38D-4DB0-BAF4-99CCC5F23E2B}" destId="{009C5521-2934-4F18-BA64-B574237F7697}" srcOrd="0" destOrd="0" presId="urn:microsoft.com/office/officeart/2005/8/layout/pyramid2"/>
    <dgm:cxn modelId="{941D3F1A-930C-415F-A4FE-53AB661C6906}" type="presOf" srcId="{B768EE30-4DFC-4FF9-8911-25351D121E9B}" destId="{3FF3070A-D9D3-45A3-8B5F-26A2FC4E5B3E}" srcOrd="0" destOrd="0" presId="urn:microsoft.com/office/officeart/2005/8/layout/pyramid2"/>
    <dgm:cxn modelId="{4BF6D6AC-A0F3-475D-87B7-0B0A94EA4C7E}" srcId="{B05EB475-A9EA-44D9-95ED-FEBAB443D51C}" destId="{B768EE30-4DFC-4FF9-8911-25351D121E9B}" srcOrd="0" destOrd="0" parTransId="{C2A963A6-729E-4C7C-AE87-158D8F6BEF52}" sibTransId="{CDDED806-E921-465F-8559-0C5C4AF858B7}"/>
    <dgm:cxn modelId="{09C0FA6A-FF02-4F55-91A8-C8DF6A6220FA}" type="presParOf" srcId="{297B7A62-11D8-4E18-9B18-5B8CA90EB6DE}" destId="{E2C2A0DB-FDEB-450A-888B-D8DFBB9FB07F}" srcOrd="0" destOrd="0" presId="urn:microsoft.com/office/officeart/2005/8/layout/pyramid2"/>
    <dgm:cxn modelId="{8FEBD10F-B4D1-4DC0-ACBC-BF5ADCAC50BF}" type="presParOf" srcId="{297B7A62-11D8-4E18-9B18-5B8CA90EB6DE}" destId="{890E351B-6045-463C-8CBA-11A6622EB2A4}" srcOrd="1" destOrd="0" presId="urn:microsoft.com/office/officeart/2005/8/layout/pyramid2"/>
    <dgm:cxn modelId="{A6B7C16A-4ABB-453B-8A33-A690BFFE30EE}" type="presParOf" srcId="{890E351B-6045-463C-8CBA-11A6622EB2A4}" destId="{3FF3070A-D9D3-45A3-8B5F-26A2FC4E5B3E}" srcOrd="0" destOrd="0" presId="urn:microsoft.com/office/officeart/2005/8/layout/pyramid2"/>
    <dgm:cxn modelId="{9425F391-5B83-4937-A85F-64096F46C470}" type="presParOf" srcId="{890E351B-6045-463C-8CBA-11A6622EB2A4}" destId="{1A83CB57-5225-42B0-8885-94F11C85A87A}" srcOrd="1" destOrd="0" presId="urn:microsoft.com/office/officeart/2005/8/layout/pyramid2"/>
    <dgm:cxn modelId="{96B5D606-9614-4D6E-8DB8-D59CC4831014}" type="presParOf" srcId="{890E351B-6045-463C-8CBA-11A6622EB2A4}" destId="{009C5521-2934-4F18-BA64-B574237F7697}" srcOrd="2" destOrd="0" presId="urn:microsoft.com/office/officeart/2005/8/layout/pyramid2"/>
    <dgm:cxn modelId="{B883B5C6-7DFD-4612-BE24-F9B941A0CECC}" type="presParOf" srcId="{890E351B-6045-463C-8CBA-11A6622EB2A4}" destId="{1B2E5302-46C7-4B20-A5C8-4B0957C582B6}" srcOrd="3" destOrd="0" presId="urn:microsoft.com/office/officeart/2005/8/layout/pyramid2"/>
    <dgm:cxn modelId="{4106CCAC-AB14-4E39-9593-17298C81246B}" type="presParOf" srcId="{890E351B-6045-463C-8CBA-11A6622EB2A4}" destId="{A75A4144-3806-40BD-B9A2-D7DF4B16AA20}" srcOrd="4" destOrd="0" presId="urn:microsoft.com/office/officeart/2005/8/layout/pyramid2"/>
    <dgm:cxn modelId="{BEBC063B-6E15-4B7C-92B8-06CA7C9F33FD}" type="presParOf" srcId="{890E351B-6045-463C-8CBA-11A6622EB2A4}" destId="{E357D603-0286-43B1-A296-12AFD1BE816C}" srcOrd="5" destOrd="0" presId="urn:microsoft.com/office/officeart/2005/8/layout/pyramid2"/>
    <dgm:cxn modelId="{5F893C6E-C69C-473D-8966-E65D09EF0956}" type="presParOf" srcId="{890E351B-6045-463C-8CBA-11A6622EB2A4}" destId="{9389BB85-4C8E-4F0B-9540-3330BCB236BC}" srcOrd="6" destOrd="0" presId="urn:microsoft.com/office/officeart/2005/8/layout/pyramid2"/>
    <dgm:cxn modelId="{E03E3AF5-AFB5-4F04-AE48-3373F995B033}" type="presParOf" srcId="{890E351B-6045-463C-8CBA-11A6622EB2A4}" destId="{E7670652-13BB-4202-8103-B6CDFFB801B8}"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5B2E2F-BD64-4C5A-A8EA-CCD73685617A}" type="doc">
      <dgm:prSet loTypeId="urn:microsoft.com/office/officeart/2005/8/layout/cycle5" loCatId="cycle" qsTypeId="urn:microsoft.com/office/officeart/2005/8/quickstyle/simple3" qsCatId="simple" csTypeId="urn:microsoft.com/office/officeart/2005/8/colors/colorful1#6" csCatId="colorful" phldr="1"/>
      <dgm:spPr/>
      <dgm:t>
        <a:bodyPr/>
        <a:lstStyle/>
        <a:p>
          <a:endParaRPr lang="es-ES"/>
        </a:p>
      </dgm:t>
    </dgm:pt>
    <dgm:pt modelId="{94A190AA-8BE0-43AD-BB35-F8D187E353D3}">
      <dgm:prSet phldrT="[Texto]" custT="1"/>
      <dgm:spPr/>
      <dgm:t>
        <a:bodyPr/>
        <a:lstStyle/>
        <a:p>
          <a:r>
            <a:rPr lang="es-EC" sz="2400" smtClean="0">
              <a:latin typeface="Maiandra GD" pitchFamily="34" charset="0"/>
            </a:rPr>
            <a:t>Considerada la familia como base de la sociedad </a:t>
          </a:r>
          <a:endParaRPr lang="es-ES" sz="2400" dirty="0">
            <a:latin typeface="Maiandra GD" pitchFamily="34" charset="0"/>
          </a:endParaRPr>
        </a:p>
      </dgm:t>
    </dgm:pt>
    <dgm:pt modelId="{B5CBB806-0D30-4D68-80B5-7839D4C55EEF}" type="parTrans" cxnId="{0864BDE6-2205-4A2B-8095-22716A255A64}">
      <dgm:prSet/>
      <dgm:spPr/>
      <dgm:t>
        <a:bodyPr/>
        <a:lstStyle/>
        <a:p>
          <a:endParaRPr lang="es-ES" sz="2400">
            <a:solidFill>
              <a:schemeClr val="tx1"/>
            </a:solidFill>
            <a:latin typeface="Maiandra GD" pitchFamily="34" charset="0"/>
          </a:endParaRPr>
        </a:p>
      </dgm:t>
    </dgm:pt>
    <dgm:pt modelId="{5E5AF04A-9344-4C83-BFD6-F4125DC5A197}" type="sibTrans" cxnId="{0864BDE6-2205-4A2B-8095-22716A255A64}">
      <dgm:prSet/>
      <dgm:spPr/>
      <dgm:t>
        <a:bodyPr/>
        <a:lstStyle/>
        <a:p>
          <a:endParaRPr lang="es-ES" sz="2400">
            <a:solidFill>
              <a:schemeClr val="tx1"/>
            </a:solidFill>
            <a:latin typeface="Maiandra GD" pitchFamily="34" charset="0"/>
          </a:endParaRPr>
        </a:p>
      </dgm:t>
    </dgm:pt>
    <dgm:pt modelId="{8E07AED9-2C84-4279-88AF-79197357DAFD}">
      <dgm:prSet phldrT="[Texto]" custT="1"/>
      <dgm:spPr/>
      <dgm:t>
        <a:bodyPr/>
        <a:lstStyle/>
        <a:p>
          <a:r>
            <a:rPr lang="es-EC" sz="2400" smtClean="0">
              <a:latin typeface="Maiandra GD" pitchFamily="34" charset="0"/>
            </a:rPr>
            <a:t>En los  5 primeros años de vida (teoría  </a:t>
          </a:r>
          <a:r>
            <a:rPr lang="es-ES" sz="2400" u="none" smtClean="0">
              <a:latin typeface="Maiandra GD" pitchFamily="34" charset="0"/>
            </a:rPr>
            <a:t>socio cultural de Vygotsky)</a:t>
          </a:r>
          <a:r>
            <a:rPr lang="es-EC" sz="2400" smtClean="0">
              <a:latin typeface="Maiandra GD" pitchFamily="34" charset="0"/>
            </a:rPr>
            <a:t>  </a:t>
          </a:r>
          <a:endParaRPr lang="es-ES" sz="2400" dirty="0">
            <a:latin typeface="Maiandra GD" pitchFamily="34" charset="0"/>
          </a:endParaRPr>
        </a:p>
      </dgm:t>
    </dgm:pt>
    <dgm:pt modelId="{11564696-CFFF-48F0-ADD7-7A4B4E07035B}" type="parTrans" cxnId="{60289EFB-A2E8-436C-8988-AA547DEFE4E0}">
      <dgm:prSet/>
      <dgm:spPr/>
      <dgm:t>
        <a:bodyPr/>
        <a:lstStyle/>
        <a:p>
          <a:endParaRPr lang="es-ES" sz="2400">
            <a:solidFill>
              <a:schemeClr val="tx1"/>
            </a:solidFill>
            <a:latin typeface="Maiandra GD" pitchFamily="34" charset="0"/>
          </a:endParaRPr>
        </a:p>
      </dgm:t>
    </dgm:pt>
    <dgm:pt modelId="{9AE9BCE5-EF0C-46C6-989F-D6E6FA21DFAD}" type="sibTrans" cxnId="{60289EFB-A2E8-436C-8988-AA547DEFE4E0}">
      <dgm:prSet/>
      <dgm:spPr/>
      <dgm:t>
        <a:bodyPr/>
        <a:lstStyle/>
        <a:p>
          <a:endParaRPr lang="es-ES" sz="2400">
            <a:solidFill>
              <a:schemeClr val="tx1"/>
            </a:solidFill>
            <a:latin typeface="Maiandra GD" pitchFamily="34" charset="0"/>
          </a:endParaRPr>
        </a:p>
      </dgm:t>
    </dgm:pt>
    <dgm:pt modelId="{2DA915EC-884D-4D4C-8FD2-3F12A24DBD03}">
      <dgm:prSet phldrT="[Texto]" custT="1"/>
      <dgm:spPr/>
      <dgm:t>
        <a:bodyPr/>
        <a:lstStyle/>
        <a:p>
          <a:r>
            <a:rPr lang="es-ES" sz="2300" u="none" smtClean="0">
              <a:solidFill>
                <a:schemeClr val="tx1"/>
              </a:solidFill>
              <a:latin typeface="Maiandra GD" pitchFamily="34" charset="0"/>
            </a:rPr>
            <a:t>Etapa pre- operacional(2 a 6 años) de Jean Piaget, y</a:t>
          </a:r>
          <a:endParaRPr lang="es-ES" sz="2300" u="none" dirty="0">
            <a:solidFill>
              <a:schemeClr val="tx1"/>
            </a:solidFill>
            <a:latin typeface="Maiandra GD" pitchFamily="34" charset="0"/>
          </a:endParaRPr>
        </a:p>
      </dgm:t>
    </dgm:pt>
    <dgm:pt modelId="{65F3FB93-92AE-4EAF-8527-4CE6028EF7FB}" type="parTrans" cxnId="{5DC2ED56-6815-4D4F-A4D0-6A06615365A0}">
      <dgm:prSet/>
      <dgm:spPr/>
      <dgm:t>
        <a:bodyPr/>
        <a:lstStyle/>
        <a:p>
          <a:endParaRPr lang="es-ES" sz="2400">
            <a:solidFill>
              <a:schemeClr val="tx1"/>
            </a:solidFill>
            <a:latin typeface="Maiandra GD" pitchFamily="34" charset="0"/>
          </a:endParaRPr>
        </a:p>
      </dgm:t>
    </dgm:pt>
    <dgm:pt modelId="{4E92B9A0-EEC6-482A-926A-E2512A4992EC}" type="sibTrans" cxnId="{5DC2ED56-6815-4D4F-A4D0-6A06615365A0}">
      <dgm:prSet/>
      <dgm:spPr/>
      <dgm:t>
        <a:bodyPr/>
        <a:lstStyle/>
        <a:p>
          <a:endParaRPr lang="es-ES" sz="2400">
            <a:solidFill>
              <a:schemeClr val="tx1"/>
            </a:solidFill>
            <a:latin typeface="Maiandra GD" pitchFamily="34" charset="0"/>
          </a:endParaRPr>
        </a:p>
      </dgm:t>
    </dgm:pt>
    <dgm:pt modelId="{EF8D0FB4-64A2-465D-B2A8-34316DEFC5A5}">
      <dgm:prSet phldrT="[Texto]" custT="1"/>
      <dgm:spPr/>
      <dgm:t>
        <a:bodyPr/>
        <a:lstStyle/>
        <a:p>
          <a:pPr algn="just"/>
          <a:r>
            <a:rPr lang="es-EC" sz="2400" smtClean="0">
              <a:latin typeface="Maiandra GD" pitchFamily="34" charset="0"/>
            </a:rPr>
            <a:t>Es fundamental la educación adecuada  de los niños en sus primeros años de vida</a:t>
          </a:r>
          <a:endParaRPr lang="es-ES" sz="2400" dirty="0">
            <a:latin typeface="Maiandra GD" pitchFamily="34" charset="0"/>
          </a:endParaRPr>
        </a:p>
      </dgm:t>
    </dgm:pt>
    <dgm:pt modelId="{393301D1-CA71-477F-B39D-77D7CC180B26}" type="parTrans" cxnId="{A9E90F90-DCEF-428B-A8C5-1505B4EF3848}">
      <dgm:prSet/>
      <dgm:spPr/>
      <dgm:t>
        <a:bodyPr/>
        <a:lstStyle/>
        <a:p>
          <a:endParaRPr lang="es-ES" sz="2400">
            <a:solidFill>
              <a:schemeClr val="tx1"/>
            </a:solidFill>
            <a:latin typeface="Maiandra GD" pitchFamily="34" charset="0"/>
          </a:endParaRPr>
        </a:p>
      </dgm:t>
    </dgm:pt>
    <dgm:pt modelId="{372F084B-B50D-482A-9CCC-93A19CB18E31}" type="sibTrans" cxnId="{A9E90F90-DCEF-428B-A8C5-1505B4EF3848}">
      <dgm:prSet/>
      <dgm:spPr/>
      <dgm:t>
        <a:bodyPr/>
        <a:lstStyle/>
        <a:p>
          <a:endParaRPr lang="es-ES" sz="2400">
            <a:solidFill>
              <a:schemeClr val="tx1"/>
            </a:solidFill>
            <a:latin typeface="Maiandra GD" pitchFamily="34" charset="0"/>
          </a:endParaRPr>
        </a:p>
      </dgm:t>
    </dgm:pt>
    <dgm:pt modelId="{B9EE6B10-601B-41EA-BFE8-8B5D2E11FA8F}" type="pres">
      <dgm:prSet presAssocID="{8D5B2E2F-BD64-4C5A-A8EA-CCD73685617A}" presName="cycle" presStyleCnt="0">
        <dgm:presLayoutVars>
          <dgm:dir/>
          <dgm:resizeHandles val="exact"/>
        </dgm:presLayoutVars>
      </dgm:prSet>
      <dgm:spPr/>
      <dgm:t>
        <a:bodyPr/>
        <a:lstStyle/>
        <a:p>
          <a:endParaRPr lang="es-ES"/>
        </a:p>
      </dgm:t>
    </dgm:pt>
    <dgm:pt modelId="{E7CBC679-8C40-4EAE-BDE5-F30F203227D1}" type="pres">
      <dgm:prSet presAssocID="{94A190AA-8BE0-43AD-BB35-F8D187E353D3}" presName="node" presStyleLbl="node1" presStyleIdx="0" presStyleCnt="4" custScaleX="132254" custScaleY="78932">
        <dgm:presLayoutVars>
          <dgm:bulletEnabled val="1"/>
        </dgm:presLayoutVars>
      </dgm:prSet>
      <dgm:spPr/>
      <dgm:t>
        <a:bodyPr/>
        <a:lstStyle/>
        <a:p>
          <a:endParaRPr lang="es-ES"/>
        </a:p>
      </dgm:t>
    </dgm:pt>
    <dgm:pt modelId="{47612E37-5EF4-485E-A715-9D37B8D2B8E6}" type="pres">
      <dgm:prSet presAssocID="{94A190AA-8BE0-43AD-BB35-F8D187E353D3}" presName="spNode" presStyleCnt="0"/>
      <dgm:spPr/>
      <dgm:t>
        <a:bodyPr/>
        <a:lstStyle/>
        <a:p>
          <a:endParaRPr lang="es-ES"/>
        </a:p>
      </dgm:t>
    </dgm:pt>
    <dgm:pt modelId="{903A7DDD-35CF-4C00-85D8-4F1FB8DD55DC}" type="pres">
      <dgm:prSet presAssocID="{5E5AF04A-9344-4C83-BFD6-F4125DC5A197}" presName="sibTrans" presStyleLbl="sibTrans1D1" presStyleIdx="0" presStyleCnt="4"/>
      <dgm:spPr/>
      <dgm:t>
        <a:bodyPr/>
        <a:lstStyle/>
        <a:p>
          <a:endParaRPr lang="es-ES"/>
        </a:p>
      </dgm:t>
    </dgm:pt>
    <dgm:pt modelId="{B62A4914-C8BD-488C-84FF-BD67ED9BD8A7}" type="pres">
      <dgm:prSet presAssocID="{8E07AED9-2C84-4279-88AF-79197357DAFD}" presName="node" presStyleLbl="node1" presStyleIdx="1" presStyleCnt="4" custScaleX="100606" custScaleY="129690" custRadScaleRad="112877" custRadScaleInc="5557">
        <dgm:presLayoutVars>
          <dgm:bulletEnabled val="1"/>
        </dgm:presLayoutVars>
      </dgm:prSet>
      <dgm:spPr/>
      <dgm:t>
        <a:bodyPr/>
        <a:lstStyle/>
        <a:p>
          <a:endParaRPr lang="es-ES"/>
        </a:p>
      </dgm:t>
    </dgm:pt>
    <dgm:pt modelId="{9A90A631-8BCC-48AE-AE5A-FA79C6A84021}" type="pres">
      <dgm:prSet presAssocID="{8E07AED9-2C84-4279-88AF-79197357DAFD}" presName="spNode" presStyleCnt="0"/>
      <dgm:spPr/>
      <dgm:t>
        <a:bodyPr/>
        <a:lstStyle/>
        <a:p>
          <a:endParaRPr lang="es-ES"/>
        </a:p>
      </dgm:t>
    </dgm:pt>
    <dgm:pt modelId="{3A213615-C1E8-4B0A-9CD5-C3680668A328}" type="pres">
      <dgm:prSet presAssocID="{9AE9BCE5-EF0C-46C6-989F-D6E6FA21DFAD}" presName="sibTrans" presStyleLbl="sibTrans1D1" presStyleIdx="1" presStyleCnt="4"/>
      <dgm:spPr/>
      <dgm:t>
        <a:bodyPr/>
        <a:lstStyle/>
        <a:p>
          <a:endParaRPr lang="es-ES"/>
        </a:p>
      </dgm:t>
    </dgm:pt>
    <dgm:pt modelId="{AE8B83A1-F1FE-459D-B6B8-B7DE5454EE73}" type="pres">
      <dgm:prSet presAssocID="{2DA915EC-884D-4D4C-8FD2-3F12A24DBD03}" presName="node" presStyleLbl="node1" presStyleIdx="2" presStyleCnt="4" custScaleX="166685" custScaleY="141712" custRadScaleRad="94279" custRadScaleInc="13523">
        <dgm:presLayoutVars>
          <dgm:bulletEnabled val="1"/>
        </dgm:presLayoutVars>
      </dgm:prSet>
      <dgm:spPr/>
      <dgm:t>
        <a:bodyPr/>
        <a:lstStyle/>
        <a:p>
          <a:endParaRPr lang="es-ES"/>
        </a:p>
      </dgm:t>
    </dgm:pt>
    <dgm:pt modelId="{4A9F9E78-8BA7-454A-A062-13185EA9861F}" type="pres">
      <dgm:prSet presAssocID="{2DA915EC-884D-4D4C-8FD2-3F12A24DBD03}" presName="spNode" presStyleCnt="0"/>
      <dgm:spPr/>
      <dgm:t>
        <a:bodyPr/>
        <a:lstStyle/>
        <a:p>
          <a:endParaRPr lang="es-ES"/>
        </a:p>
      </dgm:t>
    </dgm:pt>
    <dgm:pt modelId="{8D5C2D03-7E12-465A-AF58-64ABDEF682AF}" type="pres">
      <dgm:prSet presAssocID="{4E92B9A0-EEC6-482A-926A-E2512A4992EC}" presName="sibTrans" presStyleLbl="sibTrans1D1" presStyleIdx="2" presStyleCnt="4"/>
      <dgm:spPr/>
      <dgm:t>
        <a:bodyPr/>
        <a:lstStyle/>
        <a:p>
          <a:endParaRPr lang="es-ES"/>
        </a:p>
      </dgm:t>
    </dgm:pt>
    <dgm:pt modelId="{862138EB-D745-409A-A627-82C7B35BAEE9}" type="pres">
      <dgm:prSet presAssocID="{EF8D0FB4-64A2-465D-B2A8-34316DEFC5A5}" presName="node" presStyleLbl="node1" presStyleIdx="3" presStyleCnt="4" custScaleX="133714" custScaleY="134495" custRadScaleRad="125077" custRadScaleInc="9278">
        <dgm:presLayoutVars>
          <dgm:bulletEnabled val="1"/>
        </dgm:presLayoutVars>
      </dgm:prSet>
      <dgm:spPr/>
      <dgm:t>
        <a:bodyPr/>
        <a:lstStyle/>
        <a:p>
          <a:endParaRPr lang="es-ES"/>
        </a:p>
      </dgm:t>
    </dgm:pt>
    <dgm:pt modelId="{A21C0B9F-995F-4904-96E9-BE3676A32EC5}" type="pres">
      <dgm:prSet presAssocID="{EF8D0FB4-64A2-465D-B2A8-34316DEFC5A5}" presName="spNode" presStyleCnt="0"/>
      <dgm:spPr/>
      <dgm:t>
        <a:bodyPr/>
        <a:lstStyle/>
        <a:p>
          <a:endParaRPr lang="es-ES"/>
        </a:p>
      </dgm:t>
    </dgm:pt>
    <dgm:pt modelId="{90B5744C-E7DC-4E88-A120-3A35E561CE03}" type="pres">
      <dgm:prSet presAssocID="{372F084B-B50D-482A-9CCC-93A19CB18E31}" presName="sibTrans" presStyleLbl="sibTrans1D1" presStyleIdx="3" presStyleCnt="4"/>
      <dgm:spPr/>
      <dgm:t>
        <a:bodyPr/>
        <a:lstStyle/>
        <a:p>
          <a:endParaRPr lang="es-ES"/>
        </a:p>
      </dgm:t>
    </dgm:pt>
  </dgm:ptLst>
  <dgm:cxnLst>
    <dgm:cxn modelId="{02D3A549-39DA-4D1D-8A39-146A21526112}" type="presOf" srcId="{EF8D0FB4-64A2-465D-B2A8-34316DEFC5A5}" destId="{862138EB-D745-409A-A627-82C7B35BAEE9}" srcOrd="0" destOrd="0" presId="urn:microsoft.com/office/officeart/2005/8/layout/cycle5"/>
    <dgm:cxn modelId="{60289EFB-A2E8-436C-8988-AA547DEFE4E0}" srcId="{8D5B2E2F-BD64-4C5A-A8EA-CCD73685617A}" destId="{8E07AED9-2C84-4279-88AF-79197357DAFD}" srcOrd="1" destOrd="0" parTransId="{11564696-CFFF-48F0-ADD7-7A4B4E07035B}" sibTransId="{9AE9BCE5-EF0C-46C6-989F-D6E6FA21DFAD}"/>
    <dgm:cxn modelId="{0864BDE6-2205-4A2B-8095-22716A255A64}" srcId="{8D5B2E2F-BD64-4C5A-A8EA-CCD73685617A}" destId="{94A190AA-8BE0-43AD-BB35-F8D187E353D3}" srcOrd="0" destOrd="0" parTransId="{B5CBB806-0D30-4D68-80B5-7839D4C55EEF}" sibTransId="{5E5AF04A-9344-4C83-BFD6-F4125DC5A197}"/>
    <dgm:cxn modelId="{1C443A2C-66FD-4858-AB86-37DB36EC2B3B}" type="presOf" srcId="{9AE9BCE5-EF0C-46C6-989F-D6E6FA21DFAD}" destId="{3A213615-C1E8-4B0A-9CD5-C3680668A328}" srcOrd="0" destOrd="0" presId="urn:microsoft.com/office/officeart/2005/8/layout/cycle5"/>
    <dgm:cxn modelId="{2C53E112-60AB-4DBA-9011-84D022D17A4D}" type="presOf" srcId="{372F084B-B50D-482A-9CCC-93A19CB18E31}" destId="{90B5744C-E7DC-4E88-A120-3A35E561CE03}" srcOrd="0" destOrd="0" presId="urn:microsoft.com/office/officeart/2005/8/layout/cycle5"/>
    <dgm:cxn modelId="{6D8BB6BC-9261-4DCE-85CE-A30C80E1F9FC}" type="presOf" srcId="{5E5AF04A-9344-4C83-BFD6-F4125DC5A197}" destId="{903A7DDD-35CF-4C00-85D8-4F1FB8DD55DC}" srcOrd="0" destOrd="0" presId="urn:microsoft.com/office/officeart/2005/8/layout/cycle5"/>
    <dgm:cxn modelId="{09B89685-6FC1-422A-AFC2-81D36BE633DC}" type="presOf" srcId="{4E92B9A0-EEC6-482A-926A-E2512A4992EC}" destId="{8D5C2D03-7E12-465A-AF58-64ABDEF682AF}" srcOrd="0" destOrd="0" presId="urn:microsoft.com/office/officeart/2005/8/layout/cycle5"/>
    <dgm:cxn modelId="{73BCACC2-365C-4383-B475-4863AF40B29A}" type="presOf" srcId="{8D5B2E2F-BD64-4C5A-A8EA-CCD73685617A}" destId="{B9EE6B10-601B-41EA-BFE8-8B5D2E11FA8F}" srcOrd="0" destOrd="0" presId="urn:microsoft.com/office/officeart/2005/8/layout/cycle5"/>
    <dgm:cxn modelId="{522A25A1-191E-4FDB-93E5-FDEABC78A4D1}" type="presOf" srcId="{8E07AED9-2C84-4279-88AF-79197357DAFD}" destId="{B62A4914-C8BD-488C-84FF-BD67ED9BD8A7}" srcOrd="0" destOrd="0" presId="urn:microsoft.com/office/officeart/2005/8/layout/cycle5"/>
    <dgm:cxn modelId="{1D1F46C1-A1CE-410E-854D-D98DB5C87126}" type="presOf" srcId="{94A190AA-8BE0-43AD-BB35-F8D187E353D3}" destId="{E7CBC679-8C40-4EAE-BDE5-F30F203227D1}" srcOrd="0" destOrd="0" presId="urn:microsoft.com/office/officeart/2005/8/layout/cycle5"/>
    <dgm:cxn modelId="{5DC2ED56-6815-4D4F-A4D0-6A06615365A0}" srcId="{8D5B2E2F-BD64-4C5A-A8EA-CCD73685617A}" destId="{2DA915EC-884D-4D4C-8FD2-3F12A24DBD03}" srcOrd="2" destOrd="0" parTransId="{65F3FB93-92AE-4EAF-8527-4CE6028EF7FB}" sibTransId="{4E92B9A0-EEC6-482A-926A-E2512A4992EC}"/>
    <dgm:cxn modelId="{F53B659A-A9DE-43AB-8CD2-7263165A80B1}" type="presOf" srcId="{2DA915EC-884D-4D4C-8FD2-3F12A24DBD03}" destId="{AE8B83A1-F1FE-459D-B6B8-B7DE5454EE73}" srcOrd="0" destOrd="0" presId="urn:microsoft.com/office/officeart/2005/8/layout/cycle5"/>
    <dgm:cxn modelId="{A9E90F90-DCEF-428B-A8C5-1505B4EF3848}" srcId="{8D5B2E2F-BD64-4C5A-A8EA-CCD73685617A}" destId="{EF8D0FB4-64A2-465D-B2A8-34316DEFC5A5}" srcOrd="3" destOrd="0" parTransId="{393301D1-CA71-477F-B39D-77D7CC180B26}" sibTransId="{372F084B-B50D-482A-9CCC-93A19CB18E31}"/>
    <dgm:cxn modelId="{B0A42B7A-21FF-45AA-BAE7-611EA509CAFC}" type="presParOf" srcId="{B9EE6B10-601B-41EA-BFE8-8B5D2E11FA8F}" destId="{E7CBC679-8C40-4EAE-BDE5-F30F203227D1}" srcOrd="0" destOrd="0" presId="urn:microsoft.com/office/officeart/2005/8/layout/cycle5"/>
    <dgm:cxn modelId="{9E38C440-F339-4976-BCBC-B96BC425633D}" type="presParOf" srcId="{B9EE6B10-601B-41EA-BFE8-8B5D2E11FA8F}" destId="{47612E37-5EF4-485E-A715-9D37B8D2B8E6}" srcOrd="1" destOrd="0" presId="urn:microsoft.com/office/officeart/2005/8/layout/cycle5"/>
    <dgm:cxn modelId="{3F78F312-F3C9-403C-9CA4-64B6C20DCF37}" type="presParOf" srcId="{B9EE6B10-601B-41EA-BFE8-8B5D2E11FA8F}" destId="{903A7DDD-35CF-4C00-85D8-4F1FB8DD55DC}" srcOrd="2" destOrd="0" presId="urn:microsoft.com/office/officeart/2005/8/layout/cycle5"/>
    <dgm:cxn modelId="{36C9A66F-ABB0-46A5-8334-470B630B2FF5}" type="presParOf" srcId="{B9EE6B10-601B-41EA-BFE8-8B5D2E11FA8F}" destId="{B62A4914-C8BD-488C-84FF-BD67ED9BD8A7}" srcOrd="3" destOrd="0" presId="urn:microsoft.com/office/officeart/2005/8/layout/cycle5"/>
    <dgm:cxn modelId="{FC7998F8-2C45-4440-A0C2-D9C2984427F9}" type="presParOf" srcId="{B9EE6B10-601B-41EA-BFE8-8B5D2E11FA8F}" destId="{9A90A631-8BCC-48AE-AE5A-FA79C6A84021}" srcOrd="4" destOrd="0" presId="urn:microsoft.com/office/officeart/2005/8/layout/cycle5"/>
    <dgm:cxn modelId="{47067A07-FFEE-4C21-B1C5-2427BC037649}" type="presParOf" srcId="{B9EE6B10-601B-41EA-BFE8-8B5D2E11FA8F}" destId="{3A213615-C1E8-4B0A-9CD5-C3680668A328}" srcOrd="5" destOrd="0" presId="urn:microsoft.com/office/officeart/2005/8/layout/cycle5"/>
    <dgm:cxn modelId="{61858866-0E1A-4558-A718-B084B5B70622}" type="presParOf" srcId="{B9EE6B10-601B-41EA-BFE8-8B5D2E11FA8F}" destId="{AE8B83A1-F1FE-459D-B6B8-B7DE5454EE73}" srcOrd="6" destOrd="0" presId="urn:microsoft.com/office/officeart/2005/8/layout/cycle5"/>
    <dgm:cxn modelId="{5B199062-E65E-420D-9E61-23DCDAFB6AC0}" type="presParOf" srcId="{B9EE6B10-601B-41EA-BFE8-8B5D2E11FA8F}" destId="{4A9F9E78-8BA7-454A-A062-13185EA9861F}" srcOrd="7" destOrd="0" presId="urn:microsoft.com/office/officeart/2005/8/layout/cycle5"/>
    <dgm:cxn modelId="{A29B1C01-29EA-4856-998D-044376700245}" type="presParOf" srcId="{B9EE6B10-601B-41EA-BFE8-8B5D2E11FA8F}" destId="{8D5C2D03-7E12-465A-AF58-64ABDEF682AF}" srcOrd="8" destOrd="0" presId="urn:microsoft.com/office/officeart/2005/8/layout/cycle5"/>
    <dgm:cxn modelId="{D15C2100-EBB9-4859-AC0B-A9211C58FF89}" type="presParOf" srcId="{B9EE6B10-601B-41EA-BFE8-8B5D2E11FA8F}" destId="{862138EB-D745-409A-A627-82C7B35BAEE9}" srcOrd="9" destOrd="0" presId="urn:microsoft.com/office/officeart/2005/8/layout/cycle5"/>
    <dgm:cxn modelId="{8C17F92D-C211-4F9D-86FC-9E7D16FD6FB4}" type="presParOf" srcId="{B9EE6B10-601B-41EA-BFE8-8B5D2E11FA8F}" destId="{A21C0B9F-995F-4904-96E9-BE3676A32EC5}" srcOrd="10" destOrd="0" presId="urn:microsoft.com/office/officeart/2005/8/layout/cycle5"/>
    <dgm:cxn modelId="{4DF0C893-9B95-4A5B-9B1A-F2EB51D0B1F6}" type="presParOf" srcId="{B9EE6B10-601B-41EA-BFE8-8B5D2E11FA8F}" destId="{90B5744C-E7DC-4E88-A120-3A35E561CE03}"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9F1757-EB32-4579-862D-7E4FC810B5CE}"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C"/>
        </a:p>
      </dgm:t>
    </dgm:pt>
    <dgm:pt modelId="{AF8A1991-D756-4699-B6F1-926B0DB0E252}">
      <dgm:prSet phldrT="[Texto]" custT="1"/>
      <dgm:spPr/>
      <dgm:t>
        <a:bodyPr/>
        <a:lstStyle/>
        <a:p>
          <a:pPr algn="just"/>
          <a:r>
            <a:rPr lang="es-ES" sz="1800" dirty="0" smtClean="0">
              <a:latin typeface="Andalus" pitchFamily="18" charset="-78"/>
              <a:cs typeface="Andalus" pitchFamily="18" charset="-78"/>
            </a:rPr>
            <a:t>Identificar los inadecuados estilos educativos Parentales .</a:t>
          </a:r>
          <a:endParaRPr lang="es-EC" sz="1800" b="1" dirty="0">
            <a:latin typeface="Andalus" pitchFamily="18" charset="-78"/>
            <a:cs typeface="Andalus" pitchFamily="18" charset="-78"/>
          </a:endParaRPr>
        </a:p>
      </dgm:t>
    </dgm:pt>
    <dgm:pt modelId="{8A877F1D-BC79-46E1-B3A7-E0E848BC9FFF}" type="parTrans" cxnId="{7A35B707-8C0E-4DC8-AEE2-C651F7D43058}">
      <dgm:prSet/>
      <dgm:spPr/>
      <dgm:t>
        <a:bodyPr/>
        <a:lstStyle/>
        <a:p>
          <a:endParaRPr lang="es-EC">
            <a:latin typeface="Andalus" pitchFamily="18" charset="-78"/>
            <a:cs typeface="Andalus" pitchFamily="18" charset="-78"/>
          </a:endParaRPr>
        </a:p>
      </dgm:t>
    </dgm:pt>
    <dgm:pt modelId="{0B7F4D9B-F5EF-4DAD-BF01-C382B53DD147}" type="sibTrans" cxnId="{7A35B707-8C0E-4DC8-AEE2-C651F7D43058}">
      <dgm:prSet/>
      <dgm:spPr/>
      <dgm:t>
        <a:bodyPr/>
        <a:lstStyle/>
        <a:p>
          <a:endParaRPr lang="es-EC">
            <a:latin typeface="Andalus" pitchFamily="18" charset="-78"/>
            <a:cs typeface="Andalus" pitchFamily="18" charset="-78"/>
          </a:endParaRPr>
        </a:p>
      </dgm:t>
    </dgm:pt>
    <dgm:pt modelId="{F398B475-E0C8-4D4F-B211-2A66FA402383}">
      <dgm:prSet phldrT="[Texto]" custT="1"/>
      <dgm:spPr/>
      <dgm:t>
        <a:bodyPr/>
        <a:lstStyle/>
        <a:p>
          <a:pPr algn="just"/>
          <a:r>
            <a:rPr lang="es-ES" sz="1800" dirty="0" smtClean="0">
              <a:latin typeface="Andalus" pitchFamily="18" charset="-78"/>
              <a:cs typeface="Andalus" pitchFamily="18" charset="-78"/>
            </a:rPr>
            <a:t>Describir  cuáles son los  estilos educativos Parentales</a:t>
          </a:r>
          <a:endParaRPr lang="es-EC" sz="1800" b="1" dirty="0">
            <a:latin typeface="Andalus" pitchFamily="18" charset="-78"/>
            <a:cs typeface="Andalus" pitchFamily="18" charset="-78"/>
          </a:endParaRPr>
        </a:p>
      </dgm:t>
    </dgm:pt>
    <dgm:pt modelId="{3B836856-1694-4DAD-83D5-6C8B08C3606E}" type="parTrans" cxnId="{2E5A3886-2478-4019-88C6-BF13EAA87A45}">
      <dgm:prSet/>
      <dgm:spPr/>
      <dgm:t>
        <a:bodyPr/>
        <a:lstStyle/>
        <a:p>
          <a:endParaRPr lang="es-EC">
            <a:latin typeface="Andalus" pitchFamily="18" charset="-78"/>
            <a:cs typeface="Andalus" pitchFamily="18" charset="-78"/>
          </a:endParaRPr>
        </a:p>
      </dgm:t>
    </dgm:pt>
    <dgm:pt modelId="{B676D544-FAFF-49AE-A2D5-FC8E1C4247E0}" type="sibTrans" cxnId="{2E5A3886-2478-4019-88C6-BF13EAA87A45}">
      <dgm:prSet/>
      <dgm:spPr/>
      <dgm:t>
        <a:bodyPr/>
        <a:lstStyle/>
        <a:p>
          <a:endParaRPr lang="es-EC">
            <a:latin typeface="Andalus" pitchFamily="18" charset="-78"/>
            <a:cs typeface="Andalus" pitchFamily="18" charset="-78"/>
          </a:endParaRPr>
        </a:p>
      </dgm:t>
    </dgm:pt>
    <dgm:pt modelId="{5B740A81-AD65-44AE-B866-74AA52B518C5}">
      <dgm:prSet phldrT="[Texto]" custT="1"/>
      <dgm:spPr/>
      <dgm:t>
        <a:bodyPr/>
        <a:lstStyle/>
        <a:p>
          <a:pPr algn="just"/>
          <a:r>
            <a:rPr lang="es-ES" sz="1800" dirty="0" smtClean="0">
              <a:latin typeface="Andalus" pitchFamily="18" charset="-78"/>
              <a:cs typeface="Andalus" pitchFamily="18" charset="-78"/>
            </a:rPr>
            <a:t>Identificar las conductas  inadecuadas  de los niños/as de la institución. </a:t>
          </a:r>
          <a:endParaRPr lang="es-EC" sz="1800" b="1" dirty="0">
            <a:latin typeface="Andalus" pitchFamily="18" charset="-78"/>
            <a:cs typeface="Andalus" pitchFamily="18" charset="-78"/>
          </a:endParaRPr>
        </a:p>
      </dgm:t>
    </dgm:pt>
    <dgm:pt modelId="{08BB8366-85EE-482B-AAAD-11DA185F8F4D}" type="parTrans" cxnId="{35345837-ABAB-45A9-8973-47EF3F4E71A6}">
      <dgm:prSet/>
      <dgm:spPr/>
      <dgm:t>
        <a:bodyPr/>
        <a:lstStyle/>
        <a:p>
          <a:endParaRPr lang="es-EC">
            <a:latin typeface="Andalus" pitchFamily="18" charset="-78"/>
            <a:cs typeface="Andalus" pitchFamily="18" charset="-78"/>
          </a:endParaRPr>
        </a:p>
      </dgm:t>
    </dgm:pt>
    <dgm:pt modelId="{D5F0EA75-FD54-4BAE-A719-A3F2F347C1FA}" type="sibTrans" cxnId="{35345837-ABAB-45A9-8973-47EF3F4E71A6}">
      <dgm:prSet/>
      <dgm:spPr/>
      <dgm:t>
        <a:bodyPr/>
        <a:lstStyle/>
        <a:p>
          <a:endParaRPr lang="es-EC">
            <a:latin typeface="Andalus" pitchFamily="18" charset="-78"/>
            <a:cs typeface="Andalus" pitchFamily="18" charset="-78"/>
          </a:endParaRPr>
        </a:p>
      </dgm:t>
    </dgm:pt>
    <dgm:pt modelId="{F76D62FC-803C-42E7-8C02-2D8C98981B3F}">
      <dgm:prSet/>
      <dgm:spPr/>
      <dgm:t>
        <a:bodyPr/>
        <a:lstStyle/>
        <a:p>
          <a:endParaRPr lang="es-EC" dirty="0">
            <a:latin typeface="Andalus" pitchFamily="18" charset="-78"/>
            <a:cs typeface="Andalus" pitchFamily="18" charset="-78"/>
          </a:endParaRPr>
        </a:p>
      </dgm:t>
    </dgm:pt>
    <dgm:pt modelId="{4A0867BD-C43F-4DDE-8A22-1D36A55D5CDD}" type="parTrans" cxnId="{86BE140F-7289-42C4-BED7-0451C1E5F6AE}">
      <dgm:prSet/>
      <dgm:spPr/>
      <dgm:t>
        <a:bodyPr/>
        <a:lstStyle/>
        <a:p>
          <a:endParaRPr lang="es-EC">
            <a:latin typeface="Andalus" pitchFamily="18" charset="-78"/>
            <a:cs typeface="Andalus" pitchFamily="18" charset="-78"/>
          </a:endParaRPr>
        </a:p>
      </dgm:t>
    </dgm:pt>
    <dgm:pt modelId="{380152B9-E627-473B-B792-F5DAA88C4FC6}" type="sibTrans" cxnId="{86BE140F-7289-42C4-BED7-0451C1E5F6AE}">
      <dgm:prSet/>
      <dgm:spPr/>
      <dgm:t>
        <a:bodyPr/>
        <a:lstStyle/>
        <a:p>
          <a:endParaRPr lang="es-EC">
            <a:latin typeface="Andalus" pitchFamily="18" charset="-78"/>
            <a:cs typeface="Andalus" pitchFamily="18" charset="-78"/>
          </a:endParaRPr>
        </a:p>
      </dgm:t>
    </dgm:pt>
    <dgm:pt modelId="{0FEAF8FA-E4A4-4F0E-B9A6-98B2145D5E45}">
      <dgm:prSet phldrT="[Texto]" custT="1"/>
      <dgm:spPr/>
      <dgm:t>
        <a:bodyPr/>
        <a:lstStyle/>
        <a:p>
          <a:r>
            <a:rPr lang="es-ES" sz="1800" dirty="0" smtClean="0">
              <a:latin typeface="Andalus" pitchFamily="18" charset="-78"/>
              <a:cs typeface="Andalus" pitchFamily="18" charset="-78"/>
            </a:rPr>
            <a:t>Elaborar una guía de talleres  didácticos para padres y maestros.</a:t>
          </a:r>
          <a:endParaRPr lang="es-EC" sz="1800" b="1" dirty="0">
            <a:latin typeface="Andalus" pitchFamily="18" charset="-78"/>
            <a:cs typeface="Andalus" pitchFamily="18" charset="-78"/>
          </a:endParaRPr>
        </a:p>
      </dgm:t>
    </dgm:pt>
    <dgm:pt modelId="{FDF82263-0E4D-46E9-8D72-B4E9FF4BA29D}" type="parTrans" cxnId="{21930F0D-F684-4D7C-BC32-5E91F562C64B}">
      <dgm:prSet/>
      <dgm:spPr/>
      <dgm:t>
        <a:bodyPr/>
        <a:lstStyle/>
        <a:p>
          <a:endParaRPr lang="es-EC">
            <a:latin typeface="Andalus" pitchFamily="18" charset="-78"/>
            <a:cs typeface="Andalus" pitchFamily="18" charset="-78"/>
          </a:endParaRPr>
        </a:p>
      </dgm:t>
    </dgm:pt>
    <dgm:pt modelId="{F5446428-D077-4A17-8260-B66A88DD2F81}" type="sibTrans" cxnId="{21930F0D-F684-4D7C-BC32-5E91F562C64B}">
      <dgm:prSet/>
      <dgm:spPr/>
      <dgm:t>
        <a:bodyPr/>
        <a:lstStyle/>
        <a:p>
          <a:endParaRPr lang="es-EC">
            <a:latin typeface="Andalus" pitchFamily="18" charset="-78"/>
            <a:cs typeface="Andalus" pitchFamily="18" charset="-78"/>
          </a:endParaRPr>
        </a:p>
      </dgm:t>
    </dgm:pt>
    <dgm:pt modelId="{5191F890-7BC6-4117-B440-B490EE9F9B3A}" type="pres">
      <dgm:prSet presAssocID="{009F1757-EB32-4579-862D-7E4FC810B5CE}" presName="linear" presStyleCnt="0">
        <dgm:presLayoutVars>
          <dgm:dir/>
          <dgm:animLvl val="lvl"/>
          <dgm:resizeHandles val="exact"/>
        </dgm:presLayoutVars>
      </dgm:prSet>
      <dgm:spPr/>
      <dgm:t>
        <a:bodyPr/>
        <a:lstStyle/>
        <a:p>
          <a:endParaRPr lang="es-EC"/>
        </a:p>
      </dgm:t>
    </dgm:pt>
    <dgm:pt modelId="{17E05562-9E52-430F-B076-61D3A42F9806}" type="pres">
      <dgm:prSet presAssocID="{AF8A1991-D756-4699-B6F1-926B0DB0E252}" presName="parentLin" presStyleCnt="0"/>
      <dgm:spPr/>
      <dgm:t>
        <a:bodyPr/>
        <a:lstStyle/>
        <a:p>
          <a:endParaRPr lang="es-EC"/>
        </a:p>
      </dgm:t>
    </dgm:pt>
    <dgm:pt modelId="{3030A326-4AE1-447E-A341-F482D5B63A2F}" type="pres">
      <dgm:prSet presAssocID="{AF8A1991-D756-4699-B6F1-926B0DB0E252}" presName="parentLeftMargin" presStyleLbl="node1" presStyleIdx="0" presStyleCnt="4"/>
      <dgm:spPr/>
      <dgm:t>
        <a:bodyPr/>
        <a:lstStyle/>
        <a:p>
          <a:endParaRPr lang="es-EC"/>
        </a:p>
      </dgm:t>
    </dgm:pt>
    <dgm:pt modelId="{1B4B23FE-A595-4F5E-9633-CDC9D316D52D}" type="pres">
      <dgm:prSet presAssocID="{AF8A1991-D756-4699-B6F1-926B0DB0E252}" presName="parentText" presStyleLbl="node1" presStyleIdx="0" presStyleCnt="4" custScaleX="135493" custLinFactNeighborX="-29687" custLinFactNeighborY="-894">
        <dgm:presLayoutVars>
          <dgm:chMax val="0"/>
          <dgm:bulletEnabled val="1"/>
        </dgm:presLayoutVars>
      </dgm:prSet>
      <dgm:spPr/>
      <dgm:t>
        <a:bodyPr/>
        <a:lstStyle/>
        <a:p>
          <a:endParaRPr lang="es-EC"/>
        </a:p>
      </dgm:t>
    </dgm:pt>
    <dgm:pt modelId="{18267E57-6453-4F3B-A8D7-32946442770A}" type="pres">
      <dgm:prSet presAssocID="{AF8A1991-D756-4699-B6F1-926B0DB0E252}" presName="negativeSpace" presStyleCnt="0"/>
      <dgm:spPr/>
      <dgm:t>
        <a:bodyPr/>
        <a:lstStyle/>
        <a:p>
          <a:endParaRPr lang="es-EC"/>
        </a:p>
      </dgm:t>
    </dgm:pt>
    <dgm:pt modelId="{C8533089-C981-43EF-83AC-D68283E9563C}" type="pres">
      <dgm:prSet presAssocID="{AF8A1991-D756-4699-B6F1-926B0DB0E252}" presName="childText" presStyleLbl="conFgAcc1" presStyleIdx="0" presStyleCnt="4">
        <dgm:presLayoutVars>
          <dgm:bulletEnabled val="1"/>
        </dgm:presLayoutVars>
      </dgm:prSet>
      <dgm:spPr/>
      <dgm:t>
        <a:bodyPr/>
        <a:lstStyle/>
        <a:p>
          <a:endParaRPr lang="es-EC"/>
        </a:p>
      </dgm:t>
    </dgm:pt>
    <dgm:pt modelId="{F63B212D-3C1E-4021-B70C-C38D0B3D3F9F}" type="pres">
      <dgm:prSet presAssocID="{0B7F4D9B-F5EF-4DAD-BF01-C382B53DD147}" presName="spaceBetweenRectangles" presStyleCnt="0"/>
      <dgm:spPr/>
      <dgm:t>
        <a:bodyPr/>
        <a:lstStyle/>
        <a:p>
          <a:endParaRPr lang="es-EC"/>
        </a:p>
      </dgm:t>
    </dgm:pt>
    <dgm:pt modelId="{193D7C12-527D-40B7-957D-7D3AE3C58E45}" type="pres">
      <dgm:prSet presAssocID="{F398B475-E0C8-4D4F-B211-2A66FA402383}" presName="parentLin" presStyleCnt="0"/>
      <dgm:spPr/>
      <dgm:t>
        <a:bodyPr/>
        <a:lstStyle/>
        <a:p>
          <a:endParaRPr lang="es-EC"/>
        </a:p>
      </dgm:t>
    </dgm:pt>
    <dgm:pt modelId="{9C6D8CCF-301A-41BF-BE71-2EA20321810E}" type="pres">
      <dgm:prSet presAssocID="{F398B475-E0C8-4D4F-B211-2A66FA402383}" presName="parentLeftMargin" presStyleLbl="node1" presStyleIdx="0" presStyleCnt="4"/>
      <dgm:spPr/>
      <dgm:t>
        <a:bodyPr/>
        <a:lstStyle/>
        <a:p>
          <a:endParaRPr lang="es-EC"/>
        </a:p>
      </dgm:t>
    </dgm:pt>
    <dgm:pt modelId="{C3FE9D09-8D63-4FC8-B942-F24F652E5EBD}" type="pres">
      <dgm:prSet presAssocID="{F398B475-E0C8-4D4F-B211-2A66FA402383}" presName="parentText" presStyleLbl="node1" presStyleIdx="1" presStyleCnt="4" custScaleX="136648" custScaleY="150373" custLinFactNeighborX="-29687" custLinFactNeighborY="-553">
        <dgm:presLayoutVars>
          <dgm:chMax val="0"/>
          <dgm:bulletEnabled val="1"/>
        </dgm:presLayoutVars>
      </dgm:prSet>
      <dgm:spPr/>
      <dgm:t>
        <a:bodyPr/>
        <a:lstStyle/>
        <a:p>
          <a:endParaRPr lang="es-EC"/>
        </a:p>
      </dgm:t>
    </dgm:pt>
    <dgm:pt modelId="{8CE9720E-EF73-4F21-8DFA-37A2257C8404}" type="pres">
      <dgm:prSet presAssocID="{F398B475-E0C8-4D4F-B211-2A66FA402383}" presName="negativeSpace" presStyleCnt="0"/>
      <dgm:spPr/>
      <dgm:t>
        <a:bodyPr/>
        <a:lstStyle/>
        <a:p>
          <a:endParaRPr lang="es-EC"/>
        </a:p>
      </dgm:t>
    </dgm:pt>
    <dgm:pt modelId="{65522379-8279-4ED1-8D59-2D52D4CB653D}" type="pres">
      <dgm:prSet presAssocID="{F398B475-E0C8-4D4F-B211-2A66FA402383}" presName="childText" presStyleLbl="conFgAcc1" presStyleIdx="1" presStyleCnt="4">
        <dgm:presLayoutVars>
          <dgm:bulletEnabled val="1"/>
        </dgm:presLayoutVars>
      </dgm:prSet>
      <dgm:spPr/>
      <dgm:t>
        <a:bodyPr/>
        <a:lstStyle/>
        <a:p>
          <a:endParaRPr lang="es-EC"/>
        </a:p>
      </dgm:t>
    </dgm:pt>
    <dgm:pt modelId="{4C13D8C6-81F6-434B-B855-CBFB0A9486CE}" type="pres">
      <dgm:prSet presAssocID="{B676D544-FAFF-49AE-A2D5-FC8E1C4247E0}" presName="spaceBetweenRectangles" presStyleCnt="0"/>
      <dgm:spPr/>
      <dgm:t>
        <a:bodyPr/>
        <a:lstStyle/>
        <a:p>
          <a:endParaRPr lang="es-EC"/>
        </a:p>
      </dgm:t>
    </dgm:pt>
    <dgm:pt modelId="{CBE0E558-93C2-44E0-A6AB-1982F1E8C8D3}" type="pres">
      <dgm:prSet presAssocID="{5B740A81-AD65-44AE-B866-74AA52B518C5}" presName="parentLin" presStyleCnt="0"/>
      <dgm:spPr/>
      <dgm:t>
        <a:bodyPr/>
        <a:lstStyle/>
        <a:p>
          <a:endParaRPr lang="es-EC"/>
        </a:p>
      </dgm:t>
    </dgm:pt>
    <dgm:pt modelId="{4B56A743-4DD7-49F4-9C83-9283FBF5B4C1}" type="pres">
      <dgm:prSet presAssocID="{5B740A81-AD65-44AE-B866-74AA52B518C5}" presName="parentLeftMargin" presStyleLbl="node1" presStyleIdx="1" presStyleCnt="4"/>
      <dgm:spPr/>
      <dgm:t>
        <a:bodyPr/>
        <a:lstStyle/>
        <a:p>
          <a:endParaRPr lang="es-EC"/>
        </a:p>
      </dgm:t>
    </dgm:pt>
    <dgm:pt modelId="{A412B042-0B1C-4E4E-84ED-976A50D29ED4}" type="pres">
      <dgm:prSet presAssocID="{5B740A81-AD65-44AE-B866-74AA52B518C5}" presName="parentText" presStyleLbl="node1" presStyleIdx="2" presStyleCnt="4" custScaleX="139776" custScaleY="157742" custLinFactNeighborX="-29687" custLinFactNeighborY="-212">
        <dgm:presLayoutVars>
          <dgm:chMax val="0"/>
          <dgm:bulletEnabled val="1"/>
        </dgm:presLayoutVars>
      </dgm:prSet>
      <dgm:spPr/>
      <dgm:t>
        <a:bodyPr/>
        <a:lstStyle/>
        <a:p>
          <a:endParaRPr lang="es-EC"/>
        </a:p>
      </dgm:t>
    </dgm:pt>
    <dgm:pt modelId="{5688FF95-F75A-4362-B97D-2C9E878328B6}" type="pres">
      <dgm:prSet presAssocID="{5B740A81-AD65-44AE-B866-74AA52B518C5}" presName="negativeSpace" presStyleCnt="0"/>
      <dgm:spPr/>
      <dgm:t>
        <a:bodyPr/>
        <a:lstStyle/>
        <a:p>
          <a:endParaRPr lang="es-EC"/>
        </a:p>
      </dgm:t>
    </dgm:pt>
    <dgm:pt modelId="{31EB061E-F6BA-4920-A446-FC6A409DDE45}" type="pres">
      <dgm:prSet presAssocID="{5B740A81-AD65-44AE-B866-74AA52B518C5}" presName="childText" presStyleLbl="conFgAcc1" presStyleIdx="2" presStyleCnt="4">
        <dgm:presLayoutVars>
          <dgm:bulletEnabled val="1"/>
        </dgm:presLayoutVars>
      </dgm:prSet>
      <dgm:spPr/>
      <dgm:t>
        <a:bodyPr/>
        <a:lstStyle/>
        <a:p>
          <a:endParaRPr lang="es-EC"/>
        </a:p>
      </dgm:t>
    </dgm:pt>
    <dgm:pt modelId="{E6983FCE-0C12-418A-A1BE-93A7338DBEDB}" type="pres">
      <dgm:prSet presAssocID="{D5F0EA75-FD54-4BAE-A719-A3F2F347C1FA}" presName="spaceBetweenRectangles" presStyleCnt="0"/>
      <dgm:spPr/>
      <dgm:t>
        <a:bodyPr/>
        <a:lstStyle/>
        <a:p>
          <a:endParaRPr lang="es-EC"/>
        </a:p>
      </dgm:t>
    </dgm:pt>
    <dgm:pt modelId="{BA896BE1-9E92-473C-A69B-DE83AA732D06}" type="pres">
      <dgm:prSet presAssocID="{0FEAF8FA-E4A4-4F0E-B9A6-98B2145D5E45}" presName="parentLin" presStyleCnt="0"/>
      <dgm:spPr/>
      <dgm:t>
        <a:bodyPr/>
        <a:lstStyle/>
        <a:p>
          <a:endParaRPr lang="es-EC"/>
        </a:p>
      </dgm:t>
    </dgm:pt>
    <dgm:pt modelId="{207F8531-CF4D-479B-968B-AE686EE7F815}" type="pres">
      <dgm:prSet presAssocID="{0FEAF8FA-E4A4-4F0E-B9A6-98B2145D5E45}" presName="parentLeftMargin" presStyleLbl="node1" presStyleIdx="2" presStyleCnt="4" custScaleX="141427" custScaleY="176222" custLinFactNeighborX="-53125" custLinFactNeighborY="-5513"/>
      <dgm:spPr/>
      <dgm:t>
        <a:bodyPr/>
        <a:lstStyle/>
        <a:p>
          <a:endParaRPr lang="es-EC"/>
        </a:p>
      </dgm:t>
    </dgm:pt>
    <dgm:pt modelId="{F9B6E5D6-7AC5-47C1-9349-FABF6B212A54}" type="pres">
      <dgm:prSet presAssocID="{0FEAF8FA-E4A4-4F0E-B9A6-98B2145D5E45}" presName="parentText" presStyleLbl="node1" presStyleIdx="3" presStyleCnt="4" custScaleX="134393">
        <dgm:presLayoutVars>
          <dgm:chMax val="0"/>
          <dgm:bulletEnabled val="1"/>
        </dgm:presLayoutVars>
      </dgm:prSet>
      <dgm:spPr/>
      <dgm:t>
        <a:bodyPr/>
        <a:lstStyle/>
        <a:p>
          <a:endParaRPr lang="es-EC"/>
        </a:p>
      </dgm:t>
    </dgm:pt>
    <dgm:pt modelId="{947ACE17-0B4A-481A-B179-A8224D416A14}" type="pres">
      <dgm:prSet presAssocID="{0FEAF8FA-E4A4-4F0E-B9A6-98B2145D5E45}" presName="negativeSpace" presStyleCnt="0"/>
      <dgm:spPr/>
      <dgm:t>
        <a:bodyPr/>
        <a:lstStyle/>
        <a:p>
          <a:endParaRPr lang="es-EC"/>
        </a:p>
      </dgm:t>
    </dgm:pt>
    <dgm:pt modelId="{9E8B9914-1A7B-4B25-B875-F092C20D315B}" type="pres">
      <dgm:prSet presAssocID="{0FEAF8FA-E4A4-4F0E-B9A6-98B2145D5E45}" presName="childText" presStyleLbl="conFgAcc1" presStyleIdx="3" presStyleCnt="4">
        <dgm:presLayoutVars>
          <dgm:bulletEnabled val="1"/>
        </dgm:presLayoutVars>
      </dgm:prSet>
      <dgm:spPr/>
      <dgm:t>
        <a:bodyPr/>
        <a:lstStyle/>
        <a:p>
          <a:endParaRPr lang="es-EC"/>
        </a:p>
      </dgm:t>
    </dgm:pt>
  </dgm:ptLst>
  <dgm:cxnLst>
    <dgm:cxn modelId="{21930F0D-F684-4D7C-BC32-5E91F562C64B}" srcId="{009F1757-EB32-4579-862D-7E4FC810B5CE}" destId="{0FEAF8FA-E4A4-4F0E-B9A6-98B2145D5E45}" srcOrd="3" destOrd="0" parTransId="{FDF82263-0E4D-46E9-8D72-B4E9FF4BA29D}" sibTransId="{F5446428-D077-4A17-8260-B66A88DD2F81}"/>
    <dgm:cxn modelId="{35345837-ABAB-45A9-8973-47EF3F4E71A6}" srcId="{009F1757-EB32-4579-862D-7E4FC810B5CE}" destId="{5B740A81-AD65-44AE-B866-74AA52B518C5}" srcOrd="2" destOrd="0" parTransId="{08BB8366-85EE-482B-AAAD-11DA185F8F4D}" sibTransId="{D5F0EA75-FD54-4BAE-A719-A3F2F347C1FA}"/>
    <dgm:cxn modelId="{86BE140F-7289-42C4-BED7-0451C1E5F6AE}" srcId="{5B740A81-AD65-44AE-B866-74AA52B518C5}" destId="{F76D62FC-803C-42E7-8C02-2D8C98981B3F}" srcOrd="0" destOrd="0" parTransId="{4A0867BD-C43F-4DDE-8A22-1D36A55D5CDD}" sibTransId="{380152B9-E627-473B-B792-F5DAA88C4FC6}"/>
    <dgm:cxn modelId="{44971521-A0F6-475E-8D17-FB565EDC47B9}" type="presOf" srcId="{0FEAF8FA-E4A4-4F0E-B9A6-98B2145D5E45}" destId="{F9B6E5D6-7AC5-47C1-9349-FABF6B212A54}" srcOrd="1" destOrd="0" presId="urn:microsoft.com/office/officeart/2005/8/layout/list1"/>
    <dgm:cxn modelId="{2E5A3886-2478-4019-88C6-BF13EAA87A45}" srcId="{009F1757-EB32-4579-862D-7E4FC810B5CE}" destId="{F398B475-E0C8-4D4F-B211-2A66FA402383}" srcOrd="1" destOrd="0" parTransId="{3B836856-1694-4DAD-83D5-6C8B08C3606E}" sibTransId="{B676D544-FAFF-49AE-A2D5-FC8E1C4247E0}"/>
    <dgm:cxn modelId="{19094B46-D3DE-4249-AFEB-DCF7C7DE5E75}" type="presOf" srcId="{009F1757-EB32-4579-862D-7E4FC810B5CE}" destId="{5191F890-7BC6-4117-B440-B490EE9F9B3A}" srcOrd="0" destOrd="0" presId="urn:microsoft.com/office/officeart/2005/8/layout/list1"/>
    <dgm:cxn modelId="{F22FA852-0B18-4B15-96ED-9AEDAF0BA433}" type="presOf" srcId="{0FEAF8FA-E4A4-4F0E-B9A6-98B2145D5E45}" destId="{207F8531-CF4D-479B-968B-AE686EE7F815}" srcOrd="0" destOrd="0" presId="urn:microsoft.com/office/officeart/2005/8/layout/list1"/>
    <dgm:cxn modelId="{F1CF40DD-AF2A-4814-870D-3844A2BD2C65}" type="presOf" srcId="{AF8A1991-D756-4699-B6F1-926B0DB0E252}" destId="{3030A326-4AE1-447E-A341-F482D5B63A2F}" srcOrd="0" destOrd="0" presId="urn:microsoft.com/office/officeart/2005/8/layout/list1"/>
    <dgm:cxn modelId="{607CD273-DB4B-4C49-93F3-98C8BCE6ADB4}" type="presOf" srcId="{5B740A81-AD65-44AE-B866-74AA52B518C5}" destId="{A412B042-0B1C-4E4E-84ED-976A50D29ED4}" srcOrd="1" destOrd="0" presId="urn:microsoft.com/office/officeart/2005/8/layout/list1"/>
    <dgm:cxn modelId="{0C497061-730C-4E2B-BA92-04AF078E8ADD}" type="presOf" srcId="{F398B475-E0C8-4D4F-B211-2A66FA402383}" destId="{9C6D8CCF-301A-41BF-BE71-2EA20321810E}" srcOrd="0" destOrd="0" presId="urn:microsoft.com/office/officeart/2005/8/layout/list1"/>
    <dgm:cxn modelId="{127382BA-1459-4377-82F3-48F1D5A9D7C8}" type="presOf" srcId="{AF8A1991-D756-4699-B6F1-926B0DB0E252}" destId="{1B4B23FE-A595-4F5E-9633-CDC9D316D52D}" srcOrd="1" destOrd="0" presId="urn:microsoft.com/office/officeart/2005/8/layout/list1"/>
    <dgm:cxn modelId="{4BBFE7C6-0EEF-4B40-A711-12CE8E31B44B}" type="presOf" srcId="{5B740A81-AD65-44AE-B866-74AA52B518C5}" destId="{4B56A743-4DD7-49F4-9C83-9283FBF5B4C1}" srcOrd="0" destOrd="0" presId="urn:microsoft.com/office/officeart/2005/8/layout/list1"/>
    <dgm:cxn modelId="{074508D6-F062-4FBA-924F-B40DD3BBF4A3}" type="presOf" srcId="{F398B475-E0C8-4D4F-B211-2A66FA402383}" destId="{C3FE9D09-8D63-4FC8-B942-F24F652E5EBD}" srcOrd="1" destOrd="0" presId="urn:microsoft.com/office/officeart/2005/8/layout/list1"/>
    <dgm:cxn modelId="{6FA8F02A-EC2E-4EF9-A152-932B61A88810}" type="presOf" srcId="{F76D62FC-803C-42E7-8C02-2D8C98981B3F}" destId="{31EB061E-F6BA-4920-A446-FC6A409DDE45}" srcOrd="0" destOrd="0" presId="urn:microsoft.com/office/officeart/2005/8/layout/list1"/>
    <dgm:cxn modelId="{7A35B707-8C0E-4DC8-AEE2-C651F7D43058}" srcId="{009F1757-EB32-4579-862D-7E4FC810B5CE}" destId="{AF8A1991-D756-4699-B6F1-926B0DB0E252}" srcOrd="0" destOrd="0" parTransId="{8A877F1D-BC79-46E1-B3A7-E0E848BC9FFF}" sibTransId="{0B7F4D9B-F5EF-4DAD-BF01-C382B53DD147}"/>
    <dgm:cxn modelId="{DB001116-1C06-45CF-8DB2-ACE329E8748A}" type="presParOf" srcId="{5191F890-7BC6-4117-B440-B490EE9F9B3A}" destId="{17E05562-9E52-430F-B076-61D3A42F9806}" srcOrd="0" destOrd="0" presId="urn:microsoft.com/office/officeart/2005/8/layout/list1"/>
    <dgm:cxn modelId="{DC7977B4-0E03-4CBD-A3E1-1E6F2D9F64C0}" type="presParOf" srcId="{17E05562-9E52-430F-B076-61D3A42F9806}" destId="{3030A326-4AE1-447E-A341-F482D5B63A2F}" srcOrd="0" destOrd="0" presId="urn:microsoft.com/office/officeart/2005/8/layout/list1"/>
    <dgm:cxn modelId="{1CE6477F-763D-49B5-9580-C08563C4093C}" type="presParOf" srcId="{17E05562-9E52-430F-B076-61D3A42F9806}" destId="{1B4B23FE-A595-4F5E-9633-CDC9D316D52D}" srcOrd="1" destOrd="0" presId="urn:microsoft.com/office/officeart/2005/8/layout/list1"/>
    <dgm:cxn modelId="{41DEAE18-264E-4C06-8CB7-A22B61488E0A}" type="presParOf" srcId="{5191F890-7BC6-4117-B440-B490EE9F9B3A}" destId="{18267E57-6453-4F3B-A8D7-32946442770A}" srcOrd="1" destOrd="0" presId="urn:microsoft.com/office/officeart/2005/8/layout/list1"/>
    <dgm:cxn modelId="{EE74FCF4-5794-4D27-8491-45EA4866B83E}" type="presParOf" srcId="{5191F890-7BC6-4117-B440-B490EE9F9B3A}" destId="{C8533089-C981-43EF-83AC-D68283E9563C}" srcOrd="2" destOrd="0" presId="urn:microsoft.com/office/officeart/2005/8/layout/list1"/>
    <dgm:cxn modelId="{2D3AC337-CD75-443B-B3D3-18C3D277BDFC}" type="presParOf" srcId="{5191F890-7BC6-4117-B440-B490EE9F9B3A}" destId="{F63B212D-3C1E-4021-B70C-C38D0B3D3F9F}" srcOrd="3" destOrd="0" presId="urn:microsoft.com/office/officeart/2005/8/layout/list1"/>
    <dgm:cxn modelId="{BE6B91DC-C206-49E5-9800-143AC462FAFB}" type="presParOf" srcId="{5191F890-7BC6-4117-B440-B490EE9F9B3A}" destId="{193D7C12-527D-40B7-957D-7D3AE3C58E45}" srcOrd="4" destOrd="0" presId="urn:microsoft.com/office/officeart/2005/8/layout/list1"/>
    <dgm:cxn modelId="{DD286177-69A3-41CB-9919-DE84D04E5367}" type="presParOf" srcId="{193D7C12-527D-40B7-957D-7D3AE3C58E45}" destId="{9C6D8CCF-301A-41BF-BE71-2EA20321810E}" srcOrd="0" destOrd="0" presId="urn:microsoft.com/office/officeart/2005/8/layout/list1"/>
    <dgm:cxn modelId="{F4591F01-C1DF-4A4A-8B0E-324892763421}" type="presParOf" srcId="{193D7C12-527D-40B7-957D-7D3AE3C58E45}" destId="{C3FE9D09-8D63-4FC8-B942-F24F652E5EBD}" srcOrd="1" destOrd="0" presId="urn:microsoft.com/office/officeart/2005/8/layout/list1"/>
    <dgm:cxn modelId="{E7CEA3AE-3B9F-47A8-82F5-83852A6575DA}" type="presParOf" srcId="{5191F890-7BC6-4117-B440-B490EE9F9B3A}" destId="{8CE9720E-EF73-4F21-8DFA-37A2257C8404}" srcOrd="5" destOrd="0" presId="urn:microsoft.com/office/officeart/2005/8/layout/list1"/>
    <dgm:cxn modelId="{34952661-35CB-4F3A-8370-AC3C64AF3D83}" type="presParOf" srcId="{5191F890-7BC6-4117-B440-B490EE9F9B3A}" destId="{65522379-8279-4ED1-8D59-2D52D4CB653D}" srcOrd="6" destOrd="0" presId="urn:microsoft.com/office/officeart/2005/8/layout/list1"/>
    <dgm:cxn modelId="{C79A3FE0-6FC8-4D81-A1F0-5BCAC35603A2}" type="presParOf" srcId="{5191F890-7BC6-4117-B440-B490EE9F9B3A}" destId="{4C13D8C6-81F6-434B-B855-CBFB0A9486CE}" srcOrd="7" destOrd="0" presId="urn:microsoft.com/office/officeart/2005/8/layout/list1"/>
    <dgm:cxn modelId="{283D6DC5-178E-40DD-A4BD-15A8F5125437}" type="presParOf" srcId="{5191F890-7BC6-4117-B440-B490EE9F9B3A}" destId="{CBE0E558-93C2-44E0-A6AB-1982F1E8C8D3}" srcOrd="8" destOrd="0" presId="urn:microsoft.com/office/officeart/2005/8/layout/list1"/>
    <dgm:cxn modelId="{EAAC0F26-F7A0-49A7-9DF1-059767A703CF}" type="presParOf" srcId="{CBE0E558-93C2-44E0-A6AB-1982F1E8C8D3}" destId="{4B56A743-4DD7-49F4-9C83-9283FBF5B4C1}" srcOrd="0" destOrd="0" presId="urn:microsoft.com/office/officeart/2005/8/layout/list1"/>
    <dgm:cxn modelId="{70F3B702-86AF-453C-BB49-DA1DA7F24B48}" type="presParOf" srcId="{CBE0E558-93C2-44E0-A6AB-1982F1E8C8D3}" destId="{A412B042-0B1C-4E4E-84ED-976A50D29ED4}" srcOrd="1" destOrd="0" presId="urn:microsoft.com/office/officeart/2005/8/layout/list1"/>
    <dgm:cxn modelId="{041A8CE4-47C2-4854-962D-2CB89F59772C}" type="presParOf" srcId="{5191F890-7BC6-4117-B440-B490EE9F9B3A}" destId="{5688FF95-F75A-4362-B97D-2C9E878328B6}" srcOrd="9" destOrd="0" presId="urn:microsoft.com/office/officeart/2005/8/layout/list1"/>
    <dgm:cxn modelId="{B23EEC98-87CC-4619-93CA-505A151B78D9}" type="presParOf" srcId="{5191F890-7BC6-4117-B440-B490EE9F9B3A}" destId="{31EB061E-F6BA-4920-A446-FC6A409DDE45}" srcOrd="10" destOrd="0" presId="urn:microsoft.com/office/officeart/2005/8/layout/list1"/>
    <dgm:cxn modelId="{3D9E82F4-3326-4F8F-8F6C-AB2283AB744B}" type="presParOf" srcId="{5191F890-7BC6-4117-B440-B490EE9F9B3A}" destId="{E6983FCE-0C12-418A-A1BE-93A7338DBEDB}" srcOrd="11" destOrd="0" presId="urn:microsoft.com/office/officeart/2005/8/layout/list1"/>
    <dgm:cxn modelId="{076044A5-1962-4E3A-865E-AA8CC6B7AD6E}" type="presParOf" srcId="{5191F890-7BC6-4117-B440-B490EE9F9B3A}" destId="{BA896BE1-9E92-473C-A69B-DE83AA732D06}" srcOrd="12" destOrd="0" presId="urn:microsoft.com/office/officeart/2005/8/layout/list1"/>
    <dgm:cxn modelId="{6A2AF736-A3DE-4624-951F-C25B33D5C30E}" type="presParOf" srcId="{BA896BE1-9E92-473C-A69B-DE83AA732D06}" destId="{207F8531-CF4D-479B-968B-AE686EE7F815}" srcOrd="0" destOrd="0" presId="urn:microsoft.com/office/officeart/2005/8/layout/list1"/>
    <dgm:cxn modelId="{1118E2C4-9B1A-4763-884F-77861F94CCDF}" type="presParOf" srcId="{BA896BE1-9E92-473C-A69B-DE83AA732D06}" destId="{F9B6E5D6-7AC5-47C1-9349-FABF6B212A54}" srcOrd="1" destOrd="0" presId="urn:microsoft.com/office/officeart/2005/8/layout/list1"/>
    <dgm:cxn modelId="{ABBBB779-74FA-4587-85F8-2695889A8E84}" type="presParOf" srcId="{5191F890-7BC6-4117-B440-B490EE9F9B3A}" destId="{947ACE17-0B4A-481A-B179-A8224D416A14}" srcOrd="13" destOrd="0" presId="urn:microsoft.com/office/officeart/2005/8/layout/list1"/>
    <dgm:cxn modelId="{73F0839B-6894-4820-91B1-26A271C22F25}" type="presParOf" srcId="{5191F890-7BC6-4117-B440-B490EE9F9B3A}" destId="{9E8B9914-1A7B-4B25-B875-F092C20D315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808D92-A55D-4379-A0F3-FB2A77D3D18B}" type="doc">
      <dgm:prSet loTypeId="urn:microsoft.com/office/officeart/2005/8/layout/pyramid2" loCatId="pyramid" qsTypeId="urn:microsoft.com/office/officeart/2005/8/quickstyle/simple1" qsCatId="simple" csTypeId="urn:microsoft.com/office/officeart/2005/8/colors/accent1_5" csCatId="accent1" phldr="1"/>
      <dgm:spPr/>
    </dgm:pt>
    <dgm:pt modelId="{D179C241-390A-4AB2-9D32-EFEC1002C9D9}">
      <dgm:prSet phldrT="[Texto]" custT="1"/>
      <dgm:spPr/>
      <dgm:t>
        <a:bodyPr/>
        <a:lstStyle/>
        <a:p>
          <a:pPr algn="ctr"/>
          <a:r>
            <a:rPr lang="es-ES" sz="2200" dirty="0" smtClean="0">
              <a:latin typeface="Maiandra GD" pitchFamily="34" charset="0"/>
            </a:rPr>
            <a:t>“Constelación de actitudes del niño, comunicadas por sus padres” </a:t>
          </a:r>
        </a:p>
        <a:p>
          <a:pPr algn="r"/>
          <a:r>
            <a:rPr lang="es-ES" sz="2200" b="1" dirty="0" smtClean="0">
              <a:latin typeface="Maiandra GD" pitchFamily="34" charset="0"/>
            </a:rPr>
            <a:t>Steiner </a:t>
          </a:r>
          <a:endParaRPr lang="es-ES" sz="2200" b="1" dirty="0">
            <a:latin typeface="Maiandra GD" pitchFamily="34" charset="0"/>
          </a:endParaRPr>
        </a:p>
      </dgm:t>
    </dgm:pt>
    <dgm:pt modelId="{9D7E670B-4D63-4454-B529-03FEAF32A8E2}" type="parTrans" cxnId="{CB568981-94F5-4542-A1E5-26CDDF7361F8}">
      <dgm:prSet/>
      <dgm:spPr/>
      <dgm:t>
        <a:bodyPr/>
        <a:lstStyle/>
        <a:p>
          <a:endParaRPr lang="es-ES" sz="2200">
            <a:solidFill>
              <a:schemeClr val="tx1"/>
            </a:solidFill>
            <a:latin typeface="Maiandra GD" pitchFamily="34" charset="0"/>
          </a:endParaRPr>
        </a:p>
      </dgm:t>
    </dgm:pt>
    <dgm:pt modelId="{493C9E96-63AC-4BA4-8D99-198DA3F24EFD}" type="sibTrans" cxnId="{CB568981-94F5-4542-A1E5-26CDDF7361F8}">
      <dgm:prSet/>
      <dgm:spPr/>
      <dgm:t>
        <a:bodyPr/>
        <a:lstStyle/>
        <a:p>
          <a:endParaRPr lang="es-ES" sz="2200">
            <a:solidFill>
              <a:schemeClr val="tx1"/>
            </a:solidFill>
            <a:latin typeface="Maiandra GD" pitchFamily="34" charset="0"/>
          </a:endParaRPr>
        </a:p>
      </dgm:t>
    </dgm:pt>
    <dgm:pt modelId="{DFA87C61-FAE0-4734-A075-5018C5CC6DD8}">
      <dgm:prSet phldrT="[Texto]" custT="1"/>
      <dgm:spPr/>
      <dgm:t>
        <a:bodyPr/>
        <a:lstStyle/>
        <a:p>
          <a:pPr algn="ctr"/>
          <a:r>
            <a:rPr lang="es-ES" sz="2200" dirty="0" smtClean="0">
              <a:latin typeface="Maiandra GD" pitchFamily="34" charset="0"/>
            </a:rPr>
            <a:t>“Involucramiento o aceptación que implica el grado de atención y conocimiento que los padres tiene de las necesidades de sus hijo/as”</a:t>
          </a:r>
        </a:p>
        <a:p>
          <a:pPr algn="r"/>
          <a:r>
            <a:rPr lang="es-ES" sz="2200" b="1" dirty="0" err="1" smtClean="0">
              <a:latin typeface="Maiandra GD" pitchFamily="34" charset="0"/>
            </a:rPr>
            <a:t>Casarin</a:t>
          </a:r>
          <a:r>
            <a:rPr lang="es-ES" sz="2200" b="1" dirty="0" smtClean="0">
              <a:latin typeface="Maiandra GD" pitchFamily="34" charset="0"/>
            </a:rPr>
            <a:t> </a:t>
          </a:r>
          <a:endParaRPr lang="es-ES" sz="2200" dirty="0">
            <a:latin typeface="Maiandra GD" pitchFamily="34" charset="0"/>
          </a:endParaRPr>
        </a:p>
      </dgm:t>
    </dgm:pt>
    <dgm:pt modelId="{ED993A51-4A69-4C09-8AAA-D81E98226647}" type="parTrans" cxnId="{B77F9179-4C26-48E6-9A18-C3EB194854F0}">
      <dgm:prSet/>
      <dgm:spPr/>
      <dgm:t>
        <a:bodyPr/>
        <a:lstStyle/>
        <a:p>
          <a:endParaRPr lang="es-ES" sz="2200">
            <a:solidFill>
              <a:schemeClr val="tx1"/>
            </a:solidFill>
            <a:latin typeface="Maiandra GD" pitchFamily="34" charset="0"/>
          </a:endParaRPr>
        </a:p>
      </dgm:t>
    </dgm:pt>
    <dgm:pt modelId="{A4979596-CFB2-4C9C-93D4-A761F5669627}" type="sibTrans" cxnId="{B77F9179-4C26-48E6-9A18-C3EB194854F0}">
      <dgm:prSet/>
      <dgm:spPr/>
      <dgm:t>
        <a:bodyPr/>
        <a:lstStyle/>
        <a:p>
          <a:endParaRPr lang="es-ES" sz="2200">
            <a:solidFill>
              <a:schemeClr val="tx1"/>
            </a:solidFill>
            <a:latin typeface="Maiandra GD" pitchFamily="34" charset="0"/>
          </a:endParaRPr>
        </a:p>
      </dgm:t>
    </dgm:pt>
    <dgm:pt modelId="{E188F21E-7478-418E-8CF8-C4FBF27A2B5E}" type="pres">
      <dgm:prSet presAssocID="{D5808D92-A55D-4379-A0F3-FB2A77D3D18B}" presName="compositeShape" presStyleCnt="0">
        <dgm:presLayoutVars>
          <dgm:dir/>
          <dgm:resizeHandles/>
        </dgm:presLayoutVars>
      </dgm:prSet>
      <dgm:spPr/>
    </dgm:pt>
    <dgm:pt modelId="{D93B9AFE-24CF-4CBF-9FC0-3C3DFD355260}" type="pres">
      <dgm:prSet presAssocID="{D5808D92-A55D-4379-A0F3-FB2A77D3D18B}" presName="pyramid" presStyleLbl="node1" presStyleIdx="0" presStyleCnt="1"/>
      <dgm:spPr/>
    </dgm:pt>
    <dgm:pt modelId="{C73D636A-B9FA-413D-9ECB-7F14C2E2C49D}" type="pres">
      <dgm:prSet presAssocID="{D5808D92-A55D-4379-A0F3-FB2A77D3D18B}" presName="theList" presStyleCnt="0"/>
      <dgm:spPr/>
    </dgm:pt>
    <dgm:pt modelId="{751D5CE3-8228-4B65-AC29-6E4A1E8528DA}" type="pres">
      <dgm:prSet presAssocID="{D179C241-390A-4AB2-9D32-EFEC1002C9D9}" presName="aNode" presStyleLbl="fgAcc1" presStyleIdx="0" presStyleCnt="2" custScaleX="135664" custScaleY="241904" custLinFactY="4188" custLinFactNeighborX="3029" custLinFactNeighborY="100000">
        <dgm:presLayoutVars>
          <dgm:bulletEnabled val="1"/>
        </dgm:presLayoutVars>
      </dgm:prSet>
      <dgm:spPr/>
      <dgm:t>
        <a:bodyPr/>
        <a:lstStyle/>
        <a:p>
          <a:endParaRPr lang="es-ES"/>
        </a:p>
      </dgm:t>
    </dgm:pt>
    <dgm:pt modelId="{1649BF2E-C79E-4981-ABDE-458C1CDE4E7F}" type="pres">
      <dgm:prSet presAssocID="{D179C241-390A-4AB2-9D32-EFEC1002C9D9}" presName="aSpace" presStyleCnt="0"/>
      <dgm:spPr/>
    </dgm:pt>
    <dgm:pt modelId="{5E6E65D1-C069-4327-B8AC-88D91DCF2983}" type="pres">
      <dgm:prSet presAssocID="{DFA87C61-FAE0-4734-A075-5018C5CC6DD8}" presName="aNode" presStyleLbl="fgAcc1" presStyleIdx="1" presStyleCnt="2" custScaleX="130205" custScaleY="263461" custLinFactY="53813" custLinFactNeighborX="4791" custLinFactNeighborY="100000">
        <dgm:presLayoutVars>
          <dgm:bulletEnabled val="1"/>
        </dgm:presLayoutVars>
      </dgm:prSet>
      <dgm:spPr/>
      <dgm:t>
        <a:bodyPr/>
        <a:lstStyle/>
        <a:p>
          <a:endParaRPr lang="es-ES"/>
        </a:p>
      </dgm:t>
    </dgm:pt>
    <dgm:pt modelId="{077E63ED-9303-4C6E-90FC-7EB38EC040E6}" type="pres">
      <dgm:prSet presAssocID="{DFA87C61-FAE0-4734-A075-5018C5CC6DD8}" presName="aSpace" presStyleCnt="0"/>
      <dgm:spPr/>
    </dgm:pt>
  </dgm:ptLst>
  <dgm:cxnLst>
    <dgm:cxn modelId="{C9F35192-4C75-41B4-908B-B54EE16B9AA6}" type="presOf" srcId="{D5808D92-A55D-4379-A0F3-FB2A77D3D18B}" destId="{E188F21E-7478-418E-8CF8-C4FBF27A2B5E}" srcOrd="0" destOrd="0" presId="urn:microsoft.com/office/officeart/2005/8/layout/pyramid2"/>
    <dgm:cxn modelId="{CB568981-94F5-4542-A1E5-26CDDF7361F8}" srcId="{D5808D92-A55D-4379-A0F3-FB2A77D3D18B}" destId="{D179C241-390A-4AB2-9D32-EFEC1002C9D9}" srcOrd="0" destOrd="0" parTransId="{9D7E670B-4D63-4454-B529-03FEAF32A8E2}" sibTransId="{493C9E96-63AC-4BA4-8D99-198DA3F24EFD}"/>
    <dgm:cxn modelId="{1F434D9F-7855-4025-AD62-CD4282990CFF}" type="presOf" srcId="{D179C241-390A-4AB2-9D32-EFEC1002C9D9}" destId="{751D5CE3-8228-4B65-AC29-6E4A1E8528DA}" srcOrd="0" destOrd="0" presId="urn:microsoft.com/office/officeart/2005/8/layout/pyramid2"/>
    <dgm:cxn modelId="{B77F9179-4C26-48E6-9A18-C3EB194854F0}" srcId="{D5808D92-A55D-4379-A0F3-FB2A77D3D18B}" destId="{DFA87C61-FAE0-4734-A075-5018C5CC6DD8}" srcOrd="1" destOrd="0" parTransId="{ED993A51-4A69-4C09-8AAA-D81E98226647}" sibTransId="{A4979596-CFB2-4C9C-93D4-A761F5669627}"/>
    <dgm:cxn modelId="{7305F80F-2AC5-49D6-9A06-4CE8DB64CB65}" type="presOf" srcId="{DFA87C61-FAE0-4734-A075-5018C5CC6DD8}" destId="{5E6E65D1-C069-4327-B8AC-88D91DCF2983}" srcOrd="0" destOrd="0" presId="urn:microsoft.com/office/officeart/2005/8/layout/pyramid2"/>
    <dgm:cxn modelId="{99BC38AA-EE86-4D6A-B18A-99DA6DEE3BF4}" type="presParOf" srcId="{E188F21E-7478-418E-8CF8-C4FBF27A2B5E}" destId="{D93B9AFE-24CF-4CBF-9FC0-3C3DFD355260}" srcOrd="0" destOrd="0" presId="urn:microsoft.com/office/officeart/2005/8/layout/pyramid2"/>
    <dgm:cxn modelId="{DAD67945-7C62-4C40-913B-415D1A37838E}" type="presParOf" srcId="{E188F21E-7478-418E-8CF8-C4FBF27A2B5E}" destId="{C73D636A-B9FA-413D-9ECB-7F14C2E2C49D}" srcOrd="1" destOrd="0" presId="urn:microsoft.com/office/officeart/2005/8/layout/pyramid2"/>
    <dgm:cxn modelId="{D5E5F19D-4F4B-4FA4-A530-39C9BFC5F853}" type="presParOf" srcId="{C73D636A-B9FA-413D-9ECB-7F14C2E2C49D}" destId="{751D5CE3-8228-4B65-AC29-6E4A1E8528DA}" srcOrd="0" destOrd="0" presId="urn:microsoft.com/office/officeart/2005/8/layout/pyramid2"/>
    <dgm:cxn modelId="{AED7E588-C98C-4D15-A781-5CDB4103E5D8}" type="presParOf" srcId="{C73D636A-B9FA-413D-9ECB-7F14C2E2C49D}" destId="{1649BF2E-C79E-4981-ABDE-458C1CDE4E7F}" srcOrd="1" destOrd="0" presId="urn:microsoft.com/office/officeart/2005/8/layout/pyramid2"/>
    <dgm:cxn modelId="{649CAB8C-5907-47AC-A918-A327B75F82BF}" type="presParOf" srcId="{C73D636A-B9FA-413D-9ECB-7F14C2E2C49D}" destId="{5E6E65D1-C069-4327-B8AC-88D91DCF2983}" srcOrd="2" destOrd="0" presId="urn:microsoft.com/office/officeart/2005/8/layout/pyramid2"/>
    <dgm:cxn modelId="{7935A1B4-95EC-48CD-822F-3C96E34EF028}" type="presParOf" srcId="{C73D636A-B9FA-413D-9ECB-7F14C2E2C49D}" destId="{077E63ED-9303-4C6E-90FC-7EB38EC040E6}" srcOrd="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5CA7D3-17C1-41BC-8CF5-F4966C85917E}" type="doc">
      <dgm:prSet loTypeId="urn:microsoft.com/office/officeart/2005/8/layout/cycle6" loCatId="cycle" qsTypeId="urn:microsoft.com/office/officeart/2005/8/quickstyle/simple1" qsCatId="simple" csTypeId="urn:microsoft.com/office/officeart/2005/8/colors/colorful1#9" csCatId="colorful" phldr="1"/>
      <dgm:spPr/>
      <dgm:t>
        <a:bodyPr/>
        <a:lstStyle/>
        <a:p>
          <a:endParaRPr lang="es-ES"/>
        </a:p>
      </dgm:t>
    </dgm:pt>
    <dgm:pt modelId="{891AAC38-53E4-4066-AC38-2AAF3BCEA0CC}">
      <dgm:prSet phldrT="[Texto]" custT="1"/>
      <dgm:spPr>
        <a:solidFill>
          <a:schemeClr val="tx2">
            <a:lumMod val="20000"/>
            <a:lumOff val="80000"/>
          </a:schemeClr>
        </a:solidFill>
      </dgm:spPr>
      <dgm:t>
        <a:bodyPr/>
        <a:lstStyle/>
        <a:p>
          <a:r>
            <a:rPr lang="es-ES" sz="2400" dirty="0" smtClean="0">
              <a:solidFill>
                <a:schemeClr val="tx1"/>
              </a:solidFill>
              <a:latin typeface="Maiandra GD" pitchFamily="34" charset="0"/>
            </a:rPr>
            <a:t>Papel que juegan los padres</a:t>
          </a:r>
          <a:endParaRPr lang="es-ES" sz="2400" dirty="0">
            <a:solidFill>
              <a:schemeClr val="tx1"/>
            </a:solidFill>
            <a:latin typeface="Maiandra GD" pitchFamily="34" charset="0"/>
          </a:endParaRPr>
        </a:p>
      </dgm:t>
    </dgm:pt>
    <dgm:pt modelId="{345FFA40-D9F6-43F2-BE2F-26B8656DEE6C}" type="parTrans" cxnId="{CF1BE407-A5B7-424F-9D89-2D5F08C0250C}">
      <dgm:prSet/>
      <dgm:spPr/>
      <dgm:t>
        <a:bodyPr/>
        <a:lstStyle/>
        <a:p>
          <a:endParaRPr lang="es-ES" sz="2400">
            <a:solidFill>
              <a:schemeClr val="tx1"/>
            </a:solidFill>
            <a:latin typeface="Maiandra GD" pitchFamily="34" charset="0"/>
          </a:endParaRPr>
        </a:p>
      </dgm:t>
    </dgm:pt>
    <dgm:pt modelId="{288E39BF-12D3-4EB3-B774-94E7073DB21F}" type="sibTrans" cxnId="{CF1BE407-A5B7-424F-9D89-2D5F08C0250C}">
      <dgm:prSet/>
      <dgm:spPr/>
      <dgm:t>
        <a:bodyPr/>
        <a:lstStyle/>
        <a:p>
          <a:endParaRPr lang="es-ES" sz="2400">
            <a:solidFill>
              <a:schemeClr val="tx1"/>
            </a:solidFill>
            <a:latin typeface="Maiandra GD" pitchFamily="34" charset="0"/>
          </a:endParaRPr>
        </a:p>
      </dgm:t>
    </dgm:pt>
    <dgm:pt modelId="{B619B9FF-7333-472B-9B95-94D0790CAE68}">
      <dgm:prSet phldrT="[Texto]" custT="1"/>
      <dgm:spPr>
        <a:solidFill>
          <a:schemeClr val="accent3">
            <a:lumMod val="40000"/>
            <a:lumOff val="60000"/>
          </a:schemeClr>
        </a:solidFill>
      </dgm:spPr>
      <dgm:t>
        <a:bodyPr/>
        <a:lstStyle/>
        <a:p>
          <a:r>
            <a:rPr lang="es-ES" sz="2400" dirty="0" smtClean="0">
              <a:solidFill>
                <a:schemeClr val="tx1"/>
              </a:solidFill>
              <a:latin typeface="Maiandra GD" pitchFamily="34" charset="0"/>
            </a:rPr>
            <a:t>Formación de sus hijos </a:t>
          </a:r>
          <a:endParaRPr lang="es-ES" sz="2400" dirty="0">
            <a:solidFill>
              <a:schemeClr val="tx1"/>
            </a:solidFill>
            <a:latin typeface="Maiandra GD" pitchFamily="34" charset="0"/>
          </a:endParaRPr>
        </a:p>
      </dgm:t>
    </dgm:pt>
    <dgm:pt modelId="{EC97107F-C716-416E-A0BE-60D5EF1CF535}" type="parTrans" cxnId="{7476851B-44EB-4CAA-A79A-E36D5F08445B}">
      <dgm:prSet/>
      <dgm:spPr/>
      <dgm:t>
        <a:bodyPr/>
        <a:lstStyle/>
        <a:p>
          <a:endParaRPr lang="es-ES" sz="2400">
            <a:solidFill>
              <a:schemeClr val="tx1"/>
            </a:solidFill>
            <a:latin typeface="Maiandra GD" pitchFamily="34" charset="0"/>
          </a:endParaRPr>
        </a:p>
      </dgm:t>
    </dgm:pt>
    <dgm:pt modelId="{5DEAA5B9-B3EE-4A3A-9676-6FF304AF9A98}" type="sibTrans" cxnId="{7476851B-44EB-4CAA-A79A-E36D5F08445B}">
      <dgm:prSet/>
      <dgm:spPr/>
      <dgm:t>
        <a:bodyPr/>
        <a:lstStyle/>
        <a:p>
          <a:endParaRPr lang="es-ES" sz="2400">
            <a:solidFill>
              <a:schemeClr val="tx1"/>
            </a:solidFill>
            <a:latin typeface="Maiandra GD" pitchFamily="34" charset="0"/>
          </a:endParaRPr>
        </a:p>
      </dgm:t>
    </dgm:pt>
    <dgm:pt modelId="{7736C62D-0CB4-4412-B706-112000EDCF6B}">
      <dgm:prSet phldrT="[Texto]" custT="1"/>
      <dgm:spPr>
        <a:solidFill>
          <a:schemeClr val="accent4">
            <a:lumMod val="40000"/>
            <a:lumOff val="60000"/>
          </a:schemeClr>
        </a:solidFill>
      </dgm:spPr>
      <dgm:t>
        <a:bodyPr/>
        <a:lstStyle/>
        <a:p>
          <a:r>
            <a:rPr lang="es-ES" sz="2400" dirty="0" smtClean="0">
              <a:solidFill>
                <a:schemeClr val="tx1"/>
              </a:solidFill>
              <a:latin typeface="Maiandra GD" pitchFamily="34" charset="0"/>
            </a:rPr>
            <a:t>De manera empírica </a:t>
          </a:r>
          <a:endParaRPr lang="es-ES" sz="2400" dirty="0">
            <a:solidFill>
              <a:schemeClr val="tx1"/>
            </a:solidFill>
            <a:latin typeface="Maiandra GD" pitchFamily="34" charset="0"/>
          </a:endParaRPr>
        </a:p>
      </dgm:t>
    </dgm:pt>
    <dgm:pt modelId="{9874CEAC-4C05-4184-8E62-ECAE58DBDE60}" type="parTrans" cxnId="{8569A0BB-B3B5-4894-8FDB-B54C9A7BC798}">
      <dgm:prSet/>
      <dgm:spPr/>
      <dgm:t>
        <a:bodyPr/>
        <a:lstStyle/>
        <a:p>
          <a:endParaRPr lang="es-ES" sz="2400">
            <a:solidFill>
              <a:schemeClr val="tx1"/>
            </a:solidFill>
            <a:latin typeface="Maiandra GD" pitchFamily="34" charset="0"/>
          </a:endParaRPr>
        </a:p>
      </dgm:t>
    </dgm:pt>
    <dgm:pt modelId="{2B0F32C7-D876-46D5-9F1A-32D4AD694F6B}" type="sibTrans" cxnId="{8569A0BB-B3B5-4894-8FDB-B54C9A7BC798}">
      <dgm:prSet/>
      <dgm:spPr/>
      <dgm:t>
        <a:bodyPr/>
        <a:lstStyle/>
        <a:p>
          <a:endParaRPr lang="es-ES" sz="2400">
            <a:solidFill>
              <a:schemeClr val="tx1"/>
            </a:solidFill>
            <a:latin typeface="Maiandra GD" pitchFamily="34" charset="0"/>
          </a:endParaRPr>
        </a:p>
      </dgm:t>
    </dgm:pt>
    <dgm:pt modelId="{2164DAD8-2046-4029-BE3E-6C4ECF2374A7}">
      <dgm:prSet phldrT="[Texto]" custT="1"/>
      <dgm:spPr>
        <a:solidFill>
          <a:schemeClr val="accent5">
            <a:lumMod val="60000"/>
            <a:lumOff val="40000"/>
          </a:schemeClr>
        </a:solidFill>
      </dgm:spPr>
      <dgm:t>
        <a:bodyPr/>
        <a:lstStyle/>
        <a:p>
          <a:r>
            <a:rPr lang="es-ES" sz="2400" dirty="0" smtClean="0">
              <a:solidFill>
                <a:schemeClr val="tx1"/>
              </a:solidFill>
              <a:latin typeface="Maiandra GD" pitchFamily="34" charset="0"/>
            </a:rPr>
            <a:t>Con el fin de prepárales para que se valgan por si mismo</a:t>
          </a:r>
          <a:endParaRPr lang="es-ES" sz="2400" dirty="0">
            <a:solidFill>
              <a:schemeClr val="tx1"/>
            </a:solidFill>
            <a:latin typeface="Maiandra GD" pitchFamily="34" charset="0"/>
          </a:endParaRPr>
        </a:p>
      </dgm:t>
    </dgm:pt>
    <dgm:pt modelId="{1AAF8923-9B51-4EF3-BDCE-99CA2D9BB680}" type="parTrans" cxnId="{7F12BA16-BDB2-49B0-A4D1-7EDC8FE696F2}">
      <dgm:prSet/>
      <dgm:spPr/>
      <dgm:t>
        <a:bodyPr/>
        <a:lstStyle/>
        <a:p>
          <a:endParaRPr lang="es-ES" sz="2400">
            <a:solidFill>
              <a:schemeClr val="tx1"/>
            </a:solidFill>
            <a:latin typeface="Maiandra GD" pitchFamily="34" charset="0"/>
          </a:endParaRPr>
        </a:p>
      </dgm:t>
    </dgm:pt>
    <dgm:pt modelId="{E6C1E7FD-D226-4757-8B08-A097E559F2CA}" type="sibTrans" cxnId="{7F12BA16-BDB2-49B0-A4D1-7EDC8FE696F2}">
      <dgm:prSet/>
      <dgm:spPr/>
      <dgm:t>
        <a:bodyPr/>
        <a:lstStyle/>
        <a:p>
          <a:endParaRPr lang="es-ES" sz="2400">
            <a:solidFill>
              <a:schemeClr val="tx1"/>
            </a:solidFill>
            <a:latin typeface="Maiandra GD" pitchFamily="34" charset="0"/>
          </a:endParaRPr>
        </a:p>
      </dgm:t>
    </dgm:pt>
    <dgm:pt modelId="{976257D5-FA80-4A9D-AFFC-9FAC78C5ADC1}">
      <dgm:prSet phldrT="[Texto]" custT="1"/>
      <dgm:spPr>
        <a:solidFill>
          <a:schemeClr val="accent6">
            <a:lumMod val="40000"/>
            <a:lumOff val="60000"/>
          </a:schemeClr>
        </a:solidFill>
      </dgm:spPr>
      <dgm:t>
        <a:bodyPr/>
        <a:lstStyle/>
        <a:p>
          <a:r>
            <a:rPr lang="es-ES" sz="2400" dirty="0" smtClean="0">
              <a:solidFill>
                <a:schemeClr val="tx1"/>
              </a:solidFill>
              <a:latin typeface="Maiandra GD" pitchFamily="34" charset="0"/>
            </a:rPr>
            <a:t>Para una inserción social adecuada </a:t>
          </a:r>
          <a:endParaRPr lang="es-ES" sz="2400" dirty="0">
            <a:solidFill>
              <a:schemeClr val="tx1"/>
            </a:solidFill>
            <a:latin typeface="Maiandra GD" pitchFamily="34" charset="0"/>
          </a:endParaRPr>
        </a:p>
      </dgm:t>
    </dgm:pt>
    <dgm:pt modelId="{FBAB6C3B-6A6A-4619-8384-887C684C4A35}" type="parTrans" cxnId="{4D85DF5C-EC82-4C4F-AC17-DF6EB045A345}">
      <dgm:prSet/>
      <dgm:spPr/>
      <dgm:t>
        <a:bodyPr/>
        <a:lstStyle/>
        <a:p>
          <a:endParaRPr lang="es-ES" sz="2400">
            <a:solidFill>
              <a:schemeClr val="tx1"/>
            </a:solidFill>
            <a:latin typeface="Maiandra GD" pitchFamily="34" charset="0"/>
          </a:endParaRPr>
        </a:p>
      </dgm:t>
    </dgm:pt>
    <dgm:pt modelId="{2C8FEB40-96F1-4001-BA78-8EE04AD93064}" type="sibTrans" cxnId="{4D85DF5C-EC82-4C4F-AC17-DF6EB045A345}">
      <dgm:prSet/>
      <dgm:spPr/>
      <dgm:t>
        <a:bodyPr/>
        <a:lstStyle/>
        <a:p>
          <a:endParaRPr lang="es-ES" sz="2400">
            <a:solidFill>
              <a:schemeClr val="tx1"/>
            </a:solidFill>
            <a:latin typeface="Maiandra GD" pitchFamily="34" charset="0"/>
          </a:endParaRPr>
        </a:p>
      </dgm:t>
    </dgm:pt>
    <dgm:pt modelId="{A9F29F0A-FD44-4FFF-A229-1DE6CD70D7B9}" type="pres">
      <dgm:prSet presAssocID="{1F5CA7D3-17C1-41BC-8CF5-F4966C85917E}" presName="cycle" presStyleCnt="0">
        <dgm:presLayoutVars>
          <dgm:dir/>
          <dgm:resizeHandles val="exact"/>
        </dgm:presLayoutVars>
      </dgm:prSet>
      <dgm:spPr/>
      <dgm:t>
        <a:bodyPr/>
        <a:lstStyle/>
        <a:p>
          <a:endParaRPr lang="es-ES"/>
        </a:p>
      </dgm:t>
    </dgm:pt>
    <dgm:pt modelId="{C265530E-C6A8-48E0-BFE4-CDE2AC0E1D22}" type="pres">
      <dgm:prSet presAssocID="{891AAC38-53E4-4066-AC38-2AAF3BCEA0CC}" presName="node" presStyleLbl="node1" presStyleIdx="0" presStyleCnt="5" custScaleY="77491" custRadScaleRad="100350" custRadScaleInc="-11633">
        <dgm:presLayoutVars>
          <dgm:bulletEnabled val="1"/>
        </dgm:presLayoutVars>
      </dgm:prSet>
      <dgm:spPr/>
      <dgm:t>
        <a:bodyPr/>
        <a:lstStyle/>
        <a:p>
          <a:endParaRPr lang="es-ES"/>
        </a:p>
      </dgm:t>
    </dgm:pt>
    <dgm:pt modelId="{3DE1A18C-33D6-4E52-9D19-A1737A12859D}" type="pres">
      <dgm:prSet presAssocID="{891AAC38-53E4-4066-AC38-2AAF3BCEA0CC}" presName="spNode" presStyleCnt="0"/>
      <dgm:spPr/>
    </dgm:pt>
    <dgm:pt modelId="{D0CEB3EC-FAF1-43B0-9C36-96F1A27882EF}" type="pres">
      <dgm:prSet presAssocID="{288E39BF-12D3-4EB3-B774-94E7073DB21F}" presName="sibTrans" presStyleLbl="sibTrans1D1" presStyleIdx="0" presStyleCnt="5"/>
      <dgm:spPr/>
      <dgm:t>
        <a:bodyPr/>
        <a:lstStyle/>
        <a:p>
          <a:endParaRPr lang="es-ES"/>
        </a:p>
      </dgm:t>
    </dgm:pt>
    <dgm:pt modelId="{425803E2-345E-4D2D-B975-563D7C2DECC5}" type="pres">
      <dgm:prSet presAssocID="{B619B9FF-7333-472B-9B95-94D0790CAE68}" presName="node" presStyleLbl="node1" presStyleIdx="1" presStyleCnt="5" custScaleX="118312" custRadScaleRad="108223" custRadScaleInc="37948">
        <dgm:presLayoutVars>
          <dgm:bulletEnabled val="1"/>
        </dgm:presLayoutVars>
      </dgm:prSet>
      <dgm:spPr/>
      <dgm:t>
        <a:bodyPr/>
        <a:lstStyle/>
        <a:p>
          <a:endParaRPr lang="es-ES"/>
        </a:p>
      </dgm:t>
    </dgm:pt>
    <dgm:pt modelId="{0CAA6E39-776A-4964-B7B9-8DD85411594A}" type="pres">
      <dgm:prSet presAssocID="{B619B9FF-7333-472B-9B95-94D0790CAE68}" presName="spNode" presStyleCnt="0"/>
      <dgm:spPr/>
    </dgm:pt>
    <dgm:pt modelId="{1C1A7397-96C6-4194-9544-9E3F174BEF8F}" type="pres">
      <dgm:prSet presAssocID="{5DEAA5B9-B3EE-4A3A-9676-6FF304AF9A98}" presName="sibTrans" presStyleLbl="sibTrans1D1" presStyleIdx="1" presStyleCnt="5"/>
      <dgm:spPr/>
      <dgm:t>
        <a:bodyPr/>
        <a:lstStyle/>
        <a:p>
          <a:endParaRPr lang="es-ES"/>
        </a:p>
      </dgm:t>
    </dgm:pt>
    <dgm:pt modelId="{FE1870E4-2331-4FE8-B31A-048E0CE3BFFB}" type="pres">
      <dgm:prSet presAssocID="{7736C62D-0CB4-4412-B706-112000EDCF6B}" presName="node" presStyleLbl="node1" presStyleIdx="2" presStyleCnt="5" custScaleY="117815">
        <dgm:presLayoutVars>
          <dgm:bulletEnabled val="1"/>
        </dgm:presLayoutVars>
      </dgm:prSet>
      <dgm:spPr/>
      <dgm:t>
        <a:bodyPr/>
        <a:lstStyle/>
        <a:p>
          <a:endParaRPr lang="es-ES"/>
        </a:p>
      </dgm:t>
    </dgm:pt>
    <dgm:pt modelId="{39387765-58FC-414A-8040-C01D5C993C64}" type="pres">
      <dgm:prSet presAssocID="{7736C62D-0CB4-4412-B706-112000EDCF6B}" presName="spNode" presStyleCnt="0"/>
      <dgm:spPr/>
    </dgm:pt>
    <dgm:pt modelId="{01633FE4-124F-4968-A5DD-A1E96706157C}" type="pres">
      <dgm:prSet presAssocID="{2B0F32C7-D876-46D5-9F1A-32D4AD694F6B}" presName="sibTrans" presStyleLbl="sibTrans1D1" presStyleIdx="2" presStyleCnt="5"/>
      <dgm:spPr/>
      <dgm:t>
        <a:bodyPr/>
        <a:lstStyle/>
        <a:p>
          <a:endParaRPr lang="es-ES"/>
        </a:p>
      </dgm:t>
    </dgm:pt>
    <dgm:pt modelId="{FB1AAE27-4ABE-46B4-A8DE-330146762DBE}" type="pres">
      <dgm:prSet presAssocID="{2164DAD8-2046-4029-BE3E-6C4ECF2374A7}" presName="node" presStyleLbl="node1" presStyleIdx="3" presStyleCnt="5" custScaleX="114531" custScaleY="144613" custRadScaleRad="108861" custRadScaleInc="43030">
        <dgm:presLayoutVars>
          <dgm:bulletEnabled val="1"/>
        </dgm:presLayoutVars>
      </dgm:prSet>
      <dgm:spPr/>
      <dgm:t>
        <a:bodyPr/>
        <a:lstStyle/>
        <a:p>
          <a:endParaRPr lang="es-ES"/>
        </a:p>
      </dgm:t>
    </dgm:pt>
    <dgm:pt modelId="{15E126F8-1A7B-442B-98CF-65C9873BD9C8}" type="pres">
      <dgm:prSet presAssocID="{2164DAD8-2046-4029-BE3E-6C4ECF2374A7}" presName="spNode" presStyleCnt="0"/>
      <dgm:spPr/>
    </dgm:pt>
    <dgm:pt modelId="{184548A7-CC61-4E0A-9620-54F82D62274E}" type="pres">
      <dgm:prSet presAssocID="{E6C1E7FD-D226-4757-8B08-A097E559F2CA}" presName="sibTrans" presStyleLbl="sibTrans1D1" presStyleIdx="3" presStyleCnt="5"/>
      <dgm:spPr/>
      <dgm:t>
        <a:bodyPr/>
        <a:lstStyle/>
        <a:p>
          <a:endParaRPr lang="es-ES"/>
        </a:p>
      </dgm:t>
    </dgm:pt>
    <dgm:pt modelId="{10CD90AA-8DED-4143-B602-2B99D1BCB530}" type="pres">
      <dgm:prSet presAssocID="{976257D5-FA80-4A9D-AFFC-9FAC78C5ADC1}" presName="node" presStyleLbl="node1" presStyleIdx="4" presStyleCnt="5" custScaleX="120965" custScaleY="129228" custRadScaleRad="106568" custRadScaleInc="-23951">
        <dgm:presLayoutVars>
          <dgm:bulletEnabled val="1"/>
        </dgm:presLayoutVars>
      </dgm:prSet>
      <dgm:spPr/>
      <dgm:t>
        <a:bodyPr/>
        <a:lstStyle/>
        <a:p>
          <a:endParaRPr lang="es-ES"/>
        </a:p>
      </dgm:t>
    </dgm:pt>
    <dgm:pt modelId="{6A7B02BF-EB16-4DC3-A360-C899CE00272E}" type="pres">
      <dgm:prSet presAssocID="{976257D5-FA80-4A9D-AFFC-9FAC78C5ADC1}" presName="spNode" presStyleCnt="0"/>
      <dgm:spPr/>
    </dgm:pt>
    <dgm:pt modelId="{98657D50-89B3-45EE-BDDC-EB4F2B0A330A}" type="pres">
      <dgm:prSet presAssocID="{2C8FEB40-96F1-4001-BA78-8EE04AD93064}" presName="sibTrans" presStyleLbl="sibTrans1D1" presStyleIdx="4" presStyleCnt="5"/>
      <dgm:spPr/>
      <dgm:t>
        <a:bodyPr/>
        <a:lstStyle/>
        <a:p>
          <a:endParaRPr lang="es-ES"/>
        </a:p>
      </dgm:t>
    </dgm:pt>
  </dgm:ptLst>
  <dgm:cxnLst>
    <dgm:cxn modelId="{94DCA7D1-46B2-427A-BC67-7F687E7C3F6F}" type="presOf" srcId="{891AAC38-53E4-4066-AC38-2AAF3BCEA0CC}" destId="{C265530E-C6A8-48E0-BFE4-CDE2AC0E1D22}" srcOrd="0" destOrd="0" presId="urn:microsoft.com/office/officeart/2005/8/layout/cycle6"/>
    <dgm:cxn modelId="{702EE183-917B-419B-AACE-E2EFEF7F6E8C}" type="presOf" srcId="{E6C1E7FD-D226-4757-8B08-A097E559F2CA}" destId="{184548A7-CC61-4E0A-9620-54F82D62274E}" srcOrd="0" destOrd="0" presId="urn:microsoft.com/office/officeart/2005/8/layout/cycle6"/>
    <dgm:cxn modelId="{90987E1C-E7F6-49CD-A803-70BF55759A6A}" type="presOf" srcId="{5DEAA5B9-B3EE-4A3A-9676-6FF304AF9A98}" destId="{1C1A7397-96C6-4194-9544-9E3F174BEF8F}" srcOrd="0" destOrd="0" presId="urn:microsoft.com/office/officeart/2005/8/layout/cycle6"/>
    <dgm:cxn modelId="{60994229-83D3-4C24-AC4B-25427BF80858}" type="presOf" srcId="{2164DAD8-2046-4029-BE3E-6C4ECF2374A7}" destId="{FB1AAE27-4ABE-46B4-A8DE-330146762DBE}" srcOrd="0" destOrd="0" presId="urn:microsoft.com/office/officeart/2005/8/layout/cycle6"/>
    <dgm:cxn modelId="{863C6B9C-DBE5-432A-BD7B-679775FB7242}" type="presOf" srcId="{2C8FEB40-96F1-4001-BA78-8EE04AD93064}" destId="{98657D50-89B3-45EE-BDDC-EB4F2B0A330A}" srcOrd="0" destOrd="0" presId="urn:microsoft.com/office/officeart/2005/8/layout/cycle6"/>
    <dgm:cxn modelId="{099AA6E9-2846-4C64-9DBC-B5D8310C4AD5}" type="presOf" srcId="{B619B9FF-7333-472B-9B95-94D0790CAE68}" destId="{425803E2-345E-4D2D-B975-563D7C2DECC5}" srcOrd="0" destOrd="0" presId="urn:microsoft.com/office/officeart/2005/8/layout/cycle6"/>
    <dgm:cxn modelId="{38C3867F-87A4-4708-940C-FEE97FD4AC77}" type="presOf" srcId="{976257D5-FA80-4A9D-AFFC-9FAC78C5ADC1}" destId="{10CD90AA-8DED-4143-B602-2B99D1BCB530}" srcOrd="0" destOrd="0" presId="urn:microsoft.com/office/officeart/2005/8/layout/cycle6"/>
    <dgm:cxn modelId="{CF1BE407-A5B7-424F-9D89-2D5F08C0250C}" srcId="{1F5CA7D3-17C1-41BC-8CF5-F4966C85917E}" destId="{891AAC38-53E4-4066-AC38-2AAF3BCEA0CC}" srcOrd="0" destOrd="0" parTransId="{345FFA40-D9F6-43F2-BE2F-26B8656DEE6C}" sibTransId="{288E39BF-12D3-4EB3-B774-94E7073DB21F}"/>
    <dgm:cxn modelId="{0F14C1C3-5D09-421A-9048-C4DDB3A19AD6}" type="presOf" srcId="{1F5CA7D3-17C1-41BC-8CF5-F4966C85917E}" destId="{A9F29F0A-FD44-4FFF-A229-1DE6CD70D7B9}" srcOrd="0" destOrd="0" presId="urn:microsoft.com/office/officeart/2005/8/layout/cycle6"/>
    <dgm:cxn modelId="{707270AF-C2BB-48FE-9D4B-4D7E4A4A7BC6}" type="presOf" srcId="{7736C62D-0CB4-4412-B706-112000EDCF6B}" destId="{FE1870E4-2331-4FE8-B31A-048E0CE3BFFB}" srcOrd="0" destOrd="0" presId="urn:microsoft.com/office/officeart/2005/8/layout/cycle6"/>
    <dgm:cxn modelId="{4D85DF5C-EC82-4C4F-AC17-DF6EB045A345}" srcId="{1F5CA7D3-17C1-41BC-8CF5-F4966C85917E}" destId="{976257D5-FA80-4A9D-AFFC-9FAC78C5ADC1}" srcOrd="4" destOrd="0" parTransId="{FBAB6C3B-6A6A-4619-8384-887C684C4A35}" sibTransId="{2C8FEB40-96F1-4001-BA78-8EE04AD93064}"/>
    <dgm:cxn modelId="{7476851B-44EB-4CAA-A79A-E36D5F08445B}" srcId="{1F5CA7D3-17C1-41BC-8CF5-F4966C85917E}" destId="{B619B9FF-7333-472B-9B95-94D0790CAE68}" srcOrd="1" destOrd="0" parTransId="{EC97107F-C716-416E-A0BE-60D5EF1CF535}" sibTransId="{5DEAA5B9-B3EE-4A3A-9676-6FF304AF9A98}"/>
    <dgm:cxn modelId="{7F12BA16-BDB2-49B0-A4D1-7EDC8FE696F2}" srcId="{1F5CA7D3-17C1-41BC-8CF5-F4966C85917E}" destId="{2164DAD8-2046-4029-BE3E-6C4ECF2374A7}" srcOrd="3" destOrd="0" parTransId="{1AAF8923-9B51-4EF3-BDCE-99CA2D9BB680}" sibTransId="{E6C1E7FD-D226-4757-8B08-A097E559F2CA}"/>
    <dgm:cxn modelId="{8569A0BB-B3B5-4894-8FDB-B54C9A7BC798}" srcId="{1F5CA7D3-17C1-41BC-8CF5-F4966C85917E}" destId="{7736C62D-0CB4-4412-B706-112000EDCF6B}" srcOrd="2" destOrd="0" parTransId="{9874CEAC-4C05-4184-8E62-ECAE58DBDE60}" sibTransId="{2B0F32C7-D876-46D5-9F1A-32D4AD694F6B}"/>
    <dgm:cxn modelId="{219DAD6D-0EE4-41DC-8FC3-7A746C56D7F1}" type="presOf" srcId="{2B0F32C7-D876-46D5-9F1A-32D4AD694F6B}" destId="{01633FE4-124F-4968-A5DD-A1E96706157C}" srcOrd="0" destOrd="0" presId="urn:microsoft.com/office/officeart/2005/8/layout/cycle6"/>
    <dgm:cxn modelId="{DD80A377-12E2-4F09-AB05-99F14A013B3C}" type="presOf" srcId="{288E39BF-12D3-4EB3-B774-94E7073DB21F}" destId="{D0CEB3EC-FAF1-43B0-9C36-96F1A27882EF}" srcOrd="0" destOrd="0" presId="urn:microsoft.com/office/officeart/2005/8/layout/cycle6"/>
    <dgm:cxn modelId="{7EF623F6-7649-4845-B7EE-CEBF7BB84B29}" type="presParOf" srcId="{A9F29F0A-FD44-4FFF-A229-1DE6CD70D7B9}" destId="{C265530E-C6A8-48E0-BFE4-CDE2AC0E1D22}" srcOrd="0" destOrd="0" presId="urn:microsoft.com/office/officeart/2005/8/layout/cycle6"/>
    <dgm:cxn modelId="{3FB27EDB-2E27-411F-BDC0-A94027079768}" type="presParOf" srcId="{A9F29F0A-FD44-4FFF-A229-1DE6CD70D7B9}" destId="{3DE1A18C-33D6-4E52-9D19-A1737A12859D}" srcOrd="1" destOrd="0" presId="urn:microsoft.com/office/officeart/2005/8/layout/cycle6"/>
    <dgm:cxn modelId="{BF122346-F35D-432B-A262-7165D8147F8D}" type="presParOf" srcId="{A9F29F0A-FD44-4FFF-A229-1DE6CD70D7B9}" destId="{D0CEB3EC-FAF1-43B0-9C36-96F1A27882EF}" srcOrd="2" destOrd="0" presId="urn:microsoft.com/office/officeart/2005/8/layout/cycle6"/>
    <dgm:cxn modelId="{82FA3E06-16E0-4C24-878B-3540FDFFEE86}" type="presParOf" srcId="{A9F29F0A-FD44-4FFF-A229-1DE6CD70D7B9}" destId="{425803E2-345E-4D2D-B975-563D7C2DECC5}" srcOrd="3" destOrd="0" presId="urn:microsoft.com/office/officeart/2005/8/layout/cycle6"/>
    <dgm:cxn modelId="{5C77BA8D-64FD-4475-B21E-A77FAE8CD900}" type="presParOf" srcId="{A9F29F0A-FD44-4FFF-A229-1DE6CD70D7B9}" destId="{0CAA6E39-776A-4964-B7B9-8DD85411594A}" srcOrd="4" destOrd="0" presId="urn:microsoft.com/office/officeart/2005/8/layout/cycle6"/>
    <dgm:cxn modelId="{4ACE8F7F-E64D-4FDC-A94B-8D4B62F2CA33}" type="presParOf" srcId="{A9F29F0A-FD44-4FFF-A229-1DE6CD70D7B9}" destId="{1C1A7397-96C6-4194-9544-9E3F174BEF8F}" srcOrd="5" destOrd="0" presId="urn:microsoft.com/office/officeart/2005/8/layout/cycle6"/>
    <dgm:cxn modelId="{E27716DF-63DA-43AB-9631-9C36E0870503}" type="presParOf" srcId="{A9F29F0A-FD44-4FFF-A229-1DE6CD70D7B9}" destId="{FE1870E4-2331-4FE8-B31A-048E0CE3BFFB}" srcOrd="6" destOrd="0" presId="urn:microsoft.com/office/officeart/2005/8/layout/cycle6"/>
    <dgm:cxn modelId="{30813184-8422-402B-94A6-6EE8F3AD800D}" type="presParOf" srcId="{A9F29F0A-FD44-4FFF-A229-1DE6CD70D7B9}" destId="{39387765-58FC-414A-8040-C01D5C993C64}" srcOrd="7" destOrd="0" presId="urn:microsoft.com/office/officeart/2005/8/layout/cycle6"/>
    <dgm:cxn modelId="{FF8E790A-BD96-48EE-80BA-CBFA74C959FC}" type="presParOf" srcId="{A9F29F0A-FD44-4FFF-A229-1DE6CD70D7B9}" destId="{01633FE4-124F-4968-A5DD-A1E96706157C}" srcOrd="8" destOrd="0" presId="urn:microsoft.com/office/officeart/2005/8/layout/cycle6"/>
    <dgm:cxn modelId="{921C631B-C609-4E2B-A01D-ED56E720F17E}" type="presParOf" srcId="{A9F29F0A-FD44-4FFF-A229-1DE6CD70D7B9}" destId="{FB1AAE27-4ABE-46B4-A8DE-330146762DBE}" srcOrd="9" destOrd="0" presId="urn:microsoft.com/office/officeart/2005/8/layout/cycle6"/>
    <dgm:cxn modelId="{653FEE37-4077-4290-A351-9BF51AAE99AA}" type="presParOf" srcId="{A9F29F0A-FD44-4FFF-A229-1DE6CD70D7B9}" destId="{15E126F8-1A7B-442B-98CF-65C9873BD9C8}" srcOrd="10" destOrd="0" presId="urn:microsoft.com/office/officeart/2005/8/layout/cycle6"/>
    <dgm:cxn modelId="{C0A26EEB-9886-4719-B39E-FA50F500AB84}" type="presParOf" srcId="{A9F29F0A-FD44-4FFF-A229-1DE6CD70D7B9}" destId="{184548A7-CC61-4E0A-9620-54F82D62274E}" srcOrd="11" destOrd="0" presId="urn:microsoft.com/office/officeart/2005/8/layout/cycle6"/>
    <dgm:cxn modelId="{3FC1C749-B56D-455B-B7C1-FFCDCAA83865}" type="presParOf" srcId="{A9F29F0A-FD44-4FFF-A229-1DE6CD70D7B9}" destId="{10CD90AA-8DED-4143-B602-2B99D1BCB530}" srcOrd="12" destOrd="0" presId="urn:microsoft.com/office/officeart/2005/8/layout/cycle6"/>
    <dgm:cxn modelId="{61139747-9502-4612-862C-12E2B0235030}" type="presParOf" srcId="{A9F29F0A-FD44-4FFF-A229-1DE6CD70D7B9}" destId="{6A7B02BF-EB16-4DC3-A360-C899CE00272E}" srcOrd="13" destOrd="0" presId="urn:microsoft.com/office/officeart/2005/8/layout/cycle6"/>
    <dgm:cxn modelId="{244A6903-C9A8-447F-9919-9ED051B5AE5F}" type="presParOf" srcId="{A9F29F0A-FD44-4FFF-A229-1DE6CD70D7B9}" destId="{98657D50-89B3-45EE-BDDC-EB4F2B0A330A}"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C2D98F-EC76-483B-A2E9-0DE65B3BA032}" type="doc">
      <dgm:prSet loTypeId="urn:microsoft.com/office/officeart/2005/8/layout/radial6" loCatId="relationship" qsTypeId="urn:microsoft.com/office/officeart/2005/8/quickstyle/3d1" qsCatId="3D" csTypeId="urn:microsoft.com/office/officeart/2005/8/colors/colorful1#10" csCatId="colorful" phldr="1"/>
      <dgm:spPr/>
      <dgm:t>
        <a:bodyPr/>
        <a:lstStyle/>
        <a:p>
          <a:endParaRPr lang="es-ES"/>
        </a:p>
      </dgm:t>
    </dgm:pt>
    <dgm:pt modelId="{23FC9B5D-95A1-402D-B60F-9F364919DEC1}">
      <dgm:prSet phldrT="[Texto]" custT="1"/>
      <dgm:spPr/>
      <dgm:t>
        <a:bodyPr/>
        <a:lstStyle/>
        <a:p>
          <a:r>
            <a:rPr lang="es-ES" sz="2200" b="1" i="0" u="none" smtClean="0">
              <a:latin typeface="Maiandra GD" pitchFamily="34" charset="0"/>
            </a:rPr>
            <a:t>Importancia de la estilos educativos parentales </a:t>
          </a:r>
          <a:endParaRPr lang="es-ES" sz="2200" b="1" i="0" u="none" dirty="0">
            <a:latin typeface="Maiandra GD" pitchFamily="34" charset="0"/>
          </a:endParaRPr>
        </a:p>
      </dgm:t>
    </dgm:pt>
    <dgm:pt modelId="{999724A4-E76C-4601-B704-4FF6A3657774}" type="parTrans" cxnId="{4431F9BB-6DA6-4F00-8B33-77914EF192D2}">
      <dgm:prSet/>
      <dgm:spPr/>
      <dgm:t>
        <a:bodyPr/>
        <a:lstStyle/>
        <a:p>
          <a:endParaRPr lang="es-ES" sz="2200">
            <a:solidFill>
              <a:schemeClr val="tx1"/>
            </a:solidFill>
            <a:latin typeface="Maiandra GD" pitchFamily="34" charset="0"/>
          </a:endParaRPr>
        </a:p>
      </dgm:t>
    </dgm:pt>
    <dgm:pt modelId="{CA1631D6-DF18-4ED8-AE70-A046AFDB115C}" type="sibTrans" cxnId="{4431F9BB-6DA6-4F00-8B33-77914EF192D2}">
      <dgm:prSet/>
      <dgm:spPr/>
      <dgm:t>
        <a:bodyPr/>
        <a:lstStyle/>
        <a:p>
          <a:endParaRPr lang="es-ES" sz="2200">
            <a:solidFill>
              <a:schemeClr val="tx1"/>
            </a:solidFill>
            <a:latin typeface="Maiandra GD" pitchFamily="34" charset="0"/>
          </a:endParaRPr>
        </a:p>
      </dgm:t>
    </dgm:pt>
    <dgm:pt modelId="{36EAD0D8-E7BF-47D7-A1C8-6F81F2E5C131}">
      <dgm:prSet phldrT="[Texto]" custT="1"/>
      <dgm:spPr/>
      <dgm:t>
        <a:bodyPr/>
        <a:lstStyle/>
        <a:p>
          <a:pPr algn="ctr"/>
          <a:r>
            <a:rPr lang="es-ES" sz="2000" b="0" i="0" smtClean="0">
              <a:latin typeface="Maiandra GD" pitchFamily="34" charset="0"/>
            </a:rPr>
            <a:t>Los niños de hoy determinaran el por venir de la sociedad </a:t>
          </a:r>
          <a:endParaRPr lang="es-ES" sz="2000" i="0" dirty="0">
            <a:latin typeface="Maiandra GD" pitchFamily="34" charset="0"/>
          </a:endParaRPr>
        </a:p>
      </dgm:t>
    </dgm:pt>
    <dgm:pt modelId="{F4F22404-34E3-4808-87CD-123C308FC468}" type="parTrans" cxnId="{0DB7D43D-1664-4302-A57C-E7E6232E7E0E}">
      <dgm:prSet custT="1"/>
      <dgm:spPr/>
      <dgm:t>
        <a:bodyPr/>
        <a:lstStyle/>
        <a:p>
          <a:endParaRPr lang="es-ES" sz="2200">
            <a:solidFill>
              <a:schemeClr val="tx1"/>
            </a:solidFill>
            <a:latin typeface="Maiandra GD" pitchFamily="34" charset="0"/>
          </a:endParaRPr>
        </a:p>
      </dgm:t>
    </dgm:pt>
    <dgm:pt modelId="{CD8D63A9-70AF-479B-B58C-D38907289EE9}" type="sibTrans" cxnId="{0DB7D43D-1664-4302-A57C-E7E6232E7E0E}">
      <dgm:prSet/>
      <dgm:spPr/>
      <dgm:t>
        <a:bodyPr/>
        <a:lstStyle/>
        <a:p>
          <a:endParaRPr lang="es-ES" sz="2200">
            <a:solidFill>
              <a:schemeClr val="tx1"/>
            </a:solidFill>
            <a:latin typeface="Maiandra GD" pitchFamily="34" charset="0"/>
          </a:endParaRPr>
        </a:p>
      </dgm:t>
    </dgm:pt>
    <dgm:pt modelId="{D0F3873A-D3F8-4E41-A167-B0B501722BC2}">
      <dgm:prSet phldrT="[Texto]" custT="1"/>
      <dgm:spPr/>
      <dgm:t>
        <a:bodyPr/>
        <a:lstStyle/>
        <a:p>
          <a:pPr algn="ctr"/>
          <a:r>
            <a:rPr lang="es-ES" sz="2000" smtClean="0">
              <a:latin typeface="Maiandra GD" pitchFamily="34" charset="0"/>
            </a:rPr>
            <a:t>Sentar bases para el desarrollo social y emocional del niño/a.</a:t>
          </a:r>
          <a:endParaRPr lang="es-ES" sz="2000" dirty="0">
            <a:latin typeface="Maiandra GD" pitchFamily="34" charset="0"/>
          </a:endParaRPr>
        </a:p>
      </dgm:t>
    </dgm:pt>
    <dgm:pt modelId="{EB0FC29C-3CE2-413C-A33E-2759A289AC87}" type="parTrans" cxnId="{84EC53D4-8CF2-4291-9ACD-39F062F60F87}">
      <dgm:prSet custT="1"/>
      <dgm:spPr/>
      <dgm:t>
        <a:bodyPr/>
        <a:lstStyle/>
        <a:p>
          <a:endParaRPr lang="es-ES" sz="2200">
            <a:solidFill>
              <a:schemeClr val="tx1"/>
            </a:solidFill>
            <a:latin typeface="Maiandra GD" pitchFamily="34" charset="0"/>
          </a:endParaRPr>
        </a:p>
      </dgm:t>
    </dgm:pt>
    <dgm:pt modelId="{97F96B23-6B0C-442A-984E-ABA612B5D6EA}" type="sibTrans" cxnId="{84EC53D4-8CF2-4291-9ACD-39F062F60F87}">
      <dgm:prSet/>
      <dgm:spPr/>
      <dgm:t>
        <a:bodyPr/>
        <a:lstStyle/>
        <a:p>
          <a:endParaRPr lang="es-ES" sz="2200">
            <a:solidFill>
              <a:schemeClr val="tx1"/>
            </a:solidFill>
            <a:latin typeface="Maiandra GD" pitchFamily="34" charset="0"/>
          </a:endParaRPr>
        </a:p>
      </dgm:t>
    </dgm:pt>
    <dgm:pt modelId="{79689860-060D-400E-B0F8-AF0D6F6403E9}">
      <dgm:prSet phldrT="[Texto]" custT="1"/>
      <dgm:spPr/>
      <dgm:t>
        <a:bodyPr/>
        <a:lstStyle/>
        <a:p>
          <a:r>
            <a:rPr lang="es-ES" sz="2200" smtClean="0">
              <a:latin typeface="Maiandra GD" pitchFamily="34" charset="0"/>
            </a:rPr>
            <a:t>Cantidad=Calidad</a:t>
          </a:r>
        </a:p>
        <a:p>
          <a:r>
            <a:rPr lang="es-ES" sz="2200" smtClean="0">
              <a:latin typeface="Maiandra GD" pitchFamily="34" charset="0"/>
            </a:rPr>
            <a:t>(Marulanda)</a:t>
          </a:r>
          <a:endParaRPr lang="es-ES" sz="2200" dirty="0">
            <a:latin typeface="Maiandra GD" pitchFamily="34" charset="0"/>
          </a:endParaRPr>
        </a:p>
      </dgm:t>
    </dgm:pt>
    <dgm:pt modelId="{B9E3C28F-920C-4510-913A-063FAA7D69F3}" type="parTrans" cxnId="{1C0CAA6B-C0B6-44CC-93DA-A0FCD8CDEF90}">
      <dgm:prSet custT="1"/>
      <dgm:spPr/>
      <dgm:t>
        <a:bodyPr/>
        <a:lstStyle/>
        <a:p>
          <a:endParaRPr lang="es-ES" sz="2200">
            <a:solidFill>
              <a:schemeClr val="tx1"/>
            </a:solidFill>
            <a:latin typeface="Maiandra GD" pitchFamily="34" charset="0"/>
          </a:endParaRPr>
        </a:p>
      </dgm:t>
    </dgm:pt>
    <dgm:pt modelId="{DD120D08-103C-4D4D-97F1-B27D97A4D282}" type="sibTrans" cxnId="{1C0CAA6B-C0B6-44CC-93DA-A0FCD8CDEF90}">
      <dgm:prSet/>
      <dgm:spPr/>
      <dgm:t>
        <a:bodyPr/>
        <a:lstStyle/>
        <a:p>
          <a:endParaRPr lang="es-ES" sz="2200">
            <a:solidFill>
              <a:schemeClr val="tx1"/>
            </a:solidFill>
            <a:latin typeface="Maiandra GD" pitchFamily="34" charset="0"/>
          </a:endParaRPr>
        </a:p>
      </dgm:t>
    </dgm:pt>
    <dgm:pt modelId="{216B985E-2831-4290-9CBB-585E9CAC3E11}">
      <dgm:prSet phldrT="[Texto]" custT="1"/>
      <dgm:spPr/>
      <dgm:t>
        <a:bodyPr/>
        <a:lstStyle/>
        <a:p>
          <a:r>
            <a:rPr lang="es-ES" sz="2200" b="0" i="0" smtClean="0">
              <a:latin typeface="Maiandra GD" pitchFamily="34" charset="0"/>
            </a:rPr>
            <a:t>Padres primeros maestros </a:t>
          </a:r>
          <a:endParaRPr lang="es-ES" sz="2200" i="0" dirty="0">
            <a:latin typeface="Maiandra GD" pitchFamily="34" charset="0"/>
          </a:endParaRPr>
        </a:p>
      </dgm:t>
    </dgm:pt>
    <dgm:pt modelId="{B60984EA-A11F-4E7D-A26C-CA8EE104934C}" type="parTrans" cxnId="{CAFB03B8-87D7-427E-8E8B-A6F3439DED9E}">
      <dgm:prSet custT="1"/>
      <dgm:spPr/>
      <dgm:t>
        <a:bodyPr/>
        <a:lstStyle/>
        <a:p>
          <a:endParaRPr lang="es-ES" sz="2200">
            <a:solidFill>
              <a:schemeClr val="tx1"/>
            </a:solidFill>
            <a:latin typeface="Maiandra GD" pitchFamily="34" charset="0"/>
          </a:endParaRPr>
        </a:p>
      </dgm:t>
    </dgm:pt>
    <dgm:pt modelId="{3527785D-7487-4ECE-81F4-EEB98FE6A528}" type="sibTrans" cxnId="{CAFB03B8-87D7-427E-8E8B-A6F3439DED9E}">
      <dgm:prSet/>
      <dgm:spPr/>
      <dgm:t>
        <a:bodyPr/>
        <a:lstStyle/>
        <a:p>
          <a:endParaRPr lang="es-ES" sz="2200">
            <a:solidFill>
              <a:schemeClr val="tx1"/>
            </a:solidFill>
            <a:latin typeface="Maiandra GD" pitchFamily="34" charset="0"/>
          </a:endParaRPr>
        </a:p>
      </dgm:t>
    </dgm:pt>
    <dgm:pt modelId="{DCD2AAB0-0B1B-47AC-82F0-99F65BCF126A}" type="pres">
      <dgm:prSet presAssocID="{1CC2D98F-EC76-483B-A2E9-0DE65B3BA032}" presName="Name0" presStyleCnt="0">
        <dgm:presLayoutVars>
          <dgm:chMax val="1"/>
          <dgm:dir/>
          <dgm:animLvl val="ctr"/>
          <dgm:resizeHandles val="exact"/>
        </dgm:presLayoutVars>
      </dgm:prSet>
      <dgm:spPr/>
      <dgm:t>
        <a:bodyPr/>
        <a:lstStyle/>
        <a:p>
          <a:endParaRPr lang="es-ES"/>
        </a:p>
      </dgm:t>
    </dgm:pt>
    <dgm:pt modelId="{1897AA5C-F1E1-4CF1-90DC-68D62300E002}" type="pres">
      <dgm:prSet presAssocID="{23FC9B5D-95A1-402D-B60F-9F364919DEC1}" presName="centerShape" presStyleLbl="node0" presStyleIdx="0" presStyleCnt="1" custScaleX="146807" custScaleY="68127" custLinFactNeighborX="634" custLinFactNeighborY="-5119"/>
      <dgm:spPr/>
      <dgm:t>
        <a:bodyPr/>
        <a:lstStyle/>
        <a:p>
          <a:endParaRPr lang="es-ES"/>
        </a:p>
      </dgm:t>
    </dgm:pt>
    <dgm:pt modelId="{62C3D04F-DBD7-4DAF-A75E-460FEE9426DF}" type="pres">
      <dgm:prSet presAssocID="{36EAD0D8-E7BF-47D7-A1C8-6F81F2E5C131}" presName="node" presStyleLbl="node1" presStyleIdx="0" presStyleCnt="4" custScaleX="194649">
        <dgm:presLayoutVars>
          <dgm:bulletEnabled val="1"/>
        </dgm:presLayoutVars>
      </dgm:prSet>
      <dgm:spPr/>
      <dgm:t>
        <a:bodyPr/>
        <a:lstStyle/>
        <a:p>
          <a:endParaRPr lang="es-ES"/>
        </a:p>
      </dgm:t>
    </dgm:pt>
    <dgm:pt modelId="{70F55721-579E-4B6F-A30A-1C9C9C861AE1}" type="pres">
      <dgm:prSet presAssocID="{36EAD0D8-E7BF-47D7-A1C8-6F81F2E5C131}" presName="dummy" presStyleCnt="0"/>
      <dgm:spPr/>
      <dgm:t>
        <a:bodyPr/>
        <a:lstStyle/>
        <a:p>
          <a:endParaRPr lang="es-ES"/>
        </a:p>
      </dgm:t>
    </dgm:pt>
    <dgm:pt modelId="{F6F3C139-F1DE-4784-B826-0859B77488EE}" type="pres">
      <dgm:prSet presAssocID="{CD8D63A9-70AF-479B-B58C-D38907289EE9}" presName="sibTrans" presStyleLbl="sibTrans2D1" presStyleIdx="0" presStyleCnt="4"/>
      <dgm:spPr/>
      <dgm:t>
        <a:bodyPr/>
        <a:lstStyle/>
        <a:p>
          <a:endParaRPr lang="es-ES"/>
        </a:p>
      </dgm:t>
    </dgm:pt>
    <dgm:pt modelId="{EC5B9860-CE8F-41AC-A455-F77B1BB6C77C}" type="pres">
      <dgm:prSet presAssocID="{D0F3873A-D3F8-4E41-A167-B0B501722BC2}" presName="node" presStyleLbl="node1" presStyleIdx="1" presStyleCnt="4" custScaleX="169672" custScaleY="116603" custRadScaleRad="128954" custRadScaleInc="-4221">
        <dgm:presLayoutVars>
          <dgm:bulletEnabled val="1"/>
        </dgm:presLayoutVars>
      </dgm:prSet>
      <dgm:spPr/>
      <dgm:t>
        <a:bodyPr/>
        <a:lstStyle/>
        <a:p>
          <a:endParaRPr lang="es-ES"/>
        </a:p>
      </dgm:t>
    </dgm:pt>
    <dgm:pt modelId="{4ACE80A5-A94D-4630-9E2E-9B0730912BC2}" type="pres">
      <dgm:prSet presAssocID="{D0F3873A-D3F8-4E41-A167-B0B501722BC2}" presName="dummy" presStyleCnt="0"/>
      <dgm:spPr/>
      <dgm:t>
        <a:bodyPr/>
        <a:lstStyle/>
        <a:p>
          <a:endParaRPr lang="es-ES"/>
        </a:p>
      </dgm:t>
    </dgm:pt>
    <dgm:pt modelId="{26E44445-78E7-436C-ACFB-53D89509F048}" type="pres">
      <dgm:prSet presAssocID="{97F96B23-6B0C-442A-984E-ABA612B5D6EA}" presName="sibTrans" presStyleLbl="sibTrans2D1" presStyleIdx="1" presStyleCnt="4"/>
      <dgm:spPr/>
      <dgm:t>
        <a:bodyPr/>
        <a:lstStyle/>
        <a:p>
          <a:endParaRPr lang="es-ES"/>
        </a:p>
      </dgm:t>
    </dgm:pt>
    <dgm:pt modelId="{3F9A0199-B013-4399-BFE7-50D5289B5646}" type="pres">
      <dgm:prSet presAssocID="{79689860-060D-400E-B0F8-AF0D6F6403E9}" presName="node" presStyleLbl="node1" presStyleIdx="2" presStyleCnt="4" custScaleX="199558" custScaleY="79983">
        <dgm:presLayoutVars>
          <dgm:bulletEnabled val="1"/>
        </dgm:presLayoutVars>
      </dgm:prSet>
      <dgm:spPr/>
      <dgm:t>
        <a:bodyPr/>
        <a:lstStyle/>
        <a:p>
          <a:endParaRPr lang="es-ES"/>
        </a:p>
      </dgm:t>
    </dgm:pt>
    <dgm:pt modelId="{3322C30A-49B0-418B-B400-5CA5F37D5909}" type="pres">
      <dgm:prSet presAssocID="{79689860-060D-400E-B0F8-AF0D6F6403E9}" presName="dummy" presStyleCnt="0"/>
      <dgm:spPr/>
      <dgm:t>
        <a:bodyPr/>
        <a:lstStyle/>
        <a:p>
          <a:endParaRPr lang="es-ES"/>
        </a:p>
      </dgm:t>
    </dgm:pt>
    <dgm:pt modelId="{6472054F-44C2-40DF-B63A-60A33FB8331B}" type="pres">
      <dgm:prSet presAssocID="{DD120D08-103C-4D4D-97F1-B27D97A4D282}" presName="sibTrans" presStyleLbl="sibTrans2D1" presStyleIdx="2" presStyleCnt="4"/>
      <dgm:spPr/>
      <dgm:t>
        <a:bodyPr/>
        <a:lstStyle/>
        <a:p>
          <a:endParaRPr lang="es-ES"/>
        </a:p>
      </dgm:t>
    </dgm:pt>
    <dgm:pt modelId="{DE06A0A1-28D9-4EC0-B1DE-658EA654C6B8}" type="pres">
      <dgm:prSet presAssocID="{216B985E-2831-4290-9CBB-585E9CAC3E11}" presName="node" presStyleLbl="node1" presStyleIdx="3" presStyleCnt="4" custScaleX="148687" custScaleY="115124" custRadScaleRad="150961" custRadScaleInc="5534">
        <dgm:presLayoutVars>
          <dgm:bulletEnabled val="1"/>
        </dgm:presLayoutVars>
      </dgm:prSet>
      <dgm:spPr/>
      <dgm:t>
        <a:bodyPr/>
        <a:lstStyle/>
        <a:p>
          <a:endParaRPr lang="es-ES"/>
        </a:p>
      </dgm:t>
    </dgm:pt>
    <dgm:pt modelId="{F2F56104-9797-41B3-B966-8A0817608F40}" type="pres">
      <dgm:prSet presAssocID="{216B985E-2831-4290-9CBB-585E9CAC3E11}" presName="dummy" presStyleCnt="0"/>
      <dgm:spPr/>
      <dgm:t>
        <a:bodyPr/>
        <a:lstStyle/>
        <a:p>
          <a:endParaRPr lang="es-ES"/>
        </a:p>
      </dgm:t>
    </dgm:pt>
    <dgm:pt modelId="{5DD46CFF-9A3F-4B1E-8C58-466DD22D9450}" type="pres">
      <dgm:prSet presAssocID="{3527785D-7487-4ECE-81F4-EEB98FE6A528}" presName="sibTrans" presStyleLbl="sibTrans2D1" presStyleIdx="3" presStyleCnt="4"/>
      <dgm:spPr/>
      <dgm:t>
        <a:bodyPr/>
        <a:lstStyle/>
        <a:p>
          <a:endParaRPr lang="es-ES"/>
        </a:p>
      </dgm:t>
    </dgm:pt>
  </dgm:ptLst>
  <dgm:cxnLst>
    <dgm:cxn modelId="{F6238853-242E-4A6F-A851-570D14280CAC}" type="presOf" srcId="{DD120D08-103C-4D4D-97F1-B27D97A4D282}" destId="{6472054F-44C2-40DF-B63A-60A33FB8331B}" srcOrd="0" destOrd="0" presId="urn:microsoft.com/office/officeart/2005/8/layout/radial6"/>
    <dgm:cxn modelId="{5A23AC47-3061-4818-956B-8B9714890C49}" type="presOf" srcId="{23FC9B5D-95A1-402D-B60F-9F364919DEC1}" destId="{1897AA5C-F1E1-4CF1-90DC-68D62300E002}" srcOrd="0" destOrd="0" presId="urn:microsoft.com/office/officeart/2005/8/layout/radial6"/>
    <dgm:cxn modelId="{7E2111E5-A02E-4FC0-8E59-0AF78B37E5C3}" type="presOf" srcId="{216B985E-2831-4290-9CBB-585E9CAC3E11}" destId="{DE06A0A1-28D9-4EC0-B1DE-658EA654C6B8}" srcOrd="0" destOrd="0" presId="urn:microsoft.com/office/officeart/2005/8/layout/radial6"/>
    <dgm:cxn modelId="{0DB7D43D-1664-4302-A57C-E7E6232E7E0E}" srcId="{23FC9B5D-95A1-402D-B60F-9F364919DEC1}" destId="{36EAD0D8-E7BF-47D7-A1C8-6F81F2E5C131}" srcOrd="0" destOrd="0" parTransId="{F4F22404-34E3-4808-87CD-123C308FC468}" sibTransId="{CD8D63A9-70AF-479B-B58C-D38907289EE9}"/>
    <dgm:cxn modelId="{6B43A849-1A4B-48C9-95F5-FBDBF4FD3166}" type="presOf" srcId="{1CC2D98F-EC76-483B-A2E9-0DE65B3BA032}" destId="{DCD2AAB0-0B1B-47AC-82F0-99F65BCF126A}" srcOrd="0" destOrd="0" presId="urn:microsoft.com/office/officeart/2005/8/layout/radial6"/>
    <dgm:cxn modelId="{65AE4CED-2894-41F8-8E52-F0021197E732}" type="presOf" srcId="{79689860-060D-400E-B0F8-AF0D6F6403E9}" destId="{3F9A0199-B013-4399-BFE7-50D5289B5646}" srcOrd="0" destOrd="0" presId="urn:microsoft.com/office/officeart/2005/8/layout/radial6"/>
    <dgm:cxn modelId="{9457EB4F-3F10-4376-BDC8-80A7E38AB19F}" type="presOf" srcId="{3527785D-7487-4ECE-81F4-EEB98FE6A528}" destId="{5DD46CFF-9A3F-4B1E-8C58-466DD22D9450}" srcOrd="0" destOrd="0" presId="urn:microsoft.com/office/officeart/2005/8/layout/radial6"/>
    <dgm:cxn modelId="{84EC53D4-8CF2-4291-9ACD-39F062F60F87}" srcId="{23FC9B5D-95A1-402D-B60F-9F364919DEC1}" destId="{D0F3873A-D3F8-4E41-A167-B0B501722BC2}" srcOrd="1" destOrd="0" parTransId="{EB0FC29C-3CE2-413C-A33E-2759A289AC87}" sibTransId="{97F96B23-6B0C-442A-984E-ABA612B5D6EA}"/>
    <dgm:cxn modelId="{1C0CAA6B-C0B6-44CC-93DA-A0FCD8CDEF90}" srcId="{23FC9B5D-95A1-402D-B60F-9F364919DEC1}" destId="{79689860-060D-400E-B0F8-AF0D6F6403E9}" srcOrd="2" destOrd="0" parTransId="{B9E3C28F-920C-4510-913A-063FAA7D69F3}" sibTransId="{DD120D08-103C-4D4D-97F1-B27D97A4D282}"/>
    <dgm:cxn modelId="{EF98661C-18C3-488E-A132-01BEF26098CE}" type="presOf" srcId="{CD8D63A9-70AF-479B-B58C-D38907289EE9}" destId="{F6F3C139-F1DE-4784-B826-0859B77488EE}" srcOrd="0" destOrd="0" presId="urn:microsoft.com/office/officeart/2005/8/layout/radial6"/>
    <dgm:cxn modelId="{4431F9BB-6DA6-4F00-8B33-77914EF192D2}" srcId="{1CC2D98F-EC76-483B-A2E9-0DE65B3BA032}" destId="{23FC9B5D-95A1-402D-B60F-9F364919DEC1}" srcOrd="0" destOrd="0" parTransId="{999724A4-E76C-4601-B704-4FF6A3657774}" sibTransId="{CA1631D6-DF18-4ED8-AE70-A046AFDB115C}"/>
    <dgm:cxn modelId="{6F47C27C-F971-4D95-9DC8-AEA8F5E6435F}" type="presOf" srcId="{36EAD0D8-E7BF-47D7-A1C8-6F81F2E5C131}" destId="{62C3D04F-DBD7-4DAF-A75E-460FEE9426DF}" srcOrd="0" destOrd="0" presId="urn:microsoft.com/office/officeart/2005/8/layout/radial6"/>
    <dgm:cxn modelId="{CAFB03B8-87D7-427E-8E8B-A6F3439DED9E}" srcId="{23FC9B5D-95A1-402D-B60F-9F364919DEC1}" destId="{216B985E-2831-4290-9CBB-585E9CAC3E11}" srcOrd="3" destOrd="0" parTransId="{B60984EA-A11F-4E7D-A26C-CA8EE104934C}" sibTransId="{3527785D-7487-4ECE-81F4-EEB98FE6A528}"/>
    <dgm:cxn modelId="{43564DD7-1F47-4C7E-AD52-716CACCE0657}" type="presOf" srcId="{D0F3873A-D3F8-4E41-A167-B0B501722BC2}" destId="{EC5B9860-CE8F-41AC-A455-F77B1BB6C77C}" srcOrd="0" destOrd="0" presId="urn:microsoft.com/office/officeart/2005/8/layout/radial6"/>
    <dgm:cxn modelId="{C0488282-3E0D-4E23-B50B-E21B99C96CD6}" type="presOf" srcId="{97F96B23-6B0C-442A-984E-ABA612B5D6EA}" destId="{26E44445-78E7-436C-ACFB-53D89509F048}" srcOrd="0" destOrd="0" presId="urn:microsoft.com/office/officeart/2005/8/layout/radial6"/>
    <dgm:cxn modelId="{C67FCBBB-B4CE-48F2-95FB-7233010ED669}" type="presParOf" srcId="{DCD2AAB0-0B1B-47AC-82F0-99F65BCF126A}" destId="{1897AA5C-F1E1-4CF1-90DC-68D62300E002}" srcOrd="0" destOrd="0" presId="urn:microsoft.com/office/officeart/2005/8/layout/radial6"/>
    <dgm:cxn modelId="{C1BF4318-0658-4794-B0DD-DD69A51A00AC}" type="presParOf" srcId="{DCD2AAB0-0B1B-47AC-82F0-99F65BCF126A}" destId="{62C3D04F-DBD7-4DAF-A75E-460FEE9426DF}" srcOrd="1" destOrd="0" presId="urn:microsoft.com/office/officeart/2005/8/layout/radial6"/>
    <dgm:cxn modelId="{63D46BFE-AC3A-46DA-8712-5F20A9285536}" type="presParOf" srcId="{DCD2AAB0-0B1B-47AC-82F0-99F65BCF126A}" destId="{70F55721-579E-4B6F-A30A-1C9C9C861AE1}" srcOrd="2" destOrd="0" presId="urn:microsoft.com/office/officeart/2005/8/layout/radial6"/>
    <dgm:cxn modelId="{50A5E27E-1539-412B-B471-3E4A6E7BB939}" type="presParOf" srcId="{DCD2AAB0-0B1B-47AC-82F0-99F65BCF126A}" destId="{F6F3C139-F1DE-4784-B826-0859B77488EE}" srcOrd="3" destOrd="0" presId="urn:microsoft.com/office/officeart/2005/8/layout/radial6"/>
    <dgm:cxn modelId="{62C953C8-4FC0-47A1-83BB-A586C2ACCD02}" type="presParOf" srcId="{DCD2AAB0-0B1B-47AC-82F0-99F65BCF126A}" destId="{EC5B9860-CE8F-41AC-A455-F77B1BB6C77C}" srcOrd="4" destOrd="0" presId="urn:microsoft.com/office/officeart/2005/8/layout/radial6"/>
    <dgm:cxn modelId="{D8108B49-FC4E-4501-A5AD-40D6A75190CF}" type="presParOf" srcId="{DCD2AAB0-0B1B-47AC-82F0-99F65BCF126A}" destId="{4ACE80A5-A94D-4630-9E2E-9B0730912BC2}" srcOrd="5" destOrd="0" presId="urn:microsoft.com/office/officeart/2005/8/layout/radial6"/>
    <dgm:cxn modelId="{E1218FE8-D188-4E88-8B40-5A257226DDE3}" type="presParOf" srcId="{DCD2AAB0-0B1B-47AC-82F0-99F65BCF126A}" destId="{26E44445-78E7-436C-ACFB-53D89509F048}" srcOrd="6" destOrd="0" presId="urn:microsoft.com/office/officeart/2005/8/layout/radial6"/>
    <dgm:cxn modelId="{176089D5-F7CE-416F-97CE-447DBC9C9AF4}" type="presParOf" srcId="{DCD2AAB0-0B1B-47AC-82F0-99F65BCF126A}" destId="{3F9A0199-B013-4399-BFE7-50D5289B5646}" srcOrd="7" destOrd="0" presId="urn:microsoft.com/office/officeart/2005/8/layout/radial6"/>
    <dgm:cxn modelId="{3A486BAB-9604-4276-BEF2-D014D2B60907}" type="presParOf" srcId="{DCD2AAB0-0B1B-47AC-82F0-99F65BCF126A}" destId="{3322C30A-49B0-418B-B400-5CA5F37D5909}" srcOrd="8" destOrd="0" presId="urn:microsoft.com/office/officeart/2005/8/layout/radial6"/>
    <dgm:cxn modelId="{BF558AFC-56B8-467F-B4DA-FCC634FFCF3E}" type="presParOf" srcId="{DCD2AAB0-0B1B-47AC-82F0-99F65BCF126A}" destId="{6472054F-44C2-40DF-B63A-60A33FB8331B}" srcOrd="9" destOrd="0" presId="urn:microsoft.com/office/officeart/2005/8/layout/radial6"/>
    <dgm:cxn modelId="{38AA7821-CA56-479F-827C-C2D75E4E99CC}" type="presParOf" srcId="{DCD2AAB0-0B1B-47AC-82F0-99F65BCF126A}" destId="{DE06A0A1-28D9-4EC0-B1DE-658EA654C6B8}" srcOrd="10" destOrd="0" presId="urn:microsoft.com/office/officeart/2005/8/layout/radial6"/>
    <dgm:cxn modelId="{ED3E4DAC-9BBB-4A1E-A950-E80ED3DE7279}" type="presParOf" srcId="{DCD2AAB0-0B1B-47AC-82F0-99F65BCF126A}" destId="{F2F56104-9797-41B3-B966-8A0817608F40}" srcOrd="11" destOrd="0" presId="urn:microsoft.com/office/officeart/2005/8/layout/radial6"/>
    <dgm:cxn modelId="{CA916150-D10B-4764-B017-E9623D386B50}" type="presParOf" srcId="{DCD2AAB0-0B1B-47AC-82F0-99F65BCF126A}" destId="{5DD46CFF-9A3F-4B1E-8C58-466DD22D9450}"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AB3A0B-4C99-41FA-8E6A-5FDAB56940EA}" type="doc">
      <dgm:prSet loTypeId="urn:microsoft.com/office/officeart/2005/8/layout/hChevron3" loCatId="process" qsTypeId="urn:microsoft.com/office/officeart/2005/8/quickstyle/simple3" qsCatId="simple" csTypeId="urn:microsoft.com/office/officeart/2005/8/colors/colorful1#11" csCatId="colorful" phldr="1"/>
      <dgm:spPr/>
      <dgm:t>
        <a:bodyPr/>
        <a:lstStyle/>
        <a:p>
          <a:endParaRPr lang="es-ES"/>
        </a:p>
      </dgm:t>
    </dgm:pt>
    <dgm:pt modelId="{2BD97104-9CCE-4A3A-8346-5BDC7A78AD81}">
      <dgm:prSet phldrT="[Texto]" custT="1"/>
      <dgm:spPr/>
      <dgm:t>
        <a:bodyPr/>
        <a:lstStyle/>
        <a:p>
          <a:r>
            <a:rPr lang="es-ES" sz="2400" b="1" smtClean="0">
              <a:latin typeface="Maiandra GD" pitchFamily="34" charset="0"/>
            </a:rPr>
            <a:t>Tipologías de Baurmrind </a:t>
          </a:r>
          <a:endParaRPr lang="es-ES" sz="2400" b="1" dirty="0">
            <a:latin typeface="Maiandra GD" pitchFamily="34" charset="0"/>
          </a:endParaRPr>
        </a:p>
      </dgm:t>
    </dgm:pt>
    <dgm:pt modelId="{05D5B7CE-3CC5-498A-8CAE-B11545C75EB6}" type="sibTrans" cxnId="{7CE3355B-997D-4CDE-8414-E862B745C255}">
      <dgm:prSet/>
      <dgm:spPr/>
      <dgm:t>
        <a:bodyPr/>
        <a:lstStyle/>
        <a:p>
          <a:endParaRPr lang="es-ES" sz="2400">
            <a:solidFill>
              <a:schemeClr val="tx1"/>
            </a:solidFill>
            <a:latin typeface="Maiandra GD" pitchFamily="34" charset="0"/>
          </a:endParaRPr>
        </a:p>
      </dgm:t>
    </dgm:pt>
    <dgm:pt modelId="{E20954C3-A1A9-441D-805B-D9E33D3EC1EA}" type="parTrans" cxnId="{7CE3355B-997D-4CDE-8414-E862B745C255}">
      <dgm:prSet/>
      <dgm:spPr/>
      <dgm:t>
        <a:bodyPr/>
        <a:lstStyle/>
        <a:p>
          <a:endParaRPr lang="es-ES" sz="2400">
            <a:solidFill>
              <a:schemeClr val="tx1"/>
            </a:solidFill>
            <a:latin typeface="Maiandra GD" pitchFamily="34" charset="0"/>
          </a:endParaRPr>
        </a:p>
      </dgm:t>
    </dgm:pt>
    <dgm:pt modelId="{813225FF-1154-428F-9624-3BF3D05BB83C}">
      <dgm:prSet phldrT="[Texto]" custT="1"/>
      <dgm:spPr/>
      <dgm:t>
        <a:bodyPr/>
        <a:lstStyle/>
        <a:p>
          <a:pPr algn="l"/>
          <a:r>
            <a:rPr lang="es-ES" sz="2400" b="1" smtClean="0">
              <a:latin typeface="Maiandra GD" pitchFamily="34" charset="0"/>
            </a:rPr>
            <a:t>Modelo bidimensional Macoby y Martin </a:t>
          </a:r>
        </a:p>
        <a:p>
          <a:pPr algn="l"/>
          <a:endParaRPr lang="es-ES" sz="2400" b="1" dirty="0">
            <a:latin typeface="Maiandra GD" pitchFamily="34" charset="0"/>
          </a:endParaRPr>
        </a:p>
      </dgm:t>
    </dgm:pt>
    <dgm:pt modelId="{775E7145-A70F-4597-BD5A-50E5A68D5680}" type="sibTrans" cxnId="{A579C4C3-47CA-4E08-AC9E-BEE486BE2E9F}">
      <dgm:prSet/>
      <dgm:spPr/>
      <dgm:t>
        <a:bodyPr/>
        <a:lstStyle/>
        <a:p>
          <a:endParaRPr lang="es-ES" sz="2400">
            <a:solidFill>
              <a:schemeClr val="tx1"/>
            </a:solidFill>
            <a:latin typeface="Maiandra GD" pitchFamily="34" charset="0"/>
          </a:endParaRPr>
        </a:p>
      </dgm:t>
    </dgm:pt>
    <dgm:pt modelId="{1ADA3CDA-CA80-4BCB-A073-FE4708B35CD9}" type="parTrans" cxnId="{A579C4C3-47CA-4E08-AC9E-BEE486BE2E9F}">
      <dgm:prSet/>
      <dgm:spPr/>
      <dgm:t>
        <a:bodyPr/>
        <a:lstStyle/>
        <a:p>
          <a:endParaRPr lang="es-ES" sz="2400">
            <a:solidFill>
              <a:schemeClr val="tx1"/>
            </a:solidFill>
            <a:latin typeface="Maiandra GD" pitchFamily="34" charset="0"/>
          </a:endParaRPr>
        </a:p>
      </dgm:t>
    </dgm:pt>
    <dgm:pt modelId="{4061BE65-6527-4206-8619-1D85FE49FB79}">
      <dgm:prSet phldrT="[Texto]" custT="1"/>
      <dgm:spPr/>
      <dgm:t>
        <a:bodyPr/>
        <a:lstStyle/>
        <a:p>
          <a:pPr algn="just"/>
          <a:r>
            <a:rPr lang="es-ES" sz="2400" smtClean="0">
              <a:latin typeface="Maiandra GD" pitchFamily="34" charset="0"/>
            </a:rPr>
            <a:t>Socializar al niño de acuerdo  con las demandas de la sociedad pero manteniendo un sentido de integridad personal es el elemento clave del rol parental. </a:t>
          </a:r>
          <a:endParaRPr lang="es-ES" sz="2400" dirty="0">
            <a:latin typeface="Maiandra GD" pitchFamily="34" charset="0"/>
          </a:endParaRPr>
        </a:p>
      </dgm:t>
    </dgm:pt>
    <dgm:pt modelId="{18F996BE-ADD4-4511-974C-5876D24FCE54}" type="sibTrans" cxnId="{C0205CBE-30EA-4617-BC0A-F699D277B16B}">
      <dgm:prSet/>
      <dgm:spPr/>
      <dgm:t>
        <a:bodyPr/>
        <a:lstStyle/>
        <a:p>
          <a:endParaRPr lang="es-ES" sz="2400">
            <a:solidFill>
              <a:schemeClr val="tx1"/>
            </a:solidFill>
            <a:latin typeface="Maiandra GD" pitchFamily="34" charset="0"/>
          </a:endParaRPr>
        </a:p>
      </dgm:t>
    </dgm:pt>
    <dgm:pt modelId="{6DD7050C-16D6-4455-B89D-D5E1725F64F5}" type="parTrans" cxnId="{C0205CBE-30EA-4617-BC0A-F699D277B16B}">
      <dgm:prSet/>
      <dgm:spPr/>
      <dgm:t>
        <a:bodyPr/>
        <a:lstStyle/>
        <a:p>
          <a:endParaRPr lang="es-ES" sz="2400">
            <a:solidFill>
              <a:schemeClr val="tx1"/>
            </a:solidFill>
            <a:latin typeface="Maiandra GD" pitchFamily="34" charset="0"/>
          </a:endParaRPr>
        </a:p>
      </dgm:t>
    </dgm:pt>
    <dgm:pt modelId="{E55F486A-0AA4-4984-AF2C-3CDEE4DE98B8}">
      <dgm:prSet phldrT="[Texto]" custT="1"/>
      <dgm:spPr/>
      <dgm:t>
        <a:bodyPr/>
        <a:lstStyle/>
        <a:p>
          <a:pPr algn="just"/>
          <a:r>
            <a:rPr lang="es-ES" sz="2400" smtClean="0">
              <a:latin typeface="Maiandra GD" pitchFamily="34" charset="0"/>
            </a:rPr>
            <a:t>E. parentales en función de dos dimensiones: (afecto comunicación  control-exigencia) </a:t>
          </a:r>
          <a:endParaRPr lang="es-ES" sz="2400" dirty="0">
            <a:latin typeface="Maiandra GD" pitchFamily="34" charset="0"/>
          </a:endParaRPr>
        </a:p>
      </dgm:t>
    </dgm:pt>
    <dgm:pt modelId="{BF3C8F3E-7D04-4165-8FEF-803095ECC5DA}" type="sibTrans" cxnId="{40FDEA61-07A9-4478-96D8-3DA6DDBB8087}">
      <dgm:prSet/>
      <dgm:spPr/>
      <dgm:t>
        <a:bodyPr/>
        <a:lstStyle/>
        <a:p>
          <a:endParaRPr lang="es-ES" sz="2400">
            <a:solidFill>
              <a:schemeClr val="tx1"/>
            </a:solidFill>
            <a:latin typeface="Maiandra GD" pitchFamily="34" charset="0"/>
          </a:endParaRPr>
        </a:p>
      </dgm:t>
    </dgm:pt>
    <dgm:pt modelId="{3C76BD6C-AEEC-4842-8781-5BC6614F8820}" type="parTrans" cxnId="{40FDEA61-07A9-4478-96D8-3DA6DDBB8087}">
      <dgm:prSet/>
      <dgm:spPr/>
      <dgm:t>
        <a:bodyPr/>
        <a:lstStyle/>
        <a:p>
          <a:endParaRPr lang="es-ES" sz="2400">
            <a:solidFill>
              <a:schemeClr val="tx1"/>
            </a:solidFill>
            <a:latin typeface="Maiandra GD" pitchFamily="34" charset="0"/>
          </a:endParaRPr>
        </a:p>
      </dgm:t>
    </dgm:pt>
    <dgm:pt modelId="{91F01FAA-BD4A-4BB2-84BD-FFFD095F2D3A}" type="pres">
      <dgm:prSet presAssocID="{17AB3A0B-4C99-41FA-8E6A-5FDAB56940EA}" presName="Name0" presStyleCnt="0">
        <dgm:presLayoutVars>
          <dgm:dir/>
          <dgm:resizeHandles val="exact"/>
        </dgm:presLayoutVars>
      </dgm:prSet>
      <dgm:spPr/>
      <dgm:t>
        <a:bodyPr/>
        <a:lstStyle/>
        <a:p>
          <a:endParaRPr lang="es-EC"/>
        </a:p>
      </dgm:t>
    </dgm:pt>
    <dgm:pt modelId="{E652B6D2-B194-4183-BBB8-5895F9A7B847}" type="pres">
      <dgm:prSet presAssocID="{2BD97104-9CCE-4A3A-8346-5BDC7A78AD81}" presName="parAndChTx" presStyleLbl="node1" presStyleIdx="0" presStyleCnt="2" custScaleX="87538">
        <dgm:presLayoutVars>
          <dgm:bulletEnabled val="1"/>
        </dgm:presLayoutVars>
      </dgm:prSet>
      <dgm:spPr/>
      <dgm:t>
        <a:bodyPr/>
        <a:lstStyle/>
        <a:p>
          <a:endParaRPr lang="es-EC"/>
        </a:p>
      </dgm:t>
    </dgm:pt>
    <dgm:pt modelId="{4D748C0B-F055-4A8E-BA9F-111CF1EF06BC}" type="pres">
      <dgm:prSet presAssocID="{05D5B7CE-3CC5-498A-8CAE-B11545C75EB6}" presName="parAndChSpace" presStyleCnt="0"/>
      <dgm:spPr/>
      <dgm:t>
        <a:bodyPr/>
        <a:lstStyle/>
        <a:p>
          <a:endParaRPr lang="es-EC"/>
        </a:p>
      </dgm:t>
    </dgm:pt>
    <dgm:pt modelId="{98A709F2-78DE-4E27-904B-28712B1A7A97}" type="pres">
      <dgm:prSet presAssocID="{813225FF-1154-428F-9624-3BF3D05BB83C}" presName="parAndChTx" presStyleLbl="node1" presStyleIdx="1" presStyleCnt="2" custLinFactNeighborX="-7406" custLinFactNeighborY="1125">
        <dgm:presLayoutVars>
          <dgm:bulletEnabled val="1"/>
        </dgm:presLayoutVars>
      </dgm:prSet>
      <dgm:spPr/>
      <dgm:t>
        <a:bodyPr/>
        <a:lstStyle/>
        <a:p>
          <a:endParaRPr lang="es-EC"/>
        </a:p>
      </dgm:t>
    </dgm:pt>
  </dgm:ptLst>
  <dgm:cxnLst>
    <dgm:cxn modelId="{A579C4C3-47CA-4E08-AC9E-BEE486BE2E9F}" srcId="{17AB3A0B-4C99-41FA-8E6A-5FDAB56940EA}" destId="{813225FF-1154-428F-9624-3BF3D05BB83C}" srcOrd="1" destOrd="0" parTransId="{1ADA3CDA-CA80-4BCB-A073-FE4708B35CD9}" sibTransId="{775E7145-A70F-4597-BD5A-50E5A68D5680}"/>
    <dgm:cxn modelId="{7CE3355B-997D-4CDE-8414-E862B745C255}" srcId="{17AB3A0B-4C99-41FA-8E6A-5FDAB56940EA}" destId="{2BD97104-9CCE-4A3A-8346-5BDC7A78AD81}" srcOrd="0" destOrd="0" parTransId="{E20954C3-A1A9-441D-805B-D9E33D3EC1EA}" sibTransId="{05D5B7CE-3CC5-498A-8CAE-B11545C75EB6}"/>
    <dgm:cxn modelId="{40FDEA61-07A9-4478-96D8-3DA6DDBB8087}" srcId="{813225FF-1154-428F-9624-3BF3D05BB83C}" destId="{E55F486A-0AA4-4984-AF2C-3CDEE4DE98B8}" srcOrd="0" destOrd="0" parTransId="{3C76BD6C-AEEC-4842-8781-5BC6614F8820}" sibTransId="{BF3C8F3E-7D04-4165-8FEF-803095ECC5DA}"/>
    <dgm:cxn modelId="{F5774052-C494-4F55-8DE4-10161D66A31F}" type="presOf" srcId="{17AB3A0B-4C99-41FA-8E6A-5FDAB56940EA}" destId="{91F01FAA-BD4A-4BB2-84BD-FFFD095F2D3A}" srcOrd="0" destOrd="0" presId="urn:microsoft.com/office/officeart/2005/8/layout/hChevron3"/>
    <dgm:cxn modelId="{92213EE9-6840-49B0-B2E5-E1318D21FDB6}" type="presOf" srcId="{2BD97104-9CCE-4A3A-8346-5BDC7A78AD81}" destId="{E652B6D2-B194-4183-BBB8-5895F9A7B847}" srcOrd="0" destOrd="0" presId="urn:microsoft.com/office/officeart/2005/8/layout/hChevron3"/>
    <dgm:cxn modelId="{C0205CBE-30EA-4617-BC0A-F699D277B16B}" srcId="{2BD97104-9CCE-4A3A-8346-5BDC7A78AD81}" destId="{4061BE65-6527-4206-8619-1D85FE49FB79}" srcOrd="0" destOrd="0" parTransId="{6DD7050C-16D6-4455-B89D-D5E1725F64F5}" sibTransId="{18F996BE-ADD4-4511-974C-5876D24FCE54}"/>
    <dgm:cxn modelId="{9CF4C2EE-2829-4D88-849F-95379C5CD4CE}" type="presOf" srcId="{4061BE65-6527-4206-8619-1D85FE49FB79}" destId="{E652B6D2-B194-4183-BBB8-5895F9A7B847}" srcOrd="0" destOrd="1" presId="urn:microsoft.com/office/officeart/2005/8/layout/hChevron3"/>
    <dgm:cxn modelId="{04F31A58-DF98-48B1-BB7D-B51CF6B03499}" type="presOf" srcId="{E55F486A-0AA4-4984-AF2C-3CDEE4DE98B8}" destId="{98A709F2-78DE-4E27-904B-28712B1A7A97}" srcOrd="0" destOrd="1" presId="urn:microsoft.com/office/officeart/2005/8/layout/hChevron3"/>
    <dgm:cxn modelId="{EA9AA6D6-BBAE-4DED-B49C-9ACE1E151D9B}" type="presOf" srcId="{813225FF-1154-428F-9624-3BF3D05BB83C}" destId="{98A709F2-78DE-4E27-904B-28712B1A7A97}" srcOrd="0" destOrd="0" presId="urn:microsoft.com/office/officeart/2005/8/layout/hChevron3"/>
    <dgm:cxn modelId="{51E957E5-602A-4D4D-A71A-5A6B996B86B9}" type="presParOf" srcId="{91F01FAA-BD4A-4BB2-84BD-FFFD095F2D3A}" destId="{E652B6D2-B194-4183-BBB8-5895F9A7B847}" srcOrd="0" destOrd="0" presId="urn:microsoft.com/office/officeart/2005/8/layout/hChevron3"/>
    <dgm:cxn modelId="{831174CA-9CB9-406F-86E8-6B5A971B29C1}" type="presParOf" srcId="{91F01FAA-BD4A-4BB2-84BD-FFFD095F2D3A}" destId="{4D748C0B-F055-4A8E-BA9F-111CF1EF06BC}" srcOrd="1" destOrd="0" presId="urn:microsoft.com/office/officeart/2005/8/layout/hChevron3"/>
    <dgm:cxn modelId="{2A3D03CC-E38D-43EC-93E9-2A550978351D}" type="presParOf" srcId="{91F01FAA-BD4A-4BB2-84BD-FFFD095F2D3A}" destId="{98A709F2-78DE-4E27-904B-28712B1A7A97}"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C1C7C-7715-41F4-BB5F-F65CA17F5F56}">
      <dsp:nvSpPr>
        <dsp:cNvPr id="0" name=""/>
        <dsp:cNvSpPr/>
      </dsp:nvSpPr>
      <dsp:spPr>
        <a:xfrm>
          <a:off x="2937379" y="2430174"/>
          <a:ext cx="2989506" cy="131997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s-ES" sz="2400" b="1" kern="1200" smtClean="0">
              <a:latin typeface="Maiandra GD" pitchFamily="34" charset="0"/>
            </a:rPr>
            <a:t>Situación Problemática </a:t>
          </a:r>
          <a:endParaRPr lang="es-ES" sz="2400" b="1" kern="1200" dirty="0">
            <a:latin typeface="Maiandra GD" pitchFamily="34" charset="0"/>
          </a:endParaRPr>
        </a:p>
      </dsp:txBody>
      <dsp:txXfrm>
        <a:off x="3375182" y="2623479"/>
        <a:ext cx="2113900" cy="933362"/>
      </dsp:txXfrm>
    </dsp:sp>
    <dsp:sp modelId="{A6C663D5-D988-44D6-86A5-5500782044CB}">
      <dsp:nvSpPr>
        <dsp:cNvPr id="0" name=""/>
        <dsp:cNvSpPr/>
      </dsp:nvSpPr>
      <dsp:spPr>
        <a:xfrm rot="346890">
          <a:off x="5888675" y="3226401"/>
          <a:ext cx="155327" cy="38195"/>
        </a:xfrm>
        <a:custGeom>
          <a:avLst/>
          <a:gdLst/>
          <a:ahLst/>
          <a:cxnLst/>
          <a:rect l="0" t="0" r="0" b="0"/>
          <a:pathLst>
            <a:path>
              <a:moveTo>
                <a:pt x="0" y="19097"/>
              </a:moveTo>
              <a:lnTo>
                <a:pt x="155327" y="190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100000"/>
            </a:lnSpc>
            <a:spcBef>
              <a:spcPct val="0"/>
            </a:spcBef>
            <a:spcAft>
              <a:spcPts val="0"/>
            </a:spcAft>
          </a:pPr>
          <a:endParaRPr lang="es-ES" sz="2400" kern="1200" dirty="0">
            <a:solidFill>
              <a:schemeClr val="tx1"/>
            </a:solidFill>
            <a:latin typeface="Maiandra GD" pitchFamily="34" charset="0"/>
          </a:endParaRPr>
        </a:p>
      </dsp:txBody>
      <dsp:txXfrm>
        <a:off x="5962456" y="3241616"/>
        <a:ext cx="7766" cy="7766"/>
      </dsp:txXfrm>
    </dsp:sp>
    <dsp:sp modelId="{99C608D2-FA61-4186-B727-DDE481F0471D}">
      <dsp:nvSpPr>
        <dsp:cNvPr id="0" name=""/>
        <dsp:cNvSpPr/>
      </dsp:nvSpPr>
      <dsp:spPr>
        <a:xfrm>
          <a:off x="5983336" y="2927232"/>
          <a:ext cx="2772660" cy="920708"/>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s-ES" sz="2400" kern="1200" smtClean="0">
              <a:latin typeface="Maiandra GD" pitchFamily="34" charset="0"/>
            </a:rPr>
            <a:t>Agresividad infantil</a:t>
          </a:r>
          <a:endParaRPr lang="es-ES" sz="2400" kern="1200" dirty="0">
            <a:latin typeface="Maiandra GD" pitchFamily="34" charset="0"/>
          </a:endParaRPr>
        </a:p>
      </dsp:txBody>
      <dsp:txXfrm>
        <a:off x="6389383" y="3062067"/>
        <a:ext cx="1960566" cy="651038"/>
      </dsp:txXfrm>
    </dsp:sp>
    <dsp:sp modelId="{34600298-DDD2-40E1-993C-35AB5833D34A}">
      <dsp:nvSpPr>
        <dsp:cNvPr id="0" name=""/>
        <dsp:cNvSpPr/>
      </dsp:nvSpPr>
      <dsp:spPr>
        <a:xfrm rot="5503495">
          <a:off x="4090593" y="4043116"/>
          <a:ext cx="624532" cy="38195"/>
        </a:xfrm>
        <a:custGeom>
          <a:avLst/>
          <a:gdLst/>
          <a:ahLst/>
          <a:cxnLst/>
          <a:rect l="0" t="0" r="0" b="0"/>
          <a:pathLst>
            <a:path>
              <a:moveTo>
                <a:pt x="0" y="19097"/>
              </a:moveTo>
              <a:lnTo>
                <a:pt x="624532" y="190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100000"/>
            </a:lnSpc>
            <a:spcBef>
              <a:spcPct val="0"/>
            </a:spcBef>
            <a:spcAft>
              <a:spcPts val="0"/>
            </a:spcAft>
          </a:pPr>
          <a:endParaRPr lang="es-ES" sz="2400" kern="1200" dirty="0">
            <a:solidFill>
              <a:schemeClr val="tx1"/>
            </a:solidFill>
            <a:latin typeface="Maiandra GD" pitchFamily="34" charset="0"/>
          </a:endParaRPr>
        </a:p>
      </dsp:txBody>
      <dsp:txXfrm rot="10800000">
        <a:off x="4387246" y="4046600"/>
        <a:ext cx="31226" cy="31226"/>
      </dsp:txXfrm>
    </dsp:sp>
    <dsp:sp modelId="{185DBDD5-D3A0-4255-96F8-E1720D7E86A0}">
      <dsp:nvSpPr>
        <dsp:cNvPr id="0" name=""/>
        <dsp:cNvSpPr/>
      </dsp:nvSpPr>
      <dsp:spPr>
        <a:xfrm>
          <a:off x="2937401" y="4374212"/>
          <a:ext cx="2862123" cy="1660411"/>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s-ES" sz="2400" kern="1200" smtClean="0">
              <a:latin typeface="Maiandra GD" pitchFamily="34" charset="0"/>
            </a:rPr>
            <a:t>Conductas inadecuadas</a:t>
          </a:r>
          <a:endParaRPr lang="es-ES" sz="2400" kern="1200" dirty="0">
            <a:latin typeface="Maiandra GD" pitchFamily="34" charset="0"/>
          </a:endParaRPr>
        </a:p>
      </dsp:txBody>
      <dsp:txXfrm>
        <a:off x="3356549" y="4617374"/>
        <a:ext cx="2023827" cy="1174087"/>
      </dsp:txXfrm>
    </dsp:sp>
    <dsp:sp modelId="{1FE40EBC-638F-4151-A2A8-EE36449ABF3B}">
      <dsp:nvSpPr>
        <dsp:cNvPr id="0" name=""/>
        <dsp:cNvSpPr/>
      </dsp:nvSpPr>
      <dsp:spPr>
        <a:xfrm rot="14703711">
          <a:off x="3691521" y="2143922"/>
          <a:ext cx="618993" cy="38195"/>
        </a:xfrm>
        <a:custGeom>
          <a:avLst/>
          <a:gdLst/>
          <a:ahLst/>
          <a:cxnLst/>
          <a:rect l="0" t="0" r="0" b="0"/>
          <a:pathLst>
            <a:path>
              <a:moveTo>
                <a:pt x="0" y="19097"/>
              </a:moveTo>
              <a:lnTo>
                <a:pt x="618993" y="190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100000"/>
            </a:lnSpc>
            <a:spcBef>
              <a:spcPct val="0"/>
            </a:spcBef>
            <a:spcAft>
              <a:spcPts val="0"/>
            </a:spcAft>
          </a:pPr>
          <a:endParaRPr lang="es-ES" sz="2400" kern="1200" dirty="0">
            <a:solidFill>
              <a:schemeClr val="tx1"/>
            </a:solidFill>
            <a:latin typeface="Maiandra GD" pitchFamily="34" charset="0"/>
          </a:endParaRPr>
        </a:p>
      </dsp:txBody>
      <dsp:txXfrm rot="10800000">
        <a:off x="3985542" y="2147545"/>
        <a:ext cx="30949" cy="30949"/>
      </dsp:txXfrm>
    </dsp:sp>
    <dsp:sp modelId="{A15DCD45-347C-42F2-AFE4-9CC053E7E7A7}">
      <dsp:nvSpPr>
        <dsp:cNvPr id="0" name=""/>
        <dsp:cNvSpPr/>
      </dsp:nvSpPr>
      <dsp:spPr>
        <a:xfrm>
          <a:off x="2221720" y="157082"/>
          <a:ext cx="2515719" cy="1769104"/>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s-ES" sz="2400" kern="1200" smtClean="0">
              <a:latin typeface="Maiandra GD" pitchFamily="34" charset="0"/>
            </a:rPr>
            <a:t>Falta de normas y reglas de los infantes </a:t>
          </a:r>
          <a:endParaRPr lang="es-ES" sz="2400" kern="1200" dirty="0">
            <a:latin typeface="Maiandra GD" pitchFamily="34" charset="0"/>
          </a:endParaRPr>
        </a:p>
      </dsp:txBody>
      <dsp:txXfrm>
        <a:off x="2590139" y="416161"/>
        <a:ext cx="1778881" cy="1250946"/>
      </dsp:txXfrm>
    </dsp:sp>
    <dsp:sp modelId="{AE2A1C9F-7156-432B-BDD4-7DC0141ACD7E}">
      <dsp:nvSpPr>
        <dsp:cNvPr id="0" name=""/>
        <dsp:cNvSpPr/>
      </dsp:nvSpPr>
      <dsp:spPr>
        <a:xfrm rot="19568064">
          <a:off x="5203692" y="2355446"/>
          <a:ext cx="589544" cy="38195"/>
        </a:xfrm>
        <a:custGeom>
          <a:avLst/>
          <a:gdLst/>
          <a:ahLst/>
          <a:cxnLst/>
          <a:rect l="0" t="0" r="0" b="0"/>
          <a:pathLst>
            <a:path>
              <a:moveTo>
                <a:pt x="0" y="19097"/>
              </a:moveTo>
              <a:lnTo>
                <a:pt x="589544" y="190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100000"/>
            </a:lnSpc>
            <a:spcBef>
              <a:spcPct val="0"/>
            </a:spcBef>
            <a:spcAft>
              <a:spcPts val="0"/>
            </a:spcAft>
          </a:pPr>
          <a:endParaRPr lang="es-ES" sz="2400" kern="1200" dirty="0">
            <a:solidFill>
              <a:schemeClr val="tx1"/>
            </a:solidFill>
            <a:latin typeface="Maiandra GD" pitchFamily="34" charset="0"/>
          </a:endParaRPr>
        </a:p>
      </dsp:txBody>
      <dsp:txXfrm>
        <a:off x="5483726" y="2359806"/>
        <a:ext cx="29477" cy="29477"/>
      </dsp:txXfrm>
    </dsp:sp>
    <dsp:sp modelId="{1E1919DD-D0AF-4B6C-B7DE-43DA411799DF}">
      <dsp:nvSpPr>
        <dsp:cNvPr id="0" name=""/>
        <dsp:cNvSpPr/>
      </dsp:nvSpPr>
      <dsp:spPr>
        <a:xfrm>
          <a:off x="5188258" y="771241"/>
          <a:ext cx="2986422" cy="1618774"/>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s-ES" sz="2400" kern="1200" smtClean="0">
              <a:latin typeface="Maiandra GD" pitchFamily="34" charset="0"/>
            </a:rPr>
            <a:t>Estilos de crianza</a:t>
          </a:r>
          <a:endParaRPr lang="es-ES" sz="2400" kern="1200" dirty="0">
            <a:latin typeface="Maiandra GD" pitchFamily="34" charset="0"/>
          </a:endParaRPr>
        </a:p>
      </dsp:txBody>
      <dsp:txXfrm>
        <a:off x="5625609" y="1008305"/>
        <a:ext cx="2111720" cy="1144646"/>
      </dsp:txXfrm>
    </dsp:sp>
    <dsp:sp modelId="{74BFD2D7-EF5B-412E-AACF-B012A7EC117A}">
      <dsp:nvSpPr>
        <dsp:cNvPr id="0" name=""/>
        <dsp:cNvSpPr/>
      </dsp:nvSpPr>
      <dsp:spPr>
        <a:xfrm rot="10691147">
          <a:off x="2668978" y="3122598"/>
          <a:ext cx="272300" cy="38195"/>
        </a:xfrm>
        <a:custGeom>
          <a:avLst/>
          <a:gdLst/>
          <a:ahLst/>
          <a:cxnLst/>
          <a:rect l="0" t="0" r="0" b="0"/>
          <a:pathLst>
            <a:path>
              <a:moveTo>
                <a:pt x="0" y="19097"/>
              </a:moveTo>
              <a:lnTo>
                <a:pt x="272300" y="190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100000"/>
            </a:lnSpc>
            <a:spcBef>
              <a:spcPct val="0"/>
            </a:spcBef>
            <a:spcAft>
              <a:spcPts val="0"/>
            </a:spcAft>
          </a:pPr>
          <a:endParaRPr lang="es-ES" sz="2400" kern="1200" dirty="0">
            <a:solidFill>
              <a:schemeClr val="tx1"/>
            </a:solidFill>
            <a:latin typeface="Maiandra GD" pitchFamily="34" charset="0"/>
          </a:endParaRPr>
        </a:p>
      </dsp:txBody>
      <dsp:txXfrm rot="10800000">
        <a:off x="2798321" y="3134888"/>
        <a:ext cx="13615" cy="13615"/>
      </dsp:txXfrm>
    </dsp:sp>
    <dsp:sp modelId="{259F348F-DC66-4F49-959B-ECBC0DE306C9}">
      <dsp:nvSpPr>
        <dsp:cNvPr id="0" name=""/>
        <dsp:cNvSpPr/>
      </dsp:nvSpPr>
      <dsp:spPr>
        <a:xfrm>
          <a:off x="129345" y="2376119"/>
          <a:ext cx="2541266" cy="1620167"/>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s-ES" sz="2400" kern="1200" smtClean="0">
              <a:latin typeface="Maiandra GD" pitchFamily="34" charset="0"/>
            </a:rPr>
            <a:t>Influencia de la tecnología </a:t>
          </a:r>
          <a:endParaRPr lang="es-ES" sz="2400" kern="1200" dirty="0">
            <a:latin typeface="Maiandra GD" pitchFamily="34" charset="0"/>
          </a:endParaRPr>
        </a:p>
      </dsp:txBody>
      <dsp:txXfrm>
        <a:off x="501505" y="2613387"/>
        <a:ext cx="1796946" cy="11456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04CDB-B2B5-4817-96FE-680AE096308F}">
      <dsp:nvSpPr>
        <dsp:cNvPr id="0" name=""/>
        <dsp:cNvSpPr/>
      </dsp:nvSpPr>
      <dsp:spPr>
        <a:xfrm>
          <a:off x="2464800" y="1040259"/>
          <a:ext cx="3891664" cy="3661331"/>
        </a:xfrm>
        <a:prstGeom prst="cloud">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Maiandra GD" pitchFamily="34" charset="0"/>
            </a:rPr>
            <a:t>Estilos Educativos Parentales </a:t>
          </a:r>
          <a:endParaRPr lang="es-ES" sz="2400" b="1" kern="1200" dirty="0">
            <a:latin typeface="Maiandra GD" pitchFamily="34" charset="0"/>
          </a:endParaRPr>
        </a:p>
      </dsp:txBody>
      <dsp:txXfrm>
        <a:off x="3001165" y="1593188"/>
        <a:ext cx="2542193" cy="2385798"/>
      </dsp:txXfrm>
    </dsp:sp>
    <dsp:sp modelId="{960BA8A0-2A01-4005-B234-8C4343FA33C8}">
      <dsp:nvSpPr>
        <dsp:cNvPr id="0" name=""/>
        <dsp:cNvSpPr/>
      </dsp:nvSpPr>
      <dsp:spPr>
        <a:xfrm>
          <a:off x="3224981" y="16640"/>
          <a:ext cx="2542332" cy="1703895"/>
        </a:xfrm>
        <a:prstGeom prst="cloud">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Autoritario</a:t>
          </a:r>
          <a:endParaRPr lang="es-ES" sz="2400" kern="1200" dirty="0">
            <a:latin typeface="Maiandra GD" pitchFamily="34" charset="0"/>
          </a:endParaRPr>
        </a:p>
      </dsp:txBody>
      <dsp:txXfrm>
        <a:off x="3575376" y="273960"/>
        <a:ext cx="1660754" cy="1110292"/>
      </dsp:txXfrm>
    </dsp:sp>
    <dsp:sp modelId="{3A18EED4-F1AD-4DC3-B9C0-688BD9B2B1D1}">
      <dsp:nvSpPr>
        <dsp:cNvPr id="0" name=""/>
        <dsp:cNvSpPr/>
      </dsp:nvSpPr>
      <dsp:spPr>
        <a:xfrm>
          <a:off x="5153694" y="2484229"/>
          <a:ext cx="2701850" cy="1703895"/>
        </a:xfrm>
        <a:prstGeom prst="cloud">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Autoritativo o democrático </a:t>
          </a:r>
          <a:endParaRPr lang="es-ES" sz="2400" kern="1200" dirty="0">
            <a:latin typeface="Maiandra GD" pitchFamily="34" charset="0"/>
          </a:endParaRPr>
        </a:p>
      </dsp:txBody>
      <dsp:txXfrm>
        <a:off x="5526074" y="2741549"/>
        <a:ext cx="1764958" cy="1110292"/>
      </dsp:txXfrm>
    </dsp:sp>
    <dsp:sp modelId="{2BC12AC3-7569-49C2-801E-44ED1606B3A4}">
      <dsp:nvSpPr>
        <dsp:cNvPr id="0" name=""/>
        <dsp:cNvSpPr/>
      </dsp:nvSpPr>
      <dsp:spPr>
        <a:xfrm>
          <a:off x="2729025" y="4439120"/>
          <a:ext cx="2939425" cy="1703895"/>
        </a:xfrm>
        <a:prstGeom prst="cloud">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Negligente</a:t>
          </a:r>
          <a:endParaRPr lang="es-ES" sz="2400" kern="1200" dirty="0">
            <a:latin typeface="Maiandra GD" pitchFamily="34" charset="0"/>
          </a:endParaRPr>
        </a:p>
      </dsp:txBody>
      <dsp:txXfrm>
        <a:off x="3134149" y="4696440"/>
        <a:ext cx="1920152" cy="1110292"/>
      </dsp:txXfrm>
    </dsp:sp>
    <dsp:sp modelId="{F07EAD67-84AB-4ADD-8801-6BB02A7D39AA}">
      <dsp:nvSpPr>
        <dsp:cNvPr id="0" name=""/>
        <dsp:cNvSpPr/>
      </dsp:nvSpPr>
      <dsp:spPr>
        <a:xfrm>
          <a:off x="488251" y="2660634"/>
          <a:ext cx="2694643" cy="1961916"/>
        </a:xfrm>
        <a:prstGeom prst="cloud">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Permisivo</a:t>
          </a:r>
          <a:endParaRPr lang="es-ES" sz="2400" kern="1200" dirty="0">
            <a:latin typeface="Maiandra GD" pitchFamily="34" charset="0"/>
          </a:endParaRPr>
        </a:p>
      </dsp:txBody>
      <dsp:txXfrm>
        <a:off x="859638" y="2956920"/>
        <a:ext cx="1760250" cy="12784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5530E-C6A8-48E0-BFE4-CDE2AC0E1D22}">
      <dsp:nvSpPr>
        <dsp:cNvPr id="0" name=""/>
        <dsp:cNvSpPr/>
      </dsp:nvSpPr>
      <dsp:spPr>
        <a:xfrm>
          <a:off x="2887560" y="212088"/>
          <a:ext cx="2169914" cy="1092967"/>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Maiandra GD" pitchFamily="34" charset="0"/>
            </a:rPr>
            <a:t>Ausencia de los padres.</a:t>
          </a:r>
          <a:endParaRPr lang="es-ES" sz="2400" kern="1200" dirty="0">
            <a:solidFill>
              <a:schemeClr val="tx1"/>
            </a:solidFill>
            <a:latin typeface="Maiandra GD" pitchFamily="34" charset="0"/>
          </a:endParaRPr>
        </a:p>
      </dsp:txBody>
      <dsp:txXfrm>
        <a:off x="2940914" y="265442"/>
        <a:ext cx="2063206" cy="986259"/>
      </dsp:txXfrm>
    </dsp:sp>
    <dsp:sp modelId="{D0CEB3EC-FAF1-43B0-9C36-96F1A27882EF}">
      <dsp:nvSpPr>
        <dsp:cNvPr id="0" name=""/>
        <dsp:cNvSpPr/>
      </dsp:nvSpPr>
      <dsp:spPr>
        <a:xfrm>
          <a:off x="1781512" y="751675"/>
          <a:ext cx="4658453" cy="4658453"/>
        </a:xfrm>
        <a:custGeom>
          <a:avLst/>
          <a:gdLst/>
          <a:ahLst/>
          <a:cxnLst/>
          <a:rect l="0" t="0" r="0" b="0"/>
          <a:pathLst>
            <a:path>
              <a:moveTo>
                <a:pt x="3292359" y="208455"/>
              </a:moveTo>
              <a:arcTo wR="2329226" hR="2329226" stAng="17665489" swAng="267099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1870E4-2331-4FE8-B31A-048E0CE3BFFB}">
      <dsp:nvSpPr>
        <dsp:cNvPr id="0" name=""/>
        <dsp:cNvSpPr/>
      </dsp:nvSpPr>
      <dsp:spPr>
        <a:xfrm>
          <a:off x="5359069" y="2260758"/>
          <a:ext cx="2169914" cy="1661714"/>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Maiandra GD" pitchFamily="34" charset="0"/>
            </a:rPr>
            <a:t>Contexto social </a:t>
          </a:r>
          <a:endParaRPr lang="es-ES" sz="2400" kern="1200" dirty="0">
            <a:solidFill>
              <a:schemeClr val="tx1"/>
            </a:solidFill>
            <a:latin typeface="Maiandra GD" pitchFamily="34" charset="0"/>
          </a:endParaRPr>
        </a:p>
      </dsp:txBody>
      <dsp:txXfrm>
        <a:off x="5440187" y="2341876"/>
        <a:ext cx="2007678" cy="1499478"/>
      </dsp:txXfrm>
    </dsp:sp>
    <dsp:sp modelId="{01633FE4-124F-4968-A5DD-A1E96706157C}">
      <dsp:nvSpPr>
        <dsp:cNvPr id="0" name=""/>
        <dsp:cNvSpPr/>
      </dsp:nvSpPr>
      <dsp:spPr>
        <a:xfrm>
          <a:off x="1788552" y="754629"/>
          <a:ext cx="4658453" cy="4658453"/>
        </a:xfrm>
        <a:custGeom>
          <a:avLst/>
          <a:gdLst/>
          <a:ahLst/>
          <a:cxnLst/>
          <a:rect l="0" t="0" r="0" b="0"/>
          <a:pathLst>
            <a:path>
              <a:moveTo>
                <a:pt x="4495331" y="3185547"/>
              </a:moveTo>
              <a:arcTo wR="2329226" hR="2329226" stAng="1294215" swAng="283340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1AAE27-4ABE-46B4-A8DE-330146762DBE}">
      <dsp:nvSpPr>
        <dsp:cNvPr id="0" name=""/>
        <dsp:cNvSpPr/>
      </dsp:nvSpPr>
      <dsp:spPr>
        <a:xfrm>
          <a:off x="2772666" y="4964906"/>
          <a:ext cx="2169914" cy="870921"/>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Maiandra GD" pitchFamily="34" charset="0"/>
            </a:rPr>
            <a:t>Tecnología </a:t>
          </a:r>
          <a:endParaRPr lang="es-ES" sz="2400" kern="1200" dirty="0">
            <a:solidFill>
              <a:schemeClr val="tx1"/>
            </a:solidFill>
            <a:latin typeface="Maiandra GD" pitchFamily="34" charset="0"/>
          </a:endParaRPr>
        </a:p>
      </dsp:txBody>
      <dsp:txXfrm>
        <a:off x="2815181" y="5007421"/>
        <a:ext cx="2084884" cy="785891"/>
      </dsp:txXfrm>
    </dsp:sp>
    <dsp:sp modelId="{184548A7-CC61-4E0A-9620-54F82D62274E}">
      <dsp:nvSpPr>
        <dsp:cNvPr id="0" name=""/>
        <dsp:cNvSpPr/>
      </dsp:nvSpPr>
      <dsp:spPr>
        <a:xfrm>
          <a:off x="1555760" y="612007"/>
          <a:ext cx="4658453" cy="4658453"/>
        </a:xfrm>
        <a:custGeom>
          <a:avLst/>
          <a:gdLst/>
          <a:ahLst/>
          <a:cxnLst/>
          <a:rect l="0" t="0" r="0" b="0"/>
          <a:pathLst>
            <a:path>
              <a:moveTo>
                <a:pt x="1204359" y="4368826"/>
              </a:moveTo>
              <a:arcTo wR="2329226" hR="2329226" stAng="7132640" swAng="210353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CD90AA-8DED-4143-B602-2B99D1BCB530}">
      <dsp:nvSpPr>
        <dsp:cNvPr id="0" name=""/>
        <dsp:cNvSpPr/>
      </dsp:nvSpPr>
      <dsp:spPr>
        <a:xfrm>
          <a:off x="567126" y="2852416"/>
          <a:ext cx="2169914" cy="1099342"/>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Maiandra GD" pitchFamily="34" charset="0"/>
            </a:rPr>
            <a:t>Derechos del niño/a.</a:t>
          </a:r>
          <a:endParaRPr lang="es-ES" sz="2400" kern="1200" dirty="0">
            <a:solidFill>
              <a:schemeClr val="tx1"/>
            </a:solidFill>
            <a:latin typeface="Maiandra GD" pitchFamily="34" charset="0"/>
          </a:endParaRPr>
        </a:p>
      </dsp:txBody>
      <dsp:txXfrm>
        <a:off x="620791" y="2906081"/>
        <a:ext cx="2062584" cy="992012"/>
      </dsp:txXfrm>
    </dsp:sp>
    <dsp:sp modelId="{98657D50-89B3-45EE-BDDC-EB4F2B0A330A}">
      <dsp:nvSpPr>
        <dsp:cNvPr id="0" name=""/>
        <dsp:cNvSpPr/>
      </dsp:nvSpPr>
      <dsp:spPr>
        <a:xfrm>
          <a:off x="1621745" y="845418"/>
          <a:ext cx="4658453" cy="4658453"/>
        </a:xfrm>
        <a:custGeom>
          <a:avLst/>
          <a:gdLst/>
          <a:ahLst/>
          <a:cxnLst/>
          <a:rect l="0" t="0" r="0" b="0"/>
          <a:pathLst>
            <a:path>
              <a:moveTo>
                <a:pt x="25464" y="1985750"/>
              </a:moveTo>
              <a:arcTo wR="2329226" hR="2329226" stAng="11308798" swAng="3229629"/>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04CDB-B2B5-4817-96FE-680AE096308F}">
      <dsp:nvSpPr>
        <dsp:cNvPr id="0" name=""/>
        <dsp:cNvSpPr/>
      </dsp:nvSpPr>
      <dsp:spPr>
        <a:xfrm>
          <a:off x="2863421" y="1039149"/>
          <a:ext cx="3877129" cy="3647657"/>
        </a:xfrm>
        <a:prstGeom prst="cloud">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Maiandra GD" pitchFamily="34" charset="0"/>
            </a:rPr>
            <a:t>Factores que influyen en los E. E. P</a:t>
          </a:r>
          <a:endParaRPr lang="es-ES" sz="2400" b="1" kern="1200" dirty="0">
            <a:latin typeface="Maiandra GD" pitchFamily="34" charset="0"/>
          </a:endParaRPr>
        </a:p>
      </dsp:txBody>
      <dsp:txXfrm>
        <a:off x="3397783" y="1590013"/>
        <a:ext cx="2532698" cy="2376887"/>
      </dsp:txXfrm>
    </dsp:sp>
    <dsp:sp modelId="{960BA8A0-2A01-4005-B234-8C4343FA33C8}">
      <dsp:nvSpPr>
        <dsp:cNvPr id="0" name=""/>
        <dsp:cNvSpPr/>
      </dsp:nvSpPr>
      <dsp:spPr>
        <a:xfrm>
          <a:off x="3369885" y="13803"/>
          <a:ext cx="3034593" cy="1708634"/>
        </a:xfrm>
        <a:prstGeom prst="cloud">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Carácter y temperamento </a:t>
          </a:r>
          <a:endParaRPr lang="es-ES" sz="2400" kern="1200" dirty="0">
            <a:latin typeface="Maiandra GD" pitchFamily="34" charset="0"/>
          </a:endParaRPr>
        </a:p>
      </dsp:txBody>
      <dsp:txXfrm>
        <a:off x="3788125" y="271838"/>
        <a:ext cx="1982320" cy="1113381"/>
      </dsp:txXfrm>
    </dsp:sp>
    <dsp:sp modelId="{9A59339B-191D-486F-83E7-0F7C77688B16}">
      <dsp:nvSpPr>
        <dsp:cNvPr id="0" name=""/>
        <dsp:cNvSpPr/>
      </dsp:nvSpPr>
      <dsp:spPr>
        <a:xfrm>
          <a:off x="6068053" y="1807391"/>
          <a:ext cx="1697532" cy="1697532"/>
        </a:xfrm>
        <a:prstGeom prst="cloud">
          <a:avLst/>
        </a:prstGeom>
        <a:gradFill rotWithShape="0">
          <a:gsLst>
            <a:gs pos="0">
              <a:schemeClr val="accent4">
                <a:alpha val="50000"/>
                <a:hueOff val="0"/>
                <a:satOff val="0"/>
                <a:lumOff val="0"/>
                <a:alphaOff val="0"/>
                <a:tint val="50000"/>
                <a:satMod val="300000"/>
              </a:schemeClr>
            </a:gs>
            <a:gs pos="35000">
              <a:schemeClr val="accent4">
                <a:alpha val="50000"/>
                <a:hueOff val="0"/>
                <a:satOff val="0"/>
                <a:lumOff val="0"/>
                <a:alphaOff val="0"/>
                <a:tint val="37000"/>
                <a:satMod val="300000"/>
              </a:schemeClr>
            </a:gs>
            <a:gs pos="100000">
              <a:schemeClr val="accent4">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familia</a:t>
          </a:r>
          <a:endParaRPr lang="es-ES" sz="2400" kern="1200" dirty="0">
            <a:latin typeface="Maiandra GD" pitchFamily="34" charset="0"/>
          </a:endParaRPr>
        </a:p>
      </dsp:txBody>
      <dsp:txXfrm>
        <a:off x="6302014" y="2063750"/>
        <a:ext cx="1108897" cy="1106146"/>
      </dsp:txXfrm>
    </dsp:sp>
    <dsp:sp modelId="{2BC12AC3-7569-49C2-801E-44ED1606B3A4}">
      <dsp:nvSpPr>
        <dsp:cNvPr id="0" name=""/>
        <dsp:cNvSpPr/>
      </dsp:nvSpPr>
      <dsp:spPr>
        <a:xfrm>
          <a:off x="4226297" y="4192664"/>
          <a:ext cx="2928446" cy="1697532"/>
        </a:xfrm>
        <a:prstGeom prst="cloud">
          <a:avLst/>
        </a:prstGeom>
        <a:gradFill rotWithShape="0">
          <a:gsLst>
            <a:gs pos="0">
              <a:schemeClr val="accent5">
                <a:alpha val="50000"/>
                <a:hueOff val="0"/>
                <a:satOff val="0"/>
                <a:lumOff val="0"/>
                <a:alphaOff val="0"/>
                <a:tint val="50000"/>
                <a:satMod val="300000"/>
              </a:schemeClr>
            </a:gs>
            <a:gs pos="35000">
              <a:schemeClr val="accent5">
                <a:alpha val="50000"/>
                <a:hueOff val="0"/>
                <a:satOff val="0"/>
                <a:lumOff val="0"/>
                <a:alphaOff val="0"/>
                <a:tint val="37000"/>
                <a:satMod val="300000"/>
              </a:schemeClr>
            </a:gs>
            <a:gs pos="100000">
              <a:schemeClr val="accent5">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Estado de salud </a:t>
          </a:r>
          <a:endParaRPr lang="es-ES" sz="2400" kern="1200" dirty="0">
            <a:latin typeface="Maiandra GD" pitchFamily="34" charset="0"/>
          </a:endParaRPr>
        </a:p>
      </dsp:txBody>
      <dsp:txXfrm>
        <a:off x="4629907" y="4449023"/>
        <a:ext cx="1912981" cy="1106146"/>
      </dsp:txXfrm>
    </dsp:sp>
    <dsp:sp modelId="{85F2EF19-E338-4367-B762-3AC93E2851F9}">
      <dsp:nvSpPr>
        <dsp:cNvPr id="0" name=""/>
        <dsp:cNvSpPr/>
      </dsp:nvSpPr>
      <dsp:spPr>
        <a:xfrm>
          <a:off x="1197991" y="2821850"/>
          <a:ext cx="2635130" cy="1697532"/>
        </a:xfrm>
        <a:prstGeom prst="cloud">
          <a:avLst/>
        </a:prstGeom>
        <a:gradFill rotWithShape="0">
          <a:gsLst>
            <a:gs pos="0">
              <a:schemeClr val="accent6">
                <a:alpha val="50000"/>
                <a:hueOff val="0"/>
                <a:satOff val="0"/>
                <a:lumOff val="0"/>
                <a:alphaOff val="0"/>
                <a:tint val="50000"/>
                <a:satMod val="300000"/>
              </a:schemeClr>
            </a:gs>
            <a:gs pos="35000">
              <a:schemeClr val="accent6">
                <a:alpha val="50000"/>
                <a:hueOff val="0"/>
                <a:satOff val="0"/>
                <a:lumOff val="0"/>
                <a:alphaOff val="0"/>
                <a:tint val="37000"/>
                <a:satMod val="300000"/>
              </a:schemeClr>
            </a:gs>
            <a:gs pos="100000">
              <a:schemeClr val="accent6">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Orden</a:t>
          </a:r>
          <a:r>
            <a:rPr lang="es-ES" sz="2400" kern="1200" baseline="0" dirty="0" smtClean="0">
              <a:latin typeface="Maiandra GD" pitchFamily="34" charset="0"/>
            </a:rPr>
            <a:t> y numero de hermanos</a:t>
          </a:r>
          <a:endParaRPr lang="es-ES" sz="2400" kern="1200" dirty="0">
            <a:latin typeface="Maiandra GD" pitchFamily="34" charset="0"/>
          </a:endParaRPr>
        </a:p>
      </dsp:txBody>
      <dsp:txXfrm>
        <a:off x="1561175" y="3078209"/>
        <a:ext cx="1721375" cy="11061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B9AFE-24CF-4CBF-9FC0-3C3DFD355260}">
      <dsp:nvSpPr>
        <dsp:cNvPr id="0" name=""/>
        <dsp:cNvSpPr/>
      </dsp:nvSpPr>
      <dsp:spPr>
        <a:xfrm>
          <a:off x="164310" y="0"/>
          <a:ext cx="6286544" cy="628654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D5CE3-8228-4B65-AC29-6E4A1E8528DA}">
      <dsp:nvSpPr>
        <dsp:cNvPr id="0" name=""/>
        <dsp:cNvSpPr/>
      </dsp:nvSpPr>
      <dsp:spPr>
        <a:xfrm>
          <a:off x="2702694" y="721179"/>
          <a:ext cx="5543575" cy="132025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latin typeface="Maiandra GD" pitchFamily="34" charset="0"/>
            </a:rPr>
            <a:t>“Conducta adquirida controlada por reforzadores que es perjudicial y destructiva ” </a:t>
          </a:r>
        </a:p>
        <a:p>
          <a:pPr lvl="0" algn="r" defTabSz="977900">
            <a:lnSpc>
              <a:spcPct val="90000"/>
            </a:lnSpc>
            <a:spcBef>
              <a:spcPct val="0"/>
            </a:spcBef>
            <a:spcAft>
              <a:spcPct val="35000"/>
            </a:spcAft>
          </a:pPr>
          <a:r>
            <a:rPr lang="es-ES" sz="2200" b="1" kern="1200" dirty="0" smtClean="0">
              <a:latin typeface="Maiandra GD" pitchFamily="34" charset="0"/>
            </a:rPr>
            <a:t>Bandura </a:t>
          </a:r>
          <a:endParaRPr lang="es-ES" sz="2200" b="1" kern="1200" dirty="0">
            <a:latin typeface="Maiandra GD" pitchFamily="34" charset="0"/>
          </a:endParaRPr>
        </a:p>
      </dsp:txBody>
      <dsp:txXfrm>
        <a:off x="2767143" y="785628"/>
        <a:ext cx="5414677" cy="1191353"/>
      </dsp:txXfrm>
    </dsp:sp>
    <dsp:sp modelId="{5E6E65D1-C069-4327-B8AC-88D91DCF2983}">
      <dsp:nvSpPr>
        <dsp:cNvPr id="0" name=""/>
        <dsp:cNvSpPr/>
      </dsp:nvSpPr>
      <dsp:spPr>
        <a:xfrm>
          <a:off x="2743232" y="2342840"/>
          <a:ext cx="5543575" cy="1608797"/>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latin typeface="Maiandra GD" pitchFamily="34" charset="0"/>
            </a:rPr>
            <a:t>“La agresividad es una tendencia a actuar o responder de forma violenta”</a:t>
          </a:r>
        </a:p>
        <a:p>
          <a:pPr lvl="0" algn="ctr" defTabSz="977900">
            <a:lnSpc>
              <a:spcPct val="90000"/>
            </a:lnSpc>
            <a:spcBef>
              <a:spcPct val="0"/>
            </a:spcBef>
            <a:spcAft>
              <a:spcPct val="35000"/>
            </a:spcAft>
          </a:pPr>
          <a:endParaRPr lang="es-ES" sz="2200" kern="1200" dirty="0" smtClean="0">
            <a:latin typeface="Maiandra GD" pitchFamily="34" charset="0"/>
          </a:endParaRPr>
        </a:p>
        <a:p>
          <a:pPr lvl="0" algn="r" defTabSz="977900">
            <a:lnSpc>
              <a:spcPct val="90000"/>
            </a:lnSpc>
            <a:spcBef>
              <a:spcPct val="0"/>
            </a:spcBef>
            <a:spcAft>
              <a:spcPct val="35000"/>
            </a:spcAft>
          </a:pPr>
          <a:r>
            <a:rPr lang="es-ES" sz="2200" b="1" kern="1200" dirty="0" smtClean="0">
              <a:latin typeface="Maiandra GD" pitchFamily="34" charset="0"/>
            </a:rPr>
            <a:t> Marulanda </a:t>
          </a:r>
          <a:endParaRPr lang="es-ES" sz="2200" kern="1200" dirty="0">
            <a:latin typeface="Maiandra GD" pitchFamily="34" charset="0"/>
          </a:endParaRPr>
        </a:p>
      </dsp:txBody>
      <dsp:txXfrm>
        <a:off x="2821767" y="2421375"/>
        <a:ext cx="5386505" cy="1451727"/>
      </dsp:txXfrm>
    </dsp:sp>
    <dsp:sp modelId="{8CFA3D82-B1F8-45F6-8556-E7B4E6A8DE79}">
      <dsp:nvSpPr>
        <dsp:cNvPr id="0" name=""/>
        <dsp:cNvSpPr/>
      </dsp:nvSpPr>
      <dsp:spPr>
        <a:xfrm>
          <a:off x="2743232" y="4239000"/>
          <a:ext cx="5543575" cy="1892628"/>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Maiandra GD" pitchFamily="34" charset="0"/>
            </a:rPr>
            <a:t>“Conjunto de patrones que puede manifestarse con intensidad variable, desde las expresiones verbales y gestuales hasta la agresión física</a:t>
          </a:r>
          <a:r>
            <a:rPr lang="es-ES" sz="1800" kern="1200" dirty="0" smtClean="0">
              <a:latin typeface="Maiandra GD" pitchFamily="34" charset="0"/>
            </a:rPr>
            <a:t>” </a:t>
          </a:r>
        </a:p>
        <a:p>
          <a:pPr lvl="0" algn="r" defTabSz="889000">
            <a:lnSpc>
              <a:spcPct val="90000"/>
            </a:lnSpc>
            <a:spcBef>
              <a:spcPct val="0"/>
            </a:spcBef>
            <a:spcAft>
              <a:spcPct val="35000"/>
            </a:spcAft>
          </a:pPr>
          <a:r>
            <a:rPr lang="es-ES" sz="1800" kern="1200" dirty="0" smtClean="0">
              <a:latin typeface="Maiandra GD" pitchFamily="34" charset="0"/>
            </a:rPr>
            <a:t>Jiménez </a:t>
          </a:r>
        </a:p>
        <a:p>
          <a:pPr lvl="0" algn="ctr" defTabSz="889000">
            <a:lnSpc>
              <a:spcPct val="90000"/>
            </a:lnSpc>
            <a:spcBef>
              <a:spcPct val="0"/>
            </a:spcBef>
            <a:spcAft>
              <a:spcPct val="35000"/>
            </a:spcAft>
          </a:pPr>
          <a:r>
            <a:rPr lang="es-ES" sz="1800" b="1" kern="1200" dirty="0" smtClean="0">
              <a:latin typeface="Maiandra GD" pitchFamily="34" charset="0"/>
            </a:rPr>
            <a:t> </a:t>
          </a:r>
          <a:endParaRPr lang="es-ES" sz="1800" kern="1200" dirty="0">
            <a:latin typeface="Maiandra GD" pitchFamily="34" charset="0"/>
          </a:endParaRPr>
        </a:p>
      </dsp:txBody>
      <dsp:txXfrm>
        <a:off x="2835622" y="4331390"/>
        <a:ext cx="5358795" cy="17078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1A39B-5BD9-40E0-A3BF-577A493225C0}">
      <dsp:nvSpPr>
        <dsp:cNvPr id="0" name=""/>
        <dsp:cNvSpPr/>
      </dsp:nvSpPr>
      <dsp:spPr>
        <a:xfrm>
          <a:off x="3286009" y="-106378"/>
          <a:ext cx="2429457" cy="20394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Maiandra GD" pitchFamily="34" charset="0"/>
            </a:rPr>
            <a:t>Factores biológicos </a:t>
          </a:r>
          <a:endParaRPr lang="es-ES" sz="2000" kern="1200" dirty="0">
            <a:latin typeface="Maiandra GD" pitchFamily="34" charset="0"/>
          </a:endParaRPr>
        </a:p>
      </dsp:txBody>
      <dsp:txXfrm>
        <a:off x="3641795" y="192287"/>
        <a:ext cx="1717885" cy="1442084"/>
      </dsp:txXfrm>
    </dsp:sp>
    <dsp:sp modelId="{72702FD4-1804-40A5-9A82-B45A1085F26B}">
      <dsp:nvSpPr>
        <dsp:cNvPr id="0" name=""/>
        <dsp:cNvSpPr/>
      </dsp:nvSpPr>
      <dsp:spPr>
        <a:xfrm rot="2198076">
          <a:off x="5507025" y="1485431"/>
          <a:ext cx="413967" cy="6601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tx1"/>
            </a:solidFill>
            <a:latin typeface="Maiandra GD" pitchFamily="34" charset="0"/>
          </a:endParaRPr>
        </a:p>
      </dsp:txBody>
      <dsp:txXfrm>
        <a:off x="5519291" y="1580414"/>
        <a:ext cx="289777" cy="396106"/>
      </dsp:txXfrm>
    </dsp:sp>
    <dsp:sp modelId="{84BE60CC-EC69-42AF-9AC9-1E1EE94773BC}">
      <dsp:nvSpPr>
        <dsp:cNvPr id="0" name=""/>
        <dsp:cNvSpPr/>
      </dsp:nvSpPr>
      <dsp:spPr>
        <a:xfrm>
          <a:off x="5843592" y="1661112"/>
          <a:ext cx="1956085" cy="195608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S" sz="2300" kern="1200" dirty="0" smtClean="0">
              <a:latin typeface="Maiandra GD" pitchFamily="34" charset="0"/>
            </a:rPr>
            <a:t>Consumo de drogas durante el embarazo</a:t>
          </a:r>
          <a:endParaRPr lang="es-ES" sz="2300" kern="1200" dirty="0">
            <a:latin typeface="Maiandra GD" pitchFamily="34" charset="0"/>
          </a:endParaRPr>
        </a:p>
      </dsp:txBody>
      <dsp:txXfrm>
        <a:off x="6130054" y="1947574"/>
        <a:ext cx="1383161" cy="1383161"/>
      </dsp:txXfrm>
    </dsp:sp>
    <dsp:sp modelId="{20E2A323-6D61-4E71-986A-3D42D0E6F937}">
      <dsp:nvSpPr>
        <dsp:cNvPr id="0" name=""/>
        <dsp:cNvSpPr/>
      </dsp:nvSpPr>
      <dsp:spPr>
        <a:xfrm rot="6480000">
          <a:off x="6112800" y="3691306"/>
          <a:ext cx="519434" cy="6601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6214792" y="3749240"/>
        <a:ext cx="363604" cy="396106"/>
      </dsp:txXfrm>
    </dsp:sp>
    <dsp:sp modelId="{791D41D2-C34E-4788-B26E-8D2E447668FE}">
      <dsp:nvSpPr>
        <dsp:cNvPr id="0" name=""/>
        <dsp:cNvSpPr/>
      </dsp:nvSpPr>
      <dsp:spPr>
        <a:xfrm>
          <a:off x="4936272" y="4453557"/>
          <a:ext cx="1956085" cy="195608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latin typeface="Maiandra GD" pitchFamily="34" charset="0"/>
            </a:rPr>
            <a:t>Maltrato infantil</a:t>
          </a:r>
          <a:endParaRPr lang="es-ES" sz="2000" kern="1200" dirty="0">
            <a:latin typeface="Maiandra GD" pitchFamily="34" charset="0"/>
          </a:endParaRPr>
        </a:p>
      </dsp:txBody>
      <dsp:txXfrm>
        <a:off x="5222734" y="4740019"/>
        <a:ext cx="1383161" cy="1383161"/>
      </dsp:txXfrm>
    </dsp:sp>
    <dsp:sp modelId="{34F2E40D-F371-49F7-9E8C-D28A2690609E}">
      <dsp:nvSpPr>
        <dsp:cNvPr id="0" name=""/>
        <dsp:cNvSpPr/>
      </dsp:nvSpPr>
      <dsp:spPr>
        <a:xfrm rot="10800000">
          <a:off x="4601761" y="5101510"/>
          <a:ext cx="236387" cy="66017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tx1"/>
            </a:solidFill>
            <a:latin typeface="Maiandra GD" pitchFamily="34" charset="0"/>
          </a:endParaRPr>
        </a:p>
      </dsp:txBody>
      <dsp:txXfrm rot="10800000">
        <a:off x="4672677" y="5233546"/>
        <a:ext cx="165471" cy="396106"/>
      </dsp:txXfrm>
    </dsp:sp>
    <dsp:sp modelId="{892D4DF2-B213-42FB-BCFA-02E7EB180481}">
      <dsp:nvSpPr>
        <dsp:cNvPr id="0" name=""/>
        <dsp:cNvSpPr/>
      </dsp:nvSpPr>
      <dsp:spPr>
        <a:xfrm>
          <a:off x="1466071" y="4276101"/>
          <a:ext cx="3024185" cy="231099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Maiandra GD" pitchFamily="34" charset="0"/>
            </a:rPr>
            <a:t>Hogares disfuncionales </a:t>
          </a:r>
          <a:endParaRPr lang="es-ES" sz="2000" kern="1200" dirty="0">
            <a:latin typeface="Maiandra GD" pitchFamily="34" charset="0"/>
          </a:endParaRPr>
        </a:p>
      </dsp:txBody>
      <dsp:txXfrm>
        <a:off x="1908953" y="4614539"/>
        <a:ext cx="2138421" cy="1634121"/>
      </dsp:txXfrm>
    </dsp:sp>
    <dsp:sp modelId="{92543B85-2224-4634-AC83-264599FC8258}">
      <dsp:nvSpPr>
        <dsp:cNvPr id="0" name=""/>
        <dsp:cNvSpPr/>
      </dsp:nvSpPr>
      <dsp:spPr>
        <a:xfrm rot="14769921">
          <a:off x="2133833" y="3659612"/>
          <a:ext cx="414672" cy="6601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tx1"/>
            </a:solidFill>
            <a:latin typeface="Maiandra GD" pitchFamily="34" charset="0"/>
          </a:endParaRPr>
        </a:p>
      </dsp:txBody>
      <dsp:txXfrm rot="10800000">
        <a:off x="2221169" y="3848544"/>
        <a:ext cx="290270" cy="396106"/>
      </dsp:txXfrm>
    </dsp:sp>
    <dsp:sp modelId="{62EA7190-E450-4D9F-B6BA-B32DC860739B}">
      <dsp:nvSpPr>
        <dsp:cNvPr id="0" name=""/>
        <dsp:cNvSpPr/>
      </dsp:nvSpPr>
      <dsp:spPr>
        <a:xfrm>
          <a:off x="805075" y="1748455"/>
          <a:ext cx="1956085" cy="195608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latin typeface="Maiandra GD" pitchFamily="34" charset="0"/>
            </a:rPr>
            <a:t>Entorno social</a:t>
          </a:r>
          <a:endParaRPr lang="es-ES" sz="2000" kern="1200" dirty="0">
            <a:latin typeface="Maiandra GD" pitchFamily="34" charset="0"/>
          </a:endParaRPr>
        </a:p>
      </dsp:txBody>
      <dsp:txXfrm>
        <a:off x="1091537" y="2034917"/>
        <a:ext cx="1383161" cy="1383161"/>
      </dsp:txXfrm>
    </dsp:sp>
    <dsp:sp modelId="{1553AF71-DE40-4260-9541-068AFE417EEA}">
      <dsp:nvSpPr>
        <dsp:cNvPr id="0" name=""/>
        <dsp:cNvSpPr/>
      </dsp:nvSpPr>
      <dsp:spPr>
        <a:xfrm rot="19577350">
          <a:off x="2755326" y="1545188"/>
          <a:ext cx="607241" cy="66017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tx1"/>
            </a:solidFill>
            <a:latin typeface="Maiandra GD" pitchFamily="34" charset="0"/>
          </a:endParaRPr>
        </a:p>
      </dsp:txBody>
      <dsp:txXfrm>
        <a:off x="2770642" y="1727777"/>
        <a:ext cx="425069" cy="3961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CAF94-272E-422C-8374-B76A0A780548}">
      <dsp:nvSpPr>
        <dsp:cNvPr id="0" name=""/>
        <dsp:cNvSpPr/>
      </dsp:nvSpPr>
      <dsp:spPr>
        <a:xfrm>
          <a:off x="672336" y="0"/>
          <a:ext cx="7619814" cy="2504273"/>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C6BF4FF-E914-4120-B18C-F7D001EECD8F}">
      <dsp:nvSpPr>
        <dsp:cNvPr id="0" name=""/>
        <dsp:cNvSpPr/>
      </dsp:nvSpPr>
      <dsp:spPr>
        <a:xfrm>
          <a:off x="2161" y="751282"/>
          <a:ext cx="2748602" cy="100170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latin typeface="Maiandra GD" pitchFamily="34" charset="0"/>
            </a:rPr>
            <a:t>Modalidad</a:t>
          </a:r>
        </a:p>
        <a:p>
          <a:pPr lvl="0" algn="ctr" defTabSz="1066800">
            <a:lnSpc>
              <a:spcPct val="90000"/>
            </a:lnSpc>
            <a:spcBef>
              <a:spcPct val="0"/>
            </a:spcBef>
            <a:spcAft>
              <a:spcPct val="35000"/>
            </a:spcAft>
          </a:pPr>
          <a:r>
            <a:rPr lang="es-ES" sz="2400" b="1" kern="1200" dirty="0" smtClean="0">
              <a:latin typeface="Maiandra GD" pitchFamily="34" charset="0"/>
            </a:rPr>
            <a:t>Física y verbal </a:t>
          </a:r>
          <a:endParaRPr lang="es-ES" sz="2400" b="1" kern="1200" dirty="0">
            <a:latin typeface="Maiandra GD" pitchFamily="34" charset="0"/>
          </a:endParaRPr>
        </a:p>
      </dsp:txBody>
      <dsp:txXfrm>
        <a:off x="51060" y="800181"/>
        <a:ext cx="2650804" cy="903911"/>
      </dsp:txXfrm>
    </dsp:sp>
    <dsp:sp modelId="{DE60B168-E3B7-4186-82FC-A141ED2A6CAF}">
      <dsp:nvSpPr>
        <dsp:cNvPr id="0" name=""/>
        <dsp:cNvSpPr/>
      </dsp:nvSpPr>
      <dsp:spPr>
        <a:xfrm>
          <a:off x="3107942" y="751282"/>
          <a:ext cx="2748602" cy="100170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latin typeface="Maiandra GD" pitchFamily="34" charset="0"/>
            </a:rPr>
            <a:t>Relación interpersonal</a:t>
          </a:r>
        </a:p>
        <a:p>
          <a:pPr lvl="0" algn="ctr" defTabSz="977900">
            <a:lnSpc>
              <a:spcPct val="90000"/>
            </a:lnSpc>
            <a:spcBef>
              <a:spcPct val="0"/>
            </a:spcBef>
            <a:spcAft>
              <a:spcPct val="35000"/>
            </a:spcAft>
          </a:pPr>
          <a:r>
            <a:rPr lang="es-ES" sz="2200" kern="1200" dirty="0" smtClean="0">
              <a:latin typeface="Maiandra GD" pitchFamily="34" charset="0"/>
            </a:rPr>
            <a:t>Directa o indirecta</a:t>
          </a:r>
          <a:endParaRPr lang="es-ES" sz="2200" kern="1200" dirty="0">
            <a:latin typeface="Maiandra GD" pitchFamily="34" charset="0"/>
          </a:endParaRPr>
        </a:p>
      </dsp:txBody>
      <dsp:txXfrm>
        <a:off x="3156841" y="800181"/>
        <a:ext cx="2650804" cy="903911"/>
      </dsp:txXfrm>
    </dsp:sp>
    <dsp:sp modelId="{B598ADA7-0C38-47EC-8FE5-FED9B32EF64D}">
      <dsp:nvSpPr>
        <dsp:cNvPr id="0" name=""/>
        <dsp:cNvSpPr/>
      </dsp:nvSpPr>
      <dsp:spPr>
        <a:xfrm>
          <a:off x="6213724" y="751282"/>
          <a:ext cx="2748602" cy="100170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100000"/>
            </a:lnSpc>
            <a:spcBef>
              <a:spcPct val="0"/>
            </a:spcBef>
            <a:spcAft>
              <a:spcPts val="0"/>
            </a:spcAft>
          </a:pPr>
          <a:r>
            <a:rPr lang="es-ES" sz="1900" i="0" u="none" kern="1200" dirty="0" smtClean="0">
              <a:latin typeface="Maiandra GD" pitchFamily="34" charset="0"/>
            </a:rPr>
            <a:t>Grado de actividad implicada</a:t>
          </a:r>
        </a:p>
        <a:p>
          <a:pPr lvl="0" algn="l" defTabSz="844550">
            <a:lnSpc>
              <a:spcPct val="100000"/>
            </a:lnSpc>
            <a:spcBef>
              <a:spcPct val="0"/>
            </a:spcBef>
            <a:spcAft>
              <a:spcPts val="0"/>
            </a:spcAft>
          </a:pPr>
          <a:r>
            <a:rPr lang="es-ES" sz="1900" i="0" u="none" kern="1200" dirty="0" smtClean="0">
              <a:latin typeface="Maiandra GD" pitchFamily="34" charset="0"/>
            </a:rPr>
            <a:t>Activa- pasiva </a:t>
          </a:r>
          <a:endParaRPr lang="es-ES" sz="1900" i="0" u="none" kern="1200" dirty="0">
            <a:latin typeface="Maiandra GD" pitchFamily="34" charset="0"/>
          </a:endParaRPr>
        </a:p>
      </dsp:txBody>
      <dsp:txXfrm>
        <a:off x="6262623" y="800181"/>
        <a:ext cx="2650804" cy="9039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A42C-7867-4FD4-9FDA-EE7941A208E1}">
      <dsp:nvSpPr>
        <dsp:cNvPr id="0" name=""/>
        <dsp:cNvSpPr/>
      </dsp:nvSpPr>
      <dsp:spPr>
        <a:xfrm>
          <a:off x="2222" y="516590"/>
          <a:ext cx="2922214" cy="1252811"/>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b="1" kern="1200" smtClean="0">
              <a:latin typeface="Maiandra GD" pitchFamily="34" charset="0"/>
            </a:rPr>
            <a:t>A. verbal</a:t>
          </a:r>
          <a:endParaRPr lang="es-ES" sz="2400" b="1" kern="1200" dirty="0">
            <a:latin typeface="Maiandra GD" pitchFamily="34" charset="0"/>
          </a:endParaRPr>
        </a:p>
      </dsp:txBody>
      <dsp:txXfrm>
        <a:off x="628628" y="516590"/>
        <a:ext cx="1669403" cy="1252811"/>
      </dsp:txXfrm>
    </dsp:sp>
    <dsp:sp modelId="{4C25C3EA-3F32-4E9B-AE1C-143E3BC3BBE1}">
      <dsp:nvSpPr>
        <dsp:cNvPr id="0" name=""/>
        <dsp:cNvSpPr/>
      </dsp:nvSpPr>
      <dsp:spPr>
        <a:xfrm>
          <a:off x="2611234" y="516590"/>
          <a:ext cx="3132028" cy="1252811"/>
        </a:xfrm>
        <a:prstGeom prst="chevron">
          <a:avLst/>
        </a:prstGeom>
        <a:gradFill rotWithShape="0">
          <a:gsLst>
            <a:gs pos="0">
              <a:schemeClr val="accent4">
                <a:hueOff val="-2250323"/>
                <a:satOff val="0"/>
                <a:lumOff val="8236"/>
                <a:alphaOff val="0"/>
                <a:tint val="50000"/>
                <a:satMod val="300000"/>
              </a:schemeClr>
            </a:gs>
            <a:gs pos="35000">
              <a:schemeClr val="accent4">
                <a:hueOff val="-2250323"/>
                <a:satOff val="0"/>
                <a:lumOff val="8236"/>
                <a:alphaOff val="0"/>
                <a:tint val="37000"/>
                <a:satMod val="300000"/>
              </a:schemeClr>
            </a:gs>
            <a:gs pos="100000">
              <a:schemeClr val="accent4">
                <a:hueOff val="-2250323"/>
                <a:satOff val="0"/>
                <a:lumOff val="823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kern="1200" smtClean="0">
              <a:latin typeface="Maiandra GD" pitchFamily="34" charset="0"/>
            </a:rPr>
            <a:t>A. Física</a:t>
          </a:r>
          <a:endParaRPr lang="es-ES" sz="2400" kern="1200" dirty="0">
            <a:latin typeface="Maiandra GD" pitchFamily="34" charset="0"/>
          </a:endParaRPr>
        </a:p>
      </dsp:txBody>
      <dsp:txXfrm>
        <a:off x="3237640" y="516590"/>
        <a:ext cx="1879217" cy="1252811"/>
      </dsp:txXfrm>
    </dsp:sp>
    <dsp:sp modelId="{80AA6C33-A52E-44E8-8388-F0A398C78226}">
      <dsp:nvSpPr>
        <dsp:cNvPr id="0" name=""/>
        <dsp:cNvSpPr/>
      </dsp:nvSpPr>
      <dsp:spPr>
        <a:xfrm>
          <a:off x="5432282" y="516590"/>
          <a:ext cx="3354559" cy="1252811"/>
        </a:xfrm>
        <a:prstGeom prst="chevron">
          <a:avLst/>
        </a:prstGeom>
        <a:gradFill rotWithShape="0">
          <a:gsLst>
            <a:gs pos="0">
              <a:schemeClr val="accent4">
                <a:hueOff val="-4500646"/>
                <a:satOff val="0"/>
                <a:lumOff val="16471"/>
                <a:alphaOff val="0"/>
                <a:tint val="50000"/>
                <a:satMod val="300000"/>
              </a:schemeClr>
            </a:gs>
            <a:gs pos="35000">
              <a:schemeClr val="accent4">
                <a:hueOff val="-4500646"/>
                <a:satOff val="0"/>
                <a:lumOff val="16471"/>
                <a:alphaOff val="0"/>
                <a:tint val="37000"/>
                <a:satMod val="300000"/>
              </a:schemeClr>
            </a:gs>
            <a:gs pos="100000">
              <a:schemeClr val="accent4">
                <a:hueOff val="-4500646"/>
                <a:satOff val="0"/>
                <a:lumOff val="1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kern="1200" smtClean="0">
              <a:latin typeface="Maiandra GD" pitchFamily="34" charset="0"/>
            </a:rPr>
            <a:t>A. Gestual </a:t>
          </a:r>
          <a:endParaRPr lang="es-ES" sz="2400" kern="1200" dirty="0">
            <a:latin typeface="Maiandra GD" pitchFamily="34" charset="0"/>
          </a:endParaRPr>
        </a:p>
      </dsp:txBody>
      <dsp:txXfrm>
        <a:off x="6058688" y="516590"/>
        <a:ext cx="2101748" cy="12528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33089-C981-43EF-83AC-D68283E9563C}">
      <dsp:nvSpPr>
        <dsp:cNvPr id="0" name=""/>
        <dsp:cNvSpPr/>
      </dsp:nvSpPr>
      <dsp:spPr>
        <a:xfrm>
          <a:off x="0" y="346067"/>
          <a:ext cx="7272808"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4B23FE-A595-4F5E-9633-CDC9D316D52D}">
      <dsp:nvSpPr>
        <dsp:cNvPr id="0" name=""/>
        <dsp:cNvSpPr/>
      </dsp:nvSpPr>
      <dsp:spPr>
        <a:xfrm>
          <a:off x="255686" y="45589"/>
          <a:ext cx="6897902"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just" defTabSz="1155700">
            <a:lnSpc>
              <a:spcPct val="90000"/>
            </a:lnSpc>
            <a:spcBef>
              <a:spcPct val="0"/>
            </a:spcBef>
            <a:spcAft>
              <a:spcPct val="35000"/>
            </a:spcAft>
          </a:pPr>
          <a:r>
            <a:rPr lang="es-EC" sz="2600" b="1" kern="1200" dirty="0" smtClean="0">
              <a:latin typeface="Andalus" pitchFamily="18" charset="-78"/>
              <a:cs typeface="Andalus" pitchFamily="18" charset="-78"/>
            </a:rPr>
            <a:t>Comportamientos delictivos </a:t>
          </a:r>
          <a:endParaRPr lang="es-EC" sz="2600" b="1" kern="1200" dirty="0">
            <a:latin typeface="Andalus" pitchFamily="18" charset="-78"/>
            <a:cs typeface="Andalus" pitchFamily="18" charset="-78"/>
          </a:endParaRPr>
        </a:p>
      </dsp:txBody>
      <dsp:txXfrm>
        <a:off x="284507" y="74410"/>
        <a:ext cx="6840260" cy="532758"/>
      </dsp:txXfrm>
    </dsp:sp>
    <dsp:sp modelId="{65522379-8279-4ED1-8D59-2D52D4CB653D}">
      <dsp:nvSpPr>
        <dsp:cNvPr id="0" name=""/>
        <dsp:cNvSpPr/>
      </dsp:nvSpPr>
      <dsp:spPr>
        <a:xfrm>
          <a:off x="0" y="1550669"/>
          <a:ext cx="7272808"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E9D09-8D63-4FC8-B942-F24F652E5EBD}">
      <dsp:nvSpPr>
        <dsp:cNvPr id="0" name=""/>
        <dsp:cNvSpPr/>
      </dsp:nvSpPr>
      <dsp:spPr>
        <a:xfrm>
          <a:off x="253938" y="954802"/>
          <a:ext cx="6909147" cy="8878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just" defTabSz="1155700">
            <a:lnSpc>
              <a:spcPct val="90000"/>
            </a:lnSpc>
            <a:spcBef>
              <a:spcPct val="0"/>
            </a:spcBef>
            <a:spcAft>
              <a:spcPct val="35000"/>
            </a:spcAft>
          </a:pPr>
          <a:r>
            <a:rPr lang="es-ES" sz="2600" kern="1200" dirty="0" smtClean="0">
              <a:latin typeface="Andalus" pitchFamily="18" charset="-78"/>
              <a:cs typeface="Andalus" pitchFamily="18" charset="-78"/>
            </a:rPr>
            <a:t>Problemas de salud</a:t>
          </a:r>
          <a:endParaRPr lang="es-EC" sz="2600" b="1" kern="1200" dirty="0">
            <a:latin typeface="Andalus" pitchFamily="18" charset="-78"/>
            <a:cs typeface="Andalus" pitchFamily="18" charset="-78"/>
          </a:endParaRPr>
        </a:p>
      </dsp:txBody>
      <dsp:txXfrm>
        <a:off x="297277" y="998141"/>
        <a:ext cx="6822469" cy="801124"/>
      </dsp:txXfrm>
    </dsp:sp>
    <dsp:sp modelId="{31EB061E-F6BA-4920-A446-FC6A409DDE45}">
      <dsp:nvSpPr>
        <dsp:cNvPr id="0" name=""/>
        <dsp:cNvSpPr/>
      </dsp:nvSpPr>
      <dsp:spPr>
        <a:xfrm>
          <a:off x="0" y="2798778"/>
          <a:ext cx="7272808" cy="504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4451" tIns="416560" rIns="564451" bIns="184912" numCol="1" spcCol="1270" anchor="t" anchorCtr="0">
          <a:noAutofit/>
        </a:bodyPr>
        <a:lstStyle/>
        <a:p>
          <a:pPr marL="228600" lvl="1" indent="-228600" algn="l" defTabSz="1155700">
            <a:lnSpc>
              <a:spcPct val="90000"/>
            </a:lnSpc>
            <a:spcBef>
              <a:spcPct val="0"/>
            </a:spcBef>
            <a:spcAft>
              <a:spcPct val="15000"/>
            </a:spcAft>
            <a:buChar char="••"/>
          </a:pPr>
          <a:endParaRPr lang="es-EC" sz="2600" kern="1200" dirty="0">
            <a:latin typeface="Andalus" pitchFamily="18" charset="-78"/>
            <a:cs typeface="Andalus" pitchFamily="18" charset="-78"/>
          </a:endParaRPr>
        </a:p>
      </dsp:txBody>
      <dsp:txXfrm>
        <a:off x="0" y="2798778"/>
        <a:ext cx="7272808" cy="504000"/>
      </dsp:txXfrm>
    </dsp:sp>
    <dsp:sp modelId="{A412B042-0B1C-4E4E-84ED-976A50D29ED4}">
      <dsp:nvSpPr>
        <dsp:cNvPr id="0" name=""/>
        <dsp:cNvSpPr/>
      </dsp:nvSpPr>
      <dsp:spPr>
        <a:xfrm>
          <a:off x="248445" y="2161418"/>
          <a:ext cx="6914422" cy="93130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just" defTabSz="1155700">
            <a:lnSpc>
              <a:spcPct val="90000"/>
            </a:lnSpc>
            <a:spcBef>
              <a:spcPct val="0"/>
            </a:spcBef>
            <a:spcAft>
              <a:spcPct val="35000"/>
            </a:spcAft>
          </a:pPr>
          <a:r>
            <a:rPr lang="es-ES" sz="2600" kern="1200" dirty="0" smtClean="0">
              <a:latin typeface="Andalus" pitchFamily="18" charset="-78"/>
              <a:cs typeface="Andalus" pitchFamily="18" charset="-78"/>
            </a:rPr>
            <a:t>Influencia en la conducta de otras personas. </a:t>
          </a:r>
          <a:endParaRPr lang="es-EC" sz="2600" b="1" kern="1200" dirty="0">
            <a:latin typeface="Andalus" pitchFamily="18" charset="-78"/>
            <a:cs typeface="Andalus" pitchFamily="18" charset="-78"/>
          </a:endParaRPr>
        </a:p>
      </dsp:txBody>
      <dsp:txXfrm>
        <a:off x="293908" y="2206881"/>
        <a:ext cx="6823496" cy="840382"/>
      </dsp:txXfrm>
    </dsp:sp>
    <dsp:sp modelId="{9E8B9914-1A7B-4B25-B875-F092C20D315B}">
      <dsp:nvSpPr>
        <dsp:cNvPr id="0" name=""/>
        <dsp:cNvSpPr/>
      </dsp:nvSpPr>
      <dsp:spPr>
        <a:xfrm>
          <a:off x="0" y="3705978"/>
          <a:ext cx="7272808" cy="504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B6E5D6-7AC5-47C1-9349-FABF6B212A54}">
      <dsp:nvSpPr>
        <dsp:cNvPr id="0" name=""/>
        <dsp:cNvSpPr/>
      </dsp:nvSpPr>
      <dsp:spPr>
        <a:xfrm>
          <a:off x="508258" y="3410778"/>
          <a:ext cx="6761722" cy="590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1155700">
            <a:lnSpc>
              <a:spcPct val="90000"/>
            </a:lnSpc>
            <a:spcBef>
              <a:spcPct val="0"/>
            </a:spcBef>
            <a:spcAft>
              <a:spcPct val="35000"/>
            </a:spcAft>
          </a:pPr>
          <a:r>
            <a:rPr lang="es-ES" sz="2600" kern="1200" dirty="0" smtClean="0">
              <a:latin typeface="Andalus" pitchFamily="18" charset="-78"/>
              <a:cs typeface="Andalus" pitchFamily="18" charset="-78"/>
            </a:rPr>
            <a:t>Deterioro de la sociedad </a:t>
          </a:r>
          <a:endParaRPr lang="es-EC" sz="2600" b="1" kern="1200" dirty="0">
            <a:latin typeface="Andalus" pitchFamily="18" charset="-78"/>
            <a:cs typeface="Andalus" pitchFamily="18" charset="-78"/>
          </a:endParaRPr>
        </a:p>
      </dsp:txBody>
      <dsp:txXfrm>
        <a:off x="537079" y="3439599"/>
        <a:ext cx="6704080" cy="532758"/>
      </dsp:txXfrm>
    </dsp:sp>
    <dsp:sp modelId="{43592381-7A2C-46DB-961C-7839C3CAD3B1}">
      <dsp:nvSpPr>
        <dsp:cNvPr id="0" name=""/>
        <dsp:cNvSpPr/>
      </dsp:nvSpPr>
      <dsp:spPr>
        <a:xfrm>
          <a:off x="0" y="4613178"/>
          <a:ext cx="7272808" cy="504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E1FD62-C7D7-456F-ADE3-2D9319485118}">
      <dsp:nvSpPr>
        <dsp:cNvPr id="0" name=""/>
        <dsp:cNvSpPr/>
      </dsp:nvSpPr>
      <dsp:spPr>
        <a:xfrm>
          <a:off x="488707" y="4317978"/>
          <a:ext cx="6605018" cy="590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1155700">
            <a:lnSpc>
              <a:spcPct val="90000"/>
            </a:lnSpc>
            <a:spcBef>
              <a:spcPct val="0"/>
            </a:spcBef>
            <a:spcAft>
              <a:spcPct val="35000"/>
            </a:spcAft>
          </a:pPr>
          <a:r>
            <a:rPr lang="es-EC" sz="2600" b="1" kern="1200" dirty="0" err="1" smtClean="0">
              <a:latin typeface="Andalus" pitchFamily="18" charset="-78"/>
              <a:cs typeface="Andalus" pitchFamily="18" charset="-78"/>
            </a:rPr>
            <a:t>Bulling</a:t>
          </a:r>
          <a:r>
            <a:rPr lang="es-EC" sz="2600" b="1" kern="1200" baseline="0" dirty="0" smtClean="0">
              <a:latin typeface="Andalus" pitchFamily="18" charset="-78"/>
              <a:cs typeface="Andalus" pitchFamily="18" charset="-78"/>
            </a:rPr>
            <a:t> </a:t>
          </a:r>
          <a:endParaRPr lang="es-EC" sz="2600" b="1" kern="1200" dirty="0">
            <a:latin typeface="Andalus" pitchFamily="18" charset="-78"/>
            <a:cs typeface="Andalus" pitchFamily="18" charset="-78"/>
          </a:endParaRPr>
        </a:p>
      </dsp:txBody>
      <dsp:txXfrm>
        <a:off x="517528" y="4346799"/>
        <a:ext cx="6547376"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6C4E8-617D-49E4-BA32-EE3CCEEC0517}">
      <dsp:nvSpPr>
        <dsp:cNvPr id="0" name=""/>
        <dsp:cNvSpPr/>
      </dsp:nvSpPr>
      <dsp:spPr>
        <a:xfrm>
          <a:off x="397810" y="2710059"/>
          <a:ext cx="4388588" cy="286899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3825" tIns="123825" rIns="123825" bIns="123825" numCol="1" spcCol="1270" anchor="t" anchorCtr="0">
          <a:noAutofit/>
        </a:bodyPr>
        <a:lstStyle/>
        <a:p>
          <a:pPr marL="228600" lvl="1" indent="-228600" algn="just" defTabSz="1111250">
            <a:lnSpc>
              <a:spcPct val="90000"/>
            </a:lnSpc>
            <a:spcBef>
              <a:spcPct val="0"/>
            </a:spcBef>
            <a:spcAft>
              <a:spcPct val="15000"/>
            </a:spcAft>
            <a:buChar char="••"/>
          </a:pPr>
          <a:r>
            <a:rPr lang="es-EC" sz="2500" kern="1200" dirty="0" smtClean="0">
              <a:solidFill>
                <a:schemeClr val="tx1"/>
              </a:solidFill>
              <a:latin typeface="Maiandra GD" pitchFamily="34" charset="0"/>
            </a:rPr>
            <a:t>¿</a:t>
          </a:r>
          <a:r>
            <a:rPr lang="es-ES" sz="2500" kern="1200" dirty="0" smtClean="0"/>
            <a:t>Los estilos educativos parentales  inciden en la conducta agresiva  de los niños del Primer año de Educación Básica “Marieta de Veintimilla” durante el año lectivo 2012-2013?</a:t>
          </a:r>
          <a:endParaRPr lang="es-ES" sz="2500" kern="1200" dirty="0">
            <a:solidFill>
              <a:schemeClr val="tx1"/>
            </a:solidFill>
            <a:latin typeface="Maiandra GD" pitchFamily="34" charset="0"/>
          </a:endParaRPr>
        </a:p>
      </dsp:txBody>
      <dsp:txXfrm>
        <a:off x="463833" y="2776082"/>
        <a:ext cx="4256542" cy="2122162"/>
      </dsp:txXfrm>
    </dsp:sp>
    <dsp:sp modelId="{A1423E2C-6A5A-4DC6-9F51-0D6FB315A06B}">
      <dsp:nvSpPr>
        <dsp:cNvPr id="0" name=""/>
        <dsp:cNvSpPr/>
      </dsp:nvSpPr>
      <dsp:spPr>
        <a:xfrm>
          <a:off x="541825" y="481954"/>
          <a:ext cx="3470673" cy="1380172"/>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b="1" kern="1200" dirty="0" smtClean="0">
              <a:solidFill>
                <a:schemeClr val="tx1"/>
              </a:solidFill>
              <a:latin typeface="Maiandra GD" pitchFamily="34" charset="0"/>
            </a:rPr>
            <a:t>Problema de investigación </a:t>
          </a:r>
          <a:endParaRPr lang="es-ES" sz="2500" b="1" kern="1200" dirty="0">
            <a:solidFill>
              <a:schemeClr val="tx1"/>
            </a:solidFill>
            <a:latin typeface="Maiandra GD" pitchFamily="34" charset="0"/>
          </a:endParaRPr>
        </a:p>
      </dsp:txBody>
      <dsp:txXfrm>
        <a:off x="582249" y="522378"/>
        <a:ext cx="3389825" cy="12993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D10BD-8B04-4031-89B6-52B0B90F9C18}">
      <dsp:nvSpPr>
        <dsp:cNvPr id="0" name=""/>
        <dsp:cNvSpPr/>
      </dsp:nvSpPr>
      <dsp:spPr>
        <a:xfrm>
          <a:off x="48704" y="0"/>
          <a:ext cx="6195471" cy="23567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latin typeface="Baskerville Old Face" pitchFamily="18" charset="0"/>
            </a:rPr>
            <a:t>- Vinculo afectivo que establece el niños/a con un numero reducido de personas</a:t>
          </a:r>
        </a:p>
        <a:p>
          <a:pPr lvl="0" algn="l" defTabSz="800100">
            <a:lnSpc>
              <a:spcPct val="90000"/>
            </a:lnSpc>
            <a:spcBef>
              <a:spcPct val="0"/>
            </a:spcBef>
            <a:spcAft>
              <a:spcPct val="35000"/>
            </a:spcAft>
          </a:pPr>
          <a:r>
            <a:rPr lang="es-EC" sz="1800" b="1" kern="1200" dirty="0" smtClean="0">
              <a:latin typeface="Baskerville Old Face" pitchFamily="18" charset="0"/>
            </a:rPr>
            <a:t>- Apego seguro niños seguros</a:t>
          </a:r>
        </a:p>
        <a:p>
          <a:pPr lvl="0" algn="l" defTabSz="800100">
            <a:lnSpc>
              <a:spcPct val="90000"/>
            </a:lnSpc>
            <a:spcBef>
              <a:spcPct val="0"/>
            </a:spcBef>
            <a:spcAft>
              <a:spcPct val="35000"/>
            </a:spcAft>
          </a:pPr>
          <a:r>
            <a:rPr lang="es-EC" sz="1800" b="1" kern="1200" dirty="0" smtClean="0">
              <a:latin typeface="Baskerville Old Face" pitchFamily="18" charset="0"/>
            </a:rPr>
            <a:t>-Apego inseguro niños agresivos </a:t>
          </a:r>
        </a:p>
        <a:p>
          <a:pPr lvl="0" algn="l" defTabSz="800100">
            <a:lnSpc>
              <a:spcPct val="90000"/>
            </a:lnSpc>
            <a:spcBef>
              <a:spcPct val="0"/>
            </a:spcBef>
            <a:spcAft>
              <a:spcPct val="35000"/>
            </a:spcAft>
          </a:pPr>
          <a:endParaRPr lang="es-EC" sz="1800" b="1" kern="1200" dirty="0">
            <a:latin typeface="Baskerville Old Face" pitchFamily="18" charset="0"/>
          </a:endParaRPr>
        </a:p>
      </dsp:txBody>
      <dsp:txXfrm>
        <a:off x="1493331" y="0"/>
        <a:ext cx="4750844" cy="2356764"/>
      </dsp:txXfrm>
    </dsp:sp>
    <dsp:sp modelId="{60E2E642-F93B-4C4F-8C66-A3C812E406C4}">
      <dsp:nvSpPr>
        <dsp:cNvPr id="0" name=""/>
        <dsp:cNvSpPr/>
      </dsp:nvSpPr>
      <dsp:spPr>
        <a:xfrm>
          <a:off x="207148" y="349790"/>
          <a:ext cx="1248835" cy="165718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A42C-7867-4FD4-9FDA-EE7941A208E1}">
      <dsp:nvSpPr>
        <dsp:cNvPr id="0" name=""/>
        <dsp:cNvSpPr/>
      </dsp:nvSpPr>
      <dsp:spPr>
        <a:xfrm>
          <a:off x="812" y="454720"/>
          <a:ext cx="2894543" cy="1305112"/>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S" sz="2000" b="1" kern="1200" smtClean="0">
              <a:latin typeface="Maiandra GD" pitchFamily="34" charset="0"/>
            </a:rPr>
            <a:t>Tipo de investigación </a:t>
          </a:r>
          <a:endParaRPr lang="es-ES" sz="2000" b="1" kern="1200" dirty="0">
            <a:latin typeface="Maiandra GD" pitchFamily="34" charset="0"/>
          </a:endParaRPr>
        </a:p>
      </dsp:txBody>
      <dsp:txXfrm>
        <a:off x="653368" y="454720"/>
        <a:ext cx="1589431" cy="1305112"/>
      </dsp:txXfrm>
    </dsp:sp>
    <dsp:sp modelId="{80AA6C33-A52E-44E8-8388-F0A398C78226}">
      <dsp:nvSpPr>
        <dsp:cNvPr id="0" name=""/>
        <dsp:cNvSpPr/>
      </dsp:nvSpPr>
      <dsp:spPr>
        <a:xfrm>
          <a:off x="2627785" y="628097"/>
          <a:ext cx="2531314" cy="85294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S" sz="2000" kern="1200" smtClean="0">
              <a:latin typeface="Maiandra GD" pitchFamily="34" charset="0"/>
            </a:rPr>
            <a:t>Correlacional  </a:t>
          </a:r>
          <a:endParaRPr lang="es-ES" sz="2000" kern="1200" dirty="0">
            <a:latin typeface="Maiandra GD" pitchFamily="34" charset="0"/>
          </a:endParaRPr>
        </a:p>
      </dsp:txBody>
      <dsp:txXfrm>
        <a:off x="3054255" y="628097"/>
        <a:ext cx="1678374" cy="852940"/>
      </dsp:txXfrm>
    </dsp:sp>
    <dsp:sp modelId="{83393556-A50C-4B17-86D9-D32886D20B26}">
      <dsp:nvSpPr>
        <dsp:cNvPr id="0" name=""/>
        <dsp:cNvSpPr/>
      </dsp:nvSpPr>
      <dsp:spPr>
        <a:xfrm>
          <a:off x="4716018" y="412069"/>
          <a:ext cx="3993487" cy="1445356"/>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100000"/>
            </a:lnSpc>
            <a:spcBef>
              <a:spcPct val="0"/>
            </a:spcBef>
            <a:spcAft>
              <a:spcPts val="0"/>
            </a:spcAft>
          </a:pPr>
          <a:r>
            <a:rPr lang="es-ES" sz="1800" b="1" i="0" u="sng" kern="1200" smtClean="0">
              <a:latin typeface="Maiandra GD" pitchFamily="34" charset="0"/>
            </a:rPr>
            <a:t>Métodos</a:t>
          </a:r>
          <a:r>
            <a:rPr lang="es-ES" sz="1800" i="0" u="none" kern="1200" smtClean="0">
              <a:latin typeface="Maiandra GD" pitchFamily="34" charset="0"/>
            </a:rPr>
            <a:t>   </a:t>
          </a:r>
        </a:p>
        <a:p>
          <a:pPr lvl="0" algn="ctr" defTabSz="800100">
            <a:lnSpc>
              <a:spcPct val="100000"/>
            </a:lnSpc>
            <a:spcBef>
              <a:spcPct val="0"/>
            </a:spcBef>
            <a:spcAft>
              <a:spcPts val="0"/>
            </a:spcAft>
          </a:pPr>
          <a:r>
            <a:rPr lang="es-ES" sz="1800" i="0" u="none" kern="1200" smtClean="0">
              <a:latin typeface="Maiandra GD" pitchFamily="34" charset="0"/>
            </a:rPr>
            <a:t>Analítico- sintético</a:t>
          </a:r>
        </a:p>
        <a:p>
          <a:pPr lvl="0" algn="ctr" defTabSz="800100">
            <a:lnSpc>
              <a:spcPct val="100000"/>
            </a:lnSpc>
            <a:spcBef>
              <a:spcPct val="0"/>
            </a:spcBef>
            <a:spcAft>
              <a:spcPts val="0"/>
            </a:spcAft>
          </a:pPr>
          <a:r>
            <a:rPr lang="es-ES" sz="1800" i="0" u="none" kern="1200" smtClean="0">
              <a:latin typeface="Maiandra GD" pitchFamily="34" charset="0"/>
            </a:rPr>
            <a:t>Inductivo-deductivo</a:t>
          </a:r>
        </a:p>
        <a:p>
          <a:pPr lvl="0" algn="ctr" defTabSz="800100">
            <a:lnSpc>
              <a:spcPct val="100000"/>
            </a:lnSpc>
            <a:spcBef>
              <a:spcPct val="0"/>
            </a:spcBef>
            <a:spcAft>
              <a:spcPts val="0"/>
            </a:spcAft>
          </a:pPr>
          <a:r>
            <a:rPr lang="es-ES" sz="1800" i="0" u="none" kern="1200" smtClean="0">
              <a:latin typeface="Maiandra GD" pitchFamily="34" charset="0"/>
            </a:rPr>
            <a:t>Hipotético- deductivo </a:t>
          </a:r>
          <a:endParaRPr lang="es-ES" sz="1800" i="0" u="none" kern="1200" dirty="0">
            <a:latin typeface="Maiandra GD" pitchFamily="34" charset="0"/>
          </a:endParaRPr>
        </a:p>
      </dsp:txBody>
      <dsp:txXfrm>
        <a:off x="5438696" y="412069"/>
        <a:ext cx="2548131" cy="144535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A42C-7867-4FD4-9FDA-EE7941A208E1}">
      <dsp:nvSpPr>
        <dsp:cNvPr id="0" name=""/>
        <dsp:cNvSpPr/>
      </dsp:nvSpPr>
      <dsp:spPr>
        <a:xfrm>
          <a:off x="222" y="446226"/>
          <a:ext cx="3250462" cy="1393538"/>
        </a:xfrm>
        <a:prstGeom prst="chevron">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b="1" kern="1200" dirty="0" smtClean="0">
              <a:latin typeface="Maiandra GD" pitchFamily="34" charset="0"/>
            </a:rPr>
            <a:t>Población y muestra </a:t>
          </a:r>
          <a:endParaRPr lang="es-ES" sz="2400" b="1" kern="1200" dirty="0">
            <a:latin typeface="Maiandra GD" pitchFamily="34" charset="0"/>
          </a:endParaRPr>
        </a:p>
      </dsp:txBody>
      <dsp:txXfrm>
        <a:off x="696991" y="446226"/>
        <a:ext cx="1856924" cy="1393538"/>
      </dsp:txXfrm>
    </dsp:sp>
    <dsp:sp modelId="{67E68175-4E2E-4D64-BC71-20AFBD022AB2}">
      <dsp:nvSpPr>
        <dsp:cNvPr id="0" name=""/>
        <dsp:cNvSpPr/>
      </dsp:nvSpPr>
      <dsp:spPr>
        <a:xfrm>
          <a:off x="2902300" y="722530"/>
          <a:ext cx="2329856" cy="840930"/>
        </a:xfrm>
        <a:prstGeom prst="chevron">
          <a:avLst/>
        </a:prstGeom>
        <a:gradFill rotWithShape="0">
          <a:gsLst>
            <a:gs pos="0">
              <a:schemeClr val="accent3">
                <a:shade val="80000"/>
                <a:hueOff val="247288"/>
                <a:satOff val="-36911"/>
                <a:lumOff val="19695"/>
                <a:alphaOff val="0"/>
                <a:tint val="50000"/>
                <a:satMod val="300000"/>
              </a:schemeClr>
            </a:gs>
            <a:gs pos="35000">
              <a:schemeClr val="accent3">
                <a:shade val="80000"/>
                <a:hueOff val="247288"/>
                <a:satOff val="-36911"/>
                <a:lumOff val="19695"/>
                <a:alphaOff val="0"/>
                <a:tint val="37000"/>
                <a:satMod val="300000"/>
              </a:schemeClr>
            </a:gs>
            <a:gs pos="100000">
              <a:schemeClr val="accent3">
                <a:shade val="80000"/>
                <a:hueOff val="247288"/>
                <a:satOff val="-36911"/>
                <a:lumOff val="196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b="1" kern="1200" dirty="0" smtClean="0">
              <a:latin typeface="Maiandra GD" pitchFamily="34" charset="0"/>
            </a:rPr>
            <a:t>420 niños(as)</a:t>
          </a:r>
        </a:p>
      </dsp:txBody>
      <dsp:txXfrm>
        <a:off x="3322765" y="722530"/>
        <a:ext cx="1488926" cy="840930"/>
      </dsp:txXfrm>
    </dsp:sp>
    <dsp:sp modelId="{D0A273E4-2E0E-4B53-A98E-44195911E901}">
      <dsp:nvSpPr>
        <dsp:cNvPr id="0" name=""/>
        <dsp:cNvSpPr/>
      </dsp:nvSpPr>
      <dsp:spPr>
        <a:xfrm>
          <a:off x="4883772" y="448017"/>
          <a:ext cx="3902847" cy="1389956"/>
        </a:xfrm>
        <a:prstGeom prst="chevron">
          <a:avLst/>
        </a:prstGeom>
        <a:gradFill rotWithShape="0">
          <a:gsLst>
            <a:gs pos="0">
              <a:schemeClr val="accent3">
                <a:shade val="80000"/>
                <a:hueOff val="494575"/>
                <a:satOff val="-73823"/>
                <a:lumOff val="39389"/>
                <a:alphaOff val="0"/>
                <a:tint val="50000"/>
                <a:satMod val="300000"/>
              </a:schemeClr>
            </a:gs>
            <a:gs pos="35000">
              <a:schemeClr val="accent3">
                <a:shade val="80000"/>
                <a:hueOff val="494575"/>
                <a:satOff val="-73823"/>
                <a:lumOff val="39389"/>
                <a:alphaOff val="0"/>
                <a:tint val="37000"/>
                <a:satMod val="300000"/>
              </a:schemeClr>
            </a:gs>
            <a:gs pos="100000">
              <a:schemeClr val="accent3">
                <a:shade val="80000"/>
                <a:hueOff val="494575"/>
                <a:satOff val="-73823"/>
                <a:lumOff val="3938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kern="1200" smtClean="0">
              <a:latin typeface="Maiandra GD" pitchFamily="34" charset="0"/>
            </a:rPr>
            <a:t>205 niños/as</a:t>
          </a:r>
        </a:p>
        <a:p>
          <a:pPr lvl="0" algn="ctr" defTabSz="800100">
            <a:lnSpc>
              <a:spcPct val="90000"/>
            </a:lnSpc>
            <a:spcBef>
              <a:spcPct val="0"/>
            </a:spcBef>
            <a:spcAft>
              <a:spcPct val="35000"/>
            </a:spcAft>
          </a:pPr>
          <a:r>
            <a:rPr lang="es-ES" sz="1800" kern="1200" smtClean="0">
              <a:latin typeface="Maiandra GD" pitchFamily="34" charset="0"/>
            </a:rPr>
            <a:t>205 padres de familia</a:t>
          </a:r>
        </a:p>
        <a:p>
          <a:pPr lvl="0" algn="ctr" defTabSz="800100">
            <a:lnSpc>
              <a:spcPct val="90000"/>
            </a:lnSpc>
            <a:spcBef>
              <a:spcPct val="0"/>
            </a:spcBef>
            <a:spcAft>
              <a:spcPct val="35000"/>
            </a:spcAft>
          </a:pPr>
          <a:r>
            <a:rPr lang="es-ES" sz="1800" kern="1200" smtClean="0">
              <a:latin typeface="Maiandra GD" pitchFamily="34" charset="0"/>
            </a:rPr>
            <a:t>10 docentes </a:t>
          </a:r>
        </a:p>
        <a:p>
          <a:pPr lvl="0" algn="ctr" defTabSz="800100">
            <a:lnSpc>
              <a:spcPct val="90000"/>
            </a:lnSpc>
            <a:spcBef>
              <a:spcPct val="0"/>
            </a:spcBef>
            <a:spcAft>
              <a:spcPct val="35000"/>
            </a:spcAft>
          </a:pPr>
          <a:r>
            <a:rPr lang="es-ES" sz="1800" kern="1200" smtClean="0">
              <a:latin typeface="Maiandra GD" pitchFamily="34" charset="0"/>
            </a:rPr>
            <a:t>1 psicóloga </a:t>
          </a:r>
          <a:endParaRPr lang="es-EC" sz="1800" kern="1200" dirty="0"/>
        </a:p>
      </dsp:txBody>
      <dsp:txXfrm>
        <a:off x="5578750" y="448017"/>
        <a:ext cx="2512891" cy="138995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0C899-FB0E-48EE-A81F-BDA9DBA78BAF}">
      <dsp:nvSpPr>
        <dsp:cNvPr id="0" name=""/>
        <dsp:cNvSpPr/>
      </dsp:nvSpPr>
      <dsp:spPr>
        <a:xfrm>
          <a:off x="0" y="780507"/>
          <a:ext cx="8358188" cy="856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04DE75-F12D-47BD-806B-422F80924A88}">
      <dsp:nvSpPr>
        <dsp:cNvPr id="0" name=""/>
        <dsp:cNvSpPr/>
      </dsp:nvSpPr>
      <dsp:spPr>
        <a:xfrm>
          <a:off x="417909" y="53039"/>
          <a:ext cx="7909194" cy="12293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4" tIns="0" rIns="221144" bIns="0" numCol="1" spcCol="1270" anchor="ctr" anchorCtr="0">
          <a:noAutofit/>
        </a:bodyPr>
        <a:lstStyle/>
        <a:p>
          <a:pPr lvl="0" algn="just" defTabSz="1022350">
            <a:lnSpc>
              <a:spcPct val="100000"/>
            </a:lnSpc>
            <a:spcBef>
              <a:spcPct val="0"/>
            </a:spcBef>
            <a:spcAft>
              <a:spcPts val="0"/>
            </a:spcAft>
          </a:pPr>
          <a:r>
            <a:rPr lang="es-ES" sz="2300" kern="1200" dirty="0" smtClean="0"/>
            <a:t>En el primer año de educación básica “Marieta de Veintimilla” existe un alto índice de niños/as  que presentan conductas agresivas.</a:t>
          </a:r>
          <a:endParaRPr lang="es-ES" sz="2300" kern="1200" dirty="0">
            <a:solidFill>
              <a:schemeClr val="tx1"/>
            </a:solidFill>
            <a:latin typeface="Maiandra GD" pitchFamily="34" charset="0"/>
          </a:endParaRPr>
        </a:p>
      </dsp:txBody>
      <dsp:txXfrm>
        <a:off x="477919" y="113049"/>
        <a:ext cx="7789174" cy="1109287"/>
      </dsp:txXfrm>
    </dsp:sp>
    <dsp:sp modelId="{81F1F6CD-FD72-40C6-83AE-BDE29839C647}">
      <dsp:nvSpPr>
        <dsp:cNvPr id="0" name=""/>
        <dsp:cNvSpPr/>
      </dsp:nvSpPr>
      <dsp:spPr>
        <a:xfrm>
          <a:off x="0" y="3081167"/>
          <a:ext cx="8358188" cy="85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823ECE-C899-4204-80A1-2A70B778FC19}">
      <dsp:nvSpPr>
        <dsp:cNvPr id="0" name=""/>
        <dsp:cNvSpPr/>
      </dsp:nvSpPr>
      <dsp:spPr>
        <a:xfrm>
          <a:off x="417909" y="1820907"/>
          <a:ext cx="7909194" cy="1762100"/>
        </a:xfrm>
        <a:prstGeom prst="roundRect">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4" tIns="0" rIns="221144" bIns="0" numCol="1" spcCol="1270" anchor="ctr" anchorCtr="0">
          <a:noAutofit/>
        </a:bodyPr>
        <a:lstStyle/>
        <a:p>
          <a:pPr lvl="0" algn="just" defTabSz="1022350">
            <a:lnSpc>
              <a:spcPct val="100000"/>
            </a:lnSpc>
            <a:spcBef>
              <a:spcPct val="0"/>
            </a:spcBef>
            <a:spcAft>
              <a:spcPts val="0"/>
            </a:spcAft>
          </a:pPr>
          <a:r>
            <a:rPr lang="es-ES" sz="2300" kern="1200" dirty="0" smtClean="0"/>
            <a:t>La agresividad en la institución se manifiesta desde pequeñas faltas de respeto, ofensas verbales, destrucción de la propiedad ajena, llegando hasta la agresión física.</a:t>
          </a:r>
          <a:endParaRPr lang="es-ES" sz="2300" kern="1200" dirty="0">
            <a:solidFill>
              <a:schemeClr val="tx1"/>
            </a:solidFill>
            <a:latin typeface="Maiandra GD" pitchFamily="34" charset="0"/>
          </a:endParaRPr>
        </a:p>
      </dsp:txBody>
      <dsp:txXfrm>
        <a:off x="503928" y="1906926"/>
        <a:ext cx="7737156" cy="1590062"/>
      </dsp:txXfrm>
    </dsp:sp>
    <dsp:sp modelId="{C2C0E495-2523-4042-A998-D3ECFDFC747A}">
      <dsp:nvSpPr>
        <dsp:cNvPr id="0" name=""/>
        <dsp:cNvSpPr/>
      </dsp:nvSpPr>
      <dsp:spPr>
        <a:xfrm>
          <a:off x="0" y="4876616"/>
          <a:ext cx="8358188" cy="85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B54B0-B466-42A6-8A11-F1B9C50CD4EB}">
      <dsp:nvSpPr>
        <dsp:cNvPr id="0" name=""/>
        <dsp:cNvSpPr/>
      </dsp:nvSpPr>
      <dsp:spPr>
        <a:xfrm>
          <a:off x="404849" y="4121567"/>
          <a:ext cx="7946900" cy="12568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4" tIns="0" rIns="221144" bIns="0" numCol="1" spcCol="1270" anchor="ctr" anchorCtr="0">
          <a:noAutofit/>
        </a:bodyPr>
        <a:lstStyle/>
        <a:p>
          <a:pPr lvl="0" algn="l" defTabSz="1022350">
            <a:lnSpc>
              <a:spcPct val="90000"/>
            </a:lnSpc>
            <a:spcBef>
              <a:spcPct val="0"/>
            </a:spcBef>
            <a:spcAft>
              <a:spcPct val="35000"/>
            </a:spcAft>
          </a:pPr>
          <a:r>
            <a:rPr lang="es-ES" sz="2300" kern="1200" dirty="0" smtClean="0"/>
            <a:t>Los padres de familia de la institución  investigada son demasiado permisivos con sus hijos ya que por lo general complacen sus caprichos creyendo que es lo mejor para los ellos. </a:t>
          </a:r>
          <a:endParaRPr lang="es-ES" sz="2300" kern="1200" dirty="0">
            <a:solidFill>
              <a:schemeClr val="tx1"/>
            </a:solidFill>
            <a:latin typeface="Maiandra GD" pitchFamily="34" charset="0"/>
          </a:endParaRPr>
        </a:p>
      </dsp:txBody>
      <dsp:txXfrm>
        <a:off x="466205" y="4182923"/>
        <a:ext cx="7824188" cy="11341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A1E09-5E68-4FE6-A263-478050A3836B}">
      <dsp:nvSpPr>
        <dsp:cNvPr id="0" name=""/>
        <dsp:cNvSpPr/>
      </dsp:nvSpPr>
      <dsp:spPr>
        <a:xfrm>
          <a:off x="0" y="3965305"/>
          <a:ext cx="8640960" cy="2118304"/>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smtClean="0">
              <a:latin typeface="Andalus" pitchFamily="18" charset="-78"/>
              <a:cs typeface="Andalus" pitchFamily="18" charset="-78"/>
            </a:rPr>
            <a:t>Ejecutar la propuesta del plan de escuela para padres y madres, como alternativa para dar a conocer los estilos educativos parentales y  cuáles son los adecuados, para de   esta manera reducir y eliminar los niveles de agresividad encontrados en la institución. donde se realizó la investigación.</a:t>
          </a:r>
          <a:endParaRPr lang="es-ES" sz="2000" kern="1200" dirty="0">
            <a:latin typeface="Andalus" pitchFamily="18" charset="-78"/>
            <a:cs typeface="Andalus" pitchFamily="18" charset="-78"/>
          </a:endParaRPr>
        </a:p>
      </dsp:txBody>
      <dsp:txXfrm>
        <a:off x="0" y="3965305"/>
        <a:ext cx="8640960" cy="2118304"/>
      </dsp:txXfrm>
    </dsp:sp>
    <dsp:sp modelId="{88085077-D4E2-4B2E-99B7-016ADF6C7158}">
      <dsp:nvSpPr>
        <dsp:cNvPr id="0" name=""/>
        <dsp:cNvSpPr/>
      </dsp:nvSpPr>
      <dsp:spPr>
        <a:xfrm>
          <a:off x="0" y="326519"/>
          <a:ext cx="2877507" cy="383949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smtClean="0">
              <a:latin typeface="Andalus" pitchFamily="18" charset="-78"/>
              <a:cs typeface="Andalus" pitchFamily="18" charset="-78"/>
            </a:rPr>
            <a:t>El trabajo en equipo debe ser multidisciplinario, es decir el departamento de psicología, el personal docente, los padres de familia deben trabaja en conjunto para ayudar  a disolver los problemas de conducta agresiva</a:t>
          </a:r>
          <a:endParaRPr lang="es-ES" sz="1800" kern="1200" dirty="0">
            <a:latin typeface="Andalus" pitchFamily="18" charset="-78"/>
            <a:cs typeface="Andalus" pitchFamily="18" charset="-78"/>
          </a:endParaRPr>
        </a:p>
      </dsp:txBody>
      <dsp:txXfrm>
        <a:off x="0" y="326519"/>
        <a:ext cx="2877507" cy="3839495"/>
      </dsp:txXfrm>
    </dsp:sp>
    <dsp:sp modelId="{590A8B3C-5D3F-4915-8565-10BBEF8DEE9C}">
      <dsp:nvSpPr>
        <dsp:cNvPr id="0" name=""/>
        <dsp:cNvSpPr/>
      </dsp:nvSpPr>
      <dsp:spPr>
        <a:xfrm>
          <a:off x="2917436" y="326519"/>
          <a:ext cx="2877507" cy="3839495"/>
        </a:xfrm>
        <a:prstGeom prst="rect">
          <a:avLst/>
        </a:prstGeom>
        <a:gradFill rotWithShape="0">
          <a:gsLst>
            <a:gs pos="0">
              <a:schemeClr val="accent2">
                <a:hueOff val="-762749"/>
                <a:satOff val="0"/>
                <a:lumOff val="-7059"/>
                <a:alphaOff val="0"/>
                <a:tint val="50000"/>
                <a:satMod val="300000"/>
              </a:schemeClr>
            </a:gs>
            <a:gs pos="35000">
              <a:schemeClr val="accent2">
                <a:hueOff val="-762749"/>
                <a:satOff val="0"/>
                <a:lumOff val="-7059"/>
                <a:alphaOff val="0"/>
                <a:tint val="37000"/>
                <a:satMod val="300000"/>
              </a:schemeClr>
            </a:gs>
            <a:gs pos="100000">
              <a:schemeClr val="accent2">
                <a:hueOff val="-762749"/>
                <a:satOff val="0"/>
                <a:lumOff val="-7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smtClean="0">
              <a:latin typeface="Andalus" pitchFamily="18" charset="-78"/>
              <a:cs typeface="Andalus" pitchFamily="18" charset="-78"/>
            </a:rPr>
            <a:t>Los padres deben entregar a sus hijos e calidad y cantidad de tiempo, pues hay cosas que no se pueden reemplazar con objetos materiales.</a:t>
          </a:r>
          <a:endParaRPr lang="es-ES" sz="2000" kern="1200" dirty="0">
            <a:latin typeface="Andalus" pitchFamily="18" charset="-78"/>
            <a:cs typeface="Andalus" pitchFamily="18" charset="-78"/>
          </a:endParaRPr>
        </a:p>
      </dsp:txBody>
      <dsp:txXfrm>
        <a:off x="2917436" y="326519"/>
        <a:ext cx="2877507" cy="3839495"/>
      </dsp:txXfrm>
    </dsp:sp>
    <dsp:sp modelId="{22756C11-7909-49D0-8469-3257FB1C1F31}">
      <dsp:nvSpPr>
        <dsp:cNvPr id="0" name=""/>
        <dsp:cNvSpPr/>
      </dsp:nvSpPr>
      <dsp:spPr>
        <a:xfrm>
          <a:off x="5763452" y="326519"/>
          <a:ext cx="2877507" cy="3839495"/>
        </a:xfrm>
        <a:prstGeom prst="rect">
          <a:avLst/>
        </a:prstGeom>
        <a:gradFill rotWithShape="0">
          <a:gsLst>
            <a:gs pos="0">
              <a:schemeClr val="accent2">
                <a:hueOff val="-1525497"/>
                <a:satOff val="0"/>
                <a:lumOff val="-14118"/>
                <a:alphaOff val="0"/>
                <a:tint val="50000"/>
                <a:satMod val="300000"/>
              </a:schemeClr>
            </a:gs>
            <a:gs pos="35000">
              <a:schemeClr val="accent2">
                <a:hueOff val="-1525497"/>
                <a:satOff val="0"/>
                <a:lumOff val="-14118"/>
                <a:alphaOff val="0"/>
                <a:tint val="37000"/>
                <a:satMod val="300000"/>
              </a:schemeClr>
            </a:gs>
            <a:gs pos="100000">
              <a:schemeClr val="accent2">
                <a:hueOff val="-1525497"/>
                <a:satOff val="0"/>
                <a:lumOff val="-1411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smtClean="0">
              <a:latin typeface="Andalus" pitchFamily="18" charset="-78"/>
              <a:cs typeface="Andalus" pitchFamily="18" charset="-78"/>
            </a:rPr>
            <a:t>A los padres concienciar acerca de que todo lo que ellos hagan frente de sus hijos serán reproducidas de la misma forma en sus hijos, de los padres depende las actitudes, costumbres, ideología pensamientos que sus niños formen y desarrollen. .</a:t>
          </a:r>
          <a:endParaRPr lang="es-ES" sz="2000" kern="1200" dirty="0">
            <a:latin typeface="Andalus" pitchFamily="18" charset="-78"/>
            <a:cs typeface="Andalus" pitchFamily="18" charset="-78"/>
          </a:endParaRPr>
        </a:p>
      </dsp:txBody>
      <dsp:txXfrm>
        <a:off x="5763452" y="326519"/>
        <a:ext cx="2877507" cy="3839495"/>
      </dsp:txXfrm>
    </dsp:sp>
    <dsp:sp modelId="{48FC2353-9356-4E94-9994-8813B0020119}">
      <dsp:nvSpPr>
        <dsp:cNvPr id="0" name=""/>
        <dsp:cNvSpPr/>
      </dsp:nvSpPr>
      <dsp:spPr>
        <a:xfrm>
          <a:off x="215980" y="4355419"/>
          <a:ext cx="576092" cy="45719"/>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04CDB-B2B5-4817-96FE-680AE096308F}">
      <dsp:nvSpPr>
        <dsp:cNvPr id="0" name=""/>
        <dsp:cNvSpPr/>
      </dsp:nvSpPr>
      <dsp:spPr>
        <a:xfrm>
          <a:off x="2212390" y="1364664"/>
          <a:ext cx="4309607" cy="4054538"/>
        </a:xfrm>
        <a:prstGeom prst="cloud">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Maiandra GD" pitchFamily="34" charset="0"/>
            </a:rPr>
            <a:t>Propuesta </a:t>
          </a:r>
          <a:endParaRPr lang="es-ES" sz="2400" b="1" kern="1200" dirty="0">
            <a:latin typeface="Maiandra GD" pitchFamily="34" charset="0"/>
          </a:endParaRPr>
        </a:p>
      </dsp:txBody>
      <dsp:txXfrm>
        <a:off x="2806358" y="1976974"/>
        <a:ext cx="2815210" cy="2642020"/>
      </dsp:txXfrm>
    </dsp:sp>
    <dsp:sp modelId="{960BA8A0-2A01-4005-B234-8C4343FA33C8}">
      <dsp:nvSpPr>
        <dsp:cNvPr id="0" name=""/>
        <dsp:cNvSpPr/>
      </dsp:nvSpPr>
      <dsp:spPr>
        <a:xfrm>
          <a:off x="2743221" y="250430"/>
          <a:ext cx="3654461" cy="1886884"/>
        </a:xfrm>
        <a:prstGeom prst="cloud">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Antecedentes </a:t>
          </a:r>
          <a:endParaRPr lang="es-ES" sz="2400" kern="1200" dirty="0">
            <a:latin typeface="Maiandra GD" pitchFamily="34" charset="0"/>
          </a:endParaRPr>
        </a:p>
      </dsp:txBody>
      <dsp:txXfrm>
        <a:off x="3246894" y="535384"/>
        <a:ext cx="2387243" cy="1229532"/>
      </dsp:txXfrm>
    </dsp:sp>
    <dsp:sp modelId="{2BC12AC3-7569-49C2-801E-44ED1606B3A4}">
      <dsp:nvSpPr>
        <dsp:cNvPr id="0" name=""/>
        <dsp:cNvSpPr/>
      </dsp:nvSpPr>
      <dsp:spPr>
        <a:xfrm>
          <a:off x="4631477" y="3898329"/>
          <a:ext cx="3255102" cy="1886884"/>
        </a:xfrm>
        <a:prstGeom prst="cloud">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Alcance </a:t>
          </a:r>
          <a:endParaRPr lang="es-ES" sz="2400" kern="1200" dirty="0">
            <a:latin typeface="Maiandra GD" pitchFamily="34" charset="0"/>
          </a:endParaRPr>
        </a:p>
      </dsp:txBody>
      <dsp:txXfrm>
        <a:off x="5080108" y="4183283"/>
        <a:ext cx="2126366" cy="1229532"/>
      </dsp:txXfrm>
    </dsp:sp>
    <dsp:sp modelId="{F07EAD67-84AB-4ADD-8801-6BB02A7D39AA}">
      <dsp:nvSpPr>
        <dsp:cNvPr id="0" name=""/>
        <dsp:cNvSpPr/>
      </dsp:nvSpPr>
      <dsp:spPr>
        <a:xfrm>
          <a:off x="843848" y="3971009"/>
          <a:ext cx="2984032" cy="2172615"/>
        </a:xfrm>
        <a:prstGeom prst="cloud">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Justificación </a:t>
          </a:r>
          <a:endParaRPr lang="es-ES" sz="2400" kern="1200" dirty="0">
            <a:latin typeface="Maiandra GD" pitchFamily="34" charset="0"/>
          </a:endParaRPr>
        </a:p>
      </dsp:txBody>
      <dsp:txXfrm>
        <a:off x="1255119" y="4299114"/>
        <a:ext cx="1949292" cy="1415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2A0DB-FDEB-450A-888B-D8DFBB9FB07F}">
      <dsp:nvSpPr>
        <dsp:cNvPr id="0" name=""/>
        <dsp:cNvSpPr/>
      </dsp:nvSpPr>
      <dsp:spPr>
        <a:xfrm>
          <a:off x="0" y="0"/>
          <a:ext cx="6143625" cy="6143625"/>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3070A-D9D3-45A3-8B5F-26A2FC4E5B3E}">
      <dsp:nvSpPr>
        <dsp:cNvPr id="0" name=""/>
        <dsp:cNvSpPr/>
      </dsp:nvSpPr>
      <dsp:spPr>
        <a:xfrm>
          <a:off x="2487778" y="623484"/>
          <a:ext cx="5643610" cy="107513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Agresión física entre iguales </a:t>
          </a:r>
          <a:endParaRPr lang="es-ES" sz="2200" kern="1200" dirty="0">
            <a:latin typeface="Maiandra GD" pitchFamily="34" charset="0"/>
          </a:endParaRPr>
        </a:p>
      </dsp:txBody>
      <dsp:txXfrm>
        <a:off x="2540262" y="675968"/>
        <a:ext cx="5538642" cy="970166"/>
      </dsp:txXfrm>
    </dsp:sp>
    <dsp:sp modelId="{009C5521-2934-4F18-BA64-B574237F7697}">
      <dsp:nvSpPr>
        <dsp:cNvPr id="0" name=""/>
        <dsp:cNvSpPr/>
      </dsp:nvSpPr>
      <dsp:spPr>
        <a:xfrm>
          <a:off x="2487778" y="1881387"/>
          <a:ext cx="5643610" cy="107513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Daños a objetos materiales </a:t>
          </a:r>
          <a:endParaRPr lang="es-ES" sz="2200" kern="1200" dirty="0">
            <a:latin typeface="Maiandra GD" pitchFamily="34" charset="0"/>
          </a:endParaRPr>
        </a:p>
      </dsp:txBody>
      <dsp:txXfrm>
        <a:off x="2540262" y="1933871"/>
        <a:ext cx="5538642" cy="970166"/>
      </dsp:txXfrm>
    </dsp:sp>
    <dsp:sp modelId="{A75A4144-3806-40BD-B9A2-D7DF4B16AA20}">
      <dsp:nvSpPr>
        <dsp:cNvPr id="0" name=""/>
        <dsp:cNvSpPr/>
      </dsp:nvSpPr>
      <dsp:spPr>
        <a:xfrm>
          <a:off x="2358593" y="3352395"/>
          <a:ext cx="5643610" cy="107513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Gritos y amenazas verbales.</a:t>
          </a:r>
          <a:endParaRPr lang="es-ES" sz="2200" kern="1200" dirty="0">
            <a:latin typeface="Maiandra GD" pitchFamily="34" charset="0"/>
          </a:endParaRPr>
        </a:p>
      </dsp:txBody>
      <dsp:txXfrm>
        <a:off x="2411077" y="3404879"/>
        <a:ext cx="5538642" cy="970166"/>
      </dsp:txXfrm>
    </dsp:sp>
    <dsp:sp modelId="{9389BB85-4C8E-4F0B-9540-3330BCB236BC}">
      <dsp:nvSpPr>
        <dsp:cNvPr id="0" name=""/>
        <dsp:cNvSpPr/>
      </dsp:nvSpPr>
      <dsp:spPr>
        <a:xfrm>
          <a:off x="2157368" y="4994467"/>
          <a:ext cx="5986560" cy="1149157"/>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Desobediencia a las autoridades.</a:t>
          </a:r>
          <a:endParaRPr lang="es-ES" sz="2200" kern="1200" dirty="0">
            <a:latin typeface="Maiandra GD" pitchFamily="34" charset="0"/>
          </a:endParaRPr>
        </a:p>
      </dsp:txBody>
      <dsp:txXfrm>
        <a:off x="2213465" y="5050564"/>
        <a:ext cx="5874366" cy="1036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BC679-8C40-4EAE-BDE5-F30F203227D1}">
      <dsp:nvSpPr>
        <dsp:cNvPr id="0" name=""/>
        <dsp:cNvSpPr/>
      </dsp:nvSpPr>
      <dsp:spPr>
        <a:xfrm>
          <a:off x="2857388" y="-77240"/>
          <a:ext cx="3070650" cy="119120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smtClean="0">
              <a:latin typeface="Maiandra GD" pitchFamily="34" charset="0"/>
            </a:rPr>
            <a:t>Considerada la familia como base de la sociedad </a:t>
          </a:r>
          <a:endParaRPr lang="es-ES" sz="2400" kern="1200" dirty="0">
            <a:latin typeface="Maiandra GD" pitchFamily="34" charset="0"/>
          </a:endParaRPr>
        </a:p>
      </dsp:txBody>
      <dsp:txXfrm>
        <a:off x="2915538" y="-19090"/>
        <a:ext cx="2954350" cy="1074909"/>
      </dsp:txXfrm>
    </dsp:sp>
    <dsp:sp modelId="{903A7DDD-35CF-4C00-85D8-4F1FB8DD55DC}">
      <dsp:nvSpPr>
        <dsp:cNvPr id="0" name=""/>
        <dsp:cNvSpPr/>
      </dsp:nvSpPr>
      <dsp:spPr>
        <a:xfrm>
          <a:off x="2373818" y="810748"/>
          <a:ext cx="4990382" cy="4990382"/>
        </a:xfrm>
        <a:custGeom>
          <a:avLst/>
          <a:gdLst/>
          <a:ahLst/>
          <a:cxnLst/>
          <a:rect l="0" t="0" r="0" b="0"/>
          <a:pathLst>
            <a:path>
              <a:moveTo>
                <a:pt x="3827676" y="385579"/>
              </a:moveTo>
              <a:arcTo wR="2495191" hR="2495191" stAng="18136654" swAng="132597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62A4914-C8BD-488C-84FF-BD67ED9BD8A7}">
      <dsp:nvSpPr>
        <dsp:cNvPr id="0" name=""/>
        <dsp:cNvSpPr/>
      </dsp:nvSpPr>
      <dsp:spPr>
        <a:xfrm>
          <a:off x="6040092" y="2116879"/>
          <a:ext cx="2335852" cy="1957228"/>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smtClean="0">
              <a:latin typeface="Maiandra GD" pitchFamily="34" charset="0"/>
            </a:rPr>
            <a:t>En los  5 primeros años de vida (teoría  </a:t>
          </a:r>
          <a:r>
            <a:rPr lang="es-ES" sz="2400" u="none" kern="1200" smtClean="0">
              <a:latin typeface="Maiandra GD" pitchFamily="34" charset="0"/>
            </a:rPr>
            <a:t>socio cultural de Vygotsky)</a:t>
          </a:r>
          <a:r>
            <a:rPr lang="es-EC" sz="2400" kern="1200" smtClean="0">
              <a:latin typeface="Maiandra GD" pitchFamily="34" charset="0"/>
            </a:rPr>
            <a:t>  </a:t>
          </a:r>
          <a:endParaRPr lang="es-ES" sz="2400" kern="1200" dirty="0">
            <a:latin typeface="Maiandra GD" pitchFamily="34" charset="0"/>
          </a:endParaRPr>
        </a:p>
      </dsp:txBody>
      <dsp:txXfrm>
        <a:off x="6135636" y="2212423"/>
        <a:ext cx="2144764" cy="1766140"/>
      </dsp:txXfrm>
    </dsp:sp>
    <dsp:sp modelId="{3A213615-C1E8-4B0A-9CD5-C3680668A328}">
      <dsp:nvSpPr>
        <dsp:cNvPr id="0" name=""/>
        <dsp:cNvSpPr/>
      </dsp:nvSpPr>
      <dsp:spPr>
        <a:xfrm>
          <a:off x="2852858" y="-289435"/>
          <a:ext cx="4990382" cy="4990382"/>
        </a:xfrm>
        <a:custGeom>
          <a:avLst/>
          <a:gdLst/>
          <a:ahLst/>
          <a:cxnLst/>
          <a:rect l="0" t="0" r="0" b="0"/>
          <a:pathLst>
            <a:path>
              <a:moveTo>
                <a:pt x="3998411" y="4486750"/>
              </a:moveTo>
              <a:arcTo wR="2495191" hR="2495191" stAng="3177279" swAng="81320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E8B83A1-F1FE-459D-B6B8-B7DE5454EE73}">
      <dsp:nvSpPr>
        <dsp:cNvPr id="0" name=""/>
        <dsp:cNvSpPr/>
      </dsp:nvSpPr>
      <dsp:spPr>
        <a:xfrm>
          <a:off x="2291253" y="4290772"/>
          <a:ext cx="3870063" cy="213865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u="none" kern="1200" smtClean="0">
              <a:solidFill>
                <a:schemeClr val="tx1"/>
              </a:solidFill>
              <a:latin typeface="Maiandra GD" pitchFamily="34" charset="0"/>
            </a:rPr>
            <a:t>Etapa pre- operacional(2 a 6 años) de Jean Piaget, y</a:t>
          </a:r>
          <a:endParaRPr lang="es-ES" sz="2300" u="none" kern="1200" dirty="0">
            <a:solidFill>
              <a:schemeClr val="tx1"/>
            </a:solidFill>
            <a:latin typeface="Maiandra GD" pitchFamily="34" charset="0"/>
          </a:endParaRPr>
        </a:p>
      </dsp:txBody>
      <dsp:txXfrm>
        <a:off x="2395654" y="4395173"/>
        <a:ext cx="3661261" cy="1929857"/>
      </dsp:txXfrm>
    </dsp:sp>
    <dsp:sp modelId="{8D5C2D03-7E12-465A-AF58-64ABDEF682AF}">
      <dsp:nvSpPr>
        <dsp:cNvPr id="0" name=""/>
        <dsp:cNvSpPr/>
      </dsp:nvSpPr>
      <dsp:spPr>
        <a:xfrm>
          <a:off x="761605" y="-554108"/>
          <a:ext cx="4990382" cy="4990382"/>
        </a:xfrm>
        <a:custGeom>
          <a:avLst/>
          <a:gdLst/>
          <a:ahLst/>
          <a:cxnLst/>
          <a:rect l="0" t="0" r="0" b="0"/>
          <a:pathLst>
            <a:path>
              <a:moveTo>
                <a:pt x="1498791" y="4782802"/>
              </a:moveTo>
              <a:arcTo wR="2495191" hR="2495191" stAng="6812171" swAng="70274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62138EB-D745-409A-A627-82C7B35BAEE9}">
      <dsp:nvSpPr>
        <dsp:cNvPr id="0" name=""/>
        <dsp:cNvSpPr/>
      </dsp:nvSpPr>
      <dsp:spPr>
        <a:xfrm>
          <a:off x="0" y="1847130"/>
          <a:ext cx="3104548" cy="202974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smtClean="0">
              <a:latin typeface="Maiandra GD" pitchFamily="34" charset="0"/>
            </a:rPr>
            <a:t>Es fundamental la educación adecuada  de los niños en sus primeros años de vida</a:t>
          </a:r>
          <a:endParaRPr lang="es-ES" sz="2400" kern="1200" dirty="0">
            <a:latin typeface="Maiandra GD" pitchFamily="34" charset="0"/>
          </a:endParaRPr>
        </a:p>
      </dsp:txBody>
      <dsp:txXfrm>
        <a:off x="99084" y="1946214"/>
        <a:ext cx="2906380" cy="1831575"/>
      </dsp:txXfrm>
    </dsp:sp>
    <dsp:sp modelId="{90B5744C-E7DC-4E88-A120-3A35E561CE03}">
      <dsp:nvSpPr>
        <dsp:cNvPr id="0" name=""/>
        <dsp:cNvSpPr/>
      </dsp:nvSpPr>
      <dsp:spPr>
        <a:xfrm>
          <a:off x="1283098" y="870483"/>
          <a:ext cx="4990382" cy="4990382"/>
        </a:xfrm>
        <a:custGeom>
          <a:avLst/>
          <a:gdLst/>
          <a:ahLst/>
          <a:cxnLst/>
          <a:rect l="0" t="0" r="0" b="0"/>
          <a:pathLst>
            <a:path>
              <a:moveTo>
                <a:pt x="687764" y="774962"/>
              </a:moveTo>
              <a:arcTo wR="2495191" hR="2495191" stAng="13415042" swAng="1119667"/>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33089-C981-43EF-83AC-D68283E9563C}">
      <dsp:nvSpPr>
        <dsp:cNvPr id="0" name=""/>
        <dsp:cNvSpPr/>
      </dsp:nvSpPr>
      <dsp:spPr>
        <a:xfrm>
          <a:off x="0" y="442796"/>
          <a:ext cx="7272808"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4B23FE-A595-4F5E-9633-CDC9D316D52D}">
      <dsp:nvSpPr>
        <dsp:cNvPr id="0" name=""/>
        <dsp:cNvSpPr/>
      </dsp:nvSpPr>
      <dsp:spPr>
        <a:xfrm>
          <a:off x="255686" y="82222"/>
          <a:ext cx="6897902"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just" defTabSz="800100">
            <a:lnSpc>
              <a:spcPct val="90000"/>
            </a:lnSpc>
            <a:spcBef>
              <a:spcPct val="0"/>
            </a:spcBef>
            <a:spcAft>
              <a:spcPct val="35000"/>
            </a:spcAft>
          </a:pPr>
          <a:r>
            <a:rPr lang="es-ES" sz="1800" kern="1200" dirty="0" smtClean="0">
              <a:latin typeface="Andalus" pitchFamily="18" charset="-78"/>
              <a:cs typeface="Andalus" pitchFamily="18" charset="-78"/>
            </a:rPr>
            <a:t>Identificar los inadecuados estilos educativos Parentales .</a:t>
          </a:r>
          <a:endParaRPr lang="es-EC" sz="1800" b="1" kern="1200" dirty="0">
            <a:latin typeface="Andalus" pitchFamily="18" charset="-78"/>
            <a:cs typeface="Andalus" pitchFamily="18" charset="-78"/>
          </a:endParaRPr>
        </a:p>
      </dsp:txBody>
      <dsp:txXfrm>
        <a:off x="290271" y="116807"/>
        <a:ext cx="6828732" cy="639310"/>
      </dsp:txXfrm>
    </dsp:sp>
    <dsp:sp modelId="{65522379-8279-4ED1-8D59-2D52D4CB653D}">
      <dsp:nvSpPr>
        <dsp:cNvPr id="0" name=""/>
        <dsp:cNvSpPr/>
      </dsp:nvSpPr>
      <dsp:spPr>
        <a:xfrm>
          <a:off x="0" y="1888319"/>
          <a:ext cx="7272808"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E9D09-8D63-4FC8-B942-F24F652E5EBD}">
      <dsp:nvSpPr>
        <dsp:cNvPr id="0" name=""/>
        <dsp:cNvSpPr/>
      </dsp:nvSpPr>
      <dsp:spPr>
        <a:xfrm>
          <a:off x="253938" y="1173278"/>
          <a:ext cx="6909147" cy="10653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just" defTabSz="800100">
            <a:lnSpc>
              <a:spcPct val="90000"/>
            </a:lnSpc>
            <a:spcBef>
              <a:spcPct val="0"/>
            </a:spcBef>
            <a:spcAft>
              <a:spcPct val="35000"/>
            </a:spcAft>
          </a:pPr>
          <a:r>
            <a:rPr lang="es-ES" sz="1800" kern="1200" dirty="0" smtClean="0">
              <a:latin typeface="Andalus" pitchFamily="18" charset="-78"/>
              <a:cs typeface="Andalus" pitchFamily="18" charset="-78"/>
            </a:rPr>
            <a:t>Describir  cuáles son los  estilos educativos Parentales</a:t>
          </a:r>
          <a:endParaRPr lang="es-EC" sz="1800" b="1" kern="1200" dirty="0">
            <a:latin typeface="Andalus" pitchFamily="18" charset="-78"/>
            <a:cs typeface="Andalus" pitchFamily="18" charset="-78"/>
          </a:endParaRPr>
        </a:p>
      </dsp:txBody>
      <dsp:txXfrm>
        <a:off x="305945" y="1225285"/>
        <a:ext cx="6805133" cy="961348"/>
      </dsp:txXfrm>
    </dsp:sp>
    <dsp:sp modelId="{31EB061E-F6BA-4920-A446-FC6A409DDE45}">
      <dsp:nvSpPr>
        <dsp:cNvPr id="0" name=""/>
        <dsp:cNvSpPr/>
      </dsp:nvSpPr>
      <dsp:spPr>
        <a:xfrm>
          <a:off x="0" y="3386049"/>
          <a:ext cx="7272808"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4451" tIns="499872" rIns="564451" bIns="170688" numCol="1" spcCol="1270" anchor="t" anchorCtr="0">
          <a:noAutofit/>
        </a:bodyPr>
        <a:lstStyle/>
        <a:p>
          <a:pPr marL="228600" lvl="1" indent="-228600" algn="l" defTabSz="1066800">
            <a:lnSpc>
              <a:spcPct val="90000"/>
            </a:lnSpc>
            <a:spcBef>
              <a:spcPct val="0"/>
            </a:spcBef>
            <a:spcAft>
              <a:spcPct val="15000"/>
            </a:spcAft>
            <a:buChar char="••"/>
          </a:pPr>
          <a:endParaRPr lang="es-EC" sz="2400" kern="1200" dirty="0">
            <a:latin typeface="Andalus" pitchFamily="18" charset="-78"/>
            <a:cs typeface="Andalus" pitchFamily="18" charset="-78"/>
          </a:endParaRPr>
        </a:p>
      </dsp:txBody>
      <dsp:txXfrm>
        <a:off x="0" y="3386049"/>
        <a:ext cx="7272808" cy="604800"/>
      </dsp:txXfrm>
    </dsp:sp>
    <dsp:sp modelId="{A412B042-0B1C-4E4E-84ED-976A50D29ED4}">
      <dsp:nvSpPr>
        <dsp:cNvPr id="0" name=""/>
        <dsp:cNvSpPr/>
      </dsp:nvSpPr>
      <dsp:spPr>
        <a:xfrm>
          <a:off x="248445" y="2621217"/>
          <a:ext cx="6914422" cy="11175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just" defTabSz="800100">
            <a:lnSpc>
              <a:spcPct val="90000"/>
            </a:lnSpc>
            <a:spcBef>
              <a:spcPct val="0"/>
            </a:spcBef>
            <a:spcAft>
              <a:spcPct val="35000"/>
            </a:spcAft>
          </a:pPr>
          <a:r>
            <a:rPr lang="es-ES" sz="1800" kern="1200" dirty="0" smtClean="0">
              <a:latin typeface="Andalus" pitchFamily="18" charset="-78"/>
              <a:cs typeface="Andalus" pitchFamily="18" charset="-78"/>
            </a:rPr>
            <a:t>Identificar las conductas  inadecuadas  de los niños/as de la institución. </a:t>
          </a:r>
          <a:endParaRPr lang="es-EC" sz="1800" b="1" kern="1200" dirty="0">
            <a:latin typeface="Andalus" pitchFamily="18" charset="-78"/>
            <a:cs typeface="Andalus" pitchFamily="18" charset="-78"/>
          </a:endParaRPr>
        </a:p>
      </dsp:txBody>
      <dsp:txXfrm>
        <a:off x="303000" y="2675772"/>
        <a:ext cx="6805312" cy="1008460"/>
      </dsp:txXfrm>
    </dsp:sp>
    <dsp:sp modelId="{9E8B9914-1A7B-4B25-B875-F092C20D315B}">
      <dsp:nvSpPr>
        <dsp:cNvPr id="0" name=""/>
        <dsp:cNvSpPr/>
      </dsp:nvSpPr>
      <dsp:spPr>
        <a:xfrm>
          <a:off x="0" y="4474689"/>
          <a:ext cx="7272808" cy="604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B6E5D6-7AC5-47C1-9349-FABF6B212A54}">
      <dsp:nvSpPr>
        <dsp:cNvPr id="0" name=""/>
        <dsp:cNvSpPr/>
      </dsp:nvSpPr>
      <dsp:spPr>
        <a:xfrm>
          <a:off x="508258" y="4120449"/>
          <a:ext cx="6761722"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l" defTabSz="800100">
            <a:lnSpc>
              <a:spcPct val="90000"/>
            </a:lnSpc>
            <a:spcBef>
              <a:spcPct val="0"/>
            </a:spcBef>
            <a:spcAft>
              <a:spcPct val="35000"/>
            </a:spcAft>
          </a:pPr>
          <a:r>
            <a:rPr lang="es-ES" sz="1800" kern="1200" dirty="0" smtClean="0">
              <a:latin typeface="Andalus" pitchFamily="18" charset="-78"/>
              <a:cs typeface="Andalus" pitchFamily="18" charset="-78"/>
            </a:rPr>
            <a:t>Elaborar una guía de talleres  didácticos para padres y maestros.</a:t>
          </a:r>
          <a:endParaRPr lang="es-EC" sz="1800" b="1" kern="1200" dirty="0">
            <a:latin typeface="Andalus" pitchFamily="18" charset="-78"/>
            <a:cs typeface="Andalus" pitchFamily="18" charset="-78"/>
          </a:endParaRPr>
        </a:p>
      </dsp:txBody>
      <dsp:txXfrm>
        <a:off x="542843" y="4155034"/>
        <a:ext cx="6692552"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B9AFE-24CF-4CBF-9FC0-3C3DFD355260}">
      <dsp:nvSpPr>
        <dsp:cNvPr id="0" name=""/>
        <dsp:cNvSpPr/>
      </dsp:nvSpPr>
      <dsp:spPr>
        <a:xfrm>
          <a:off x="164310" y="0"/>
          <a:ext cx="6286544" cy="6286544"/>
        </a:xfrm>
        <a:prstGeom prst="triangl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D5CE3-8228-4B65-AC29-6E4A1E8528DA}">
      <dsp:nvSpPr>
        <dsp:cNvPr id="0" name=""/>
        <dsp:cNvSpPr/>
      </dsp:nvSpPr>
      <dsp:spPr>
        <a:xfrm>
          <a:off x="2702694" y="787810"/>
          <a:ext cx="5543575" cy="2292990"/>
        </a:xfrm>
        <a:prstGeom prst="roundRect">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latin typeface="Maiandra GD" pitchFamily="34" charset="0"/>
            </a:rPr>
            <a:t>“Constelación de actitudes del niño, comunicadas por sus padres” </a:t>
          </a:r>
        </a:p>
        <a:p>
          <a:pPr lvl="0" algn="r" defTabSz="977900">
            <a:lnSpc>
              <a:spcPct val="90000"/>
            </a:lnSpc>
            <a:spcBef>
              <a:spcPct val="0"/>
            </a:spcBef>
            <a:spcAft>
              <a:spcPct val="35000"/>
            </a:spcAft>
          </a:pPr>
          <a:r>
            <a:rPr lang="es-ES" sz="2200" b="1" kern="1200" dirty="0" smtClean="0">
              <a:latin typeface="Maiandra GD" pitchFamily="34" charset="0"/>
            </a:rPr>
            <a:t>Steiner </a:t>
          </a:r>
          <a:endParaRPr lang="es-ES" sz="2200" b="1" kern="1200" dirty="0">
            <a:latin typeface="Maiandra GD" pitchFamily="34" charset="0"/>
          </a:endParaRPr>
        </a:p>
      </dsp:txBody>
      <dsp:txXfrm>
        <a:off x="2814629" y="899745"/>
        <a:ext cx="5319705" cy="2069120"/>
      </dsp:txXfrm>
    </dsp:sp>
    <dsp:sp modelId="{5E6E65D1-C069-4327-B8AC-88D91DCF2983}">
      <dsp:nvSpPr>
        <dsp:cNvPr id="0" name=""/>
        <dsp:cNvSpPr/>
      </dsp:nvSpPr>
      <dsp:spPr>
        <a:xfrm>
          <a:off x="2886228" y="3669679"/>
          <a:ext cx="5320506" cy="2497328"/>
        </a:xfrm>
        <a:prstGeom prst="roundRect">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latin typeface="Maiandra GD" pitchFamily="34" charset="0"/>
            </a:rPr>
            <a:t>“Involucramiento o aceptación que implica el grado de atención y conocimiento que los padres tiene de las necesidades de sus hijo/as”</a:t>
          </a:r>
        </a:p>
        <a:p>
          <a:pPr lvl="0" algn="r" defTabSz="977900">
            <a:lnSpc>
              <a:spcPct val="90000"/>
            </a:lnSpc>
            <a:spcBef>
              <a:spcPct val="0"/>
            </a:spcBef>
            <a:spcAft>
              <a:spcPct val="35000"/>
            </a:spcAft>
          </a:pPr>
          <a:r>
            <a:rPr lang="es-ES" sz="2200" b="1" kern="1200" dirty="0" err="1" smtClean="0">
              <a:latin typeface="Maiandra GD" pitchFamily="34" charset="0"/>
            </a:rPr>
            <a:t>Casarin</a:t>
          </a:r>
          <a:r>
            <a:rPr lang="es-ES" sz="2200" b="1" kern="1200" dirty="0" smtClean="0">
              <a:latin typeface="Maiandra GD" pitchFamily="34" charset="0"/>
            </a:rPr>
            <a:t> </a:t>
          </a:r>
          <a:endParaRPr lang="es-ES" sz="2200" kern="1200" dirty="0">
            <a:latin typeface="Maiandra GD" pitchFamily="34" charset="0"/>
          </a:endParaRPr>
        </a:p>
      </dsp:txBody>
      <dsp:txXfrm>
        <a:off x="3008138" y="3791589"/>
        <a:ext cx="5076686" cy="22535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5530E-C6A8-48E0-BFE4-CDE2AC0E1D22}">
      <dsp:nvSpPr>
        <dsp:cNvPr id="0" name=""/>
        <dsp:cNvSpPr/>
      </dsp:nvSpPr>
      <dsp:spPr>
        <a:xfrm>
          <a:off x="3004814" y="-26930"/>
          <a:ext cx="1993106" cy="100391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Maiandra GD" pitchFamily="34" charset="0"/>
            </a:rPr>
            <a:t>Papel que juegan los padres</a:t>
          </a:r>
          <a:endParaRPr lang="es-ES" sz="2400" kern="1200" dirty="0">
            <a:solidFill>
              <a:schemeClr val="tx1"/>
            </a:solidFill>
            <a:latin typeface="Maiandra GD" pitchFamily="34" charset="0"/>
          </a:endParaRPr>
        </a:p>
      </dsp:txBody>
      <dsp:txXfrm>
        <a:off x="3053821" y="22077"/>
        <a:ext cx="1895092" cy="905896"/>
      </dsp:txXfrm>
    </dsp:sp>
    <dsp:sp modelId="{D0CEB3EC-FAF1-43B0-9C36-96F1A27882EF}">
      <dsp:nvSpPr>
        <dsp:cNvPr id="0" name=""/>
        <dsp:cNvSpPr/>
      </dsp:nvSpPr>
      <dsp:spPr>
        <a:xfrm>
          <a:off x="1806180" y="551555"/>
          <a:ext cx="5182228" cy="5182228"/>
        </a:xfrm>
        <a:custGeom>
          <a:avLst/>
          <a:gdLst/>
          <a:ahLst/>
          <a:cxnLst/>
          <a:rect l="0" t="0" r="0" b="0"/>
          <a:pathLst>
            <a:path>
              <a:moveTo>
                <a:pt x="3213044" y="75746"/>
              </a:moveTo>
              <a:arcTo wR="2591114" hR="2591114" stAng="17033279" swAng="294524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803E2-345E-4D2D-B975-563D7C2DECC5}">
      <dsp:nvSpPr>
        <dsp:cNvPr id="0" name=""/>
        <dsp:cNvSpPr/>
      </dsp:nvSpPr>
      <dsp:spPr>
        <a:xfrm>
          <a:off x="5719452" y="1984907"/>
          <a:ext cx="2358083" cy="1295519"/>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Maiandra GD" pitchFamily="34" charset="0"/>
            </a:rPr>
            <a:t>Formación de sus hijos </a:t>
          </a:r>
          <a:endParaRPr lang="es-ES" sz="2400" kern="1200" dirty="0">
            <a:solidFill>
              <a:schemeClr val="tx1"/>
            </a:solidFill>
            <a:latin typeface="Maiandra GD" pitchFamily="34" charset="0"/>
          </a:endParaRPr>
        </a:p>
      </dsp:txBody>
      <dsp:txXfrm>
        <a:off x="5782694" y="2048149"/>
        <a:ext cx="2231599" cy="1169035"/>
      </dsp:txXfrm>
    </dsp:sp>
    <dsp:sp modelId="{1C1A7397-96C6-4194-9544-9E3F174BEF8F}">
      <dsp:nvSpPr>
        <dsp:cNvPr id="0" name=""/>
        <dsp:cNvSpPr/>
      </dsp:nvSpPr>
      <dsp:spPr>
        <a:xfrm>
          <a:off x="1809416" y="101119"/>
          <a:ext cx="5182228" cy="5182228"/>
        </a:xfrm>
        <a:custGeom>
          <a:avLst/>
          <a:gdLst/>
          <a:ahLst/>
          <a:cxnLst/>
          <a:rect l="0" t="0" r="0" b="0"/>
          <a:pathLst>
            <a:path>
              <a:moveTo>
                <a:pt x="5111699" y="3191546"/>
              </a:moveTo>
              <a:arcTo wR="2591114" hR="2591114" stAng="803928" swAng="165185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1870E4-2331-4FE8-B31A-048E0CE3BFFB}">
      <dsp:nvSpPr>
        <dsp:cNvPr id="0" name=""/>
        <dsp:cNvSpPr/>
      </dsp:nvSpPr>
      <dsp:spPr>
        <a:xfrm>
          <a:off x="4654484" y="4399236"/>
          <a:ext cx="1993106" cy="1526315"/>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Maiandra GD" pitchFamily="34" charset="0"/>
            </a:rPr>
            <a:t>De manera empírica </a:t>
          </a:r>
          <a:endParaRPr lang="es-ES" sz="2400" kern="1200" dirty="0">
            <a:solidFill>
              <a:schemeClr val="tx1"/>
            </a:solidFill>
            <a:latin typeface="Maiandra GD" pitchFamily="34" charset="0"/>
          </a:endParaRPr>
        </a:p>
      </dsp:txBody>
      <dsp:txXfrm>
        <a:off x="4728993" y="4473745"/>
        <a:ext cx="1844088" cy="1377297"/>
      </dsp:txXfrm>
    </dsp:sp>
    <dsp:sp modelId="{01633FE4-124F-4968-A5DD-A1E96706157C}">
      <dsp:nvSpPr>
        <dsp:cNvPr id="0" name=""/>
        <dsp:cNvSpPr/>
      </dsp:nvSpPr>
      <dsp:spPr>
        <a:xfrm>
          <a:off x="1113140" y="601503"/>
          <a:ext cx="5182228" cy="5182228"/>
        </a:xfrm>
        <a:custGeom>
          <a:avLst/>
          <a:gdLst/>
          <a:ahLst/>
          <a:cxnLst/>
          <a:rect l="0" t="0" r="0" b="0"/>
          <a:pathLst>
            <a:path>
              <a:moveTo>
                <a:pt x="3528009" y="5006916"/>
              </a:moveTo>
              <a:arcTo wR="2591114" hR="2591114" stAng="4128164" swAng="188673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1AAE27-4ABE-46B4-A8DE-330146762DBE}">
      <dsp:nvSpPr>
        <dsp:cNvPr id="0" name=""/>
        <dsp:cNvSpPr/>
      </dsp:nvSpPr>
      <dsp:spPr>
        <a:xfrm>
          <a:off x="946449" y="4077207"/>
          <a:ext cx="2282724" cy="1873488"/>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Maiandra GD" pitchFamily="34" charset="0"/>
            </a:rPr>
            <a:t>Con el fin de prepárales para que se valgan por si mismo</a:t>
          </a:r>
          <a:endParaRPr lang="es-ES" sz="2400" kern="1200" dirty="0">
            <a:solidFill>
              <a:schemeClr val="tx1"/>
            </a:solidFill>
            <a:latin typeface="Maiandra GD" pitchFamily="34" charset="0"/>
          </a:endParaRPr>
        </a:p>
      </dsp:txBody>
      <dsp:txXfrm>
        <a:off x="1037905" y="4168663"/>
        <a:ext cx="2099812" cy="1690576"/>
      </dsp:txXfrm>
    </dsp:sp>
    <dsp:sp modelId="{184548A7-CC61-4E0A-9620-54F82D62274E}">
      <dsp:nvSpPr>
        <dsp:cNvPr id="0" name=""/>
        <dsp:cNvSpPr/>
      </dsp:nvSpPr>
      <dsp:spPr>
        <a:xfrm>
          <a:off x="1378148" y="717584"/>
          <a:ext cx="5182228" cy="5182228"/>
        </a:xfrm>
        <a:custGeom>
          <a:avLst/>
          <a:gdLst/>
          <a:ahLst/>
          <a:cxnLst/>
          <a:rect l="0" t="0" r="0" b="0"/>
          <a:pathLst>
            <a:path>
              <a:moveTo>
                <a:pt x="114321" y="3352277"/>
              </a:moveTo>
              <a:arcTo wR="2591114" hR="2591114" stAng="9775012" swAng="100343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CD90AA-8DED-4143-B602-2B99D1BCB530}">
      <dsp:nvSpPr>
        <dsp:cNvPr id="0" name=""/>
        <dsp:cNvSpPr/>
      </dsp:nvSpPr>
      <dsp:spPr>
        <a:xfrm>
          <a:off x="224130" y="1643083"/>
          <a:ext cx="2410960" cy="1674173"/>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Maiandra GD" pitchFamily="34" charset="0"/>
            </a:rPr>
            <a:t>Para una inserción social adecuada </a:t>
          </a:r>
          <a:endParaRPr lang="es-ES" sz="2400" kern="1200" dirty="0">
            <a:solidFill>
              <a:schemeClr val="tx1"/>
            </a:solidFill>
            <a:latin typeface="Maiandra GD" pitchFamily="34" charset="0"/>
          </a:endParaRPr>
        </a:p>
      </dsp:txBody>
      <dsp:txXfrm>
        <a:off x="305856" y="1724809"/>
        <a:ext cx="2247508" cy="1510721"/>
      </dsp:txXfrm>
    </dsp:sp>
    <dsp:sp modelId="{98657D50-89B3-45EE-BDDC-EB4F2B0A330A}">
      <dsp:nvSpPr>
        <dsp:cNvPr id="0" name=""/>
        <dsp:cNvSpPr/>
      </dsp:nvSpPr>
      <dsp:spPr>
        <a:xfrm>
          <a:off x="1258729" y="586028"/>
          <a:ext cx="5182228" cy="5182228"/>
        </a:xfrm>
        <a:custGeom>
          <a:avLst/>
          <a:gdLst/>
          <a:ahLst/>
          <a:cxnLst/>
          <a:rect l="0" t="0" r="0" b="0"/>
          <a:pathLst>
            <a:path>
              <a:moveTo>
                <a:pt x="512101" y="1044640"/>
              </a:moveTo>
              <a:arcTo wR="2591114" hR="2591114" stAng="12998623" swAng="203886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46CFF-9A3F-4B1E-8C58-466DD22D9450}">
      <dsp:nvSpPr>
        <dsp:cNvPr id="0" name=""/>
        <dsp:cNvSpPr/>
      </dsp:nvSpPr>
      <dsp:spPr>
        <a:xfrm>
          <a:off x="1171647" y="775037"/>
          <a:ext cx="5138320" cy="5138320"/>
        </a:xfrm>
        <a:prstGeom prst="blockArc">
          <a:avLst>
            <a:gd name="adj1" fmla="val 10844300"/>
            <a:gd name="adj2" fmla="val 17056132"/>
            <a:gd name="adj3" fmla="val 464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472054F-44C2-40DF-B63A-60A33FB8331B}">
      <dsp:nvSpPr>
        <dsp:cNvPr id="0" name=""/>
        <dsp:cNvSpPr/>
      </dsp:nvSpPr>
      <dsp:spPr>
        <a:xfrm>
          <a:off x="1164732" y="931645"/>
          <a:ext cx="5138320" cy="5138320"/>
        </a:xfrm>
        <a:prstGeom prst="blockArc">
          <a:avLst>
            <a:gd name="adj1" fmla="val 4534091"/>
            <a:gd name="adj2" fmla="val 11059078"/>
            <a:gd name="adj3" fmla="val 464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6E44445-78E7-436C-ACFB-53D89509F048}">
      <dsp:nvSpPr>
        <dsp:cNvPr id="0" name=""/>
        <dsp:cNvSpPr/>
      </dsp:nvSpPr>
      <dsp:spPr>
        <a:xfrm>
          <a:off x="2412985" y="930969"/>
          <a:ext cx="5138320" cy="5138320"/>
        </a:xfrm>
        <a:prstGeom prst="blockArc">
          <a:avLst>
            <a:gd name="adj1" fmla="val 21394357"/>
            <a:gd name="adj2" fmla="val 6262183"/>
            <a:gd name="adj3" fmla="val 464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6F3C139-F1DE-4784-B826-0859B77488EE}">
      <dsp:nvSpPr>
        <dsp:cNvPr id="0" name=""/>
        <dsp:cNvSpPr/>
      </dsp:nvSpPr>
      <dsp:spPr>
        <a:xfrm>
          <a:off x="2408503" y="775089"/>
          <a:ext cx="5138320" cy="5138320"/>
        </a:xfrm>
        <a:prstGeom prst="blockArc">
          <a:avLst>
            <a:gd name="adj1" fmla="val 15344153"/>
            <a:gd name="adj2" fmla="val 8016"/>
            <a:gd name="adj3" fmla="val 464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897AA5C-F1E1-4CF1-90DC-68D62300E002}">
      <dsp:nvSpPr>
        <dsp:cNvPr id="0" name=""/>
        <dsp:cNvSpPr/>
      </dsp:nvSpPr>
      <dsp:spPr>
        <a:xfrm>
          <a:off x="2654131" y="2358611"/>
          <a:ext cx="3474051" cy="16121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b="1" i="0" u="none" kern="1200" smtClean="0">
              <a:latin typeface="Maiandra GD" pitchFamily="34" charset="0"/>
            </a:rPr>
            <a:t>Importancia de la estilos educativos parentales </a:t>
          </a:r>
          <a:endParaRPr lang="es-ES" sz="2200" b="1" i="0" u="none" kern="1200" dirty="0">
            <a:latin typeface="Maiandra GD" pitchFamily="34" charset="0"/>
          </a:endParaRPr>
        </a:p>
      </dsp:txBody>
      <dsp:txXfrm>
        <a:off x="3162894" y="2594707"/>
        <a:ext cx="2456525" cy="1139970"/>
      </dsp:txXfrm>
    </dsp:sp>
    <dsp:sp modelId="{62C3D04F-DBD7-4DAF-A75E-460FEE9426DF}">
      <dsp:nvSpPr>
        <dsp:cNvPr id="0" name=""/>
        <dsp:cNvSpPr/>
      </dsp:nvSpPr>
      <dsp:spPr>
        <a:xfrm>
          <a:off x="2747170" y="83848"/>
          <a:ext cx="3224331" cy="165648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0" i="0" kern="1200" smtClean="0">
              <a:latin typeface="Maiandra GD" pitchFamily="34" charset="0"/>
            </a:rPr>
            <a:t>Los niños de hoy determinaran el por venir de la sociedad </a:t>
          </a:r>
          <a:endParaRPr lang="es-ES" sz="2000" i="0" kern="1200" dirty="0">
            <a:latin typeface="Maiandra GD" pitchFamily="34" charset="0"/>
          </a:endParaRPr>
        </a:p>
      </dsp:txBody>
      <dsp:txXfrm>
        <a:off x="3219362" y="326434"/>
        <a:ext cx="2279947" cy="1171312"/>
      </dsp:txXfrm>
    </dsp:sp>
    <dsp:sp modelId="{EC5B9860-CE8F-41AC-A455-F77B1BB6C77C}">
      <dsp:nvSpPr>
        <dsp:cNvPr id="0" name=""/>
        <dsp:cNvSpPr/>
      </dsp:nvSpPr>
      <dsp:spPr>
        <a:xfrm>
          <a:off x="6081888" y="2384345"/>
          <a:ext cx="2810591" cy="193151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latin typeface="Maiandra GD" pitchFamily="34" charset="0"/>
            </a:rPr>
            <a:t>Sentar bases para el desarrollo social y emocional del niño/a.</a:t>
          </a:r>
          <a:endParaRPr lang="es-ES" sz="2000" kern="1200" dirty="0">
            <a:latin typeface="Maiandra GD" pitchFamily="34" charset="0"/>
          </a:endParaRPr>
        </a:p>
      </dsp:txBody>
      <dsp:txXfrm>
        <a:off x="6493490" y="2667208"/>
        <a:ext cx="1987387" cy="1365785"/>
      </dsp:txXfrm>
    </dsp:sp>
    <dsp:sp modelId="{3F9A0199-B013-4399-BFE7-50D5289B5646}">
      <dsp:nvSpPr>
        <dsp:cNvPr id="0" name=""/>
        <dsp:cNvSpPr/>
      </dsp:nvSpPr>
      <dsp:spPr>
        <a:xfrm>
          <a:off x="2706512" y="5268691"/>
          <a:ext cx="3305648" cy="132490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smtClean="0">
              <a:latin typeface="Maiandra GD" pitchFamily="34" charset="0"/>
            </a:rPr>
            <a:t>Cantidad=Calidad</a:t>
          </a:r>
        </a:p>
        <a:p>
          <a:pPr lvl="0" algn="ctr" defTabSz="977900">
            <a:lnSpc>
              <a:spcPct val="90000"/>
            </a:lnSpc>
            <a:spcBef>
              <a:spcPct val="0"/>
            </a:spcBef>
            <a:spcAft>
              <a:spcPct val="35000"/>
            </a:spcAft>
          </a:pPr>
          <a:r>
            <a:rPr lang="es-ES" sz="2200" kern="1200" smtClean="0">
              <a:latin typeface="Maiandra GD" pitchFamily="34" charset="0"/>
            </a:rPr>
            <a:t>(Marulanda)</a:t>
          </a:r>
          <a:endParaRPr lang="es-ES" sz="2200" kern="1200" dirty="0">
            <a:latin typeface="Maiandra GD" pitchFamily="34" charset="0"/>
          </a:endParaRPr>
        </a:p>
      </dsp:txBody>
      <dsp:txXfrm>
        <a:off x="3190613" y="5462719"/>
        <a:ext cx="2337446" cy="936850"/>
      </dsp:txXfrm>
    </dsp:sp>
    <dsp:sp modelId="{DE06A0A1-28D9-4EC0-B1DE-658EA654C6B8}">
      <dsp:nvSpPr>
        <dsp:cNvPr id="0" name=""/>
        <dsp:cNvSpPr/>
      </dsp:nvSpPr>
      <dsp:spPr>
        <a:xfrm>
          <a:off x="0" y="2358354"/>
          <a:ext cx="2462977" cy="190701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b="0" i="0" kern="1200" smtClean="0">
              <a:latin typeface="Maiandra GD" pitchFamily="34" charset="0"/>
            </a:rPr>
            <a:t>Padres primeros maestros </a:t>
          </a:r>
          <a:endParaRPr lang="es-ES" sz="2200" i="0" kern="1200" dirty="0">
            <a:latin typeface="Maiandra GD" pitchFamily="34" charset="0"/>
          </a:endParaRPr>
        </a:p>
      </dsp:txBody>
      <dsp:txXfrm>
        <a:off x="360695" y="2637629"/>
        <a:ext cx="1741587" cy="13484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2B6D2-B194-4183-BBB8-5895F9A7B847}">
      <dsp:nvSpPr>
        <dsp:cNvPr id="0" name=""/>
        <dsp:cNvSpPr/>
      </dsp:nvSpPr>
      <dsp:spPr>
        <a:xfrm>
          <a:off x="1452" y="584367"/>
          <a:ext cx="4533091" cy="4142741"/>
        </a:xfrm>
        <a:prstGeom prst="homePlate">
          <a:avLst>
            <a:gd name="adj" fmla="val 25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683" tIns="60960" rIns="730734" bIns="60960" numCol="1" spcCol="1270" anchor="t" anchorCtr="0">
          <a:noAutofit/>
        </a:bodyPr>
        <a:lstStyle/>
        <a:p>
          <a:pPr lvl="0" algn="l" defTabSz="1066800">
            <a:lnSpc>
              <a:spcPct val="90000"/>
            </a:lnSpc>
            <a:spcBef>
              <a:spcPct val="0"/>
            </a:spcBef>
            <a:spcAft>
              <a:spcPct val="35000"/>
            </a:spcAft>
          </a:pPr>
          <a:r>
            <a:rPr lang="es-ES" sz="2400" b="1" kern="1200" smtClean="0">
              <a:latin typeface="Maiandra GD" pitchFamily="34" charset="0"/>
            </a:rPr>
            <a:t>Tipologías de Baurmrind </a:t>
          </a:r>
          <a:endParaRPr lang="es-ES" sz="2400" b="1" kern="1200" dirty="0">
            <a:latin typeface="Maiandra GD" pitchFamily="34" charset="0"/>
          </a:endParaRPr>
        </a:p>
        <a:p>
          <a:pPr marL="228600" lvl="1" indent="-228600" algn="just" defTabSz="1066800">
            <a:lnSpc>
              <a:spcPct val="90000"/>
            </a:lnSpc>
            <a:spcBef>
              <a:spcPct val="0"/>
            </a:spcBef>
            <a:spcAft>
              <a:spcPct val="15000"/>
            </a:spcAft>
            <a:buChar char="••"/>
          </a:pPr>
          <a:r>
            <a:rPr lang="es-ES" sz="2400" kern="1200" smtClean="0">
              <a:latin typeface="Maiandra GD" pitchFamily="34" charset="0"/>
            </a:rPr>
            <a:t>Socializar al niño de acuerdo  con las demandas de la sociedad pero manteniendo un sentido de integridad personal es el elemento clave del rol parental. </a:t>
          </a:r>
          <a:endParaRPr lang="es-ES" sz="2400" kern="1200" dirty="0">
            <a:latin typeface="Maiandra GD" pitchFamily="34" charset="0"/>
          </a:endParaRPr>
        </a:p>
      </dsp:txBody>
      <dsp:txXfrm>
        <a:off x="1452" y="584367"/>
        <a:ext cx="4015248" cy="4142741"/>
      </dsp:txXfrm>
    </dsp:sp>
    <dsp:sp modelId="{98A709F2-78DE-4E27-904B-28712B1A7A97}">
      <dsp:nvSpPr>
        <dsp:cNvPr id="0" name=""/>
        <dsp:cNvSpPr/>
      </dsp:nvSpPr>
      <dsp:spPr>
        <a:xfrm>
          <a:off x="3422155" y="630973"/>
          <a:ext cx="5178426" cy="4142741"/>
        </a:xfrm>
        <a:prstGeom prst="chevron">
          <a:avLst>
            <a:gd name="adj" fmla="val 2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683" tIns="60960" rIns="182683" bIns="60960" numCol="1" spcCol="1270" anchor="t" anchorCtr="0">
          <a:noAutofit/>
        </a:bodyPr>
        <a:lstStyle/>
        <a:p>
          <a:pPr lvl="0" algn="l" defTabSz="1066800">
            <a:lnSpc>
              <a:spcPct val="90000"/>
            </a:lnSpc>
            <a:spcBef>
              <a:spcPct val="0"/>
            </a:spcBef>
            <a:spcAft>
              <a:spcPct val="35000"/>
            </a:spcAft>
          </a:pPr>
          <a:r>
            <a:rPr lang="es-ES" sz="2400" b="1" kern="1200" smtClean="0">
              <a:latin typeface="Maiandra GD" pitchFamily="34" charset="0"/>
            </a:rPr>
            <a:t>Modelo bidimensional Macoby y Martin </a:t>
          </a:r>
        </a:p>
        <a:p>
          <a:pPr lvl="0" algn="l" defTabSz="1066800">
            <a:lnSpc>
              <a:spcPct val="90000"/>
            </a:lnSpc>
            <a:spcBef>
              <a:spcPct val="0"/>
            </a:spcBef>
            <a:spcAft>
              <a:spcPct val="35000"/>
            </a:spcAft>
          </a:pPr>
          <a:endParaRPr lang="es-ES" sz="2400" b="1" kern="1200" dirty="0">
            <a:latin typeface="Maiandra GD" pitchFamily="34" charset="0"/>
          </a:endParaRPr>
        </a:p>
        <a:p>
          <a:pPr marL="228600" lvl="1" indent="-228600" algn="just" defTabSz="1066800">
            <a:lnSpc>
              <a:spcPct val="90000"/>
            </a:lnSpc>
            <a:spcBef>
              <a:spcPct val="0"/>
            </a:spcBef>
            <a:spcAft>
              <a:spcPct val="15000"/>
            </a:spcAft>
            <a:buChar char="••"/>
          </a:pPr>
          <a:r>
            <a:rPr lang="es-ES" sz="2400" kern="1200" smtClean="0">
              <a:latin typeface="Maiandra GD" pitchFamily="34" charset="0"/>
            </a:rPr>
            <a:t>E. parentales en función de dos dimensiones: (afecto comunicación  control-exigencia) </a:t>
          </a:r>
          <a:endParaRPr lang="es-ES" sz="2400" kern="1200" dirty="0">
            <a:latin typeface="Maiandra GD" pitchFamily="34" charset="0"/>
          </a:endParaRPr>
        </a:p>
      </dsp:txBody>
      <dsp:txXfrm>
        <a:off x="4457840" y="630973"/>
        <a:ext cx="3107056" cy="41427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0C0EE-E036-4C06-A1EB-59EF2EAC37E1}" type="datetimeFigureOut">
              <a:rPr lang="es-EC" smtClean="0"/>
              <a:pPr/>
              <a:t>04/07/2013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4425C-028F-496B-80FD-4CA7AA1534E6}" type="slidenum">
              <a:rPr lang="es-EC" smtClean="0"/>
              <a:pPr/>
              <a:t>‹Nº›</a:t>
            </a:fld>
            <a:endParaRPr lang="es-EC"/>
          </a:p>
        </p:txBody>
      </p:sp>
    </p:spTree>
    <p:extLst>
      <p:ext uri="{BB962C8B-B14F-4D97-AF65-F5344CB8AC3E}">
        <p14:creationId xmlns:p14="http://schemas.microsoft.com/office/powerpoint/2010/main" val="328953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471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FBB262-62CD-4E3A-BD1B-272A3451F552}" type="slidenum">
              <a:rPr lang="es-ES" smtClean="0"/>
              <a:pPr fontAlgn="base">
                <a:spcBef>
                  <a:spcPct val="0"/>
                </a:spcBef>
                <a:spcAft>
                  <a:spcPct val="0"/>
                </a:spcAft>
                <a:defRPr/>
              </a:pPr>
              <a:t>4</a:t>
            </a:fld>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73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3874FB-B657-4B08-A6CE-01C6CF26CDB5}" type="slidenum">
              <a:rPr lang="es-ES" smtClean="0"/>
              <a:pPr fontAlgn="base">
                <a:spcBef>
                  <a:spcPct val="0"/>
                </a:spcBef>
                <a:spcAft>
                  <a:spcPct val="0"/>
                </a:spcAft>
                <a:defRPr/>
              </a:pPr>
              <a:t>15</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83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C3343A-CDB9-4F2D-9E11-05A5CFB2BA1B}" type="slidenum">
              <a:rPr lang="es-ES" smtClean="0"/>
              <a:pPr fontAlgn="base">
                <a:spcBef>
                  <a:spcPct val="0"/>
                </a:spcBef>
                <a:spcAft>
                  <a:spcPct val="0"/>
                </a:spcAft>
                <a:defRPr/>
              </a:pPr>
              <a:t>16</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dirty="0" smtClean="0"/>
          </a:p>
        </p:txBody>
      </p:sp>
      <p:sp>
        <p:nvSpPr>
          <p:cNvPr id="4" name="3 Marcador de número de diapositiva"/>
          <p:cNvSpPr>
            <a:spLocks noGrp="1"/>
          </p:cNvSpPr>
          <p:nvPr>
            <p:ph type="sldNum" sz="quarter" idx="5"/>
          </p:nvPr>
        </p:nvSpPr>
        <p:spPr/>
        <p:txBody>
          <a:bodyPr/>
          <a:lstStyle/>
          <a:p>
            <a:pPr>
              <a:defRPr/>
            </a:pPr>
            <a:fld id="{039E0A62-0AEF-4B85-BD68-3BF9BC5BA7A3}" type="slidenum">
              <a:rPr lang="es-ES" smtClean="0"/>
              <a:pPr>
                <a:defRPr/>
              </a:pPr>
              <a:t>17</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93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FB2644-DE28-47C1-AF46-F77698EB2F30}" type="slidenum">
              <a:rPr lang="es-ES" smtClean="0"/>
              <a:pPr fontAlgn="base">
                <a:spcBef>
                  <a:spcPct val="0"/>
                </a:spcBef>
                <a:spcAft>
                  <a:spcPct val="0"/>
                </a:spcAft>
                <a:defRPr/>
              </a:pPr>
              <a:t>18</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73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3874FB-B657-4B08-A6CE-01C6CF26CDB5}" type="slidenum">
              <a:rPr lang="es-ES" smtClean="0"/>
              <a:pPr fontAlgn="base">
                <a:spcBef>
                  <a:spcPct val="0"/>
                </a:spcBef>
                <a:spcAft>
                  <a:spcPct val="0"/>
                </a:spcAft>
                <a:defRPr/>
              </a:pPr>
              <a:t>19</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93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FB2644-DE28-47C1-AF46-F77698EB2F30}" type="slidenum">
              <a:rPr lang="es-ES" smtClean="0"/>
              <a:pPr fontAlgn="base">
                <a:spcBef>
                  <a:spcPct val="0"/>
                </a:spcBef>
                <a:spcAft>
                  <a:spcPct val="0"/>
                </a:spcAft>
                <a:defRPr/>
              </a:pPr>
              <a:t>20</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63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490DC-FCD1-4CD4-86CB-05B8288791A7}" type="slidenum">
              <a:rPr lang="es-ES" smtClean="0"/>
              <a:pPr fontAlgn="base">
                <a:spcBef>
                  <a:spcPct val="0"/>
                </a:spcBef>
                <a:spcAft>
                  <a:spcPct val="0"/>
                </a:spcAft>
                <a:defRPr/>
              </a:pPr>
              <a:t>21</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61150469-D976-4356-85BA-1B81057C9FFE}" type="slidenum">
              <a:rPr lang="es-ES" smtClean="0"/>
              <a:pPr>
                <a:defRPr/>
              </a:pPr>
              <a:t>22</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73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3874FB-B657-4B08-A6CE-01C6CF26CDB5}" type="slidenum">
              <a:rPr lang="es-ES" smtClean="0"/>
              <a:pPr fontAlgn="base">
                <a:spcBef>
                  <a:spcPct val="0"/>
                </a:spcBef>
                <a:spcAft>
                  <a:spcPct val="0"/>
                </a:spcAft>
                <a:defRPr/>
              </a:pPr>
              <a:t>23</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C408311F-922F-415B-80CC-AFF0EA88C0FD}" type="slidenum">
              <a:rPr lang="es-ES" smtClean="0"/>
              <a:pPr>
                <a:defRPr/>
              </a:pPr>
              <a:t>25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dirty="0" smtClean="0"/>
          </a:p>
        </p:txBody>
      </p:sp>
      <p:sp>
        <p:nvSpPr>
          <p:cNvPr id="4" name="3 Marcador de número de diapositiva"/>
          <p:cNvSpPr>
            <a:spLocks noGrp="1"/>
          </p:cNvSpPr>
          <p:nvPr>
            <p:ph type="sldNum" sz="quarter" idx="5"/>
          </p:nvPr>
        </p:nvSpPr>
        <p:spPr/>
        <p:txBody>
          <a:bodyPr/>
          <a:lstStyle/>
          <a:p>
            <a:pPr>
              <a:defRPr/>
            </a:pPr>
            <a:fld id="{AACBA3A4-67F9-4D89-9AC1-DFEDC7892EFE}" type="slidenum">
              <a:rPr lang="es-ES" smtClean="0"/>
              <a:pPr>
                <a:defRPr/>
              </a:pPr>
              <a:t>5</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E170F9-4D31-46A0-9EEA-BC3FB638647E}" type="slidenum">
              <a:rPr lang="es-ES" smtClean="0"/>
              <a:pPr fontAlgn="base">
                <a:spcBef>
                  <a:spcPct val="0"/>
                </a:spcBef>
                <a:spcAft>
                  <a:spcPct val="0"/>
                </a:spcAft>
                <a:defRPr/>
              </a:pPr>
              <a:t>26</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63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490DC-FCD1-4CD4-86CB-05B8288791A7}" type="slidenum">
              <a:rPr lang="es-ES" smtClean="0"/>
              <a:pPr fontAlgn="base">
                <a:spcBef>
                  <a:spcPct val="0"/>
                </a:spcBef>
                <a:spcAft>
                  <a:spcPct val="0"/>
                </a:spcAft>
                <a:defRPr/>
              </a:pPr>
              <a:t>28</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655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A5071B-753B-4590-85F7-38F76BD46E66}" type="slidenum">
              <a:rPr lang="es-ES" smtClean="0"/>
              <a:pPr fontAlgn="base">
                <a:spcBef>
                  <a:spcPct val="0"/>
                </a:spcBef>
                <a:spcAft>
                  <a:spcPct val="0"/>
                </a:spcAft>
                <a:defRPr/>
              </a:pPr>
              <a:t>33</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929EEF66-68D2-4394-99E5-103297FBD69C}" type="slidenum">
              <a:rPr lang="es-ES" smtClean="0"/>
              <a:pPr>
                <a:defRPr/>
              </a:pPr>
              <a:t>34</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3AB95F9F-5D0A-4E86-AA7B-392F78714D48}" type="slidenum">
              <a:rPr lang="es-ES" smtClean="0"/>
              <a:pPr>
                <a:defRPr/>
              </a:pPr>
              <a:t>35</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768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22C0C8-F6EE-4FDD-80DD-69E8B91A0568}" type="slidenum">
              <a:rPr lang="es-ES" smtClean="0"/>
              <a:pPr fontAlgn="base">
                <a:spcBef>
                  <a:spcPct val="0"/>
                </a:spcBef>
                <a:spcAft>
                  <a:spcPct val="0"/>
                </a:spcAft>
                <a:defRPr/>
              </a:pPr>
              <a:t>37</a:t>
            </a:fld>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D1640BF0-B594-4A7C-8A18-5E2A1ECFCB36}" type="slidenum">
              <a:rPr lang="es-ES" smtClean="0"/>
              <a:pPr>
                <a:defRPr/>
              </a:pPr>
              <a:t>38</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88C04324-3C69-442B-9712-CA6AD060ACDA}" type="slidenum">
              <a:rPr lang="es-ES" smtClean="0"/>
              <a:pPr>
                <a:defRPr/>
              </a:pPr>
              <a:t>39</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29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4ED9EB-7E92-44A4-B4C1-56C021FCA103}" type="slidenum">
              <a:rPr lang="es-ES" smtClean="0"/>
              <a:pPr fontAlgn="base">
                <a:spcBef>
                  <a:spcPct val="0"/>
                </a:spcBef>
                <a:spcAft>
                  <a:spcPct val="0"/>
                </a:spcAft>
                <a:defRPr/>
              </a:pPr>
              <a:t>40</a:t>
            </a:fld>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93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FB2644-DE28-47C1-AF46-F77698EB2F30}" type="slidenum">
              <a:rPr lang="es-ES" smtClean="0"/>
              <a:pPr fontAlgn="base">
                <a:spcBef>
                  <a:spcPct val="0"/>
                </a:spcBef>
                <a:spcAft>
                  <a:spcPct val="0"/>
                </a:spcAft>
                <a:defRPr/>
              </a:pPr>
              <a:t>43</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dirty="0" smtClean="0"/>
          </a:p>
        </p:txBody>
      </p:sp>
      <p:sp>
        <p:nvSpPr>
          <p:cNvPr id="4" name="3 Marcador de número de diapositiva"/>
          <p:cNvSpPr>
            <a:spLocks noGrp="1"/>
          </p:cNvSpPr>
          <p:nvPr>
            <p:ph type="sldNum" sz="quarter" idx="5"/>
          </p:nvPr>
        </p:nvSpPr>
        <p:spPr/>
        <p:txBody>
          <a:bodyPr/>
          <a:lstStyle/>
          <a:p>
            <a:pPr>
              <a:defRPr/>
            </a:pPr>
            <a:fld id="{C3748793-66BF-4FAF-9FFE-2655B40B6D5A}" type="slidenum">
              <a:rPr lang="es-ES" smtClean="0"/>
              <a:pPr>
                <a:defRPr/>
              </a:pPr>
              <a:t>6</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DD36FDE0-3159-4613-95AD-A8F39302ACCC}" type="slidenum">
              <a:rPr lang="es-ES" smtClean="0"/>
              <a:pPr>
                <a:defRPr/>
              </a:pPr>
              <a:t>44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01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E3C03-E230-415C-92E7-6BCDCAE6783F}" type="slidenum">
              <a:rPr lang="es-ES" smtClean="0"/>
              <a:pPr fontAlgn="base">
                <a:spcBef>
                  <a:spcPct val="0"/>
                </a:spcBef>
                <a:spcAft>
                  <a:spcPct val="0"/>
                </a:spcAft>
                <a:defRPr/>
              </a:pPr>
              <a:t>7</a:t>
            </a:fld>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C6ABC5-1E15-4D9B-82B7-B923C1125337}" type="slidenum">
              <a:rPr lang="es-ES" smtClean="0"/>
              <a:pPr fontAlgn="base">
                <a:spcBef>
                  <a:spcPct val="0"/>
                </a:spcBef>
                <a:spcAft>
                  <a:spcPct val="0"/>
                </a:spcAft>
                <a:defRPr/>
              </a:pPr>
              <a:t>8</a:t>
            </a:fld>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dirty="0" smtClean="0"/>
          </a:p>
        </p:txBody>
      </p:sp>
      <p:sp>
        <p:nvSpPr>
          <p:cNvPr id="4" name="3 Marcador de número de diapositiva"/>
          <p:cNvSpPr>
            <a:spLocks noGrp="1"/>
          </p:cNvSpPr>
          <p:nvPr>
            <p:ph type="sldNum" sz="quarter" idx="5"/>
          </p:nvPr>
        </p:nvSpPr>
        <p:spPr/>
        <p:txBody>
          <a:bodyPr/>
          <a:lstStyle/>
          <a:p>
            <a:pPr>
              <a:defRPr/>
            </a:pPr>
            <a:fld id="{C3748793-66BF-4FAF-9FFE-2655B40B6D5A}" type="slidenum">
              <a:rPr lang="es-ES" smtClean="0"/>
              <a:pPr>
                <a:defRPr/>
              </a:pPr>
              <a:t>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53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8B96-D2C5-4478-AF38-BB7106A3BECB}" type="slidenum">
              <a:rPr lang="es-ES" smtClean="0"/>
              <a:pPr fontAlgn="base">
                <a:spcBef>
                  <a:spcPct val="0"/>
                </a:spcBef>
                <a:spcAft>
                  <a:spcPct val="0"/>
                </a:spcAft>
                <a:defRPr/>
              </a:pPr>
              <a:t>12</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563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490DC-FCD1-4CD4-86CB-05B8288791A7}" type="slidenum">
              <a:rPr lang="es-ES" smtClean="0"/>
              <a:pPr fontAlgn="base">
                <a:spcBef>
                  <a:spcPct val="0"/>
                </a:spcBef>
                <a:spcAft>
                  <a:spcPct val="0"/>
                </a:spcAft>
                <a:defRPr/>
              </a:pPr>
              <a:t>13</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61150469-D976-4356-85BA-1B81057C9FFE}" type="slidenum">
              <a:rPr lang="es-ES" smtClean="0"/>
              <a:pPr>
                <a:defRPr/>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56712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410170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1119618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sp>
        <p:nvSpPr>
          <p:cNvPr id="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pic>
        <p:nvPicPr>
          <p:cNvPr id="6" name="Picture 48" descr="bannner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S" dirty="0"/>
          </a:p>
        </p:txBody>
      </p:sp>
      <p:pic>
        <p:nvPicPr>
          <p:cNvPr id="8" name="Picture 49" descr="LOGO ESPE ORIGINAL copi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049431"/>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272958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251604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128779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194865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653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194828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233791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2F55CF5-D858-4CA9-BF93-759333273434}" type="datetimeFigureOut">
              <a:rPr lang="es-EC" smtClean="0"/>
              <a:pPr/>
              <a:t>04/07/2013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383881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5CF5-D858-4CA9-BF93-759333273434}" type="datetimeFigureOut">
              <a:rPr lang="es-EC" smtClean="0"/>
              <a:pPr/>
              <a:t>04/07/2013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8F6E8-C40F-404A-884E-187650D1CDA3}" type="slidenum">
              <a:rPr lang="es-EC" smtClean="0"/>
              <a:pPr/>
              <a:t>‹Nº›</a:t>
            </a:fld>
            <a:endParaRPr lang="es-EC"/>
          </a:p>
        </p:txBody>
      </p:sp>
    </p:spTree>
    <p:extLst>
      <p:ext uri="{BB962C8B-B14F-4D97-AF65-F5344CB8AC3E}">
        <p14:creationId xmlns:p14="http://schemas.microsoft.com/office/powerpoint/2010/main" val="3957072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5.jpe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7.jpeg"/><Relationship Id="rId7" Type="http://schemas.openxmlformats.org/officeDocument/2006/relationships/diagramColors" Target="../diagrams/colors7.xml"/><Relationship Id="rId12"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40.jpeg"/><Relationship Id="rId5" Type="http://schemas.openxmlformats.org/officeDocument/2006/relationships/diagramLayout" Target="../diagrams/layout7.xml"/><Relationship Id="rId10" Type="http://schemas.openxmlformats.org/officeDocument/2006/relationships/image" Target="../media/image39.jpeg"/><Relationship Id="rId4" Type="http://schemas.openxmlformats.org/officeDocument/2006/relationships/diagramData" Target="../diagrams/data7.xml"/><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2.jpe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3.jpe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12"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image" Target="../media/image46.jpeg"/><Relationship Id="rId5" Type="http://schemas.openxmlformats.org/officeDocument/2006/relationships/diagramLayout" Target="../diagrams/layout10.xml"/><Relationship Id="rId10" Type="http://schemas.openxmlformats.org/officeDocument/2006/relationships/image" Target="../media/image45.jpeg"/><Relationship Id="rId4" Type="http://schemas.openxmlformats.org/officeDocument/2006/relationships/diagramData" Target="../diagrams/data10.xml"/><Relationship Id="rId9"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eg"/><Relationship Id="rId7" Type="http://schemas.openxmlformats.org/officeDocument/2006/relationships/diagramColors" Target="../diagrams/colors11.xml"/><Relationship Id="rId12"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image" Target="../media/image50.jpeg"/><Relationship Id="rId5" Type="http://schemas.openxmlformats.org/officeDocument/2006/relationships/diagramLayout" Target="../diagrams/layout11.xml"/><Relationship Id="rId10" Type="http://schemas.openxmlformats.org/officeDocument/2006/relationships/image" Target="../media/image49.gif"/><Relationship Id="rId4" Type="http://schemas.openxmlformats.org/officeDocument/2006/relationships/diagramData" Target="../diagrams/data11.xml"/><Relationship Id="rId9"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jpeg"/><Relationship Id="rId7" Type="http://schemas.openxmlformats.org/officeDocument/2006/relationships/diagramColors" Target="../diagrams/colors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53.gif"/></Relationships>
</file>

<file path=ppt/slides/_rels/slide2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jpeg"/><Relationship Id="rId7" Type="http://schemas.openxmlformats.org/officeDocument/2006/relationships/diagramColors" Target="../diagrams/colors14.xml"/><Relationship Id="rId12" Type="http://schemas.openxmlformats.org/officeDocument/2006/relationships/image" Target="../media/image57.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image" Target="../media/image56.jpeg"/><Relationship Id="rId5" Type="http://schemas.openxmlformats.org/officeDocument/2006/relationships/diagramLayout" Target="../diagrams/layout14.xml"/><Relationship Id="rId10" Type="http://schemas.openxmlformats.org/officeDocument/2006/relationships/image" Target="../media/image55.jpeg"/><Relationship Id="rId4" Type="http://schemas.openxmlformats.org/officeDocument/2006/relationships/diagramData" Target="../diagrams/data14.xml"/><Relationship Id="rId9" Type="http://schemas.openxmlformats.org/officeDocument/2006/relationships/image" Target="../media/image54.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18" Type="http://schemas.microsoft.com/office/2007/relationships/diagramDrawing" Target="../diagrams/drawing17.xml"/><Relationship Id="rId3" Type="http://schemas.openxmlformats.org/officeDocument/2006/relationships/image" Target="../media/image3.jpeg"/><Relationship Id="rId7" Type="http://schemas.openxmlformats.org/officeDocument/2006/relationships/diagramColors" Target="../diagrams/colors15.xml"/><Relationship Id="rId12" Type="http://schemas.openxmlformats.org/officeDocument/2006/relationships/diagramColors" Target="../diagrams/colors16.xml"/><Relationship Id="rId17" Type="http://schemas.openxmlformats.org/officeDocument/2006/relationships/diagramColors" Target="../diagrams/colors17.xml"/><Relationship Id="rId2" Type="http://schemas.openxmlformats.org/officeDocument/2006/relationships/notesSlide" Target="../notesSlides/notesSlide19.xml"/><Relationship Id="rId16" Type="http://schemas.openxmlformats.org/officeDocument/2006/relationships/diagramQuickStyle" Target="../diagrams/quickStyle17.xml"/><Relationship Id="rId1" Type="http://schemas.openxmlformats.org/officeDocument/2006/relationships/slideLayout" Target="../slideLayouts/slideLayout2.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5" Type="http://schemas.openxmlformats.org/officeDocument/2006/relationships/diagramLayout" Target="../diagrams/layout17.xml"/><Relationship Id="rId10" Type="http://schemas.openxmlformats.org/officeDocument/2006/relationships/diagramLayout" Target="../diagrams/layout16.xml"/><Relationship Id="rId19" Type="http://schemas.openxmlformats.org/officeDocument/2006/relationships/image" Target="../media/image58.jpeg"/><Relationship Id="rId4" Type="http://schemas.openxmlformats.org/officeDocument/2006/relationships/diagramData" Target="../diagrams/data15.xml"/><Relationship Id="rId9" Type="http://schemas.openxmlformats.org/officeDocument/2006/relationships/diagramData" Target="../diagrams/data16.xml"/><Relationship Id="rId14" Type="http://schemas.openxmlformats.org/officeDocument/2006/relationships/diagramData" Target="../diagrams/data17.xml"/></Relationships>
</file>

<file path=ppt/slides/_rels/slide26.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jpeg"/><Relationship Id="rId7" Type="http://schemas.openxmlformats.org/officeDocument/2006/relationships/diagramColors" Target="../diagrams/colors18.xml"/><Relationship Id="rId12"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8.xml"/><Relationship Id="rId11" Type="http://schemas.openxmlformats.org/officeDocument/2006/relationships/image" Target="../media/image61.jpeg"/><Relationship Id="rId5" Type="http://schemas.openxmlformats.org/officeDocument/2006/relationships/diagramLayout" Target="../diagrams/layout18.xml"/><Relationship Id="rId10" Type="http://schemas.openxmlformats.org/officeDocument/2006/relationships/image" Target="../media/image60.png"/><Relationship Id="rId4" Type="http://schemas.openxmlformats.org/officeDocument/2006/relationships/diagramData" Target="../diagrams/data18.xml"/><Relationship Id="rId9"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63.jpeg"/><Relationship Id="rId7" Type="http://schemas.openxmlformats.org/officeDocument/2006/relationships/diagramColors" Target="../diagrams/colors20.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9.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4.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3.jpeg"/><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 Id="rId14" Type="http://schemas.openxmlformats.org/officeDocument/2006/relationships/image" Target="../media/image71.emf"/></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2.gif"/></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jpeg"/><Relationship Id="rId7" Type="http://schemas.openxmlformats.org/officeDocument/2006/relationships/diagramColors" Target="../diagrams/colors2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image" Target="../media/image75.jpeg"/></Relationships>
</file>

<file path=ppt/slides/_rels/slide39.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jpeg"/><Relationship Id="rId7" Type="http://schemas.openxmlformats.org/officeDocument/2006/relationships/diagramColors" Target="../diagrams/colors2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jpeg"/><Relationship Id="rId7" Type="http://schemas.openxmlformats.org/officeDocument/2006/relationships/diagramColors" Target="../diagrams/colors2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slide" Target="slide34.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3.jpeg"/><Relationship Id="rId5" Type="http://schemas.openxmlformats.org/officeDocument/2006/relationships/diagramLayout" Target="../diagrams/layout1.xml"/><Relationship Id="rId10" Type="http://schemas.openxmlformats.org/officeDocument/2006/relationships/image" Target="../media/image12.jpeg"/><Relationship Id="rId4" Type="http://schemas.openxmlformats.org/officeDocument/2006/relationships/diagramData" Target="../diagrams/data1.xml"/><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6.jpeg"/><Relationship Id="rId4" Type="http://schemas.openxmlformats.org/officeDocument/2006/relationships/diagramData" Target="../diagrams/data2.xm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0.jpeg"/><Relationship Id="rId5" Type="http://schemas.openxmlformats.org/officeDocument/2006/relationships/diagramLayout" Target="../diagrams/layout3.xml"/><Relationship Id="rId10" Type="http://schemas.openxmlformats.org/officeDocument/2006/relationships/image" Target="../media/image19.jpeg"/><Relationship Id="rId4" Type="http://schemas.openxmlformats.org/officeDocument/2006/relationships/diagramData" Target="../diagrams/data3.xm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jpeg"/><Relationship Id="rId7" Type="http://schemas.openxmlformats.org/officeDocument/2006/relationships/diagramColors" Target="../diagrams/colors4.xml"/><Relationship Id="rId12"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24.jpeg"/><Relationship Id="rId5" Type="http://schemas.openxmlformats.org/officeDocument/2006/relationships/diagramLayout" Target="../diagrams/layout4.xml"/><Relationship Id="rId10" Type="http://schemas.openxmlformats.org/officeDocument/2006/relationships/image" Target="../media/image23.jpeg"/><Relationship Id="rId4" Type="http://schemas.openxmlformats.org/officeDocument/2006/relationships/diagramData" Target="../diagrams/data4.xm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467544" y="260648"/>
            <a:ext cx="7920880" cy="65973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s-ES" sz="2000" dirty="0" smtClean="0">
                <a:latin typeface="Berlin Sans FB Demi" pitchFamily="34" charset="0"/>
              </a:rPr>
              <a:t>ESCUELA POLITECNICA DEL EJRCITO </a:t>
            </a:r>
          </a:p>
          <a:p>
            <a:pPr algn="ctr">
              <a:lnSpc>
                <a:spcPct val="150000"/>
              </a:lnSpc>
            </a:pPr>
            <a:endParaRPr lang="es-ES" sz="2000" dirty="0" smtClean="0">
              <a:latin typeface="Berlin Sans FB Demi" pitchFamily="34" charset="0"/>
            </a:endParaRPr>
          </a:p>
          <a:p>
            <a:pPr algn="ctr">
              <a:lnSpc>
                <a:spcPct val="150000"/>
              </a:lnSpc>
            </a:pPr>
            <a:endParaRPr lang="es-ES" sz="2000" dirty="0" smtClean="0">
              <a:latin typeface="Berlin Sans FB Demi" pitchFamily="34" charset="0"/>
            </a:endParaRPr>
          </a:p>
          <a:p>
            <a:pPr algn="ctr">
              <a:lnSpc>
                <a:spcPct val="150000"/>
              </a:lnSpc>
            </a:pPr>
            <a:endParaRPr lang="es-ES" sz="2000" dirty="0">
              <a:latin typeface="Berlin Sans FB Demi" pitchFamily="34" charset="0"/>
            </a:endParaRPr>
          </a:p>
          <a:p>
            <a:pPr algn="ctr">
              <a:lnSpc>
                <a:spcPct val="150000"/>
              </a:lnSpc>
            </a:pPr>
            <a:r>
              <a:rPr lang="es-ES" sz="2000" dirty="0" smtClean="0">
                <a:latin typeface="Berlin Sans FB Demi" pitchFamily="34" charset="0"/>
              </a:rPr>
              <a:t>LICENCIATURA EN CIENCIAS DE LA EDUCACIÓN, MENCIÓN EDUCACIÓN INFANTIL</a:t>
            </a:r>
          </a:p>
          <a:p>
            <a:pPr algn="ctr">
              <a:lnSpc>
                <a:spcPct val="150000"/>
              </a:lnSpc>
            </a:pPr>
            <a:endParaRPr lang="es-ES" sz="2000" dirty="0" smtClean="0">
              <a:latin typeface="Berlin Sans FB Demi" pitchFamily="34" charset="0"/>
            </a:endParaRPr>
          </a:p>
          <a:p>
            <a:pPr algn="ctr">
              <a:lnSpc>
                <a:spcPct val="150000"/>
              </a:lnSpc>
            </a:pPr>
            <a:endParaRPr lang="es-ES" sz="2000" dirty="0" smtClean="0">
              <a:latin typeface="Berlin Sans FB Demi" pitchFamily="34" charset="0"/>
            </a:endParaRPr>
          </a:p>
          <a:p>
            <a:pPr algn="ctr">
              <a:lnSpc>
                <a:spcPct val="150000"/>
              </a:lnSpc>
            </a:pPr>
            <a:r>
              <a:rPr lang="es-ES" sz="2000" dirty="0" smtClean="0">
                <a:latin typeface="Berlin Sans FB Demi" pitchFamily="34" charset="0"/>
              </a:rPr>
              <a:t>AUTORAS: </a:t>
            </a:r>
          </a:p>
          <a:p>
            <a:pPr algn="ctr">
              <a:lnSpc>
                <a:spcPct val="150000"/>
              </a:lnSpc>
            </a:pPr>
            <a:r>
              <a:rPr lang="es-ES" sz="2000" dirty="0" smtClean="0">
                <a:latin typeface="Berlin Sans FB Demi" pitchFamily="34" charset="0"/>
              </a:rPr>
              <a:t>KAREN VIVAS</a:t>
            </a:r>
          </a:p>
          <a:p>
            <a:pPr algn="ctr">
              <a:lnSpc>
                <a:spcPct val="150000"/>
              </a:lnSpc>
            </a:pPr>
            <a:r>
              <a:rPr lang="es-ES" sz="2000" dirty="0" smtClean="0">
                <a:latin typeface="Berlin Sans FB Demi" pitchFamily="34" charset="0"/>
              </a:rPr>
              <a:t>MARITZA NASIMBA </a:t>
            </a:r>
          </a:p>
          <a:p>
            <a:pPr algn="ctr">
              <a:lnSpc>
                <a:spcPct val="150000"/>
              </a:lnSpc>
            </a:pPr>
            <a:r>
              <a:rPr lang="es-ES" sz="2000" dirty="0" smtClean="0">
                <a:latin typeface="Berlin Sans FB Demi" pitchFamily="34" charset="0"/>
              </a:rPr>
              <a:t>SANGOLQUI – ECUADOR </a:t>
            </a:r>
          </a:p>
          <a:p>
            <a:pPr algn="ctr">
              <a:lnSpc>
                <a:spcPct val="150000"/>
              </a:lnSpc>
            </a:pPr>
            <a:r>
              <a:rPr lang="es-ES" sz="2000" dirty="0" smtClean="0">
                <a:latin typeface="Berlin Sans FB Demi" pitchFamily="34" charset="0"/>
              </a:rPr>
              <a:t>JUNIO 2013</a:t>
            </a:r>
            <a:endParaRPr lang="es-ES" sz="2000" dirty="0">
              <a:latin typeface="Berlin Sans FB Demi" pitchFamily="34" charset="0"/>
            </a:endParaRPr>
          </a:p>
        </p:txBody>
      </p:sp>
      <p:pic>
        <p:nvPicPr>
          <p:cNvPr id="7170" name="Picture 2" descr="http://1.bp.blogspot.com/-DW12pfgVudA/TYEs95ueN4I/AAAAAAAAAAM/R6YQJ40RiPI/s374/ES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536" y="966552"/>
            <a:ext cx="1554180" cy="152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30593"/>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plantillas-powerpoint.com/wp-content/uploads/2009/03/110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430332" cy="7055021"/>
          </a:xfrm>
          <a:prstGeom prst="rect">
            <a:avLst/>
          </a:prstGeom>
          <a:noFill/>
          <a:extLst>
            <a:ext uri="{909E8E84-426E-40DD-AFC4-6F175D3DCCD1}">
              <a14:hiddenFill xmlns:a14="http://schemas.microsoft.com/office/drawing/2010/main">
                <a:solidFill>
                  <a:srgbClr val="FFFFFF"/>
                </a:solidFill>
              </a14:hiddenFill>
            </a:ext>
          </a:extLst>
        </p:spPr>
      </p:pic>
      <p:pic>
        <p:nvPicPr>
          <p:cNvPr id="2" name="10 Marcador de contenido" descr="http://cuidadoinfantil.net/wp-content/uploads/nino_corriendo.jpg"/>
          <p:cNvPicPr>
            <a:picLocks/>
          </p:cNvPicPr>
          <p:nvPr/>
        </p:nvPicPr>
        <p:blipFill>
          <a:blip r:embed="rId3" cstate="print"/>
          <a:stretch>
            <a:fillRect/>
          </a:stretch>
        </p:blipFill>
        <p:spPr bwMode="auto">
          <a:xfrm>
            <a:off x="1204912" y="2000240"/>
            <a:ext cx="2795584" cy="4214841"/>
          </a:xfrm>
          <a:prstGeom prst="rect">
            <a:avLst/>
          </a:prstGeom>
          <a:noFill/>
          <a:ln w="9525">
            <a:noFill/>
            <a:miter lim="800000"/>
            <a:headEnd/>
            <a:tailEnd/>
          </a:ln>
        </p:spPr>
      </p:pic>
      <p:sp>
        <p:nvSpPr>
          <p:cNvPr id="3" name="2 Llamada de nube"/>
          <p:cNvSpPr/>
          <p:nvPr/>
        </p:nvSpPr>
        <p:spPr>
          <a:xfrm>
            <a:off x="2051720" y="285728"/>
            <a:ext cx="4234792" cy="1714512"/>
          </a:xfrm>
          <a:prstGeom prst="cloudCallout">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solidFill>
                  <a:srgbClr val="009900"/>
                </a:solidFill>
                <a:latin typeface="Baskerville Old Face" pitchFamily="18" charset="0"/>
              </a:rPr>
              <a:t>Objetivo General </a:t>
            </a:r>
            <a:endParaRPr lang="es-EC" sz="2400" b="1" dirty="0">
              <a:solidFill>
                <a:srgbClr val="009900"/>
              </a:solidFill>
              <a:latin typeface="Baskerville Old Face" pitchFamily="18" charset="0"/>
            </a:endParaRPr>
          </a:p>
        </p:txBody>
      </p:sp>
      <p:sp>
        <p:nvSpPr>
          <p:cNvPr id="4" name="12 Marcador de contenido"/>
          <p:cNvSpPr txBox="1">
            <a:spLocks/>
          </p:cNvSpPr>
          <p:nvPr/>
        </p:nvSpPr>
        <p:spPr>
          <a:xfrm>
            <a:off x="4355976" y="2143116"/>
            <a:ext cx="4254624" cy="2582028"/>
          </a:xfrm>
          <a:prstGeom prst="rect">
            <a:avLst/>
          </a:prstGeom>
          <a:solidFill>
            <a:srgbClr val="FFFF66"/>
          </a:solidFill>
        </p:spPr>
        <p:txBody>
          <a:bodyPr>
            <a:noAutofit/>
          </a:bodyPr>
          <a:lstStyle/>
          <a:p>
            <a:r>
              <a:rPr lang="es-ES" sz="2400" dirty="0">
                <a:latin typeface="Andalus" pitchFamily="18" charset="-78"/>
                <a:cs typeface="Andalus" pitchFamily="18" charset="-78"/>
              </a:rPr>
              <a:t>Analizar   los estilos educativos parentales y su incidencia en la conducta agresiva de los niños  de 5 a 6 años del Primer Año  de Educación  Básica “Marieta de Veintimilla”  </a:t>
            </a: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plantilla.org/wp-content/uploads/2012/05/turqu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2431630611"/>
              </p:ext>
            </p:extLst>
          </p:nvPr>
        </p:nvGraphicFramePr>
        <p:xfrm>
          <a:off x="1187624" y="1357298"/>
          <a:ext cx="7272808" cy="5168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3500430" y="357166"/>
            <a:ext cx="3071834" cy="914400"/>
          </a:xfrm>
          <a:prstGeom prst="rect">
            <a:avLst/>
          </a:prstGeom>
          <a:ln>
            <a:solidFill>
              <a:schemeClr val="tx1"/>
            </a:solidFill>
          </a:ln>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smtClean="0">
                <a:solidFill>
                  <a:schemeClr val="tx1"/>
                </a:solidFill>
                <a:latin typeface="Baskerville Old Face" pitchFamily="18" charset="0"/>
              </a:rPr>
              <a:t>ESPECÍFICOS </a:t>
            </a:r>
            <a:endParaRPr lang="es-EC" sz="2400" b="1" dirty="0">
              <a:solidFill>
                <a:schemeClr val="tx1"/>
              </a:solidFill>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imagenesdefondos.com/wp-content/uploads/2011/11/img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 y="0"/>
            <a:ext cx="91727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195736" y="234380"/>
            <a:ext cx="396044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iandra GD" pitchFamily="34" charset="0"/>
              </a:rPr>
              <a:t>Capítulo II</a:t>
            </a:r>
            <a:endPar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Marcador de contenido"/>
          <p:cNvSpPr>
            <a:spLocks noGrp="1"/>
          </p:cNvSpPr>
          <p:nvPr>
            <p:ph sz="quarter" idx="1"/>
          </p:nvPr>
        </p:nvSpPr>
        <p:spPr>
          <a:xfrm>
            <a:off x="251520" y="1608586"/>
            <a:ext cx="7467600" cy="487362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74320" indent="-274320" algn="ctr" eaLnBrk="1" fontAlgn="auto" hangingPunct="1">
              <a:spcBef>
                <a:spcPts val="0"/>
              </a:spcBef>
              <a:spcAft>
                <a:spcPts val="0"/>
              </a:spcAft>
              <a:buFont typeface="Wingdings 2" pitchFamily="18" charset="2"/>
              <a:buNone/>
              <a:defRPr/>
            </a:pP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iandra GD" pitchFamily="34" charset="0"/>
                <a:ea typeface="+mj-lt"/>
                <a:cs typeface="+mj-lt"/>
              </a:rPr>
              <a:t>Marco Teórico </a:t>
            </a:r>
          </a:p>
          <a:p>
            <a:pPr marL="274320" indent="-274320" eaLnBrk="1" fontAlgn="auto" hangingPunct="1">
              <a:spcBef>
                <a:spcPts val="0"/>
              </a:spcBef>
              <a:spcAft>
                <a:spcPts val="0"/>
              </a:spcAft>
              <a:buFont typeface="Wingdings"/>
              <a:buChar char=""/>
              <a:defRPr/>
            </a:pP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412" name="Picture 6" descr="http://www.vanguardia.com.mx/XStatic/vanguardia/images/espanol/libros-internet-230411.jpg"/>
          <p:cNvPicPr>
            <a:picLocks noChangeAspect="1" noChangeArrowheads="1"/>
          </p:cNvPicPr>
          <p:nvPr/>
        </p:nvPicPr>
        <p:blipFill>
          <a:blip r:embed="rId4">
            <a:extLst>
              <a:ext uri="{28A0092B-C50C-407E-A947-70E740481C1C}">
                <a14:useLocalDpi xmlns:a14="http://schemas.microsoft.com/office/drawing/2010/main" val="0"/>
              </a:ext>
            </a:extLst>
          </a:blip>
          <a:srcRect t="8322" b="10539"/>
          <a:stretch>
            <a:fillRect/>
          </a:stretch>
        </p:blipFill>
        <p:spPr bwMode="auto">
          <a:xfrm>
            <a:off x="683568" y="2949006"/>
            <a:ext cx="68484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descr="http://esnametsetan.files.wordpress.com/2010/10/cientifi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456" y="548680"/>
            <a:ext cx="2630972" cy="225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036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fondosparapowerpoint.com/wp-content/uploads/images/a5/powerpoint-ro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2527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algn="ctr" eaLnBrk="1" fontAlgn="auto" hangingPunct="1">
              <a:spcBef>
                <a:spcPts val="0"/>
              </a:spcBef>
              <a:spcAft>
                <a:spcPts val="0"/>
              </a:spcAft>
              <a:defRPr/>
            </a:pPr>
            <a:r>
              <a:rPr lang="es-ES" sz="4000" b="1" dirty="0">
                <a:latin typeface="Maiandra GD" pitchFamily="34" charset="0"/>
              </a:rPr>
              <a:t>Unidad I</a:t>
            </a:r>
          </a:p>
        </p:txBody>
      </p:sp>
      <p:sp>
        <p:nvSpPr>
          <p:cNvPr id="3" name="2 Marcador de contenido"/>
          <p:cNvSpPr>
            <a:spLocks noGrp="1"/>
          </p:cNvSpPr>
          <p:nvPr>
            <p:ph sz="quarter" idx="1"/>
          </p:nvPr>
        </p:nvSpPr>
        <p:spPr>
          <a:xfrm>
            <a:off x="457200" y="1600200"/>
            <a:ext cx="7467600" cy="48736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74320" indent="-274320" algn="ctr" eaLnBrk="1" fontAlgn="auto" hangingPunct="1">
              <a:spcBef>
                <a:spcPts val="0"/>
              </a:spcBef>
              <a:spcAft>
                <a:spcPts val="0"/>
              </a:spcAft>
              <a:buFont typeface="Wingdings"/>
              <a:buNone/>
              <a:defRPr/>
            </a:pPr>
            <a:r>
              <a:rPr lang="es-ES" sz="4000" b="1" dirty="0" smtClean="0">
                <a:ln w="11430"/>
                <a:solidFill>
                  <a:srgbClr val="FF3300"/>
                </a:solidFill>
                <a:effectLst>
                  <a:outerShdw blurRad="50800" dist="39000" dir="5460000" algn="tl">
                    <a:srgbClr val="000000">
                      <a:alpha val="38000"/>
                    </a:srgbClr>
                  </a:outerShdw>
                </a:effectLst>
                <a:latin typeface="Maiandra GD" pitchFamily="34" charset="0"/>
                <a:ea typeface="+mj-ea"/>
                <a:cs typeface="+mj-cs"/>
              </a:rPr>
              <a:t>Estilos educativos parentales </a:t>
            </a:r>
          </a:p>
        </p:txBody>
      </p:sp>
      <p:pic>
        <p:nvPicPr>
          <p:cNvPr id="24580" name="Picture 4" descr="http://www.lapaginadedonbernardo.es/huelma/files/2012/03/familia-feli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2348880"/>
            <a:ext cx="5688632" cy="425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84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lantillas-powerpoint.com/wp-content/uploads/2009/06/267_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Diagrama"/>
          <p:cNvGraphicFramePr/>
          <p:nvPr>
            <p:extLst>
              <p:ext uri="{D42A27DB-BD31-4B8C-83A1-F6EECF244321}">
                <p14:modId xmlns:p14="http://schemas.microsoft.com/office/powerpoint/2010/main" val="1028738132"/>
              </p:ext>
            </p:extLst>
          </p:nvPr>
        </p:nvGraphicFramePr>
        <p:xfrm>
          <a:off x="357158" y="285728"/>
          <a:ext cx="8286808" cy="628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redondeado"/>
          <p:cNvSpPr/>
          <p:nvPr/>
        </p:nvSpPr>
        <p:spPr>
          <a:xfrm rot="17748329">
            <a:off x="237723" y="1814609"/>
            <a:ext cx="3714750" cy="92868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200" b="1" dirty="0" smtClean="0">
                <a:solidFill>
                  <a:schemeClr val="tx1"/>
                </a:solidFill>
                <a:latin typeface="Maiandra GD" pitchFamily="34" charset="0"/>
              </a:rPr>
              <a:t>Definición </a:t>
            </a:r>
            <a:endParaRPr lang="es-ES" sz="2200" b="1" dirty="0">
              <a:solidFill>
                <a:schemeClr val="tx1"/>
              </a:solidFill>
              <a:latin typeface="Maiandra GD" pitchFamily="34" charset="0"/>
            </a:endParaRPr>
          </a:p>
        </p:txBody>
      </p:sp>
      <p:pic>
        <p:nvPicPr>
          <p:cNvPr id="22532" name="Picture 4" descr="http://www.periodicodecrecimientopersonal.com/wp-content/uploads/2013/06/padre-e-hijo-en-el-ma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497288"/>
            <a:ext cx="2813687" cy="188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0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free-power-point-templates.com/wp-content/uploads/2010/02/462_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549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Marcador de contenido"/>
          <p:cNvGraphicFramePr>
            <a:graphicFrameLocks noGrp="1"/>
          </p:cNvGraphicFramePr>
          <p:nvPr>
            <p:ph sz="quarter" idx="1"/>
            <p:extLst>
              <p:ext uri="{D42A27DB-BD31-4B8C-83A1-F6EECF244321}">
                <p14:modId xmlns:p14="http://schemas.microsoft.com/office/powerpoint/2010/main" val="4255370880"/>
              </p:ext>
            </p:extLst>
          </p:nvPr>
        </p:nvGraphicFramePr>
        <p:xfrm>
          <a:off x="457200" y="357166"/>
          <a:ext cx="8229600" cy="6072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redondeado"/>
          <p:cNvSpPr/>
          <p:nvPr/>
        </p:nvSpPr>
        <p:spPr>
          <a:xfrm>
            <a:off x="3357563" y="2857500"/>
            <a:ext cx="2500312" cy="10715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ES" sz="2200" b="1" dirty="0" smtClean="0">
                <a:solidFill>
                  <a:schemeClr val="tx1"/>
                </a:solidFill>
                <a:latin typeface="Maiandra GD" pitchFamily="34" charset="0"/>
              </a:rPr>
              <a:t>E. Educativos Parentales </a:t>
            </a:r>
            <a:endParaRPr lang="es-ES" sz="2200" b="1" dirty="0">
              <a:solidFill>
                <a:schemeClr val="tx1"/>
              </a:solidFill>
              <a:latin typeface="Maiandra GD" pitchFamily="34" charset="0"/>
            </a:endParaRPr>
          </a:p>
        </p:txBody>
      </p:sp>
      <p:pic>
        <p:nvPicPr>
          <p:cNvPr id="15371" name="Picture 11" descr="http://2.bp.blogspot.com/_zBOx5gY1-iE/TFHBuDY2AaI/AAAAAAAAAAw/YjOVCTG09Jc/s320/ni%C3%B1os+moviendose.jpg"/>
          <p:cNvPicPr>
            <a:picLocks noChangeAspect="1" noChangeArrowheads="1"/>
          </p:cNvPicPr>
          <p:nvPr/>
        </p:nvPicPr>
        <p:blipFill>
          <a:blip r:embed="rId9" cstate="print"/>
          <a:srcRect/>
          <a:stretch>
            <a:fillRect/>
          </a:stretch>
        </p:blipFill>
        <p:spPr bwMode="auto">
          <a:xfrm>
            <a:off x="0" y="5301208"/>
            <a:ext cx="1602725" cy="1206684"/>
          </a:xfrm>
          <a:prstGeom prst="roundRect">
            <a:avLst/>
          </a:prstGeom>
          <a:noFill/>
        </p:spPr>
      </p:pic>
      <p:pic>
        <p:nvPicPr>
          <p:cNvPr id="20484" name="Picture 4" descr="http://marucanales.files.wordpress.com/2008/03/padres-e-hijo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8224" y="188640"/>
            <a:ext cx="1970251"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fbcdn-sphotos-d-a.akamaihd.net/hphotos-ak-ash3/c11.0.403.403/p403x403/576115_361286183980266_512034804_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20144" y="4943672"/>
            <a:ext cx="1746168" cy="1226218"/>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3.bp.blogspot.com/-PqHsOC0umrA/TVo4DBxOyYI/AAAAAAAADRw/EjUefPMgG-8/s1600/socieda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010" y="221680"/>
            <a:ext cx="1945429" cy="173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485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wallsave.com/wallpapers/1024x768/floral/33341/floral-we-provide-many-options-for-powerpoint-you-can-33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sz="quarter" idx="1"/>
            <p:extLst>
              <p:ext uri="{D42A27DB-BD31-4B8C-83A1-F6EECF244321}">
                <p14:modId xmlns:p14="http://schemas.microsoft.com/office/powerpoint/2010/main" val="1467809440"/>
              </p:ext>
            </p:extLst>
          </p:nvPr>
        </p:nvGraphicFramePr>
        <p:xfrm>
          <a:off x="144016" y="180554"/>
          <a:ext cx="8892480" cy="6677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534" name="AutoShape 4" descr="data:image/jpeg;base64,/9j/4AAQSkZJRgABAQAAAQABAAD/2wCEAAkGBhQQEBQUEhQWFRUWGBcVFxgXGRcXGBYYGBUXGBUVGBkZHSYeFxskGRcYHy8gJCcpLCwsFx4xNTAqNSYrLCkBCQoKDgwOGg8PGikkHyQpLCksKSksKiwpLCksKSwsKSwpLCwpLCwsLCwsLCksKSwsKSkpLCkpLCwsLCwsKSksLP/AABEIAKkBKwMBIgACEQEDEQH/xAAcAAACAgMBAQAAAAAAAAAAAAAABQQGAQIHAwj/xABIEAACAQIEAgYGBwUGBQQDAAABAhEAAwQSITEFQQYTIlFhkQcyUnGBoRQVQmKxwdEjM3KS4VOCorLS8BYXQ4OTJKPD8VTC4v/EABoBAAIDAQEAAAAAAAAAAAAAAAADAgQFAQb/xAAvEQACAgEDAgMIAwADAQAAAAAAAQIDEQQSIQUxE0FRFBUiYXGBkaEyUvAjQmIW/9oADAMBAAIRAxEAPwDuNFFFABRWCaVXuMFVLMVVRzbSPEmYpN18KUnNnUm+w2oqu3ekqrvesj1TuDoxAVvW9XUa+Ir0bpCoEm9ZgANMj1Ts3rbajXxFVveFPz/BLYx9RSS1xksSFuW2K+sBBI8DDac96Z4PE9Ys7akeVOp1VdzaiccWu57zRNUL0j+kcYBeqsw19hPeEX2jHPuFcaxfTXGXSS2Kva6GLjKI7oUgRqeVW4xbIZPqEuOenvrOavkq5xG4xlnZvexP4024H01xWEcNavNE6qxLI3vUn8INS8NnMn1BNFU/oL6Q7XEUCtCXwO0nf95DzHhvVwpZ3IUUUUHQooooAKwTWah49tlkjNMkGDp40uyxVxc35AS6Jqv3+KpbJVrjyoBMBiBPqgkKQCY0G55VGHSe12puXFCmCWDKJgymq+toeyddNqz11Ot/9WT2MtNE1VF6U2iSOsuQBMiTPZDHQAtoJJ00ymmn03q8rFyQSBrLSDrplG9Sj1GuUlHD5ObWOKxmpZjekNmzbL3HyqBmJKsAB5fLfWuScc9I+LxzlcKThrIJ7eod+4kwYMfZXbma0jiTbwjt00TXz6cFiDqcbiCx1kO/5vNSuHdJ+I4I5kvHEourW7mYmOeh7U+INRUovhMbKixLLR3miq50L6ZW+JWOsTsupy3EmSp5e8Ec6sdSEhRRRQAUUUUAFFFFABRRRQAUUUUAYakGJ4aWXIwY6g5l5MpDBgeRDa691NsdeKgRzMfInTyqBex7KpJeAASTpoAJJ2rK19lOVCzOe/AyCfdCxuiylg2W8CIIh9mGTt7+serTXw21NeY6J29YS6JAUkGCYyyZPM5RO4PnXre6VIu9xgSCwUqVMCeRURMGJ35VIw3GRdLKlxiV1OhAIllkErqMykSJ2NZ7enSz8Qz4jzwfBupZmVH7WmusAMzQo5DM7GPGpzoLOGe4xcZFuOe242zNsG7h86zaxpUrmfszBzZeYMax3xSv0g8ST6uxKq4LNbYDKQdNM222k1o6Cup5srzzxyKsb8z534vxNsRee65JZ2La67nQSe4afCoaAsYEknQAbmdgKddH+il/Hu62AOwAxLHKBJgCe8wfKujdCvRl9FurfxLK7rqiLJVW9skxJ7u7eTFbLsjBEI1uRx2tga7hc6A4ZsY91cpVgy3rLLmU5tSyHQ22zAHSdQdpqHw70ZYYG6pAu2bmqMZW9ZYSMoYespB+Q0M1H2iOBngM5Hhr7IwZSVIMggkEHvBGoNd99GXTBsXhHF0zcsQGPNlIJRj46EfDxrn/ABD0Q3EN1rd1TbVSyZgQ7QCShjQbRMx4Cp/oXDZsWQpYG0i6bSWOWdff865OSlBuItxcXydbTGPGoWfiPlWn1mdZNuNRueW8+I+VeH0xPaFIv+HMPBGdtoB7PZ1UjZdSMokmSwMEmvKrXanPxPH2HbYlkXi0803j1jvAMDv0I2769Djm7l8z+lVez0fsqynrD2WUjRdk6uBqDBzW5JXLIMbCnb4xIInl40S12pUlh/oNsRzYuZlB7wDrvrrXjjMOWgjUidO+a8/p0dkKSVgHUDWBWRjz7B8xW1bqKGnXZJfMXhi/EcFFxiz2VYlcupGo7vmddxJryXozbExYUaEbzM7899TrvqdaaDHn2NvEVn6cfY+Yqiq9CuN37JZkKm6OIRrYTlz10Eb+7zk7yZ34pj1wts3bxFq2hBkka9yKBqSdopvhsRnBkQRuJn3a+6uPelribYnHphFP7O0A7gHdiJ8wpgd2c1br0NGVNeXzOJybwQ+kfTm/xcLZW31OHzAs0yzBTOp0HwA356VvZtBFCqIUCAO4U24D0PZ7YcsqKy9kASYnSdRAipmM6JulslYdpERp2YM6HczFPnLcaVUIVfUQCvLEWpEj1hqDz91NuHcFe4TmRgkN2iCIMHL4nWNppnwvowxV+sywyjLBkgjUHb/c0vDHuyKKPguL3OH4lcXYUsjyL1sbHmTHLcmeRnaa7d0b6RWsdYW9ZJynQg7qw3U+Nc8vdCboQwyaaxrrAPOO+B50v9GXFDhOJHDz+yxKllHJbigxHvAI/l7qs1zzwZ19SXxxO0UVia1N0DmPOmZSKhvRXn9IX2h5is9cO8edG5eoG9Fai4O8VtRkAoooroBRRRQBGx1ksogSQQd48PwNQGwNwjVVM6EZuXMGRBpxWJqpdpKrpbprkkpNdiuHoqhXL1VtdGUQYKhhDQQsj376172OCdWzFLdtS3rMpjNz10ncnzp5RNKfT6GsNP8AJ3xGLcPgnzDMAAIOhn4bCpeMwi3UZHEqwII8DXvRVqmiFMdsOxFvPc4V0GS5geK3MK2gbOjAjcoGa2w+EmfvV1Wqt6T+EGzcs8RtKc1lkFyD6y5iB7t8s9zDuqx4PGJetrctmUcBgfA9/ceUd4ou75LNL4wL7+FZrzspUqUK5QvbzERJadUgTl0199SuFKVt5WZXYE5yoCjMTJhQTl3mPGkfFektrh+KdbqMqXlW4HRZJdRkdWA1mFWD40x6L436RYN/JkF13cDScoORS0bkhfn4VyWdo1Yya9Mb+Th+JIMfs2AI37UL+dK/RZwQWuH3b7rBvHsHnkXsqR3dqa06d3ziHs4Cz2rl51Z4+zbUzLdwkT7kPfXR8NglS0tsAZQoTwgAD8qlGL2NepVteZFf4rj7qXLa2kzhgS2hOzosZgQE0ZjmYEdnxqB9ZYxk/chGOfXKzZYVSuhI55lnnAI8LYeGj2n8/wClH1Yve3n/AErE922fIN6KqOIYst+5ACkE9kjMASDbDFiD/GND3VO4Virrrc65Mker2Su6yw1JzZTpmEA7xT4cPHe3nWF4co5t51x9MtfoG9EMsFOugOWJ5wgrwxuW7bZOsC5hEgiRPxp6FrMVYt6VGybnuOKbSwUrCcCCXA5viFYMAOQGUwva7AkFY7XYgU+GJX2l8xTeKIpc+kRn3k/wHiMWYXDZ87B2AaAMpEaCCRpXCsSesx+MuFmP7VkBJ1gMRqfcor6HyxXzvYuhr2JPM37jR3At3Vqwr8KpQXkM0+HZll/6D32e06MzQhGUTsGk93fVl6n7zef9KoPRHiQs4iG0W4MhJ0AM9k+enxroZFLLliSkI2sXUt3hktElpt5mcrcEyWvQJUmYgeyKY4bEKqKpaSFAJ11IABO3f30v4fx+ytl+tvqGss6Xi5VWBViMxURuACIGs1L4RiWNi2WFxiVBLMFDGdQSARBgjkKnLLXIpJZ4IvSXiot4ZyrwxhRAM6nXlppNcvxmKFp7F5Trauo/PYHX8KunTjjeYrZAbs9t9tCR2V37iT8RVC45i16l1OhMQDEyCDtNEE9wyaXhNM+hLvEUa2SrQSunxEivIoO4eQrz4dxInDW2Nq5rbQkQunYH3q9J1BjSOZP/ANVm9UintzPb+TPgIcTxW+k/+nB3KwrnQFwqEKsgnKDPqjMJr1w+Pum6qtZADEycjQoCkjtARJMDXTfu1a2cTbZQylSCYBFxtSdQBrvHKt1xCD2d8urk6jlrz8KztsMYc1+yf2MlABIAkA8hypjYaVBPMA/KoTXJHqqPOptm4GAI2ImtXpiSUkp7iEj0ooorXIBRRRQBhqRI+kyde0YZhvz0NPWFLPqxhoGWNImZrO19VtiXhE4NLuIU6T24BJuCQCJaZBKAHsuf7RTG8TpUZemKHKQLmU97ENsSABMawNZgZtYg1Yl4HsctoEEsIXYndge/xrI4HpEWxv8AY79/PXzNZy02pXk/yM3RIeDxfWoHBcAyILNoQSCNGIOoOoJHjU/AcUXJDFpE6lWgwTzjXSPnWv1SyiFKabCCB7tNqrHpC4vdwtixhrDRdxDFMw5LPbMHb1hrvvVvQ1X1ybt7fXJyWJNKIw4z094bke1evqwIKsiq7HXQqco0PviuacM6Vrw+8UwzPiMKxLBCjqyamcpIgnv5HnB1rbhnCbdnJlEsGuy5GpyqI9wmdKk2rYbqg2o7Z197H4bVoK6LfK4NSHS57d27ktTDC8XsLnt3CASRmVkZDpMEeXjUbpR0p+rkS1YsM7FOwAOwir2Rmy68ttPfrVbw1r932nGZiDryBUD3bmtGSbZJJLZgJJ5ZSY031FOzQvN/TAr2DVt4xH65PfoP0swmGuvfxvX/AEq4SGuFOwq6QogzEeHgBArq3COk+GxY/YXVuRvGhHvB1HlXK3UdZdHKLmnLv225VDHC9bT2ALd7MQjr2dZWM0aEa7RS/FTYy3pM4x3Rlk7tUW5j4OgkbTIGu3M0o6I9IHxmES7kAb1Hlo7a6N9k6Tr8aMbhestPbchS2YHXvafA1V1t86YJw9TIisvka/WB9g+a/rWPrH7h81/Wq19QNm1xBK6CJaSocHq5z+rA3jNJ3jSvP/htgyEYj1eZLFpPV5mBz7nJsQR2tqzVr7f8ie1Fq+nn2D5r+tSLF8ONOWh8DVX4Vwo2bmY3swyhYJJJMLqczEQCGIgA9szNWLh57LfxH8qtaPV2W2OM+2CMkkS6KxNE1rkANUzjnoqwWJc3Mr2nMkm00STzykEeUb1cya596Sek+ItXLWDwpy3b4kv7CDfXkdDr3A9+nMnG8ci/GeibAWf3+MuqI2uXLa/iJIqJwfpwLFxrFwvibKHLbxNtS2ZeQcD1iNsyzMfGodn0d22tXHYNeuBTLuzCWg7AGdzzn30ut24AAGgED3e7/fOmaONeqzh9jV6bpvam25YwPuKdBMPxDEpi0ukW3ys6hD+0iBKnQoTEGQdu+vfpH086tXt4O01xxKZisW0I0OUHW4RtA003POLg7OGbCzckvJ1JOZTOyQeyfAazvSKwhyiZOnOPy291Wa9JGUsOXYvafQRslKLlga8C4HwjHWs9+9cXEEnrDcu5HL6ZiQ2h1J2Eacqt/BPRTw+yy3VQ3dipuNnXwIiAfKqpwPo3hsUH+kIupPbiGJAAPaGvfUSxjL3BLyPauM+DZwj23M5ATuO7QGD8D3nO8aHiupd0efu/47HBvPJ2m5b7JA7iPlS4HlDSPun/AOqZWLgZQQZBAIPeDsa3iq+q0cNTjd5HFLHYp1voraAAm7pA9QeqIhdLe+nriH+9WX6M2ioUm5AmOwNjl7P7v7o7Xrb661cIrNVvdkf7MlvYqNzQmG/lb9KY2FhQO4AfKt6zVnS6OGmzt8zjlkKKKKukQoorBoAzRUW7jwDEE8tI/M1oeJD2W8h+tIeoqTw5I7hk2ioX1mvst8v1rU8VHsN/h/Wue01f2QbWTjXLvSHdniuFB0CWi3ncEn3QBXTrV0MJFUTjaW73GVtuqvkwrGCJClriwDPOJ86enFrL7E65SjJOPcqFt4CmYhbxPgSCBvRYH7rwtsT/AO5rV04xwbDrZduqVYRzKjKdFJBlYqlp9nwst+D1VtUFjZn7nptFfbbnxEvsYw//AEf4z/nWtP8Apv4Ov4OK2t6dT/F/8grH2Ln8S/iwpfmav+/Z6kE328Rc+P7JiK3saC0dv2h/+I1tYwy3MSisTlY2wY31tgfnVsHRPDjk38x/KnxhBrMmZWs1c6XtjHPC8z09FpixiV5DE3I7tVQ/jNXM2QTJAJ741qpejqwEGMCjsjEuBz2VefOrhVhpHl5PLbPM4ZSZKrPuFb5B3VtRXNqIi7iVsEqpGnaPlEfiaUY7jKYd0tkPBE9kjQFsui5gzHMRooPfT7GYctBWJHfMQd9vcKhtwxiwfLbzAQCSZAmYBy1iavT3yu3QzjHkxkWsciBOlqOsqtzUMe04X1RI3cZpkaLJHMd/rhOkaO6IVuKzQCC/qkzA9eXGm6zAImKeDh7adm3pMb6TvHZ0ms/QX07NuRtvz3+zVb2fVej/ACdzE0S4UYZQzTuAZ5b9thFc34njjd47eLW3HV2UQLKkxKliNYEhjsTXUMPhWDAtl02gk/iK5p0wwr/XoGGANx8ODcnUAAwG3AGgXc1qaam1afZY+fmLlHe8IeNcVmYILltCoMdgBj36vtSdOFWblpbptsC5BKyANdZIFwSee0V7cRs44rmcIcinQdXoAJPMfjUjDWLa4e32j1gCgjlAAqjOuzSrKl39GFsZ0Phrn0ZKAGGBt2wpQquwAyTIA00HPaouK4LZGR2VLhbVgBBPvjfu1rfHWbakZGzaDlz568oFSrRRWtm1LtzU98fI71XlOUUpRbyxPiTi8p4+552r9hmuDqysBRbC/wAPcNtfwpX0nwNtuHX8x7eVjl7svaGm49WpGMxV63iwUtZnaSV5DLrJ5bMdSRSfpXicUcPiGuWcoKNmYCQARHJj8++rWm0ls2px7fUZGidi38F89G2MN3heFZjJCZCf4GKD5KKs1Vb0dWxa4ThdR+7zmPvEsfedadPj2H2VjnLf0rWtvrp/m8HUifRUBce3sj+Y/wCmtvpzeyP5j/ppXt1H9ju1k2ioYxp5qI75n8qlI0iRz1p1V0Lf4PINYNqKKKccCsGs1g0AJSIJG2rf5jSnFcPus7lbsBogZ7i6ArNs5TCDRu2va7dWPEXbQaGUE9+WY+MVqxseyv8AJP5Vgz0MfEct65GqzjBUjwS/mBN/MQIktcUsD1crp6g7DDOvaOfw1d4RCltVdszAAM3tGNTTAXLHsL/J/SthfsrsB8EP5CoT0EJd7EdVmPI9OGD9n/eb/MapTYUjjGMMwzW8M6n7g7LjzSPKr1ZxCt6pBjl3fDlVSdy/FcSeVqzYtfFi1w/KK24pRrSXPBGv+Rp0puRhbniMv8xy/nVJ5/8AZ/Ff60y9KWMu9Vbs2AcxOdiCJCrIUfFiT/dqg/TsYqLpcLHMplATkAQKNtt9anHSWWR3JGnT1SjT/BPuWc6dV7yf/crJH74eP4XI/OpHRDCpicPmxV3qnVyFHZTs9ls0MNe0Tr4VXeM8SvWsXeS2M1vrCobITKZ1bNmGlV66pzm4KLyjQfWdKlnd/sj9L2W7bY7Dqm8gv6V0m6DBjeDHvjSuD4jiGLdiMrQOwCLf2RoDMd3Ou1cD4kL+Fs3fbRSfBtnHwaRTrKZ1JbihdrqtU0632QdBkIxPEPZ663Hdn6lTcj4kVcKq/Q3EW1t3hPa+kXi+h3LkgHT2CvyqbjMQqdZcbNAMHLJMaAAAb70rUahUQ3NZMprMngdzRVWw/H7GsF1gZiCrrpmVJjmMzAfA91eNvpPh4GYshILEEP2dJBbaJGoql70j/RnfDZb6KrNvidpnW3FwM2kMriCQxAYn1SQjH3R3074edGHIGB/KDz99P0+uV09m1r6kXHBMooorQImDXL+AXTf4xxG6/rW8thR9wHf45AfjXUDXMeiq5uJcTuD1esS3/eUNmqE/4snX/NFl4k8Wn9xGvjoPxpatnqCjsFYGTHdpUfppjSlpEViC7bgwYUTuPvFap7Yx/wC0ufzvp/ipL6ZbqoqUXwanuu3VJThguWLwrAdYQAtwysHaTO3ORUvDlryAIFU2hM7E/wC96oRxtzT9pc027b6e7WsNjrhJJuXCdic76+B7VcfQb5RSbXBP/wCfv9UXjhd8tiJYyWR9e8gp+Va9MsHmwOKgtPVOYztGgnaYqs9GsWVxVsktqSurMR2hHM98VfcdhBdtPbOzoyH+8pH50x6aWlcYSYmzRz0q8OZ5dCcCPqnDatJsA6O/ME8j40yxAD22WfWUrME7iPzqs+iLixuYV8Nc/eYVzbOw7M6Hv3BB/hFdAAqvq9FHUtNvGDNjLaUi10ehY68GIAEPk0KyMvWTByye1uZ7wcp0fMQcRPqaw09m2qZv3nrggkN3sZB0i7ZaMtVvdn/r9Hd4pa8CCJGsjz2ppaWAB3ADyrYrWas6TRx02cPOTkpZCiiirxEKxWaKAE1/13/iH+UVB4j1uT9lBYEaEgSIMiTpvB+FWC9g1cgsJI8SPw3rR+G2zuvkSPwrEt6bKdjmpdxsbMLBS2wuNAJVgWaSdUEN2woGZSMv7skb7wRVgAMa0yHCrcbfNv1rI4ZbH2fmaXPpc5eaRJWpeRD4eGzPlC7LuTPPTQbVWPrA28di0fqhcZrbxmILJ1CgMARJHYb4++rxaw4X1dB3fHeqz0x6CYfHftbgYXEUwyMVJAGx+dbFNWytQfkK34eSk9I+IM94q4U5T2Sp1QEZWtMIknOuafvUpVdZ+ApX0cclbkkk54kmTooA1PgBTivcaCtQoijw3VbnPUSZgtWTtFavt8R+IreKu4j6GXl4AH/ffV26P8SQ2wtoDqECpbIntFF/aHXkGKrPNs1UqpXo46NPjEvRirtlUuspVMpkHUZSwOTWZjcgHcVg9YrTjFs9R0C7bKX2Oh9GB/6jGQIBe0feepXMfkKaYnAFiQApVtSGnfyM99acB4BawVs27WaCcxLMWZmIAJLHU7CmdeZtphbHbPsekzzkSPwBWibVkwZEiYMkz6veSa8r3CQsE2rJOoHf6oBiV9kAe4VYKhY/dPeY/lqhfpKq65SS7L1JKTyJrWAVGUrh7YKyFICgqNZju3PmaaYPE5QZQyTJgiNoG58KX8Xwly4oFq4bZGYyDE9hgvvAYgx4Uuu8HxJbTEHL2oOZpC9sAEAQx1Q5yZ7MeNYtGolW90cJ/cm4loPEPuN/h/1VtaxuYxBHdMa+RNV/AcPvpdlr2ZBIgkyRqFUiIJGhLzJ1G0GmjSWSGynN3A/ZOmu1X6eoXSujB4w/kRcVgYYi+qIzMQqqCSTsANya5z6P8SLyYu6Dmz4q62aIDCEykad3+xWPSI2IxGKsYBbhW1eXrbrAR2QQMg9rUTHey8qd8Ow1vC27dpWAT1ba6A6KWMR6xIBYnnBPfW7LlYJ0xy8lY6bX82IVfYT5sZPyVarrGpGOxZu3GuHdjPw5DygVGNek01fh1KJ7/R1eHTGJjNRRWwFPLeDNtoII3Go9/Kun8MxovWlccwJjkefzrmIHOrX0LxmUXVYgKMrCdIJMfPSsvqNW6G7zRi9WpUq1YvIx0Mt9Rx7G25hbtsXgO+WVj82byrpwrmfSfEph8XgsYriVuiw4n1rdyZ29kyav1/iCkAI6kkxoQTHeIrHdijDc/I8XNYkTprM0nv4nqkZ2dsqgknQ6D4a0qHS+0SVZ7qMCwIy6jKWAByjQnKYHh4is+PU6pLKTDYy2TRNVnA8eW4+SbobMyQ3JlL9kkaBiEYx3D3S2QkMDmbUganSCe7apR6lW5qGHlhtaWRjRWBWa0iAUUUUAFFFQcXjSrZVjSCZ8Z/Sl22xqjul2OpZ4ROopHe45lJUvbDCJG7CSADlzTuR51o3HYEm9aA11JWNCAdc3KR5iqnvCn1/RLYx/Wl1ZBHfp50mXizFiouWywAJAAJAMQSA0xqPOpmAxbMxDEHQEQI5kd9Tq1tVstkXyccWjjvRLoiWu4u0bsGzcC+qWzSG1PaBA7P41YP8AgW5P75I/gb/VW2D4UbXHsXlJCtaW6Y55mXltuDVvitH2++riMuBXu/T3LdOPJzfpNwYYYWFa92rt5E9WAFB7TbzAJUfGnKdB353R49k/rvUP0gcM6/FYBZgPcdD7ptsfjANXpam+pahJNSD3VpXxsK1/wXaXV7zAd8KPxkVt6G1RcJebMMz33naYVRl0+JNS+l3EjhsHeuKQCFKrI+0xCr5Ez8Kn+jjghwvDrSN6zjrGHcW1g+IED4Up6iy5fG8nfZqqHiuOBt9KLlirGAxGhEaad1L8V0jt22ZXuuCsZjlOVZAIJbLAHaUT3kCmowTAnaCSZ235QKi3eCBmDNatswJIJgmSACdV7gB8BXm7a9W7JNZx5YY9bcCk9M7YfIxurBgllyxoCJUjNrMARJ8paWcQL6TLFZIhhlIKsQQQRI1BrzXo1bUaYezz0gc9x6tScLw8ooVLaoNdAQAJMk6DmdfjULK9W1iO78hmJIwVtWDAqsAxsNdAddPGvdsCh+wvkKMLYygzuTJ8gPyr1cwDW5VDFa3rnAtnl9DT2F8h+lbpYVfVUD3ACld7F5LTXGZoVC5gnYLmMD4UofphbUwetHKB2iD2ifVYggKs6EzMb6VQXUasvEXwS2sk9MOjtzEG1dw7AXrLHKGMK6vAuKzAFl7IMEajMaoHSi/jsHdtPinsqji5Zm3MKTBNyT6hbKBzhVjmTV5fpTb5i9GwOgDGWAUdrQnKTrAjcipAx1u/bBYOVYnRlL6qxUzlzLuDzqcerVwabixlbcJJryORLj7RYKLiToAARJ7hpUwYdiYCknugz+FWnpVgbFluHXEtpaC4pc2S0UBzq0E9gEkEDTx91WeziVf1Z9+VgPMiK9C+pNJNRPQVdam1/FHMDhHDBTbuSRIGR5IG5HZ1Go86xcwzr6yOPerD8RXSWQdcp+6/za3+lSyY/wB/rXPecvQd74sXdI5OLg7x516rxkYZSzEZC1stzJC3UfswRr2fnU27wO3xPjd1XtO9q3aVXhlUq4EjUNBPrCJ5Huqx/wDJ/AT+4xH/AJUj/PTJ6xTjhop6nrPjQdbh3K0OLXeNYyzYsLFi1cW89wgwcmxHcDrA0JmTtXYMSBlIBEjWJA2PyFeGFQWlCpZZQNAAbew/v14qm5I1k7wTudNJrB1+ojRXlrKfBgLMnlmWtFhB6ogiCC0yDyjLrUccItrotqxsVgZR2WnMIy7GTPfJ76V3+MXFYj6NmAzxGaWCtcAb1IHqKSJntrE1FTjOI3FjMJPqo3aUXMogsBEqJkjmDWJGVGOK/wBk+Sw2eFokMluyCoIBWAQCSSAcukknzNS7VhiRIEaGZnnttSzhGJN5CXthSGIGjAEQpzAOqtuSNuRpzgdiOQOngIGlWdIqLbcKLTXzOSykSRWaKK9ALCiitGvAGCQD4mjIG9LMdZbPmAJkAaaxE/rU44hfaXzFH0hfaXzFV764XQcJPg6m08oq9/o2Ll1ndbhzFWy6BQVVVmeZhTz5nTnWMP0Rt24i2+4InKdijAH3dWo15AzvNWgYlInMvmK9FYHUGaqe76n2bJb2VjAdGhYbMivopUAspAByyRzk5BvTPBYAMxZ00iBmHj3GmtQeI8Zs4ZS164lsCSSzARAmmVaGuqe9ZyDm2iqY7BW04uwCL28IrfFbxB05aEeVNbdlV9UAe6qJwjprYxXFb197otr1Ys2Q+gImWMwAskEgH2vCr6HmI1nYjbzqxYnuLFL+EpHSzi4HEsGv2LLhrjcla9KWwTy0BNXkCubXMt3hOKuEZ8TicWLWgkrcW4OqT7sJmj3kV0G1eCKFc9pVXMYMTGpkCNwaJrhI7CeWxB0/YdRZDeq2JsBvFZYn8PlXRkWBXG/SD0vwzrZt27guMl9LrZO0MqhpGbadYir9wz0jYG+FK4i2pP2XJRge4hhTYRaiV7XmRaK8LuLVTBnv0BMe+KwuOQkANuMw3gg7EHY+dQDiFe4xUk9leRHNtpFVtXc6anOKyQSyyY/EFHJj/dP51j6yX2X/AJar/E8JiTdLWXgEIIkAAjrNdVOkssgakDQiKgDhmMK5S8ANp29fWJ0IWcuXKIJJkHXWsldTsazx+xmwt31kPZfy/rXraxAuAgAj3iN5pBwmxfUsLzBhChYg6iZI0BAjKIJJkE6U7we7e5fxanaXX2XW+G0sfI5KOER7nDmZChClSMpEnURBB0rQcHEAdXagRAgQIJI0y95J+JptRVv3dRnt+yO5ixuGk7pb7vx+74nzra3gGUAAIANgJAHuAFMSaR8e6Z4XBKTevKCPsKQznuAUa/lR7to9P2G9le9I9grZwIklvplgc49YnbvA0mnsVUH6RNxjFYbqrF23h8Pca+1y6sBmVSEUcpzHaTFW5mjlVixYxFFilepHy/tZ+6B5sZ/AVIYTvVY4bxBn4tjE1K2rNkADv1fQd5zmrB9OHsv/ACP+lRknwWG8in0ZwMRxNQNsUT8Dm/T51fq4rhOl1/hOMxjPhHe1fum5JJVgoJCkaGAQftAVfOj/AKT8HjBCsyvEm2y6jxBEhh4irWDOlw+S3GlbhZMOwEnZC2s98a17Di6HZbp/7dz9Ki2DIkSAS3Ij7R3B1FZfUrVXWm4p8+Z2HLN4H9o3/jP6VmB/aN/4/wClV7FJjR1ioZnrSh7GgJuZBMyCP2caR60+GHTGkgjSIgEqJGf/AKgUkTlicp748Mnxof0j+xm1+pYgg/tD/wCP+lTMEojQzO52MwNxy0ilHCjdyftvWkx6oOXSMwQlQZnY7RzptgR6x7z/APqo/KrvT7oztcVBL5ojJYJVFFFboswaT4kku+aNDA90Aj8ac1Dv4DM05iJ3Ajz1FU9ZTO2vbB8kovDEfFMR1VpnVQSCoAIJ9Z1U6LqYDTA3illvil8ugOH7LMASQwAHZBI0lZBZu1tGU61bPqse03+H/TWPqr77R7l/SsqOgvSw8fkb4kSFkHcPKvfAXGDOFXMOydwIkf78q9/qse03+H9KkYfChJjc7nmY2qxo9FbTZum+CM5qS4KB0w6TYi7jBgbLrhZTO91mEsDstvUa/pyjVTj+huGsYK+z21uXOrduuuPmcMFJBXu1jb51fOk3QfC8Qg30lwMocEhgJmNNxJO9Va/6DsK3q3r6/wAh/EVsYIRePIh8C4Jh8bw6wMRatybQAcFVuaSo1AkGBzkeFc46QYfEcMxDWbd+4E9ZGRyoZSTBIUwDIII7xXSP+Qln/wDJufyJUvDegvBqO3cvt7iijyyfnUlhM7KeVwjjXWYjqTfzXOrN4S+Y63gmYMTM5gpJnxrTFccxF/S7euv4M7EeRMV37inoxw9zAjB2me0gudbM5yWgg5s2+h+VVP8A5A92Lj/tf/3TFKPmL5Rr6PuhaWcL9KvLN10LJmGltIMEDkxGs8hA01qV0C6PWL/DLJvWLb5s+rIC0dY0Q0TsBzry/wCR93b6eY/gfy/e1LwXoRyaNjb0d1sZBHxYxSZLPmOU0vIjHgTcLuWXw+JuIXvWrRtO2dLis8N2YGUKvvOm9dUewresJ99VPgvoswmGurdPWXbiGVa4xaCNjGxq4iuNZWGLb54Ix4db9kfOoV+wucgKBAHz7x8Kb0txFpusJykghQI8Jme7eqOtg1U3VHn6HV35I9y2qKWOQAAkkroABJOpqOnSGyBIu2wNNYAGpYDnv2T8BNSsZhDctuhVgHVlJGWQGBBjXfWoD9FrTetadjuWZiWO41JaToxHugcqxa3q0stNP5IZiI3F9/aHl/WsHiDKYKswgmUWTMjTevMTMZG8tPPavbCIS8kEaEaiDuPlVnRWax3YtztIyUccHLelXFcRxLiTYNHuWbCIC4UHMwiWlQQWnMBGw5zXmeh2Fw17DEWbrZjD9ZLEnMsHcAHXlVp6XejY4rEfScPfazeKhTzBy6KeRBjx5Ckdz0c8UZlLYu0xT1SxuSNjIgeA58q9A8tHa5Rj3HF7gj21LYV7ik69WTv4DNz98+8UiucZv6hrjgjQjYgjkdJph/wvxoEAYnDkaakt85Sag4/0a8TvOXuXsMWMCQbuw20CgGkOtstRvgu4oUA3XeSbhyljMt6oC6nXYVOwzXbhCI1xidhncADmSZ0Hj5SdK0/5QY5WJS/YlvW0dRp6oBAnae6p+A9H/FbBPV4jDjNGaHvctpBU7TXXW89zvtMMdh5w3otatgG4BcfmSOxPgp395k/hVZwvQjC41L5NvK2cBXXQgb6LopOUjemd7odxltPpdiCIMNdH4KKiYP0Z8TUZRi7VpSZOTrD4TqalGMl5ipWwfc16MHEcL4hZwQu9bZxCsyo5JNmMxBmCORmBB8Ik9HvDtZSqjTNoxJ9bXTKN9edVzod6PGweIfEX7/0i6y5VYgjKOcE66iBVqxeGJbMBPZyxtznT50nWRnKp7O5VWMml3FKilmCgKCSSNAANTUC90gshihdAQCT8CVK7zmkHQd1S72EZ1KskqwKkSNQRBHlUA9HUGnUsdc05yTmlu1mzTmliZmsKMdZj40/whvwk3C4oXFDIVZTsY35c/EVLwjw0aaydPCB+YqHhsIbaBVtsAJgSCdSSdS0kySdTUvCIc0lSsAjWNZjuPhT9ItUrluT2kZbccE2iiivQiwooooAKKKKACiiigAooooAKKKKACiiigAooooAKKKKACsRWaKAMRWYoooAxFEVmigAooooAKKKKACiiigAiiiigAooooAKIoooAxFZiiigAoooo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latin typeface="Times New Roman" pitchFamily="18" charset="0"/>
            </a:endParaRPr>
          </a:p>
        </p:txBody>
      </p:sp>
      <p:sp>
        <p:nvSpPr>
          <p:cNvPr id="22535" name="AutoShape 6" descr="data:image/jpeg;base64,/9j/4AAQSkZJRgABAQAAAQABAAD/2wCEAAkGBhQQEBQUEhQWFRUWGBcVFxgXGRcXGBYYGBUXGBUVGBkZHSYeFxskGRcYHy8gJCcpLCwsFx4xNTAqNSYrLCkBCQoKDgwOGg8PGikkHyQpLCksKSksKiwpLCksKSwsKSwpLCwpLCwsLCwsLCksKSwsKSkpLCkpLCwsLCwsKSksLP/AABEIAKkBKwMBIgACEQEDEQH/xAAcAAACAgMBAQAAAAAAAAAAAAAABQQGAQIHAwj/xABIEAACAQIEAgYGBwUGBQQDAAABAhEAAwQSITEFQQYTIlFhkQcyUnGBoRQVQmKxwdEjM3KS4VOCorLS8BYXQ4OTJKPD8VTC4v/EABoBAAIDAQEAAAAAAAAAAAAAAAADAgQFAQb/xAAvEQACAgEDAgMIAwADAQAAAAAAAQIDEQQSIQUxE0FRFBUiYXGBkaEyUvAjQmIW/9oADAMBAAIRAxEAPwDuNFFFABRWCaVXuMFVLMVVRzbSPEmYpN18KUnNnUm+w2oqu3ekqrvesj1TuDoxAVvW9XUa+Ir0bpCoEm9ZgANMj1Ts3rbajXxFVveFPz/BLYx9RSS1xksSFuW2K+sBBI8DDac96Z4PE9Ys7akeVOp1VdzaiccWu57zRNUL0j+kcYBeqsw19hPeEX2jHPuFcaxfTXGXSS2Kva6GLjKI7oUgRqeVW4xbIZPqEuOenvrOavkq5xG4xlnZvexP4024H01xWEcNavNE6qxLI3vUn8INS8NnMn1BNFU/oL6Q7XEUCtCXwO0nf95DzHhvVwpZ3IUUUUHQooooAKwTWah49tlkjNMkGDp40uyxVxc35AS6Jqv3+KpbJVrjyoBMBiBPqgkKQCY0G55VGHSe12puXFCmCWDKJgymq+toeyddNqz11Ot/9WT2MtNE1VF6U2iSOsuQBMiTPZDHQAtoJJ00ymmn03q8rFyQSBrLSDrplG9Sj1GuUlHD5ObWOKxmpZjekNmzbL3HyqBmJKsAB5fLfWuScc9I+LxzlcKThrIJ7eod+4kwYMfZXbma0jiTbwjt00TXz6cFiDqcbiCx1kO/5vNSuHdJ+I4I5kvHEourW7mYmOeh7U+INRUovhMbKixLLR3miq50L6ZW+JWOsTsupy3EmSp5e8Ec6sdSEhRRRQAUUUUAFFFFABRRRQAUUUUAYakGJ4aWXIwY6g5l5MpDBgeRDa691NsdeKgRzMfInTyqBex7KpJeAASTpoAJJ2rK19lOVCzOe/AyCfdCxuiylg2W8CIIh9mGTt7+serTXw21NeY6J29YS6JAUkGCYyyZPM5RO4PnXre6VIu9xgSCwUqVMCeRURMGJ35VIw3GRdLKlxiV1OhAIllkErqMykSJ2NZ7enSz8Qz4jzwfBupZmVH7WmusAMzQo5DM7GPGpzoLOGe4xcZFuOe242zNsG7h86zaxpUrmfszBzZeYMax3xSv0g8ST6uxKq4LNbYDKQdNM222k1o6Cup5srzzxyKsb8z534vxNsRee65JZ2La67nQSe4afCoaAsYEknQAbmdgKddH+il/Hu62AOwAxLHKBJgCe8wfKujdCvRl9FurfxLK7rqiLJVW9skxJ7u7eTFbLsjBEI1uRx2tga7hc6A4ZsY91cpVgy3rLLmU5tSyHQ22zAHSdQdpqHw70ZYYG6pAu2bmqMZW9ZYSMoYespB+Q0M1H2iOBngM5Hhr7IwZSVIMggkEHvBGoNd99GXTBsXhHF0zcsQGPNlIJRj46EfDxrn/ABD0Q3EN1rd1TbVSyZgQ7QCShjQbRMx4Cp/oXDZsWQpYG0i6bSWOWdff865OSlBuItxcXydbTGPGoWfiPlWn1mdZNuNRueW8+I+VeH0xPaFIv+HMPBGdtoB7PZ1UjZdSMokmSwMEmvKrXanPxPH2HbYlkXi0803j1jvAMDv0I2769Djm7l8z+lVez0fsqynrD2WUjRdk6uBqDBzW5JXLIMbCnb4xIInl40S12pUlh/oNsRzYuZlB7wDrvrrXjjMOWgjUidO+a8/p0dkKSVgHUDWBWRjz7B8xW1bqKGnXZJfMXhi/EcFFxiz2VYlcupGo7vmddxJryXozbExYUaEbzM7899TrvqdaaDHn2NvEVn6cfY+Yqiq9CuN37JZkKm6OIRrYTlz10Eb+7zk7yZ34pj1wts3bxFq2hBkka9yKBqSdopvhsRnBkQRuJn3a+6uPelribYnHphFP7O0A7gHdiJ8wpgd2c1br0NGVNeXzOJybwQ+kfTm/xcLZW31OHzAs0yzBTOp0HwA356VvZtBFCqIUCAO4U24D0PZ7YcsqKy9kASYnSdRAipmM6JulslYdpERp2YM6HczFPnLcaVUIVfUQCvLEWpEj1hqDz91NuHcFe4TmRgkN2iCIMHL4nWNppnwvowxV+sywyjLBkgjUHb/c0vDHuyKKPguL3OH4lcXYUsjyL1sbHmTHLcmeRnaa7d0b6RWsdYW9ZJynQg7qw3U+Nc8vdCboQwyaaxrrAPOO+B50v9GXFDhOJHDz+yxKllHJbigxHvAI/l7qs1zzwZ19SXxxO0UVia1N0DmPOmZSKhvRXn9IX2h5is9cO8edG5eoG9Fai4O8VtRkAoooroBRRRQBGx1ksogSQQd48PwNQGwNwjVVM6EZuXMGRBpxWJqpdpKrpbprkkpNdiuHoqhXL1VtdGUQYKhhDQQsj376172OCdWzFLdtS3rMpjNz10ncnzp5RNKfT6GsNP8AJ3xGLcPgnzDMAAIOhn4bCpeMwi3UZHEqwII8DXvRVqmiFMdsOxFvPc4V0GS5geK3MK2gbOjAjcoGa2w+EmfvV1Wqt6T+EGzcs8RtKc1lkFyD6y5iB7t8s9zDuqx4PGJetrctmUcBgfA9/ceUd4ou75LNL4wL7+FZrzspUqUK5QvbzERJadUgTl0199SuFKVt5WZXYE5yoCjMTJhQTl3mPGkfFektrh+KdbqMqXlW4HRZJdRkdWA1mFWD40x6L436RYN/JkF13cDScoORS0bkhfn4VyWdo1Yya9Mb+Th+JIMfs2AI37UL+dK/RZwQWuH3b7rBvHsHnkXsqR3dqa06d3ziHs4Cz2rl51Z4+zbUzLdwkT7kPfXR8NglS0tsAZQoTwgAD8qlGL2NepVteZFf4rj7qXLa2kzhgS2hOzosZgQE0ZjmYEdnxqB9ZYxk/chGOfXKzZYVSuhI55lnnAI8LYeGj2n8/wClH1Yve3n/AErE922fIN6KqOIYst+5ACkE9kjMASDbDFiD/GND3VO4Virrrc65Mker2Su6yw1JzZTpmEA7xT4cPHe3nWF4co5t51x9MtfoG9EMsFOugOWJ5wgrwxuW7bZOsC5hEgiRPxp6FrMVYt6VGybnuOKbSwUrCcCCXA5viFYMAOQGUwva7AkFY7XYgU+GJX2l8xTeKIpc+kRn3k/wHiMWYXDZ87B2AaAMpEaCCRpXCsSesx+MuFmP7VkBJ1gMRqfcor6HyxXzvYuhr2JPM37jR3At3Vqwr8KpQXkM0+HZll/6D32e06MzQhGUTsGk93fVl6n7zef9KoPRHiQs4iG0W4MhJ0AM9k+enxroZFLLliSkI2sXUt3hktElpt5mcrcEyWvQJUmYgeyKY4bEKqKpaSFAJ11IABO3f30v4fx+ytl+tvqGss6Xi5VWBViMxURuACIGs1L4RiWNi2WFxiVBLMFDGdQSARBgjkKnLLXIpJZ4IvSXiot4ZyrwxhRAM6nXlppNcvxmKFp7F5Trauo/PYHX8KunTjjeYrZAbs9t9tCR2V37iT8RVC45i16l1OhMQDEyCDtNEE9wyaXhNM+hLvEUa2SrQSunxEivIoO4eQrz4dxInDW2Nq5rbQkQunYH3q9J1BjSOZP/ANVm9UintzPb+TPgIcTxW+k/+nB3KwrnQFwqEKsgnKDPqjMJr1w+Pum6qtZADEycjQoCkjtARJMDXTfu1a2cTbZQylSCYBFxtSdQBrvHKt1xCD2d8urk6jlrz8KztsMYc1+yf2MlABIAkA8hypjYaVBPMA/KoTXJHqqPOptm4GAI2ImtXpiSUkp7iEj0ooorXIBRRRQBhqRI+kyde0YZhvz0NPWFLPqxhoGWNImZrO19VtiXhE4NLuIU6T24BJuCQCJaZBKAHsuf7RTG8TpUZemKHKQLmU97ENsSABMawNZgZtYg1Yl4HsctoEEsIXYndge/xrI4HpEWxv8AY79/PXzNZy02pXk/yM3RIeDxfWoHBcAyILNoQSCNGIOoOoJHjU/AcUXJDFpE6lWgwTzjXSPnWv1SyiFKabCCB7tNqrHpC4vdwtixhrDRdxDFMw5LPbMHb1hrvvVvQ1X1ybt7fXJyWJNKIw4z094bke1evqwIKsiq7HXQqco0PviuacM6Vrw+8UwzPiMKxLBCjqyamcpIgnv5HnB1rbhnCbdnJlEsGuy5GpyqI9wmdKk2rYbqg2o7Z197H4bVoK6LfK4NSHS57d27ktTDC8XsLnt3CASRmVkZDpMEeXjUbpR0p+rkS1YsM7FOwAOwir2Rmy68ttPfrVbw1r932nGZiDryBUD3bmtGSbZJJLZgJJ5ZSY031FOzQvN/TAr2DVt4xH65PfoP0swmGuvfxvX/AEq4SGuFOwq6QogzEeHgBArq3COk+GxY/YXVuRvGhHvB1HlXK3UdZdHKLmnLv225VDHC9bT2ALd7MQjr2dZWM0aEa7RS/FTYy3pM4x3Rlk7tUW5j4OgkbTIGu3M0o6I9IHxmES7kAb1Hlo7a6N9k6Tr8aMbhestPbchS2YHXvafA1V1t86YJw9TIisvka/WB9g+a/rWPrH7h81/Wq19QNm1xBK6CJaSocHq5z+rA3jNJ3jSvP/htgyEYj1eZLFpPV5mBz7nJsQR2tqzVr7f8ie1Fq+nn2D5r+tSLF8ONOWh8DVX4Vwo2bmY3swyhYJJJMLqczEQCGIgA9szNWLh57LfxH8qtaPV2W2OM+2CMkkS6KxNE1rkANUzjnoqwWJc3Mr2nMkm00STzykEeUb1cya596Sek+ItXLWDwpy3b4kv7CDfXkdDr3A9+nMnG8ci/GeibAWf3+MuqI2uXLa/iJIqJwfpwLFxrFwvibKHLbxNtS2ZeQcD1iNsyzMfGodn0d22tXHYNeuBTLuzCWg7AGdzzn30ut24AAGgED3e7/fOmaONeqzh9jV6bpvam25YwPuKdBMPxDEpi0ukW3ys6hD+0iBKnQoTEGQdu+vfpH086tXt4O01xxKZisW0I0OUHW4RtA003POLg7OGbCzckvJ1JOZTOyQeyfAazvSKwhyiZOnOPy291Wa9JGUsOXYvafQRslKLlga8C4HwjHWs9+9cXEEnrDcu5HL6ZiQ2h1J2Eacqt/BPRTw+yy3VQ3dipuNnXwIiAfKqpwPo3hsUH+kIupPbiGJAAPaGvfUSxjL3BLyPauM+DZwj23M5ATuO7QGD8D3nO8aHiupd0efu/47HBvPJ2m5b7JA7iPlS4HlDSPun/AOqZWLgZQQZBAIPeDsa3iq+q0cNTjd5HFLHYp1voraAAm7pA9QeqIhdLe+nriH+9WX6M2ioUm5AmOwNjl7P7v7o7Xrb661cIrNVvdkf7MlvYqNzQmG/lb9KY2FhQO4AfKt6zVnS6OGmzt8zjlkKKKKukQoorBoAzRUW7jwDEE8tI/M1oeJD2W8h+tIeoqTw5I7hk2ioX1mvst8v1rU8VHsN/h/Wue01f2QbWTjXLvSHdniuFB0CWi3ncEn3QBXTrV0MJFUTjaW73GVtuqvkwrGCJClriwDPOJ86enFrL7E65SjJOPcqFt4CmYhbxPgSCBvRYH7rwtsT/AO5rV04xwbDrZduqVYRzKjKdFJBlYqlp9nwst+D1VtUFjZn7nptFfbbnxEvsYw//AEf4z/nWtP8Apv4Ov4OK2t6dT/F/8grH2Ln8S/iwpfmav+/Z6kE328Rc+P7JiK3saC0dv2h/+I1tYwy3MSisTlY2wY31tgfnVsHRPDjk38x/KnxhBrMmZWs1c6XtjHPC8z09FpixiV5DE3I7tVQ/jNXM2QTJAJ741qpejqwEGMCjsjEuBz2VefOrhVhpHl5PLbPM4ZSZKrPuFb5B3VtRXNqIi7iVsEqpGnaPlEfiaUY7jKYd0tkPBE9kjQFsui5gzHMRooPfT7GYctBWJHfMQd9vcKhtwxiwfLbzAQCSZAmYBy1iavT3yu3QzjHkxkWsciBOlqOsqtzUMe04X1RI3cZpkaLJHMd/rhOkaO6IVuKzQCC/qkzA9eXGm6zAImKeDh7adm3pMb6TvHZ0ms/QX07NuRtvz3+zVb2fVej/ACdzE0S4UYZQzTuAZ5b9thFc34njjd47eLW3HV2UQLKkxKliNYEhjsTXUMPhWDAtl02gk/iK5p0wwr/XoGGANx8ODcnUAAwG3AGgXc1qaam1afZY+fmLlHe8IeNcVmYILltCoMdgBj36vtSdOFWblpbptsC5BKyANdZIFwSee0V7cRs44rmcIcinQdXoAJPMfjUjDWLa4e32j1gCgjlAAqjOuzSrKl39GFsZ0Phrn0ZKAGGBt2wpQquwAyTIA00HPaouK4LZGR2VLhbVgBBPvjfu1rfHWbakZGzaDlz568oFSrRRWtm1LtzU98fI71XlOUUpRbyxPiTi8p4+552r9hmuDqysBRbC/wAPcNtfwpX0nwNtuHX8x7eVjl7svaGm49WpGMxV63iwUtZnaSV5DLrJ5bMdSRSfpXicUcPiGuWcoKNmYCQARHJj8++rWm0ls2px7fUZGidi38F89G2MN3heFZjJCZCf4GKD5KKs1Vb0dWxa4ThdR+7zmPvEsfedadPj2H2VjnLf0rWtvrp/m8HUifRUBce3sj+Y/wCmtvpzeyP5j/ppXt1H9ju1k2ioYxp5qI75n8qlI0iRz1p1V0Lf4PINYNqKKKccCsGs1g0AJSIJG2rf5jSnFcPus7lbsBogZ7i6ArNs5TCDRu2va7dWPEXbQaGUE9+WY+MVqxseyv8AJP5Vgz0MfEct65GqzjBUjwS/mBN/MQIktcUsD1crp6g7DDOvaOfw1d4RCltVdszAAM3tGNTTAXLHsL/J/SthfsrsB8EP5CoT0EJd7EdVmPI9OGD9n/eb/MapTYUjjGMMwzW8M6n7g7LjzSPKr1ZxCt6pBjl3fDlVSdy/FcSeVqzYtfFi1w/KK24pRrSXPBGv+Rp0puRhbniMv8xy/nVJ5/8AZ/Ff60y9KWMu9Vbs2AcxOdiCJCrIUfFiT/dqg/TsYqLpcLHMplATkAQKNtt9anHSWWR3JGnT1SjT/BPuWc6dV7yf/crJH74eP4XI/OpHRDCpicPmxV3qnVyFHZTs9ls0MNe0Tr4VXeM8SvWsXeS2M1vrCobITKZ1bNmGlV66pzm4KLyjQfWdKlnd/sj9L2W7bY7Dqm8gv6V0m6DBjeDHvjSuD4jiGLdiMrQOwCLf2RoDMd3Ou1cD4kL+Fs3fbRSfBtnHwaRTrKZ1JbihdrqtU0632QdBkIxPEPZ663Hdn6lTcj4kVcKq/Q3EW1t3hPa+kXi+h3LkgHT2CvyqbjMQqdZcbNAMHLJMaAAAb70rUahUQ3NZMprMngdzRVWw/H7GsF1gZiCrrpmVJjmMzAfA91eNvpPh4GYshILEEP2dJBbaJGoql70j/RnfDZb6KrNvidpnW3FwM2kMriCQxAYn1SQjH3R3074edGHIGB/KDz99P0+uV09m1r6kXHBMooorQImDXL+AXTf4xxG6/rW8thR9wHf45AfjXUDXMeiq5uJcTuD1esS3/eUNmqE/4snX/NFl4k8Wn9xGvjoPxpatnqCjsFYGTHdpUfppjSlpEViC7bgwYUTuPvFap7Yx/wC0ufzvp/ipL6ZbqoqUXwanuu3VJThguWLwrAdYQAtwysHaTO3ORUvDlryAIFU2hM7E/wC96oRxtzT9pc027b6e7WsNjrhJJuXCdic76+B7VcfQb5RSbXBP/wCfv9UXjhd8tiJYyWR9e8gp+Va9MsHmwOKgtPVOYztGgnaYqs9GsWVxVsktqSurMR2hHM98VfcdhBdtPbOzoyH+8pH50x6aWlcYSYmzRz0q8OZ5dCcCPqnDatJsA6O/ME8j40yxAD22WfWUrME7iPzqs+iLixuYV8Nc/eYVzbOw7M6Hv3BB/hFdAAqvq9FHUtNvGDNjLaUi10ehY68GIAEPk0KyMvWTByye1uZ7wcp0fMQcRPqaw09m2qZv3nrggkN3sZB0i7ZaMtVvdn/r9Hd4pa8CCJGsjz2ppaWAB3ADyrYrWas6TRx02cPOTkpZCiiirxEKxWaKAE1/13/iH+UVB4j1uT9lBYEaEgSIMiTpvB+FWC9g1cgsJI8SPw3rR+G2zuvkSPwrEt6bKdjmpdxsbMLBS2wuNAJVgWaSdUEN2woGZSMv7skb7wRVgAMa0yHCrcbfNv1rI4ZbH2fmaXPpc5eaRJWpeRD4eGzPlC7LuTPPTQbVWPrA28di0fqhcZrbxmILJ1CgMARJHYb4++rxaw4X1dB3fHeqz0x6CYfHftbgYXEUwyMVJAGx+dbFNWytQfkK34eSk9I+IM94q4U5T2Sp1QEZWtMIknOuafvUpVdZ+ApX0cclbkkk54kmTooA1PgBTivcaCtQoijw3VbnPUSZgtWTtFavt8R+IreKu4j6GXl4AH/ffV26P8SQ2wtoDqECpbIntFF/aHXkGKrPNs1UqpXo46NPjEvRirtlUuspVMpkHUZSwOTWZjcgHcVg9YrTjFs9R0C7bKX2Oh9GB/6jGQIBe0feepXMfkKaYnAFiQApVtSGnfyM99acB4BawVs27WaCcxLMWZmIAJLHU7CmdeZtphbHbPsekzzkSPwBWibVkwZEiYMkz6veSa8r3CQsE2rJOoHf6oBiV9kAe4VYKhY/dPeY/lqhfpKq65SS7L1JKTyJrWAVGUrh7YKyFICgqNZju3PmaaYPE5QZQyTJgiNoG58KX8Xwly4oFq4bZGYyDE9hgvvAYgx4Uuu8HxJbTEHL2oOZpC9sAEAQx1Q5yZ7MeNYtGolW90cJ/cm4loPEPuN/h/1VtaxuYxBHdMa+RNV/AcPvpdlr2ZBIgkyRqFUiIJGhLzJ1G0GmjSWSGynN3A/ZOmu1X6eoXSujB4w/kRcVgYYi+qIzMQqqCSTsANya5z6P8SLyYu6Dmz4q62aIDCEykad3+xWPSI2IxGKsYBbhW1eXrbrAR2QQMg9rUTHey8qd8Ow1vC27dpWAT1ba6A6KWMR6xIBYnnBPfW7LlYJ0xy8lY6bX82IVfYT5sZPyVarrGpGOxZu3GuHdjPw5DygVGNek01fh1KJ7/R1eHTGJjNRRWwFPLeDNtoII3Go9/Kun8MxovWlccwJjkefzrmIHOrX0LxmUXVYgKMrCdIJMfPSsvqNW6G7zRi9WpUq1YvIx0Mt9Rx7G25hbtsXgO+WVj82byrpwrmfSfEph8XgsYriVuiw4n1rdyZ29kyav1/iCkAI6kkxoQTHeIrHdijDc/I8XNYkTprM0nv4nqkZ2dsqgknQ6D4a0qHS+0SVZ7qMCwIy6jKWAByjQnKYHh4is+PU6pLKTDYy2TRNVnA8eW4+SbobMyQ3JlL9kkaBiEYx3D3S2QkMDmbUganSCe7apR6lW5qGHlhtaWRjRWBWa0iAUUUUAFFFQcXjSrZVjSCZ8Z/Sl22xqjul2OpZ4ROopHe45lJUvbDCJG7CSADlzTuR51o3HYEm9aA11JWNCAdc3KR5iqnvCn1/RLYx/Wl1ZBHfp50mXizFiouWywAJAAJAMQSA0xqPOpmAxbMxDEHQEQI5kd9Tq1tVstkXyccWjjvRLoiWu4u0bsGzcC+qWzSG1PaBA7P41YP8AgW5P75I/gb/VW2D4UbXHsXlJCtaW6Y55mXltuDVvitH2++riMuBXu/T3LdOPJzfpNwYYYWFa92rt5E9WAFB7TbzAJUfGnKdB353R49k/rvUP0gcM6/FYBZgPcdD7ptsfjANXpam+pahJNSD3VpXxsK1/wXaXV7zAd8KPxkVt6G1RcJebMMz33naYVRl0+JNS+l3EjhsHeuKQCFKrI+0xCr5Ez8Kn+jjghwvDrSN6zjrGHcW1g+IED4Up6iy5fG8nfZqqHiuOBt9KLlirGAxGhEaad1L8V0jt22ZXuuCsZjlOVZAIJbLAHaUT3kCmowTAnaCSZ235QKi3eCBmDNatswJIJgmSACdV7gB8BXm7a9W7JNZx5YY9bcCk9M7YfIxurBgllyxoCJUjNrMARJ8paWcQL6TLFZIhhlIKsQQQRI1BrzXo1bUaYezz0gc9x6tScLw8ooVLaoNdAQAJMk6DmdfjULK9W1iO78hmJIwVtWDAqsAxsNdAddPGvdsCh+wvkKMLYygzuTJ8gPyr1cwDW5VDFa3rnAtnl9DT2F8h+lbpYVfVUD3ACld7F5LTXGZoVC5gnYLmMD4UofphbUwetHKB2iD2ifVYggKs6EzMb6VQXUasvEXwS2sk9MOjtzEG1dw7AXrLHKGMK6vAuKzAFl7IMEajMaoHSi/jsHdtPinsqji5Zm3MKTBNyT6hbKBzhVjmTV5fpTb5i9GwOgDGWAUdrQnKTrAjcipAx1u/bBYOVYnRlL6qxUzlzLuDzqcerVwabixlbcJJryORLj7RYKLiToAARJ7hpUwYdiYCknugz+FWnpVgbFluHXEtpaC4pc2S0UBzq0E9gEkEDTx91WeziVf1Z9+VgPMiK9C+pNJNRPQVdam1/FHMDhHDBTbuSRIGR5IG5HZ1Go86xcwzr6yOPerD8RXSWQdcp+6/za3+lSyY/wB/rXPecvQd74sXdI5OLg7x516rxkYZSzEZC1stzJC3UfswRr2fnU27wO3xPjd1XtO9q3aVXhlUq4EjUNBPrCJ5Huqx/wDJ/AT+4xH/AJUj/PTJ6xTjhop6nrPjQdbh3K0OLXeNYyzYsLFi1cW89wgwcmxHcDrA0JmTtXYMSBlIBEjWJA2PyFeGFQWlCpZZQNAAbew/v14qm5I1k7wTudNJrB1+ojRXlrKfBgLMnlmWtFhB6ogiCC0yDyjLrUccItrotqxsVgZR2WnMIy7GTPfJ76V3+MXFYj6NmAzxGaWCtcAb1IHqKSJntrE1FTjOI3FjMJPqo3aUXMogsBEqJkjmDWJGVGOK/wBk+Sw2eFokMluyCoIBWAQCSSAcukknzNS7VhiRIEaGZnnttSzhGJN5CXthSGIGjAEQpzAOqtuSNuRpzgdiOQOngIGlWdIqLbcKLTXzOSykSRWaKK9ALCiitGvAGCQD4mjIG9LMdZbPmAJkAaaxE/rU44hfaXzFH0hfaXzFV764XQcJPg6m08oq9/o2Ll1ndbhzFWy6BQVVVmeZhTz5nTnWMP0Rt24i2+4InKdijAH3dWo15AzvNWgYlInMvmK9FYHUGaqe76n2bJb2VjAdGhYbMivopUAspAByyRzk5BvTPBYAMxZ00iBmHj3GmtQeI8Zs4ZS164lsCSSzARAmmVaGuqe9ZyDm2iqY7BW04uwCL28IrfFbxB05aEeVNbdlV9UAe6qJwjprYxXFb197otr1Ys2Q+gImWMwAskEgH2vCr6HmI1nYjbzqxYnuLFL+EpHSzi4HEsGv2LLhrjcla9KWwTy0BNXkCubXMt3hOKuEZ8TicWLWgkrcW4OqT7sJmj3kV0G1eCKFc9pVXMYMTGpkCNwaJrhI7CeWxB0/YdRZDeq2JsBvFZYn8PlXRkWBXG/SD0vwzrZt27guMl9LrZO0MqhpGbadYir9wz0jYG+FK4i2pP2XJRge4hhTYRaiV7XmRaK8LuLVTBnv0BMe+KwuOQkANuMw3gg7EHY+dQDiFe4xUk9leRHNtpFVtXc6anOKyQSyyY/EFHJj/dP51j6yX2X/AJar/E8JiTdLWXgEIIkAAjrNdVOkssgakDQiKgDhmMK5S8ANp29fWJ0IWcuXKIJJkHXWsldTsazx+xmwt31kPZfy/rXraxAuAgAj3iN5pBwmxfUsLzBhChYg6iZI0BAjKIJJkE6U7we7e5fxanaXX2XW+G0sfI5KOER7nDmZChClSMpEnURBB0rQcHEAdXagRAgQIJI0y95J+JptRVv3dRnt+yO5ixuGk7pb7vx+74nzra3gGUAAIANgJAHuAFMSaR8e6Z4XBKTevKCPsKQznuAUa/lR7to9P2G9le9I9grZwIklvplgc49YnbvA0mnsVUH6RNxjFYbqrF23h8Pca+1y6sBmVSEUcpzHaTFW5mjlVixYxFFilepHy/tZ+6B5sZ/AVIYTvVY4bxBn4tjE1K2rNkADv1fQd5zmrB9OHsv/ACP+lRknwWG8in0ZwMRxNQNsUT8Dm/T51fq4rhOl1/hOMxjPhHe1fum5JJVgoJCkaGAQftAVfOj/AKT8HjBCsyvEm2y6jxBEhh4irWDOlw+S3GlbhZMOwEnZC2s98a17Di6HZbp/7dz9Ki2DIkSAS3Ij7R3B1FZfUrVXWm4p8+Z2HLN4H9o3/jP6VmB/aN/4/wClV7FJjR1ioZnrSh7GgJuZBMyCP2caR60+GHTGkgjSIgEqJGf/AKgUkTlicp748Mnxof0j+xm1+pYgg/tD/wCP+lTMEojQzO52MwNxy0ilHCjdyftvWkx6oOXSMwQlQZnY7RzptgR6x7z/APqo/KrvT7oztcVBL5ojJYJVFFFboswaT4kku+aNDA90Aj8ac1Dv4DM05iJ3Ajz1FU9ZTO2vbB8kovDEfFMR1VpnVQSCoAIJ9Z1U6LqYDTA3illvil8ugOH7LMASQwAHZBI0lZBZu1tGU61bPqse03+H/TWPqr77R7l/SsqOgvSw8fkb4kSFkHcPKvfAXGDOFXMOydwIkf78q9/qse03+H9KkYfChJjc7nmY2qxo9FbTZum+CM5qS4KB0w6TYi7jBgbLrhZTO91mEsDstvUa/pyjVTj+huGsYK+z21uXOrduuuPmcMFJBXu1jb51fOk3QfC8Qg30lwMocEhgJmNNxJO9Va/6DsK3q3r6/wAh/EVsYIRePIh8C4Jh8bw6wMRatybQAcFVuaSo1AkGBzkeFc46QYfEcMxDWbd+4E9ZGRyoZSTBIUwDIII7xXSP+Qln/wDJufyJUvDegvBqO3cvt7iijyyfnUlhM7KeVwjjXWYjqTfzXOrN4S+Y63gmYMTM5gpJnxrTFccxF/S7euv4M7EeRMV37inoxw9zAjB2me0gudbM5yWgg5s2+h+VVP8A5A92Lj/tf/3TFKPmL5Rr6PuhaWcL9KvLN10LJmGltIMEDkxGs8hA01qV0C6PWL/DLJvWLb5s+rIC0dY0Q0TsBzry/wCR93b6eY/gfy/e1LwXoRyaNjb0d1sZBHxYxSZLPmOU0vIjHgTcLuWXw+JuIXvWrRtO2dLis8N2YGUKvvOm9dUewresJ99VPgvoswmGurdPWXbiGVa4xaCNjGxq4iuNZWGLb54Ix4db9kfOoV+wucgKBAHz7x8Kb0txFpusJykghQI8Jme7eqOtg1U3VHn6HV35I9y2qKWOQAAkkroABJOpqOnSGyBIu2wNNYAGpYDnv2T8BNSsZhDctuhVgHVlJGWQGBBjXfWoD9FrTetadjuWZiWO41JaToxHugcqxa3q0stNP5IZiI3F9/aHl/WsHiDKYKswgmUWTMjTevMTMZG8tPPavbCIS8kEaEaiDuPlVnRWax3YtztIyUccHLelXFcRxLiTYNHuWbCIC4UHMwiWlQQWnMBGw5zXmeh2Fw17DEWbrZjD9ZLEnMsHcAHXlVp6XejY4rEfScPfazeKhTzBy6KeRBjx5Ckdz0c8UZlLYu0xT1SxuSNjIgeA58q9A8tHa5Rj3HF7gj21LYV7ik69WTv4DNz98+8UiucZv6hrjgjQjYgjkdJph/wvxoEAYnDkaakt85Sag4/0a8TvOXuXsMWMCQbuw20CgGkOtstRvgu4oUA3XeSbhyljMt6oC6nXYVOwzXbhCI1xidhncADmSZ0Hj5SdK0/5QY5WJS/YlvW0dRp6oBAnae6p+A9H/FbBPV4jDjNGaHvctpBU7TXXW89zvtMMdh5w3otatgG4BcfmSOxPgp395k/hVZwvQjC41L5NvK2cBXXQgb6LopOUjemd7odxltPpdiCIMNdH4KKiYP0Z8TUZRi7VpSZOTrD4TqalGMl5ipWwfc16MHEcL4hZwQu9bZxCsyo5JNmMxBmCORmBB8Ik9HvDtZSqjTNoxJ9bXTKN9edVzod6PGweIfEX7/0i6y5VYgjKOcE66iBVqxeGJbMBPZyxtznT50nWRnKp7O5VWMml3FKilmCgKCSSNAANTUC90gshihdAQCT8CVK7zmkHQd1S72EZ1KskqwKkSNQRBHlUA9HUGnUsdc05yTmlu1mzTmliZmsKMdZj40/whvwk3C4oXFDIVZTsY35c/EVLwjw0aaydPCB+YqHhsIbaBVtsAJgSCdSSdS0kySdTUvCIc0lSsAjWNZjuPhT9ItUrluT2kZbccE2iiivQiwooooAKKKKACiiigAooooAKKKKACiiigAooooAKKKKACsRWaKAMRWYoooAxFEVmigAooooAKKKKACiiigAiiiigAooooAKIoooAxFZiiigAoooo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latin typeface="Times New Roman" pitchFamily="18" charset="0"/>
            </a:endParaRPr>
          </a:p>
        </p:txBody>
      </p:sp>
    </p:spTree>
    <p:extLst>
      <p:ext uri="{BB962C8B-B14F-4D97-AF65-F5344CB8AC3E}">
        <p14:creationId xmlns:p14="http://schemas.microsoft.com/office/powerpoint/2010/main" val="16727460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free-power-point-templates.com/wp-content/uploads/2010/06/641_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74638"/>
            <a:ext cx="7467600" cy="939800"/>
          </a:xfrm>
        </p:spPr>
        <p:txBody>
          <a:bodyPr>
            <a:noAutofit/>
          </a:bodyPr>
          <a:lstStyle/>
          <a:p>
            <a:pPr algn="ctr">
              <a:defRPr/>
            </a:pPr>
            <a:r>
              <a:rPr lang="es-ES" b="1" dirty="0" smtClean="0">
                <a:latin typeface="Maiandra GD" pitchFamily="34" charset="0"/>
              </a:rPr>
              <a:t>Principales autores de los estilos educativos parentales </a:t>
            </a:r>
            <a:endParaRPr lang="es-ES" b="1" dirty="0">
              <a:latin typeface="Maiandra GD" pitchFamily="34" charset="0"/>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066357535"/>
              </p:ext>
            </p:extLst>
          </p:nvPr>
        </p:nvGraphicFramePr>
        <p:xfrm>
          <a:off x="285750" y="1285875"/>
          <a:ext cx="8678738" cy="5311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0252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sz="quarter" idx="1"/>
            <p:extLst>
              <p:ext uri="{D42A27DB-BD31-4B8C-83A1-F6EECF244321}">
                <p14:modId xmlns:p14="http://schemas.microsoft.com/office/powerpoint/2010/main" val="2722795830"/>
              </p:ext>
            </p:extLst>
          </p:nvPr>
        </p:nvGraphicFramePr>
        <p:xfrm>
          <a:off x="285720" y="357188"/>
          <a:ext cx="8401080" cy="614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5842" name="Picture 2" descr="http://padresonones.es/userfiles/image/psicolog%C3%ADa%20familiar/burbuja%20textob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2453" y="692696"/>
            <a:ext cx="1720710" cy="165618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xQTEhUUEhQWFBQWFxcVFxUWFBUXGBcXFBQWFhUWFBUYHCggGBolHRUUITEhJSkrLi4uFx8zODMsNygtLiwBCgoKDg0OGxAQGiwkHyQsLCwsLCwsLCwsLCwsLCwsLCwsNCwsLCwsLCwsLCwsLCwsLCwsLCwsLCwsLCwsLCwsLP/AABEIAMgA/AMBIgACEQEDEQH/xAAcAAABBQEBAQAAAAAAAAAAAAAFAAIDBAYBBwj/xABEEAABAwIDBQYDBQQIBgMAAAABAAIRAwQSITEFBkFRYRMicYGRoTKxwQcUQlLwIzNy0VNigpKiwtLhFSRzk7LiFkOD/8QAGgEAAwEBAQEAAAAAAAAAAAAAAQIDAAQFBv/EACoRAAICAgICAgIBAwUAAAAAAAABAhEDIRIxBEETIlFhMiOBkRShweHw/9oADAMBAAIRAxEAPwD3ApBIrjVjDkklwlYx1cJXUD3irAYQSYznPI+KScuKsaEeToLuuGjinNqg6ELz3am81K2DS94bmYaMyeYDQgmzvtNBuHdqSKDsgMElsaOMZ55yFJZZPdFvhX5X9z1+V1Zu12ox7WuaQQRMtORnQiFYbtLqfX+aKzIR4WHEpQr/AIsMuqedodU3yxF+OQSSQp20Uqm0idMlvmiH4pBVNc6EDfdu5lD9q7UcwMknCXhp8HcfUe6V5v0MsLNJ98anC6H6hAm1E7tEnyyG+JB4Vx4JwqDmgba6e2tHmm+Zi/EGQ8JwKCC8PmuffHc0fmB8TDq5KCC8dzTm3hW+Y3xMLl45rjaoPFC/vUhdpvLjlkt8pvjC6SbTOQTlckJJJJYwypwT1HVOnipEPYRJlJPUdI6rezEiZUOSemVdD4LMCHFZze74RyAJPgFowVmd7asRwhsk9OJUs38CuFfc8NpW9S9quqOOFpOusDg1q11HZ1BzBQLBmNWtGJo/NPBZ+hehlWpTpCGudipyZwg/EDzjVFbB4qB2NzmkEgOAwmo0D8XFc2ST79ej1cGKKTT/AJewnsPZdWzfUwvNS2cAWuH5i6PhGjvYrSW95jEjw8CNVU2NWGAsnhGWo5ELJfeqttVcDm4EzyeNcUJOTlsovHi04p011+zfCt3h/CY9dVaZVyWR2Xt1jjDjhdoATkZ5HyWitrgGehTWjknjcHTQQxrocoWPTw5YkTIPt4z2Q4dqPkUUxoHvDUzpf9Vv/i5YK7C1GpkPVSdsOazl3tDDkP1krezLkZPxnMZt4O8fXggrM0GmvPJcFSdPmE2nezmAD7THRcN06ZBjLMI6F2Sy7OAfROYDy9clUfdnn4KvVuTz/XRa0GmFntI19lHiQWpdEcTI4q2K/wBFrDxCDHK5ZP7wCDC4VzZ1z3gJTRaFlHRp6YgBOWZ2tv1ZW0CrWBcfw0wahEc8Ewodm/aJs+scIrhhMQKrTT16uyXZyRxtM1iSax0iRmDxTkwCGsM2+KlUVU95v64J7ilCOUVM94p7XKsHxUjnp6JXLoKRcTXjIpFwGZyQ6425Sac5PUDLxVVFy6Fsv0j3R4Bea7031a8qmnbMJotkOrFrsJj4g0/iGXDMrWVdrSAAYbpPPzVB1UHKeGn8kf8ATc0lIpizfG+SW/RhWbm0Kjcba1U1Bo/CGQ4ajs9R4E+aHXtGrTOCprnhe0ZOHhwPRbug0NqkTAqafxD/AGT7uwDhhfPQj5g6hUn40JKh8flzhJy7vsxVntunRbII6AGSZ9yVZ+41K9a3rPY5nZ1GhrMg54xBxNT8jBBPE8OKK2OwWUnh+Ed05EARmInx6FFW2T4mm/KMsQmQeRGani8KEJW3bHzebLIqSorv3LtiMRYROobVcInpy6K3snd2nTJ7OpVDR+FzmuHoRI9VHT7Vs4qLXdWvM+hCst2jh+MGn/EMv72is8MH6X+Dn+fI9OTJq9u6nqQQeI/kmtcnVK8tg669COY6KsDB6HRcWfBw+0ei+LJy0+ynvLtkWtu6oT3j3WDm8gwPYleRv3luSZdWe8yD3iSARMQ05DUrV/ayH/8ALH/6x2g/tnD/AJR8152UuKCq2Lkm06Qco7z1sUvdjHEGPYre7r3IqsxAjj8QzkRl7leWWlq6o7CwSdfL9Fei7hNLbdzXMOJtR4gyIbDPaZHkhljFLQ+KUn30bOlUyA4jL+UJz6yrUamUZiOBM+hUdd/yXKdFD6lSFTr3EcYy1VS9vQxpJ9CfksjtDeLES1mfXLLp+uSKi2HSNLc7UEgYw2OJOXJN/wDkUzgaTBiZgHzWM7UZOccZ4ch5JVbxxTcC8cce5v8Asg7c7Rv6ksZ2TJkBwdBjhBPFVbX/AIgGmjjlriQ4h0Owk9/9oBLcsp6oZSuXDjki+w9oOfVeDwa2B0k4voi24rpGeDHJ9vYU2nsJlcBuM02MzDWBuEACAM+ACxW2tjm3cBjDwdDEHzC3dO6Y9hZpjDgZIyw6/MFCtoOt30Xdq7EWwQ/DhI1ALeYKGLLKOmHyPHhJNrv82an7Et5MTH2dQgFkPoycy0zjYB/VMHwf0Xqy+TLK8fSqNq0iWvY4OaeII009D5r6S3Q3op31EPbDXgDtKcyWk8ubTBgruujxqb2g0899vgV2oc0mkEk8skyoc0rYCOnV0VfalxhNN3In5KO2ch2+twG2+ubnQPTP2UOSq2XjDlJJDqu1O2OEuZM/A14J8xMlCtrV20nNniCA0auOWgWGq2fakUmNBqO0nRo4uJ4DPxW62dZik1uN5qPDQwvdrDREDl9V0Y/L11Q2bxOEq5WUbSjWI7rME8HOiOoAB9FP9xuS0hz6Z4/u/wCTkXa5WaYBSvyZv2J8UUYK7vK9KtTZXa0gu7lRkwebXA5gxJWuoVATgd4tP0UO9FjjoOLRLm98eLO8B7Eeap0agqUmOadWhzT0IkLqwZHNbI5I10EXUi0xmFFaDA8wcIf3iM8Mg5kDhM5wnWm0g7u1Mnc+BVt9LKRn7q1kyE3buQKgqueZxRh/LGqItDXAOGYIB9VVvbfEMgT55ey1mMhZOdSualOXdm9uKm0zDSPiDZ0GiLOvg1oBaXTy4RqUH3osnMDK2Ml1EyRnBa7IiOEZGfFD7LecOcQ1kkcZyHtn4JG09MdX2g1vRZi5tHtBEgCo1x0BZn7iR5rzHZeyMdbs6kiAT/FHJeuWzHYCXky4Z90BrRygc54rNXm7lRj2uonFTEns5zaTHwniOnBeG/LhGcsaevTPVx+NzUZyRb2fsfsyHFrMwWDCNAY9+maIBraeFrcUQ5rokiZBDjz4+qj2TUL4BDxh1M5A8jyWjsqDQ2MA72s8RwXLPyFF2/8AB1ZYpKgKH8iDHqOcoZtbaIptOL5qHe7aX3UhjhqJYTxHOeJnLyWOqXD62dQ+DYyHiuyC5JS9HLFNul2QbS2k+u45w35+ChaQBAGXEcfNT1JGUCOn8lA9XTXQyhw37InGOoTmPn0THdFHaOlPWiXKpJF5gVY1XtqTTJBIjLkVbau7v0O0rD9cUI+x8/SSNhu1sJxZJME8hny1KNDcag5uFzSRM/EdfIoxsyjhaibCFNUnZGeSTVMxFz9llBwPZ1KjHQYkhzQ7gXAiSPNYuxuLnZ9wRJpVaeTuIj/M0r3AVIWZ333dp3Le3girSbJwie1YPwO6jOD4qnNNUycNPRrN0NuffLYVizA4mHNmc25SOhV+o8yvO92dr9nVZhkNcWscIyLSYBaPqF6BWOaWGTkg58HxS/TKdi7IeAWM3z2oKlUwZZSBA8fxH2Hoim19qdjbtgw9/cHQAd4/IeawW2nfsXkcBn4cVCTuonZ4uKryv0GNiSxpcP3lWHOPJonA0epPmi9Nzjr48VHZW4iQdQD5IiymiQbt2zlCs4cEStrifHkVSayVIMxnkRoeSyFaDMy1ZehSwYmDRriB/CTiaPIFHbWtMg8MisjvNtEW91Sc6BTrA0nOOjXN71M/4nD0Xb486ZzZY6ClRoIzXbZjuDiB4oQ/bDW1GtIkHkdM4B6pu2N77egNcb+DGZnzOjV3ckc1BllF7a1Jwe7swXNwz3RjEAxx70K+Lh5dE/4Zy6LyXb29Ve4YA15pMIYTTaILXtcSP2mrhoeHgtPuRtw3FzU7ZzWPZRa1ox/vHPcTVcJiMmMy6pFkjYzizVX9djGk1MIAmZGIn+yNVi9mPs3vwUrcsjvfvHZ4cwS3TyWivNuWhc5r3F4A1ptLm+GLQnwQ6x2lZGu1lIjGcs2lpLSDMA6rn8ubWOTi/TL+OlzVr2aC7qYWh40lk+BcAfmrAtRM5DqhO1SW0KrZgtacJ07rhln0Kr21evVoiWGo8MBADXAPqGcojJownxK+c8XxHn90kevnzPEtew0LqmKgYHDEcJg6kHMEdCFYYTjg/lc7+84NA9AVl9p7Sr1aFtNMNDBjaYLmhrchUfVgR2hDu4AQADnor9neVO3fTqOGN0OYx2RawDvA/mdiJ8oVfK8FYo8ovX7I4czyOmhn2iUGvs8REuY9rmeJOEwfP2QLZOzaQYMbcbuJiRJ4DotptK2ZUouYTiDsicu7ydPCDB8lhbKi6MsyOUDoSDqm8KX9Ovwwy10A9uWLadUtZm0gOb56gc9PdCarC3/dbDaFm1+E1WmYgE5HnBI1HVZvamy+ydkTgd8J/KfynqvRixeVqgTcOEckywB4CefRNuvnr48VHbHNXr6nI5/1UFKhhpPSVpPs22fOKoeeSy7xLSOmX1Xp+4lhFuxuhcMR6AqLdRovl3JP9Gns6Jd0HE/QIg23AClpgNEDIaJySiF2RYVE6jxbkR79CrQamvMfTqiYA0N3n/8ALtHepCrUq4uLKcNLaXmZ9Fo6zs1bt24abRyCpVTmmqhZZHPs873rov8A2VQDuCWEzo4mdOo+SFVtmPrUqoYCYZjIGuAkDL1nyK3P3QVqT6bjAdkCMy06gjqim7+yW24qYXFxfhEkRDWtgD3Kio27O2Hk8MVe/wD3/ZQtdhE0WOpEHugFpMaCJB+ihr03sze1zY4kZeui027j5pRycQihaDrmuiOJSimcLyuMmjDMdIkJ1QcfNTbRtxTrOa0d3JwHKeHrKhUeNOiydqxMfDgeBER1GYWL+1HvUAeTx75LXVqmQI5grA/aRedxlMauJJ8BoqY+yeTowrLp40ceWpT+1P4hHUJU6cJlQrrOc66rPFFdhbPFWXPAwjnn80BhFzfEANbk0aQjF7AGL69w5NgDxVzdG5aar8QaScGoBcRiIIbJ6g+SyvaE6qXZ16adam+Yhw10ic9VLyYvJjcS+CShNM9f203HbVREtLSAPpkpNiVmOpASQeLMRERPtmfVUau2bY0g4va5gLZyJnMRHPOFdY6lWY2rTwvYdSBn/MEcl8z94Rra2e01CWmT3Oy6ZbAblEEBzoI4CJ0Q6rTLb4P7zu0pE66OaQ12InM/E1G8UDURCBWVZ9S6djbLWthmUZEyT1OQQhOTTt+gQhW0i1vDXaygXPbMTDMJMuww2YyABIzKy+yXB2HLgCfSCi2/20WUrYMI/aVSWNaSQQ3IvdHGO6P7SzWyqvdaQeJ9816XiR/opnJN/dmsbTBaWnQjNZG9k46DgXlrok6kAd0nroVrLaplmge2e7cTpiY0z4SD8l0wJvRma26dwWkgtf0zBPhzKz1PuuIIg6EEaEajxXq1rfN55cyVU3g3Xp3QNSmRTrAa5YX9H8j/AFleGX0yM8e+SMOw5ZeC9k3G71syoR8QgeDe6PUgleOttn06hp1Wlj26tOo5Hw6r0n7LtqTSdQdqyXM6tJzHkfmklovO5QTRvmqRrZUYKtWuoWStnK9DhZO/MB5T9V37q1gkmTzP0CtmoOqpbRqAtzByz05KzUUiScmyQ/D5KnhlTufLfJQUtPNSux0gLbGCfJE6NaAg9MwVcpOnL1UbKVoHWG1arA4Ma+MR0aOeqvU9r3B/DU/uhE7CmOSItphVhDXYJSjfRjr6q9zwXgg4ePIHp4phq/roiu9rQBTP8QPhkfosldbSa0QT4JZRp0PF2i1tG8bTaS4wF5RtW+dcVnPdoCQBwACPbw3xqNknIcPMLMk6zzJXRhhWyWR+iKoVWqFT1HKs45qzIMap6OqiCmooIyJWlQ3HLzUwPyURZic0SGyQJOgniUX0N3oM2bxUtHszxMhw8jP81T2VtqvbOx0ahaT8TTm138TeKJWVUWzHOb3i4ta2RqDJOU64Rp1QK8gOdGYkxORicpC54RUuSa0zqztpRd/ZKn/wegW32i0XU4q0nsfxDAHtPgSQR5qru/dvr1H18T2g5MBeZa0aZjJYeyoBzjOTWtc93g0aeZgea9Ds6TW0yDDO7BE/CS3TykLky+Pixaguzs8PJPJub0v9zF7x7aqXNY1HuJA7jOjQfrqjOw64LCNcgfTVBLqycy3aXCJeYHHIYST0keyvbr1++AI4jM9PYLrcIqFR6R58JPnv2bbZ9YHicgge+l72dan/ANPTge+5X7C65ty6QYQjf23a4U6odmG4Y85+qjjS5bLZG+Ojuz75pzbr1OnWeSOs2yBAGfVee7LfB8fl4LS2z8xhEeOZ9SnnBAxy5IO7ysbWtTVI79KCHcYcQC09MwfFZvd/aP3erTqflPeA4tOTh6IrvJdClaimfjqu9AwgmfZZy0puqECkx1RxMQBlmkS+p045LaZ75RqAiQZBzB5g6FXaDMXoszuvSrU7djK4GNow5Ge6PhB6gZeSNU9oYHsa4H9o7AIzzguE8hDSmi97OOa/ARfZjj8yh17sWk/4mzrxdx80Wc5RPcqNEk2VRkI5LlLRK4HJNonuhJHTCzMsuQTAknwKI0DGqYxkcFI1JRQI2VTNEW1EHtTmrlW4DGOedGgu9BKtBk5I893l24Kt7VYDLaTMIHCcQkhZ69qtdwQa3vC6tWf+YZ/3grLKvoJ9EnHdlU1QL2tXg4G5c+vJDHO6p11VxuLuZ9uCgldUdI5m7YnvTrW2LzloNSmsplxAGpWn2faNY0NGfEnnOqWcqDGPJg6lsl0GBoDr4IZTOS3F3DKFR3Jh98m/NYinohjk3djZElVD2cVXqaqwzQ+igqFUZNlmlclwAOjQPWIn0UV5qlZcUy4On60R6iFttbIg4gESQCIIB1GsEcVorTaoiqXfG9xc0ROEYA1s5xGXss6wc1K12fkpyhGXY2PJKHRJe3bnyCcsTnR1c4uPuVb2C449J6RKGPdJlaPdCQ6RxMHTMciDwQnSiaFuZoGFjnQamH+Om2PAOxKjv1a4W0BJObx5DAZieuq0RDi04qTXtB/DwA4gHXwWZ3xaB2AY8uZFUtbEFgxMEF05iQY5QVzY/wCSOnJ/EG24aBnmfCFpN17E1XY47oyHpmfIfNZ7Ztg+q9rANfYcSV65svZzaNMNH5c002aJ5pvHRP3yahljRkDoGgThC1OxK/fpUw0NBc3SBpBOXmtFfbGp1fjaCm7K3ZpUHte0uJZigEyJdEk9cvdSkuVfovjyqEWvyHpQ3a1/2bqBOjq7GeGJr49wFbdUHss5vhUAZSJMAV6R8DD9UbOajevdkoMS7ikBQk5+K6GyCHOKq1KLZ0HopiVGUAg8gpR4ck4pSkockoaqHeaqW2dweVJ3uIUtNLaFuKtJ9MmA9paTExPFMgM8F2aYLvD6hXKz4a48mlGd4N36dt+6fUe45EuwhsTwAErNXVYdmROZ0Hnmnq2bpAwHJIlJy5wViBd2RRDnFx/DBjmVpbVwEfrIrPbJqBocSHEmAIBOiM291n+7fH8KhNNsvjaSLW89xFtA/E5rfId76LI00b3rucTKTcDmwXHvACYAGWfUoIwwnxKkJkdyHHJVnFWK2gVVUYjJbV0FNqpgT3aLegeiNPppicCsjIRWj3VqQR4z7rNSjWwa0A5Sp5Oh8T+x6jbPId3h3enL6LHbz25+9uEZBrQI5ak9JJWrs3BwaY+JoM+WYVS52Q6rXB/Dgwk8iwwB5yPQrjg6Z2SLe5mzBTb2hGbtOg/3WpYckCtrS5aIbXZ4dgPbvqyKN1/Ts/7I/wBSdx/ZNyCslOdUMIN90uv6dv8A2R/qXHWt5GVan524/wBaCgzckFsWvkhm3bB1djWNbiHaML/4RIJjjErnYXnGrSP/AOBH+dEdl03tILyJ0yBARUHezOQfa2AAOAA9Ao3iU8FNeVcgQJhCkcOSihAJRK5PVPIXFMY6wp9U909Qo56JtSpkUyMzLXlEOycJ8Vkd9KdOnTY1jQHPcTkNGsGfuQFubtmZgLzTfq5xXOH8jA3zPePzC2NfYE39QAUlwFWLKiaj2sGrnBvqc/aV0kjT7Oo4KbBxiT4nNXWV4I0yzUW0O6dFQNdc3ZYrb43OJ9IflYT5vd/6hBRmr+16Li41I7oAEz9FRbUbkrwpIk+y3s21NV7KY1cT7An6KO/snU3FrgtJuPZOdXY/A4NDXkOLHBpkRk45HyXftBplrgYgRkY4oSf2oNaMvb7Pc5uIREkROZIjKPNNNu6S0NMjUco1Vqwu3vIawUwQOORP8yvUdlbDYxjXYe+5rcRdrMTB5ZrOVdh4xa0eNEKdlo8txBpjnGS12++7vZ/tWCBo4cuRWdtNoNawtcHmdMJaBI4mVr/AIxjf2YMIV3ZtSJ9UytbOI7TDAdy4JWtIg56HVF9Cx0z0nYtw4W9F2rRII4zqM0esav7XDwcJHispupfAU6gnE0FpLRyIwnw0C0FJzCRgc4ObmJE+RXDLUjuW4mlp01I2kn0gSAVOGK1HPZGymE9tMKQNUgajQLIezCcylmpcCexmaNGsmDAo6jFLCaU4hCWpjmqxCjLUDA5JcaE6Uo4g1QVWqZxCgrv6ImBN2F4zt2rjuazj/SOHk04R7Ber70bZZa0y90YyDgZObncIHIakrxmo8uJc4y4kknmSZJ9ZTY1uxJskEInu40/eqOEScfsNZ8pQUrZ/ZsGF9Wc6mEYRGjATjIPMkj0Tt0hV2aXatjiCyN3alhgr0js5QbeCwBbiUkVPP9qnueYQdFd4XQ4M5CT4nRClSPRKXZ6x9nV1Nk0fle9vvP1WofRa8Q5ocOREhZT7LWzaO6Vnj/BTP1K3VKgkfZRdFC12dSZmxjWno0D5K6GBWWUlIKaBgbcWTajS14DmkQQRrKzZ3AtQZwHwLnH6rcCmuGkjs2jH3ew6XZ4A0Bo0gRCwtXZbceAiROcZaL2C7tZaQvLN9bWpRh0FrS4yfSM0EnYbO7KsG0ahiMJZhIccPEGZ8kRq7et2jD2mY1wBzwPNYC5uJ4k5qrSfnJWeG3bYVmrSR9Abt7Wp3VLFTdiwkNcILSDGRIPNGA1fPWz9t1aD8dBxYdDGhHIg5EL0DdP7R31KtOjcsacZDBUb3SHHIYm6EExpGq1NAbT6PR2tUjQnDXRPARoWxuFdbqngJwCNAs4AuFPhKEaBZGuQn4UsK1GsCEpoeAuPYqlYnlkpsci29thttQfWIxYAIbpic4w0TwzK8tvftAvHiAadP+BmY8C6Vtt8LF9e1eymMTwWvDZ1wnMDrErx8jhoQYIORHQjgU8UmhZNj7io6o4ve4uedXOMk+aihdKsWezqtX91Te8TEtGU8i7T3VBCu1isW9R1NwqU3YXNzB6j5haHZu492/VjWdXOb9JWx2F9nQY4PrOFWDIYGw2f6xObvBBhSNFYUi5rXEQS1pIiIJbJXNpbOLmGAj9O1gdVP2EJKHs+dN57RzLipIObssj6Kvs/Y1as4ClTc4njED1K+i69g12oBTqdmG6ZJroWkZ7c/YX3W3bSObs3PI0Lnax00HktCGKcU13AlDZGGp+FSBq7hWMRAJwCfhXQ1YwwsUNxbBwgiR4BWw1ODVjGXuN1LZxk0KU88DUE2h9nVo/MNdTPNhj2Mheh4Ew0kdms8kr/AGWH8Fzl/XoyfVrvor+wvsxYyox9a4L8Dg4MYzACWkEYnFxMSBpC9K7JObSWtg0Ic08BdhOWNY2E4BIJwRANSTlyFgDVwlPTS1EwGw9Fw0geCSSWhyJ9BvJDNpbJo1Pjoseebmgn1XUlujA+lu9QaZbRpj+wPqitvs/TkPBJJK2EMWtgAr7KEJJIoVskDFzCupJgDHNUZGZSSWMjq7CSSBjoSXEkaNY4BdCSSFGs6F0FJJGjMckkksAS4SkksY5P6lIFdSRMIp0riSxhByWJJJYAsSYaiSSx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10" descr="data:image/jpeg;base64,/9j/4AAQSkZJRgABAQAAAQABAAD/2wCEAAkGBxQTEhUUEhQWFBQWFxcVFxUWFBUXGBcXFBQWFhUWFBUYHCggGBolHRUUITEhJSkrLi4uFx8zODMsNygtLiwBCgoKDg0OGxAQGiwkHyQsLCwsLCwsLCwsLCwsLCwsLCwsNCwsLCwsLCwsLCwsLCwsLCwsLCwsLCwsLCwsLCwsLP/AABEIAMgA/AMBIgACEQEDEQH/xAAcAAABBQEBAQAAAAAAAAAAAAAFAAIDBAYBBwj/xABEEAABAwIDBQYDBQQIBgMAAAABAAIRAwQSITEFBkFRYRMicYGRoTKxwQcUQlLwIzNy0VNigpKiwtLhFSRzk7LiFkOD/8QAGgEAAwEBAQEAAAAAAAAAAAAAAQIDAAQFBv/EACoRAAICAgICAgIBAwUAAAAAAAABAhEDIRIxBEETIlFhMiOBkRShweHw/9oADAMBAAIRAxEAPwD3ApBIrjVjDkklwlYx1cJXUD3irAYQSYznPI+KScuKsaEeToLuuGjinNqg6ELz3am81K2DS94bmYaMyeYDQgmzvtNBuHdqSKDsgMElsaOMZ55yFJZZPdFvhX5X9z1+V1Zu12ox7WuaQQRMtORnQiFYbtLqfX+aKzIR4WHEpQr/AIsMuqedodU3yxF+OQSSQp20Uqm0idMlvmiH4pBVNc6EDfdu5lD9q7UcwMknCXhp8HcfUe6V5v0MsLNJ98anC6H6hAm1E7tEnyyG+JB4Vx4JwqDmgba6e2tHmm+Zi/EGQ8JwKCC8PmuffHc0fmB8TDq5KCC8dzTm3hW+Y3xMLl45rjaoPFC/vUhdpvLjlkt8pvjC6SbTOQTlckJJJJYwypwT1HVOnipEPYRJlJPUdI6rezEiZUOSemVdD4LMCHFZze74RyAJPgFowVmd7asRwhsk9OJUs38CuFfc8NpW9S9quqOOFpOusDg1q11HZ1BzBQLBmNWtGJo/NPBZ+hehlWpTpCGudipyZwg/EDzjVFbB4qB2NzmkEgOAwmo0D8XFc2ST79ej1cGKKTT/AJewnsPZdWzfUwvNS2cAWuH5i6PhGjvYrSW95jEjw8CNVU2NWGAsnhGWo5ELJfeqttVcDm4EzyeNcUJOTlsovHi04p011+zfCt3h/CY9dVaZVyWR2Xt1jjDjhdoATkZ5HyWitrgGehTWjknjcHTQQxrocoWPTw5YkTIPt4z2Q4dqPkUUxoHvDUzpf9Vv/i5YK7C1GpkPVSdsOazl3tDDkP1krezLkZPxnMZt4O8fXggrM0GmvPJcFSdPmE2nezmAD7THRcN06ZBjLMI6F2Sy7OAfROYDy9clUfdnn4KvVuTz/XRa0GmFntI19lHiQWpdEcTI4q2K/wBFrDxCDHK5ZP7wCDC4VzZ1z3gJTRaFlHRp6YgBOWZ2tv1ZW0CrWBcfw0wahEc8Ewodm/aJs+scIrhhMQKrTT16uyXZyRxtM1iSax0iRmDxTkwCGsM2+KlUVU95v64J7ilCOUVM94p7XKsHxUjnp6JXLoKRcTXjIpFwGZyQ6425Sac5PUDLxVVFy6Fsv0j3R4Bea7031a8qmnbMJotkOrFrsJj4g0/iGXDMrWVdrSAAYbpPPzVB1UHKeGn8kf8ATc0lIpizfG+SW/RhWbm0Kjcba1U1Bo/CGQ4ajs9R4E+aHXtGrTOCprnhe0ZOHhwPRbug0NqkTAqafxD/AGT7uwDhhfPQj5g6hUn40JKh8flzhJy7vsxVntunRbII6AGSZ9yVZ+41K9a3rPY5nZ1GhrMg54xBxNT8jBBPE8OKK2OwWUnh+Ed05EARmInx6FFW2T4mm/KMsQmQeRGani8KEJW3bHzebLIqSorv3LtiMRYROobVcInpy6K3snd2nTJ7OpVDR+FzmuHoRI9VHT7Vs4qLXdWvM+hCst2jh+MGn/EMv72is8MH6X+Dn+fI9OTJq9u6nqQQeI/kmtcnVK8tg669COY6KsDB6HRcWfBw+0ei+LJy0+ynvLtkWtu6oT3j3WDm8gwPYleRv3luSZdWe8yD3iSARMQ05DUrV/ayH/8ALH/6x2g/tnD/AJR8152UuKCq2Lkm06Qco7z1sUvdjHEGPYre7r3IqsxAjj8QzkRl7leWWlq6o7CwSdfL9Fei7hNLbdzXMOJtR4gyIbDPaZHkhljFLQ+KUn30bOlUyA4jL+UJz6yrUamUZiOBM+hUdd/yXKdFD6lSFTr3EcYy1VS9vQxpJ9CfksjtDeLES1mfXLLp+uSKi2HSNLc7UEgYw2OJOXJN/wDkUzgaTBiZgHzWM7UZOccZ4ch5JVbxxTcC8cce5v8Asg7c7Rv6ksZ2TJkBwdBjhBPFVbX/AIgGmjjlriQ4h0Owk9/9oBLcsp6oZSuXDjki+w9oOfVeDwa2B0k4voi24rpGeDHJ9vYU2nsJlcBuM02MzDWBuEACAM+ACxW2tjm3cBjDwdDEHzC3dO6Y9hZpjDgZIyw6/MFCtoOt30Xdq7EWwQ/DhI1ALeYKGLLKOmHyPHhJNrv82an7Et5MTH2dQgFkPoycy0zjYB/VMHwf0Xqy+TLK8fSqNq0iWvY4OaeII009D5r6S3Q3op31EPbDXgDtKcyWk8ubTBgruujxqb2g0899vgV2oc0mkEk8skyoc0rYCOnV0VfalxhNN3In5KO2ch2+twG2+ubnQPTP2UOSq2XjDlJJDqu1O2OEuZM/A14J8xMlCtrV20nNniCA0auOWgWGq2fakUmNBqO0nRo4uJ4DPxW62dZik1uN5qPDQwvdrDREDl9V0Y/L11Q2bxOEq5WUbSjWI7rME8HOiOoAB9FP9xuS0hz6Z4/u/wCTkXa5WaYBSvyZv2J8UUYK7vK9KtTZXa0gu7lRkwebXA5gxJWuoVATgd4tP0UO9FjjoOLRLm98eLO8B7Eeap0agqUmOadWhzT0IkLqwZHNbI5I10EXUi0xmFFaDA8wcIf3iM8Mg5kDhM5wnWm0g7u1Mnc+BVt9LKRn7q1kyE3buQKgqueZxRh/LGqItDXAOGYIB9VVvbfEMgT55ey1mMhZOdSualOXdm9uKm0zDSPiDZ0GiLOvg1oBaXTy4RqUH3osnMDK2Ml1EyRnBa7IiOEZGfFD7LecOcQ1kkcZyHtn4JG09MdX2g1vRZi5tHtBEgCo1x0BZn7iR5rzHZeyMdbs6kiAT/FHJeuWzHYCXky4Z90BrRygc54rNXm7lRj2uonFTEns5zaTHwniOnBeG/LhGcsaevTPVx+NzUZyRb2fsfsyHFrMwWDCNAY9+maIBraeFrcUQ5rokiZBDjz4+qj2TUL4BDxh1M5A8jyWjsqDQ2MA72s8RwXLPyFF2/8AB1ZYpKgKH8iDHqOcoZtbaIptOL5qHe7aX3UhjhqJYTxHOeJnLyWOqXD62dQ+DYyHiuyC5JS9HLFNul2QbS2k+u45w35+ChaQBAGXEcfNT1JGUCOn8lA9XTXQyhw37InGOoTmPn0THdFHaOlPWiXKpJF5gVY1XtqTTJBIjLkVbau7v0O0rD9cUI+x8/SSNhu1sJxZJME8hny1KNDcag5uFzSRM/EdfIoxsyjhaibCFNUnZGeSTVMxFz9llBwPZ1KjHQYkhzQ7gXAiSPNYuxuLnZ9wRJpVaeTuIj/M0r3AVIWZ333dp3Le3girSbJwie1YPwO6jOD4qnNNUycNPRrN0NuffLYVizA4mHNmc25SOhV+o8yvO92dr9nVZhkNcWscIyLSYBaPqF6BWOaWGTkg58HxS/TKdi7IeAWM3z2oKlUwZZSBA8fxH2Hoim19qdjbtgw9/cHQAd4/IeawW2nfsXkcBn4cVCTuonZ4uKryv0GNiSxpcP3lWHOPJonA0epPmi9Nzjr48VHZW4iQdQD5IiymiQbt2zlCs4cEStrifHkVSayVIMxnkRoeSyFaDMy1ZehSwYmDRriB/CTiaPIFHbWtMg8MisjvNtEW91Sc6BTrA0nOOjXN71M/4nD0Xb486ZzZY6ClRoIzXbZjuDiB4oQ/bDW1GtIkHkdM4B6pu2N77egNcb+DGZnzOjV3ckc1BllF7a1Jwe7swXNwz3RjEAxx70K+Lh5dE/4Zy6LyXb29Ve4YA15pMIYTTaILXtcSP2mrhoeHgtPuRtw3FzU7ZzWPZRa1ox/vHPcTVcJiMmMy6pFkjYzizVX9djGk1MIAmZGIn+yNVi9mPs3vwUrcsjvfvHZ4cwS3TyWivNuWhc5r3F4A1ptLm+GLQnwQ6x2lZGu1lIjGcs2lpLSDMA6rn8ubWOTi/TL+OlzVr2aC7qYWh40lk+BcAfmrAtRM5DqhO1SW0KrZgtacJ07rhln0Kr21evVoiWGo8MBADXAPqGcojJownxK+c8XxHn90kevnzPEtew0LqmKgYHDEcJg6kHMEdCFYYTjg/lc7+84NA9AVl9p7Sr1aFtNMNDBjaYLmhrchUfVgR2hDu4AQADnor9neVO3fTqOGN0OYx2RawDvA/mdiJ8oVfK8FYo8ovX7I4czyOmhn2iUGvs8REuY9rmeJOEwfP2QLZOzaQYMbcbuJiRJ4DotptK2ZUouYTiDsicu7ydPCDB8lhbKi6MsyOUDoSDqm8KX9Ovwwy10A9uWLadUtZm0gOb56gc9PdCarC3/dbDaFm1+E1WmYgE5HnBI1HVZvamy+ydkTgd8J/KfynqvRixeVqgTcOEckywB4CefRNuvnr48VHbHNXr6nI5/1UFKhhpPSVpPs22fOKoeeSy7xLSOmX1Xp+4lhFuxuhcMR6AqLdRovl3JP9Gns6Jd0HE/QIg23AClpgNEDIaJySiF2RYVE6jxbkR79CrQamvMfTqiYA0N3n/8ALtHepCrUq4uLKcNLaXmZ9Fo6zs1bt24abRyCpVTmmqhZZHPs873rov8A2VQDuCWEzo4mdOo+SFVtmPrUqoYCYZjIGuAkDL1nyK3P3QVqT6bjAdkCMy06gjqim7+yW24qYXFxfhEkRDWtgD3Kio27O2Hk8MVe/wD3/ZQtdhE0WOpEHugFpMaCJB+ihr03sze1zY4kZeui027j5pRycQihaDrmuiOJSimcLyuMmjDMdIkJ1QcfNTbRtxTrOa0d3JwHKeHrKhUeNOiydqxMfDgeBER1GYWL+1HvUAeTx75LXVqmQI5grA/aRedxlMauJJ8BoqY+yeTowrLp40ceWpT+1P4hHUJU6cJlQrrOc66rPFFdhbPFWXPAwjnn80BhFzfEANbk0aQjF7AGL69w5NgDxVzdG5aar8QaScGoBcRiIIbJ6g+SyvaE6qXZ16adam+Yhw10ic9VLyYvJjcS+CShNM9f203HbVREtLSAPpkpNiVmOpASQeLMRERPtmfVUau2bY0g4va5gLZyJnMRHPOFdY6lWY2rTwvYdSBn/MEcl8z94Rra2e01CWmT3Oy6ZbAblEEBzoI4CJ0Q6rTLb4P7zu0pE66OaQ12InM/E1G8UDURCBWVZ9S6djbLWthmUZEyT1OQQhOTTt+gQhW0i1vDXaygXPbMTDMJMuww2YyABIzKy+yXB2HLgCfSCi2/20WUrYMI/aVSWNaSQQ3IvdHGO6P7SzWyqvdaQeJ9816XiR/opnJN/dmsbTBaWnQjNZG9k46DgXlrok6kAd0nroVrLaplmge2e7cTpiY0z4SD8l0wJvRma26dwWkgtf0zBPhzKz1PuuIIg6EEaEajxXq1rfN55cyVU3g3Xp3QNSmRTrAa5YX9H8j/AFleGX0yM8e+SMOw5ZeC9k3G71syoR8QgeDe6PUgleOttn06hp1Wlj26tOo5Hw6r0n7LtqTSdQdqyXM6tJzHkfmklovO5QTRvmqRrZUYKtWuoWStnK9DhZO/MB5T9V37q1gkmTzP0CtmoOqpbRqAtzByz05KzUUiScmyQ/D5KnhlTufLfJQUtPNSux0gLbGCfJE6NaAg9MwVcpOnL1UbKVoHWG1arA4Ma+MR0aOeqvU9r3B/DU/uhE7CmOSItphVhDXYJSjfRjr6q9zwXgg4ePIHp4phq/roiu9rQBTP8QPhkfosldbSa0QT4JZRp0PF2i1tG8bTaS4wF5RtW+dcVnPdoCQBwACPbw3xqNknIcPMLMk6zzJXRhhWyWR+iKoVWqFT1HKs45qzIMap6OqiCmooIyJWlQ3HLzUwPyURZic0SGyQJOgniUX0N3oM2bxUtHszxMhw8jP81T2VtqvbOx0ahaT8TTm138TeKJWVUWzHOb3i4ta2RqDJOU64Rp1QK8gOdGYkxORicpC54RUuSa0zqztpRd/ZKn/wegW32i0XU4q0nsfxDAHtPgSQR5qru/dvr1H18T2g5MBeZa0aZjJYeyoBzjOTWtc93g0aeZgea9Ds6TW0yDDO7BE/CS3TykLky+Pixaguzs8PJPJub0v9zF7x7aqXNY1HuJA7jOjQfrqjOw64LCNcgfTVBLqycy3aXCJeYHHIYST0keyvbr1++AI4jM9PYLrcIqFR6R58JPnv2bbZ9YHicgge+l72dan/ANPTge+5X7C65ty6QYQjf23a4U6odmG4Y85+qjjS5bLZG+Ojuz75pzbr1OnWeSOs2yBAGfVee7LfB8fl4LS2z8xhEeOZ9SnnBAxy5IO7ysbWtTVI79KCHcYcQC09MwfFZvd/aP3erTqflPeA4tOTh6IrvJdClaimfjqu9AwgmfZZy0puqECkx1RxMQBlmkS+p045LaZ75RqAiQZBzB5g6FXaDMXoszuvSrU7djK4GNow5Ge6PhB6gZeSNU9oYHsa4H9o7AIzzguE8hDSmi97OOa/ARfZjj8yh17sWk/4mzrxdx80Wc5RPcqNEk2VRkI5LlLRK4HJNonuhJHTCzMsuQTAknwKI0DGqYxkcFI1JRQI2VTNEW1EHtTmrlW4DGOedGgu9BKtBk5I893l24Kt7VYDLaTMIHCcQkhZ69qtdwQa3vC6tWf+YZ/3grLKvoJ9EnHdlU1QL2tXg4G5c+vJDHO6p11VxuLuZ9uCgldUdI5m7YnvTrW2LzloNSmsplxAGpWn2faNY0NGfEnnOqWcqDGPJg6lsl0GBoDr4IZTOS3F3DKFR3Jh98m/NYinohjk3djZElVD2cVXqaqwzQ+igqFUZNlmlclwAOjQPWIn0UV5qlZcUy4On60R6iFttbIg4gESQCIIB1GsEcVorTaoiqXfG9xc0ROEYA1s5xGXss6wc1K12fkpyhGXY2PJKHRJe3bnyCcsTnR1c4uPuVb2C449J6RKGPdJlaPdCQ6RxMHTMciDwQnSiaFuZoGFjnQamH+Om2PAOxKjv1a4W0BJObx5DAZieuq0RDi04qTXtB/DwA4gHXwWZ3xaB2AY8uZFUtbEFgxMEF05iQY5QVzY/wCSOnJ/EG24aBnmfCFpN17E1XY47oyHpmfIfNZ7Ztg+q9rANfYcSV65svZzaNMNH5c002aJ5pvHRP3yahljRkDoGgThC1OxK/fpUw0NBc3SBpBOXmtFfbGp1fjaCm7K3ZpUHte0uJZigEyJdEk9cvdSkuVfovjyqEWvyHpQ3a1/2bqBOjq7GeGJr49wFbdUHss5vhUAZSJMAV6R8DD9UbOajevdkoMS7ikBQk5+K6GyCHOKq1KLZ0HopiVGUAg8gpR4ck4pSkockoaqHeaqW2dweVJ3uIUtNLaFuKtJ9MmA9paTExPFMgM8F2aYLvD6hXKz4a48mlGd4N36dt+6fUe45EuwhsTwAErNXVYdmROZ0Hnmnq2bpAwHJIlJy5wViBd2RRDnFx/DBjmVpbVwEfrIrPbJqBocSHEmAIBOiM291n+7fH8KhNNsvjaSLW89xFtA/E5rfId76LI00b3rucTKTcDmwXHvACYAGWfUoIwwnxKkJkdyHHJVnFWK2gVVUYjJbV0FNqpgT3aLegeiNPppicCsjIRWj3VqQR4z7rNSjWwa0A5Sp5Oh8T+x6jbPId3h3enL6LHbz25+9uEZBrQI5ak9JJWrs3BwaY+JoM+WYVS52Q6rXB/Dgwk8iwwB5yPQrjg6Z2SLe5mzBTb2hGbtOg/3WpYckCtrS5aIbXZ4dgPbvqyKN1/Ts/7I/wBSdx/ZNyCslOdUMIN90uv6dv8A2R/qXHWt5GVan524/wBaCgzckFsWvkhm3bB1djWNbiHaML/4RIJjjErnYXnGrSP/AOBH+dEdl03tILyJ0yBARUHezOQfa2AAOAA9Ao3iU8FNeVcgQJhCkcOSihAJRK5PVPIXFMY6wp9U909Qo56JtSpkUyMzLXlEOycJ8Vkd9KdOnTY1jQHPcTkNGsGfuQFubtmZgLzTfq5xXOH8jA3zPePzC2NfYE39QAUlwFWLKiaj2sGrnBvqc/aV0kjT7Oo4KbBxiT4nNXWV4I0yzUW0O6dFQNdc3ZYrb43OJ9IflYT5vd/6hBRmr+16Li41I7oAEz9FRbUbkrwpIk+y3s21NV7KY1cT7An6KO/snU3FrgtJuPZOdXY/A4NDXkOLHBpkRk45HyXftBplrgYgRkY4oSf2oNaMvb7Pc5uIREkROZIjKPNNNu6S0NMjUco1Vqwu3vIawUwQOORP8yvUdlbDYxjXYe+5rcRdrMTB5ZrOVdh4xa0eNEKdlo8txBpjnGS12++7vZ/tWCBo4cuRWdtNoNawtcHmdMJaBI4mVr/AIxjf2YMIV3ZtSJ9UytbOI7TDAdy4JWtIg56HVF9Cx0z0nYtw4W9F2rRII4zqM0esav7XDwcJHispupfAU6gnE0FpLRyIwnw0C0FJzCRgc4ObmJE+RXDLUjuW4mlp01I2kn0gSAVOGK1HPZGymE9tMKQNUgajQLIezCcylmpcCexmaNGsmDAo6jFLCaU4hCWpjmqxCjLUDA5JcaE6Uo4g1QVWqZxCgrv6ImBN2F4zt2rjuazj/SOHk04R7Ber70bZZa0y90YyDgZObncIHIakrxmo8uJc4y4kknmSZJ9ZTY1uxJskEInu40/eqOEScfsNZ8pQUrZ/ZsGF9Wc6mEYRGjATjIPMkj0Tt0hV2aXatjiCyN3alhgr0js5QbeCwBbiUkVPP9qnueYQdFd4XQ4M5CT4nRClSPRKXZ6x9nV1Nk0fle9vvP1WofRa8Q5ocOREhZT7LWzaO6Vnj/BTP1K3VKgkfZRdFC12dSZmxjWno0D5K6GBWWUlIKaBgbcWTajS14DmkQQRrKzZ3AtQZwHwLnH6rcCmuGkjs2jH3ew6XZ4A0Bo0gRCwtXZbceAiROcZaL2C7tZaQvLN9bWpRh0FrS4yfSM0EnYbO7KsG0ahiMJZhIccPEGZ8kRq7et2jD2mY1wBzwPNYC5uJ4k5qrSfnJWeG3bYVmrSR9Abt7Wp3VLFTdiwkNcILSDGRIPNGA1fPWz9t1aD8dBxYdDGhHIg5EL0DdP7R31KtOjcsacZDBUb3SHHIYm6EExpGq1NAbT6PR2tUjQnDXRPARoWxuFdbqngJwCNAs4AuFPhKEaBZGuQn4UsK1GsCEpoeAuPYqlYnlkpsci29thttQfWIxYAIbpic4w0TwzK8tvftAvHiAadP+BmY8C6Vtt8LF9e1eymMTwWvDZ1wnMDrErx8jhoQYIORHQjgU8UmhZNj7io6o4ve4uedXOMk+aihdKsWezqtX91Te8TEtGU8i7T3VBCu1isW9R1NwqU3YXNzB6j5haHZu492/VjWdXOb9JWx2F9nQY4PrOFWDIYGw2f6xObvBBhSNFYUi5rXEQS1pIiIJbJXNpbOLmGAj9O1gdVP2EJKHs+dN57RzLipIObssj6Kvs/Y1as4ClTc4njED1K+i69g12oBTqdmG6ZJroWkZ7c/YX3W3bSObs3PI0Lnax00HktCGKcU13AlDZGGp+FSBq7hWMRAJwCfhXQ1YwwsUNxbBwgiR4BWw1ODVjGXuN1LZxk0KU88DUE2h9nVo/MNdTPNhj2Mheh4Ew0kdms8kr/AGWH8Fzl/XoyfVrvor+wvsxYyox9a4L8Dg4MYzACWkEYnFxMSBpC9K7JObSWtg0Ic08BdhOWNY2E4BIJwRANSTlyFgDVwlPTS1EwGw9Fw0geCSSWhyJ9BvJDNpbJo1Pjoseebmgn1XUlujA+lu9QaZbRpj+wPqitvs/TkPBJJK2EMWtgAr7KEJJIoVskDFzCupJgDHNUZGZSSWMjq7CSSBjoSXEkaNY4BdCSSFGs6F0FJJGjMckkksAS4SkksY5P6lIFdSRMIp0riSxhByWJJJYAsSYaiSSx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5852" name="Picture 12" descr="http://desempleadoenguayana.files.wordpress.com/2008/07/20070122105844-padr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975" y="4975925"/>
            <a:ext cx="2315188" cy="1837451"/>
          </a:xfrm>
          <a:prstGeom prst="rect">
            <a:avLst/>
          </a:prstGeom>
          <a:noFill/>
          <a:extLst>
            <a:ext uri="{909E8E84-426E-40DD-AFC4-6F175D3DCCD1}">
              <a14:hiddenFill xmlns:a14="http://schemas.microsoft.com/office/drawing/2010/main">
                <a:solidFill>
                  <a:srgbClr val="FFFFFF"/>
                </a:solidFill>
              </a14:hiddenFill>
            </a:ext>
          </a:extLst>
        </p:spPr>
      </p:pic>
      <p:pic>
        <p:nvPicPr>
          <p:cNvPr id="35854" name="Picture 14" descr="http://blog.beliefnet.com/palabrasquefortalecen/files/2012/02/padre-rega%C3%B1and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39661" y="475680"/>
            <a:ext cx="2412964" cy="1441152"/>
          </a:xfrm>
          <a:prstGeom prst="rect">
            <a:avLst/>
          </a:prstGeom>
          <a:noFill/>
          <a:extLst>
            <a:ext uri="{909E8E84-426E-40DD-AFC4-6F175D3DCCD1}">
              <a14:hiddenFill xmlns:a14="http://schemas.microsoft.com/office/drawing/2010/main">
                <a:solidFill>
                  <a:srgbClr val="FFFFFF"/>
                </a:solidFill>
              </a14:hiddenFill>
            </a:ext>
          </a:extLst>
        </p:spPr>
      </p:pic>
      <p:pic>
        <p:nvPicPr>
          <p:cNvPr id="35856" name="Picture 16" descr="http://1.bp.blogspot.com/_9Ie_jBIAL6w/TB1_l4jm3II/AAAAAAAAAUg/0LHwo-vHXrM/s1600/padre-e-hij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3503" y="4725144"/>
            <a:ext cx="2309122" cy="153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10596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Marcador de contenido"/>
          <p:cNvGraphicFramePr>
            <a:graphicFrameLocks noGrp="1"/>
          </p:cNvGraphicFramePr>
          <p:nvPr>
            <p:ph sz="quarter" idx="1"/>
            <p:extLst>
              <p:ext uri="{D42A27DB-BD31-4B8C-83A1-F6EECF244321}">
                <p14:modId xmlns:p14="http://schemas.microsoft.com/office/powerpoint/2010/main" val="1107202766"/>
              </p:ext>
            </p:extLst>
          </p:nvPr>
        </p:nvGraphicFramePr>
        <p:xfrm>
          <a:off x="457200" y="357166"/>
          <a:ext cx="8229600" cy="6072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redondeado"/>
          <p:cNvSpPr/>
          <p:nvPr/>
        </p:nvSpPr>
        <p:spPr>
          <a:xfrm>
            <a:off x="3357563" y="2857500"/>
            <a:ext cx="2500312" cy="10715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ES" sz="2200" b="1" dirty="0" smtClean="0">
                <a:solidFill>
                  <a:schemeClr val="tx1"/>
                </a:solidFill>
                <a:latin typeface="Maiandra GD" pitchFamily="34" charset="0"/>
              </a:rPr>
              <a:t>E.E.P en la actualidad  </a:t>
            </a:r>
            <a:endParaRPr lang="es-ES" sz="2200" b="1" dirty="0">
              <a:solidFill>
                <a:schemeClr val="tx1"/>
              </a:solidFill>
              <a:latin typeface="Maiandra GD" pitchFamily="34" charset="0"/>
            </a:endParaRPr>
          </a:p>
        </p:txBody>
      </p:sp>
      <p:pic>
        <p:nvPicPr>
          <p:cNvPr id="33794" name="Picture 2" descr="http://blogs.educared.org/red-pronino/coedcatolicosanfrancisco/files/2013/05/derechos-post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568" y="4413192"/>
            <a:ext cx="1811818" cy="2444808"/>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www.e-neurocapitalhumano.org/imagenes/comunicacion_tecnologia.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2120" y="4553745"/>
            <a:ext cx="3072340" cy="2304255"/>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http://cdn-ugc.mamaslatinas.com/gen/constrain/500/500/80/2013/04/11/18/3j/nj/pofy7g4h6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5656" y="548680"/>
            <a:ext cx="1420652" cy="2164804"/>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http://1.bp.blogspot.com/-TmOi0uLGhno/T6wO60uC32I/AAAAAAAAAAg/dLdP0cpKRKs/s1600/foto+entrad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00" y="543620"/>
            <a:ext cx="213064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806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3419872" y="260648"/>
            <a:ext cx="2000264"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hlinkClick r:id="rId3" action="ppaction://hlinksldjump"/>
              </a:rPr>
              <a:t>TEMA</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endParaRPr>
          </a:p>
        </p:txBody>
      </p:sp>
      <p:sp>
        <p:nvSpPr>
          <p:cNvPr id="3" name="2 Rectángulo redondeado"/>
          <p:cNvSpPr/>
          <p:nvPr/>
        </p:nvSpPr>
        <p:spPr>
          <a:xfrm>
            <a:off x="539552" y="2132856"/>
            <a:ext cx="7704856" cy="30146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2400" b="1" dirty="0" smtClean="0">
                <a:latin typeface="Baskerville Old Face" pitchFamily="18" charset="0"/>
                <a:ea typeface="Arial Unicode MS" pitchFamily="34" charset="-128"/>
                <a:cs typeface="Arial Unicode MS" pitchFamily="34" charset="-128"/>
              </a:rPr>
              <a:t>ANALISIS DE LOS ESTILOS EDUCATIVOS PARENTALES Y SU INCIDENCIA EN LA CONDUCTA AGRESIVA DE LOS NIÑOS/AS DE 5 A 6 AÑOS DEL PRIMER AÑO DE EDUCACION BASICA MARIETA DE VEINTIMILLA. PROPUESTA ALTERNATIVA. </a:t>
            </a:r>
            <a:endParaRPr lang="es-EC" sz="2400" dirty="0" smtClean="0">
              <a:latin typeface="Baskerville Old Face" pitchFamily="18" charset="0"/>
              <a:ea typeface="Arial Unicode MS" pitchFamily="34" charset="-128"/>
              <a:cs typeface="Arial Unicode MS" pitchFamily="34" charset="-128"/>
            </a:endParaRPr>
          </a:p>
          <a:p>
            <a:pPr algn="ctr"/>
            <a:endParaRPr lang="es-EC" dirty="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sz="quarter" idx="1"/>
            <p:extLst>
              <p:ext uri="{D42A27DB-BD31-4B8C-83A1-F6EECF244321}">
                <p14:modId xmlns:p14="http://schemas.microsoft.com/office/powerpoint/2010/main" val="3223790813"/>
              </p:ext>
            </p:extLst>
          </p:nvPr>
        </p:nvGraphicFramePr>
        <p:xfrm>
          <a:off x="179512" y="260648"/>
          <a:ext cx="8712968" cy="612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82915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imagenesdefondos.com/wp-content/uploads/2011/11/img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 y="0"/>
            <a:ext cx="91727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algn="ctr" eaLnBrk="1" fontAlgn="auto" hangingPunct="1">
              <a:spcBef>
                <a:spcPts val="0"/>
              </a:spcBef>
              <a:spcAft>
                <a:spcPts val="0"/>
              </a:spcAft>
              <a:defRPr/>
            </a:pPr>
            <a:r>
              <a:rPr lang="es-ES" sz="4000" b="1" dirty="0">
                <a:latin typeface="Maiandra GD" pitchFamily="34" charset="0"/>
              </a:rPr>
              <a:t>Unidad 2</a:t>
            </a:r>
          </a:p>
        </p:txBody>
      </p:sp>
      <p:sp>
        <p:nvSpPr>
          <p:cNvPr id="3" name="2 Marcador de contenido"/>
          <p:cNvSpPr>
            <a:spLocks noGrp="1"/>
          </p:cNvSpPr>
          <p:nvPr>
            <p:ph sz="quarter" idx="1"/>
          </p:nvPr>
        </p:nvSpPr>
        <p:spPr>
          <a:xfrm>
            <a:off x="457200" y="1600200"/>
            <a:ext cx="7467600" cy="4873625"/>
          </a:xfrm>
          <a:noFill/>
        </p:spPr>
        <p:txBody>
          <a:bodyPr>
            <a:normAutofit/>
          </a:bodyPr>
          <a:lstStyle/>
          <a:p>
            <a:pPr marL="274320" indent="-274320" algn="ctr" eaLnBrk="1" fontAlgn="auto" hangingPunct="1">
              <a:spcBef>
                <a:spcPts val="0"/>
              </a:spcBef>
              <a:spcAft>
                <a:spcPts val="0"/>
              </a:spcAft>
              <a:buFont typeface="Wingdings"/>
              <a:buNone/>
              <a:defRPr/>
            </a:pPr>
            <a:r>
              <a:rPr lang="es-ES" sz="6600" b="1" cap="small" dirty="0" smtClean="0">
                <a:solidFill>
                  <a:srgbClr val="FF3300"/>
                </a:solidFill>
                <a:latin typeface="Maiandra GD" pitchFamily="34" charset="0"/>
                <a:ea typeface="+mj-ea"/>
                <a:cs typeface="+mj-cs"/>
              </a:rPr>
              <a:t>Agresividad </a:t>
            </a:r>
          </a:p>
        </p:txBody>
      </p:sp>
      <p:sp>
        <p:nvSpPr>
          <p:cNvPr id="4" name="AutoShape 2" descr="http://www.guiaparapadres.com/files/article/thumb/l/la-agresividad-infantil_x6nwf.jpg"/>
          <p:cNvSpPr>
            <a:spLocks noChangeAspect="1" noChangeArrowheads="1"/>
          </p:cNvSpPr>
          <p:nvPr/>
        </p:nvSpPr>
        <p:spPr bwMode="auto">
          <a:xfrm>
            <a:off x="155575" y="-1287463"/>
            <a:ext cx="4048125" cy="2686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http://www.guiaparapadres.com/files/article/thumb/l/la-agresividad-infantil_x6nwf.jpg"/>
          <p:cNvSpPr>
            <a:spLocks noChangeAspect="1" noChangeArrowheads="1"/>
          </p:cNvSpPr>
          <p:nvPr/>
        </p:nvSpPr>
        <p:spPr bwMode="auto">
          <a:xfrm>
            <a:off x="307975" y="-1135063"/>
            <a:ext cx="4048125" cy="2686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http://www.guiaparapadres.com/files/article/thumb/l/la-agresividad-infantil_x6nwf.jpg"/>
          <p:cNvSpPr>
            <a:spLocks noChangeAspect="1" noChangeArrowheads="1"/>
          </p:cNvSpPr>
          <p:nvPr/>
        </p:nvSpPr>
        <p:spPr bwMode="auto">
          <a:xfrm>
            <a:off x="460375" y="-982663"/>
            <a:ext cx="4048125" cy="2686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http://www.guiaparapadres.com/files/article/thumb/l/la-agresividad-infantil_x6nwf.jpg"/>
          <p:cNvSpPr>
            <a:spLocks noChangeAspect="1" noChangeArrowheads="1"/>
          </p:cNvSpPr>
          <p:nvPr/>
        </p:nvSpPr>
        <p:spPr bwMode="auto">
          <a:xfrm>
            <a:off x="612775" y="-830263"/>
            <a:ext cx="4048125" cy="2686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096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600" y="2803128"/>
            <a:ext cx="477499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1248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Diagrama"/>
          <p:cNvGraphicFramePr/>
          <p:nvPr>
            <p:extLst>
              <p:ext uri="{D42A27DB-BD31-4B8C-83A1-F6EECF244321}">
                <p14:modId xmlns:p14="http://schemas.microsoft.com/office/powerpoint/2010/main" val="94863919"/>
              </p:ext>
            </p:extLst>
          </p:nvPr>
        </p:nvGraphicFramePr>
        <p:xfrm>
          <a:off x="357158" y="285728"/>
          <a:ext cx="8286808" cy="628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redondeado"/>
          <p:cNvSpPr/>
          <p:nvPr/>
        </p:nvSpPr>
        <p:spPr>
          <a:xfrm rot="17748329">
            <a:off x="126860" y="2030633"/>
            <a:ext cx="3714750" cy="928687"/>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 sz="2200" b="1" dirty="0" smtClean="0">
                <a:solidFill>
                  <a:schemeClr val="tx1"/>
                </a:solidFill>
                <a:latin typeface="Maiandra GD" pitchFamily="34" charset="0"/>
              </a:rPr>
              <a:t>Definición </a:t>
            </a:r>
            <a:endParaRPr lang="es-ES" sz="2200" b="1" dirty="0">
              <a:solidFill>
                <a:schemeClr val="tx1"/>
              </a:solidFill>
              <a:latin typeface="Maiandra GD" pitchFamily="34" charset="0"/>
            </a:endParaRPr>
          </a:p>
        </p:txBody>
      </p:sp>
      <p:pic>
        <p:nvPicPr>
          <p:cNvPr id="38914" name="Picture 2" descr="http://img.bebesymas.com/2008/03/agresividad.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404664"/>
            <a:ext cx="1588699" cy="182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33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Marcador de contenido"/>
          <p:cNvGraphicFramePr>
            <a:graphicFrameLocks noGrp="1"/>
          </p:cNvGraphicFramePr>
          <p:nvPr>
            <p:ph sz="quarter" idx="1"/>
            <p:extLst>
              <p:ext uri="{D42A27DB-BD31-4B8C-83A1-F6EECF244321}">
                <p14:modId xmlns:p14="http://schemas.microsoft.com/office/powerpoint/2010/main" val="2926404277"/>
              </p:ext>
            </p:extLst>
          </p:nvPr>
        </p:nvGraphicFramePr>
        <p:xfrm>
          <a:off x="125760" y="96563"/>
          <a:ext cx="8892480" cy="6480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redondeado"/>
          <p:cNvSpPr/>
          <p:nvPr/>
        </p:nvSpPr>
        <p:spPr>
          <a:xfrm>
            <a:off x="3563888" y="2897186"/>
            <a:ext cx="2500312" cy="10715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ES" sz="2200" b="1" dirty="0" smtClean="0">
                <a:solidFill>
                  <a:schemeClr val="tx1"/>
                </a:solidFill>
                <a:latin typeface="Maiandra GD" pitchFamily="34" charset="0"/>
              </a:rPr>
              <a:t>Factores que influyen en la conducta agresiva </a:t>
            </a:r>
            <a:endParaRPr lang="es-ES" sz="2200" b="1" dirty="0">
              <a:solidFill>
                <a:schemeClr val="tx1"/>
              </a:solidFill>
              <a:latin typeface="Maiandra GD" pitchFamily="34" charset="0"/>
            </a:endParaRPr>
          </a:p>
        </p:txBody>
      </p:sp>
      <p:pic>
        <p:nvPicPr>
          <p:cNvPr id="47106" name="Picture 2" descr="http://noalmaltrato1995.files.wordpress.com/2011/12/maltrato_infantil_unicef.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3812" y="5264472"/>
            <a:ext cx="2062047"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http://estepais.com/site/wp-content/uploads/2011/11/Layton-247-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520" y="232160"/>
            <a:ext cx="163065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http://t0.gstatic.com/images?q=tbn:ANd9GcTF1eS49lfhKMVv1HCtKSdHU-o2E8bfaZJMCzmbyCPvMF7e9-_4O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5920" y="226852"/>
            <a:ext cx="1499939" cy="1152127"/>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http://1.bp.blogspot.com/-8duI5zhcCS4/T_sZr1S1tII/AAAAAAAAAUA/QF5QY-LbUiw/s1600/DF2.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504" y="5157192"/>
            <a:ext cx="1363257" cy="111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901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genesdefondos.com/wp-content/uploads/2011/11/img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2" y="0"/>
            <a:ext cx="91727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C" dirty="0" smtClean="0">
                <a:latin typeface="Andalus" pitchFamily="18" charset="-78"/>
                <a:cs typeface="Andalus" pitchFamily="18" charset="-78"/>
              </a:rPr>
              <a:t>Características de  la conducta agresiva </a:t>
            </a:r>
            <a:endParaRPr lang="es-EC" dirty="0">
              <a:latin typeface="Andalus" pitchFamily="18" charset="-78"/>
              <a:cs typeface="Andalus" pitchFamily="18" charset="-78"/>
            </a:endParaRPr>
          </a:p>
        </p:txBody>
      </p:sp>
      <p:sp>
        <p:nvSpPr>
          <p:cNvPr id="3" name="2 Marcador de contenido"/>
          <p:cNvSpPr>
            <a:spLocks noGrp="1"/>
          </p:cNvSpPr>
          <p:nvPr>
            <p:ph idx="1"/>
          </p:nvPr>
        </p:nvSpPr>
        <p: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a:normAutofit fontScale="85000" lnSpcReduction="20000"/>
          </a:bodyPr>
          <a:lstStyle/>
          <a:p>
            <a:r>
              <a:rPr lang="es-EC" dirty="0" smtClean="0">
                <a:latin typeface="Andalus" pitchFamily="18" charset="-78"/>
                <a:cs typeface="Andalus" pitchFamily="18" charset="-78"/>
              </a:rPr>
              <a:t>2 y 3 años </a:t>
            </a:r>
          </a:p>
          <a:p>
            <a:r>
              <a:rPr lang="es-EC" dirty="0" smtClean="0">
                <a:latin typeface="Andalus" pitchFamily="18" charset="-78"/>
                <a:cs typeface="Andalus" pitchFamily="18" charset="-78"/>
              </a:rPr>
              <a:t>4 años es verbal </a:t>
            </a:r>
          </a:p>
          <a:p>
            <a:r>
              <a:rPr lang="es-EC" dirty="0" smtClean="0">
                <a:latin typeface="Andalus" pitchFamily="18" charset="-78"/>
                <a:cs typeface="Andalus" pitchFamily="18" charset="-78"/>
              </a:rPr>
              <a:t>Exceso de cólera </a:t>
            </a:r>
          </a:p>
          <a:p>
            <a:r>
              <a:rPr lang="es-EC" dirty="0" smtClean="0">
                <a:latin typeface="Andalus" pitchFamily="18" charset="-78"/>
                <a:cs typeface="Andalus" pitchFamily="18" charset="-78"/>
              </a:rPr>
              <a:t>Actos desobediencia ante la autoridad</a:t>
            </a:r>
          </a:p>
          <a:p>
            <a:r>
              <a:rPr lang="es-EC" dirty="0" smtClean="0">
                <a:latin typeface="Andalus" pitchFamily="18" charset="-78"/>
                <a:cs typeface="Andalus" pitchFamily="18" charset="-78"/>
              </a:rPr>
              <a:t>Amenazas verbales</a:t>
            </a:r>
          </a:p>
          <a:p>
            <a:r>
              <a:rPr lang="es-EC" dirty="0" smtClean="0">
                <a:latin typeface="Andalus" pitchFamily="18" charset="-78"/>
                <a:cs typeface="Andalus" pitchFamily="18" charset="-78"/>
              </a:rPr>
              <a:t>Daños a cosas materiales</a:t>
            </a:r>
          </a:p>
          <a:p>
            <a:r>
              <a:rPr lang="es-EC" dirty="0" smtClean="0">
                <a:latin typeface="Andalus" pitchFamily="18" charset="-78"/>
                <a:cs typeface="Andalus" pitchFamily="18" charset="-78"/>
              </a:rPr>
              <a:t>Deterioros en la actividad social y académica</a:t>
            </a:r>
          </a:p>
          <a:p>
            <a:r>
              <a:rPr lang="es-EC" dirty="0" smtClean="0">
                <a:latin typeface="Andalus" pitchFamily="18" charset="-78"/>
                <a:cs typeface="Andalus" pitchFamily="18" charset="-78"/>
              </a:rPr>
              <a:t>Discusiones y gritos</a:t>
            </a:r>
          </a:p>
          <a:p>
            <a:r>
              <a:rPr lang="es-EC" dirty="0" smtClean="0">
                <a:latin typeface="Andalus" pitchFamily="18" charset="-78"/>
                <a:cs typeface="Andalus" pitchFamily="18" charset="-78"/>
              </a:rPr>
              <a:t>Pleitos, peleas </a:t>
            </a:r>
          </a:p>
          <a:p>
            <a:r>
              <a:rPr lang="es-EC" dirty="0" smtClean="0">
                <a:latin typeface="Andalus" pitchFamily="18" charset="-78"/>
                <a:cs typeface="Andalus" pitchFamily="18" charset="-78"/>
              </a:rPr>
              <a:t>Pre- escolares: pegan, muerden, hacen pataletas, desobedecen, no respetan su turno, actitud desafiante    </a:t>
            </a:r>
          </a:p>
        </p:txBody>
      </p:sp>
    </p:spTree>
    <p:extLst>
      <p:ext uri="{BB962C8B-B14F-4D97-AF65-F5344CB8AC3E}">
        <p14:creationId xmlns:p14="http://schemas.microsoft.com/office/powerpoint/2010/main" val="814411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2165329288"/>
              </p:ext>
            </p:extLst>
          </p:nvPr>
        </p:nvGraphicFramePr>
        <p:xfrm>
          <a:off x="0" y="928694"/>
          <a:ext cx="8964488" cy="2504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5 Diagrama"/>
          <p:cNvGraphicFramePr/>
          <p:nvPr>
            <p:extLst>
              <p:ext uri="{D42A27DB-BD31-4B8C-83A1-F6EECF244321}">
                <p14:modId xmlns:p14="http://schemas.microsoft.com/office/powerpoint/2010/main" val="1105546667"/>
              </p:ext>
            </p:extLst>
          </p:nvPr>
        </p:nvGraphicFramePr>
        <p:xfrm>
          <a:off x="0" y="2857496"/>
          <a:ext cx="6215074" cy="21431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6 Diagrama"/>
          <p:cNvGraphicFramePr/>
          <p:nvPr>
            <p:extLst>
              <p:ext uri="{D42A27DB-BD31-4B8C-83A1-F6EECF244321}">
                <p14:modId xmlns:p14="http://schemas.microsoft.com/office/powerpoint/2010/main" val="3361732927"/>
              </p:ext>
            </p:extLst>
          </p:nvPr>
        </p:nvGraphicFramePr>
        <p:xfrm>
          <a:off x="0" y="4786322"/>
          <a:ext cx="8786842" cy="228599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8" name="1 Título"/>
          <p:cNvSpPr>
            <a:spLocks noGrp="1"/>
          </p:cNvSpPr>
          <p:nvPr>
            <p:ph type="title"/>
          </p:nvPr>
        </p:nvSpPr>
        <p:spPr>
          <a:xfrm>
            <a:off x="457200" y="71438"/>
            <a:ext cx="7467600" cy="1143000"/>
          </a:xfrm>
        </p:spPr>
        <p:txBody>
          <a:bodyPr>
            <a:noAutofit/>
          </a:bodyPr>
          <a:lstStyle/>
          <a:p>
            <a:pPr algn="ctr" eaLnBrk="1" fontAlgn="auto" hangingPunct="1">
              <a:spcBef>
                <a:spcPts val="0"/>
              </a:spcBef>
              <a:spcAft>
                <a:spcPts val="0"/>
              </a:spcAft>
              <a:defRPr/>
            </a:pPr>
            <a:r>
              <a:rPr lang="es-EC" sz="3200" b="1" dirty="0" smtClean="0">
                <a:latin typeface="Maiandra GD" pitchFamily="34" charset="0"/>
              </a:rPr>
              <a:t>Tipos de agresividad según </a:t>
            </a:r>
            <a:r>
              <a:rPr lang="es-EC" sz="3200" b="1" dirty="0" err="1">
                <a:latin typeface="Maiandra GD" pitchFamily="34" charset="0"/>
              </a:rPr>
              <a:t>B</a:t>
            </a:r>
            <a:r>
              <a:rPr lang="es-EC" sz="3200" b="1" dirty="0" err="1" smtClean="0">
                <a:latin typeface="Maiandra GD" pitchFamily="34" charset="0"/>
              </a:rPr>
              <a:t>uss</a:t>
            </a:r>
            <a:r>
              <a:rPr lang="es-EC" sz="3200" b="1" dirty="0" smtClean="0">
                <a:latin typeface="Maiandra GD" pitchFamily="34" charset="0"/>
              </a:rPr>
              <a:t> y Singer</a:t>
            </a:r>
            <a:endParaRPr lang="es-ES" sz="3200" b="1" dirty="0">
              <a:latin typeface="Maiandra GD" pitchFamily="34" charset="0"/>
            </a:endParaRPr>
          </a:p>
        </p:txBody>
      </p:sp>
      <p:pic>
        <p:nvPicPr>
          <p:cNvPr id="30726" name="Picture 7" descr="http://3.bp.blogspot.com/-MIGGACK-wQg/Tlp6_PpSQ3I/AAAAAAAAAAs/X3RXOlzXSu4/s728/investigador.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29375" y="3019425"/>
            <a:ext cx="14287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42962" y="3573016"/>
            <a:ext cx="2592288" cy="13681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000" dirty="0" smtClean="0"/>
              <a:t>Otra forma de clasificar a la agresividad :</a:t>
            </a:r>
            <a:endParaRPr lang="es-EC" sz="2000" dirty="0"/>
          </a:p>
        </p:txBody>
      </p:sp>
    </p:spTree>
    <p:extLst>
      <p:ext uri="{BB962C8B-B14F-4D97-AF65-F5344CB8AC3E}">
        <p14:creationId xmlns:p14="http://schemas.microsoft.com/office/powerpoint/2010/main" val="828895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sz="quarter" idx="1"/>
            <p:extLst>
              <p:ext uri="{D42A27DB-BD31-4B8C-83A1-F6EECF244321}">
                <p14:modId xmlns:p14="http://schemas.microsoft.com/office/powerpoint/2010/main" val="4238034529"/>
              </p:ext>
            </p:extLst>
          </p:nvPr>
        </p:nvGraphicFramePr>
        <p:xfrm>
          <a:off x="405234" y="110158"/>
          <a:ext cx="8229600" cy="6524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Placa"/>
          <p:cNvSpPr/>
          <p:nvPr/>
        </p:nvSpPr>
        <p:spPr>
          <a:xfrm>
            <a:off x="1331640" y="2132856"/>
            <a:ext cx="5787529" cy="3189808"/>
          </a:xfrm>
          <a:prstGeom prst="plaqu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r>
              <a:rPr lang="es-ES" sz="2400" dirty="0" smtClean="0">
                <a:solidFill>
                  <a:schemeClr val="tx1"/>
                </a:solidFill>
                <a:latin typeface="Maiandra GD" pitchFamily="34" charset="0"/>
              </a:rPr>
              <a:t>Carácter variable </a:t>
            </a:r>
          </a:p>
          <a:p>
            <a:pPr marL="342900" indent="-342900">
              <a:buFont typeface="Arial" pitchFamily="34" charset="0"/>
              <a:buChar char="•"/>
              <a:defRPr/>
            </a:pPr>
            <a:r>
              <a:rPr lang="es-ES" sz="2400" dirty="0" smtClean="0">
                <a:solidFill>
                  <a:schemeClr val="tx1"/>
                </a:solidFill>
                <a:latin typeface="Maiandra GD" pitchFamily="34" charset="0"/>
              </a:rPr>
              <a:t>Rabia o cólera </a:t>
            </a:r>
          </a:p>
          <a:p>
            <a:pPr marL="342900" indent="-342900">
              <a:buFont typeface="Arial" pitchFamily="34" charset="0"/>
              <a:buChar char="•"/>
              <a:defRPr/>
            </a:pPr>
            <a:r>
              <a:rPr lang="es-ES" sz="2400" dirty="0" smtClean="0">
                <a:solidFill>
                  <a:schemeClr val="tx1"/>
                </a:solidFill>
                <a:latin typeface="Maiandra GD" pitchFamily="34" charset="0"/>
              </a:rPr>
              <a:t>Cambio de tono y volumen en la voz</a:t>
            </a:r>
          </a:p>
          <a:p>
            <a:pPr marL="342900" indent="-342900">
              <a:buFont typeface="Arial" pitchFamily="34" charset="0"/>
              <a:buChar char="•"/>
              <a:defRPr/>
            </a:pPr>
            <a:r>
              <a:rPr lang="es-ES" sz="2400" dirty="0" smtClean="0">
                <a:solidFill>
                  <a:schemeClr val="tx1"/>
                </a:solidFill>
                <a:latin typeface="Maiandra GD" pitchFamily="34" charset="0"/>
              </a:rPr>
              <a:t>Planes agresivos </a:t>
            </a:r>
          </a:p>
          <a:p>
            <a:pPr marL="342900" indent="-342900">
              <a:buFont typeface="Arial" pitchFamily="34" charset="0"/>
              <a:buChar char="•"/>
              <a:defRPr/>
            </a:pPr>
            <a:r>
              <a:rPr lang="es-ES" sz="2400" dirty="0" smtClean="0">
                <a:solidFill>
                  <a:schemeClr val="tx1"/>
                </a:solidFill>
                <a:latin typeface="Maiandra GD" pitchFamily="34" charset="0"/>
              </a:rPr>
              <a:t>Golpes</a:t>
            </a:r>
          </a:p>
          <a:p>
            <a:pPr marL="342900" indent="-342900">
              <a:buFont typeface="Arial" pitchFamily="34" charset="0"/>
              <a:buChar char="•"/>
              <a:defRPr/>
            </a:pPr>
            <a:r>
              <a:rPr lang="es-ES" sz="2400" dirty="0" smtClean="0">
                <a:solidFill>
                  <a:schemeClr val="tx1"/>
                </a:solidFill>
                <a:latin typeface="Maiandra GD" pitchFamily="34" charset="0"/>
              </a:rPr>
              <a:t>Daño a cosas materiales </a:t>
            </a:r>
          </a:p>
          <a:p>
            <a:pPr>
              <a:defRPr/>
            </a:pPr>
            <a:endParaRPr lang="es-ES" sz="2400" dirty="0" smtClean="0">
              <a:solidFill>
                <a:schemeClr val="tx1"/>
              </a:solidFill>
              <a:latin typeface="Maiandra GD" pitchFamily="34" charset="0"/>
            </a:endParaRPr>
          </a:p>
        </p:txBody>
      </p:sp>
      <p:sp>
        <p:nvSpPr>
          <p:cNvPr id="2" name="1 Rectángulo redondeado"/>
          <p:cNvSpPr/>
          <p:nvPr/>
        </p:nvSpPr>
        <p:spPr>
          <a:xfrm>
            <a:off x="1763688" y="404664"/>
            <a:ext cx="496855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latin typeface="Andalus" pitchFamily="18" charset="-78"/>
                <a:cs typeface="Andalus" pitchFamily="18" charset="-78"/>
              </a:rPr>
              <a:t>Manifestaciones de la agresividad infantil </a:t>
            </a:r>
            <a:endParaRPr lang="es-EC" sz="2800" dirty="0">
              <a:latin typeface="Andalus" pitchFamily="18" charset="-78"/>
              <a:cs typeface="Andalus" pitchFamily="18" charset="-78"/>
            </a:endParaRPr>
          </a:p>
        </p:txBody>
      </p:sp>
      <p:pic>
        <p:nvPicPr>
          <p:cNvPr id="54274" name="Picture 2" descr="http://img.youtube.com/vi/RO-PHgekGV4/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594344"/>
            <a:ext cx="2112236" cy="1584177"/>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www.sccalp.org/images/uploaded/tdah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4" y="338681"/>
            <a:ext cx="14287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descr="http://thekidstherapycenter.com/wp-content/uploads/2008/09/imagesCA32XL8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0370" y="2863368"/>
            <a:ext cx="1244724" cy="1728783"/>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descr="http://edukame.com/wp-content/uploads/2010/06/ni%C3%B1o-se-tapa-los-oido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510" y="4797153"/>
            <a:ext cx="2340259"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142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plantilla.org/wp-content/uploads/2012/05/turqu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3775839568"/>
              </p:ext>
            </p:extLst>
          </p:nvPr>
        </p:nvGraphicFramePr>
        <p:xfrm>
          <a:off x="1187624" y="1357298"/>
          <a:ext cx="7272808" cy="5168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3036083" y="188640"/>
            <a:ext cx="3071834" cy="914400"/>
          </a:xfrm>
          <a:prstGeom prst="rect">
            <a:avLst/>
          </a:prstGeom>
          <a:ln>
            <a:solidFill>
              <a:schemeClr val="tx1"/>
            </a:solidFill>
          </a:ln>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smtClean="0">
                <a:solidFill>
                  <a:schemeClr val="tx1"/>
                </a:solidFill>
                <a:latin typeface="Baskerville Old Face" pitchFamily="18" charset="0"/>
              </a:rPr>
              <a:t>Consecuencias de la agresividad infantil  </a:t>
            </a:r>
            <a:endParaRPr lang="es-EC" sz="2400" b="1" dirty="0">
              <a:solidFill>
                <a:schemeClr val="tx1"/>
              </a:solidFill>
              <a:latin typeface="Baskerville Old Face" pitchFamily="18" charset="0"/>
            </a:endParaRPr>
          </a:p>
        </p:txBody>
      </p:sp>
    </p:spTree>
    <p:extLst>
      <p:ext uri="{BB962C8B-B14F-4D97-AF65-F5344CB8AC3E}">
        <p14:creationId xmlns:p14="http://schemas.microsoft.com/office/powerpoint/2010/main" val="3493150434"/>
      </p:ext>
    </p:extLst>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genesdefondos.com/wp-content/uploads/2011/11/img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7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algn="ctr" eaLnBrk="1" fontAlgn="auto" hangingPunct="1">
              <a:spcBef>
                <a:spcPts val="0"/>
              </a:spcBef>
              <a:spcAft>
                <a:spcPts val="0"/>
              </a:spcAft>
              <a:defRPr/>
            </a:pPr>
            <a:r>
              <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iandra GD" pitchFamily="34" charset="0"/>
              </a:rPr>
              <a:t>Unidad </a:t>
            </a: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iandra GD" pitchFamily="34" charset="0"/>
              </a:rPr>
              <a:t>III</a:t>
            </a:r>
            <a:endPar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iandra GD" pitchFamily="34" charset="0"/>
            </a:endParaRPr>
          </a:p>
        </p:txBody>
      </p:sp>
      <p:sp>
        <p:nvSpPr>
          <p:cNvPr id="3" name="2 Marcador de contenido"/>
          <p:cNvSpPr>
            <a:spLocks noGrp="1"/>
          </p:cNvSpPr>
          <p:nvPr>
            <p:ph sz="quarter" idx="1"/>
          </p:nvPr>
        </p:nvSpPr>
        <p:spPr>
          <a:xfrm>
            <a:off x="457200" y="1600200"/>
            <a:ext cx="7467600" cy="4873625"/>
          </a:xfrm>
        </p:spPr>
        <p:txBody>
          <a:bodyPr>
            <a:normAutofit/>
          </a:bodyPr>
          <a:lstStyle/>
          <a:p>
            <a:pPr marL="274320" indent="-274320" algn="ctr" eaLnBrk="1" fontAlgn="auto" hangingPunct="1">
              <a:spcBef>
                <a:spcPts val="0"/>
              </a:spcBef>
              <a:spcAft>
                <a:spcPts val="0"/>
              </a:spcAft>
              <a:buFont typeface="Wingdings"/>
              <a:buNone/>
              <a:defRPr/>
            </a:pPr>
            <a:r>
              <a:rPr lang="es-ES" sz="4000" b="1" cap="small" dirty="0" smtClean="0">
                <a:solidFill>
                  <a:srgbClr val="FF3300"/>
                </a:solidFill>
                <a:latin typeface="Maiandra GD" pitchFamily="34" charset="0"/>
                <a:ea typeface="+mj-ea"/>
                <a:cs typeface="+mj-cs"/>
              </a:rPr>
              <a:t>Influencia de los estilos educativos parentales en la agresividad infantil </a:t>
            </a:r>
          </a:p>
        </p:txBody>
      </p:sp>
    </p:spTree>
    <p:extLst>
      <p:ext uri="{BB962C8B-B14F-4D97-AF65-F5344CB8AC3E}">
        <p14:creationId xmlns:p14="http://schemas.microsoft.com/office/powerpoint/2010/main" val="113903742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pic>
        <p:nvPicPr>
          <p:cNvPr id="58370" name="Picture 2" descr="http://imagen.pixmac.es/4/rollo-de-pergamino-y-la-pluma-aged-pixmac-imagen-45168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2780928"/>
            <a:ext cx="8424936" cy="39615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3697923639"/>
              </p:ext>
            </p:extLst>
          </p:nvPr>
        </p:nvGraphicFramePr>
        <p:xfrm>
          <a:off x="1958762" y="404664"/>
          <a:ext cx="6244176" cy="2356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Flecha derecha"/>
          <p:cNvSpPr/>
          <p:nvPr/>
        </p:nvSpPr>
        <p:spPr>
          <a:xfrm>
            <a:off x="601440" y="870738"/>
            <a:ext cx="1357322" cy="92869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b="1" dirty="0" smtClean="0">
                <a:latin typeface="Andalus" pitchFamily="18" charset="-78"/>
                <a:cs typeface="Andalus" pitchFamily="18" charset="-78"/>
              </a:rPr>
              <a:t>APEGO</a:t>
            </a:r>
            <a:endParaRPr lang="es-EC" b="1" dirty="0">
              <a:latin typeface="Andalus" pitchFamily="18" charset="-78"/>
              <a:cs typeface="Andalus" pitchFamily="18" charset="-78"/>
            </a:endParaRPr>
          </a:p>
        </p:txBody>
      </p:sp>
      <p:sp>
        <p:nvSpPr>
          <p:cNvPr id="3" name="2 Rectángulo redondeado"/>
          <p:cNvSpPr/>
          <p:nvPr/>
        </p:nvSpPr>
        <p:spPr>
          <a:xfrm>
            <a:off x="1976646" y="3432968"/>
            <a:ext cx="5637574" cy="2644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a:solidFill>
                  <a:schemeClr val="tx1"/>
                </a:solidFill>
                <a:latin typeface="Brush Script MT" pitchFamily="66" charset="0"/>
              </a:rPr>
              <a:t>El éxito con nuestros hijos en un futuro no se medirá por lo que les hemos dado materialmente, sino por la intensidad y calidad de las relaciones afectivas que hemos sido capaces de construir con ellos desde la infancia"  (Sergi </a:t>
            </a:r>
            <a:r>
              <a:rPr lang="es-ES" sz="2400" dirty="0" err="1">
                <a:solidFill>
                  <a:schemeClr val="tx1"/>
                </a:solidFill>
                <a:latin typeface="Brush Script MT" pitchFamily="66" charset="0"/>
              </a:rPr>
              <a:t>Banus</a:t>
            </a:r>
            <a:r>
              <a:rPr lang="es-ES" sz="2400" dirty="0">
                <a:solidFill>
                  <a:schemeClr val="tx1"/>
                </a:solidFill>
                <a:latin typeface="Brush Script MT" pitchFamily="66" charset="0"/>
              </a:rPr>
              <a:t> en 2009).</a:t>
            </a:r>
          </a:p>
        </p:txBody>
      </p:sp>
    </p:spTree>
    <p:extLst>
      <p:ext uri="{BB962C8B-B14F-4D97-AF65-F5344CB8AC3E}">
        <p14:creationId xmlns:p14="http://schemas.microsoft.com/office/powerpoint/2010/main" val="3058331851"/>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Pergamino horizontal"/>
          <p:cNvSpPr/>
          <p:nvPr/>
        </p:nvSpPr>
        <p:spPr>
          <a:xfrm>
            <a:off x="1971036" y="207736"/>
            <a:ext cx="4929222" cy="1033272"/>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3200" b="1" dirty="0" smtClean="0">
                <a:latin typeface="Baskerville Old Face" pitchFamily="18" charset="0"/>
                <a:hlinkClick r:id="rId3" action="ppaction://hlinksldjump"/>
              </a:rPr>
              <a:t>INTRODUCCIÓN</a:t>
            </a:r>
            <a:r>
              <a:rPr lang="es-EC" sz="3200" b="1" dirty="0" smtClean="0">
                <a:latin typeface="Baskerville Old Face" pitchFamily="18" charset="0"/>
              </a:rPr>
              <a:t> </a:t>
            </a:r>
            <a:endParaRPr lang="es-EC" sz="3200" b="1" dirty="0">
              <a:latin typeface="Baskerville Old Face" pitchFamily="18" charset="0"/>
            </a:endParaRPr>
          </a:p>
        </p:txBody>
      </p:sp>
      <p:pic>
        <p:nvPicPr>
          <p:cNvPr id="1026" name="Picture 2" descr="http://3.bp.blogspot.com/-Yj4aFCsWUAs/UQb4C1g_IbI/AAAAAAAAAaA/OMBJwL1h07Y/s1600/padres_hij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848" y="971476"/>
            <a:ext cx="2326344" cy="2326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mzew3J_AI-M/UHm9NiDs7SI/AAAAAAAABRI/UHwSDi1gBKE/s310/actualida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7" y="3140968"/>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0.gstatic.com/images?q=tbn:ANd9GcQt1C1e5djv8bAV3gDJnBa5pY_kzlYeK35KxmBU5vDEiOWAIW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2347545"/>
            <a:ext cx="1919055" cy="19190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adio.rpp.com.pe/confidencias/files/2010/07/peleaspadre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5222" y="4976987"/>
            <a:ext cx="2806262" cy="1692373"/>
          </a:xfrm>
          <a:prstGeom prst="rect">
            <a:avLst/>
          </a:prstGeom>
          <a:noFill/>
          <a:extLst>
            <a:ext uri="{909E8E84-426E-40DD-AFC4-6F175D3DCCD1}">
              <a14:hiddenFill xmlns:a14="http://schemas.microsoft.com/office/drawing/2010/main">
                <a:solidFill>
                  <a:srgbClr val="FFFFFF"/>
                </a:solidFill>
              </a14:hiddenFill>
            </a:ext>
          </a:extLst>
        </p:spPr>
      </p:pic>
      <p:sp>
        <p:nvSpPr>
          <p:cNvPr id="6" name="5 Flecha curvada hacia arriba"/>
          <p:cNvSpPr/>
          <p:nvPr/>
        </p:nvSpPr>
        <p:spPr>
          <a:xfrm rot="20573565" flipV="1">
            <a:off x="793994" y="1514680"/>
            <a:ext cx="3502203" cy="1407913"/>
          </a:xfrm>
          <a:prstGeom prst="curved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dirty="0">
              <a:solidFill>
                <a:schemeClr val="tx1"/>
              </a:solidFill>
            </a:endParaRPr>
          </a:p>
        </p:txBody>
      </p:sp>
      <p:sp>
        <p:nvSpPr>
          <p:cNvPr id="11" name="10 Flecha curvada hacia abajo"/>
          <p:cNvSpPr/>
          <p:nvPr/>
        </p:nvSpPr>
        <p:spPr>
          <a:xfrm rot="11935305">
            <a:off x="3250795" y="4916738"/>
            <a:ext cx="2952328" cy="1243148"/>
          </a:xfrm>
          <a:prstGeom prst="curved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dirty="0">
              <a:solidFill>
                <a:schemeClr val="tx1"/>
              </a:solidFill>
            </a:endParaRPr>
          </a:p>
        </p:txBody>
      </p:sp>
      <p:sp>
        <p:nvSpPr>
          <p:cNvPr id="12" name="11 Flecha arriba y abajo"/>
          <p:cNvSpPr/>
          <p:nvPr/>
        </p:nvSpPr>
        <p:spPr>
          <a:xfrm>
            <a:off x="7308304" y="3406554"/>
            <a:ext cx="936104" cy="1570433"/>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dirty="0"/>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http://www.free-power-point-templates.com/wp-content/uploads/2010/09/808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400"/>
            <a:ext cx="9143999"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2821484" y="764704"/>
            <a:ext cx="6195471" cy="235676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nSpc>
                <a:spcPct val="150000"/>
              </a:lnSpc>
            </a:pPr>
            <a:r>
              <a:rPr lang="es-EC" sz="2400" dirty="0" smtClean="0">
                <a:latin typeface="Andalus" pitchFamily="18" charset="-78"/>
                <a:cs typeface="Andalus" pitchFamily="18" charset="-78"/>
              </a:rPr>
              <a:t>-El ser humano necesita amor y cariño.</a:t>
            </a:r>
          </a:p>
          <a:p>
            <a:pPr>
              <a:lnSpc>
                <a:spcPct val="150000"/>
              </a:lnSpc>
            </a:pPr>
            <a:r>
              <a:rPr lang="es-EC" sz="2400" dirty="0" smtClean="0">
                <a:latin typeface="Andalus" pitchFamily="18" charset="-78"/>
                <a:cs typeface="Andalus" pitchFamily="18" charset="-78"/>
              </a:rPr>
              <a:t>-La falta de amor y atención produce comportamientos inadecuados.</a:t>
            </a:r>
          </a:p>
          <a:p>
            <a:pPr>
              <a:lnSpc>
                <a:spcPct val="150000"/>
              </a:lnSpc>
            </a:pPr>
            <a:r>
              <a:rPr lang="es-EC" sz="2400" dirty="0" smtClean="0">
                <a:latin typeface="Andalus" pitchFamily="18" charset="-78"/>
                <a:cs typeface="Andalus" pitchFamily="18" charset="-78"/>
              </a:rPr>
              <a:t>- El niño no da lo que no recibió  </a:t>
            </a:r>
          </a:p>
          <a:p>
            <a:r>
              <a:rPr lang="es-EC" dirty="0" smtClean="0">
                <a:latin typeface="Andalus" pitchFamily="18" charset="-78"/>
                <a:cs typeface="Andalus" pitchFamily="18" charset="-78"/>
              </a:rPr>
              <a:t> </a:t>
            </a:r>
            <a:endParaRPr lang="es-EC" dirty="0">
              <a:latin typeface="Andalus" pitchFamily="18" charset="-78"/>
              <a:cs typeface="Andalus" pitchFamily="18" charset="-78"/>
            </a:endParaRPr>
          </a:p>
        </p:txBody>
      </p:sp>
      <p:sp>
        <p:nvSpPr>
          <p:cNvPr id="6" name="5 Rectángulo redondeado"/>
          <p:cNvSpPr/>
          <p:nvPr/>
        </p:nvSpPr>
        <p:spPr>
          <a:xfrm>
            <a:off x="2771800" y="4069432"/>
            <a:ext cx="6195471" cy="235676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342900" indent="-342900">
              <a:buFontTx/>
              <a:buChar char="-"/>
            </a:pPr>
            <a:r>
              <a:rPr lang="es-EC" sz="2400" dirty="0" smtClean="0">
                <a:latin typeface="Andalus" pitchFamily="18" charset="-78"/>
                <a:cs typeface="Andalus" pitchFamily="18" charset="-78"/>
              </a:rPr>
              <a:t>Normas establecidas por padres que deben ser cumplidas por sus hijos/as</a:t>
            </a:r>
            <a:r>
              <a:rPr lang="es-EC" dirty="0" smtClean="0"/>
              <a:t>.</a:t>
            </a:r>
          </a:p>
          <a:p>
            <a:pPr marL="285750" indent="-285750">
              <a:buFontTx/>
              <a:buChar char="-"/>
            </a:pPr>
            <a:r>
              <a:rPr lang="es-EC" sz="2400" dirty="0" smtClean="0">
                <a:latin typeface="Andalus" pitchFamily="18" charset="-78"/>
                <a:cs typeface="Andalus" pitchFamily="18" charset="-78"/>
              </a:rPr>
              <a:t>Responsabilidad que debe ser compartida entre padres y maestros.</a:t>
            </a:r>
          </a:p>
          <a:p>
            <a:pPr marL="285750" indent="-285750">
              <a:buFontTx/>
              <a:buChar char="-"/>
            </a:pPr>
            <a:r>
              <a:rPr lang="es-EC" sz="2400" dirty="0" smtClean="0">
                <a:latin typeface="Andalus" pitchFamily="18" charset="-78"/>
                <a:cs typeface="Andalus" pitchFamily="18" charset="-78"/>
              </a:rPr>
              <a:t>Disciplina  no es castigo .</a:t>
            </a:r>
          </a:p>
          <a:p>
            <a:pPr marL="285750" indent="-285750">
              <a:buFontTx/>
              <a:buChar char="-"/>
            </a:pPr>
            <a:endParaRPr lang="es-EC" sz="2400" dirty="0" smtClean="0">
              <a:latin typeface="Andalus" pitchFamily="18" charset="-78"/>
              <a:cs typeface="Andalus" pitchFamily="18" charset="-78"/>
            </a:endParaRPr>
          </a:p>
          <a:p>
            <a:pPr marL="285750" indent="-285750">
              <a:buFontTx/>
              <a:buChar char="-"/>
            </a:pPr>
            <a:endParaRPr lang="es-EC" sz="2400" dirty="0">
              <a:latin typeface="Andalus" pitchFamily="18" charset="-78"/>
              <a:cs typeface="Andalus" pitchFamily="18" charset="-78"/>
            </a:endParaRPr>
          </a:p>
        </p:txBody>
      </p:sp>
      <p:sp>
        <p:nvSpPr>
          <p:cNvPr id="8" name="7 Flecha derecha"/>
          <p:cNvSpPr/>
          <p:nvPr/>
        </p:nvSpPr>
        <p:spPr>
          <a:xfrm>
            <a:off x="292519" y="620688"/>
            <a:ext cx="2218660" cy="1800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latin typeface="Andalus" pitchFamily="18" charset="-78"/>
                <a:cs typeface="Andalus" pitchFamily="18" charset="-78"/>
              </a:rPr>
              <a:t>Afecto y comunicación  </a:t>
            </a:r>
            <a:endParaRPr lang="es-EC" b="1" dirty="0">
              <a:latin typeface="Andalus" pitchFamily="18" charset="-78"/>
              <a:cs typeface="Andalus" pitchFamily="18" charset="-78"/>
            </a:endParaRPr>
          </a:p>
        </p:txBody>
      </p:sp>
      <p:sp>
        <p:nvSpPr>
          <p:cNvPr id="9" name="8 Flecha derecha"/>
          <p:cNvSpPr/>
          <p:nvPr/>
        </p:nvSpPr>
        <p:spPr>
          <a:xfrm>
            <a:off x="508651" y="3986308"/>
            <a:ext cx="1930628" cy="138690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b="1" dirty="0" smtClean="0">
                <a:latin typeface="Andalus" pitchFamily="18" charset="-78"/>
                <a:cs typeface="Andalus" pitchFamily="18" charset="-78"/>
              </a:rPr>
              <a:t>Disciplina </a:t>
            </a:r>
            <a:endParaRPr lang="es-EC" sz="2000" b="1" dirty="0">
              <a:latin typeface="Andalus" pitchFamily="18" charset="-78"/>
              <a:cs typeface="Andalus" pitchFamily="18" charset="-78"/>
            </a:endParaRPr>
          </a:p>
        </p:txBody>
      </p:sp>
      <p:pic>
        <p:nvPicPr>
          <p:cNvPr id="1026" name="Picture 2" descr="http://coachingparatriunfar.files.wordpress.com/2012/10/papas-amorosos-besando-a-su-hi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98" y="2389028"/>
            <a:ext cx="2013318" cy="1489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xtasysh.files.wordpress.com/2013/01/desarrollando-la-discipli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098" y="5301208"/>
            <a:ext cx="2056758" cy="152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961132"/>
      </p:ext>
    </p:extLst>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free-power-point-templates.com/wp-content/uploads/2010/06/641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2768968" y="476672"/>
            <a:ext cx="6195471" cy="235676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342900" indent="-342900">
              <a:lnSpc>
                <a:spcPct val="150000"/>
              </a:lnSpc>
              <a:buFontTx/>
              <a:buChar char="-"/>
            </a:pPr>
            <a:r>
              <a:rPr lang="es-EC" sz="2000" dirty="0" smtClean="0">
                <a:latin typeface="Andalus" pitchFamily="18" charset="-78"/>
                <a:cs typeface="Andalus" pitchFamily="18" charset="-78"/>
              </a:rPr>
              <a:t>Técnica utilizada para corregir el comportamiento.</a:t>
            </a:r>
          </a:p>
          <a:p>
            <a:pPr marL="285750" indent="-285750">
              <a:lnSpc>
                <a:spcPct val="150000"/>
              </a:lnSpc>
              <a:buFontTx/>
              <a:buChar char="-"/>
            </a:pPr>
            <a:r>
              <a:rPr lang="es-EC" sz="2000" dirty="0" smtClean="0">
                <a:latin typeface="Andalus" pitchFamily="18" charset="-78"/>
                <a:cs typeface="Andalus" pitchFamily="18" charset="-78"/>
              </a:rPr>
              <a:t>Niño agredido= agresor. </a:t>
            </a:r>
          </a:p>
          <a:p>
            <a:pPr marL="285750" indent="-285750">
              <a:lnSpc>
                <a:spcPct val="150000"/>
              </a:lnSpc>
              <a:buFontTx/>
              <a:buChar char="-"/>
            </a:pPr>
            <a:r>
              <a:rPr lang="es-EC" sz="2000" dirty="0" smtClean="0">
                <a:latin typeface="Andalus" pitchFamily="18" charset="-78"/>
                <a:cs typeface="Andalus" pitchFamily="18" charset="-78"/>
              </a:rPr>
              <a:t>Medidas que no sean drásticas pero si producticos. </a:t>
            </a:r>
          </a:p>
          <a:p>
            <a:pPr marL="285750" indent="-285750">
              <a:lnSpc>
                <a:spcPct val="150000"/>
              </a:lnSpc>
              <a:buFontTx/>
              <a:buChar char="-"/>
            </a:pPr>
            <a:endParaRPr lang="es-EC" dirty="0">
              <a:latin typeface="Andalus" pitchFamily="18" charset="-78"/>
              <a:cs typeface="Andalus" pitchFamily="18" charset="-78"/>
            </a:endParaRPr>
          </a:p>
        </p:txBody>
      </p:sp>
      <p:sp>
        <p:nvSpPr>
          <p:cNvPr id="6" name="5 Rectángulo redondeado"/>
          <p:cNvSpPr/>
          <p:nvPr/>
        </p:nvSpPr>
        <p:spPr>
          <a:xfrm>
            <a:off x="2836611" y="3400438"/>
            <a:ext cx="6195471" cy="235676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285750" indent="-285750">
              <a:lnSpc>
                <a:spcPct val="200000"/>
              </a:lnSpc>
              <a:buFontTx/>
              <a:buChar char="-"/>
            </a:pPr>
            <a:r>
              <a:rPr lang="es-EC" dirty="0" smtClean="0">
                <a:latin typeface="Andalus" pitchFamily="18" charset="-78"/>
                <a:cs typeface="Andalus" pitchFamily="18" charset="-78"/>
              </a:rPr>
              <a:t>Distribución</a:t>
            </a:r>
            <a:r>
              <a:rPr lang="es-EC" sz="2000" dirty="0" smtClean="0">
                <a:latin typeface="Andalus" pitchFamily="18" charset="-78"/>
                <a:cs typeface="Andalus" pitchFamily="18" charset="-78"/>
              </a:rPr>
              <a:t> de tareas. </a:t>
            </a:r>
          </a:p>
          <a:p>
            <a:pPr marL="285750" indent="-285750">
              <a:lnSpc>
                <a:spcPct val="200000"/>
              </a:lnSpc>
              <a:buFontTx/>
              <a:buChar char="-"/>
            </a:pPr>
            <a:r>
              <a:rPr lang="es-EC" sz="2000" dirty="0" smtClean="0">
                <a:latin typeface="Andalus" pitchFamily="18" charset="-78"/>
                <a:cs typeface="Andalus" pitchFamily="18" charset="-78"/>
              </a:rPr>
              <a:t>Intercambio de roles entre hermanos.</a:t>
            </a:r>
          </a:p>
          <a:p>
            <a:pPr marL="285750" indent="-285750">
              <a:lnSpc>
                <a:spcPct val="200000"/>
              </a:lnSpc>
              <a:buFontTx/>
              <a:buChar char="-"/>
            </a:pPr>
            <a:r>
              <a:rPr lang="es-EC" sz="2000" dirty="0" smtClean="0">
                <a:latin typeface="Andalus" pitchFamily="18" charset="-78"/>
                <a:cs typeface="Andalus" pitchFamily="18" charset="-78"/>
              </a:rPr>
              <a:t>Distribución errónea= comportamientos no deseados. </a:t>
            </a:r>
          </a:p>
        </p:txBody>
      </p:sp>
      <p:sp>
        <p:nvSpPr>
          <p:cNvPr id="8" name="7 Flecha derecha"/>
          <p:cNvSpPr/>
          <p:nvPr/>
        </p:nvSpPr>
        <p:spPr>
          <a:xfrm>
            <a:off x="286107" y="332656"/>
            <a:ext cx="2448273" cy="187220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800" b="1" dirty="0" smtClean="0">
                <a:latin typeface="Andalus" pitchFamily="18" charset="-78"/>
                <a:cs typeface="Andalus" pitchFamily="18" charset="-78"/>
              </a:rPr>
              <a:t>Castigo </a:t>
            </a:r>
            <a:endParaRPr lang="es-EC" sz="2800" b="1" dirty="0">
              <a:latin typeface="Andalus" pitchFamily="18" charset="-78"/>
              <a:cs typeface="Andalus" pitchFamily="18" charset="-78"/>
            </a:endParaRPr>
          </a:p>
        </p:txBody>
      </p:sp>
      <p:sp>
        <p:nvSpPr>
          <p:cNvPr id="9" name="8 Flecha derecha"/>
          <p:cNvSpPr/>
          <p:nvPr/>
        </p:nvSpPr>
        <p:spPr>
          <a:xfrm>
            <a:off x="251517" y="3717032"/>
            <a:ext cx="2517451" cy="189096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latin typeface="Andalus" pitchFamily="18" charset="-78"/>
                <a:cs typeface="Andalus" pitchFamily="18" charset="-78"/>
              </a:rPr>
              <a:t>Distribución de roles </a:t>
            </a:r>
            <a:endParaRPr lang="es-EC" sz="2400" b="1" dirty="0">
              <a:latin typeface="Andalus" pitchFamily="18" charset="-78"/>
              <a:cs typeface="Andalus" pitchFamily="18" charset="-78"/>
            </a:endParaRPr>
          </a:p>
        </p:txBody>
      </p:sp>
      <p:pic>
        <p:nvPicPr>
          <p:cNvPr id="2050" name="Picture 2" descr="http://www.definicionabc.com/wp-content/uploads/Casti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19314"/>
            <a:ext cx="1765316" cy="165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45795"/>
      </p:ext>
    </p:extLst>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http://www.free-power-point-templates.com/wp-content/uploads/2010/09/808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400"/>
            <a:ext cx="9143999"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2821484" y="352156"/>
            <a:ext cx="6195471" cy="235676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nSpc>
                <a:spcPct val="150000"/>
              </a:lnSpc>
            </a:pPr>
            <a:r>
              <a:rPr lang="es-EC" sz="2400" dirty="0">
                <a:latin typeface="Andalus" pitchFamily="18" charset="-78"/>
                <a:cs typeface="Andalus" pitchFamily="18" charset="-78"/>
              </a:rPr>
              <a:t>-</a:t>
            </a:r>
            <a:r>
              <a:rPr lang="es-EC" sz="2400" dirty="0" smtClean="0">
                <a:latin typeface="Andalus" pitchFamily="18" charset="-78"/>
                <a:cs typeface="Andalus" pitchFamily="18" charset="-78"/>
              </a:rPr>
              <a:t>La familia = factor socio- cultural  mas relevante para el niño.</a:t>
            </a:r>
          </a:p>
          <a:p>
            <a:pPr>
              <a:lnSpc>
                <a:spcPct val="150000"/>
              </a:lnSpc>
            </a:pPr>
            <a:r>
              <a:rPr lang="es-EC" sz="2400" dirty="0" smtClean="0">
                <a:latin typeface="Andalus" pitchFamily="18" charset="-78"/>
                <a:cs typeface="Andalus" pitchFamily="18" charset="-78"/>
              </a:rPr>
              <a:t>-Responsable de las conductas del niño/a.</a:t>
            </a:r>
          </a:p>
          <a:p>
            <a:pPr>
              <a:lnSpc>
                <a:spcPct val="150000"/>
              </a:lnSpc>
            </a:pPr>
            <a:r>
              <a:rPr lang="es-EC" sz="2400" dirty="0" smtClean="0">
                <a:latin typeface="Andalus" pitchFamily="18" charset="-78"/>
                <a:cs typeface="Andalus" pitchFamily="18" charset="-78"/>
              </a:rPr>
              <a:t>- Afrontar problemas con responsabilidad.</a:t>
            </a:r>
          </a:p>
          <a:p>
            <a:pPr>
              <a:lnSpc>
                <a:spcPct val="150000"/>
              </a:lnSpc>
            </a:pPr>
            <a:r>
              <a:rPr lang="es-EC" sz="2400" dirty="0" smtClean="0">
                <a:latin typeface="Andalus" pitchFamily="18" charset="-78"/>
                <a:cs typeface="Andalus" pitchFamily="18" charset="-78"/>
              </a:rPr>
              <a:t> </a:t>
            </a:r>
          </a:p>
          <a:p>
            <a:r>
              <a:rPr lang="es-EC" dirty="0" smtClean="0">
                <a:latin typeface="Andalus" pitchFamily="18" charset="-78"/>
                <a:cs typeface="Andalus" pitchFamily="18" charset="-78"/>
              </a:rPr>
              <a:t> </a:t>
            </a:r>
            <a:endParaRPr lang="es-EC" dirty="0">
              <a:latin typeface="Andalus" pitchFamily="18" charset="-78"/>
              <a:cs typeface="Andalus" pitchFamily="18" charset="-78"/>
            </a:endParaRPr>
          </a:p>
        </p:txBody>
      </p:sp>
      <p:sp>
        <p:nvSpPr>
          <p:cNvPr id="6" name="5 Rectángulo redondeado"/>
          <p:cNvSpPr/>
          <p:nvPr/>
        </p:nvSpPr>
        <p:spPr>
          <a:xfrm>
            <a:off x="2699792" y="3880548"/>
            <a:ext cx="6195471" cy="235676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285750" indent="-285750">
              <a:buFontTx/>
              <a:buChar char="-"/>
            </a:pPr>
            <a:r>
              <a:rPr lang="es-EC" sz="2400" dirty="0" smtClean="0">
                <a:latin typeface="Andalus" pitchFamily="18" charset="-78"/>
                <a:cs typeface="Andalus" pitchFamily="18" charset="-78"/>
              </a:rPr>
              <a:t>Ambiente desfavorable= conductas inadecuadas.</a:t>
            </a:r>
          </a:p>
          <a:p>
            <a:pPr marL="285750" indent="-285750">
              <a:buFontTx/>
              <a:buChar char="-"/>
            </a:pPr>
            <a:r>
              <a:rPr lang="es-EC" sz="2400" dirty="0" smtClean="0">
                <a:latin typeface="Andalus" pitchFamily="18" charset="-78"/>
                <a:cs typeface="Andalus" pitchFamily="18" charset="-78"/>
              </a:rPr>
              <a:t>Discusiones entre padres = Sentimientos de culpabilidad.</a:t>
            </a:r>
          </a:p>
          <a:p>
            <a:pPr marL="285750" indent="-285750">
              <a:buFontTx/>
              <a:buChar char="-"/>
            </a:pPr>
            <a:r>
              <a:rPr lang="es-EC" sz="2400" dirty="0" smtClean="0">
                <a:latin typeface="Andalus" pitchFamily="18" charset="-78"/>
                <a:cs typeface="Andalus" pitchFamily="18" charset="-78"/>
              </a:rPr>
              <a:t>Alteraciones en el desarrollo integral del niño/a.</a:t>
            </a:r>
          </a:p>
          <a:p>
            <a:pPr marL="285750" indent="-285750">
              <a:buFontTx/>
              <a:buChar char="-"/>
            </a:pPr>
            <a:endParaRPr lang="es-EC" sz="2400" dirty="0" smtClean="0">
              <a:latin typeface="Andalus" pitchFamily="18" charset="-78"/>
              <a:cs typeface="Andalus" pitchFamily="18" charset="-78"/>
            </a:endParaRPr>
          </a:p>
          <a:p>
            <a:pPr marL="285750" indent="-285750">
              <a:buFontTx/>
              <a:buChar char="-"/>
            </a:pPr>
            <a:endParaRPr lang="es-EC" sz="2400" dirty="0">
              <a:latin typeface="Andalus" pitchFamily="18" charset="-78"/>
              <a:cs typeface="Andalus" pitchFamily="18" charset="-78"/>
            </a:endParaRPr>
          </a:p>
        </p:txBody>
      </p:sp>
      <p:sp>
        <p:nvSpPr>
          <p:cNvPr id="8" name="7 Flecha derecha"/>
          <p:cNvSpPr/>
          <p:nvPr/>
        </p:nvSpPr>
        <p:spPr>
          <a:xfrm>
            <a:off x="179512" y="332656"/>
            <a:ext cx="2448272" cy="187220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latin typeface="Andalus" pitchFamily="18" charset="-78"/>
                <a:cs typeface="Andalus" pitchFamily="18" charset="-78"/>
              </a:rPr>
              <a:t>Apoyo familiar </a:t>
            </a:r>
            <a:endParaRPr lang="es-EC" sz="2400" b="1" dirty="0">
              <a:latin typeface="Andalus" pitchFamily="18" charset="-78"/>
              <a:cs typeface="Andalus" pitchFamily="18" charset="-78"/>
            </a:endParaRPr>
          </a:p>
        </p:txBody>
      </p:sp>
      <p:sp>
        <p:nvSpPr>
          <p:cNvPr id="9" name="8 Flecha derecha"/>
          <p:cNvSpPr/>
          <p:nvPr/>
        </p:nvSpPr>
        <p:spPr>
          <a:xfrm>
            <a:off x="382236" y="3986308"/>
            <a:ext cx="2218660" cy="16749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latin typeface="Andalus" pitchFamily="18" charset="-78"/>
                <a:cs typeface="Andalus" pitchFamily="18" charset="-78"/>
              </a:rPr>
              <a:t>Discusiones familiares  </a:t>
            </a:r>
            <a:endParaRPr lang="es-EC" sz="2400" b="1" dirty="0">
              <a:latin typeface="Andalus" pitchFamily="18" charset="-78"/>
              <a:cs typeface="Andalus" pitchFamily="18" charset="-78"/>
            </a:endParaRPr>
          </a:p>
        </p:txBody>
      </p:sp>
      <p:pic>
        <p:nvPicPr>
          <p:cNvPr id="7" name="Picture 4" descr="http://t2.gstatic.com/images?q=tbn:ANd9GcQ9FxluEYcVwywxpHE3EjFXshN1ml5VFs88NnmH1foKUp-XiMun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6" y="2204864"/>
            <a:ext cx="2304255"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demamas.com/wp-content/cd680f037-a-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09" y="5383228"/>
            <a:ext cx="1058044" cy="15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78458"/>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algn="ctr" eaLnBrk="1" fontAlgn="auto" hangingPunct="1">
              <a:spcBef>
                <a:spcPts val="0"/>
              </a:spcBef>
              <a:spcAft>
                <a:spcPts val="0"/>
              </a:spcAft>
              <a:defRPr/>
            </a:pPr>
            <a:r>
              <a:rPr lang="es-ES" sz="4000" b="1" dirty="0">
                <a:solidFill>
                  <a:srgbClr val="CC00CC"/>
                </a:solidFill>
                <a:latin typeface="Maiandra GD" pitchFamily="34" charset="0"/>
              </a:rPr>
              <a:t>Capítulo III</a:t>
            </a:r>
            <a:endParaRPr lang="es-ES" sz="4000" b="1" dirty="0">
              <a:solidFill>
                <a:schemeClr val="tx2">
                  <a:shade val="85000"/>
                  <a:satMod val="150000"/>
                </a:schemeClr>
              </a:solidFill>
            </a:endParaRPr>
          </a:p>
        </p:txBody>
      </p:sp>
      <p:sp>
        <p:nvSpPr>
          <p:cNvPr id="3" name="2 Marcador de contenido"/>
          <p:cNvSpPr>
            <a:spLocks noGrp="1"/>
          </p:cNvSpPr>
          <p:nvPr>
            <p:ph sz="quarter" idx="1"/>
          </p:nvPr>
        </p:nvSpPr>
        <p:spPr>
          <a:xfrm>
            <a:off x="457200" y="1600200"/>
            <a:ext cx="7467600" cy="4873625"/>
          </a:xfrm>
        </p:spPr>
        <p:txBody>
          <a:bodyPr>
            <a:normAutofit/>
          </a:bodyPr>
          <a:lstStyle/>
          <a:p>
            <a:pPr marL="274320" indent="-274320" algn="ctr" eaLnBrk="1" fontAlgn="auto" hangingPunct="1">
              <a:spcBef>
                <a:spcPts val="0"/>
              </a:spcBef>
              <a:spcAft>
                <a:spcPts val="0"/>
              </a:spcAft>
              <a:buFont typeface="Wingdings"/>
              <a:buNone/>
              <a:defRPr/>
            </a:pPr>
            <a:r>
              <a:rPr lang="es-ES" sz="4000" b="1" cap="small" dirty="0" smtClean="0">
                <a:solidFill>
                  <a:srgbClr val="CC00CC"/>
                </a:solidFill>
                <a:latin typeface="Maiandra GD" pitchFamily="34" charset="0"/>
                <a:ea typeface="+mj-ea"/>
                <a:cs typeface="+mj-cs"/>
              </a:rPr>
              <a:t>Diseño Metodológico de la Investigación </a:t>
            </a:r>
            <a:endParaRPr lang="es-ES" sz="4000" b="1" cap="small" dirty="0">
              <a:solidFill>
                <a:srgbClr val="CC00CC"/>
              </a:solidFill>
              <a:latin typeface="Maiandra GD" pitchFamily="34" charset="0"/>
              <a:ea typeface="+mj-ea"/>
              <a:cs typeface="+mj-cs"/>
            </a:endParaRPr>
          </a:p>
        </p:txBody>
      </p:sp>
      <p:pic>
        <p:nvPicPr>
          <p:cNvPr id="29700" name="Picture 4" descr="http://images04.olx.com.ve/ui/10/47/77/1291652156_144454077_1-Clases-y-Asesorias-de-Quimica-Biologia-Naturales-y-Metodologia-de-la-Investigacion-Valle-Arriba-12916521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3286125"/>
            <a:ext cx="311467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475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3206934972"/>
              </p:ext>
            </p:extLst>
          </p:nvPr>
        </p:nvGraphicFramePr>
        <p:xfrm>
          <a:off x="0" y="1142438"/>
          <a:ext cx="8786842" cy="2214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6 Diagrama"/>
          <p:cNvGraphicFramePr/>
          <p:nvPr>
            <p:extLst>
              <p:ext uri="{D42A27DB-BD31-4B8C-83A1-F6EECF244321}">
                <p14:modId xmlns:p14="http://schemas.microsoft.com/office/powerpoint/2010/main" val="2459365027"/>
              </p:ext>
            </p:extLst>
          </p:nvPr>
        </p:nvGraphicFramePr>
        <p:xfrm>
          <a:off x="178579" y="2924944"/>
          <a:ext cx="8786842" cy="22859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1 Título"/>
          <p:cNvSpPr>
            <a:spLocks noGrp="1"/>
          </p:cNvSpPr>
          <p:nvPr>
            <p:ph type="title"/>
          </p:nvPr>
        </p:nvSpPr>
        <p:spPr>
          <a:xfrm>
            <a:off x="457200" y="332656"/>
            <a:ext cx="7467600" cy="1143000"/>
          </a:xfrm>
        </p:spPr>
        <p:txBody>
          <a:bodyPr>
            <a:noAutofit/>
          </a:bodyPr>
          <a:lstStyle/>
          <a:p>
            <a:pPr algn="ctr" eaLnBrk="1" fontAlgn="auto" hangingPunct="1">
              <a:spcBef>
                <a:spcPts val="0"/>
              </a:spcBef>
              <a:spcAft>
                <a:spcPts val="0"/>
              </a:spcAft>
              <a:defRPr/>
            </a:pPr>
            <a:r>
              <a:rPr lang="es-EC" sz="3200" b="1" dirty="0">
                <a:latin typeface="Maiandra GD" pitchFamily="34" charset="0"/>
              </a:rPr>
              <a:t>Metodología para el desarrollo de la investigación </a:t>
            </a:r>
            <a:endParaRPr lang="es-ES" sz="3200" b="1" dirty="0">
              <a:latin typeface="Maiandra GD" pitchFamily="34" charset="0"/>
            </a:endParaRPr>
          </a:p>
        </p:txBody>
      </p:sp>
      <p:pic>
        <p:nvPicPr>
          <p:cNvPr id="10" name="9 Imagen"/>
          <p:cNvPicPr/>
          <p:nvPr/>
        </p:nvPicPr>
        <p:blipFill>
          <a:blip r:embed="rId14">
            <a:extLst>
              <a:ext uri="{28A0092B-C50C-407E-A947-70E740481C1C}">
                <a14:useLocalDpi xmlns:a14="http://schemas.microsoft.com/office/drawing/2010/main" val="0"/>
              </a:ext>
            </a:extLst>
          </a:blip>
          <a:srcRect/>
          <a:stretch>
            <a:fillRect/>
          </a:stretch>
        </p:blipFill>
        <p:spPr bwMode="auto">
          <a:xfrm>
            <a:off x="3131840" y="5085184"/>
            <a:ext cx="2376264" cy="1224136"/>
          </a:xfrm>
          <a:prstGeom prst="rect">
            <a:avLst/>
          </a:prstGeom>
          <a:noFill/>
          <a:ln>
            <a:noFill/>
          </a:ln>
        </p:spPr>
      </p:pic>
    </p:spTree>
    <p:extLst>
      <p:ext uri="{BB962C8B-B14F-4D97-AF65-F5344CB8AC3E}">
        <p14:creationId xmlns:p14="http://schemas.microsoft.com/office/powerpoint/2010/main" val="1236290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42938" y="1285875"/>
            <a:ext cx="7467600" cy="1500188"/>
          </a:xfrm>
        </p:spPr>
        <p:txBody>
          <a:bodyPr>
            <a:noAutofit/>
          </a:bodyPr>
          <a:lstStyle/>
          <a:p>
            <a:pPr algn="ctr" eaLnBrk="1" hangingPunct="1">
              <a:defRPr/>
            </a:pPr>
            <a:r>
              <a:rPr lang="es-ES" sz="4000" b="1" dirty="0" smtClean="0">
                <a:latin typeface="Maiandra GD" pitchFamily="34" charset="0"/>
              </a:rPr>
              <a:t>Interpretación de resultados </a:t>
            </a:r>
            <a:endParaRPr lang="es-ES" sz="4000" b="1" dirty="0">
              <a:latin typeface="Maiandra GD" pitchFamily="34" charset="0"/>
            </a:endParaRPr>
          </a:p>
        </p:txBody>
      </p:sp>
      <p:pic>
        <p:nvPicPr>
          <p:cNvPr id="32771" name="Picture 5" descr="http://www.apsaragon.com/profesor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3071813"/>
            <a:ext cx="30765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34349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free-power-point-templates.com/wp-content/uploads/2010/06/641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es-ES" b="1" dirty="0"/>
              <a:t>1.- ¿Agrede a sus compañeros</a:t>
            </a:r>
            <a:r>
              <a:rPr lang="es-ES" b="1" dirty="0" smtClean="0"/>
              <a:t>?</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677856757"/>
              </p:ext>
            </p:extLst>
          </p:nvPr>
        </p:nvGraphicFramePr>
        <p:xfrm>
          <a:off x="2067136" y="1412776"/>
          <a:ext cx="4865712"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1115616" y="4941168"/>
            <a:ext cx="6912768"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Análisis estadístico e interpretación pedagógica. </a:t>
            </a:r>
            <a:endParaRPr lang="es-ES" dirty="0"/>
          </a:p>
          <a:p>
            <a:pPr algn="just"/>
            <a:r>
              <a:rPr lang="es-ES" dirty="0"/>
              <a:t>Según los resultados de la ficha de observación el 59% de niños presentan una conducta agresiva hacia sus compañeros, el 27% no presenta este tipo de conducta y un 14% presenta  a veces;  esto nos indica que si existe un alto grado de agresividad dentro de la institución.</a:t>
            </a:r>
          </a:p>
          <a:p>
            <a:endParaRPr lang="es-EC" dirty="0"/>
          </a:p>
        </p:txBody>
      </p:sp>
    </p:spTree>
    <p:extLst>
      <p:ext uri="{BB962C8B-B14F-4D97-AF65-F5344CB8AC3E}">
        <p14:creationId xmlns:p14="http://schemas.microsoft.com/office/powerpoint/2010/main" val="3641968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algn="ctr" eaLnBrk="1" fontAlgn="auto" hangingPunct="1">
              <a:spcBef>
                <a:spcPts val="0"/>
              </a:spcBef>
              <a:spcAft>
                <a:spcPts val="0"/>
              </a:spcAft>
              <a:defRPr/>
            </a:pPr>
            <a:r>
              <a:rPr lang="es-ES" sz="4000" b="1" dirty="0">
                <a:solidFill>
                  <a:srgbClr val="CC00CC"/>
                </a:solidFill>
                <a:latin typeface="Maiandra GD" pitchFamily="34" charset="0"/>
              </a:rPr>
              <a:t>Capítulo IV</a:t>
            </a:r>
          </a:p>
        </p:txBody>
      </p:sp>
      <p:sp>
        <p:nvSpPr>
          <p:cNvPr id="3" name="2 Marcador de contenido"/>
          <p:cNvSpPr>
            <a:spLocks noGrp="1"/>
          </p:cNvSpPr>
          <p:nvPr>
            <p:ph sz="quarter" idx="1"/>
          </p:nvPr>
        </p:nvSpPr>
        <p:spPr>
          <a:xfrm>
            <a:off x="428625" y="1785938"/>
            <a:ext cx="8229600" cy="2982912"/>
          </a:xfrm>
        </p:spPr>
        <p:txBody>
          <a:bodyPr>
            <a:normAutofit/>
          </a:bodyPr>
          <a:lstStyle/>
          <a:p>
            <a:pPr marL="274320" indent="-274320" algn="ctr" eaLnBrk="1" fontAlgn="auto" hangingPunct="1">
              <a:spcBef>
                <a:spcPts val="0"/>
              </a:spcBef>
              <a:spcAft>
                <a:spcPts val="0"/>
              </a:spcAft>
              <a:buFont typeface="Wingdings"/>
              <a:buNone/>
              <a:defRPr/>
            </a:pPr>
            <a:r>
              <a:rPr lang="es-ES" sz="4000" b="1" cap="small" dirty="0" smtClean="0">
                <a:solidFill>
                  <a:srgbClr val="CC00CC"/>
                </a:solidFill>
                <a:latin typeface="Maiandra GD" pitchFamily="34" charset="0"/>
                <a:ea typeface="+mj-ea"/>
                <a:cs typeface="+mj-cs"/>
              </a:rPr>
              <a:t>Conclusiones y Recomendaciones </a:t>
            </a:r>
          </a:p>
        </p:txBody>
      </p:sp>
      <p:pic>
        <p:nvPicPr>
          <p:cNvPr id="44036" name="Picture 8" descr="http://4.bp.blogspot.com/_Oay7hFcXolw/SxMJjMdCzWI/AAAAAAAAAbY/LvHf-I-Xc34/s1600/conclusion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214688"/>
            <a:ext cx="39624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9" descr="http://api.ning.com/files/vxDwjst1bpMThYVhw9fKytwf8I8LKydEN2zOwygA0BFRB3x6go0Q2PjITjGS9huChGI9NgL7cJNvsy033kStAvmdgRITcAxH/lecturer_w4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3286125"/>
            <a:ext cx="321468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612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14313"/>
            <a:ext cx="7467600" cy="571500"/>
          </a:xfrm>
        </p:spPr>
        <p:txBody>
          <a:bodyPr>
            <a:noAutofit/>
          </a:bodyPr>
          <a:lstStyle/>
          <a:p>
            <a:pPr algn="ctr">
              <a:defRPr/>
            </a:pPr>
            <a:r>
              <a:rPr lang="es-ES" sz="3200" b="1" dirty="0" smtClean="0">
                <a:latin typeface="Maiandra GD" pitchFamily="34" charset="0"/>
              </a:rPr>
              <a:t>Conclusiones </a:t>
            </a:r>
            <a:endParaRPr lang="es-ES" sz="3200" b="1" dirty="0">
              <a:latin typeface="Maiandra GD" pitchFamily="34" charset="0"/>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473513727"/>
              </p:ext>
            </p:extLst>
          </p:nvPr>
        </p:nvGraphicFramePr>
        <p:xfrm>
          <a:off x="285750" y="928692"/>
          <a:ext cx="8358188" cy="5786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5060" name="Picture 5" descr="http://1.bp.blogspot.com/-tKXOfawdWZY/Tch_x6qE3oI/AAAAAAAAAFc/NLa0xQb13IU/s1600/conclusion+pi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5250" y="22225"/>
            <a:ext cx="7858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486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44624"/>
            <a:ext cx="7467600" cy="654050"/>
          </a:xfrm>
        </p:spPr>
        <p:txBody>
          <a:bodyPr/>
          <a:lstStyle/>
          <a:p>
            <a:pPr algn="ctr">
              <a:defRPr/>
            </a:pPr>
            <a:r>
              <a:rPr lang="es-ES" sz="3200" b="1" dirty="0" smtClean="0">
                <a:latin typeface="Maiandra GD" pitchFamily="34" charset="0"/>
              </a:rPr>
              <a:t>Recomendaciones </a:t>
            </a:r>
            <a:endParaRPr lang="es-ES" sz="3200" b="1" dirty="0">
              <a:latin typeface="Maiandra GD" pitchFamily="34" charset="0"/>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125515814"/>
              </p:ext>
            </p:extLst>
          </p:nvPr>
        </p:nvGraphicFramePr>
        <p:xfrm>
          <a:off x="323528" y="620688"/>
          <a:ext cx="8640960" cy="6094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7067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lantillas-powerpoint.com/wp-content/uploads/2009/05/230_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80510" cy="688538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041549" y="260648"/>
            <a:ext cx="7097414" cy="2351162"/>
          </a:xfrm>
          <a:solidFill>
            <a:srgbClr val="92D050"/>
          </a:solidFill>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Bef>
                <a:spcPts val="0"/>
              </a:spcBef>
              <a:spcAft>
                <a:spcPts val="0"/>
              </a:spcAft>
              <a:defRPr/>
            </a:pPr>
            <a:r>
              <a:rPr lang="es-ES" sz="4000" b="1" dirty="0">
                <a:solidFill>
                  <a:srgbClr val="CC00CC"/>
                </a:solidFill>
                <a:latin typeface="Maiandra GD" pitchFamily="34" charset="0"/>
              </a:rPr>
              <a:t>Capítulo </a:t>
            </a:r>
            <a:r>
              <a:rPr lang="es-ES" sz="4000" b="1" dirty="0" smtClean="0">
                <a:solidFill>
                  <a:srgbClr val="CC00CC"/>
                </a:solidFill>
                <a:latin typeface="Maiandra GD" pitchFamily="34" charset="0"/>
              </a:rPr>
              <a:t>I</a:t>
            </a:r>
            <a:br>
              <a:rPr lang="es-ES" sz="4000" b="1" dirty="0" smtClean="0">
                <a:solidFill>
                  <a:srgbClr val="CC00CC"/>
                </a:solidFill>
                <a:latin typeface="Maiandra GD" pitchFamily="34" charset="0"/>
              </a:rPr>
            </a:br>
            <a:r>
              <a:rPr lang="es-ES" sz="4000" b="1" dirty="0" smtClean="0">
                <a:solidFill>
                  <a:srgbClr val="CC00CC"/>
                </a:solidFill>
                <a:latin typeface="Maiandra GD" pitchFamily="34" charset="0"/>
              </a:rPr>
              <a:t/>
            </a:r>
            <a:br>
              <a:rPr lang="es-ES" sz="4000" b="1" dirty="0" smtClean="0">
                <a:solidFill>
                  <a:srgbClr val="CC00CC"/>
                </a:solidFill>
                <a:latin typeface="Maiandra GD" pitchFamily="34" charset="0"/>
              </a:rPr>
            </a:br>
            <a:r>
              <a:rPr lang="es-ES" sz="4000" b="1" dirty="0" smtClean="0">
                <a:solidFill>
                  <a:srgbClr val="CC00CC"/>
                </a:solidFill>
                <a:latin typeface="Maiandra GD" pitchFamily="34" charset="0"/>
              </a:rPr>
              <a:t>Marco Contextual</a:t>
            </a:r>
            <a:endParaRPr lang="es-ES" sz="4000" b="1" dirty="0">
              <a:solidFill>
                <a:srgbClr val="CC00CC"/>
              </a:solidFill>
              <a:latin typeface="Maiandra GD" pitchFamily="34" charset="0"/>
            </a:endParaRPr>
          </a:p>
        </p:txBody>
      </p:sp>
      <p:pic>
        <p:nvPicPr>
          <p:cNvPr id="9219" name="Picture 4" descr="http://2.bp.blogspot.com/_h8u55kSCaLk/SgcQ9fALbQI/AAAAAAAAASk/RPir6p2wBcs/s320/lup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852936"/>
            <a:ext cx="321945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643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4" descr="http://2.bp.blogspot.com/-3UfmB8YgCiY/UHXj4S62osI/AAAAAAAAAQ8/Nab1w17w-d8/s1600/psicomotricidad_02_72.jpg"/>
          <p:cNvPicPr>
            <a:picLocks noChangeAspect="1" noChangeArrowheads="1"/>
          </p:cNvPicPr>
          <p:nvPr/>
        </p:nvPicPr>
        <p:blipFill>
          <a:blip r:embed="rId4" cstate="print">
            <a:lum bright="70000" contrast="-70000"/>
          </a:blip>
          <a:srcRect l="811" r="1916"/>
          <a:stretch>
            <a:fillRect/>
          </a:stretch>
        </p:blipFill>
        <p:spPr bwMode="auto">
          <a:xfrm>
            <a:off x="611560" y="332656"/>
            <a:ext cx="8175282" cy="6413344"/>
          </a:xfrm>
          <a:prstGeom prst="flowChartAlternateProcess">
            <a:avLst/>
          </a:prstGeom>
          <a:noFill/>
          <a:ln>
            <a:noFill/>
          </a:ln>
        </p:spPr>
      </p:pic>
      <p:sp>
        <p:nvSpPr>
          <p:cNvPr id="3" name="2 Marcador de contenido"/>
          <p:cNvSpPr>
            <a:spLocks noGrp="1"/>
          </p:cNvSpPr>
          <p:nvPr>
            <p:ph sz="quarter" idx="1"/>
          </p:nvPr>
        </p:nvSpPr>
        <p:spPr>
          <a:xfrm>
            <a:off x="357188" y="928688"/>
            <a:ext cx="8258175" cy="5214937"/>
          </a:xfrm>
        </p:spPr>
        <p:txBody>
          <a:bodyPr>
            <a:normAutofit/>
          </a:bodyPr>
          <a:lstStyle/>
          <a:p>
            <a:pPr marL="274320" indent="-274320" algn="ctr" eaLnBrk="1" fontAlgn="auto" hangingPunct="1">
              <a:spcBef>
                <a:spcPts val="0"/>
              </a:spcBef>
              <a:spcAft>
                <a:spcPts val="0"/>
              </a:spcAft>
              <a:buFont typeface="Wingdings 2" pitchFamily="18" charset="2"/>
              <a:buNone/>
              <a:defRPr/>
            </a:pPr>
            <a:endParaRPr lang="es-ES" sz="2800" b="1" dirty="0" smtClean="0">
              <a:solidFill>
                <a:srgbClr val="CC00CC"/>
              </a:solidFill>
              <a:latin typeface="Maiandra GD" pitchFamily="34" charset="0"/>
              <a:ea typeface="+mj-lt"/>
              <a:cs typeface="+mj-lt"/>
            </a:endParaRPr>
          </a:p>
          <a:p>
            <a:pPr marL="274320" indent="-274320" algn="ctr" eaLnBrk="1" fontAlgn="auto" hangingPunct="1">
              <a:spcBef>
                <a:spcPts val="0"/>
              </a:spcBef>
              <a:spcAft>
                <a:spcPts val="0"/>
              </a:spcAft>
              <a:buFont typeface="Wingdings 2" pitchFamily="18" charset="2"/>
              <a:buNone/>
              <a:defRPr/>
            </a:pPr>
            <a:r>
              <a:rPr lang="es-ES" sz="4800" b="1" dirty="0" smtClean="0">
                <a:solidFill>
                  <a:srgbClr val="CC00CC"/>
                </a:solidFill>
                <a:latin typeface="Maiandra GD" pitchFamily="34" charset="0"/>
                <a:ea typeface="+mj-lt"/>
                <a:cs typeface="+mj-lt"/>
              </a:rPr>
              <a:t>Capítulo V</a:t>
            </a:r>
          </a:p>
          <a:p>
            <a:pPr marL="274320" indent="-274320" algn="ctr" eaLnBrk="1" fontAlgn="auto" hangingPunct="1">
              <a:spcBef>
                <a:spcPts val="0"/>
              </a:spcBef>
              <a:spcAft>
                <a:spcPts val="0"/>
              </a:spcAft>
              <a:buFont typeface="Wingdings 2" pitchFamily="18" charset="2"/>
              <a:buNone/>
              <a:defRPr/>
            </a:pPr>
            <a:endParaRPr lang="es-ES" sz="4800" b="1" dirty="0" smtClean="0">
              <a:solidFill>
                <a:srgbClr val="CC00CC"/>
              </a:solidFill>
              <a:latin typeface="Maiandra GD" pitchFamily="34" charset="0"/>
              <a:ea typeface="+mj-lt"/>
              <a:cs typeface="+mj-lt"/>
            </a:endParaRPr>
          </a:p>
          <a:p>
            <a:pPr marL="274320" indent="-274320" algn="ctr" eaLnBrk="1" fontAlgn="auto" hangingPunct="1">
              <a:spcBef>
                <a:spcPts val="0"/>
              </a:spcBef>
              <a:spcAft>
                <a:spcPts val="0"/>
              </a:spcAft>
              <a:buFont typeface="Wingdings 2" pitchFamily="18" charset="2"/>
              <a:buNone/>
              <a:defRPr/>
            </a:pPr>
            <a:r>
              <a:rPr lang="es-ES" sz="4800" b="1" dirty="0" smtClean="0">
                <a:solidFill>
                  <a:srgbClr val="CC00CC"/>
                </a:solidFill>
                <a:latin typeface="Maiandra GD" pitchFamily="34" charset="0"/>
                <a:ea typeface="+mj-lt"/>
                <a:cs typeface="+mj-lt"/>
              </a:rPr>
              <a:t>Diseño de la Propuesta </a:t>
            </a:r>
          </a:p>
          <a:p>
            <a:pPr marL="274320" indent="-274320" algn="ctr" eaLnBrk="1" fontAlgn="auto" hangingPunct="1">
              <a:spcBef>
                <a:spcPts val="0"/>
              </a:spcBef>
              <a:spcAft>
                <a:spcPts val="0"/>
              </a:spcAft>
              <a:buFont typeface="Wingdings 2" pitchFamily="18" charset="2"/>
              <a:buNone/>
              <a:defRPr/>
            </a:pPr>
            <a:r>
              <a:rPr lang="es-ES" sz="4800" b="1" dirty="0" smtClean="0">
                <a:solidFill>
                  <a:srgbClr val="CC00CC"/>
                </a:solidFill>
                <a:latin typeface="Maiandra GD" pitchFamily="34" charset="0"/>
                <a:ea typeface="+mj-lt"/>
                <a:cs typeface="+mj-lt"/>
              </a:rPr>
              <a:t>Alternativa </a:t>
            </a:r>
          </a:p>
        </p:txBody>
      </p:sp>
    </p:spTree>
    <p:extLst>
      <p:ext uri="{BB962C8B-B14F-4D97-AF65-F5344CB8AC3E}">
        <p14:creationId xmlns:p14="http://schemas.microsoft.com/office/powerpoint/2010/main" val="497837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4" name="2 Cuadro de texto"/>
          <p:cNvSpPr txBox="1">
            <a:spLocks/>
          </p:cNvSpPr>
          <p:nvPr/>
        </p:nvSpPr>
        <p:spPr>
          <a:xfrm>
            <a:off x="2267744" y="0"/>
            <a:ext cx="5029200" cy="18669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200000"/>
              </a:lnSpc>
              <a:spcAft>
                <a:spcPts val="0"/>
              </a:spcAft>
            </a:pPr>
            <a:r>
              <a:rPr lang="es-ES" sz="2600" dirty="0">
                <a:effectLst/>
                <a:latin typeface="Jokerman"/>
                <a:ea typeface="Times New Roman"/>
              </a:rPr>
              <a:t>TALLERES</a:t>
            </a:r>
            <a:endParaRPr lang="es-ES" sz="1200" dirty="0">
              <a:effectLst/>
              <a:latin typeface="Times New Roman"/>
              <a:ea typeface="Times New Roman"/>
            </a:endParaRPr>
          </a:p>
          <a:p>
            <a:pPr algn="ctr">
              <a:lnSpc>
                <a:spcPct val="200000"/>
              </a:lnSpc>
              <a:spcAft>
                <a:spcPts val="0"/>
              </a:spcAft>
            </a:pPr>
            <a:r>
              <a:rPr lang="es-ES" sz="2200" dirty="0">
                <a:effectLst/>
                <a:latin typeface="Jokerman"/>
                <a:ea typeface="Times New Roman"/>
              </a:rPr>
              <a:t>“Educar para un nuevo mundo”</a:t>
            </a:r>
            <a:r>
              <a:rPr lang="es-ES" sz="1200" dirty="0">
                <a:effectLst/>
                <a:latin typeface="Jokerman"/>
                <a:ea typeface="Times New Roman"/>
              </a:rPr>
              <a:t> </a:t>
            </a:r>
            <a:endParaRPr lang="es-ES" sz="1200" dirty="0">
              <a:effectLst/>
              <a:latin typeface="Times New Roman"/>
              <a:ea typeface="Times New Roman"/>
            </a:endParaRPr>
          </a:p>
        </p:txBody>
      </p:sp>
      <p:pic>
        <p:nvPicPr>
          <p:cNvPr id="5" name="4 Imagen" descr="http://thumbs.dreamstime.com/z/familia-feliz-261407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012156"/>
            <a:ext cx="5380236" cy="3577084"/>
          </a:xfrm>
          <a:prstGeom prst="rect">
            <a:avLst/>
          </a:prstGeom>
          <a:noFill/>
          <a:ln>
            <a:noFill/>
          </a:ln>
        </p:spPr>
      </p:pic>
      <p:sp>
        <p:nvSpPr>
          <p:cNvPr id="6" name="52 Cuadro de texto"/>
          <p:cNvSpPr txBox="1">
            <a:spLocks/>
          </p:cNvSpPr>
          <p:nvPr/>
        </p:nvSpPr>
        <p:spPr>
          <a:xfrm>
            <a:off x="2757487" y="5687665"/>
            <a:ext cx="3629025" cy="100965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s-ES" sz="2000" b="1" dirty="0">
                <a:effectLst/>
                <a:latin typeface="Jokerman"/>
                <a:ea typeface="Times New Roman"/>
                <a:cs typeface="Arial"/>
              </a:rPr>
              <a:t>Karen- Mary</a:t>
            </a:r>
            <a:endParaRPr lang="es-ES" sz="1200" dirty="0">
              <a:effectLst/>
              <a:latin typeface="Times New Roman"/>
              <a:ea typeface="Times New Roman"/>
            </a:endParaRPr>
          </a:p>
          <a:p>
            <a:pPr algn="just">
              <a:lnSpc>
                <a:spcPct val="200000"/>
              </a:lnSpc>
              <a:spcAft>
                <a:spcPts val="0"/>
              </a:spcAft>
            </a:pPr>
            <a:r>
              <a:rPr lang="es-ES" sz="1200" dirty="0">
                <a:effectLst/>
                <a:latin typeface="Jokerman"/>
                <a:ea typeface="Times New Roman"/>
              </a:rPr>
              <a:t> </a:t>
            </a:r>
            <a:endParaRPr lang="es-ES" sz="1200" dirty="0">
              <a:effectLst/>
              <a:latin typeface="Times New Roman"/>
              <a:ea typeface="Times New Roman"/>
            </a:endParaRPr>
          </a:p>
        </p:txBody>
      </p:sp>
    </p:spTree>
    <p:extLst>
      <p:ext uri="{BB962C8B-B14F-4D97-AF65-F5344CB8AC3E}">
        <p14:creationId xmlns:p14="http://schemas.microsoft.com/office/powerpoint/2010/main" val="30851673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4.bp.blogspot.com/-rLLxQvhkxtM/T0LFrlkUzUI/AAAAAAAAAG8/YUtV8mq8sNU/s1600/cuadro_y_bordes_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144000" cy="6336703"/>
          </a:xfrm>
          <a:prstGeom prst="rect">
            <a:avLst/>
          </a:prstGeom>
          <a:noFill/>
          <a:ln>
            <a:noFill/>
          </a:ln>
        </p:spPr>
      </p:pic>
      <p:sp>
        <p:nvSpPr>
          <p:cNvPr id="5" name="53 Cuadro de texto"/>
          <p:cNvSpPr txBox="1">
            <a:spLocks/>
          </p:cNvSpPr>
          <p:nvPr/>
        </p:nvSpPr>
        <p:spPr>
          <a:xfrm>
            <a:off x="1619672" y="2204864"/>
            <a:ext cx="6336704" cy="3888432"/>
          </a:xfrm>
          <a:prstGeom prst="rect">
            <a:avLst/>
          </a:prstGeom>
          <a:solidFill>
            <a:srgbClr val="92D05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200000"/>
              </a:lnSpc>
              <a:spcAft>
                <a:spcPts val="0"/>
              </a:spcAft>
            </a:pPr>
            <a:r>
              <a:rPr lang="es-ES" dirty="0">
                <a:effectLst/>
                <a:latin typeface="Times New Roman"/>
                <a:ea typeface="Times New Roman"/>
              </a:rPr>
              <a:t>Talleres dirigidos para docentes y padres de familia.</a:t>
            </a:r>
          </a:p>
          <a:p>
            <a:pPr algn="ctr">
              <a:lnSpc>
                <a:spcPct val="200000"/>
              </a:lnSpc>
              <a:spcAft>
                <a:spcPts val="0"/>
              </a:spcAft>
            </a:pPr>
            <a:r>
              <a:rPr lang="es-ES" sz="2000" dirty="0">
                <a:effectLst/>
                <a:latin typeface="Script MT Bold"/>
                <a:ea typeface="Times New Roman"/>
              </a:rPr>
              <a:t>“Educar para un nuevo mundo.”</a:t>
            </a:r>
            <a:endParaRPr lang="es-ES" dirty="0">
              <a:effectLst/>
              <a:latin typeface="Times New Roman"/>
              <a:ea typeface="Times New Roman"/>
            </a:endParaRPr>
          </a:p>
          <a:p>
            <a:pPr algn="l">
              <a:lnSpc>
                <a:spcPct val="200000"/>
              </a:lnSpc>
              <a:spcAft>
                <a:spcPts val="0"/>
              </a:spcAft>
            </a:pPr>
            <a:r>
              <a:rPr lang="es-ES" dirty="0">
                <a:effectLst/>
                <a:latin typeface="Times New Roman"/>
                <a:ea typeface="Times New Roman"/>
              </a:rPr>
              <a:t> </a:t>
            </a:r>
          </a:p>
          <a:p>
            <a:pPr algn="just">
              <a:lnSpc>
                <a:spcPct val="200000"/>
              </a:lnSpc>
              <a:spcAft>
                <a:spcPts val="0"/>
              </a:spcAft>
            </a:pPr>
            <a:r>
              <a:rPr lang="es-ES" dirty="0">
                <a:effectLst/>
                <a:latin typeface="Times New Roman"/>
                <a:ea typeface="Times New Roman"/>
              </a:rPr>
              <a:t>Anhelamos que los talleres que se van a desarrollar sirvan para concientizar a padres y docentes sobre la importancia de educar con amor y responsabilidad a los niños que son el futuro de la sociedad.</a:t>
            </a:r>
          </a:p>
        </p:txBody>
      </p:sp>
    </p:spTree>
    <p:extLst>
      <p:ext uri="{BB962C8B-B14F-4D97-AF65-F5344CB8AC3E}">
        <p14:creationId xmlns:p14="http://schemas.microsoft.com/office/powerpoint/2010/main" val="287095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sz="quarter" idx="1"/>
            <p:extLst>
              <p:ext uri="{D42A27DB-BD31-4B8C-83A1-F6EECF244321}">
                <p14:modId xmlns:p14="http://schemas.microsoft.com/office/powerpoint/2010/main" val="2619187934"/>
              </p:ext>
            </p:extLst>
          </p:nvPr>
        </p:nvGraphicFramePr>
        <p:xfrm>
          <a:off x="285720" y="357188"/>
          <a:ext cx="8401080" cy="614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AutoShape 8" descr="data:image/jpeg;base64,/9j/4AAQSkZJRgABAQAAAQABAAD/2wCEAAkGBxQTEhUUEhQWFBQWFxcVFxUWFBUXGBcXFBQWFhUWFBUYHCggGBolHRUUITEhJSkrLi4uFx8zODMsNygtLiwBCgoKDg0OGxAQGiwkHyQsLCwsLCwsLCwsLCwsLCwsLCwsNCwsLCwsLCwsLCwsLCwsLCwsLCwsLCwsLCwsLCwsLP/AABEIAMgA/AMBIgACEQEDEQH/xAAcAAABBQEBAQAAAAAAAAAAAAAFAAIDBAYBBwj/xABEEAABAwIDBQYDBQQIBgMAAAABAAIRAwQSITEFBkFRYRMicYGRoTKxwQcUQlLwIzNy0VNigpKiwtLhFSRzk7LiFkOD/8QAGgEAAwEBAQEAAAAAAAAAAAAAAQIDAAQFBv/EACoRAAICAgICAgIBAwUAAAAAAAABAhEDIRIxBEETIlFhMiOBkRShweHw/9oADAMBAAIRAxEAPwD3ApBIrjVjDkklwlYx1cJXUD3irAYQSYznPI+KScuKsaEeToLuuGjinNqg6ELz3am81K2DS94bmYaMyeYDQgmzvtNBuHdqSKDsgMElsaOMZ55yFJZZPdFvhX5X9z1+V1Zu12ox7WuaQQRMtORnQiFYbtLqfX+aKzIR4WHEpQr/AIsMuqedodU3yxF+OQSSQp20Uqm0idMlvmiH4pBVNc6EDfdu5lD9q7UcwMknCXhp8HcfUe6V5v0MsLNJ98anC6H6hAm1E7tEnyyG+JB4Vx4JwqDmgba6e2tHmm+Zi/EGQ8JwKCC8PmuffHc0fmB8TDq5KCC8dzTm3hW+Y3xMLl45rjaoPFC/vUhdpvLjlkt8pvjC6SbTOQTlckJJJJYwypwT1HVOnipEPYRJlJPUdI6rezEiZUOSemVdD4LMCHFZze74RyAJPgFowVmd7asRwhsk9OJUs38CuFfc8NpW9S9quqOOFpOusDg1q11HZ1BzBQLBmNWtGJo/NPBZ+hehlWpTpCGudipyZwg/EDzjVFbB4qB2NzmkEgOAwmo0D8XFc2ST79ej1cGKKTT/AJewnsPZdWzfUwvNS2cAWuH5i6PhGjvYrSW95jEjw8CNVU2NWGAsnhGWo5ELJfeqttVcDm4EzyeNcUJOTlsovHi04p011+zfCt3h/CY9dVaZVyWR2Xt1jjDjhdoATkZ5HyWitrgGehTWjknjcHTQQxrocoWPTw5YkTIPt4z2Q4dqPkUUxoHvDUzpf9Vv/i5YK7C1GpkPVSdsOazl3tDDkP1krezLkZPxnMZt4O8fXggrM0GmvPJcFSdPmE2nezmAD7THRcN06ZBjLMI6F2Sy7OAfROYDy9clUfdnn4KvVuTz/XRa0GmFntI19lHiQWpdEcTI4q2K/wBFrDxCDHK5ZP7wCDC4VzZ1z3gJTRaFlHRp6YgBOWZ2tv1ZW0CrWBcfw0wahEc8Ewodm/aJs+scIrhhMQKrTT16uyXZyRxtM1iSax0iRmDxTkwCGsM2+KlUVU95v64J7ilCOUVM94p7XKsHxUjnp6JXLoKRcTXjIpFwGZyQ6425Sac5PUDLxVVFy6Fsv0j3R4Bea7031a8qmnbMJotkOrFrsJj4g0/iGXDMrWVdrSAAYbpPPzVB1UHKeGn8kf8ATc0lIpizfG+SW/RhWbm0Kjcba1U1Bo/CGQ4ajs9R4E+aHXtGrTOCprnhe0ZOHhwPRbug0NqkTAqafxD/AGT7uwDhhfPQj5g6hUn40JKh8flzhJy7vsxVntunRbII6AGSZ9yVZ+41K9a3rPY5nZ1GhrMg54xBxNT8jBBPE8OKK2OwWUnh+Ed05EARmInx6FFW2T4mm/KMsQmQeRGani8KEJW3bHzebLIqSorv3LtiMRYROobVcInpy6K3snd2nTJ7OpVDR+FzmuHoRI9VHT7Vs4qLXdWvM+hCst2jh+MGn/EMv72is8MH6X+Dn+fI9OTJq9u6nqQQeI/kmtcnVK8tg669COY6KsDB6HRcWfBw+0ei+LJy0+ynvLtkWtu6oT3j3WDm8gwPYleRv3luSZdWe8yD3iSARMQ05DUrV/ayH/8ALH/6x2g/tnD/AJR8152UuKCq2Lkm06Qco7z1sUvdjHEGPYre7r3IqsxAjj8QzkRl7leWWlq6o7CwSdfL9Fei7hNLbdzXMOJtR4gyIbDPaZHkhljFLQ+KUn30bOlUyA4jL+UJz6yrUamUZiOBM+hUdd/yXKdFD6lSFTr3EcYy1VS9vQxpJ9CfksjtDeLES1mfXLLp+uSKi2HSNLc7UEgYw2OJOXJN/wDkUzgaTBiZgHzWM7UZOccZ4ch5JVbxxTcC8cce5v8Asg7c7Rv6ksZ2TJkBwdBjhBPFVbX/AIgGmjjlriQ4h0Owk9/9oBLcsp6oZSuXDjki+w9oOfVeDwa2B0k4voi24rpGeDHJ9vYU2nsJlcBuM02MzDWBuEACAM+ACxW2tjm3cBjDwdDEHzC3dO6Y9hZpjDgZIyw6/MFCtoOt30Xdq7EWwQ/DhI1ALeYKGLLKOmHyPHhJNrv82an7Et5MTH2dQgFkPoycy0zjYB/VMHwf0Xqy+TLK8fSqNq0iWvY4OaeII009D5r6S3Q3op31EPbDXgDtKcyWk8ubTBgruujxqb2g0899vgV2oc0mkEk8skyoc0rYCOnV0VfalxhNN3In5KO2ch2+twG2+ubnQPTP2UOSq2XjDlJJDqu1O2OEuZM/A14J8xMlCtrV20nNniCA0auOWgWGq2fakUmNBqO0nRo4uJ4DPxW62dZik1uN5qPDQwvdrDREDl9V0Y/L11Q2bxOEq5WUbSjWI7rME8HOiOoAB9FP9xuS0hz6Z4/u/wCTkXa5WaYBSvyZv2J8UUYK7vK9KtTZXa0gu7lRkwebXA5gxJWuoVATgd4tP0UO9FjjoOLRLm98eLO8B7Eeap0agqUmOadWhzT0IkLqwZHNbI5I10EXUi0xmFFaDA8wcIf3iM8Mg5kDhM5wnWm0g7u1Mnc+BVt9LKRn7q1kyE3buQKgqueZxRh/LGqItDXAOGYIB9VVvbfEMgT55ey1mMhZOdSualOXdm9uKm0zDSPiDZ0GiLOvg1oBaXTy4RqUH3osnMDK2Ml1EyRnBa7IiOEZGfFD7LecOcQ1kkcZyHtn4JG09MdX2g1vRZi5tHtBEgCo1x0BZn7iR5rzHZeyMdbs6kiAT/FHJeuWzHYCXky4Z90BrRygc54rNXm7lRj2uonFTEns5zaTHwniOnBeG/LhGcsaevTPVx+NzUZyRb2fsfsyHFrMwWDCNAY9+maIBraeFrcUQ5rokiZBDjz4+qj2TUL4BDxh1M5A8jyWjsqDQ2MA72s8RwXLPyFF2/8AB1ZYpKgKH8iDHqOcoZtbaIptOL5qHe7aX3UhjhqJYTxHOeJnLyWOqXD62dQ+DYyHiuyC5JS9HLFNul2QbS2k+u45w35+ChaQBAGXEcfNT1JGUCOn8lA9XTXQyhw37InGOoTmPn0THdFHaOlPWiXKpJF5gVY1XtqTTJBIjLkVbau7v0O0rD9cUI+x8/SSNhu1sJxZJME8hny1KNDcag5uFzSRM/EdfIoxsyjhaibCFNUnZGeSTVMxFz9llBwPZ1KjHQYkhzQ7gXAiSPNYuxuLnZ9wRJpVaeTuIj/M0r3AVIWZ333dp3Le3girSbJwie1YPwO6jOD4qnNNUycNPRrN0NuffLYVizA4mHNmc25SOhV+o8yvO92dr9nVZhkNcWscIyLSYBaPqF6BWOaWGTkg58HxS/TKdi7IeAWM3z2oKlUwZZSBA8fxH2Hoim19qdjbtgw9/cHQAd4/IeawW2nfsXkcBn4cVCTuonZ4uKryv0GNiSxpcP3lWHOPJonA0epPmi9Nzjr48VHZW4iQdQD5IiymiQbt2zlCs4cEStrifHkVSayVIMxnkRoeSyFaDMy1ZehSwYmDRriB/CTiaPIFHbWtMg8MisjvNtEW91Sc6BTrA0nOOjXN71M/4nD0Xb486ZzZY6ClRoIzXbZjuDiB4oQ/bDW1GtIkHkdM4B6pu2N77egNcb+DGZnzOjV3ckc1BllF7a1Jwe7swXNwz3RjEAxx70K+Lh5dE/4Zy6LyXb29Ve4YA15pMIYTTaILXtcSP2mrhoeHgtPuRtw3FzU7ZzWPZRa1ox/vHPcTVcJiMmMy6pFkjYzizVX9djGk1MIAmZGIn+yNVi9mPs3vwUrcsjvfvHZ4cwS3TyWivNuWhc5r3F4A1ptLm+GLQnwQ6x2lZGu1lIjGcs2lpLSDMA6rn8ubWOTi/TL+OlzVr2aC7qYWh40lk+BcAfmrAtRM5DqhO1SW0KrZgtacJ07rhln0Kr21evVoiWGo8MBADXAPqGcojJownxK+c8XxHn90kevnzPEtew0LqmKgYHDEcJg6kHMEdCFYYTjg/lc7+84NA9AVl9p7Sr1aFtNMNDBjaYLmhrchUfVgR2hDu4AQADnor9neVO3fTqOGN0OYx2RawDvA/mdiJ8oVfK8FYo8ovX7I4czyOmhn2iUGvs8REuY9rmeJOEwfP2QLZOzaQYMbcbuJiRJ4DotptK2ZUouYTiDsicu7ydPCDB8lhbKi6MsyOUDoSDqm8KX9Ovwwy10A9uWLadUtZm0gOb56gc9PdCarC3/dbDaFm1+E1WmYgE5HnBI1HVZvamy+ydkTgd8J/KfynqvRixeVqgTcOEckywB4CefRNuvnr48VHbHNXr6nI5/1UFKhhpPSVpPs22fOKoeeSy7xLSOmX1Xp+4lhFuxuhcMR6AqLdRovl3JP9Gns6Jd0HE/QIg23AClpgNEDIaJySiF2RYVE6jxbkR79CrQamvMfTqiYA0N3n/8ALtHepCrUq4uLKcNLaXmZ9Fo6zs1bt24abRyCpVTmmqhZZHPs873rov8A2VQDuCWEzo4mdOo+SFVtmPrUqoYCYZjIGuAkDL1nyK3P3QVqT6bjAdkCMy06gjqim7+yW24qYXFxfhEkRDWtgD3Kio27O2Hk8MVe/wD3/ZQtdhE0WOpEHugFpMaCJB+ihr03sze1zY4kZeui027j5pRycQihaDrmuiOJSimcLyuMmjDMdIkJ1QcfNTbRtxTrOa0d3JwHKeHrKhUeNOiydqxMfDgeBER1GYWL+1HvUAeTx75LXVqmQI5grA/aRedxlMauJJ8BoqY+yeTowrLp40ceWpT+1P4hHUJU6cJlQrrOc66rPFFdhbPFWXPAwjnn80BhFzfEANbk0aQjF7AGL69w5NgDxVzdG5aar8QaScGoBcRiIIbJ6g+SyvaE6qXZ16adam+Yhw10ic9VLyYvJjcS+CShNM9f203HbVREtLSAPpkpNiVmOpASQeLMRERPtmfVUau2bY0g4va5gLZyJnMRHPOFdY6lWY2rTwvYdSBn/MEcl8z94Rra2e01CWmT3Oy6ZbAblEEBzoI4CJ0Q6rTLb4P7zu0pE66OaQ12InM/E1G8UDURCBWVZ9S6djbLWthmUZEyT1OQQhOTTt+gQhW0i1vDXaygXPbMTDMJMuww2YyABIzKy+yXB2HLgCfSCi2/20WUrYMI/aVSWNaSQQ3IvdHGO6P7SzWyqvdaQeJ9816XiR/opnJN/dmsbTBaWnQjNZG9k46DgXlrok6kAd0nroVrLaplmge2e7cTpiY0z4SD8l0wJvRma26dwWkgtf0zBPhzKz1PuuIIg6EEaEajxXq1rfN55cyVU3g3Xp3QNSmRTrAa5YX9H8j/AFleGX0yM8e+SMOw5ZeC9k3G71syoR8QgeDe6PUgleOttn06hp1Wlj26tOo5Hw6r0n7LtqTSdQdqyXM6tJzHkfmklovO5QTRvmqRrZUYKtWuoWStnK9DhZO/MB5T9V37q1gkmTzP0CtmoOqpbRqAtzByz05KzUUiScmyQ/D5KnhlTufLfJQUtPNSux0gLbGCfJE6NaAg9MwVcpOnL1UbKVoHWG1arA4Ma+MR0aOeqvU9r3B/DU/uhE7CmOSItphVhDXYJSjfRjr6q9zwXgg4ePIHp4phq/roiu9rQBTP8QPhkfosldbSa0QT4JZRp0PF2i1tG8bTaS4wF5RtW+dcVnPdoCQBwACPbw3xqNknIcPMLMk6zzJXRhhWyWR+iKoVWqFT1HKs45qzIMap6OqiCmooIyJWlQ3HLzUwPyURZic0SGyQJOgniUX0N3oM2bxUtHszxMhw8jP81T2VtqvbOx0ahaT8TTm138TeKJWVUWzHOb3i4ta2RqDJOU64Rp1QK8gOdGYkxORicpC54RUuSa0zqztpRd/ZKn/wegW32i0XU4q0nsfxDAHtPgSQR5qru/dvr1H18T2g5MBeZa0aZjJYeyoBzjOTWtc93g0aeZgea9Ds6TW0yDDO7BE/CS3TykLky+Pixaguzs8PJPJub0v9zF7x7aqXNY1HuJA7jOjQfrqjOw64LCNcgfTVBLqycy3aXCJeYHHIYST0keyvbr1++AI4jM9PYLrcIqFR6R58JPnv2bbZ9YHicgge+l72dan/ANPTge+5X7C65ty6QYQjf23a4U6odmG4Y85+qjjS5bLZG+Ojuz75pzbr1OnWeSOs2yBAGfVee7LfB8fl4LS2z8xhEeOZ9SnnBAxy5IO7ysbWtTVI79KCHcYcQC09MwfFZvd/aP3erTqflPeA4tOTh6IrvJdClaimfjqu9AwgmfZZy0puqECkx1RxMQBlmkS+p045LaZ75RqAiQZBzB5g6FXaDMXoszuvSrU7djK4GNow5Ge6PhB6gZeSNU9oYHsa4H9o7AIzzguE8hDSmi97OOa/ARfZjj8yh17sWk/4mzrxdx80Wc5RPcqNEk2VRkI5LlLRK4HJNonuhJHTCzMsuQTAknwKI0DGqYxkcFI1JRQI2VTNEW1EHtTmrlW4DGOedGgu9BKtBk5I893l24Kt7VYDLaTMIHCcQkhZ69qtdwQa3vC6tWf+YZ/3grLKvoJ9EnHdlU1QL2tXg4G5c+vJDHO6p11VxuLuZ9uCgldUdI5m7YnvTrW2LzloNSmsplxAGpWn2faNY0NGfEnnOqWcqDGPJg6lsl0GBoDr4IZTOS3F3DKFR3Jh98m/NYinohjk3djZElVD2cVXqaqwzQ+igqFUZNlmlclwAOjQPWIn0UV5qlZcUy4On60R6iFttbIg4gESQCIIB1GsEcVorTaoiqXfG9xc0ROEYA1s5xGXss6wc1K12fkpyhGXY2PJKHRJe3bnyCcsTnR1c4uPuVb2C449J6RKGPdJlaPdCQ6RxMHTMciDwQnSiaFuZoGFjnQamH+Om2PAOxKjv1a4W0BJObx5DAZieuq0RDi04qTXtB/DwA4gHXwWZ3xaB2AY8uZFUtbEFgxMEF05iQY5QVzY/wCSOnJ/EG24aBnmfCFpN17E1XY47oyHpmfIfNZ7Ztg+q9rANfYcSV65svZzaNMNH5c002aJ5pvHRP3yahljRkDoGgThC1OxK/fpUw0NBc3SBpBOXmtFfbGp1fjaCm7K3ZpUHte0uJZigEyJdEk9cvdSkuVfovjyqEWvyHpQ3a1/2bqBOjq7GeGJr49wFbdUHss5vhUAZSJMAV6R8DD9UbOajevdkoMS7ikBQk5+K6GyCHOKq1KLZ0HopiVGUAg8gpR4ck4pSkockoaqHeaqW2dweVJ3uIUtNLaFuKtJ9MmA9paTExPFMgM8F2aYLvD6hXKz4a48mlGd4N36dt+6fUe45EuwhsTwAErNXVYdmROZ0Hnmnq2bpAwHJIlJy5wViBd2RRDnFx/DBjmVpbVwEfrIrPbJqBocSHEmAIBOiM291n+7fH8KhNNsvjaSLW89xFtA/E5rfId76LI00b3rucTKTcDmwXHvACYAGWfUoIwwnxKkJkdyHHJVnFWK2gVVUYjJbV0FNqpgT3aLegeiNPppicCsjIRWj3VqQR4z7rNSjWwa0A5Sp5Oh8T+x6jbPId3h3enL6LHbz25+9uEZBrQI5ak9JJWrs3BwaY+JoM+WYVS52Q6rXB/Dgwk8iwwB5yPQrjg6Z2SLe5mzBTb2hGbtOg/3WpYckCtrS5aIbXZ4dgPbvqyKN1/Ts/7I/wBSdx/ZNyCslOdUMIN90uv6dv8A2R/qXHWt5GVan524/wBaCgzckFsWvkhm3bB1djWNbiHaML/4RIJjjErnYXnGrSP/AOBH+dEdl03tILyJ0yBARUHezOQfa2AAOAA9Ao3iU8FNeVcgQJhCkcOSihAJRK5PVPIXFMY6wp9U909Qo56JtSpkUyMzLXlEOycJ8Vkd9KdOnTY1jQHPcTkNGsGfuQFubtmZgLzTfq5xXOH8jA3zPePzC2NfYE39QAUlwFWLKiaj2sGrnBvqc/aV0kjT7Oo4KbBxiT4nNXWV4I0yzUW0O6dFQNdc3ZYrb43OJ9IflYT5vd/6hBRmr+16Li41I7oAEz9FRbUbkrwpIk+y3s21NV7KY1cT7An6KO/snU3FrgtJuPZOdXY/A4NDXkOLHBpkRk45HyXftBplrgYgRkY4oSf2oNaMvb7Pc5uIREkROZIjKPNNNu6S0NMjUco1Vqwu3vIawUwQOORP8yvUdlbDYxjXYe+5rcRdrMTB5ZrOVdh4xa0eNEKdlo8txBpjnGS12++7vZ/tWCBo4cuRWdtNoNawtcHmdMJaBI4mVr/AIxjf2YMIV3ZtSJ9UytbOI7TDAdy4JWtIg56HVF9Cx0z0nYtw4W9F2rRII4zqM0esav7XDwcJHispupfAU6gnE0FpLRyIwnw0C0FJzCRgc4ObmJE+RXDLUjuW4mlp01I2kn0gSAVOGK1HPZGymE9tMKQNUgajQLIezCcylmpcCexmaNGsmDAo6jFLCaU4hCWpjmqxCjLUDA5JcaE6Uo4g1QVWqZxCgrv6ImBN2F4zt2rjuazj/SOHk04R7Ber70bZZa0y90YyDgZObncIHIakrxmo8uJc4y4kknmSZJ9ZTY1uxJskEInu40/eqOEScfsNZ8pQUrZ/ZsGF9Wc6mEYRGjATjIPMkj0Tt0hV2aXatjiCyN3alhgr0js5QbeCwBbiUkVPP9qnueYQdFd4XQ4M5CT4nRClSPRKXZ6x9nV1Nk0fle9vvP1WofRa8Q5ocOREhZT7LWzaO6Vnj/BTP1K3VKgkfZRdFC12dSZmxjWno0D5K6GBWWUlIKaBgbcWTajS14DmkQQRrKzZ3AtQZwHwLnH6rcCmuGkjs2jH3ew6XZ4A0Bo0gRCwtXZbceAiROcZaL2C7tZaQvLN9bWpRh0FrS4yfSM0EnYbO7KsG0ahiMJZhIccPEGZ8kRq7et2jD2mY1wBzwPNYC5uJ4k5qrSfnJWeG3bYVmrSR9Abt7Wp3VLFTdiwkNcILSDGRIPNGA1fPWz9t1aD8dBxYdDGhHIg5EL0DdP7R31KtOjcsacZDBUb3SHHIYm6EExpGq1NAbT6PR2tUjQnDXRPARoWxuFdbqngJwCNAs4AuFPhKEaBZGuQn4UsK1GsCEpoeAuPYqlYnlkpsci29thttQfWIxYAIbpic4w0TwzK8tvftAvHiAadP+BmY8C6Vtt8LF9e1eymMTwWvDZ1wnMDrErx8jhoQYIORHQjgU8UmhZNj7io6o4ve4uedXOMk+aihdKsWezqtX91Te8TEtGU8i7T3VBCu1isW9R1NwqU3YXNzB6j5haHZu492/VjWdXOb9JWx2F9nQY4PrOFWDIYGw2f6xObvBBhSNFYUi5rXEQS1pIiIJbJXNpbOLmGAj9O1gdVP2EJKHs+dN57RzLipIObssj6Kvs/Y1as4ClTc4njED1K+i69g12oBTqdmG6ZJroWkZ7c/YX3W3bSObs3PI0Lnax00HktCGKcU13AlDZGGp+FSBq7hWMRAJwCfhXQ1YwwsUNxbBwgiR4BWw1ODVjGXuN1LZxk0KU88DUE2h9nVo/MNdTPNhj2Mheh4Ew0kdms8kr/AGWH8Fzl/XoyfVrvor+wvsxYyox9a4L8Dg4MYzACWkEYnFxMSBpC9K7JObSWtg0Ic08BdhOWNY2E4BIJwRANSTlyFgDVwlPTS1EwGw9Fw0geCSSWhyJ9BvJDNpbJo1Pjoseebmgn1XUlujA+lu9QaZbRpj+wPqitvs/TkPBJJK2EMWtgAr7KEJJIoVskDFzCupJgDHNUZGZSSWMjq7CSSBjoSXEkaNY4BdCSSFGs6F0FJJGjMckkksAS4SkksY5P6lIFdSRMIp0riSxhByWJJJYAsSYaiSSx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10" descr="data:image/jpeg;base64,/9j/4AAQSkZJRgABAQAAAQABAAD/2wCEAAkGBxQTEhUUEhQWFBQWFxcVFxUWFBUXGBcXFBQWFhUWFBUYHCggGBolHRUUITEhJSkrLi4uFx8zODMsNygtLiwBCgoKDg0OGxAQGiwkHyQsLCwsLCwsLCwsLCwsLCwsLCwsNCwsLCwsLCwsLCwsLCwsLCwsLCwsLCwsLCwsLCwsLP/AABEIAMgA/AMBIgACEQEDEQH/xAAcAAABBQEBAQAAAAAAAAAAAAAFAAIDBAYBBwj/xABEEAABAwIDBQYDBQQIBgMAAAABAAIRAwQSITEFBkFRYRMicYGRoTKxwQcUQlLwIzNy0VNigpKiwtLhFSRzk7LiFkOD/8QAGgEAAwEBAQEAAAAAAAAAAAAAAQIDAAQFBv/EACoRAAICAgICAgIBAwUAAAAAAAABAhEDIRIxBEETIlFhMiOBkRShweHw/9oADAMBAAIRAxEAPwD3ApBIrjVjDkklwlYx1cJXUD3irAYQSYznPI+KScuKsaEeToLuuGjinNqg6ELz3am81K2DS94bmYaMyeYDQgmzvtNBuHdqSKDsgMElsaOMZ55yFJZZPdFvhX5X9z1+V1Zu12ox7WuaQQRMtORnQiFYbtLqfX+aKzIR4WHEpQr/AIsMuqedodU3yxF+OQSSQp20Uqm0idMlvmiH4pBVNc6EDfdu5lD9q7UcwMknCXhp8HcfUe6V5v0MsLNJ98anC6H6hAm1E7tEnyyG+JB4Vx4JwqDmgba6e2tHmm+Zi/EGQ8JwKCC8PmuffHc0fmB8TDq5KCC8dzTm3hW+Y3xMLl45rjaoPFC/vUhdpvLjlkt8pvjC6SbTOQTlckJJJJYwypwT1HVOnipEPYRJlJPUdI6rezEiZUOSemVdD4LMCHFZze74RyAJPgFowVmd7asRwhsk9OJUs38CuFfc8NpW9S9quqOOFpOusDg1q11HZ1BzBQLBmNWtGJo/NPBZ+hehlWpTpCGudipyZwg/EDzjVFbB4qB2NzmkEgOAwmo0D8XFc2ST79ej1cGKKTT/AJewnsPZdWzfUwvNS2cAWuH5i6PhGjvYrSW95jEjw8CNVU2NWGAsnhGWo5ELJfeqttVcDm4EzyeNcUJOTlsovHi04p011+zfCt3h/CY9dVaZVyWR2Xt1jjDjhdoATkZ5HyWitrgGehTWjknjcHTQQxrocoWPTw5YkTIPt4z2Q4dqPkUUxoHvDUzpf9Vv/i5YK7C1GpkPVSdsOazl3tDDkP1krezLkZPxnMZt4O8fXggrM0GmvPJcFSdPmE2nezmAD7THRcN06ZBjLMI6F2Sy7OAfROYDy9clUfdnn4KvVuTz/XRa0GmFntI19lHiQWpdEcTI4q2K/wBFrDxCDHK5ZP7wCDC4VzZ1z3gJTRaFlHRp6YgBOWZ2tv1ZW0CrWBcfw0wahEc8Ewodm/aJs+scIrhhMQKrTT16uyXZyRxtM1iSax0iRmDxTkwCGsM2+KlUVU95v64J7ilCOUVM94p7XKsHxUjnp6JXLoKRcTXjIpFwGZyQ6425Sac5PUDLxVVFy6Fsv0j3R4Bea7031a8qmnbMJotkOrFrsJj4g0/iGXDMrWVdrSAAYbpPPzVB1UHKeGn8kf8ATc0lIpizfG+SW/RhWbm0Kjcba1U1Bo/CGQ4ajs9R4E+aHXtGrTOCprnhe0ZOHhwPRbug0NqkTAqafxD/AGT7uwDhhfPQj5g6hUn40JKh8flzhJy7vsxVntunRbII6AGSZ9yVZ+41K9a3rPY5nZ1GhrMg54xBxNT8jBBPE8OKK2OwWUnh+Ed05EARmInx6FFW2T4mm/KMsQmQeRGani8KEJW3bHzebLIqSorv3LtiMRYROobVcInpy6K3snd2nTJ7OpVDR+FzmuHoRI9VHT7Vs4qLXdWvM+hCst2jh+MGn/EMv72is8MH6X+Dn+fI9OTJq9u6nqQQeI/kmtcnVK8tg669COY6KsDB6HRcWfBw+0ei+LJy0+ynvLtkWtu6oT3j3WDm8gwPYleRv3luSZdWe8yD3iSARMQ05DUrV/ayH/8ALH/6x2g/tnD/AJR8152UuKCq2Lkm06Qco7z1sUvdjHEGPYre7r3IqsxAjj8QzkRl7leWWlq6o7CwSdfL9Fei7hNLbdzXMOJtR4gyIbDPaZHkhljFLQ+KUn30bOlUyA4jL+UJz6yrUamUZiOBM+hUdd/yXKdFD6lSFTr3EcYy1VS9vQxpJ9CfksjtDeLES1mfXLLp+uSKi2HSNLc7UEgYw2OJOXJN/wDkUzgaTBiZgHzWM7UZOccZ4ch5JVbxxTcC8cce5v8Asg7c7Rv6ksZ2TJkBwdBjhBPFVbX/AIgGmjjlriQ4h0Owk9/9oBLcsp6oZSuXDjki+w9oOfVeDwa2B0k4voi24rpGeDHJ9vYU2nsJlcBuM02MzDWBuEACAM+ACxW2tjm3cBjDwdDEHzC3dO6Y9hZpjDgZIyw6/MFCtoOt30Xdq7EWwQ/DhI1ALeYKGLLKOmHyPHhJNrv82an7Et5MTH2dQgFkPoycy0zjYB/VMHwf0Xqy+TLK8fSqNq0iWvY4OaeII009D5r6S3Q3op31EPbDXgDtKcyWk8ubTBgruujxqb2g0899vgV2oc0mkEk8skyoc0rYCOnV0VfalxhNN3In5KO2ch2+twG2+ubnQPTP2UOSq2XjDlJJDqu1O2OEuZM/A14J8xMlCtrV20nNniCA0auOWgWGq2fakUmNBqO0nRo4uJ4DPxW62dZik1uN5qPDQwvdrDREDl9V0Y/L11Q2bxOEq5WUbSjWI7rME8HOiOoAB9FP9xuS0hz6Z4/u/wCTkXa5WaYBSvyZv2J8UUYK7vK9KtTZXa0gu7lRkwebXA5gxJWuoVATgd4tP0UO9FjjoOLRLm98eLO8B7Eeap0agqUmOadWhzT0IkLqwZHNbI5I10EXUi0xmFFaDA8wcIf3iM8Mg5kDhM5wnWm0g7u1Mnc+BVt9LKRn7q1kyE3buQKgqueZxRh/LGqItDXAOGYIB9VVvbfEMgT55ey1mMhZOdSualOXdm9uKm0zDSPiDZ0GiLOvg1oBaXTy4RqUH3osnMDK2Ml1EyRnBa7IiOEZGfFD7LecOcQ1kkcZyHtn4JG09MdX2g1vRZi5tHtBEgCo1x0BZn7iR5rzHZeyMdbs6kiAT/FHJeuWzHYCXky4Z90BrRygc54rNXm7lRj2uonFTEns5zaTHwniOnBeG/LhGcsaevTPVx+NzUZyRb2fsfsyHFrMwWDCNAY9+maIBraeFrcUQ5rokiZBDjz4+qj2TUL4BDxh1M5A8jyWjsqDQ2MA72s8RwXLPyFF2/8AB1ZYpKgKH8iDHqOcoZtbaIptOL5qHe7aX3UhjhqJYTxHOeJnLyWOqXD62dQ+DYyHiuyC5JS9HLFNul2QbS2k+u45w35+ChaQBAGXEcfNT1JGUCOn8lA9XTXQyhw37InGOoTmPn0THdFHaOlPWiXKpJF5gVY1XtqTTJBIjLkVbau7v0O0rD9cUI+x8/SSNhu1sJxZJME8hny1KNDcag5uFzSRM/EdfIoxsyjhaibCFNUnZGeSTVMxFz9llBwPZ1KjHQYkhzQ7gXAiSPNYuxuLnZ9wRJpVaeTuIj/M0r3AVIWZ333dp3Le3girSbJwie1YPwO6jOD4qnNNUycNPRrN0NuffLYVizA4mHNmc25SOhV+o8yvO92dr9nVZhkNcWscIyLSYBaPqF6BWOaWGTkg58HxS/TKdi7IeAWM3z2oKlUwZZSBA8fxH2Hoim19qdjbtgw9/cHQAd4/IeawW2nfsXkcBn4cVCTuonZ4uKryv0GNiSxpcP3lWHOPJonA0epPmi9Nzjr48VHZW4iQdQD5IiymiQbt2zlCs4cEStrifHkVSayVIMxnkRoeSyFaDMy1ZehSwYmDRriB/CTiaPIFHbWtMg8MisjvNtEW91Sc6BTrA0nOOjXN71M/4nD0Xb486ZzZY6ClRoIzXbZjuDiB4oQ/bDW1GtIkHkdM4B6pu2N77egNcb+DGZnzOjV3ckc1BllF7a1Jwe7swXNwz3RjEAxx70K+Lh5dE/4Zy6LyXb29Ve4YA15pMIYTTaILXtcSP2mrhoeHgtPuRtw3FzU7ZzWPZRa1ox/vHPcTVcJiMmMy6pFkjYzizVX9djGk1MIAmZGIn+yNVi9mPs3vwUrcsjvfvHZ4cwS3TyWivNuWhc5r3F4A1ptLm+GLQnwQ6x2lZGu1lIjGcs2lpLSDMA6rn8ubWOTi/TL+OlzVr2aC7qYWh40lk+BcAfmrAtRM5DqhO1SW0KrZgtacJ07rhln0Kr21evVoiWGo8MBADXAPqGcojJownxK+c8XxHn90kevnzPEtew0LqmKgYHDEcJg6kHMEdCFYYTjg/lc7+84NA9AVl9p7Sr1aFtNMNDBjaYLmhrchUfVgR2hDu4AQADnor9neVO3fTqOGN0OYx2RawDvA/mdiJ8oVfK8FYo8ovX7I4czyOmhn2iUGvs8REuY9rmeJOEwfP2QLZOzaQYMbcbuJiRJ4DotptK2ZUouYTiDsicu7ydPCDB8lhbKi6MsyOUDoSDqm8KX9Ovwwy10A9uWLadUtZm0gOb56gc9PdCarC3/dbDaFm1+E1WmYgE5HnBI1HVZvamy+ydkTgd8J/KfynqvRixeVqgTcOEckywB4CefRNuvnr48VHbHNXr6nI5/1UFKhhpPSVpPs22fOKoeeSy7xLSOmX1Xp+4lhFuxuhcMR6AqLdRovl3JP9Gns6Jd0HE/QIg23AClpgNEDIaJySiF2RYVE6jxbkR79CrQamvMfTqiYA0N3n/8ALtHepCrUq4uLKcNLaXmZ9Fo6zs1bt24abRyCpVTmmqhZZHPs873rov8A2VQDuCWEzo4mdOo+SFVtmPrUqoYCYZjIGuAkDL1nyK3P3QVqT6bjAdkCMy06gjqim7+yW24qYXFxfhEkRDWtgD3Kio27O2Hk8MVe/wD3/ZQtdhE0WOpEHugFpMaCJB+ihr03sze1zY4kZeui027j5pRycQihaDrmuiOJSimcLyuMmjDMdIkJ1QcfNTbRtxTrOa0d3JwHKeHrKhUeNOiydqxMfDgeBER1GYWL+1HvUAeTx75LXVqmQI5grA/aRedxlMauJJ8BoqY+yeTowrLp40ceWpT+1P4hHUJU6cJlQrrOc66rPFFdhbPFWXPAwjnn80BhFzfEANbk0aQjF7AGL69w5NgDxVzdG5aar8QaScGoBcRiIIbJ6g+SyvaE6qXZ16adam+Yhw10ic9VLyYvJjcS+CShNM9f203HbVREtLSAPpkpNiVmOpASQeLMRERPtmfVUau2bY0g4va5gLZyJnMRHPOFdY6lWY2rTwvYdSBn/MEcl8z94Rra2e01CWmT3Oy6ZbAblEEBzoI4CJ0Q6rTLb4P7zu0pE66OaQ12InM/E1G8UDURCBWVZ9S6djbLWthmUZEyT1OQQhOTTt+gQhW0i1vDXaygXPbMTDMJMuww2YyABIzKy+yXB2HLgCfSCi2/20WUrYMI/aVSWNaSQQ3IvdHGO6P7SzWyqvdaQeJ9816XiR/opnJN/dmsbTBaWnQjNZG9k46DgXlrok6kAd0nroVrLaplmge2e7cTpiY0z4SD8l0wJvRma26dwWkgtf0zBPhzKz1PuuIIg6EEaEajxXq1rfN55cyVU3g3Xp3QNSmRTrAa5YX9H8j/AFleGX0yM8e+SMOw5ZeC9k3G71syoR8QgeDe6PUgleOttn06hp1Wlj26tOo5Hw6r0n7LtqTSdQdqyXM6tJzHkfmklovO5QTRvmqRrZUYKtWuoWStnK9DhZO/MB5T9V37q1gkmTzP0CtmoOqpbRqAtzByz05KzUUiScmyQ/D5KnhlTufLfJQUtPNSux0gLbGCfJE6NaAg9MwVcpOnL1UbKVoHWG1arA4Ma+MR0aOeqvU9r3B/DU/uhE7CmOSItphVhDXYJSjfRjr6q9zwXgg4ePIHp4phq/roiu9rQBTP8QPhkfosldbSa0QT4JZRp0PF2i1tG8bTaS4wF5RtW+dcVnPdoCQBwACPbw3xqNknIcPMLMk6zzJXRhhWyWR+iKoVWqFT1HKs45qzIMap6OqiCmooIyJWlQ3HLzUwPyURZic0SGyQJOgniUX0N3oM2bxUtHszxMhw8jP81T2VtqvbOx0ahaT8TTm138TeKJWVUWzHOb3i4ta2RqDJOU64Rp1QK8gOdGYkxORicpC54RUuSa0zqztpRd/ZKn/wegW32i0XU4q0nsfxDAHtPgSQR5qru/dvr1H18T2g5MBeZa0aZjJYeyoBzjOTWtc93g0aeZgea9Ds6TW0yDDO7BE/CS3TykLky+Pixaguzs8PJPJub0v9zF7x7aqXNY1HuJA7jOjQfrqjOw64LCNcgfTVBLqycy3aXCJeYHHIYST0keyvbr1++AI4jM9PYLrcIqFR6R58JPnv2bbZ9YHicgge+l72dan/ANPTge+5X7C65ty6QYQjf23a4U6odmG4Y85+qjjS5bLZG+Ojuz75pzbr1OnWeSOs2yBAGfVee7LfB8fl4LS2z8xhEeOZ9SnnBAxy5IO7ysbWtTVI79KCHcYcQC09MwfFZvd/aP3erTqflPeA4tOTh6IrvJdClaimfjqu9AwgmfZZy0puqECkx1RxMQBlmkS+p045LaZ75RqAiQZBzB5g6FXaDMXoszuvSrU7djK4GNow5Ge6PhB6gZeSNU9oYHsa4H9o7AIzzguE8hDSmi97OOa/ARfZjj8yh17sWk/4mzrxdx80Wc5RPcqNEk2VRkI5LlLRK4HJNonuhJHTCzMsuQTAknwKI0DGqYxkcFI1JRQI2VTNEW1EHtTmrlW4DGOedGgu9BKtBk5I893l24Kt7VYDLaTMIHCcQkhZ69qtdwQa3vC6tWf+YZ/3grLKvoJ9EnHdlU1QL2tXg4G5c+vJDHO6p11VxuLuZ9uCgldUdI5m7YnvTrW2LzloNSmsplxAGpWn2faNY0NGfEnnOqWcqDGPJg6lsl0GBoDr4IZTOS3F3DKFR3Jh98m/NYinohjk3djZElVD2cVXqaqwzQ+igqFUZNlmlclwAOjQPWIn0UV5qlZcUy4On60R6iFttbIg4gESQCIIB1GsEcVorTaoiqXfG9xc0ROEYA1s5xGXss6wc1K12fkpyhGXY2PJKHRJe3bnyCcsTnR1c4uPuVb2C449J6RKGPdJlaPdCQ6RxMHTMciDwQnSiaFuZoGFjnQamH+Om2PAOxKjv1a4W0BJObx5DAZieuq0RDi04qTXtB/DwA4gHXwWZ3xaB2AY8uZFUtbEFgxMEF05iQY5QVzY/wCSOnJ/EG24aBnmfCFpN17E1XY47oyHpmfIfNZ7Ztg+q9rANfYcSV65svZzaNMNH5c002aJ5pvHRP3yahljRkDoGgThC1OxK/fpUw0NBc3SBpBOXmtFfbGp1fjaCm7K3ZpUHte0uJZigEyJdEk9cvdSkuVfovjyqEWvyHpQ3a1/2bqBOjq7GeGJr49wFbdUHss5vhUAZSJMAV6R8DD9UbOajevdkoMS7ikBQk5+K6GyCHOKq1KLZ0HopiVGUAg8gpR4ck4pSkockoaqHeaqW2dweVJ3uIUtNLaFuKtJ9MmA9paTExPFMgM8F2aYLvD6hXKz4a48mlGd4N36dt+6fUe45EuwhsTwAErNXVYdmROZ0Hnmnq2bpAwHJIlJy5wViBd2RRDnFx/DBjmVpbVwEfrIrPbJqBocSHEmAIBOiM291n+7fH8KhNNsvjaSLW89xFtA/E5rfId76LI00b3rucTKTcDmwXHvACYAGWfUoIwwnxKkJkdyHHJVnFWK2gVVUYjJbV0FNqpgT3aLegeiNPppicCsjIRWj3VqQR4z7rNSjWwa0A5Sp5Oh8T+x6jbPId3h3enL6LHbz25+9uEZBrQI5ak9JJWrs3BwaY+JoM+WYVS52Q6rXB/Dgwk8iwwB5yPQrjg6Z2SLe5mzBTb2hGbtOg/3WpYckCtrS5aIbXZ4dgPbvqyKN1/Ts/7I/wBSdx/ZNyCslOdUMIN90uv6dv8A2R/qXHWt5GVan524/wBaCgzckFsWvkhm3bB1djWNbiHaML/4RIJjjErnYXnGrSP/AOBH+dEdl03tILyJ0yBARUHezOQfa2AAOAA9Ao3iU8FNeVcgQJhCkcOSihAJRK5PVPIXFMY6wp9U909Qo56JtSpkUyMzLXlEOycJ8Vkd9KdOnTY1jQHPcTkNGsGfuQFubtmZgLzTfq5xXOH8jA3zPePzC2NfYE39QAUlwFWLKiaj2sGrnBvqc/aV0kjT7Oo4KbBxiT4nNXWV4I0yzUW0O6dFQNdc3ZYrb43OJ9IflYT5vd/6hBRmr+16Li41I7oAEz9FRbUbkrwpIk+y3s21NV7KY1cT7An6KO/snU3FrgtJuPZOdXY/A4NDXkOLHBpkRk45HyXftBplrgYgRkY4oSf2oNaMvb7Pc5uIREkROZIjKPNNNu6S0NMjUco1Vqwu3vIawUwQOORP8yvUdlbDYxjXYe+5rcRdrMTB5ZrOVdh4xa0eNEKdlo8txBpjnGS12++7vZ/tWCBo4cuRWdtNoNawtcHmdMJaBI4mVr/AIxjf2YMIV3ZtSJ9UytbOI7TDAdy4JWtIg56HVF9Cx0z0nYtw4W9F2rRII4zqM0esav7XDwcJHispupfAU6gnE0FpLRyIwnw0C0FJzCRgc4ObmJE+RXDLUjuW4mlp01I2kn0gSAVOGK1HPZGymE9tMKQNUgajQLIezCcylmpcCexmaNGsmDAo6jFLCaU4hCWpjmqxCjLUDA5JcaE6Uo4g1QVWqZxCgrv6ImBN2F4zt2rjuazj/SOHk04R7Ber70bZZa0y90YyDgZObncIHIakrxmo8uJc4y4kknmSZJ9ZTY1uxJskEInu40/eqOEScfsNZ8pQUrZ/ZsGF9Wc6mEYRGjATjIPMkj0Tt0hV2aXatjiCyN3alhgr0js5QbeCwBbiUkVPP9qnueYQdFd4XQ4M5CT4nRClSPRKXZ6x9nV1Nk0fle9vvP1WofRa8Q5ocOREhZT7LWzaO6Vnj/BTP1K3VKgkfZRdFC12dSZmxjWno0D5K6GBWWUlIKaBgbcWTajS14DmkQQRrKzZ3AtQZwHwLnH6rcCmuGkjs2jH3ew6XZ4A0Bo0gRCwtXZbceAiROcZaL2C7tZaQvLN9bWpRh0FrS4yfSM0EnYbO7KsG0ahiMJZhIccPEGZ8kRq7et2jD2mY1wBzwPNYC5uJ4k5qrSfnJWeG3bYVmrSR9Abt7Wp3VLFTdiwkNcILSDGRIPNGA1fPWz9t1aD8dBxYdDGhHIg5EL0DdP7R31KtOjcsacZDBUb3SHHIYm6EExpGq1NAbT6PR2tUjQnDXRPARoWxuFdbqngJwCNAs4AuFPhKEaBZGuQn4UsK1GsCEpoeAuPYqlYnlkpsci29thttQfWIxYAIbpic4w0TwzK8tvftAvHiAadP+BmY8C6Vtt8LF9e1eymMTwWvDZ1wnMDrErx8jhoQYIORHQjgU8UmhZNj7io6o4ve4uedXOMk+aihdKsWezqtX91Te8TEtGU8i7T3VBCu1isW9R1NwqU3YXNzB6j5haHZu492/VjWdXOb9JWx2F9nQY4PrOFWDIYGw2f6xObvBBhSNFYUi5rXEQS1pIiIJbJXNpbOLmGAj9O1gdVP2EJKHs+dN57RzLipIObssj6Kvs/Y1as4ClTc4njED1K+i69g12oBTqdmG6ZJroWkZ7c/YX3W3bSObs3PI0Lnax00HktCGKcU13AlDZGGp+FSBq7hWMRAJwCfhXQ1YwwsUNxbBwgiR4BWw1ODVjGXuN1LZxk0KU88DUE2h9nVo/MNdTPNhj2Mheh4Ew0kdms8kr/AGWH8Fzl/XoyfVrvor+wvsxYyox9a4L8Dg4MYzACWkEYnFxMSBpC9K7JObSWtg0Ic08BdhOWNY2E4BIJwRANSTlyFgDVwlPTS1EwGw9Fw0geCSSWhyJ9BvJDNpbJo1Pjoseebmgn1XUlujA+lu9QaZbRpj+wPqitvs/TkPBJJK2EMWtgAr7KEJJIoVskDFzCupJgDHNUZGZSSWMjq7CSSBjoSXEkaNY4BdCSSFGs6F0FJJGjMckkksAS4SkksY5P6lIFdSRMIp0riSxhByWJJJYAsSYaiSSx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371472107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d13wim1raahzak.cloudfront.net/wp-content/uploads/2010/11/Multicolores-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hacia abajo"/>
          <p:cNvSpPr/>
          <p:nvPr/>
        </p:nvSpPr>
        <p:spPr>
          <a:xfrm>
            <a:off x="1857375" y="-27384"/>
            <a:ext cx="5214938" cy="1143000"/>
          </a:xfrm>
          <a:prstGeom prst="downArrowCallou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s-EC" sz="2000" b="1" dirty="0">
                <a:solidFill>
                  <a:schemeClr val="tx1"/>
                </a:solidFill>
                <a:latin typeface="Maiandra GD" pitchFamily="34" charset="0"/>
              </a:rPr>
              <a:t>OBJETIVO GENERAL</a:t>
            </a:r>
          </a:p>
        </p:txBody>
      </p:sp>
      <p:sp>
        <p:nvSpPr>
          <p:cNvPr id="6" name="5 Rectángulo redondeado"/>
          <p:cNvSpPr/>
          <p:nvPr/>
        </p:nvSpPr>
        <p:spPr>
          <a:xfrm>
            <a:off x="285720" y="836712"/>
            <a:ext cx="8534752" cy="187790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C" sz="2000" dirty="0">
              <a:solidFill>
                <a:schemeClr val="tx1"/>
              </a:solidFill>
              <a:latin typeface="Maiandra GD" pitchFamily="34" charset="0"/>
            </a:endParaRPr>
          </a:p>
          <a:p>
            <a:r>
              <a:rPr lang="es-ES" sz="2000" dirty="0"/>
              <a:t>Concientizar a los padres de familia sobre    la importancia y responsabilidad de educar a un hijo/a con amor , dedicándoles el mayor tiempo posible y de esta manera  disminuir  los factores que inciden en la agresividad de sus hijos/as, creando en ellos vínculos de afecto y fortaleciendo al ser humano integro en todas sus áreas de desarrollo y así  sea  capaz de desenvolverse en la sociedad a la cual pertenece.</a:t>
            </a:r>
          </a:p>
          <a:p>
            <a:pPr algn="ctr">
              <a:defRPr/>
            </a:pPr>
            <a:endParaRPr lang="es-EC" sz="2000" dirty="0">
              <a:solidFill>
                <a:schemeClr val="tx1"/>
              </a:solidFill>
              <a:latin typeface="Maiandra GD" pitchFamily="34" charset="0"/>
            </a:endParaRPr>
          </a:p>
        </p:txBody>
      </p:sp>
      <p:sp>
        <p:nvSpPr>
          <p:cNvPr id="7" name="6 Llamada de flecha a la derecha"/>
          <p:cNvSpPr/>
          <p:nvPr/>
        </p:nvSpPr>
        <p:spPr>
          <a:xfrm>
            <a:off x="285720" y="2714620"/>
            <a:ext cx="1428760" cy="3786214"/>
          </a:xfrm>
          <a:prstGeom prst="rightArrowCallout">
            <a:avLst/>
          </a:prstGeom>
          <a:solidFill>
            <a:schemeClr val="accent4">
              <a:lumMod val="60000"/>
              <a:lumOff val="40000"/>
            </a:schemeClr>
          </a:solidFill>
        </p:spPr>
        <p:style>
          <a:lnRef idx="3">
            <a:schemeClr val="lt1"/>
          </a:lnRef>
          <a:fillRef idx="1">
            <a:schemeClr val="accent2"/>
          </a:fillRef>
          <a:effectRef idx="1">
            <a:schemeClr val="accent2"/>
          </a:effectRef>
          <a:fontRef idx="minor">
            <a:schemeClr val="lt1"/>
          </a:fontRef>
        </p:style>
        <p:txBody>
          <a:bodyPr vert="wordArtVert" anchor="ctr"/>
          <a:lstStyle/>
          <a:p>
            <a:pPr algn="ctr">
              <a:defRPr/>
            </a:pPr>
            <a:r>
              <a:rPr lang="es-EC" b="1" dirty="0">
                <a:solidFill>
                  <a:schemeClr val="tx1"/>
                </a:solidFill>
                <a:latin typeface="Maiandra GD" pitchFamily="34" charset="0"/>
              </a:rPr>
              <a:t>OBJETIVOS ESPECÍFICOS</a:t>
            </a:r>
          </a:p>
        </p:txBody>
      </p:sp>
      <p:sp>
        <p:nvSpPr>
          <p:cNvPr id="8" name="7 Rectángulo redondeado"/>
          <p:cNvSpPr/>
          <p:nvPr/>
        </p:nvSpPr>
        <p:spPr>
          <a:xfrm>
            <a:off x="1619672" y="2780928"/>
            <a:ext cx="6169889" cy="50405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C" sz="2000" dirty="0">
              <a:latin typeface="Maiandra GD" pitchFamily="34" charset="0"/>
            </a:endParaRPr>
          </a:p>
          <a:p>
            <a:pPr lvl="0"/>
            <a:r>
              <a:rPr lang="es-ES" sz="2000" dirty="0"/>
              <a:t>Diseñar los talleres didácticos para padres y docentes. </a:t>
            </a:r>
          </a:p>
          <a:p>
            <a:pPr algn="ctr">
              <a:defRPr/>
            </a:pPr>
            <a:endParaRPr lang="es-EC" sz="2000" dirty="0">
              <a:latin typeface="Maiandra GD" pitchFamily="34" charset="0"/>
            </a:endParaRPr>
          </a:p>
        </p:txBody>
      </p:sp>
      <p:sp>
        <p:nvSpPr>
          <p:cNvPr id="9" name="8 Rectángulo redondeado"/>
          <p:cNvSpPr/>
          <p:nvPr/>
        </p:nvSpPr>
        <p:spPr>
          <a:xfrm>
            <a:off x="1691680" y="3429000"/>
            <a:ext cx="6075081" cy="72008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C" sz="2000" dirty="0">
              <a:solidFill>
                <a:schemeClr val="tx1"/>
              </a:solidFill>
              <a:latin typeface="Maiandra GD" pitchFamily="34" charset="0"/>
            </a:endParaRPr>
          </a:p>
          <a:p>
            <a:pPr lvl="0"/>
            <a:r>
              <a:rPr lang="es-ES" sz="2000" dirty="0"/>
              <a:t>Diseñar la fundamentación teórica  de la propuesta alternativa.</a:t>
            </a:r>
          </a:p>
          <a:p>
            <a:pPr algn="ctr">
              <a:defRPr/>
            </a:pPr>
            <a:endParaRPr lang="es-EC" sz="2000" dirty="0">
              <a:solidFill>
                <a:schemeClr val="tx1"/>
              </a:solidFill>
              <a:latin typeface="Maiandra GD" pitchFamily="34" charset="0"/>
            </a:endParaRPr>
          </a:p>
        </p:txBody>
      </p:sp>
      <p:sp>
        <p:nvSpPr>
          <p:cNvPr id="10" name="9 Rectángulo redondeado"/>
          <p:cNvSpPr/>
          <p:nvPr/>
        </p:nvSpPr>
        <p:spPr>
          <a:xfrm>
            <a:off x="1763688" y="4973418"/>
            <a:ext cx="6099001" cy="61582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C" sz="2000" dirty="0">
              <a:latin typeface="Maiandra GD" pitchFamily="34" charset="0"/>
            </a:endParaRPr>
          </a:p>
          <a:p>
            <a:pPr lvl="0"/>
            <a:r>
              <a:rPr lang="es-ES" sz="2000" dirty="0"/>
              <a:t>Socializar el plan de acción en la institución.</a:t>
            </a:r>
          </a:p>
          <a:p>
            <a:pPr algn="ctr">
              <a:defRPr/>
            </a:pPr>
            <a:endParaRPr lang="es-EC" sz="2000" dirty="0">
              <a:latin typeface="Maiandra GD" pitchFamily="34" charset="0"/>
            </a:endParaRPr>
          </a:p>
        </p:txBody>
      </p:sp>
      <p:sp>
        <p:nvSpPr>
          <p:cNvPr id="11" name="10 Rectángulo redondeado"/>
          <p:cNvSpPr/>
          <p:nvPr/>
        </p:nvSpPr>
        <p:spPr>
          <a:xfrm>
            <a:off x="1763688" y="4222690"/>
            <a:ext cx="6009853" cy="64647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C" sz="2000" dirty="0">
              <a:latin typeface="Maiandra GD" pitchFamily="34" charset="0"/>
            </a:endParaRPr>
          </a:p>
          <a:p>
            <a:pPr lvl="0"/>
            <a:r>
              <a:rPr lang="es-ES" sz="2000" dirty="0"/>
              <a:t>Estructurar la normativa de la escuela para padres </a:t>
            </a:r>
          </a:p>
          <a:p>
            <a:pPr algn="ctr">
              <a:defRPr/>
            </a:pPr>
            <a:endParaRPr lang="es-EC" sz="2000" dirty="0">
              <a:latin typeface="Maiandra GD" pitchFamily="34" charset="0"/>
            </a:endParaRPr>
          </a:p>
        </p:txBody>
      </p:sp>
      <p:sp>
        <p:nvSpPr>
          <p:cNvPr id="12" name="11 Rectángulo redondeado"/>
          <p:cNvSpPr/>
          <p:nvPr/>
        </p:nvSpPr>
        <p:spPr>
          <a:xfrm>
            <a:off x="1759248" y="5670872"/>
            <a:ext cx="6099001" cy="92648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C" sz="2000" dirty="0">
              <a:latin typeface="Maiandra GD" pitchFamily="34" charset="0"/>
            </a:endParaRPr>
          </a:p>
          <a:p>
            <a:pPr lvl="0"/>
            <a:r>
              <a:rPr lang="es-ES" sz="2000" dirty="0"/>
              <a:t>Implementar talleres didácticos para padres, madres y docentes en el primer año de educación básica “Marieta de Veintimilla”</a:t>
            </a:r>
          </a:p>
          <a:p>
            <a:pPr algn="ctr">
              <a:defRPr/>
            </a:pPr>
            <a:endParaRPr lang="es-EC" sz="2000" dirty="0">
              <a:latin typeface="Maiandra GD" pitchFamily="34" charset="0"/>
            </a:endParaRPr>
          </a:p>
        </p:txBody>
      </p:sp>
    </p:spTree>
    <p:extLst>
      <p:ext uri="{BB962C8B-B14F-4D97-AF65-F5344CB8AC3E}">
        <p14:creationId xmlns:p14="http://schemas.microsoft.com/office/powerpoint/2010/main" val="857166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71472" y="1785926"/>
            <a:ext cx="8286808" cy="39290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2800" dirty="0" smtClean="0">
                <a:latin typeface="Baskerville Old Face" pitchFamily="18" charset="0"/>
              </a:rPr>
              <a:t>Es un lugar de aprendizaje, de reflexión tanto de tipo individual como  grupal  en el cual se  intercambia  experiencias entre  padres y  madres , con el único fin de buscar, compartir y mejorar la educación de los hijos y su calidad de vida. </a:t>
            </a:r>
          </a:p>
          <a:p>
            <a:pPr algn="just"/>
            <a:endParaRPr lang="es-EC" sz="2400" dirty="0" smtClean="0">
              <a:latin typeface="Baskerville Old Face" pitchFamily="18" charset="0"/>
            </a:endParaRPr>
          </a:p>
          <a:p>
            <a:pPr algn="ctr"/>
            <a:endParaRPr lang="es-EC" dirty="0"/>
          </a:p>
        </p:txBody>
      </p:sp>
      <p:pic>
        <p:nvPicPr>
          <p:cNvPr id="3" name="2 Imagen" descr="http://isfi.edu.ar/wp-content/uploads/ESCUELA_PARA_PADRES.gif"/>
          <p:cNvPicPr/>
          <p:nvPr/>
        </p:nvPicPr>
        <p:blipFill>
          <a:blip r:embed="rId3" cstate="print"/>
          <a:srcRect/>
          <a:stretch>
            <a:fillRect/>
          </a:stretch>
        </p:blipFill>
        <p:spPr bwMode="auto">
          <a:xfrm>
            <a:off x="3357554" y="571480"/>
            <a:ext cx="2860040" cy="1492250"/>
          </a:xfrm>
          <a:prstGeom prst="rect">
            <a:avLst/>
          </a:prstGeom>
          <a:noFill/>
          <a:ln w="9525">
            <a:noFill/>
            <a:miter lim="800000"/>
            <a:headEnd/>
            <a:tailEnd/>
          </a:ln>
        </p:spPr>
      </p:pic>
      <p:sp>
        <p:nvSpPr>
          <p:cNvPr id="4" name="3 Explosión 2">
            <a:hlinkClick r:id="rId4" action="ppaction://hlinksldjump"/>
          </p:cNvPr>
          <p:cNvSpPr/>
          <p:nvPr/>
        </p:nvSpPr>
        <p:spPr>
          <a:xfrm>
            <a:off x="3357554" y="4071942"/>
            <a:ext cx="914400" cy="914400"/>
          </a:xfrm>
          <a:prstGeom prst="irregularSeal2">
            <a:avLst/>
          </a:prstGeom>
          <a:solidFill>
            <a:schemeClr val="accent3">
              <a:lumMod val="20000"/>
              <a:lumOff val="80000"/>
            </a:schemeClr>
          </a:solidFill>
          <a:ln>
            <a:solidFill>
              <a:schemeClr val="accent1"/>
            </a:solid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528172373"/>
      </p:ext>
    </p:extLst>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00034" y="1306380"/>
            <a:ext cx="8286808" cy="47149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Wingdings" pitchFamily="2" charset="2"/>
              <a:buChar char="ü"/>
            </a:pPr>
            <a:endParaRPr lang="es-EC" sz="2000" dirty="0" smtClean="0">
              <a:latin typeface="Baskerville Old Face" pitchFamily="18" charset="0"/>
            </a:endParaRPr>
          </a:p>
          <a:p>
            <a:endParaRPr lang="es-EC" sz="2000" dirty="0" smtClean="0">
              <a:latin typeface="Baskerville Old Face" pitchFamily="18" charset="0"/>
            </a:endParaRPr>
          </a:p>
          <a:p>
            <a:pPr>
              <a:buFont typeface="Wingdings" pitchFamily="2" charset="2"/>
              <a:buChar char="ü"/>
            </a:pPr>
            <a:r>
              <a:rPr lang="es-EC" sz="2200" dirty="0" smtClean="0">
                <a:latin typeface="Baskerville Old Face" pitchFamily="18" charset="0"/>
              </a:rPr>
              <a:t>Nace en </a:t>
            </a:r>
            <a:r>
              <a:rPr lang="es-EC" sz="2200" dirty="0">
                <a:latin typeface="Baskerville Old Face" pitchFamily="18" charset="0"/>
              </a:rPr>
              <a:t>E</a:t>
            </a:r>
            <a:r>
              <a:rPr lang="es-EC" sz="2200" dirty="0" smtClean="0">
                <a:latin typeface="Baskerville Old Face" pitchFamily="18" charset="0"/>
              </a:rPr>
              <a:t>stados Unidos, </a:t>
            </a:r>
            <a:r>
              <a:rPr lang="es-EC" sz="2200" dirty="0">
                <a:latin typeface="Baskerville Old Face" pitchFamily="18" charset="0"/>
              </a:rPr>
              <a:t>F</a:t>
            </a:r>
            <a:r>
              <a:rPr lang="es-EC" sz="2200" dirty="0" smtClean="0">
                <a:latin typeface="Baskerville Old Face" pitchFamily="18" charset="0"/>
              </a:rPr>
              <a:t>rancia y Paris en el siglo XX, debido a la preocupación de la sociedad por la infancia.</a:t>
            </a:r>
          </a:p>
          <a:p>
            <a:endParaRPr lang="es-EC" sz="2200" dirty="0" smtClean="0">
              <a:latin typeface="Baskerville Old Face" pitchFamily="18" charset="0"/>
            </a:endParaRPr>
          </a:p>
          <a:p>
            <a:pPr>
              <a:buFont typeface="Wingdings" pitchFamily="2" charset="2"/>
              <a:buChar char="ü"/>
            </a:pPr>
            <a:r>
              <a:rPr lang="es-EC" sz="2200" dirty="0" smtClean="0">
                <a:latin typeface="Baskerville Old Face" pitchFamily="18" charset="0"/>
              </a:rPr>
              <a:t>Tiene la finalidad de integrar personas interesadas en la infancia</a:t>
            </a:r>
          </a:p>
          <a:p>
            <a:endParaRPr lang="es-EC" sz="2200" dirty="0" smtClean="0">
              <a:latin typeface="Baskerville Old Face" pitchFamily="18" charset="0"/>
            </a:endParaRPr>
          </a:p>
          <a:p>
            <a:pPr>
              <a:buFont typeface="Wingdings" pitchFamily="2" charset="2"/>
              <a:buChar char="ü"/>
            </a:pPr>
            <a:r>
              <a:rPr lang="es-EC" sz="2200" dirty="0" smtClean="0">
                <a:latin typeface="Baskerville Old Face" pitchFamily="18" charset="0"/>
              </a:rPr>
              <a:t>Estaba integrada por personas con amplios conocimientos en el tema</a:t>
            </a:r>
          </a:p>
          <a:p>
            <a:endParaRPr lang="es-EC" sz="2200" dirty="0" smtClean="0">
              <a:latin typeface="Baskerville Old Face" pitchFamily="18" charset="0"/>
            </a:endParaRPr>
          </a:p>
          <a:p>
            <a:pPr>
              <a:buFont typeface="Wingdings" pitchFamily="2" charset="2"/>
              <a:buChar char="ü"/>
            </a:pPr>
            <a:r>
              <a:rPr lang="es-EC" sz="2200" dirty="0" smtClean="0">
                <a:latin typeface="Baskerville Old Face" pitchFamily="18" charset="0"/>
              </a:rPr>
              <a:t>En 1984 se crea la primera escuela para padres en Colombia.</a:t>
            </a:r>
          </a:p>
          <a:p>
            <a:endParaRPr lang="es-EC" sz="2200" dirty="0" smtClean="0">
              <a:latin typeface="Baskerville Old Face" pitchFamily="18" charset="0"/>
            </a:endParaRPr>
          </a:p>
          <a:p>
            <a:pPr>
              <a:buFont typeface="Wingdings" pitchFamily="2" charset="2"/>
              <a:buChar char="ü"/>
            </a:pPr>
            <a:r>
              <a:rPr lang="es-EC" sz="2200" dirty="0" smtClean="0">
                <a:latin typeface="Baskerville Old Face" pitchFamily="18" charset="0"/>
              </a:rPr>
              <a:t>Los primeros talleres fueron realizados por los propios niños al imitar a sus padres.</a:t>
            </a:r>
          </a:p>
          <a:p>
            <a:endParaRPr lang="es-EC" sz="2200" dirty="0" smtClean="0">
              <a:latin typeface="Baskerville Old Face" pitchFamily="18" charset="0"/>
            </a:endParaRPr>
          </a:p>
          <a:p>
            <a:pPr>
              <a:buFont typeface="Wingdings" pitchFamily="2" charset="2"/>
              <a:buChar char="ü"/>
            </a:pPr>
            <a:r>
              <a:rPr lang="es-EC" sz="2200" dirty="0" smtClean="0">
                <a:latin typeface="Baskerville Old Face" pitchFamily="18" charset="0"/>
              </a:rPr>
              <a:t>Por su gran acogida de a poco se fueron implementando en varios establecimientos educativos en muchos países.</a:t>
            </a:r>
          </a:p>
          <a:p>
            <a:endParaRPr lang="es-EC" sz="2000" dirty="0" smtClean="0">
              <a:latin typeface="Baskerville Old Face" pitchFamily="18" charset="0"/>
            </a:endParaRPr>
          </a:p>
          <a:p>
            <a:r>
              <a:rPr lang="es-EC" sz="2000" dirty="0" smtClean="0">
                <a:latin typeface="Baskerville Old Face" pitchFamily="18" charset="0"/>
              </a:rPr>
              <a:t> </a:t>
            </a:r>
            <a:endParaRPr lang="es-EC" sz="2000" dirty="0">
              <a:latin typeface="Baskerville Old Face" pitchFamily="18" charset="0"/>
            </a:endParaRPr>
          </a:p>
        </p:txBody>
      </p:sp>
      <p:sp>
        <p:nvSpPr>
          <p:cNvPr id="3" name="2 Rectángulo"/>
          <p:cNvSpPr/>
          <p:nvPr/>
        </p:nvSpPr>
        <p:spPr>
          <a:xfrm>
            <a:off x="976064" y="214290"/>
            <a:ext cx="7000924" cy="10001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r>
              <a:rPr lang="es-EC" sz="2400" b="1" dirty="0" smtClean="0">
                <a:latin typeface="Baskerville Old Face" pitchFamily="18" charset="0"/>
              </a:rPr>
              <a:t>Evolución de la escuela para padres </a:t>
            </a:r>
            <a:endParaRPr lang="es-EC" sz="2400" b="1" dirty="0">
              <a:latin typeface="Baskerville Old Face" pitchFamily="18" charset="0"/>
            </a:endParaRPr>
          </a:p>
        </p:txBody>
      </p:sp>
    </p:spTree>
    <p:extLst>
      <p:ext uri="{BB962C8B-B14F-4D97-AF65-F5344CB8AC3E}">
        <p14:creationId xmlns:p14="http://schemas.microsoft.com/office/powerpoint/2010/main" val="1151652819"/>
      </p:ext>
    </p:extLst>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4" y="0"/>
            <a:ext cx="9315943" cy="6850063"/>
          </a:xfrm>
          <a:prstGeom prst="rect">
            <a:avLst/>
          </a:prstGeom>
          <a:noFill/>
          <a:extLst>
            <a:ext uri="{909E8E84-426E-40DD-AFC4-6F175D3DCCD1}">
              <a14:hiddenFill xmlns:a14="http://schemas.microsoft.com/office/drawing/2010/main">
                <a:solidFill>
                  <a:srgbClr val="FFFFFF"/>
                </a:solidFill>
              </a14:hiddenFill>
            </a:ext>
          </a:extLst>
        </p:spPr>
      </p:pic>
      <p:sp>
        <p:nvSpPr>
          <p:cNvPr id="4" name="3 Cara sonriente">
            <a:hlinkClick r:id="rId3" action="ppaction://hlinksldjump"/>
          </p:cNvPr>
          <p:cNvSpPr/>
          <p:nvPr/>
        </p:nvSpPr>
        <p:spPr>
          <a:xfrm>
            <a:off x="7000892" y="4500570"/>
            <a:ext cx="914400" cy="914400"/>
          </a:xfrm>
          <a:prstGeom prst="smileyFac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grpSp>
        <p:nvGrpSpPr>
          <p:cNvPr id="5" name="4 Grupo"/>
          <p:cNvGrpSpPr/>
          <p:nvPr/>
        </p:nvGrpSpPr>
        <p:grpSpPr>
          <a:xfrm>
            <a:off x="2843808" y="0"/>
            <a:ext cx="3654461" cy="1886884"/>
            <a:chOff x="2842260" y="76466"/>
            <a:chExt cx="3654461" cy="1886884"/>
          </a:xfrm>
        </p:grpSpPr>
        <p:sp>
          <p:nvSpPr>
            <p:cNvPr id="6" name="5 Nube"/>
            <p:cNvSpPr/>
            <p:nvPr/>
          </p:nvSpPr>
          <p:spPr>
            <a:xfrm>
              <a:off x="2842260" y="76466"/>
              <a:ext cx="3654461" cy="1886884"/>
            </a:xfrm>
            <a:prstGeom prst="cloud">
              <a:avLst/>
            </a:prstGeom>
          </p:spPr>
          <p:style>
            <a:lnRef idx="1">
              <a:schemeClr val="accent1"/>
            </a:lnRef>
            <a:fillRef idx="2">
              <a:schemeClr val="accent1"/>
            </a:fillRef>
            <a:effectRef idx="1">
              <a:schemeClr val="accent1"/>
            </a:effectRef>
            <a:fontRef idx="minor">
              <a:schemeClr val="dk1"/>
            </a:fontRef>
          </p:style>
        </p:sp>
        <p:sp>
          <p:nvSpPr>
            <p:cNvPr id="7" name="Nube 4"/>
            <p:cNvSpPr/>
            <p:nvPr/>
          </p:nvSpPr>
          <p:spPr>
            <a:xfrm>
              <a:off x="3475868" y="405142"/>
              <a:ext cx="2387243" cy="122953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Maiandra GD" pitchFamily="34" charset="0"/>
                </a:rPr>
                <a:t>Importancia </a:t>
              </a:r>
              <a:endParaRPr lang="es-ES" sz="2400" kern="1200" dirty="0">
                <a:latin typeface="Maiandra GD" pitchFamily="34" charset="0"/>
              </a:endParaRPr>
            </a:p>
          </p:txBody>
        </p:sp>
      </p:grpSp>
      <p:sp>
        <p:nvSpPr>
          <p:cNvPr id="9" name="8 Rectángulo"/>
          <p:cNvSpPr/>
          <p:nvPr/>
        </p:nvSpPr>
        <p:spPr>
          <a:xfrm>
            <a:off x="611560" y="1916832"/>
            <a:ext cx="7704856" cy="446449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a:r>
              <a:rPr lang="es-EC" sz="2400" dirty="0" smtClean="0">
                <a:latin typeface="Andalus" pitchFamily="18" charset="-78"/>
                <a:cs typeface="Andalus" pitchFamily="18" charset="-78"/>
              </a:rPr>
              <a:t> El ser humano a lo largo de su vida nunca deja de aprender, en el caso de quienes son padres de familia no existe un manual en donde se les dice cual es la forma correcta de educar a un hijo, es por esto que se ve la importancia de implementar una escuela para padres donde a través de unos talleres en los  cuales los padres y madres de familia del centro educativo puedan mejorar y aprender del resto de  personas ya sea con vivencias, experiencias,  testimonios, actividades, a como ejercer una correcta forma de educar a sus hijos, a cómo crear y fortalecer  vínculos de afecto.</a:t>
            </a:r>
          </a:p>
          <a:p>
            <a:pPr algn="just"/>
            <a:endParaRPr lang="es-EC" sz="2000" dirty="0">
              <a:latin typeface="Baskerville Old Face" pitchFamily="18" charset="0"/>
            </a:endParaRPr>
          </a:p>
        </p:txBody>
      </p:sp>
    </p:spTree>
    <p:extLst>
      <p:ext uri="{BB962C8B-B14F-4D97-AF65-F5344CB8AC3E}">
        <p14:creationId xmlns:p14="http://schemas.microsoft.com/office/powerpoint/2010/main" val="1961069556"/>
      </p:ext>
    </p:extLst>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45"/>
            <a:ext cx="9315943"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9552" y="1196752"/>
            <a:ext cx="792088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itchFamily="34" charset="0"/>
              <a:buChar char="•"/>
            </a:pPr>
            <a:r>
              <a:rPr lang="es-ES" sz="2800" b="1" dirty="0" smtClean="0"/>
              <a:t>PLAN DE ACCION </a:t>
            </a:r>
            <a:endParaRPr lang="es-ES" sz="2800" b="1" dirty="0"/>
          </a:p>
          <a:p>
            <a:endParaRPr lang="es-EC" sz="2800" dirty="0"/>
          </a:p>
        </p:txBody>
      </p:sp>
    </p:spTree>
    <p:extLst>
      <p:ext uri="{BB962C8B-B14F-4D97-AF65-F5344CB8AC3E}">
        <p14:creationId xmlns:p14="http://schemas.microsoft.com/office/powerpoint/2010/main" val="1355755475"/>
      </p:ext>
    </p:extLst>
  </p:cSld>
  <p:clrMapOvr>
    <a:masterClrMapping/>
  </p:clrMapOvr>
  <p:transition spd="med">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4" y="0"/>
            <a:ext cx="9315943" cy="68500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3840163" y="2190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3618865103"/>
              </p:ext>
            </p:extLst>
          </p:nvPr>
        </p:nvGraphicFramePr>
        <p:xfrm>
          <a:off x="323528" y="116632"/>
          <a:ext cx="8672264" cy="6554756"/>
        </p:xfrm>
        <a:graphic>
          <a:graphicData uri="http://schemas.openxmlformats.org/drawingml/2006/table">
            <a:tbl>
              <a:tblPr firstRow="1" firstCol="1" bandRow="1">
                <a:tableStyleId>{5C22544A-7EE6-4342-B048-85BDC9FD1C3A}</a:tableStyleId>
              </a:tblPr>
              <a:tblGrid>
                <a:gridCol w="4179735"/>
                <a:gridCol w="2860810"/>
                <a:gridCol w="1631719"/>
              </a:tblGrid>
              <a:tr h="409451">
                <a:tc>
                  <a:txBody>
                    <a:bodyPr/>
                    <a:lstStyle/>
                    <a:p>
                      <a:pPr algn="just">
                        <a:lnSpc>
                          <a:spcPct val="150000"/>
                        </a:lnSpc>
                        <a:spcAft>
                          <a:spcPts val="0"/>
                        </a:spcAft>
                      </a:pPr>
                      <a:r>
                        <a:rPr lang="es-ES" sz="1800" dirty="0">
                          <a:effectLst/>
                          <a:latin typeface="Andalus" pitchFamily="18" charset="-78"/>
                          <a:cs typeface="Andalus" pitchFamily="18" charset="-78"/>
                        </a:rPr>
                        <a:t>ACTIVIDADES </a:t>
                      </a:r>
                      <a:endParaRPr lang="es-ES" sz="1800" dirty="0">
                        <a:solidFill>
                          <a:srgbClr val="000000"/>
                        </a:solidFill>
                        <a:effectLst/>
                        <a:latin typeface="Andalus" pitchFamily="18" charset="-78"/>
                        <a:ea typeface="Calibri"/>
                        <a:cs typeface="Andalus" pitchFamily="18" charset="-78"/>
                      </a:endParaRPr>
                    </a:p>
                  </a:txBody>
                  <a:tcPr marL="36291" marR="36291" marT="0" marB="0"/>
                </a:tc>
                <a:tc>
                  <a:txBody>
                    <a:bodyPr/>
                    <a:lstStyle/>
                    <a:p>
                      <a:pPr algn="just">
                        <a:lnSpc>
                          <a:spcPct val="150000"/>
                        </a:lnSpc>
                        <a:spcAft>
                          <a:spcPts val="0"/>
                        </a:spcAft>
                      </a:pPr>
                      <a:r>
                        <a:rPr lang="es-ES" sz="1800" dirty="0">
                          <a:effectLst/>
                          <a:latin typeface="Andalus" pitchFamily="18" charset="-78"/>
                          <a:cs typeface="Andalus" pitchFamily="18" charset="-78"/>
                        </a:rPr>
                        <a:t>RESPONSABLES </a:t>
                      </a:r>
                      <a:endParaRPr lang="es-ES" sz="1800" dirty="0">
                        <a:solidFill>
                          <a:srgbClr val="000000"/>
                        </a:solidFill>
                        <a:effectLst/>
                        <a:latin typeface="Andalus" pitchFamily="18" charset="-78"/>
                        <a:ea typeface="Calibri"/>
                        <a:cs typeface="Andalus" pitchFamily="18" charset="-78"/>
                      </a:endParaRPr>
                    </a:p>
                  </a:txBody>
                  <a:tcPr marL="36291" marR="36291" marT="0" marB="0"/>
                </a:tc>
                <a:tc>
                  <a:txBody>
                    <a:bodyPr/>
                    <a:lstStyle/>
                    <a:p>
                      <a:pPr algn="just">
                        <a:lnSpc>
                          <a:spcPct val="150000"/>
                        </a:lnSpc>
                        <a:spcAft>
                          <a:spcPts val="0"/>
                        </a:spcAft>
                      </a:pPr>
                      <a:r>
                        <a:rPr lang="es-ES" sz="1800" dirty="0">
                          <a:effectLst/>
                          <a:latin typeface="Andalus" pitchFamily="18" charset="-78"/>
                          <a:cs typeface="Andalus" pitchFamily="18" charset="-78"/>
                        </a:rPr>
                        <a:t>DURACION</a:t>
                      </a:r>
                      <a:endParaRPr lang="es-ES" sz="1800" dirty="0">
                        <a:solidFill>
                          <a:srgbClr val="000000"/>
                        </a:solidFill>
                        <a:effectLst/>
                        <a:latin typeface="Andalus" pitchFamily="18" charset="-78"/>
                        <a:ea typeface="Calibri"/>
                        <a:cs typeface="Andalus" pitchFamily="18" charset="-78"/>
                      </a:endParaRPr>
                    </a:p>
                  </a:txBody>
                  <a:tcPr marL="36291" marR="36291" marT="0" marB="0"/>
                </a:tc>
              </a:tr>
              <a:tr h="1661848">
                <a:tc>
                  <a:txBody>
                    <a:bodyPr/>
                    <a:lstStyle/>
                    <a:p>
                      <a:pPr algn="just">
                        <a:lnSpc>
                          <a:spcPct val="100000"/>
                        </a:lnSpc>
                        <a:spcAft>
                          <a:spcPts val="0"/>
                        </a:spcAft>
                      </a:pPr>
                      <a:r>
                        <a:rPr lang="es-ES" sz="1500" dirty="0">
                          <a:effectLst/>
                          <a:latin typeface="Andalus" pitchFamily="18" charset="-78"/>
                          <a:cs typeface="Andalus" pitchFamily="18" charset="-78"/>
                        </a:rPr>
                        <a:t> </a:t>
                      </a:r>
                      <a:r>
                        <a:rPr lang="es-ES" sz="1500" dirty="0" smtClean="0">
                          <a:effectLst/>
                          <a:latin typeface="Andalus" pitchFamily="18" charset="-78"/>
                          <a:cs typeface="Andalus" pitchFamily="18" charset="-78"/>
                        </a:rPr>
                        <a:t>Taller  </a:t>
                      </a:r>
                      <a:r>
                        <a:rPr lang="es-ES" sz="1500" dirty="0">
                          <a:effectLst/>
                          <a:latin typeface="Andalus" pitchFamily="18" charset="-78"/>
                          <a:cs typeface="Andalus" pitchFamily="18" charset="-78"/>
                        </a:rPr>
                        <a:t>Nº 1</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Charla de socialización</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Conferencia sobre los estilos Educativos Parentales y su incidencia en la conducta agresiva en los niños.</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Socialización </a:t>
                      </a:r>
                      <a:endParaRPr lang="es-ES" sz="1500" dirty="0">
                        <a:solidFill>
                          <a:srgbClr val="000000"/>
                        </a:solidFill>
                        <a:effectLst/>
                        <a:latin typeface="Andalus" pitchFamily="18" charset="-78"/>
                        <a:ea typeface="Calibri"/>
                        <a:cs typeface="Andalus" pitchFamily="18" charset="-78"/>
                      </a:endParaRPr>
                    </a:p>
                  </a:txBody>
                  <a:tcPr marL="36291" marR="36291" marT="0" marB="0"/>
                </a:tc>
                <a:tc>
                  <a:txBody>
                    <a:bodyPr/>
                    <a:lstStyle/>
                    <a:p>
                      <a:pPr algn="just">
                        <a:lnSpc>
                          <a:spcPct val="100000"/>
                        </a:lnSpc>
                        <a:spcAft>
                          <a:spcPts val="0"/>
                        </a:spcAft>
                      </a:pPr>
                      <a:r>
                        <a:rPr lang="es-ES" sz="1500" dirty="0">
                          <a:effectLst/>
                          <a:latin typeface="Andalus" pitchFamily="18" charset="-78"/>
                          <a:cs typeface="Andalus" pitchFamily="18" charset="-78"/>
                        </a:rPr>
                        <a:t> </a:t>
                      </a:r>
                    </a:p>
                    <a:p>
                      <a:pPr algn="just">
                        <a:lnSpc>
                          <a:spcPct val="100000"/>
                        </a:lnSpc>
                        <a:spcAft>
                          <a:spcPts val="0"/>
                        </a:spcAft>
                      </a:pPr>
                      <a:r>
                        <a:rPr lang="es-ES" sz="1500" dirty="0">
                          <a:effectLst/>
                          <a:latin typeface="Andalus" pitchFamily="18" charset="-78"/>
                          <a:cs typeface="Andalus" pitchFamily="18" charset="-78"/>
                        </a:rPr>
                        <a:t>Equipo de investigación- personal docente de la institución.</a:t>
                      </a:r>
                      <a:endParaRPr lang="es-ES" sz="1500" dirty="0">
                        <a:solidFill>
                          <a:srgbClr val="000000"/>
                        </a:solidFill>
                        <a:effectLst/>
                        <a:latin typeface="Andalus" pitchFamily="18" charset="-78"/>
                        <a:ea typeface="Calibri"/>
                        <a:cs typeface="Andalus" pitchFamily="18" charset="-78"/>
                      </a:endParaRPr>
                    </a:p>
                  </a:txBody>
                  <a:tcPr marL="36291" marR="36291" marT="0" marB="0"/>
                </a:tc>
                <a:tc>
                  <a:txBody>
                    <a:bodyPr/>
                    <a:lstStyle/>
                    <a:p>
                      <a:pPr algn="just">
                        <a:lnSpc>
                          <a:spcPct val="100000"/>
                        </a:lnSpc>
                        <a:spcAft>
                          <a:spcPts val="0"/>
                        </a:spcAft>
                      </a:pPr>
                      <a:r>
                        <a:rPr lang="es-ES" sz="1500" dirty="0">
                          <a:effectLst/>
                          <a:latin typeface="Andalus" pitchFamily="18" charset="-78"/>
                          <a:cs typeface="Andalus" pitchFamily="18" charset="-78"/>
                        </a:rPr>
                        <a:t> </a:t>
                      </a:r>
                    </a:p>
                    <a:p>
                      <a:pPr algn="just">
                        <a:lnSpc>
                          <a:spcPct val="100000"/>
                        </a:lnSpc>
                        <a:spcAft>
                          <a:spcPts val="0"/>
                        </a:spcAft>
                      </a:pPr>
                      <a:r>
                        <a:rPr lang="es-ES" sz="1500" dirty="0">
                          <a:effectLst/>
                          <a:latin typeface="Andalus" pitchFamily="18" charset="-78"/>
                          <a:cs typeface="Andalus" pitchFamily="18" charset="-78"/>
                        </a:rPr>
                        <a:t>3 horas</a:t>
                      </a:r>
                      <a:endParaRPr lang="es-ES" sz="1500" dirty="0">
                        <a:solidFill>
                          <a:srgbClr val="000000"/>
                        </a:solidFill>
                        <a:effectLst/>
                        <a:latin typeface="Andalus" pitchFamily="18" charset="-78"/>
                        <a:ea typeface="Calibri"/>
                        <a:cs typeface="Andalus" pitchFamily="18" charset="-78"/>
                      </a:endParaRPr>
                    </a:p>
                  </a:txBody>
                  <a:tcPr marL="36291" marR="36291" marT="0" marB="0"/>
                </a:tc>
              </a:tr>
              <a:tr h="1615055">
                <a:tc>
                  <a:txBody>
                    <a:bodyPr/>
                    <a:lstStyle/>
                    <a:p>
                      <a:pPr algn="just">
                        <a:lnSpc>
                          <a:spcPct val="100000"/>
                        </a:lnSpc>
                        <a:spcAft>
                          <a:spcPts val="0"/>
                        </a:spcAft>
                      </a:pPr>
                      <a:r>
                        <a:rPr lang="es-ES" sz="1500" dirty="0">
                          <a:effectLst/>
                          <a:latin typeface="Andalus" pitchFamily="18" charset="-78"/>
                          <a:cs typeface="Andalus" pitchFamily="18" charset="-78"/>
                        </a:rPr>
                        <a:t> </a:t>
                      </a:r>
                      <a:r>
                        <a:rPr lang="es-ES" sz="1500" dirty="0" smtClean="0">
                          <a:effectLst/>
                          <a:latin typeface="Andalus" pitchFamily="18" charset="-78"/>
                          <a:cs typeface="Andalus" pitchFamily="18" charset="-78"/>
                        </a:rPr>
                        <a:t>Taller </a:t>
                      </a:r>
                      <a:r>
                        <a:rPr lang="es-ES" sz="1500" dirty="0">
                          <a:effectLst/>
                          <a:latin typeface="Andalus" pitchFamily="18" charset="-78"/>
                          <a:cs typeface="Andalus" pitchFamily="18" charset="-78"/>
                        </a:rPr>
                        <a:t>Nº 2</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Charla de socialización</a:t>
                      </a:r>
                    </a:p>
                    <a:p>
                      <a:pPr marL="342900" lvl="0" indent="-342900">
                        <a:lnSpc>
                          <a:spcPct val="100000"/>
                        </a:lnSpc>
                        <a:spcAft>
                          <a:spcPts val="0"/>
                        </a:spcAft>
                        <a:buFont typeface="Symbol"/>
                        <a:buChar char=""/>
                      </a:pPr>
                      <a:r>
                        <a:rPr lang="es-ES" sz="1500" dirty="0">
                          <a:effectLst/>
                          <a:latin typeface="Andalus" pitchFamily="18" charset="-78"/>
                          <a:cs typeface="Andalus" pitchFamily="18" charset="-78"/>
                        </a:rPr>
                        <a:t>Conferencia sobre: El proceso de la socialización a través de la familia.</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Socialización </a:t>
                      </a:r>
                    </a:p>
                  </a:txBody>
                  <a:tcPr marL="36291" marR="36291" marT="0" marB="0"/>
                </a:tc>
                <a:tc>
                  <a:txBody>
                    <a:bodyPr/>
                    <a:lstStyle/>
                    <a:p>
                      <a:pPr algn="just">
                        <a:lnSpc>
                          <a:spcPct val="100000"/>
                        </a:lnSpc>
                        <a:spcAft>
                          <a:spcPts val="0"/>
                        </a:spcAft>
                      </a:pPr>
                      <a:r>
                        <a:rPr lang="es-ES" sz="1500">
                          <a:effectLst/>
                          <a:latin typeface="Andalus" pitchFamily="18" charset="-78"/>
                          <a:cs typeface="Andalus" pitchFamily="18" charset="-78"/>
                        </a:rPr>
                        <a:t> </a:t>
                      </a:r>
                    </a:p>
                    <a:p>
                      <a:pPr algn="just">
                        <a:lnSpc>
                          <a:spcPct val="100000"/>
                        </a:lnSpc>
                        <a:spcAft>
                          <a:spcPts val="0"/>
                        </a:spcAft>
                      </a:pPr>
                      <a:r>
                        <a:rPr lang="es-ES" sz="1500">
                          <a:effectLst/>
                          <a:latin typeface="Andalus" pitchFamily="18" charset="-78"/>
                          <a:cs typeface="Andalus" pitchFamily="18" charset="-78"/>
                        </a:rPr>
                        <a:t>Equipo de investigación/ Padres de familia.</a:t>
                      </a:r>
                      <a:endParaRPr lang="es-ES" sz="1500">
                        <a:solidFill>
                          <a:srgbClr val="000000"/>
                        </a:solidFill>
                        <a:effectLst/>
                        <a:latin typeface="Andalus" pitchFamily="18" charset="-78"/>
                        <a:ea typeface="Calibri"/>
                        <a:cs typeface="Andalus" pitchFamily="18" charset="-78"/>
                      </a:endParaRPr>
                    </a:p>
                  </a:txBody>
                  <a:tcPr marL="36291" marR="36291" marT="0" marB="0"/>
                </a:tc>
                <a:tc>
                  <a:txBody>
                    <a:bodyPr/>
                    <a:lstStyle/>
                    <a:p>
                      <a:pPr algn="just">
                        <a:lnSpc>
                          <a:spcPct val="100000"/>
                        </a:lnSpc>
                        <a:spcAft>
                          <a:spcPts val="0"/>
                        </a:spcAft>
                      </a:pPr>
                      <a:r>
                        <a:rPr lang="es-ES" sz="1500">
                          <a:effectLst/>
                          <a:latin typeface="Andalus" pitchFamily="18" charset="-78"/>
                          <a:cs typeface="Andalus" pitchFamily="18" charset="-78"/>
                        </a:rPr>
                        <a:t> </a:t>
                      </a:r>
                    </a:p>
                    <a:p>
                      <a:pPr algn="just">
                        <a:lnSpc>
                          <a:spcPct val="100000"/>
                        </a:lnSpc>
                        <a:spcAft>
                          <a:spcPts val="0"/>
                        </a:spcAft>
                      </a:pPr>
                      <a:r>
                        <a:rPr lang="es-ES" sz="1500">
                          <a:effectLst/>
                          <a:latin typeface="Andalus" pitchFamily="18" charset="-78"/>
                          <a:cs typeface="Andalus" pitchFamily="18" charset="-78"/>
                        </a:rPr>
                        <a:t>3 horas.</a:t>
                      </a:r>
                      <a:endParaRPr lang="es-ES" sz="1500">
                        <a:solidFill>
                          <a:srgbClr val="000000"/>
                        </a:solidFill>
                        <a:effectLst/>
                        <a:latin typeface="Andalus" pitchFamily="18" charset="-78"/>
                        <a:ea typeface="Calibri"/>
                        <a:cs typeface="Andalus" pitchFamily="18" charset="-78"/>
                      </a:endParaRPr>
                    </a:p>
                  </a:txBody>
                  <a:tcPr marL="36291" marR="36291" marT="0" marB="0"/>
                </a:tc>
              </a:tr>
              <a:tr h="1386423">
                <a:tc>
                  <a:txBody>
                    <a:bodyPr/>
                    <a:lstStyle/>
                    <a:p>
                      <a:pPr marL="68580" algn="just">
                        <a:lnSpc>
                          <a:spcPct val="100000"/>
                        </a:lnSpc>
                        <a:spcAft>
                          <a:spcPts val="0"/>
                        </a:spcAft>
                      </a:pPr>
                      <a:r>
                        <a:rPr lang="es-ES" sz="1500" dirty="0">
                          <a:effectLst/>
                          <a:latin typeface="Andalus" pitchFamily="18" charset="-78"/>
                          <a:cs typeface="Andalus" pitchFamily="18" charset="-78"/>
                        </a:rPr>
                        <a:t> </a:t>
                      </a:r>
                      <a:r>
                        <a:rPr lang="es-ES" sz="1500" dirty="0" smtClean="0">
                          <a:effectLst/>
                          <a:latin typeface="Andalus" pitchFamily="18" charset="-78"/>
                          <a:cs typeface="Andalus" pitchFamily="18" charset="-78"/>
                        </a:rPr>
                        <a:t>Taller </a:t>
                      </a:r>
                      <a:r>
                        <a:rPr lang="es-ES" sz="1500" dirty="0">
                          <a:effectLst/>
                          <a:latin typeface="Andalus" pitchFamily="18" charset="-78"/>
                          <a:cs typeface="Andalus" pitchFamily="18" charset="-78"/>
                        </a:rPr>
                        <a:t>Nº 3 </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Charla de socialización</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Conferencia sobre: La paternidad responsable. </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Socialización </a:t>
                      </a:r>
                    </a:p>
                  </a:txBody>
                  <a:tcPr marL="23522" marR="23522" marT="0" marB="0"/>
                </a:tc>
                <a:tc>
                  <a:txBody>
                    <a:bodyPr/>
                    <a:lstStyle/>
                    <a:p>
                      <a:pPr algn="l">
                        <a:lnSpc>
                          <a:spcPct val="100000"/>
                        </a:lnSpc>
                        <a:spcAft>
                          <a:spcPts val="1000"/>
                        </a:spcAft>
                      </a:pPr>
                      <a:r>
                        <a:rPr lang="es-ES" sz="1500">
                          <a:effectLst/>
                          <a:latin typeface="Andalus" pitchFamily="18" charset="-78"/>
                          <a:cs typeface="Andalus" pitchFamily="18" charset="-78"/>
                        </a:rPr>
                        <a:t> </a:t>
                      </a:r>
                    </a:p>
                    <a:p>
                      <a:pPr algn="just">
                        <a:lnSpc>
                          <a:spcPct val="100000"/>
                        </a:lnSpc>
                        <a:spcAft>
                          <a:spcPts val="0"/>
                        </a:spcAft>
                      </a:pPr>
                      <a:r>
                        <a:rPr lang="es-ES" sz="1500">
                          <a:effectLst/>
                          <a:latin typeface="Andalus" pitchFamily="18" charset="-78"/>
                          <a:cs typeface="Andalus" pitchFamily="18" charset="-78"/>
                        </a:rPr>
                        <a:t> </a:t>
                      </a:r>
                    </a:p>
                    <a:p>
                      <a:pPr algn="just">
                        <a:lnSpc>
                          <a:spcPct val="100000"/>
                        </a:lnSpc>
                        <a:spcAft>
                          <a:spcPts val="0"/>
                        </a:spcAft>
                      </a:pPr>
                      <a:r>
                        <a:rPr lang="es-ES" sz="1500">
                          <a:effectLst/>
                          <a:latin typeface="Andalus" pitchFamily="18" charset="-78"/>
                          <a:cs typeface="Andalus" pitchFamily="18" charset="-78"/>
                        </a:rPr>
                        <a:t>Equipo de investigación/ Padres de familia.</a:t>
                      </a:r>
                      <a:endParaRPr lang="es-ES" sz="1500">
                        <a:effectLst/>
                        <a:latin typeface="Andalus" pitchFamily="18" charset="-78"/>
                        <a:ea typeface="Times New Roman"/>
                        <a:cs typeface="Andalus" pitchFamily="18" charset="-78"/>
                      </a:endParaRPr>
                    </a:p>
                  </a:txBody>
                  <a:tcPr marL="23522" marR="23522" marT="0" marB="0"/>
                </a:tc>
                <a:tc>
                  <a:txBody>
                    <a:bodyPr/>
                    <a:lstStyle/>
                    <a:p>
                      <a:pPr algn="l">
                        <a:lnSpc>
                          <a:spcPct val="100000"/>
                        </a:lnSpc>
                        <a:spcAft>
                          <a:spcPts val="1000"/>
                        </a:spcAft>
                      </a:pPr>
                      <a:r>
                        <a:rPr lang="es-ES" sz="1500">
                          <a:effectLst/>
                          <a:latin typeface="Andalus" pitchFamily="18" charset="-78"/>
                          <a:cs typeface="Andalus" pitchFamily="18" charset="-78"/>
                        </a:rPr>
                        <a:t> </a:t>
                      </a:r>
                    </a:p>
                    <a:p>
                      <a:pPr algn="just">
                        <a:lnSpc>
                          <a:spcPct val="100000"/>
                        </a:lnSpc>
                        <a:spcAft>
                          <a:spcPts val="0"/>
                        </a:spcAft>
                      </a:pPr>
                      <a:r>
                        <a:rPr lang="es-ES" sz="1500">
                          <a:effectLst/>
                          <a:latin typeface="Andalus" pitchFamily="18" charset="-78"/>
                          <a:cs typeface="Andalus" pitchFamily="18" charset="-78"/>
                        </a:rPr>
                        <a:t>4 horas.</a:t>
                      </a:r>
                      <a:endParaRPr lang="es-ES" sz="1500">
                        <a:effectLst/>
                        <a:latin typeface="Andalus" pitchFamily="18" charset="-78"/>
                        <a:ea typeface="Times New Roman"/>
                        <a:cs typeface="Andalus" pitchFamily="18" charset="-78"/>
                      </a:endParaRPr>
                    </a:p>
                  </a:txBody>
                  <a:tcPr marL="23522" marR="23522" marT="0" marB="0"/>
                </a:tc>
              </a:tr>
              <a:tr h="1479950">
                <a:tc>
                  <a:txBody>
                    <a:bodyPr/>
                    <a:lstStyle/>
                    <a:p>
                      <a:pPr marL="68580" algn="just">
                        <a:lnSpc>
                          <a:spcPct val="100000"/>
                        </a:lnSpc>
                        <a:spcAft>
                          <a:spcPts val="0"/>
                        </a:spcAft>
                      </a:pPr>
                      <a:r>
                        <a:rPr lang="es-ES" sz="1500" dirty="0">
                          <a:effectLst/>
                          <a:latin typeface="Andalus" pitchFamily="18" charset="-78"/>
                          <a:cs typeface="Andalus" pitchFamily="18" charset="-78"/>
                        </a:rPr>
                        <a:t> </a:t>
                      </a:r>
                      <a:r>
                        <a:rPr lang="es-ES" sz="1500" dirty="0" smtClean="0">
                          <a:effectLst/>
                          <a:latin typeface="Andalus" pitchFamily="18" charset="-78"/>
                          <a:cs typeface="Andalus" pitchFamily="18" charset="-78"/>
                        </a:rPr>
                        <a:t>Taller </a:t>
                      </a:r>
                      <a:r>
                        <a:rPr lang="es-ES" sz="1500" dirty="0">
                          <a:effectLst/>
                          <a:latin typeface="Andalus" pitchFamily="18" charset="-78"/>
                          <a:cs typeface="Andalus" pitchFamily="18" charset="-78"/>
                        </a:rPr>
                        <a:t>Nº 4 </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Charla de socialización</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Conferencia sobre: Padres preparados: estilos y pautas educativas.</a:t>
                      </a:r>
                    </a:p>
                    <a:p>
                      <a:pPr marL="342900" lvl="0" indent="-342900" algn="just">
                        <a:lnSpc>
                          <a:spcPct val="100000"/>
                        </a:lnSpc>
                        <a:spcAft>
                          <a:spcPts val="0"/>
                        </a:spcAft>
                        <a:buFont typeface="Symbol"/>
                        <a:buChar char=""/>
                      </a:pPr>
                      <a:r>
                        <a:rPr lang="es-ES" sz="1500" dirty="0">
                          <a:effectLst/>
                          <a:latin typeface="Andalus" pitchFamily="18" charset="-78"/>
                          <a:cs typeface="Andalus" pitchFamily="18" charset="-78"/>
                        </a:rPr>
                        <a:t>Socialización </a:t>
                      </a:r>
                      <a:endParaRPr lang="es-ES" sz="1500" dirty="0">
                        <a:solidFill>
                          <a:srgbClr val="000000"/>
                        </a:solidFill>
                        <a:effectLst/>
                        <a:latin typeface="Andalus" pitchFamily="18" charset="-78"/>
                        <a:ea typeface="Calibri"/>
                        <a:cs typeface="Andalus" pitchFamily="18" charset="-78"/>
                      </a:endParaRPr>
                    </a:p>
                  </a:txBody>
                  <a:tcPr marL="23522" marR="23522" marT="0" marB="0"/>
                </a:tc>
                <a:tc>
                  <a:txBody>
                    <a:bodyPr/>
                    <a:lstStyle/>
                    <a:p>
                      <a:pPr algn="l">
                        <a:lnSpc>
                          <a:spcPct val="100000"/>
                        </a:lnSpc>
                        <a:spcAft>
                          <a:spcPts val="1000"/>
                        </a:spcAft>
                      </a:pPr>
                      <a:r>
                        <a:rPr lang="es-ES" sz="1500" dirty="0">
                          <a:effectLst/>
                          <a:latin typeface="Andalus" pitchFamily="18" charset="-78"/>
                          <a:cs typeface="Andalus" pitchFamily="18" charset="-78"/>
                        </a:rPr>
                        <a:t> </a:t>
                      </a:r>
                    </a:p>
                    <a:p>
                      <a:pPr algn="just">
                        <a:lnSpc>
                          <a:spcPct val="100000"/>
                        </a:lnSpc>
                        <a:spcAft>
                          <a:spcPts val="0"/>
                        </a:spcAft>
                      </a:pPr>
                      <a:r>
                        <a:rPr lang="es-ES" sz="1500" dirty="0">
                          <a:effectLst/>
                          <a:latin typeface="Andalus" pitchFamily="18" charset="-78"/>
                          <a:cs typeface="Andalus" pitchFamily="18" charset="-78"/>
                        </a:rPr>
                        <a:t> Equipo de investigación/ Padres de familia</a:t>
                      </a:r>
                    </a:p>
                    <a:p>
                      <a:pPr algn="just">
                        <a:lnSpc>
                          <a:spcPct val="100000"/>
                        </a:lnSpc>
                        <a:spcAft>
                          <a:spcPts val="0"/>
                        </a:spcAft>
                      </a:pPr>
                      <a:r>
                        <a:rPr lang="es-ES" sz="1500" dirty="0">
                          <a:effectLst/>
                          <a:latin typeface="Andalus" pitchFamily="18" charset="-78"/>
                          <a:cs typeface="Andalus" pitchFamily="18" charset="-78"/>
                        </a:rPr>
                        <a:t> </a:t>
                      </a:r>
                    </a:p>
                    <a:p>
                      <a:pPr algn="just">
                        <a:lnSpc>
                          <a:spcPct val="100000"/>
                        </a:lnSpc>
                        <a:spcAft>
                          <a:spcPts val="0"/>
                        </a:spcAft>
                      </a:pPr>
                      <a:r>
                        <a:rPr lang="es-ES" sz="1500" dirty="0">
                          <a:effectLst/>
                          <a:latin typeface="Andalus" pitchFamily="18" charset="-78"/>
                          <a:cs typeface="Andalus" pitchFamily="18" charset="-78"/>
                        </a:rPr>
                        <a:t> </a:t>
                      </a:r>
                    </a:p>
                  </a:txBody>
                  <a:tcPr marL="23522" marR="23522" marT="0" marB="0"/>
                </a:tc>
                <a:tc>
                  <a:txBody>
                    <a:bodyPr/>
                    <a:lstStyle/>
                    <a:p>
                      <a:pPr algn="l">
                        <a:lnSpc>
                          <a:spcPct val="100000"/>
                        </a:lnSpc>
                        <a:spcAft>
                          <a:spcPts val="1000"/>
                        </a:spcAft>
                      </a:pPr>
                      <a:r>
                        <a:rPr lang="es-ES" sz="1500" dirty="0">
                          <a:effectLst/>
                          <a:latin typeface="Andalus" pitchFamily="18" charset="-78"/>
                          <a:cs typeface="Andalus" pitchFamily="18" charset="-78"/>
                        </a:rPr>
                        <a:t> </a:t>
                      </a:r>
                    </a:p>
                    <a:p>
                      <a:pPr algn="just">
                        <a:lnSpc>
                          <a:spcPct val="100000"/>
                        </a:lnSpc>
                        <a:spcAft>
                          <a:spcPts val="0"/>
                        </a:spcAft>
                      </a:pPr>
                      <a:r>
                        <a:rPr lang="es-ES" sz="1500" dirty="0">
                          <a:effectLst/>
                          <a:latin typeface="Andalus" pitchFamily="18" charset="-78"/>
                          <a:cs typeface="Andalus" pitchFamily="18" charset="-78"/>
                        </a:rPr>
                        <a:t>3 </a:t>
                      </a:r>
                      <a:r>
                        <a:rPr lang="es-ES" sz="1500" dirty="0" smtClean="0">
                          <a:effectLst/>
                          <a:latin typeface="Andalus" pitchFamily="18" charset="-78"/>
                          <a:cs typeface="Andalus" pitchFamily="18" charset="-78"/>
                        </a:rPr>
                        <a:t>horas</a:t>
                      </a:r>
                      <a:r>
                        <a:rPr lang="es-ES" sz="1500" dirty="0">
                          <a:effectLst/>
                          <a:latin typeface="Andalus" pitchFamily="18" charset="-78"/>
                          <a:cs typeface="Andalus" pitchFamily="18" charset="-78"/>
                        </a:rPr>
                        <a:t>.</a:t>
                      </a:r>
                      <a:endParaRPr lang="es-ES" sz="1500" dirty="0">
                        <a:effectLst/>
                        <a:latin typeface="Andalus" pitchFamily="18" charset="-78"/>
                        <a:ea typeface="Times New Roman"/>
                        <a:cs typeface="Andalus" pitchFamily="18" charset="-78"/>
                      </a:endParaRPr>
                    </a:p>
                  </a:txBody>
                  <a:tcPr marL="23522" marR="23522" marT="0" marB="0"/>
                </a:tc>
              </a:tr>
            </a:tbl>
          </a:graphicData>
        </a:graphic>
      </p:graphicFrame>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plantillas-powerpoint.com/wp-content/uploads/2009/05/230_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0" y="1"/>
            <a:ext cx="9130660" cy="6915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sz="quarter" idx="1"/>
            <p:extLst>
              <p:ext uri="{D42A27DB-BD31-4B8C-83A1-F6EECF244321}">
                <p14:modId xmlns:p14="http://schemas.microsoft.com/office/powerpoint/2010/main" val="171434527"/>
              </p:ext>
            </p:extLst>
          </p:nvPr>
        </p:nvGraphicFramePr>
        <p:xfrm>
          <a:off x="285750" y="285750"/>
          <a:ext cx="8755997" cy="6286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42" name="Picture 2" descr="http://www.codigovenezuela.com/sistema/wp-content/uploads/2012/10/cc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285803"/>
            <a:ext cx="1688349" cy="1126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http://farm4.static.flickr.com/3223/2294482501_da5c5e260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164" y="4941168"/>
            <a:ext cx="2339404" cy="15533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6" name="Picture 6" descr="http://cdn.elespectador.co/files/images/febmar2010/e217690dc24cdc80df3c45098c5e76d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20272" y="-28623"/>
            <a:ext cx="1874720" cy="12486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8" name="Picture 8" descr="http://www.inffant.com/wp-content/uploads/2012/09/Agresividad-infantil-300x30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8224" y="4365104"/>
            <a:ext cx="2384255" cy="23842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214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4" y="0"/>
            <a:ext cx="9315943" cy="6850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8"/>
          <p:cNvSpPr txBox="1">
            <a:spLocks noChangeArrowheads="1"/>
          </p:cNvSpPr>
          <p:nvPr/>
        </p:nvSpPr>
        <p:spPr bwMode="auto">
          <a:xfrm>
            <a:off x="251520" y="404663"/>
            <a:ext cx="8640960" cy="6264697"/>
          </a:xfrm>
          <a:prstGeom prst="rect">
            <a:avLst/>
          </a:prstGeom>
          <a:solidFill>
            <a:schemeClr val="lt1">
              <a:lumMod val="100000"/>
              <a:lumOff val="0"/>
            </a:schemeClr>
          </a:solidFill>
          <a:ln w="28575">
            <a:solidFill>
              <a:srgbClr val="7030A0"/>
            </a:solidFill>
            <a:prstDash val="dashDot"/>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spcAft>
                <a:spcPts val="0"/>
              </a:spcAft>
            </a:pPr>
            <a:r>
              <a:rPr lang="es-ES" sz="1200" b="1" dirty="0">
                <a:solidFill>
                  <a:srgbClr val="000000"/>
                </a:solidFill>
                <a:effectLst/>
                <a:latin typeface="Arial"/>
                <a:ea typeface="Calibri"/>
              </a:rPr>
              <a:t> </a:t>
            </a:r>
            <a:endParaRPr lang="es-ES" sz="1200" dirty="0">
              <a:effectLst/>
              <a:latin typeface="Times New Roman"/>
              <a:ea typeface="Times New Roman"/>
            </a:endParaRPr>
          </a:p>
          <a:p>
            <a:pPr algn="ctr">
              <a:lnSpc>
                <a:spcPct val="150000"/>
              </a:lnSpc>
              <a:spcAft>
                <a:spcPts val="0"/>
              </a:spcAft>
            </a:pPr>
            <a:r>
              <a:rPr lang="es-ES" sz="3600" b="1" dirty="0">
                <a:solidFill>
                  <a:srgbClr val="000000"/>
                </a:solidFill>
                <a:effectLst/>
                <a:latin typeface="Curlz MT"/>
                <a:ea typeface="Calibri"/>
                <a:cs typeface="Arial"/>
              </a:rPr>
              <a:t>TALLER N.-2</a:t>
            </a:r>
            <a:endParaRPr lang="es-ES" sz="1200" dirty="0">
              <a:effectLst/>
              <a:latin typeface="Times New Roman"/>
              <a:ea typeface="Times New Roman"/>
            </a:endParaRPr>
          </a:p>
          <a:p>
            <a:pPr algn="ctr">
              <a:lnSpc>
                <a:spcPct val="150000"/>
              </a:lnSpc>
              <a:spcAft>
                <a:spcPts val="0"/>
              </a:spcAft>
            </a:pPr>
            <a:r>
              <a:rPr lang="es-ES" sz="2400" b="1" dirty="0">
                <a:solidFill>
                  <a:srgbClr val="000000"/>
                </a:solidFill>
                <a:effectLst/>
                <a:latin typeface="Curlz MT"/>
                <a:ea typeface="Calibri"/>
                <a:cs typeface="Arial"/>
              </a:rPr>
              <a:t>“Educar con amor y responsabilidad”</a:t>
            </a:r>
            <a:endParaRPr lang="es-ES" sz="1200" dirty="0">
              <a:effectLst/>
              <a:latin typeface="Times New Roman"/>
              <a:ea typeface="Times New Roman"/>
            </a:endParaRPr>
          </a:p>
          <a:p>
            <a:pPr algn="just">
              <a:lnSpc>
                <a:spcPct val="200000"/>
              </a:lnSpc>
              <a:spcAft>
                <a:spcPts val="0"/>
              </a:spcAft>
            </a:pPr>
            <a:r>
              <a:rPr lang="es-ES" sz="1200" dirty="0">
                <a:effectLst/>
                <a:latin typeface="Times New Roman"/>
                <a:ea typeface="Times New Roman"/>
              </a:rPr>
              <a:t> </a:t>
            </a:r>
          </a:p>
          <a:p>
            <a:pPr algn="just">
              <a:lnSpc>
                <a:spcPct val="200000"/>
              </a:lnSpc>
              <a:spcAft>
                <a:spcPts val="0"/>
              </a:spcAft>
            </a:pPr>
            <a:r>
              <a:rPr lang="es-ES" sz="1200" dirty="0">
                <a:effectLst/>
                <a:latin typeface="Times New Roman"/>
                <a:ea typeface="Times New Roman"/>
              </a:rPr>
              <a:t> </a:t>
            </a:r>
          </a:p>
          <a:p>
            <a:pPr algn="just">
              <a:lnSpc>
                <a:spcPct val="200000"/>
              </a:lnSpc>
              <a:spcAft>
                <a:spcPts val="0"/>
              </a:spcAft>
            </a:pPr>
            <a:endParaRPr lang="es-ES" sz="1400" dirty="0" smtClean="0">
              <a:effectLst/>
              <a:latin typeface="Script MT Bold"/>
              <a:ea typeface="Times New Roman"/>
            </a:endParaRPr>
          </a:p>
          <a:p>
            <a:pPr algn="just">
              <a:lnSpc>
                <a:spcPct val="200000"/>
              </a:lnSpc>
              <a:spcAft>
                <a:spcPts val="0"/>
              </a:spcAft>
            </a:pPr>
            <a:endParaRPr lang="es-ES" sz="1400" dirty="0">
              <a:latin typeface="Script MT Bold"/>
              <a:ea typeface="Times New Roman"/>
            </a:endParaRPr>
          </a:p>
          <a:p>
            <a:pPr algn="just">
              <a:lnSpc>
                <a:spcPct val="200000"/>
              </a:lnSpc>
              <a:spcAft>
                <a:spcPts val="0"/>
              </a:spcAft>
            </a:pPr>
            <a:endParaRPr lang="es-ES" sz="1400" dirty="0" smtClean="0">
              <a:effectLst/>
              <a:latin typeface="Script MT Bold"/>
              <a:ea typeface="Times New Roman"/>
            </a:endParaRPr>
          </a:p>
          <a:p>
            <a:pPr algn="just">
              <a:lnSpc>
                <a:spcPct val="200000"/>
              </a:lnSpc>
              <a:spcAft>
                <a:spcPts val="0"/>
              </a:spcAft>
            </a:pPr>
            <a:endParaRPr lang="es-ES" sz="1400" dirty="0">
              <a:latin typeface="Script MT Bold"/>
              <a:ea typeface="Times New Roman"/>
            </a:endParaRPr>
          </a:p>
          <a:p>
            <a:pPr algn="just">
              <a:lnSpc>
                <a:spcPct val="200000"/>
              </a:lnSpc>
              <a:spcAft>
                <a:spcPts val="0"/>
              </a:spcAft>
            </a:pPr>
            <a:endParaRPr lang="es-ES" sz="1400" dirty="0" smtClean="0">
              <a:effectLst/>
              <a:latin typeface="Script MT Bold"/>
              <a:ea typeface="Times New Roman"/>
            </a:endParaRPr>
          </a:p>
          <a:p>
            <a:pPr algn="just">
              <a:lnSpc>
                <a:spcPct val="200000"/>
              </a:lnSpc>
              <a:spcAft>
                <a:spcPts val="0"/>
              </a:spcAft>
            </a:pPr>
            <a:r>
              <a:rPr lang="es-ES" sz="1400" dirty="0" smtClean="0">
                <a:effectLst/>
                <a:latin typeface="Script MT Bold"/>
                <a:ea typeface="Times New Roman"/>
              </a:rPr>
              <a:t>Este </a:t>
            </a:r>
            <a:r>
              <a:rPr lang="es-ES" sz="1400" dirty="0">
                <a:effectLst/>
                <a:latin typeface="Script MT Bold"/>
                <a:ea typeface="Times New Roman"/>
              </a:rPr>
              <a:t>capítulo trata del proceso de convertirnos en personas, seres sociales, y de la importancia de la familia en ese proceso.</a:t>
            </a:r>
            <a:endParaRPr lang="es-ES" sz="1200" dirty="0">
              <a:effectLst/>
              <a:latin typeface="Times New Roman"/>
              <a:ea typeface="Times New Roman"/>
            </a:endParaRPr>
          </a:p>
          <a:p>
            <a:pPr algn="just">
              <a:lnSpc>
                <a:spcPct val="200000"/>
              </a:lnSpc>
              <a:spcAft>
                <a:spcPts val="0"/>
              </a:spcAft>
            </a:pPr>
            <a:r>
              <a:rPr lang="es-ES" sz="1400" dirty="0">
                <a:effectLst/>
                <a:latin typeface="Script MT Bold"/>
                <a:ea typeface="Times New Roman"/>
              </a:rPr>
              <a:t>Ustedes los padres son los primeros y más importantes agentes socializadores de sus hijos/as.</a:t>
            </a:r>
            <a:endParaRPr lang="es-ES" sz="1200" dirty="0">
              <a:effectLst/>
              <a:latin typeface="Times New Roman"/>
              <a:ea typeface="Times New Roman"/>
            </a:endParaRPr>
          </a:p>
        </p:txBody>
      </p:sp>
      <p:pic>
        <p:nvPicPr>
          <p:cNvPr id="5" name="4 Imagen"/>
          <p:cNvPicPr/>
          <p:nvPr/>
        </p:nvPicPr>
        <p:blipFill>
          <a:blip r:embed="rId3"/>
          <a:srcRect/>
          <a:stretch>
            <a:fillRect/>
          </a:stretch>
        </p:blipFill>
        <p:spPr bwMode="auto">
          <a:xfrm>
            <a:off x="3344211" y="2058863"/>
            <a:ext cx="2500672" cy="2732335"/>
          </a:xfrm>
          <a:prstGeom prst="rect">
            <a:avLst/>
          </a:prstGeom>
          <a:noFill/>
          <a:ln w="9525">
            <a:noFill/>
            <a:miter lim="800000"/>
            <a:headEnd/>
            <a:tailEnd/>
          </a:ln>
        </p:spPr>
      </p:pic>
    </p:spTree>
    <p:extLst>
      <p:ext uri="{BB962C8B-B14F-4D97-AF65-F5344CB8AC3E}">
        <p14:creationId xmlns:p14="http://schemas.microsoft.com/office/powerpoint/2010/main" val="2531194233"/>
      </p:ext>
    </p:extLst>
  </p:cSld>
  <p:clrMapOvr>
    <a:masterClrMapping/>
  </p:clrMapOvr>
  <p:transition spd="med">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4" y="0"/>
            <a:ext cx="9315943"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95536" y="548680"/>
            <a:ext cx="8280920" cy="59093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b="1" dirty="0">
                <a:latin typeface="Andalus" pitchFamily="18" charset="-78"/>
                <a:cs typeface="Andalus" pitchFamily="18" charset="-78"/>
              </a:rPr>
              <a:t>Tema: </a:t>
            </a:r>
            <a:r>
              <a:rPr lang="es-ES" dirty="0">
                <a:latin typeface="Andalus" pitchFamily="18" charset="-78"/>
                <a:cs typeface="Andalus" pitchFamily="18" charset="-78"/>
              </a:rPr>
              <a:t>El proceso de la socialización a través de la familia</a:t>
            </a:r>
          </a:p>
          <a:p>
            <a:r>
              <a:rPr lang="es-ES" b="1" dirty="0">
                <a:latin typeface="Andalus" pitchFamily="18" charset="-78"/>
                <a:cs typeface="Andalus" pitchFamily="18" charset="-78"/>
              </a:rPr>
              <a:t> </a:t>
            </a:r>
            <a:endParaRPr lang="es-ES" dirty="0">
              <a:latin typeface="Andalus" pitchFamily="18" charset="-78"/>
              <a:cs typeface="Andalus" pitchFamily="18" charset="-78"/>
            </a:endParaRPr>
          </a:p>
          <a:p>
            <a:r>
              <a:rPr lang="es-ES" b="1" dirty="0">
                <a:latin typeface="Andalus" pitchFamily="18" charset="-78"/>
                <a:cs typeface="Andalus" pitchFamily="18" charset="-78"/>
              </a:rPr>
              <a:t>Responsables: </a:t>
            </a:r>
            <a:r>
              <a:rPr lang="es-ES" dirty="0">
                <a:latin typeface="Andalus" pitchFamily="18" charset="-78"/>
                <a:cs typeface="Andalus" pitchFamily="18" charset="-78"/>
              </a:rPr>
              <a:t>Equipo investigativo (Karen Vivas, Maritza </a:t>
            </a:r>
            <a:r>
              <a:rPr lang="es-ES" dirty="0" err="1">
                <a:latin typeface="Andalus" pitchFamily="18" charset="-78"/>
                <a:cs typeface="Andalus" pitchFamily="18" charset="-78"/>
              </a:rPr>
              <a:t>Nasimba</a:t>
            </a:r>
            <a:r>
              <a:rPr lang="es-ES" dirty="0">
                <a:latin typeface="Andalus" pitchFamily="18" charset="-78"/>
                <a:cs typeface="Andalus" pitchFamily="18" charset="-78"/>
              </a:rPr>
              <a:t>)</a:t>
            </a:r>
          </a:p>
          <a:p>
            <a:r>
              <a:rPr lang="es-ES" b="1" dirty="0">
                <a:latin typeface="Andalus" pitchFamily="18" charset="-78"/>
                <a:cs typeface="Andalus" pitchFamily="18" charset="-78"/>
              </a:rPr>
              <a:t> </a:t>
            </a:r>
            <a:endParaRPr lang="es-ES" dirty="0">
              <a:latin typeface="Andalus" pitchFamily="18" charset="-78"/>
              <a:cs typeface="Andalus" pitchFamily="18" charset="-78"/>
            </a:endParaRPr>
          </a:p>
          <a:p>
            <a:r>
              <a:rPr lang="es-ES" b="1" dirty="0">
                <a:latin typeface="Andalus" pitchFamily="18" charset="-78"/>
                <a:cs typeface="Andalus" pitchFamily="18" charset="-78"/>
              </a:rPr>
              <a:t>Lugar: </a:t>
            </a:r>
            <a:r>
              <a:rPr lang="es-ES" dirty="0">
                <a:latin typeface="Andalus" pitchFamily="18" charset="-78"/>
                <a:cs typeface="Andalus" pitchFamily="18" charset="-78"/>
              </a:rPr>
              <a:t>Salón Social  de la institución. </a:t>
            </a:r>
          </a:p>
          <a:p>
            <a:r>
              <a:rPr lang="es-ES" b="1" dirty="0">
                <a:latin typeface="Andalus" pitchFamily="18" charset="-78"/>
                <a:cs typeface="Andalus" pitchFamily="18" charset="-78"/>
              </a:rPr>
              <a:t> </a:t>
            </a:r>
            <a:endParaRPr lang="es-ES" dirty="0">
              <a:latin typeface="Andalus" pitchFamily="18" charset="-78"/>
              <a:cs typeface="Andalus" pitchFamily="18" charset="-78"/>
            </a:endParaRPr>
          </a:p>
          <a:p>
            <a:r>
              <a:rPr lang="es-ES" b="1" dirty="0">
                <a:latin typeface="Andalus" pitchFamily="18" charset="-78"/>
                <a:cs typeface="Andalus" pitchFamily="18" charset="-78"/>
              </a:rPr>
              <a:t>Hora: </a:t>
            </a:r>
            <a:r>
              <a:rPr lang="es-ES" dirty="0">
                <a:latin typeface="Andalus" pitchFamily="18" charset="-78"/>
                <a:cs typeface="Andalus" pitchFamily="18" charset="-78"/>
              </a:rPr>
              <a:t>09:00 – 12:00</a:t>
            </a:r>
          </a:p>
          <a:p>
            <a:r>
              <a:rPr lang="es-ES" b="1" dirty="0">
                <a:latin typeface="Andalus" pitchFamily="18" charset="-78"/>
                <a:cs typeface="Andalus" pitchFamily="18" charset="-78"/>
              </a:rPr>
              <a:t> </a:t>
            </a:r>
            <a:endParaRPr lang="es-ES" dirty="0">
              <a:latin typeface="Andalus" pitchFamily="18" charset="-78"/>
              <a:cs typeface="Andalus" pitchFamily="18" charset="-78"/>
            </a:endParaRPr>
          </a:p>
          <a:p>
            <a:r>
              <a:rPr lang="es-ES" b="1" dirty="0">
                <a:latin typeface="Andalus" pitchFamily="18" charset="-78"/>
                <a:cs typeface="Andalus" pitchFamily="18" charset="-78"/>
              </a:rPr>
              <a:t>Objetivo general: </a:t>
            </a:r>
            <a:r>
              <a:rPr lang="es-ES" dirty="0">
                <a:latin typeface="Andalus" pitchFamily="18" charset="-78"/>
                <a:cs typeface="Andalus" pitchFamily="18" charset="-78"/>
              </a:rPr>
              <a:t>Concientizar a los padres y madres  sobre la importancia de la familia dentro de la sociedad.</a:t>
            </a:r>
          </a:p>
          <a:p>
            <a:r>
              <a:rPr lang="es-ES" b="1" dirty="0">
                <a:latin typeface="Andalus" pitchFamily="18" charset="-78"/>
                <a:cs typeface="Andalus" pitchFamily="18" charset="-78"/>
              </a:rPr>
              <a:t> </a:t>
            </a:r>
            <a:endParaRPr lang="es-ES" dirty="0">
              <a:latin typeface="Andalus" pitchFamily="18" charset="-78"/>
              <a:cs typeface="Andalus" pitchFamily="18" charset="-78"/>
            </a:endParaRPr>
          </a:p>
          <a:p>
            <a:r>
              <a:rPr lang="es-ES" b="1" dirty="0">
                <a:latin typeface="Andalus" pitchFamily="18" charset="-78"/>
                <a:cs typeface="Andalus" pitchFamily="18" charset="-78"/>
              </a:rPr>
              <a:t>Objetivos específicos:</a:t>
            </a:r>
            <a:endParaRPr lang="es-ES" dirty="0">
              <a:latin typeface="Andalus" pitchFamily="18" charset="-78"/>
              <a:cs typeface="Andalus" pitchFamily="18" charset="-78"/>
            </a:endParaRPr>
          </a:p>
          <a:p>
            <a:pPr lvl="0"/>
            <a:r>
              <a:rPr lang="es-ES" dirty="0">
                <a:latin typeface="Andalus" pitchFamily="18" charset="-78"/>
                <a:cs typeface="Andalus" pitchFamily="18" charset="-78"/>
              </a:rPr>
              <a:t>Lograr la integración del grupo</a:t>
            </a:r>
          </a:p>
          <a:p>
            <a:r>
              <a:rPr lang="es-ES" dirty="0">
                <a:latin typeface="Andalus" pitchFamily="18" charset="-78"/>
                <a:cs typeface="Andalus" pitchFamily="18" charset="-78"/>
              </a:rPr>
              <a:t> </a:t>
            </a:r>
          </a:p>
          <a:p>
            <a:pPr lvl="0"/>
            <a:r>
              <a:rPr lang="es-ES" dirty="0">
                <a:latin typeface="Andalus" pitchFamily="18" charset="-78"/>
                <a:cs typeface="Andalus" pitchFamily="18" charset="-78"/>
              </a:rPr>
              <a:t>Enseñar a los padres métodos efectivos que ayuden a una  convivencia familiar  armoniosa.</a:t>
            </a:r>
          </a:p>
          <a:p>
            <a:r>
              <a:rPr lang="es-ES" dirty="0">
                <a:latin typeface="Andalus" pitchFamily="18" charset="-78"/>
                <a:cs typeface="Andalus" pitchFamily="18" charset="-78"/>
              </a:rPr>
              <a:t> </a:t>
            </a:r>
          </a:p>
          <a:p>
            <a:pPr lvl="0"/>
            <a:r>
              <a:rPr lang="es-ES" dirty="0">
                <a:latin typeface="Andalus" pitchFamily="18" charset="-78"/>
                <a:cs typeface="Andalus" pitchFamily="18" charset="-78"/>
              </a:rPr>
              <a:t>Informar a los padres de familia sobre aspectos que les permitan prevenir y atender de manera oportuna y adecuada cualquier problemática de sus hijos/as.</a:t>
            </a:r>
          </a:p>
          <a:p>
            <a:r>
              <a:rPr lang="es-ES" dirty="0">
                <a:latin typeface="Andalus" pitchFamily="18" charset="-78"/>
                <a:cs typeface="Andalus" pitchFamily="18" charset="-78"/>
              </a:rPr>
              <a:t> </a:t>
            </a:r>
          </a:p>
          <a:p>
            <a:endParaRPr lang="es-ES" dirty="0"/>
          </a:p>
        </p:txBody>
      </p:sp>
    </p:spTree>
    <p:extLst>
      <p:ext uri="{BB962C8B-B14F-4D97-AF65-F5344CB8AC3E}">
        <p14:creationId xmlns:p14="http://schemas.microsoft.com/office/powerpoint/2010/main" val="4122509607"/>
      </p:ext>
    </p:extLst>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18214609"/>
              </p:ext>
            </p:extLst>
          </p:nvPr>
        </p:nvGraphicFramePr>
        <p:xfrm>
          <a:off x="-1" y="1124742"/>
          <a:ext cx="9144001" cy="5733257"/>
        </p:xfrm>
        <a:graphic>
          <a:graphicData uri="http://schemas.openxmlformats.org/drawingml/2006/table">
            <a:tbl>
              <a:tblPr firstRow="1" firstCol="1" bandRow="1">
                <a:tableStyleId>{5C22544A-7EE6-4342-B048-85BDC9FD1C3A}</a:tableStyleId>
              </a:tblPr>
              <a:tblGrid>
                <a:gridCol w="1432477"/>
                <a:gridCol w="2027618"/>
                <a:gridCol w="2097085"/>
                <a:gridCol w="1591117"/>
                <a:gridCol w="1995704"/>
              </a:tblGrid>
              <a:tr h="699802">
                <a:tc>
                  <a:txBody>
                    <a:bodyPr/>
                    <a:lstStyle/>
                    <a:p>
                      <a:pPr marL="457200" algn="just">
                        <a:lnSpc>
                          <a:spcPct val="100000"/>
                        </a:lnSpc>
                        <a:spcAft>
                          <a:spcPts val="0"/>
                        </a:spcAft>
                      </a:pPr>
                      <a:r>
                        <a:rPr lang="es-ES" sz="1600" dirty="0">
                          <a:effectLst/>
                          <a:latin typeface="Andalus" pitchFamily="18" charset="-78"/>
                          <a:cs typeface="Andalus" pitchFamily="18" charset="-78"/>
                        </a:rPr>
                        <a:t>HORA</a:t>
                      </a:r>
                      <a:endParaRPr lang="es-ES" sz="16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600">
                          <a:effectLst/>
                          <a:latin typeface="Andalus" pitchFamily="18" charset="-78"/>
                          <a:cs typeface="Andalus" pitchFamily="18" charset="-78"/>
                        </a:rPr>
                        <a:t>ACTIVIDAD</a:t>
                      </a:r>
                      <a:endParaRPr lang="es-ES" sz="16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600">
                          <a:effectLst/>
                          <a:latin typeface="Andalus" pitchFamily="18" charset="-78"/>
                          <a:cs typeface="Andalus" pitchFamily="18" charset="-78"/>
                        </a:rPr>
                        <a:t>OBJETIVO</a:t>
                      </a:r>
                      <a:endParaRPr lang="es-ES" sz="16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600">
                          <a:effectLst/>
                          <a:latin typeface="Andalus" pitchFamily="18" charset="-78"/>
                          <a:cs typeface="Andalus" pitchFamily="18" charset="-78"/>
                        </a:rPr>
                        <a:t>TECNICA </a:t>
                      </a:r>
                      <a:endParaRPr lang="es-ES" sz="16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600" dirty="0">
                          <a:effectLst/>
                          <a:latin typeface="Andalus" pitchFamily="18" charset="-78"/>
                          <a:cs typeface="Andalus" pitchFamily="18" charset="-78"/>
                        </a:rPr>
                        <a:t>RESPONSABLES</a:t>
                      </a:r>
                      <a:endParaRPr lang="es-ES" sz="1600" dirty="0">
                        <a:effectLst/>
                        <a:latin typeface="Andalus" pitchFamily="18" charset="-78"/>
                        <a:ea typeface="Times New Roman"/>
                        <a:cs typeface="Andalus" pitchFamily="18" charset="-78"/>
                      </a:endParaRPr>
                    </a:p>
                  </a:txBody>
                  <a:tcPr marL="28170" marR="28170" marT="0" marB="0"/>
                </a:tc>
              </a:tr>
              <a:tr h="660044">
                <a:tc>
                  <a:txBody>
                    <a:bodyPr/>
                    <a:lstStyle/>
                    <a:p>
                      <a:pPr marL="457200" algn="just">
                        <a:lnSpc>
                          <a:spcPct val="100000"/>
                        </a:lnSpc>
                        <a:spcAft>
                          <a:spcPts val="0"/>
                        </a:spcAft>
                      </a:pPr>
                      <a:r>
                        <a:rPr lang="es-ES" sz="1200" dirty="0">
                          <a:effectLst/>
                          <a:latin typeface="Andalus" pitchFamily="18" charset="-78"/>
                          <a:cs typeface="Andalus" pitchFamily="18" charset="-78"/>
                        </a:rPr>
                        <a:t>9:00- 9:15</a:t>
                      </a:r>
                      <a:endParaRPr lang="es-ES" sz="1200" dirty="0">
                        <a:effectLst/>
                        <a:latin typeface="Andalus" pitchFamily="18" charset="-78"/>
                        <a:ea typeface="Times New Roman"/>
                        <a:cs typeface="Andalus" pitchFamily="18" charset="-78"/>
                      </a:endParaRPr>
                    </a:p>
                  </a:txBody>
                  <a:tcPr marL="28170" marR="28170" marT="0" marB="0"/>
                </a:tc>
                <a:tc>
                  <a:txBody>
                    <a:bodyPr/>
                    <a:lstStyle/>
                    <a:p>
                      <a:pPr algn="l">
                        <a:lnSpc>
                          <a:spcPct val="100000"/>
                        </a:lnSpc>
                        <a:spcAft>
                          <a:spcPts val="0"/>
                        </a:spcAft>
                      </a:pPr>
                      <a:r>
                        <a:rPr lang="es-ES" sz="1000" dirty="0">
                          <a:effectLst/>
                          <a:latin typeface="Andalus" pitchFamily="18" charset="-78"/>
                          <a:cs typeface="Andalus" pitchFamily="18" charset="-78"/>
                        </a:rPr>
                        <a:t>Saludo y presentación del grupo de trabajo</a:t>
                      </a:r>
                    </a:p>
                    <a:p>
                      <a:pPr marL="457200" algn="just">
                        <a:lnSpc>
                          <a:spcPct val="100000"/>
                        </a:lnSpc>
                        <a:spcAft>
                          <a:spcPts val="0"/>
                        </a:spcAft>
                      </a:pPr>
                      <a:r>
                        <a:rPr lang="es-ES" sz="1000" dirty="0">
                          <a:effectLst/>
                          <a:latin typeface="Andalus" pitchFamily="18" charset="-78"/>
                          <a:cs typeface="Andalus" pitchFamily="18" charset="-78"/>
                        </a:rPr>
                        <a:t> </a:t>
                      </a:r>
                      <a:endParaRPr lang="es-ES" sz="10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Conocer al equipo de trabajo</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Participativa</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El equipo investigación-padres de familia.</a:t>
                      </a:r>
                      <a:endParaRPr lang="es-ES" sz="1000">
                        <a:effectLst/>
                        <a:latin typeface="Andalus" pitchFamily="18" charset="-78"/>
                        <a:ea typeface="Times New Roman"/>
                        <a:cs typeface="Andalus" pitchFamily="18" charset="-78"/>
                      </a:endParaRPr>
                    </a:p>
                  </a:txBody>
                  <a:tcPr marL="28170" marR="28170" marT="0" marB="0"/>
                </a:tc>
              </a:tr>
              <a:tr h="846333">
                <a:tc>
                  <a:txBody>
                    <a:bodyPr/>
                    <a:lstStyle/>
                    <a:p>
                      <a:pPr marL="457200" algn="just">
                        <a:lnSpc>
                          <a:spcPct val="100000"/>
                        </a:lnSpc>
                        <a:spcAft>
                          <a:spcPts val="0"/>
                        </a:spcAft>
                      </a:pPr>
                      <a:r>
                        <a:rPr lang="es-ES" sz="1200" dirty="0">
                          <a:effectLst/>
                          <a:latin typeface="Andalus" pitchFamily="18" charset="-78"/>
                          <a:cs typeface="Andalus" pitchFamily="18" charset="-78"/>
                        </a:rPr>
                        <a:t>9:15-9:35</a:t>
                      </a:r>
                      <a:endParaRPr lang="es-ES" sz="12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Dinámica de integración </a:t>
                      </a:r>
                    </a:p>
                    <a:p>
                      <a:pPr marL="457200" algn="just">
                        <a:lnSpc>
                          <a:spcPct val="100000"/>
                        </a:lnSpc>
                        <a:spcAft>
                          <a:spcPts val="0"/>
                        </a:spcAft>
                      </a:pPr>
                      <a:r>
                        <a:rPr lang="es-ES" sz="1000">
                          <a:effectLst/>
                          <a:latin typeface="Andalus" pitchFamily="18" charset="-78"/>
                          <a:cs typeface="Andalus" pitchFamily="18" charset="-78"/>
                        </a:rPr>
                        <a:t> </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Crear un ambiente de trabajo adecuado.</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Lúdica</a:t>
                      </a:r>
                    </a:p>
                    <a:p>
                      <a:pPr marL="457200" algn="just">
                        <a:lnSpc>
                          <a:spcPct val="100000"/>
                        </a:lnSpc>
                        <a:spcAft>
                          <a:spcPts val="0"/>
                        </a:spcAft>
                      </a:pPr>
                      <a:r>
                        <a:rPr lang="es-ES" sz="1000">
                          <a:effectLst/>
                          <a:latin typeface="Andalus" pitchFamily="18" charset="-78"/>
                          <a:cs typeface="Andalus" pitchFamily="18" charset="-78"/>
                        </a:rPr>
                        <a:t>Instructiva</a:t>
                      </a:r>
                    </a:p>
                    <a:p>
                      <a:pPr marL="457200" algn="just">
                        <a:lnSpc>
                          <a:spcPct val="100000"/>
                        </a:lnSpc>
                        <a:spcAft>
                          <a:spcPts val="0"/>
                        </a:spcAft>
                      </a:pPr>
                      <a:r>
                        <a:rPr lang="es-ES" sz="1000">
                          <a:effectLst/>
                          <a:latin typeface="Andalus" pitchFamily="18" charset="-78"/>
                          <a:cs typeface="Andalus" pitchFamily="18" charset="-78"/>
                        </a:rPr>
                        <a:t>Imitación </a:t>
                      </a:r>
                    </a:p>
                    <a:p>
                      <a:pPr marL="457200" algn="just">
                        <a:lnSpc>
                          <a:spcPct val="100000"/>
                        </a:lnSpc>
                        <a:spcAft>
                          <a:spcPts val="0"/>
                        </a:spcAft>
                      </a:pPr>
                      <a:r>
                        <a:rPr lang="es-ES" sz="1000">
                          <a:effectLst/>
                          <a:latin typeface="Andalus" pitchFamily="18" charset="-78"/>
                          <a:cs typeface="Andalus" pitchFamily="18" charset="-78"/>
                        </a:rPr>
                        <a:t>Observación </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El equipo investigación-padres de familia.</a:t>
                      </a:r>
                      <a:endParaRPr lang="es-ES" sz="1000">
                        <a:effectLst/>
                        <a:latin typeface="Andalus" pitchFamily="18" charset="-78"/>
                        <a:ea typeface="Times New Roman"/>
                        <a:cs typeface="Andalus" pitchFamily="18" charset="-78"/>
                      </a:endParaRPr>
                    </a:p>
                  </a:txBody>
                  <a:tcPr marL="28170" marR="28170" marT="0" marB="0"/>
                </a:tc>
              </a:tr>
              <a:tr h="846333">
                <a:tc>
                  <a:txBody>
                    <a:bodyPr/>
                    <a:lstStyle/>
                    <a:p>
                      <a:pPr marL="457200" algn="just">
                        <a:lnSpc>
                          <a:spcPct val="100000"/>
                        </a:lnSpc>
                        <a:spcAft>
                          <a:spcPts val="0"/>
                        </a:spcAft>
                      </a:pPr>
                      <a:r>
                        <a:rPr lang="es-ES" sz="1200" dirty="0">
                          <a:effectLst/>
                          <a:latin typeface="Andalus" pitchFamily="18" charset="-78"/>
                          <a:cs typeface="Andalus" pitchFamily="18" charset="-78"/>
                        </a:rPr>
                        <a:t>9:35-10:35</a:t>
                      </a:r>
                      <a:endParaRPr lang="es-ES" sz="1200" dirty="0">
                        <a:effectLst/>
                        <a:latin typeface="Andalus" pitchFamily="18" charset="-78"/>
                        <a:ea typeface="Times New Roman"/>
                        <a:cs typeface="Andalus" pitchFamily="18" charset="-78"/>
                      </a:endParaRPr>
                    </a:p>
                  </a:txBody>
                  <a:tcPr marL="28170" marR="28170" marT="0" marB="0"/>
                </a:tc>
                <a:tc>
                  <a:txBody>
                    <a:bodyPr/>
                    <a:lstStyle/>
                    <a:p>
                      <a:pPr algn="ctr">
                        <a:lnSpc>
                          <a:spcPct val="100000"/>
                        </a:lnSpc>
                        <a:spcAft>
                          <a:spcPts val="0"/>
                        </a:spcAft>
                      </a:pPr>
                      <a:r>
                        <a:rPr lang="es-ES" sz="1000">
                          <a:effectLst/>
                          <a:latin typeface="Andalus" pitchFamily="18" charset="-78"/>
                          <a:cs typeface="Andalus" pitchFamily="18" charset="-78"/>
                        </a:rPr>
                        <a:t>Desarrollo del tema1: La familia </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Concientizar a los padres y madres  sobre la importancia de la familia dentro de la sociedad</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Tecnológica </a:t>
                      </a:r>
                    </a:p>
                    <a:p>
                      <a:pPr marL="457200" algn="just">
                        <a:lnSpc>
                          <a:spcPct val="100000"/>
                        </a:lnSpc>
                        <a:spcAft>
                          <a:spcPts val="0"/>
                        </a:spcAft>
                      </a:pPr>
                      <a:r>
                        <a:rPr lang="es-ES" sz="1000">
                          <a:effectLst/>
                          <a:latin typeface="Andalus" pitchFamily="18" charset="-78"/>
                          <a:cs typeface="Andalus" pitchFamily="18" charset="-78"/>
                        </a:rPr>
                        <a:t>Instructiva</a:t>
                      </a:r>
                    </a:p>
                    <a:p>
                      <a:pPr marL="457200" algn="just">
                        <a:lnSpc>
                          <a:spcPct val="100000"/>
                        </a:lnSpc>
                        <a:spcAft>
                          <a:spcPts val="0"/>
                        </a:spcAft>
                      </a:pPr>
                      <a:r>
                        <a:rPr lang="es-ES" sz="1000">
                          <a:effectLst/>
                          <a:latin typeface="Andalus" pitchFamily="18" charset="-78"/>
                          <a:cs typeface="Andalus" pitchFamily="18" charset="-78"/>
                        </a:rPr>
                        <a:t>Observación</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El equipo de investigación </a:t>
                      </a:r>
                      <a:endParaRPr lang="es-ES" sz="1000">
                        <a:effectLst/>
                        <a:latin typeface="Andalus" pitchFamily="18" charset="-78"/>
                        <a:ea typeface="Times New Roman"/>
                        <a:cs typeface="Andalus" pitchFamily="18" charset="-78"/>
                      </a:endParaRPr>
                    </a:p>
                  </a:txBody>
                  <a:tcPr marL="28170" marR="28170" marT="0" marB="0"/>
                </a:tc>
              </a:tr>
              <a:tr h="634751">
                <a:tc>
                  <a:txBody>
                    <a:bodyPr/>
                    <a:lstStyle/>
                    <a:p>
                      <a:pPr marL="457200" algn="just">
                        <a:lnSpc>
                          <a:spcPct val="100000"/>
                        </a:lnSpc>
                        <a:spcAft>
                          <a:spcPts val="0"/>
                        </a:spcAft>
                      </a:pPr>
                      <a:r>
                        <a:rPr lang="es-ES" sz="1200" dirty="0">
                          <a:effectLst/>
                          <a:latin typeface="Andalus" pitchFamily="18" charset="-78"/>
                          <a:cs typeface="Andalus" pitchFamily="18" charset="-78"/>
                        </a:rPr>
                        <a:t>10:35-10:50</a:t>
                      </a:r>
                      <a:endParaRPr lang="es-ES" sz="12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dirty="0">
                          <a:effectLst/>
                          <a:latin typeface="Andalus" pitchFamily="18" charset="-78"/>
                          <a:cs typeface="Andalus" pitchFamily="18" charset="-78"/>
                        </a:rPr>
                        <a:t>Refrigerio</a:t>
                      </a:r>
                      <a:endParaRPr lang="es-ES" sz="10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dirty="0">
                          <a:effectLst/>
                          <a:latin typeface="Andalus" pitchFamily="18" charset="-78"/>
                          <a:cs typeface="Andalus" pitchFamily="18" charset="-78"/>
                        </a:rPr>
                        <a:t>Lograr  un espacio de relajación en los participantes</a:t>
                      </a:r>
                      <a:endParaRPr lang="es-ES" sz="10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dirty="0">
                          <a:effectLst/>
                          <a:latin typeface="Andalus" pitchFamily="18" charset="-78"/>
                          <a:cs typeface="Andalus" pitchFamily="18" charset="-78"/>
                        </a:rPr>
                        <a:t> </a:t>
                      </a:r>
                      <a:endParaRPr lang="es-ES" sz="10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El equipo investigación- padres de familia.</a:t>
                      </a:r>
                      <a:endParaRPr lang="es-ES" sz="1000">
                        <a:effectLst/>
                        <a:latin typeface="Andalus" pitchFamily="18" charset="-78"/>
                        <a:ea typeface="Times New Roman"/>
                        <a:cs typeface="Andalus" pitchFamily="18" charset="-78"/>
                      </a:endParaRPr>
                    </a:p>
                  </a:txBody>
                  <a:tcPr marL="28170" marR="28170" marT="0" marB="0"/>
                </a:tc>
              </a:tr>
              <a:tr h="846333">
                <a:tc>
                  <a:txBody>
                    <a:bodyPr/>
                    <a:lstStyle/>
                    <a:p>
                      <a:pPr marL="457200" algn="just">
                        <a:lnSpc>
                          <a:spcPct val="100000"/>
                        </a:lnSpc>
                        <a:spcAft>
                          <a:spcPts val="0"/>
                        </a:spcAft>
                      </a:pPr>
                      <a:r>
                        <a:rPr lang="es-ES" sz="1200" dirty="0">
                          <a:effectLst/>
                          <a:latin typeface="Andalus" pitchFamily="18" charset="-78"/>
                          <a:cs typeface="Andalus" pitchFamily="18" charset="-78"/>
                        </a:rPr>
                        <a:t>10:50-11:40</a:t>
                      </a:r>
                      <a:endParaRPr lang="es-ES" sz="12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Desarrollo del tema 2: Dificultades en la socialización de los hijos.</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Orientar a los padres de familia para que exista una relación armoniosa con los hijos..</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Observación</a:t>
                      </a:r>
                    </a:p>
                    <a:p>
                      <a:pPr marL="457200" algn="just">
                        <a:lnSpc>
                          <a:spcPct val="100000"/>
                        </a:lnSpc>
                        <a:spcAft>
                          <a:spcPts val="0"/>
                        </a:spcAft>
                      </a:pPr>
                      <a:r>
                        <a:rPr lang="es-ES" sz="1000">
                          <a:effectLst/>
                          <a:latin typeface="Andalus" pitchFamily="18" charset="-78"/>
                          <a:cs typeface="Andalus" pitchFamily="18" charset="-78"/>
                        </a:rPr>
                        <a:t>Tecnológica </a:t>
                      </a:r>
                    </a:p>
                    <a:p>
                      <a:pPr marL="457200" algn="just">
                        <a:lnSpc>
                          <a:spcPct val="100000"/>
                        </a:lnSpc>
                        <a:spcAft>
                          <a:spcPts val="0"/>
                        </a:spcAft>
                      </a:pPr>
                      <a:r>
                        <a:rPr lang="es-ES" sz="1000">
                          <a:effectLst/>
                          <a:latin typeface="Andalus" pitchFamily="18" charset="-78"/>
                          <a:cs typeface="Andalus" pitchFamily="18" charset="-78"/>
                        </a:rPr>
                        <a:t>Instructiva</a:t>
                      </a:r>
                    </a:p>
                    <a:p>
                      <a:pPr marL="457200" algn="just">
                        <a:lnSpc>
                          <a:spcPct val="100000"/>
                        </a:lnSpc>
                        <a:spcAft>
                          <a:spcPts val="0"/>
                        </a:spcAft>
                      </a:pPr>
                      <a:r>
                        <a:rPr lang="es-ES" sz="1000">
                          <a:effectLst/>
                          <a:latin typeface="Andalus" pitchFamily="18" charset="-78"/>
                          <a:cs typeface="Andalus" pitchFamily="18" charset="-78"/>
                        </a:rPr>
                        <a:t> </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El equipo investigación- padres de familia.</a:t>
                      </a:r>
                      <a:endParaRPr lang="es-ES" sz="1000">
                        <a:effectLst/>
                        <a:latin typeface="Andalus" pitchFamily="18" charset="-78"/>
                        <a:ea typeface="Times New Roman"/>
                        <a:cs typeface="Andalus" pitchFamily="18" charset="-78"/>
                      </a:endParaRPr>
                    </a:p>
                  </a:txBody>
                  <a:tcPr marL="28170" marR="28170" marT="0" marB="0"/>
                </a:tc>
              </a:tr>
              <a:tr h="618745">
                <a:tc>
                  <a:txBody>
                    <a:bodyPr/>
                    <a:lstStyle/>
                    <a:p>
                      <a:pPr marL="457200" algn="just">
                        <a:lnSpc>
                          <a:spcPct val="100000"/>
                        </a:lnSpc>
                        <a:spcAft>
                          <a:spcPts val="0"/>
                        </a:spcAft>
                      </a:pPr>
                      <a:r>
                        <a:rPr lang="es-ES" sz="1200" dirty="0">
                          <a:effectLst/>
                          <a:latin typeface="Andalus" pitchFamily="18" charset="-78"/>
                          <a:cs typeface="Andalus" pitchFamily="18" charset="-78"/>
                        </a:rPr>
                        <a:t>11:40-11:55</a:t>
                      </a:r>
                      <a:endParaRPr lang="es-ES" sz="12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Evaluación </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dirty="0">
                          <a:effectLst/>
                          <a:latin typeface="Andalus" pitchFamily="18" charset="-78"/>
                          <a:cs typeface="Andalus" pitchFamily="18" charset="-78"/>
                        </a:rPr>
                        <a:t>Verificar lo aprendido.</a:t>
                      </a:r>
                      <a:endParaRPr lang="es-ES" sz="10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Instructiva</a:t>
                      </a:r>
                    </a:p>
                    <a:p>
                      <a:pPr marL="457200" algn="just">
                        <a:lnSpc>
                          <a:spcPct val="100000"/>
                        </a:lnSpc>
                        <a:spcAft>
                          <a:spcPts val="0"/>
                        </a:spcAft>
                      </a:pPr>
                      <a:r>
                        <a:rPr lang="es-ES" sz="1000">
                          <a:effectLst/>
                          <a:latin typeface="Andalus" pitchFamily="18" charset="-78"/>
                          <a:cs typeface="Andalus" pitchFamily="18" charset="-78"/>
                        </a:rPr>
                        <a:t> </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El equipo investigación –padres de familia.</a:t>
                      </a:r>
                      <a:endParaRPr lang="es-ES" sz="1000">
                        <a:effectLst/>
                        <a:latin typeface="Andalus" pitchFamily="18" charset="-78"/>
                        <a:ea typeface="Times New Roman"/>
                        <a:cs typeface="Andalus" pitchFamily="18" charset="-78"/>
                      </a:endParaRPr>
                    </a:p>
                  </a:txBody>
                  <a:tcPr marL="28170" marR="28170" marT="0" marB="0"/>
                </a:tc>
              </a:tr>
              <a:tr h="580916">
                <a:tc>
                  <a:txBody>
                    <a:bodyPr/>
                    <a:lstStyle/>
                    <a:p>
                      <a:pPr marL="457200" algn="just">
                        <a:lnSpc>
                          <a:spcPct val="100000"/>
                        </a:lnSpc>
                        <a:spcAft>
                          <a:spcPts val="0"/>
                        </a:spcAft>
                      </a:pPr>
                      <a:r>
                        <a:rPr lang="es-ES" sz="1200" dirty="0">
                          <a:effectLst/>
                          <a:latin typeface="Andalus" pitchFamily="18" charset="-78"/>
                          <a:cs typeface="Andalus" pitchFamily="18" charset="-78"/>
                        </a:rPr>
                        <a:t>11:55-12:00</a:t>
                      </a:r>
                      <a:endParaRPr lang="es-ES" sz="12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dirty="0">
                          <a:effectLst/>
                          <a:latin typeface="Andalus" pitchFamily="18" charset="-78"/>
                          <a:cs typeface="Andalus" pitchFamily="18" charset="-78"/>
                        </a:rPr>
                        <a:t>Agradecimiento y despedida</a:t>
                      </a:r>
                      <a:endParaRPr lang="es-ES" sz="10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dirty="0">
                          <a:effectLst/>
                          <a:latin typeface="Andalus" pitchFamily="18" charset="-78"/>
                          <a:cs typeface="Andalus" pitchFamily="18" charset="-78"/>
                        </a:rPr>
                        <a:t> </a:t>
                      </a:r>
                      <a:endParaRPr lang="es-ES" sz="1000" dirty="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a:effectLst/>
                          <a:latin typeface="Andalus" pitchFamily="18" charset="-78"/>
                          <a:cs typeface="Andalus" pitchFamily="18" charset="-78"/>
                        </a:rPr>
                        <a:t> </a:t>
                      </a:r>
                      <a:endParaRPr lang="es-ES" sz="1000">
                        <a:effectLst/>
                        <a:latin typeface="Andalus" pitchFamily="18" charset="-78"/>
                        <a:ea typeface="Times New Roman"/>
                        <a:cs typeface="Andalus" pitchFamily="18" charset="-78"/>
                      </a:endParaRPr>
                    </a:p>
                  </a:txBody>
                  <a:tcPr marL="28170" marR="28170" marT="0" marB="0"/>
                </a:tc>
                <a:tc>
                  <a:txBody>
                    <a:bodyPr/>
                    <a:lstStyle/>
                    <a:p>
                      <a:pPr marL="457200" algn="just">
                        <a:lnSpc>
                          <a:spcPct val="100000"/>
                        </a:lnSpc>
                        <a:spcAft>
                          <a:spcPts val="0"/>
                        </a:spcAft>
                      </a:pPr>
                      <a:r>
                        <a:rPr lang="es-ES" sz="1000" dirty="0">
                          <a:effectLst/>
                          <a:latin typeface="Andalus" pitchFamily="18" charset="-78"/>
                          <a:cs typeface="Andalus" pitchFamily="18" charset="-78"/>
                        </a:rPr>
                        <a:t>El equipo investigación   </a:t>
                      </a:r>
                      <a:endParaRPr lang="es-ES" sz="1000" dirty="0">
                        <a:effectLst/>
                        <a:latin typeface="Andalus" pitchFamily="18" charset="-78"/>
                        <a:ea typeface="Times New Roman"/>
                        <a:cs typeface="Andalus" pitchFamily="18" charset="-78"/>
                      </a:endParaRPr>
                    </a:p>
                  </a:txBody>
                  <a:tcPr marL="28170" marR="28170" marT="0" marB="0"/>
                </a:tc>
              </a:tr>
            </a:tbl>
          </a:graphicData>
        </a:graphic>
      </p:graphicFrame>
      <p:sp>
        <p:nvSpPr>
          <p:cNvPr id="4" name="3 Llamada de flecha hacia abajo"/>
          <p:cNvSpPr/>
          <p:nvPr/>
        </p:nvSpPr>
        <p:spPr>
          <a:xfrm>
            <a:off x="1857375" y="-27384"/>
            <a:ext cx="5214938" cy="1143000"/>
          </a:xfrm>
          <a:prstGeom prst="downArrowCallou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s-EC" sz="2000" b="1" dirty="0" smtClean="0">
                <a:solidFill>
                  <a:schemeClr val="tx1"/>
                </a:solidFill>
                <a:latin typeface="Maiandra GD" pitchFamily="34" charset="0"/>
              </a:rPr>
              <a:t>Cronograma de actividades </a:t>
            </a:r>
            <a:endParaRPr lang="es-EC" sz="2000" b="1" dirty="0">
              <a:solidFill>
                <a:schemeClr val="tx1"/>
              </a:solidFill>
              <a:latin typeface="Maiandra GD" pitchFamily="34" charset="0"/>
            </a:endParaRPr>
          </a:p>
        </p:txBody>
      </p:sp>
    </p:spTree>
    <p:extLst>
      <p:ext uri="{BB962C8B-B14F-4D97-AF65-F5344CB8AC3E}">
        <p14:creationId xmlns:p14="http://schemas.microsoft.com/office/powerpoint/2010/main" val="3124616355"/>
      </p:ext>
    </p:extLst>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45"/>
            <a:ext cx="9315943"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9552" y="1196752"/>
            <a:ext cx="7920880"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itchFamily="34" charset="0"/>
              <a:buChar char="•"/>
            </a:pPr>
            <a:r>
              <a:rPr lang="es-ES" sz="2800" b="1" dirty="0"/>
              <a:t>Contenido: </a:t>
            </a:r>
            <a:endParaRPr lang="es-ES" sz="2800" dirty="0"/>
          </a:p>
          <a:p>
            <a:pPr lvl="0"/>
            <a:r>
              <a:rPr lang="es-ES" sz="2800" dirty="0"/>
              <a:t>Familia: definición y tipos.</a:t>
            </a:r>
          </a:p>
          <a:p>
            <a:pPr lvl="0"/>
            <a:r>
              <a:rPr lang="es-ES" sz="2800" dirty="0"/>
              <a:t>Funciones de la familia.</a:t>
            </a:r>
          </a:p>
          <a:p>
            <a:pPr lvl="0"/>
            <a:r>
              <a:rPr lang="es-ES" sz="2800" dirty="0"/>
              <a:t>El papel de la familia en la socialización de los hijos.</a:t>
            </a:r>
          </a:p>
          <a:p>
            <a:pPr lvl="0"/>
            <a:r>
              <a:rPr lang="es-ES" sz="2800" dirty="0"/>
              <a:t>Dificultades en la socialización de los </a:t>
            </a:r>
            <a:r>
              <a:rPr lang="es-ES" sz="2800" dirty="0" smtClean="0"/>
              <a:t>hijos</a:t>
            </a:r>
          </a:p>
          <a:p>
            <a:pPr marL="285750" lvl="0" indent="-285750">
              <a:buFont typeface="Arial" pitchFamily="34" charset="0"/>
              <a:buChar char="•"/>
            </a:pPr>
            <a:r>
              <a:rPr lang="es-ES" sz="2800" b="1" dirty="0" smtClean="0"/>
              <a:t>Metodología de trabajo</a:t>
            </a:r>
          </a:p>
          <a:p>
            <a:pPr marL="285750" lvl="0" indent="-285750">
              <a:buFont typeface="Arial" pitchFamily="34" charset="0"/>
              <a:buChar char="•"/>
            </a:pPr>
            <a:r>
              <a:rPr lang="es-ES" sz="2800" b="1" dirty="0" smtClean="0"/>
              <a:t>Evaluación</a:t>
            </a:r>
          </a:p>
          <a:p>
            <a:pPr marL="285750" lvl="0" indent="-285750">
              <a:buFont typeface="Arial" pitchFamily="34" charset="0"/>
              <a:buChar char="•"/>
            </a:pPr>
            <a:r>
              <a:rPr lang="es-ES" sz="2800" b="1" dirty="0" smtClean="0"/>
              <a:t>Recursos</a:t>
            </a:r>
            <a:endParaRPr lang="es-ES" sz="2800" b="1" dirty="0"/>
          </a:p>
          <a:p>
            <a:endParaRPr lang="es-EC" sz="2800" dirty="0"/>
          </a:p>
        </p:txBody>
      </p:sp>
    </p:spTree>
    <p:extLst>
      <p:ext uri="{BB962C8B-B14F-4D97-AF65-F5344CB8AC3E}">
        <p14:creationId xmlns:p14="http://schemas.microsoft.com/office/powerpoint/2010/main" val="438365211"/>
      </p:ext>
    </p:extLst>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d13wim1raahzak.cloudfront.net/wp-content/uploads/2010/11/Multicolor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45"/>
            <a:ext cx="9315943" cy="685006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maestrasandoval.files.wordpress.com/2011/10/dji_muchasgracias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71613"/>
            <a:ext cx="832485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672492"/>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plantillas-powerpoint.com/wp-content/uploads/2009/05/230_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5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sz="quarter" idx="1"/>
            <p:extLst>
              <p:ext uri="{D42A27DB-BD31-4B8C-83A1-F6EECF244321}">
                <p14:modId xmlns:p14="http://schemas.microsoft.com/office/powerpoint/2010/main" val="1918798335"/>
              </p:ext>
            </p:extLst>
          </p:nvPr>
        </p:nvGraphicFramePr>
        <p:xfrm>
          <a:off x="285750" y="142875"/>
          <a:ext cx="8358188" cy="6572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390" name="Picture 6" descr="http://www.psicologia-benessere.it/Portals/0/immagini%20psicologia/psicologia%20rapporto%20padre%20figl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4088" y="476052"/>
            <a:ext cx="3232253"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1 Flecha abajo"/>
          <p:cNvSpPr/>
          <p:nvPr/>
        </p:nvSpPr>
        <p:spPr>
          <a:xfrm>
            <a:off x="2514464" y="2060848"/>
            <a:ext cx="79208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392" name="Picture 8" descr="http://www.familiapadresehijos.com/Imagenes%20web/Padre-e-hij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3687" y="3717032"/>
            <a:ext cx="2873054" cy="191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364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encrypted-tbn0.gstatic.com/images?q=tbn:ANd9GcTS8PVsUDrhFuw6BnuiXjMj35l9J_xin1ARr8j0_9ZtLu8FJB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24" y="-747464"/>
            <a:ext cx="9266624" cy="76054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sz="quarter" idx="1"/>
            <p:extLst>
              <p:ext uri="{D42A27DB-BD31-4B8C-83A1-F6EECF244321}">
                <p14:modId xmlns:p14="http://schemas.microsoft.com/office/powerpoint/2010/main" val="2667526996"/>
              </p:ext>
            </p:extLst>
          </p:nvPr>
        </p:nvGraphicFramePr>
        <p:xfrm>
          <a:off x="557242" y="357188"/>
          <a:ext cx="8229600" cy="614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p:cNvSpPr/>
          <p:nvPr/>
        </p:nvSpPr>
        <p:spPr>
          <a:xfrm rot="18001205">
            <a:off x="-165815" y="2047787"/>
            <a:ext cx="3614579" cy="1200329"/>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fontAlgn="auto">
              <a:spcBef>
                <a:spcPts val="0"/>
              </a:spcBef>
              <a:spcAft>
                <a:spcPts val="0"/>
              </a:spcAft>
              <a:defRPr/>
            </a:pPr>
            <a:r>
              <a:rPr lang="es-ES" sz="3600" b="1" dirty="0">
                <a:solidFill>
                  <a:srgbClr val="990033"/>
                </a:solidFill>
                <a:latin typeface="Maiandra GD" pitchFamily="34" charset="0"/>
                <a:ea typeface="+mj-lt"/>
                <a:cs typeface="+mj-lt"/>
              </a:rPr>
              <a:t>Subproblemas de</a:t>
            </a:r>
          </a:p>
          <a:p>
            <a:pPr algn="ctr" fontAlgn="auto">
              <a:spcBef>
                <a:spcPts val="0"/>
              </a:spcBef>
              <a:spcAft>
                <a:spcPts val="0"/>
              </a:spcAft>
              <a:defRPr/>
            </a:pPr>
            <a:r>
              <a:rPr lang="es-ES" sz="3600" b="1" dirty="0">
                <a:solidFill>
                  <a:srgbClr val="990033"/>
                </a:solidFill>
                <a:latin typeface="Maiandra GD" pitchFamily="34" charset="0"/>
                <a:ea typeface="+mj-lt"/>
                <a:cs typeface="+mj-lt"/>
              </a:rPr>
              <a:t>Investigación </a:t>
            </a:r>
          </a:p>
        </p:txBody>
      </p:sp>
      <p:sp>
        <p:nvSpPr>
          <p:cNvPr id="2" name="AutoShape 4" descr="data:image/jpeg;base64,/9j/4AAQSkZJRgABAQAAAQABAAD/2wCEAAkGBxQSEBQUEhQVFRUWFxgZGRcXGBgXGBoYGBUWGBcZFxgaHCggGBolHhcaITEiJiksLi4uFx8zODMsNygtMCsBCgoKDg0OGxAQGy0kICUsLy8sLCw0LCwvLCwsLCw0LCwtMCwsLzQsLiwsMCwsLCwyLiwsLCssLCwtLCwsLCwsLP/AABEIAKgBLAMBIgACEQEDEQH/xAAcAAABBQEBAQAAAAAAAAAAAAAAAQQFBgcDAgj/xABGEAACAQIDBAYGBwYEBQUAAAABAgMAEQQSIQUxQVEGEyJhcYEyQmKRobEUI1JywdHwBzNDY4LhFVOi8TRUg5KyFnOzwtL/xAAaAQEAAwEBAQAAAAAAAAAAAAAAAQIDBAUG/8QAMhEAAgEDAgIJBAIBBQAAAAAAAAECAxEhEjFBUQQiYXGBocHR8BORseEyUiMFFDOC8f/aAAwDAQACEQMRAD8A3GiiigCiiigCiikoBaKSigFopKKAWikpaAKKKKAKSlooBKKKKAKKKa7Rx6Qpnc2G4DiTwAHOhI5ZgBc1X9t9KY4VOXttuHK/6+dVXb/ShpDYaLfQDdfmedVnFTZmUHdY/wB/Os5T5GkafMddIukks7ZS5sPStoNeA+Z8QKi4MTZbDQXtbwF6jZmOp47/ADOY/MCuivu+9/8AUCq3wXsOfpBYsSd4+BNj+FO9h7SdWaMsQSoU6kXAHZufAkf01EQNqRxAt5EW+YFLPIRklHPK3v8A18Km4sX7YHSmWJhHKxcD7RuSAbe+tEwWLWVAyG4NYpEesBIPaWx8QRofMCx7076tHRjbhjIPqMcrj7L7r24A/O9SplZQNLorjhpw4uK7VoYhelpKBQARRei9BoBaKQUtAF6KKKAWiiigCiiigEooooSFFFFAFFFFAFLSUtCAooooAooooBKKKKA8SyBVJO4VlHSbbrTys1+ypyxjgL3GbxNj5Wq59N9oFIiimxIv5k2X8/dWW4g6gcBp5mw+QNZzkbU48TxJLcj9c/wHxpJHsyHgR8yR+NcQdR4n4IB+JrxIbjKd4Jt4f20rJmpwmHuK/K9/gx91ItyGXip+ev4U5K3HeNRfd593PuJ5V2hw3aBHLKeemq37wbA8wb1KeA1kjpEyyK25W7J89QfI3p4+HNnU+subzFr28wvup5NgwyW4jd+v1xpnHiraNvX5EWt+uVNyLBg5igWT7OjDmh3+46++ppJ1V8w1RhZhv8/EfEW51AYacKxU7j+vyFeUxBRyt9NPh6J7/sn+mpsDUOi21ip6sm9jZdb3HFb928dx7jV5Vri4rDdkbQKyRm9gxCX5Pr1TG3C10PsjvrYdg4rrIh3VeD4GM1xJKiiitDMSilpKAKKKKAKKKKA9UUUUJCiiigCiiihAtFFFAJRS0UAUUUUAUUUUAUUUlAFFFFAZr01xJaQjgW/8b2/8ap+S9/vf/q9WTpypWYcg1vfm/P41XEa1/P53HzPurnkdcVg5rBu8/jf8q843DnR18fdvH65U4WQG/v8Az9xFeJcSApXnu7jUWJZ4jW1mG79aV4xj2XMjW3C43dwIpn9Ny3/VqMLgmkY3fITwsdR8qm1skq8sI9ttYkX48bc+P528e6o7ETZjmH6/tXTamzpIHGYghtzDQE8jyNMM1mN6skUldYZ2eS+v6FdonLgfaX4j+9MyMvh3V7Q2t+vlSxBLQMCDrYHQ811GtuasFa3skca17oFii6vfQ2BI5E7/AI3HkayDBsGNtNd+vl4Vqv7PkKkgm9kynyIyE99r0T6xEl1S70UUVsc4UlLRQCUUUUAUUUVIPVFLSVACiiigFopC1qzfp/04EbdVBJrY5iu/edx8Ad3OhKVy8bU23BhxeaRV7iReoSXp9hvUJk7lIv7iaxWfHsxLKxbmbm/n/tTUTAnUC/H1TbncaHzqMl1FG4Yb9omFY2JKnkWQH4sKncLt2CTc9vvafHcffWBRyAgB+2ttL2LD7p/Dd3UQs8JzQuQOXqnjqOBqtydCPo9WuLilrHujXTQ6AnK17GxsCeRU6X8R51o2ydvpKADYHd58jyPzqVLmVcGsk3RSXpasUCkpaKASilpKApXT7ZGcZwN/z/vYf9vfWcSqVIv4ef6+dbxPCHUqwuDVM6U9GolieQ6BdSd3hWUou90b05q1mZgb+rrxH4jw/Ko+VWJsAfCrTsiBWk0U2B38P71Zxgo9+Rb+FVN9Jm2F2NK5vYjx0vU9s8qoysFWQEC7X7XIjX0uFWwwKajtp7FWUob5Sjo97XvlN7VDLxSTInb2HD4Z9QSgDXHNTfjuNgR51ScS1ibjnatB6SyqqFB6UmlhvtxJqo7Q2aWdbaADX8TUxZNdXsyFk1P65UKxsO/8qeYvB5d1LBHZNd41/AfrvrRZOV4JDY+Azkcy1lA3k8rcd4rcOi+yOoiUtfOyjNfgeV/Os4/ZNsgzYr6Q5AWEHInEs+YZz5X08K2KkVxM5y4BRRRVzMKKKKASilNAoBKK9GvNAeqWkpaAKhelW30wcBdrFjoi8z39w31MsawfplttsVima/YDNkHDKl7e+1/M1DZaKue9tdK5pcyyOxvlvrZQST2VUaaaa1TsZP2wSdbb+8Md9e8TJe57wfLQ1xmW737vfdjely9j0hym457v1406Fju0I4cLHkabIunhu8N4+F67xpm05j5/3+dVbJQiNkPdy8NQRyOop3G4YacdD4/gf1uNcThDoe/8D+VEAytr6J3/AIEd+lRuWOeKLRur236OOdquOytq2VTfhbXW68Vbnb+4qqZuDbr3H4/KpN4DGBb0Tr/f9d9Q+0tFGtdE+kAkAjdrg6IxOtx6hPPlzq21gewdpmNyCbKWF+4g+kO8Wv5Wrc8BMXiRjvKgnxtrVovgY1FxHNFFFXMwpKWkoApltm3USX4qR79Ke0x2zhmkiKpbNoRfQG3C/CjJjuUmPBgDMOdgByFOVXSvLYWeMHrowl9RZgw5NqPL40iS1gdyzsI62prie0LV2nmsKjnxIqC6Rzj2agfOSWb2jemePw1gSN5vT5Z71W+lHSDq2EUa534919wsN5PKrQg5vTErOSirsZNE7EALYcT4d1NZ5IiwjBBa4BI9Ea668fKozGNiCmaUlEJIAJC3INmCoNWtxNrDcTevGA6oXLs1+CqND4tw8gb91ehS6Gt5P7HDU6Q76Urd59D9DdhR4WAdWwfOAxfmN4t3a1P1jmx+k8mEUCJQEsABPIsOY7yyxyyLYcrEnv4VoHRfpOMUAGAV9bhSGAtwzAkG9idCd1YzpaSLSefPgWOiiisyAooooApKWkoD1SUlFAeqWkpaAY7bn6vDTON6xsR45TavnqUDsX3ZfmCT86+gukK3wk4/lt8q+f5EzZRykZPehtVXuaQ2I/qN44i3wNeZISWt3fnUkV4+yAfHh8q5hhnB7/zqqNGhpDHYjv0/L4N8KeIQup4fjXJ8QB5H5UxxWJvfvtU2IHmKx17hed68qHy5rEgb/wBedPei2y+uYswuot76v0GAW1so136VVu2xrGF8szzZxzMuYaHQ/L8auGHwYyhTqBur1jEw2HADFV3m28691cIdvwbkLE/dP41R3ZqkkjxiOjRZ1KX7RHvH52rZNnwFIkQ71UCs+wm0iqZ1AJuAATa5rRcMxKKWtmIF7br21tWsDlrHWiiirmAUlFFAFFFFANdoYISrlJI1vcWv8QapG3sL9Hkyg3BGYcwCSNfdWg1AdIejwnJkDEOEy29UgZjbx1Pwqslc1pT0vOxnuNx+lRf06uG1EYMQD43IAFuJJ0AqOnhjYAfSY/aCk3Ou5S4VBpxLUpUZTfYdU6ij8sSZ2vcSLFYsq3LG+VSSAL2Bux3BRqWIG65FffErhpWLkyYjXMQeyjErdbje4GcEjcSACCCaeYnASxMqwyRop1F/qr9kqXDuSHsrHtI7EXa1q8PgsNh1UyguTqAcyu/LJFujj9uW5NtEr0KUKcMLN+W/ic1T6kldq1uL28ObOGD2Y2JIklfICCF0F8ibyq3CpEm7MSADoLm4pymLw0BAhzMdM0g0Y8wkjLdF+6in2jvqMx21XxH1arlDlRkQEl8ukad6rwRQFvrlvapHZ+wwgLzFSU9JSx6qM8OvddS38pLseJFbysl1/BI54Xcv8Szxk/3t+RxhsNLiLMH6hGJC9WhBduSBSXlbmxJtxIqV2JiEwcoY4t5ZVDAZQGy3Fu07My3HIBhpVf2jtktdYiQCuVpCAruo9RVGkMPKNfMncJDo9scGzTAhSuZV0VmUeuS2kUXttoeANToSWqeFyIk3J6Kd5Pi38wu1mxdGuky4klDo9sw714+YuPfVhrKMNt+KGywRi3GRc1r8LXN3A9rQ8hWi7A2iJ4Va4J3G3EjeQK4q9Fx6yVkxGS/je7JKiiiuYuFJS0lAFLagUtAFLSUUB4njDKVO4gg+dYBPgin0lT6SyA+a6H4Xr6CNZJ03wHV4yU20kAYed/xJFVkaUyjyy2PcR/vTWQanx+VGIa2nl4Ef2qbh2aOphY8VDMe5hYX8NKq3Y3hBzeCBxJ7SnnvphINfOrSdmdYhyknLqrW0I1uBxt+dV9ofrQOZHwP691FK5E6bizT+iuBCYZB3XPidaksX6J1I523+/hTTo9J9SvhUo6g76pc3s0UbHu2YrBFkBveVlvfwG8+NMejOClea85N+RGnfuHOr1isNmptHhli7VL4sHHNz1JsVZJcMzE5InYugJGZXVRfTkQPInhetQArPkxATtHS3GrhsLaAniDDgbe6tIPgc9eDWSRpaSirnMFFFFAFFFFAFQ3SrpHFgYetluSdEQek7ch+J4U72ntSKADrHUE+ipZQzHkoYi5rNunm0osWU35VLIAG6qZZNCylJQEY2sclwxGouNa0pxTktWxZQlJPSV7ae2cPi2cgJGHObIWbDyA90rM8LcdGCb+FQG0OjjBgI3JZtVjlAjkYc4zcxzD7rXPAVzxew5CxEREpG9LGOcfegezH+jMO+mOG2hLBeP1b3aGRcyE+1G2494se+vRjCy/xSxyZSUl/GvCz5rD9n5d54ixc0BaO7L9uJ1upPtxOLX7yLjhavUafSJSexHexYksRvC3VSWdiSRZVudeAGktHtyKRQkqlQNAsgM8Q09Q3E8I+4zeFeG2YoBlw0jKQGuY265ACpFsyASxXBK2kQb9Wo6nNWfPgFRT/jLUuWz+z9LnZ5ocIpUBs5Fit7TtfeJXH/AAyH/LW7ncxFQsmImxLqii9rhIo1sq31ORBu5lt+lyTvp1gOjcjH6z6sAXK2vJbfcpcdWPakKDvNPpMfDAhSJVe+9QSVNv8APlFjPr6iWj72qqsn1etLmTLVJdfqQ5frj3s6bNwEcCdbKyNY2zGzxKfsoN2KlHIfVrvYmmW1NvtLdVusZNyCczyNweZvWbkNFXgOJaiKbFMzswsoAaRyEijX1V0FlHJFFzwBqZhMGCGZszS+rcZZTfcQpv8AR19pryH1Qm8WvpleWZcuXt3kfzjaC0w4t8ffuRJbAwvVAvPYFbXRzlWO/o9dxznhEvaPGwqwRdLu2MgKqLduwzEA33L2VT2B5k1nL7QmxLqirxOSKMaC+psOfEsSSd5NWvYsaYdOtkcE/bsGQMPVgX+O/Nv3a8zoatLTvUy3sl88yiTktNJWit5P19Eja9m41Zo1deIBsdCLjlTqsf2X0zk69ci2W/o3LMxOl3Prsf8Aa1a1hsQHUEW7xe9jxB8K8+tQlStfiWjJSvp4Hag0gr1WBYQUtJS0AUUUUAVV+nmyTNCHQXaO9xzU7/dYH31aKDUNXJTs7nzPtKDK532PHw/H8qm+j2NWaEwPoVUqCPWS4II71IGnKrT+0romEPXwrZWPaHBW59wP64Vloco9xdHU3BG8GqNXVjppVdD1I0aDAsAG0Iy5bLyta5vVfbYrdhiNQjA+IJNPdgbemkGRo1b2h2PeNQfK3hVgw6tl+stc8BuA5VjlM624yV0dtnRZI1HcPlUiDpTKNxSyYiwomTa52mksKg8dNndUvYXufKnE8+lVeOWUzNYoi62eTMQSL6ADvFt9XWRJWJ+TAB3TrHYgEaFtN4uAN17Vf+h+FMccgvdesOQ+zYEfOsnwuAbEIc7Z5cjWsSFVmQhcoOUXBINzpdddDV/Xa82CyZgr4ewU2FmQ235r9pSePfatFgxqQlPqrftLzRTXZ+PSZA0ZuPiO4iu/WC9rirnA007M90VCbS6V4WA2eQE3IsoLWKhSQSNAbOv/AHVD9JOn8OHiRogZGkF1uCqgccxPEcV3i+tqvGnOVrLcq3bctuKxKRoXkZUUb2YgAeJNZ30+6VSvEowEhysCzMoIZ1FweqY7wtrsBrYg7r2r/SHbR2nEqZrNmUZdwSVgerU845LFLnVWtrbfTtl7UMbhHZlRiDe2sUg9CVRwZTvHFcw4iumnQau+K4EvSmtW0luvnA6xY8YkLFiGuQfqpWY6E745GP8ADbgfVJvuJsu05Xw/YcNNA31ZWXR0ZP4TsPRZd6sNCDcAdoBOkmAsTKFVbtllRfRSUjMCv8qQdtD4jgL+tm40TqIJtWsEUkgGRR6MTMdBIu+NzuPZPZIt0ySaVSG3FExvG9GeHwfo+x8Bikcki5YJDKo1EMlmkUD7KkWYDmmvEqtdz0hlESxzxBuKuwEgYDmkgKsO9Cp5k1H4/APAwNza5KSC66qdRzSRToVOqnyJl8BtVZwY5VQyMdQ1kSc/e/g4nlING3NxzVqRVtSyvMilJp6G7Pt28UN1wUWJF4Lo/rRrd+GpWNjnA+40vgKjsRgpYCsgOl7JLGTlzcgwsUb2TZtN1e9p7P6oh0JMZYgMRldHXfHKvqSry42uONn2z9t5wyylc5W2dyAsyj+FiL6G4vlkPaU8dxW2qSV07oroi5OM1pl5DGXGT4krEASL3EaA2J4uR6zcS7XOp1p9htiqq553Ujd6REQI3qXW7TN7EV+9hXGXa8cQZIUUi+ouTGbbsxNnnP3rIOCGmP12JbOzXG4yOQsagaZQdFUD7K+Qqt21jqrzFop568vL9khjNt2ssAyhfRchQVvv6qMXWHxuzn7dcdn7FeWztdFcnKxUu8h3nqk9KU9+i82FSEWAhwwDTEFt46xLn/p4Y2J+9NlX2TTDaO3mfMEuisLMxbNK45PJYWXT0FCr3HfSPKmvF/MkyVnes/8Aqvll+SVnx0GFUxooZjoyZsw0/wCYkW3Wa/wUsg4ljpUdBPLiZS1i7Aas1lREG650WNB5DlRsvYDNlMgZQRdY1A61xzCnSOP+Y9hxGan2L2xHCojhCMVNwB2oUP2u1/xMv8x+yPVW1rTGWl2hmXFiUXOKlV6seCXHuXqydwW0osGgMi5mIuGAKyPfQdSCLxR/zW7Ta5RTro70pdsShgbKfREBv1eXeQGG7iSxF+JNUvBmbEOzFgfWklkPZUHi7HnuAGptYCrJJi4cLEUMd3a3ZPZdxvzzKPQT7MO86FqtJRTz1pP54IqrzX9YL54s3LBYtZVzKQd3x1Hkd47qcisc6BdJCk7MZHMZt1mcX36IFI9YnRVA+G7WMHtGKUkRyKxU2IBuQRzFefWounK25MZalfgPKKQUtYlwooooQFFFFAcsTAsilHAZWFiDxFZztr9mQzFsMbqT6DG1u4Hl7q0uioauSnYxn/DWw7FCLMDr+uNPcPiSTbfVu6WbLzyK40BFm53G75/Co7C4AKNwFc8ou53QmtKZGphHc8FHvNOk2UOLMfd+VSCsvMV6DCmkt9Rle21h4oIy7M2gJ3jcLd3MqPFhVb2JtPrSwKqsS6tfXQ5ma57lWRuF8ltL6Sn7SG+oNjwH/wAsVvxPlVW2K1tn4o7zr8RGvyZq9Lo1GH0tTWW7HNVrTVVK+LXH+wMYZpywQRoANAW9ZgqqWv3lidOyjWtTrDdNZ5JiEIWFUkfJYEsscbMoa97lrAH71QXRVjkmy+lcW8fouNy/6stNOjkgDTE/8vJbyKMf9KtXVKEFrstlj7GMJSm6Wp7vP32JjbG38Q87YaOQoM4h7F0LEHIcxXU3a58/KmnTPajtimRTZAFK25SRo5PiQwF+QA3ACm2Im6vabM25cWWPgJ83yrz0ohKyRkj+GEJ9qB3gYe6ND/UK0SipRVuHsYS1ShOTfFeo/wCkhPUIVJ7LRZ9dGMuDw7I/geqceVe9nyfScMyu12MioL8JSp6hzyz5WjY8ewTqNeWGvNgrbz1Tpbm2GkGIS3f1Uki+CVC7HxQWXK7ZY5BkZvs3IKSf0OFbwBHGs0noaW8Xg6HNKom/4yir/jyauJsjHdXLdy2Rxlkt6WUkHMPbVgrj2kFSHSjBnOZtLlgJgvo52GZJV/lyr2weBzDlXPpLgyr9cVyl2ZZV+ziF/eAey37wfePKu+w8aJE6pxnZFZQvGWAnM8Q/mIR1id4I4AVMpYVWPj87CkYZdCfPD7fZ+wuwscZQIWAdsuRFY2Esd7/R2PBge1G3qsLcRaI2tgOrIKkvE98jEWOnpI49WRdxHgRoRXjaWF6pwA2ZGGaNxoHQ7j3MNxG8EEVKjH9bG3XA3IHWKBcyMuiyqBqkwBsSdGBN+NzkoPVHZ7+5CX1I/TniS2fo/Q64HanXoUk7UhADITYThRZWVj6GJUaBvX3G5JzQO0sD1dyDmjJsGIynj2XU6q4tqO7S4pIZEJIVT3FiM3l6qnxuDzFJDsueWSyrJKWsuiszg8LrqwI5cr2rLWoy6vEtK86a1Lbj2cn6HtdsSSjIAGZlyuzeui6qZBxKW0fQgDfXlNlaKzSKoIj1II1kuQFBtcAKbsSBT8bEGGD9eCGU5ZOYYjSCPgXK6u+5Qbb9GjJpHnmJy3d2sFHuVV7gAAO4VFNNtvgTVtGKUsv8Ik4zhIr69YR6zL1hPPJGbRDxZn8K54rpE17xDq+AkJzzW3WWQgCId0YW27Wu8uyoUiu0mmo6zVuscb1w8YsXRToZGIUk8NATDbciiJ6uEqALKUIWQniXlbOy+CZaurPKTZMtUepJqPdv4+1xlDsuRzeT6sMfSlupYniq2LyH7oNTAXD4Q6hs41uyqZ76EZIjdMN9580g3gComXbUr3EVor7+qBDHveW5kbza3dS4TYEzFQwEefVQ1zIwPFYUBkPiQFPMVeV2uu7LkjKDjF2pRbfN+3uesbtqSYlFUqrkXRMzNI19OsY9uZrnjpfcBTrAbHAzNONEtmQMFy33ddKezF90ZnOoyg05SaHCAgXzEEEIymdt4IeRbrhk4FULOdxNqhcVjpMQyIF0BtHDGpyrfgiC92PE6seJNIuTVo4XMT0xeqo9UuV8eL9ETOJ6SogVIEU5SSGClUQnjDGdc382S7nhlsKb7LwqztnkzqhJu9y7O3FY13yuTy3byRXvAbJWMM8+Q5DYhj9TG1r2lZf3r/yo7nmRqKb7V211l1jzZSLO7WEkgHAgaRxDhGug434IStin9/m5NRX61bwisf8Ai8yw4vamGhURQsUZRvFmEZIs/bX05iLAuNFF1XnUv0JhVD16SgEZslzlBKozSb9LAAC5uBn1vaqbsTYwNnlUWtmVGJVSo/izEfu4Bz3vuW9710xuLMhyQlslgC1gpexuNBpHGDqsY0G83OtWim06cfFlZO1qlTH9Y+vd+T6RwOIEkauPWAOmu8ai9OKx/ohiZ9nRmSXO6G2aMalcw7KhT/FPpHgqjiWtWpbM2pFPGJInDKfIg8QRvBHI151SlpeMrmWV1a+GPqKKKyJCiiigCkJpa4Y6YJG7t6KqxPgASaCxS+lPSSOM5nNgBZRvJ8qoG0+nEzDsJkBNhmNzbnYaCorbW0c0z31OY79bAi4A5aVB4uYltTwtWaV3k+p6N/p9KEVrV2TkG1Z3uxkZTfTLYf7+dOv/AFdiYfTCyrz9Fh420Puqq9aw3E/GvM2IYrYm9TpydFXo9JrYs+0ekQxsMqhSrLFn1sQckqE2seClz5U26MEvHiIgRdl0B4kxyxrb/qSQ++qzgcUYpVcC4FwRwZWBV1PipI86kNn43qJi0ZYr2gDubKdVOotmUhW5XQcK7qM1Gm4X7UfPdK6NJVYyisWsx/0WxeR35ZRJbmYGErDzjEo/qrjg1GHxnVuewGeJj/LcNEW8MrZqZnHKuIzx/V9rMAR2VJ3rbim8W5G1OsdF1naJAIUAEXIIUALmvrfKLX7hfia1fSIanyaOeHQq7grLMX8/B76TQt12ZxrIva/9yMCOYf8AcubwdedSG03+kYbrN7D67zyrFix45kil+65NRTY3rIwji50s1yDcAKG3ellAU/aCrfUA17gMsG7VL5r7iDbKSLg2uDYgghlOo5V+qrLOV5l5dDqRlK8XaXk/0/I6dHcaQxiDZS7K0bHcs6X6u99MrXMZ++L7qb7awio+dAVjkuyrxQ37cTX3MjXXXhlPGmm0HjUZlV7HeBbKD3XuR53rSP2d7Ah2lhXZp5BKHs65Y2I07DdoHMSB6VuBHCj6QlLWvE55UJRp/TqLZ4feVTCYvroSJAT2Akh3ZkT91KGPZEse7U9pdL76iI8MA11lzlT2TGCO1YlTmIFtQBcXsSK2uL9k2E162bFS3+06ADRh2QsYtoxpzhP2WbOjNxE50t2pZPwYVl9e19JDalp15ti/4MJ/xZ5GKZQoa+ijUvz7mO4kW31L7E6FY5iTHh3ZW3FwFU8mzMRlOp1uDvresP0TwSMrrhYAym4YxqWB5hiCb1NVm6vJByb7+ZmOxf2RxFQ+MctJxSI5VGg0L2DSH2rDzq/7I2NDhUCQRqigW01J+8x1bzNP6Kzcm9yG7u5jP7cNjMJo8QPQYZSNPTGpsL3LEC+7cndVQw8CYWJme+f0XymzlmW/0eNvUAXWVxqLhBv7X0B0l2MuLw7RMcpuGRxvSRTdHHgfeCRxr536W4KaKYRSLbIMiqA1s29yL6sWYk5vW05WHXRlrSgyYtQvO2eHuRM8smImFluzWVEQaAeqiLwA/MneTUvgNlxRgtKUYqbMWJGHjO/KSvank09BNO9ta7xKmFhbOLsbq2U2aR9CYA41SJAR1hXVmYLe1rQGMxUk7rcXPooiLoB9mNF3fM7zc1tdzxHCIajSzNapPhy7+b7CVxG31VckSFlFrZvq009bqIrAk+2zVHLiJ5mKx5iZNCkS5Qb+qVjABHcaf4XYgQFprMV9Jc2WOO+4TSjXN/LTtG28HSlxe3ECZIlDWuBdckKgixKQ3Odj9uUk+zxqI6b2ir9omptXqysuS9hMH0dNiZH1XeqMuWPvnnN44/ujMx5Cl/xdMPZIAHHrsAyCRuRY/WNGOX1YPKo2M4jEZUBZ1jGg0WOMfaO5EHebeNPcPspEs87ZkvZchyLIeP1kgHYHEqGPLnUu21R+BWLbs6MbL+z+WRwM0+JJJAKx88qRRAncNyoDyGptxqSwqw4cXlCl99ytyBwEMTi7Mf8AMkAUcAd5843bqIFWDKWXcwUrFFz6iNtS/OWS7G2gGhqJweBadmbMAo1klcnKt+LNqSx4AXY8qnrSjl2QbhCfV60ufC/qSON23NiZMqJYOwtGl2LNwLnfI/tHysNKf4Ffo462RhcGysLMqsDr1Y3TSDn+7U6kk2FccQkeEUqobOy2yk5ZWU63nIN4UI/gr2iPSbnF9dPiZeDHLu0VI41/0xxr5DzOsxbkrLESJJQleXWn97e78iV/xbEYmVEizC18iZr79Xd3NszG12Y23cANLtsfpEcLEEdoix7RaVmQtcAAqoUnJYCxaxNr2AIqrYbFxYOPVQzOt9xBm1uoA3x4a4uSbNJYWAG6Nm271jF5FDOxuWOl/IaWq0Y/UWlO0V5lZtUnea1Se/Z+/wAH06KKKK8k0CiiigCoPpwD/h+IymxybzoLXF791r0UUNKX/JHvR85Y+Qs9xfWyrfjlAXMR5UJDl8eJ/Kiiqtn2NPLOcra1wZqKKk0Y3db3r1HJoOdqSipOTaXzmLJrrTmBSwtexG7w40UVLZpBZHiRlVupBb5jl3V0weOv2ZB2T37qKKpa5o0N2dUZlYZhuI3gjgfAjWn3RPbL7MxizJdoWIWReaHh4jeD3eNJRV0rHB0mlGULs+lsJiFkRXQhlYBlI3EEXBrrRRUHzLVnYKKKKEBRRRQBVN6ddEfpJXEwdnEILXAHbTXdf+IlyyHnpx0SipTsFhmDbZZ2myZCuSyJHYkgX0G65ZicxO8ljUpA64SJs2pPZfK1jK416lWGohTTOR6R0HAgoruedMeDNKe06vFWt4vchZp5sSUQAtYnJFGoCi9ycqKPibmw1OlPcDsQAFpSCQL5FcBUF7Zp5RdUHJBdju04lFWqS02iiOi0lVU5zzpV+/vFn2ysYCwgMAbgFbQg7gwiYkyNb1pSeVqjgJcQzOxLkelI7aAcMzsbDuHuFLRVraE2jGnJ9IqRjLbs4dxKx4HCw5XmzNYXswI6xuAjiBVhGP8AMcgHgp3U0fa5sgiGQqTZtGIJP8NQoSPxVc3fRRUUkpx1SyRWqOnNwhhL7/c6jYDi7SzKgHalJuxQtqFb7Uza9gEn7WXWziHa0ccZWNQRcEK+oYjdJObfWW9WKwQbzm1utFWpL6i63MV5f7eaUOSzxyJPseVy0k8qBrZ5S5e65vRD2X943CMa23gAG0hgsZBGuWOVEUcXgWV3Nhd2JHZ5BRoAo3m5ooq9GP1k9XkaVEqElpV7xTzk/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6" descr="data:image/jpeg;base64,/9j/4AAQSkZJRgABAQAAAQABAAD/2wCEAAkGBxQSEBQUEhQVFRUWFxgZGRcXGBgXGBoYGBUWGBcZFxgaHCggGBolHhcaITEiJiksLi4uFx8zODMsNygtMCsBCgoKDg0OGxAQGy0kICUsLy8sLCw0LCwvLCwsLCw0LCwtMCwsLzQsLiwsMCwsLCwyLiwsLCssLCwtLCwsLCwsLP/AABEIAKgBLAMBIgACEQEDEQH/xAAcAAABBQEBAQAAAAAAAAAAAAAAAQQFBgcDAgj/xABGEAACAQIDBAYGBwYEBQUAAAABAgMAEQQSIQUxQVEGEyJhcYEyQmKRobEUI1JywdHwBzNDY4LhFVOi8TRUg5KyFnOzwtL/xAAaAQEAAwEBAQAAAAAAAAAAAAAAAQIDBAUG/8QAMhEAAgEDAgIJBAIBBQAAAAAAAAECAxEhEjFBUQQiYXGBocHR8BORseEyUiMFFDOC8f/aAAwDAQACEQMRAD8A3GiiigCiiigCiikoBaKSigFopKKAWikpaAKKKKAKSlooBKKKKAKKKa7Rx6Qpnc2G4DiTwAHOhI5ZgBc1X9t9KY4VOXttuHK/6+dVXb/ShpDYaLfQDdfmedVnFTZmUHdY/wB/Os5T5GkafMddIukks7ZS5sPStoNeA+Z8QKi4MTZbDQXtbwF6jZmOp47/ADOY/MCuivu+9/8AUCq3wXsOfpBYsSd4+BNj+FO9h7SdWaMsQSoU6kXAHZufAkf01EQNqRxAt5EW+YFLPIRklHPK3v8A18Km4sX7YHSmWJhHKxcD7RuSAbe+tEwWLWVAyG4NYpEesBIPaWx8QRofMCx7076tHRjbhjIPqMcrj7L7r24A/O9SplZQNLorjhpw4uK7VoYhelpKBQARRei9BoBaKQUtAF6KKKAWiiigCiiigEooooSFFFFAFFFFAFLSUtCAooooAooooBKKKKA8SyBVJO4VlHSbbrTys1+ypyxjgL3GbxNj5Wq59N9oFIiimxIv5k2X8/dWW4g6gcBp5mw+QNZzkbU48TxJLcj9c/wHxpJHsyHgR8yR+NcQdR4n4IB+JrxIbjKd4Jt4f20rJmpwmHuK/K9/gx91ItyGXip+ev4U5K3HeNRfd593PuJ5V2hw3aBHLKeemq37wbA8wb1KeA1kjpEyyK25W7J89QfI3p4+HNnU+subzFr28wvup5NgwyW4jd+v1xpnHiraNvX5EWt+uVNyLBg5igWT7OjDmh3+46++ppJ1V8w1RhZhv8/EfEW51AYacKxU7j+vyFeUxBRyt9NPh6J7/sn+mpsDUOi21ip6sm9jZdb3HFb928dx7jV5Vri4rDdkbQKyRm9gxCX5Pr1TG3C10PsjvrYdg4rrIh3VeD4GM1xJKiiitDMSilpKAKKKKAKKKKA9UUUUJCiiigCiiihAtFFFAJRS0UAUUUUAUUUUAUUUlAFFFFAZr01xJaQjgW/8b2/8ap+S9/vf/q9WTpypWYcg1vfm/P41XEa1/P53HzPurnkdcVg5rBu8/jf8q843DnR18fdvH65U4WQG/v8Az9xFeJcSApXnu7jUWJZ4jW1mG79aV4xj2XMjW3C43dwIpn9Ny3/VqMLgmkY3fITwsdR8qm1skq8sI9ttYkX48bc+P528e6o7ETZjmH6/tXTamzpIHGYghtzDQE8jyNMM1mN6skUldYZ2eS+v6FdonLgfaX4j+9MyMvh3V7Q2t+vlSxBLQMCDrYHQ811GtuasFa3skca17oFii6vfQ2BI5E7/AI3HkayDBsGNtNd+vl4Vqv7PkKkgm9kynyIyE99r0T6xEl1S70UUVsc4UlLRQCUUUUAUUUVIPVFLSVACiiigFopC1qzfp/04EbdVBJrY5iu/edx8Ad3OhKVy8bU23BhxeaRV7iReoSXp9hvUJk7lIv7iaxWfHsxLKxbmbm/n/tTUTAnUC/H1TbncaHzqMl1FG4Yb9omFY2JKnkWQH4sKncLt2CTc9vvafHcffWBRyAgB+2ttL2LD7p/Dd3UQs8JzQuQOXqnjqOBqtydCPo9WuLilrHujXTQ6AnK17GxsCeRU6X8R51o2ydvpKADYHd58jyPzqVLmVcGsk3RSXpasUCkpaKASilpKApXT7ZGcZwN/z/vYf9vfWcSqVIv4ef6+dbxPCHUqwuDVM6U9GolieQ6BdSd3hWUou90b05q1mZgb+rrxH4jw/Ko+VWJsAfCrTsiBWk0U2B38P71Zxgo9+Rb+FVN9Jm2F2NK5vYjx0vU9s8qoysFWQEC7X7XIjX0uFWwwKajtp7FWUob5Sjo97XvlN7VDLxSTInb2HD4Z9QSgDXHNTfjuNgR51ScS1ibjnatB6SyqqFB6UmlhvtxJqo7Q2aWdbaADX8TUxZNdXsyFk1P65UKxsO/8qeYvB5d1LBHZNd41/AfrvrRZOV4JDY+Azkcy1lA3k8rcd4rcOi+yOoiUtfOyjNfgeV/Os4/ZNsgzYr6Q5AWEHInEs+YZz5X08K2KkVxM5y4BRRRVzMKKKKASilNAoBKK9GvNAeqWkpaAKhelW30wcBdrFjoi8z39w31MsawfplttsVima/YDNkHDKl7e+1/M1DZaKue9tdK5pcyyOxvlvrZQST2VUaaaa1TsZP2wSdbb+8Md9e8TJe57wfLQ1xmW737vfdjely9j0hym457v1406Fju0I4cLHkabIunhu8N4+F67xpm05j5/3+dVbJQiNkPdy8NQRyOop3G4YacdD4/gf1uNcThDoe/8D+VEAytr6J3/AIEd+lRuWOeKLRur236OOdquOytq2VTfhbXW68Vbnb+4qqZuDbr3H4/KpN4DGBb0Tr/f9d9Q+0tFGtdE+kAkAjdrg6IxOtx6hPPlzq21gewdpmNyCbKWF+4g+kO8Wv5Wrc8BMXiRjvKgnxtrVovgY1FxHNFFFXMwpKWkoApltm3USX4qR79Ke0x2zhmkiKpbNoRfQG3C/CjJjuUmPBgDMOdgByFOVXSvLYWeMHrowl9RZgw5NqPL40iS1gdyzsI62prie0LV2nmsKjnxIqC6Rzj2agfOSWb2jemePw1gSN5vT5Z71W+lHSDq2EUa534919wsN5PKrQg5vTErOSirsZNE7EALYcT4d1NZ5IiwjBBa4BI9Ea668fKozGNiCmaUlEJIAJC3INmCoNWtxNrDcTevGA6oXLs1+CqND4tw8gb91ehS6Gt5P7HDU6Q76Urd59D9DdhR4WAdWwfOAxfmN4t3a1P1jmx+k8mEUCJQEsABPIsOY7yyxyyLYcrEnv4VoHRfpOMUAGAV9bhSGAtwzAkG9idCd1YzpaSLSefPgWOiiisyAooooApKWkoD1SUlFAeqWkpaAY7bn6vDTON6xsR45TavnqUDsX3ZfmCT86+gukK3wk4/lt8q+f5EzZRykZPehtVXuaQ2I/qN44i3wNeZISWt3fnUkV4+yAfHh8q5hhnB7/zqqNGhpDHYjv0/L4N8KeIQup4fjXJ8QB5H5UxxWJvfvtU2IHmKx17hed68qHy5rEgb/wBedPei2y+uYswuot76v0GAW1so136VVu2xrGF8szzZxzMuYaHQ/L8auGHwYyhTqBur1jEw2HADFV3m28691cIdvwbkLE/dP41R3ZqkkjxiOjRZ1KX7RHvH52rZNnwFIkQ71UCs+wm0iqZ1AJuAATa5rRcMxKKWtmIF7br21tWsDlrHWiiirmAUlFFAFFFFANdoYISrlJI1vcWv8QapG3sL9Hkyg3BGYcwCSNfdWg1AdIejwnJkDEOEy29UgZjbx1Pwqslc1pT0vOxnuNx+lRf06uG1EYMQD43IAFuJJ0AqOnhjYAfSY/aCk3Ou5S4VBpxLUpUZTfYdU6ij8sSZ2vcSLFYsq3LG+VSSAL2Bux3BRqWIG65FffErhpWLkyYjXMQeyjErdbje4GcEjcSACCCaeYnASxMqwyRop1F/qr9kqXDuSHsrHtI7EXa1q8PgsNh1UyguTqAcyu/LJFujj9uW5NtEr0KUKcMLN+W/ic1T6kldq1uL28ObOGD2Y2JIklfICCF0F8ibyq3CpEm7MSADoLm4pymLw0BAhzMdM0g0Y8wkjLdF+6in2jvqMx21XxH1arlDlRkQEl8ukad6rwRQFvrlvapHZ+wwgLzFSU9JSx6qM8OvddS38pLseJFbysl1/BI54Xcv8Szxk/3t+RxhsNLiLMH6hGJC9WhBduSBSXlbmxJtxIqV2JiEwcoY4t5ZVDAZQGy3Fu07My3HIBhpVf2jtktdYiQCuVpCAruo9RVGkMPKNfMncJDo9scGzTAhSuZV0VmUeuS2kUXttoeANToSWqeFyIk3J6Kd5Pi38wu1mxdGuky4klDo9sw714+YuPfVhrKMNt+KGywRi3GRc1r8LXN3A9rQ8hWi7A2iJ4Va4J3G3EjeQK4q9Fx6yVkxGS/je7JKiiiuYuFJS0lAFLagUtAFLSUUB4njDKVO4gg+dYBPgin0lT6SyA+a6H4Xr6CNZJ03wHV4yU20kAYed/xJFVkaUyjyy2PcR/vTWQanx+VGIa2nl4Ef2qbh2aOphY8VDMe5hYX8NKq3Y3hBzeCBxJ7SnnvphINfOrSdmdYhyknLqrW0I1uBxt+dV9ofrQOZHwP691FK5E6bizT+iuBCYZB3XPidaksX6J1I523+/hTTo9J9SvhUo6g76pc3s0UbHu2YrBFkBveVlvfwG8+NMejOClea85N+RGnfuHOr1isNmptHhli7VL4sHHNz1JsVZJcMzE5InYugJGZXVRfTkQPInhetQArPkxATtHS3GrhsLaAniDDgbe6tIPgc9eDWSRpaSirnMFFFFAFFFFAFQ3SrpHFgYetluSdEQek7ch+J4U72ntSKADrHUE+ipZQzHkoYi5rNunm0osWU35VLIAG6qZZNCylJQEY2sclwxGouNa0pxTktWxZQlJPSV7ae2cPi2cgJGHObIWbDyA90rM8LcdGCb+FQG0OjjBgI3JZtVjlAjkYc4zcxzD7rXPAVzxew5CxEREpG9LGOcfegezH+jMO+mOG2hLBeP1b3aGRcyE+1G2494se+vRjCy/xSxyZSUl/GvCz5rD9n5d54ixc0BaO7L9uJ1upPtxOLX7yLjhavUafSJSexHexYksRvC3VSWdiSRZVudeAGktHtyKRQkqlQNAsgM8Q09Q3E8I+4zeFeG2YoBlw0jKQGuY265ACpFsyASxXBK2kQb9Wo6nNWfPgFRT/jLUuWz+z9LnZ5ocIpUBs5Fit7TtfeJXH/AAyH/LW7ncxFQsmImxLqii9rhIo1sq31ORBu5lt+lyTvp1gOjcjH6z6sAXK2vJbfcpcdWPakKDvNPpMfDAhSJVe+9QSVNv8APlFjPr6iWj72qqsn1etLmTLVJdfqQ5frj3s6bNwEcCdbKyNY2zGzxKfsoN2KlHIfVrvYmmW1NvtLdVusZNyCczyNweZvWbkNFXgOJaiKbFMzswsoAaRyEijX1V0FlHJFFzwBqZhMGCGZszS+rcZZTfcQpv8AR19pryH1Qm8WvpleWZcuXt3kfzjaC0w4t8ffuRJbAwvVAvPYFbXRzlWO/o9dxznhEvaPGwqwRdLu2MgKqLduwzEA33L2VT2B5k1nL7QmxLqirxOSKMaC+psOfEsSSd5NWvYsaYdOtkcE/bsGQMPVgX+O/Nv3a8zoatLTvUy3sl88yiTktNJWit5P19Eja9m41Zo1deIBsdCLjlTqsf2X0zk69ci2W/o3LMxOl3Prsf8Aa1a1hsQHUEW7xe9jxB8K8+tQlStfiWjJSvp4Hag0gr1WBYQUtJS0AUUUUAVV+nmyTNCHQXaO9xzU7/dYH31aKDUNXJTs7nzPtKDK532PHw/H8qm+j2NWaEwPoVUqCPWS4II71IGnKrT+0romEPXwrZWPaHBW59wP64Vloco9xdHU3BG8GqNXVjppVdD1I0aDAsAG0Iy5bLyta5vVfbYrdhiNQjA+IJNPdgbemkGRo1b2h2PeNQfK3hVgw6tl+stc8BuA5VjlM624yV0dtnRZI1HcPlUiDpTKNxSyYiwomTa52mksKg8dNndUvYXufKnE8+lVeOWUzNYoi62eTMQSL6ADvFt9XWRJWJ+TAB3TrHYgEaFtN4uAN17Vf+h+FMccgvdesOQ+zYEfOsnwuAbEIc7Z5cjWsSFVmQhcoOUXBINzpdddDV/Xa82CyZgr4ewU2FmQ235r9pSePfatFgxqQlPqrftLzRTXZ+PSZA0ZuPiO4iu/WC9rirnA007M90VCbS6V4WA2eQE3IsoLWKhSQSNAbOv/AHVD9JOn8OHiRogZGkF1uCqgccxPEcV3i+tqvGnOVrLcq3bctuKxKRoXkZUUb2YgAeJNZ30+6VSvEowEhysCzMoIZ1FweqY7wtrsBrYg7r2r/SHbR2nEqZrNmUZdwSVgerU845LFLnVWtrbfTtl7UMbhHZlRiDe2sUg9CVRwZTvHFcw4iumnQau+K4EvSmtW0luvnA6xY8YkLFiGuQfqpWY6E745GP8ADbgfVJvuJsu05Xw/YcNNA31ZWXR0ZP4TsPRZd6sNCDcAdoBOkmAsTKFVbtllRfRSUjMCv8qQdtD4jgL+tm40TqIJtWsEUkgGRR6MTMdBIu+NzuPZPZIt0ySaVSG3FExvG9GeHwfo+x8Bikcki5YJDKo1EMlmkUD7KkWYDmmvEqtdz0hlESxzxBuKuwEgYDmkgKsO9Cp5k1H4/APAwNza5KSC66qdRzSRToVOqnyJl8BtVZwY5VQyMdQ1kSc/e/g4nlING3NxzVqRVtSyvMilJp6G7Pt28UN1wUWJF4Lo/rRrd+GpWNjnA+40vgKjsRgpYCsgOl7JLGTlzcgwsUb2TZtN1e9p7P6oh0JMZYgMRldHXfHKvqSry42uONn2z9t5wyylc5W2dyAsyj+FiL6G4vlkPaU8dxW2qSV07oroi5OM1pl5DGXGT4krEASL3EaA2J4uR6zcS7XOp1p9htiqq553Ujd6REQI3qXW7TN7EV+9hXGXa8cQZIUUi+ouTGbbsxNnnP3rIOCGmP12JbOzXG4yOQsagaZQdFUD7K+Qqt21jqrzFop568vL9khjNt2ssAyhfRchQVvv6qMXWHxuzn7dcdn7FeWztdFcnKxUu8h3nqk9KU9+i82FSEWAhwwDTEFt46xLn/p4Y2J+9NlX2TTDaO3mfMEuisLMxbNK45PJYWXT0FCr3HfSPKmvF/MkyVnes/8Aqvll+SVnx0GFUxooZjoyZsw0/wCYkW3Wa/wUsg4ljpUdBPLiZS1i7Aas1lREG650WNB5DlRsvYDNlMgZQRdY1A61xzCnSOP+Y9hxGan2L2xHCojhCMVNwB2oUP2u1/xMv8x+yPVW1rTGWl2hmXFiUXOKlV6seCXHuXqydwW0osGgMi5mIuGAKyPfQdSCLxR/zW7Ta5RTro70pdsShgbKfREBv1eXeQGG7iSxF+JNUvBmbEOzFgfWklkPZUHi7HnuAGptYCrJJi4cLEUMd3a3ZPZdxvzzKPQT7MO86FqtJRTz1pP54IqrzX9YL54s3LBYtZVzKQd3x1Hkd47qcisc6BdJCk7MZHMZt1mcX36IFI9YnRVA+G7WMHtGKUkRyKxU2IBuQRzFefWounK25MZalfgPKKQUtYlwooooQFFFFAcsTAsilHAZWFiDxFZztr9mQzFsMbqT6DG1u4Hl7q0uioauSnYxn/DWw7FCLMDr+uNPcPiSTbfVu6WbLzyK40BFm53G75/Co7C4AKNwFc8ou53QmtKZGphHc8FHvNOk2UOLMfd+VSCsvMV6DCmkt9Rle21h4oIy7M2gJ3jcLd3MqPFhVb2JtPrSwKqsS6tfXQ5ma57lWRuF8ltL6Sn7SG+oNjwH/wAsVvxPlVW2K1tn4o7zr8RGvyZq9Lo1GH0tTWW7HNVrTVVK+LXH+wMYZpywQRoANAW9ZgqqWv3lidOyjWtTrDdNZ5JiEIWFUkfJYEsscbMoa97lrAH71QXRVjkmy+lcW8fouNy/6stNOjkgDTE/8vJbyKMf9KtXVKEFrstlj7GMJSm6Wp7vP32JjbG38Q87YaOQoM4h7F0LEHIcxXU3a58/KmnTPajtimRTZAFK25SRo5PiQwF+QA3ACm2Im6vabM25cWWPgJ83yrz0ohKyRkj+GEJ9qB3gYe6ND/UK0SipRVuHsYS1ShOTfFeo/wCkhPUIVJ7LRZ9dGMuDw7I/geqceVe9nyfScMyu12MioL8JSp6hzyz5WjY8ewTqNeWGvNgrbz1Tpbm2GkGIS3f1Uki+CVC7HxQWXK7ZY5BkZvs3IKSf0OFbwBHGs0noaW8Xg6HNKom/4yir/jyauJsjHdXLdy2Rxlkt6WUkHMPbVgrj2kFSHSjBnOZtLlgJgvo52GZJV/lyr2weBzDlXPpLgyr9cVyl2ZZV+ziF/eAey37wfePKu+w8aJE6pxnZFZQvGWAnM8Q/mIR1id4I4AVMpYVWPj87CkYZdCfPD7fZ+wuwscZQIWAdsuRFY2Esd7/R2PBge1G3qsLcRaI2tgOrIKkvE98jEWOnpI49WRdxHgRoRXjaWF6pwA2ZGGaNxoHQ7j3MNxG8EEVKjH9bG3XA3IHWKBcyMuiyqBqkwBsSdGBN+NzkoPVHZ7+5CX1I/TniS2fo/Q64HanXoUk7UhADITYThRZWVj6GJUaBvX3G5JzQO0sD1dyDmjJsGIynj2XU6q4tqO7S4pIZEJIVT3FiM3l6qnxuDzFJDsueWSyrJKWsuiszg8LrqwI5cr2rLWoy6vEtK86a1Lbj2cn6HtdsSSjIAGZlyuzeui6qZBxKW0fQgDfXlNlaKzSKoIj1II1kuQFBtcAKbsSBT8bEGGD9eCGU5ZOYYjSCPgXK6u+5Qbb9GjJpHnmJy3d2sFHuVV7gAAO4VFNNtvgTVtGKUsv8Ik4zhIr69YR6zL1hPPJGbRDxZn8K54rpE17xDq+AkJzzW3WWQgCId0YW27Wu8uyoUiu0mmo6zVuscb1w8YsXRToZGIUk8NATDbciiJ6uEqALKUIWQniXlbOy+CZaurPKTZMtUepJqPdv4+1xlDsuRzeT6sMfSlupYniq2LyH7oNTAXD4Q6hs41uyqZ76EZIjdMN9580g3gComXbUr3EVor7+qBDHveW5kbza3dS4TYEzFQwEefVQ1zIwPFYUBkPiQFPMVeV2uu7LkjKDjF2pRbfN+3uesbtqSYlFUqrkXRMzNI19OsY9uZrnjpfcBTrAbHAzNONEtmQMFy33ddKezF90ZnOoyg05SaHCAgXzEEEIymdt4IeRbrhk4FULOdxNqhcVjpMQyIF0BtHDGpyrfgiC92PE6seJNIuTVo4XMT0xeqo9UuV8eL9ETOJ6SogVIEU5SSGClUQnjDGdc382S7nhlsKb7LwqztnkzqhJu9y7O3FY13yuTy3byRXvAbJWMM8+Q5DYhj9TG1r2lZf3r/yo7nmRqKb7V211l1jzZSLO7WEkgHAgaRxDhGug434IStin9/m5NRX61bwisf8Ai8yw4vamGhURQsUZRvFmEZIs/bX05iLAuNFF1XnUv0JhVD16SgEZslzlBKozSb9LAAC5uBn1vaqbsTYwNnlUWtmVGJVSo/izEfu4Bz3vuW9710xuLMhyQlslgC1gpexuNBpHGDqsY0G83OtWim06cfFlZO1qlTH9Y+vd+T6RwOIEkauPWAOmu8ai9OKx/ohiZ9nRmSXO6G2aMalcw7KhT/FPpHgqjiWtWpbM2pFPGJInDKfIg8QRvBHI151SlpeMrmWV1a+GPqKKKyJCiiigCkJpa4Y6YJG7t6KqxPgASaCxS+lPSSOM5nNgBZRvJ8qoG0+nEzDsJkBNhmNzbnYaCorbW0c0z31OY79bAi4A5aVB4uYltTwtWaV3k+p6N/p9KEVrV2TkG1Z3uxkZTfTLYf7+dOv/AFdiYfTCyrz9Fh420Puqq9aw3E/GvM2IYrYm9TpydFXo9JrYs+0ekQxsMqhSrLFn1sQckqE2seClz5U26MEvHiIgRdl0B4kxyxrb/qSQ++qzgcUYpVcC4FwRwZWBV1PipI86kNn43qJi0ZYr2gDubKdVOotmUhW5XQcK7qM1Gm4X7UfPdK6NJVYyisWsx/0WxeR35ZRJbmYGErDzjEo/qrjg1GHxnVuewGeJj/LcNEW8MrZqZnHKuIzx/V9rMAR2VJ3rbim8W5G1OsdF1naJAIUAEXIIUALmvrfKLX7hfia1fSIanyaOeHQq7grLMX8/B76TQt12ZxrIva/9yMCOYf8AcubwdedSG03+kYbrN7D67zyrFix45kil+65NRTY3rIwji50s1yDcAKG3ellAU/aCrfUA17gMsG7VL5r7iDbKSLg2uDYgghlOo5V+qrLOV5l5dDqRlK8XaXk/0/I6dHcaQxiDZS7K0bHcs6X6u99MrXMZ++L7qb7awio+dAVjkuyrxQ37cTX3MjXXXhlPGmm0HjUZlV7HeBbKD3XuR53rSP2d7Ah2lhXZp5BKHs65Y2I07DdoHMSB6VuBHCj6QlLWvE55UJRp/TqLZ4feVTCYvroSJAT2Akh3ZkT91KGPZEse7U9pdL76iI8MA11lzlT2TGCO1YlTmIFtQBcXsSK2uL9k2E162bFS3+06ADRh2QsYtoxpzhP2WbOjNxE50t2pZPwYVl9e19JDalp15ti/4MJ/xZ5GKZQoa+ijUvz7mO4kW31L7E6FY5iTHh3ZW3FwFU8mzMRlOp1uDvresP0TwSMrrhYAym4YxqWB5hiCb1NVm6vJByb7+ZmOxf2RxFQ+MctJxSI5VGg0L2DSH2rDzq/7I2NDhUCQRqigW01J+8x1bzNP6Kzcm9yG7u5jP7cNjMJo8QPQYZSNPTGpsL3LEC+7cndVQw8CYWJme+f0XymzlmW/0eNvUAXWVxqLhBv7X0B0l2MuLw7RMcpuGRxvSRTdHHgfeCRxr536W4KaKYRSLbIMiqA1s29yL6sWYk5vW05WHXRlrSgyYtQvO2eHuRM8smImFluzWVEQaAeqiLwA/MneTUvgNlxRgtKUYqbMWJGHjO/KSvank09BNO9ta7xKmFhbOLsbq2U2aR9CYA41SJAR1hXVmYLe1rQGMxUk7rcXPooiLoB9mNF3fM7zc1tdzxHCIajSzNapPhy7+b7CVxG31VckSFlFrZvq009bqIrAk+2zVHLiJ5mKx5iZNCkS5Qb+qVjABHcaf4XYgQFprMV9Jc2WOO+4TSjXN/LTtG28HSlxe3ECZIlDWuBdckKgixKQ3Odj9uUk+zxqI6b2ir9omptXqysuS9hMH0dNiZH1XeqMuWPvnnN44/ujMx5Cl/xdMPZIAHHrsAyCRuRY/WNGOX1YPKo2M4jEZUBZ1jGg0WOMfaO5EHebeNPcPspEs87ZkvZchyLIeP1kgHYHEqGPLnUu21R+BWLbs6MbL+z+WRwM0+JJJAKx88qRRAncNyoDyGptxqSwqw4cXlCl99ytyBwEMTi7Mf8AMkAUcAd5843bqIFWDKWXcwUrFFz6iNtS/OWS7G2gGhqJweBadmbMAo1klcnKt+LNqSx4AXY8qnrSjl2QbhCfV60ufC/qSON23NiZMqJYOwtGl2LNwLnfI/tHysNKf4Ffo462RhcGysLMqsDr1Y3TSDn+7U6kk2FccQkeEUqobOy2yk5ZWU63nIN4UI/gr2iPSbnF9dPiZeDHLu0VI41/0xxr5DzOsxbkrLESJJQleXWn97e78iV/xbEYmVEizC18iZr79Xd3NszG12Y23cANLtsfpEcLEEdoix7RaVmQtcAAqoUnJYCxaxNr2AIqrYbFxYOPVQzOt9xBm1uoA3x4a4uSbNJYWAG6Nm271jF5FDOxuWOl/IaWq0Y/UWlO0V5lZtUnea1Se/Z+/wAH06KKKK8k0CiiigCoPpwD/h+IymxybzoLXF791r0UUNKX/JHvR85Y+Qs9xfWyrfjlAXMR5UJDl8eJ/Kiiqtn2NPLOcra1wZqKKk0Y3db3r1HJoOdqSipOTaXzmLJrrTmBSwtexG7w40UVLZpBZHiRlVupBb5jl3V0weOv2ZB2T37qKKpa5o0N2dUZlYZhuI3gjgfAjWn3RPbL7MxizJdoWIWReaHh4jeD3eNJRV0rHB0mlGULs+lsJiFkRXQhlYBlI3EEXBrrRRUHzLVnYKKKKEBRRRQBVN6ddEfpJXEwdnEILXAHbTXdf+IlyyHnpx0SipTsFhmDbZZ2myZCuSyJHYkgX0G65ZicxO8ljUpA64SJs2pPZfK1jK416lWGohTTOR6R0HAgoruedMeDNKe06vFWt4vchZp5sSUQAtYnJFGoCi9ycqKPibmw1OlPcDsQAFpSCQL5FcBUF7Zp5RdUHJBdju04lFWqS02iiOi0lVU5zzpV+/vFn2ysYCwgMAbgFbQg7gwiYkyNb1pSeVqjgJcQzOxLkelI7aAcMzsbDuHuFLRVraE2jGnJ9IqRjLbs4dxKx4HCw5XmzNYXswI6xuAjiBVhGP8AMcgHgp3U0fa5sgiGQqTZtGIJP8NQoSPxVc3fRRUUkpx1SyRWqOnNwhhL7/c6jYDi7SzKgHalJuxQtqFb7Uza9gEn7WXWziHa0ccZWNQRcEK+oYjdJObfWW9WKwQbzm1utFWpL6i63MV5f7eaUOSzxyJPseVy0k8qBrZ5S5e65vRD2X943CMa23gAG0hgsZBGuWOVEUcXgWV3Nhd2JHZ5BRoAo3m5ooq9GP1k9XkaVEqElpV7xTzk/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4344" name="Picture 8" descr="http://www.abc.es/Media/201302/28/Pela--644x36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4403" y="782845"/>
            <a:ext cx="1886915" cy="10606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4346" name="Picture 10" descr="http://i.bssl.es/unomasenlafamilia/2009/10/romperconstructiv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64288" y="2276872"/>
            <a:ext cx="1633832" cy="15385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4348" name="Picture 12" descr="http://jorgeeabad.zxq.net/fotos/llorona%5b1%5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3510" y="4193832"/>
            <a:ext cx="1417808" cy="15010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9188182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http://www.free-power-point-templates.com/wp-content/uploads/2010/09/808_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sz="quarter" idx="1"/>
            <p:extLst>
              <p:ext uri="{D42A27DB-BD31-4B8C-83A1-F6EECF244321}">
                <p14:modId xmlns:p14="http://schemas.microsoft.com/office/powerpoint/2010/main" val="1595888056"/>
              </p:ext>
            </p:extLst>
          </p:nvPr>
        </p:nvGraphicFramePr>
        <p:xfrm>
          <a:off x="285720" y="285728"/>
          <a:ext cx="8401080" cy="6500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redondeado"/>
          <p:cNvSpPr/>
          <p:nvPr/>
        </p:nvSpPr>
        <p:spPr>
          <a:xfrm>
            <a:off x="3491880" y="2708920"/>
            <a:ext cx="2571768" cy="92983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sz="2400" b="1" cap="small" dirty="0">
                <a:solidFill>
                  <a:schemeClr val="tx1"/>
                </a:solidFill>
                <a:latin typeface="Maiandra GD" pitchFamily="34" charset="0"/>
                <a:ea typeface="+mj-ea"/>
                <a:cs typeface="+mj-cs"/>
              </a:rPr>
              <a:t>Justificación</a:t>
            </a:r>
          </a:p>
        </p:txBody>
      </p:sp>
      <p:sp>
        <p:nvSpPr>
          <p:cNvPr id="3" name="9 CuadroTexto"/>
          <p:cNvSpPr txBox="1">
            <a:spLocks noChangeArrowheads="1"/>
          </p:cNvSpPr>
          <p:nvPr/>
        </p:nvSpPr>
        <p:spPr bwMode="auto">
          <a:xfrm>
            <a:off x="885106" y="4161632"/>
            <a:ext cx="100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dirty="0"/>
              <a:t>Por ello</a:t>
            </a:r>
          </a:p>
        </p:txBody>
      </p:sp>
      <p:pic>
        <p:nvPicPr>
          <p:cNvPr id="12290" name="Picture 2" descr="http://ariorevuelto.es/wp-content/uploads/2013/01/14347049-ilustracion-de-una-familia-sobre-un-fondo-blanc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4208" y="260648"/>
            <a:ext cx="2065400"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cuidadoinfantil.net/wp-content/uploads/nena-de-3-ano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4288" y="4653136"/>
            <a:ext cx="1501089" cy="19514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2294" name="Picture 6" descr="http://www.embarazada.com/media/upload/images/blog%20familia/comunication_baby.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262" y="276424"/>
            <a:ext cx="1687811" cy="15481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2296" name="Picture 8" descr="http://4.bp.blogspot.com/_K9ZTTkRbEig/St7rmxYUhHI/AAAAAAAACRY/VjuyzbxRZgc/s400/DSCN559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737" y="4531520"/>
            <a:ext cx="1408859" cy="18784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6250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www.pelauts.com/wp-content/uploads/large/3.bp.blogspot.com*-eo1e0fa4MPM*UEtI9pIqKgI*AAAAAAAAEk4*ZPMBtG19-6w*s1600*hombre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78"/>
            <a:ext cx="9144000" cy="682512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www.pelauts.com/wp-content/uploads/large/3.bp.blogspot.com*-eo1e0fa4MPM*UEtI9pIqKgI*AAAAAAAAEk4*ZPMBtG19-6w*s1600*hombre_01.png"/>
          <p:cNvSpPr>
            <a:spLocks noChangeAspect="1" noChangeArrowheads="1"/>
          </p:cNvSpPr>
          <p:nvPr/>
        </p:nvSpPr>
        <p:spPr bwMode="auto">
          <a:xfrm>
            <a:off x="63500" y="-136525"/>
            <a:ext cx="7610475" cy="5076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6 Rectángulo"/>
          <p:cNvSpPr/>
          <p:nvPr/>
        </p:nvSpPr>
        <p:spPr>
          <a:xfrm>
            <a:off x="2195737" y="2401887"/>
            <a:ext cx="6408711" cy="2308324"/>
          </a:xfrm>
          <a:prstGeom prst="rect">
            <a:avLst/>
          </a:prstGeom>
        </p:spPr>
        <p:txBody>
          <a:bodyPr wrap="square">
            <a:spAutoFit/>
          </a:bodyPr>
          <a:lstStyle/>
          <a:p>
            <a:r>
              <a:rPr lang="es-EC" sz="3600" dirty="0">
                <a:latin typeface="Brush Script MT" pitchFamily="66" charset="0"/>
              </a:rPr>
              <a:t>Tener hijos no lo convierte a uno en padre, del mismo modo en  que tener un piano no lo vuelve pianista </a:t>
            </a:r>
          </a:p>
          <a:p>
            <a:pPr algn="r"/>
            <a:r>
              <a:rPr lang="es-EC" sz="3600" dirty="0">
                <a:latin typeface="Brush Script MT" pitchFamily="66" charset="0"/>
              </a:rPr>
              <a:t>Michael </a:t>
            </a:r>
            <a:r>
              <a:rPr lang="es-EC" sz="3600" dirty="0" err="1">
                <a:latin typeface="Brush Script MT" pitchFamily="66" charset="0"/>
              </a:rPr>
              <a:t>Levine</a:t>
            </a:r>
            <a:endParaRPr lang="es-EC" sz="3600" dirty="0">
              <a:latin typeface="Brush Script MT" pitchFamily="66" charset="0"/>
            </a:endParaRPr>
          </a:p>
        </p:txBody>
      </p:sp>
    </p:spTree>
    <p:extLst>
      <p:ext uri="{BB962C8B-B14F-4D97-AF65-F5344CB8AC3E}">
        <p14:creationId xmlns:p14="http://schemas.microsoft.com/office/powerpoint/2010/main" val="4177917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3018</TotalTime>
  <Words>1996</Words>
  <Application>Microsoft Office PowerPoint</Application>
  <PresentationFormat>Presentación en pantalla (4:3)</PresentationFormat>
  <Paragraphs>410</Paragraphs>
  <Slides>54</Slides>
  <Notes>30</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Tema de Office</vt:lpstr>
      <vt:lpstr>Presentación de PowerPoint</vt:lpstr>
      <vt:lpstr>Presentación de PowerPoint</vt:lpstr>
      <vt:lpstr>Presentación de PowerPoint</vt:lpstr>
      <vt:lpstr>Capítulo I  Marco Contextual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II</vt:lpstr>
      <vt:lpstr>Unidad I</vt:lpstr>
      <vt:lpstr>Presentación de PowerPoint</vt:lpstr>
      <vt:lpstr>Presentación de PowerPoint</vt:lpstr>
      <vt:lpstr>Presentación de PowerPoint</vt:lpstr>
      <vt:lpstr>Principales autores de los estilos educativos parentales </vt:lpstr>
      <vt:lpstr>Presentación de PowerPoint</vt:lpstr>
      <vt:lpstr>Presentación de PowerPoint</vt:lpstr>
      <vt:lpstr>Presentación de PowerPoint</vt:lpstr>
      <vt:lpstr>Unidad 2</vt:lpstr>
      <vt:lpstr>Presentación de PowerPoint</vt:lpstr>
      <vt:lpstr>Presentación de PowerPoint</vt:lpstr>
      <vt:lpstr>Características de  la conducta agresiva </vt:lpstr>
      <vt:lpstr>Tipos de agresividad según Buss y Singer</vt:lpstr>
      <vt:lpstr>Presentación de PowerPoint</vt:lpstr>
      <vt:lpstr>Presentación de PowerPoint</vt:lpstr>
      <vt:lpstr>Unidad III</vt:lpstr>
      <vt:lpstr>Presentación de PowerPoint</vt:lpstr>
      <vt:lpstr>Presentación de PowerPoint</vt:lpstr>
      <vt:lpstr>Presentación de PowerPoint</vt:lpstr>
      <vt:lpstr>Presentación de PowerPoint</vt:lpstr>
      <vt:lpstr>Capítulo III</vt:lpstr>
      <vt:lpstr>Metodología para el desarrollo de la investigación </vt:lpstr>
      <vt:lpstr>Interpretación de resultados </vt:lpstr>
      <vt:lpstr>1.- ¿Agrede a sus compañeros?</vt:lpstr>
      <vt:lpstr>Capítulo IV</vt:lpstr>
      <vt:lpstr>Conclusiones </vt:lpstr>
      <vt:lpstr>Recomendaciones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INTEL</cp:lastModifiedBy>
  <cp:revision>343</cp:revision>
  <dcterms:created xsi:type="dcterms:W3CDTF">2012-03-01T02:03:17Z</dcterms:created>
  <dcterms:modified xsi:type="dcterms:W3CDTF">2013-07-04T11:06:47Z</dcterms:modified>
</cp:coreProperties>
</file>