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84" r:id="rId3"/>
    <p:sldId id="261" r:id="rId4"/>
    <p:sldId id="272" r:id="rId5"/>
    <p:sldId id="291" r:id="rId6"/>
    <p:sldId id="286" r:id="rId7"/>
    <p:sldId id="264" r:id="rId8"/>
    <p:sldId id="265" r:id="rId9"/>
    <p:sldId id="266" r:id="rId10"/>
    <p:sldId id="268" r:id="rId11"/>
    <p:sldId id="288" r:id="rId12"/>
    <p:sldId id="275" r:id="rId13"/>
    <p:sldId id="300" r:id="rId14"/>
    <p:sldId id="271" r:id="rId15"/>
    <p:sldId id="303" r:id="rId16"/>
    <p:sldId id="307" r:id="rId17"/>
    <p:sldId id="301" r:id="rId18"/>
    <p:sldId id="312" r:id="rId19"/>
    <p:sldId id="317" r:id="rId20"/>
    <p:sldId id="31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4" autoAdjust="0"/>
    <p:restoredTop sz="94660"/>
  </p:normalViewPr>
  <p:slideViewPr>
    <p:cSldViewPr>
      <p:cViewPr>
        <p:scale>
          <a:sx n="50" d="100"/>
          <a:sy n="50" d="100"/>
        </p:scale>
        <p:origin x="-18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6.xml"/><Relationship Id="rId1" Type="http://schemas.openxmlformats.org/officeDocument/2006/relationships/slide" Target="../slides/slide17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F52ED-6AF7-400E-BF07-0C66CD60F4FF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F439629A-5BEC-49E8-AA96-D7F10E2BE1D3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Patronato de Promoción Social</a:t>
          </a:r>
          <a:endParaRPr lang="es-EC" sz="1800" b="1" dirty="0">
            <a:solidFill>
              <a:schemeClr val="tx1"/>
            </a:solidFill>
          </a:endParaRPr>
        </a:p>
      </dgm:t>
    </dgm:pt>
    <dgm:pt modelId="{17470AEF-40D0-42AC-918E-7E33DE4D1457}" type="parTrans" cxnId="{C4FB83B5-1E67-45C1-8D41-3968C7FC4F05}">
      <dgm:prSet/>
      <dgm:spPr/>
      <dgm:t>
        <a:bodyPr/>
        <a:lstStyle/>
        <a:p>
          <a:endParaRPr lang="es-EC" sz="2000"/>
        </a:p>
      </dgm:t>
    </dgm:pt>
    <dgm:pt modelId="{288F226D-5B2C-4003-BB3D-F9B2FACE063C}" type="sibTrans" cxnId="{C4FB83B5-1E67-45C1-8D41-3968C7FC4F05}">
      <dgm:prSet/>
      <dgm:spPr/>
      <dgm:t>
        <a:bodyPr/>
        <a:lstStyle/>
        <a:p>
          <a:endParaRPr lang="es-EC" sz="2000"/>
        </a:p>
      </dgm:t>
    </dgm:pt>
    <dgm:pt modelId="{95110BB3-3EDA-4661-A494-B7B2150E50EA}">
      <dgm:prSet phldrT="[Texto]" custT="1"/>
      <dgm:spPr/>
      <dgm:t>
        <a:bodyPr/>
        <a:lstStyle/>
        <a:p>
          <a:r>
            <a:rPr lang="es-EC" sz="1600" dirty="0" smtClean="0"/>
            <a:t>Sangolquí - Cantón Rumiñahui -</a:t>
          </a:r>
          <a:endParaRPr lang="es-EC" sz="1600" dirty="0"/>
        </a:p>
      </dgm:t>
    </dgm:pt>
    <dgm:pt modelId="{6F30950F-6079-401A-8EF7-F726B6384D5C}" type="parTrans" cxnId="{C1C6EA87-22F3-4386-BAE7-B4A292872125}">
      <dgm:prSet/>
      <dgm:spPr/>
      <dgm:t>
        <a:bodyPr/>
        <a:lstStyle/>
        <a:p>
          <a:endParaRPr lang="es-EC" sz="2000"/>
        </a:p>
      </dgm:t>
    </dgm:pt>
    <dgm:pt modelId="{58204CEB-A06D-4DC2-ADBF-20EE8DD2C896}" type="sibTrans" cxnId="{C1C6EA87-22F3-4386-BAE7-B4A292872125}">
      <dgm:prSet/>
      <dgm:spPr/>
      <dgm:t>
        <a:bodyPr/>
        <a:lstStyle/>
        <a:p>
          <a:endParaRPr lang="es-EC" sz="2000"/>
        </a:p>
      </dgm:t>
    </dgm:pt>
    <dgm:pt modelId="{39FA58CF-BFD8-49BE-BBDE-4AA8BC76EBB1}">
      <dgm:prSet phldrT="[Texto]" custT="1"/>
      <dgm:spPr/>
      <dgm:t>
        <a:bodyPr/>
        <a:lstStyle/>
        <a:p>
          <a:r>
            <a:rPr lang="es-EC" sz="1600" dirty="0" smtClean="0"/>
            <a:t>Centro Cultural Villa Carmen, frente al Gobierno Autónomo Descentralizado Municipal de Rumiñahui.</a:t>
          </a:r>
          <a:endParaRPr lang="es-EC" sz="1600" dirty="0"/>
        </a:p>
      </dgm:t>
    </dgm:pt>
    <dgm:pt modelId="{41C2C9F2-F4F7-43C9-A47E-B4AE21AF7419}" type="parTrans" cxnId="{BC18C338-96B9-4950-85E4-52DDB892ECB4}">
      <dgm:prSet/>
      <dgm:spPr/>
      <dgm:t>
        <a:bodyPr/>
        <a:lstStyle/>
        <a:p>
          <a:endParaRPr lang="es-EC" sz="2000"/>
        </a:p>
      </dgm:t>
    </dgm:pt>
    <dgm:pt modelId="{13A33F4B-2A7F-4861-8A9F-E846C36262AB}" type="sibTrans" cxnId="{BC18C338-96B9-4950-85E4-52DDB892ECB4}">
      <dgm:prSet/>
      <dgm:spPr/>
      <dgm:t>
        <a:bodyPr/>
        <a:lstStyle/>
        <a:p>
          <a:endParaRPr lang="es-EC" sz="2000"/>
        </a:p>
      </dgm:t>
    </dgm:pt>
    <dgm:pt modelId="{5B4DBD8D-49CC-437A-9512-5FFCD155F1C3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Cantón Rumiñahui</a:t>
          </a:r>
          <a:endParaRPr lang="es-EC" sz="1800" b="1" dirty="0">
            <a:solidFill>
              <a:schemeClr val="tx1"/>
            </a:solidFill>
          </a:endParaRPr>
        </a:p>
      </dgm:t>
    </dgm:pt>
    <dgm:pt modelId="{5B7506C0-49D3-41C4-A7DB-D40B5E3E770E}" type="parTrans" cxnId="{112F7EC6-F331-43D4-9511-B14B827F92AA}">
      <dgm:prSet/>
      <dgm:spPr/>
      <dgm:t>
        <a:bodyPr/>
        <a:lstStyle/>
        <a:p>
          <a:endParaRPr lang="es-EC"/>
        </a:p>
      </dgm:t>
    </dgm:pt>
    <dgm:pt modelId="{466B8924-B2F1-49A1-8047-3E6E389A07F5}" type="sibTrans" cxnId="{112F7EC6-F331-43D4-9511-B14B827F92AA}">
      <dgm:prSet/>
      <dgm:spPr/>
      <dgm:t>
        <a:bodyPr/>
        <a:lstStyle/>
        <a:p>
          <a:endParaRPr lang="es-EC"/>
        </a:p>
      </dgm:t>
    </dgm:pt>
    <dgm:pt modelId="{C4A10BCA-36C7-4AB9-8259-6B09C78B261B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</a:rPr>
            <a:t>Sangolquí, San Pedro de Taboada, San Rafael, Cotogchoa y Rumipamba</a:t>
          </a:r>
          <a:endParaRPr lang="es-EC" sz="1800" b="0" dirty="0">
            <a:solidFill>
              <a:schemeClr val="tx1"/>
            </a:solidFill>
          </a:endParaRPr>
        </a:p>
      </dgm:t>
    </dgm:pt>
    <dgm:pt modelId="{9985D98C-D33F-4FEC-9B46-14A21496E439}" type="parTrans" cxnId="{05EA4664-6D61-4B02-9986-C8B3F6D6AE90}">
      <dgm:prSet/>
      <dgm:spPr/>
      <dgm:t>
        <a:bodyPr/>
        <a:lstStyle/>
        <a:p>
          <a:endParaRPr lang="es-EC"/>
        </a:p>
      </dgm:t>
    </dgm:pt>
    <dgm:pt modelId="{8901532B-5F85-413A-B39E-B4C3AE2A0787}" type="sibTrans" cxnId="{05EA4664-6D61-4B02-9986-C8B3F6D6AE90}">
      <dgm:prSet/>
      <dgm:spPr/>
      <dgm:t>
        <a:bodyPr/>
        <a:lstStyle/>
        <a:p>
          <a:endParaRPr lang="es-EC"/>
        </a:p>
      </dgm:t>
    </dgm:pt>
    <dgm:pt modelId="{1323A50C-1AD5-48B7-94ED-A554679177E0}" type="pres">
      <dgm:prSet presAssocID="{334F52ED-6AF7-400E-BF07-0C66CD60F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43FA25-3F26-4464-BB47-52E2025BF9FB}" type="pres">
      <dgm:prSet presAssocID="{334F52ED-6AF7-400E-BF07-0C66CD60F4FF}" presName="tSp" presStyleCnt="0"/>
      <dgm:spPr/>
    </dgm:pt>
    <dgm:pt modelId="{A0459A01-E412-4263-B2CD-2D51EEC3B826}" type="pres">
      <dgm:prSet presAssocID="{334F52ED-6AF7-400E-BF07-0C66CD60F4FF}" presName="bSp" presStyleCnt="0"/>
      <dgm:spPr/>
    </dgm:pt>
    <dgm:pt modelId="{A37D75FD-3680-442F-851E-CF073B656553}" type="pres">
      <dgm:prSet presAssocID="{334F52ED-6AF7-400E-BF07-0C66CD60F4FF}" presName="process" presStyleCnt="0"/>
      <dgm:spPr/>
    </dgm:pt>
    <dgm:pt modelId="{F6DBCC62-9B8E-4116-B0F2-7A4F5DED91BA}" type="pres">
      <dgm:prSet presAssocID="{F439629A-5BEC-49E8-AA96-D7F10E2BE1D3}" presName="composite1" presStyleCnt="0"/>
      <dgm:spPr/>
    </dgm:pt>
    <dgm:pt modelId="{5C4C0C8E-B2DF-46F6-B93F-D8D7358836CE}" type="pres">
      <dgm:prSet presAssocID="{F439629A-5BEC-49E8-AA96-D7F10E2BE1D3}" presName="dummyNode1" presStyleLbl="node1" presStyleIdx="0" presStyleCnt="2"/>
      <dgm:spPr/>
    </dgm:pt>
    <dgm:pt modelId="{CC9BBBD4-A6BE-480B-B8C4-4EBFBB8D72C9}" type="pres">
      <dgm:prSet presAssocID="{F439629A-5BEC-49E8-AA96-D7F10E2BE1D3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3266B-6CC6-4578-8E1D-76DEDE6EF9D3}" type="pres">
      <dgm:prSet presAssocID="{F439629A-5BEC-49E8-AA96-D7F10E2BE1D3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29CC2-27E6-4143-807D-324C09D2FA43}" type="pres">
      <dgm:prSet presAssocID="{F439629A-5BEC-49E8-AA96-D7F10E2BE1D3}" presName="parentNode1" presStyleLbl="node1" presStyleIdx="0" presStyleCnt="2" custLinFactNeighborX="-17510" custLinFactNeighborY="202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C8C5CE-498B-4AA2-9A34-A30A00563659}" type="pres">
      <dgm:prSet presAssocID="{F439629A-5BEC-49E8-AA96-D7F10E2BE1D3}" presName="connSite1" presStyleCnt="0"/>
      <dgm:spPr/>
    </dgm:pt>
    <dgm:pt modelId="{CF9E89D9-7196-4270-A568-0350FBFA4BB9}" type="pres">
      <dgm:prSet presAssocID="{288F226D-5B2C-4003-BB3D-F9B2FACE063C}" presName="Name9" presStyleLbl="sibTrans2D1" presStyleIdx="0" presStyleCnt="1" custAng="20883399" custLinFactNeighborX="3233" custLinFactNeighborY="-24391"/>
      <dgm:spPr/>
      <dgm:t>
        <a:bodyPr/>
        <a:lstStyle/>
        <a:p>
          <a:endParaRPr lang="es-ES"/>
        </a:p>
      </dgm:t>
    </dgm:pt>
    <dgm:pt modelId="{C8010CFF-FD47-4E31-9CCB-3CEF0E93451A}" type="pres">
      <dgm:prSet presAssocID="{5B4DBD8D-49CC-437A-9512-5FFCD155F1C3}" presName="composite2" presStyleCnt="0"/>
      <dgm:spPr/>
    </dgm:pt>
    <dgm:pt modelId="{7E503DA8-EED6-4CF9-8B74-AF27DD9E6511}" type="pres">
      <dgm:prSet presAssocID="{5B4DBD8D-49CC-437A-9512-5FFCD155F1C3}" presName="dummyNode2" presStyleLbl="node1" presStyleIdx="0" presStyleCnt="2"/>
      <dgm:spPr/>
    </dgm:pt>
    <dgm:pt modelId="{4DF3CCD4-AEC9-4858-9CEB-FC34DCF1D255}" type="pres">
      <dgm:prSet presAssocID="{5B4DBD8D-49CC-437A-9512-5FFCD155F1C3}" presName="childNode2" presStyleLbl="bgAcc1" presStyleIdx="1" presStyleCnt="2" custScaleY="80984" custLinFactNeighborX="1063" custLinFactNeighborY="550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E3C831-A7DE-43C8-BB81-B9761F0218D2}" type="pres">
      <dgm:prSet presAssocID="{5B4DBD8D-49CC-437A-9512-5FFCD155F1C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B057A1-76C6-4AFF-B47C-0FBB4C3142F7}" type="pres">
      <dgm:prSet presAssocID="{5B4DBD8D-49CC-437A-9512-5FFCD155F1C3}" presName="parentNode2" presStyleLbl="node1" presStyleIdx="1" presStyleCnt="2" custScaleY="65867" custLinFactY="60938" custLinFactNeighborX="-165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DA51A1-2E70-4E75-91FC-4BAA7FDF1FF0}" type="pres">
      <dgm:prSet presAssocID="{5B4DBD8D-49CC-437A-9512-5FFCD155F1C3}" presName="connSite2" presStyleCnt="0"/>
      <dgm:spPr/>
    </dgm:pt>
  </dgm:ptLst>
  <dgm:cxnLst>
    <dgm:cxn modelId="{C4FB83B5-1E67-45C1-8D41-3968C7FC4F05}" srcId="{334F52ED-6AF7-400E-BF07-0C66CD60F4FF}" destId="{F439629A-5BEC-49E8-AA96-D7F10E2BE1D3}" srcOrd="0" destOrd="0" parTransId="{17470AEF-40D0-42AC-918E-7E33DE4D1457}" sibTransId="{288F226D-5B2C-4003-BB3D-F9B2FACE063C}"/>
    <dgm:cxn modelId="{A0E909ED-8A06-4368-84D1-CEB5D9A82CB9}" type="presOf" srcId="{F439629A-5BEC-49E8-AA96-D7F10E2BE1D3}" destId="{5BB29CC2-27E6-4143-807D-324C09D2FA43}" srcOrd="0" destOrd="0" presId="urn:microsoft.com/office/officeart/2005/8/layout/hProcess4"/>
    <dgm:cxn modelId="{0BE80BD9-60DE-4198-820E-01D262E2A22F}" type="presOf" srcId="{39FA58CF-BFD8-49BE-BBDE-4AA8BC76EBB1}" destId="{AC13266B-6CC6-4578-8E1D-76DEDE6EF9D3}" srcOrd="1" destOrd="1" presId="urn:microsoft.com/office/officeart/2005/8/layout/hProcess4"/>
    <dgm:cxn modelId="{80777E1E-9719-4DFB-A941-5C65B1755AFC}" type="presOf" srcId="{288F226D-5B2C-4003-BB3D-F9B2FACE063C}" destId="{CF9E89D9-7196-4270-A568-0350FBFA4BB9}" srcOrd="0" destOrd="0" presId="urn:microsoft.com/office/officeart/2005/8/layout/hProcess4"/>
    <dgm:cxn modelId="{1764F4C3-4029-4E43-AFD2-0BB4682609DA}" type="presOf" srcId="{C4A10BCA-36C7-4AB9-8259-6B09C78B261B}" destId="{C7E3C831-A7DE-43C8-BB81-B9761F0218D2}" srcOrd="1" destOrd="0" presId="urn:microsoft.com/office/officeart/2005/8/layout/hProcess4"/>
    <dgm:cxn modelId="{36E822BC-F058-4BB9-AC24-7963CA0D8429}" type="presOf" srcId="{95110BB3-3EDA-4661-A494-B7B2150E50EA}" destId="{AC13266B-6CC6-4578-8E1D-76DEDE6EF9D3}" srcOrd="1" destOrd="0" presId="urn:microsoft.com/office/officeart/2005/8/layout/hProcess4"/>
    <dgm:cxn modelId="{BC18C338-96B9-4950-85E4-52DDB892ECB4}" srcId="{F439629A-5BEC-49E8-AA96-D7F10E2BE1D3}" destId="{39FA58CF-BFD8-49BE-BBDE-4AA8BC76EBB1}" srcOrd="1" destOrd="0" parTransId="{41C2C9F2-F4F7-43C9-A47E-B4AE21AF7419}" sibTransId="{13A33F4B-2A7F-4861-8A9F-E846C36262AB}"/>
    <dgm:cxn modelId="{846ABF5E-A466-4E85-B7C1-F08211E50B53}" type="presOf" srcId="{334F52ED-6AF7-400E-BF07-0C66CD60F4FF}" destId="{1323A50C-1AD5-48B7-94ED-A554679177E0}" srcOrd="0" destOrd="0" presId="urn:microsoft.com/office/officeart/2005/8/layout/hProcess4"/>
    <dgm:cxn modelId="{E44E4C63-88BD-4361-A450-08D958C8BC48}" type="presOf" srcId="{5B4DBD8D-49CC-437A-9512-5FFCD155F1C3}" destId="{99B057A1-76C6-4AFF-B47C-0FBB4C3142F7}" srcOrd="0" destOrd="0" presId="urn:microsoft.com/office/officeart/2005/8/layout/hProcess4"/>
    <dgm:cxn modelId="{3F5E141C-3F2D-488A-8F43-D1823C360FCF}" type="presOf" srcId="{C4A10BCA-36C7-4AB9-8259-6B09C78B261B}" destId="{4DF3CCD4-AEC9-4858-9CEB-FC34DCF1D255}" srcOrd="0" destOrd="0" presId="urn:microsoft.com/office/officeart/2005/8/layout/hProcess4"/>
    <dgm:cxn modelId="{8E5C1D29-9918-49E0-A7F6-2789F43D54F1}" type="presOf" srcId="{95110BB3-3EDA-4661-A494-B7B2150E50EA}" destId="{CC9BBBD4-A6BE-480B-B8C4-4EBFBB8D72C9}" srcOrd="0" destOrd="0" presId="urn:microsoft.com/office/officeart/2005/8/layout/hProcess4"/>
    <dgm:cxn modelId="{C1C6EA87-22F3-4386-BAE7-B4A292872125}" srcId="{F439629A-5BEC-49E8-AA96-D7F10E2BE1D3}" destId="{95110BB3-3EDA-4661-A494-B7B2150E50EA}" srcOrd="0" destOrd="0" parTransId="{6F30950F-6079-401A-8EF7-F726B6384D5C}" sibTransId="{58204CEB-A06D-4DC2-ADBF-20EE8DD2C896}"/>
    <dgm:cxn modelId="{4979F213-95E4-4D20-ABC6-8BF2C82B27A6}" type="presOf" srcId="{39FA58CF-BFD8-49BE-BBDE-4AA8BC76EBB1}" destId="{CC9BBBD4-A6BE-480B-B8C4-4EBFBB8D72C9}" srcOrd="0" destOrd="1" presId="urn:microsoft.com/office/officeart/2005/8/layout/hProcess4"/>
    <dgm:cxn modelId="{05EA4664-6D61-4B02-9986-C8B3F6D6AE90}" srcId="{5B4DBD8D-49CC-437A-9512-5FFCD155F1C3}" destId="{C4A10BCA-36C7-4AB9-8259-6B09C78B261B}" srcOrd="0" destOrd="0" parTransId="{9985D98C-D33F-4FEC-9B46-14A21496E439}" sibTransId="{8901532B-5F85-413A-B39E-B4C3AE2A0787}"/>
    <dgm:cxn modelId="{112F7EC6-F331-43D4-9511-B14B827F92AA}" srcId="{334F52ED-6AF7-400E-BF07-0C66CD60F4FF}" destId="{5B4DBD8D-49CC-437A-9512-5FFCD155F1C3}" srcOrd="1" destOrd="0" parTransId="{5B7506C0-49D3-41C4-A7DB-D40B5E3E770E}" sibTransId="{466B8924-B2F1-49A1-8047-3E6E389A07F5}"/>
    <dgm:cxn modelId="{6B104109-EC47-44DB-A308-039A51B1FDA1}" type="presParOf" srcId="{1323A50C-1AD5-48B7-94ED-A554679177E0}" destId="{F743FA25-3F26-4464-BB47-52E2025BF9FB}" srcOrd="0" destOrd="0" presId="urn:microsoft.com/office/officeart/2005/8/layout/hProcess4"/>
    <dgm:cxn modelId="{5A2C2796-9A3E-4C7E-8CDE-A43E2A9DBEA3}" type="presParOf" srcId="{1323A50C-1AD5-48B7-94ED-A554679177E0}" destId="{A0459A01-E412-4263-B2CD-2D51EEC3B826}" srcOrd="1" destOrd="0" presId="urn:microsoft.com/office/officeart/2005/8/layout/hProcess4"/>
    <dgm:cxn modelId="{7D8BA506-8E33-4867-985E-139F8EA37D83}" type="presParOf" srcId="{1323A50C-1AD5-48B7-94ED-A554679177E0}" destId="{A37D75FD-3680-442F-851E-CF073B656553}" srcOrd="2" destOrd="0" presId="urn:microsoft.com/office/officeart/2005/8/layout/hProcess4"/>
    <dgm:cxn modelId="{50ECCFF8-669E-4E6D-A535-BE25BAFA90B7}" type="presParOf" srcId="{A37D75FD-3680-442F-851E-CF073B656553}" destId="{F6DBCC62-9B8E-4116-B0F2-7A4F5DED91BA}" srcOrd="0" destOrd="0" presId="urn:microsoft.com/office/officeart/2005/8/layout/hProcess4"/>
    <dgm:cxn modelId="{6AF17C8F-C8E7-4B06-BE1D-6EE468A7188A}" type="presParOf" srcId="{F6DBCC62-9B8E-4116-B0F2-7A4F5DED91BA}" destId="{5C4C0C8E-B2DF-46F6-B93F-D8D7358836CE}" srcOrd="0" destOrd="0" presId="urn:microsoft.com/office/officeart/2005/8/layout/hProcess4"/>
    <dgm:cxn modelId="{C53E6321-346F-4511-A6A2-90E4322A444E}" type="presParOf" srcId="{F6DBCC62-9B8E-4116-B0F2-7A4F5DED91BA}" destId="{CC9BBBD4-A6BE-480B-B8C4-4EBFBB8D72C9}" srcOrd="1" destOrd="0" presId="urn:microsoft.com/office/officeart/2005/8/layout/hProcess4"/>
    <dgm:cxn modelId="{8D034978-8EC5-4850-A9C6-D7DEB4888810}" type="presParOf" srcId="{F6DBCC62-9B8E-4116-B0F2-7A4F5DED91BA}" destId="{AC13266B-6CC6-4578-8E1D-76DEDE6EF9D3}" srcOrd="2" destOrd="0" presId="urn:microsoft.com/office/officeart/2005/8/layout/hProcess4"/>
    <dgm:cxn modelId="{ED9851E8-BA0F-4578-912C-52EFEDD1825F}" type="presParOf" srcId="{F6DBCC62-9B8E-4116-B0F2-7A4F5DED91BA}" destId="{5BB29CC2-27E6-4143-807D-324C09D2FA43}" srcOrd="3" destOrd="0" presId="urn:microsoft.com/office/officeart/2005/8/layout/hProcess4"/>
    <dgm:cxn modelId="{BE6CC994-484E-44A2-BF2B-78008DAE36F2}" type="presParOf" srcId="{F6DBCC62-9B8E-4116-B0F2-7A4F5DED91BA}" destId="{1BC8C5CE-498B-4AA2-9A34-A30A00563659}" srcOrd="4" destOrd="0" presId="urn:microsoft.com/office/officeart/2005/8/layout/hProcess4"/>
    <dgm:cxn modelId="{32A1B1D8-2DF1-43F9-8D4C-9FA920B1DCE7}" type="presParOf" srcId="{A37D75FD-3680-442F-851E-CF073B656553}" destId="{CF9E89D9-7196-4270-A568-0350FBFA4BB9}" srcOrd="1" destOrd="0" presId="urn:microsoft.com/office/officeart/2005/8/layout/hProcess4"/>
    <dgm:cxn modelId="{E51B617D-5230-4D1F-95BD-96F07354E244}" type="presParOf" srcId="{A37D75FD-3680-442F-851E-CF073B656553}" destId="{C8010CFF-FD47-4E31-9CCB-3CEF0E93451A}" srcOrd="2" destOrd="0" presId="urn:microsoft.com/office/officeart/2005/8/layout/hProcess4"/>
    <dgm:cxn modelId="{061CC744-03EA-4EA5-AC95-FCA6FCC2A4D6}" type="presParOf" srcId="{C8010CFF-FD47-4E31-9CCB-3CEF0E93451A}" destId="{7E503DA8-EED6-4CF9-8B74-AF27DD9E6511}" srcOrd="0" destOrd="0" presId="urn:microsoft.com/office/officeart/2005/8/layout/hProcess4"/>
    <dgm:cxn modelId="{5F2A0C6E-A013-465D-88D1-6850FC51922E}" type="presParOf" srcId="{C8010CFF-FD47-4E31-9CCB-3CEF0E93451A}" destId="{4DF3CCD4-AEC9-4858-9CEB-FC34DCF1D255}" srcOrd="1" destOrd="0" presId="urn:microsoft.com/office/officeart/2005/8/layout/hProcess4"/>
    <dgm:cxn modelId="{B82AF753-12D1-4937-8DB2-57FAAF9DC7CC}" type="presParOf" srcId="{C8010CFF-FD47-4E31-9CCB-3CEF0E93451A}" destId="{C7E3C831-A7DE-43C8-BB81-B9761F0218D2}" srcOrd="2" destOrd="0" presId="urn:microsoft.com/office/officeart/2005/8/layout/hProcess4"/>
    <dgm:cxn modelId="{1107CA09-0EE1-44F6-8BC5-3452AC0A79E0}" type="presParOf" srcId="{C8010CFF-FD47-4E31-9CCB-3CEF0E93451A}" destId="{99B057A1-76C6-4AFF-B47C-0FBB4C3142F7}" srcOrd="3" destOrd="0" presId="urn:microsoft.com/office/officeart/2005/8/layout/hProcess4"/>
    <dgm:cxn modelId="{4CD109F4-61F0-47E0-AA66-2BF384DB9A4D}" type="presParOf" srcId="{C8010CFF-FD47-4E31-9CCB-3CEF0E93451A}" destId="{8CDA51A1-2E70-4E75-91FC-4BAA7FDF1FF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49406A-9B0A-4801-9CC8-14AE37353AF8}" type="doc">
      <dgm:prSet loTypeId="urn:microsoft.com/office/officeart/2008/layout/Square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E679B64E-4045-4804-9BF4-CC8C33AF1AAE}">
      <dgm:prSet phldrT="[Texto]"/>
      <dgm:spPr/>
      <dgm:t>
        <a:bodyPr/>
        <a:lstStyle/>
        <a:p>
          <a:r>
            <a:rPr lang="es-EC" dirty="0" smtClean="0"/>
            <a:t>General</a:t>
          </a:r>
          <a:endParaRPr lang="es-EC" dirty="0"/>
        </a:p>
      </dgm:t>
    </dgm:pt>
    <dgm:pt modelId="{1CDE6B64-AFDD-4785-9507-01BD8BED1B15}" type="parTrans" cxnId="{7BA4E893-835C-45D4-A817-61661F865241}">
      <dgm:prSet/>
      <dgm:spPr/>
      <dgm:t>
        <a:bodyPr/>
        <a:lstStyle/>
        <a:p>
          <a:endParaRPr lang="es-EC"/>
        </a:p>
      </dgm:t>
    </dgm:pt>
    <dgm:pt modelId="{C84055FD-D9A6-41C5-9D37-6CB6F602504A}" type="sibTrans" cxnId="{7BA4E893-835C-45D4-A817-61661F865241}">
      <dgm:prSet/>
      <dgm:spPr/>
      <dgm:t>
        <a:bodyPr/>
        <a:lstStyle/>
        <a:p>
          <a:endParaRPr lang="es-EC"/>
        </a:p>
      </dgm:t>
    </dgm:pt>
    <dgm:pt modelId="{7F298940-5E88-4C3B-9F47-23C526543848}">
      <dgm:prSet phldrT="[Texto]"/>
      <dgm:spPr/>
      <dgm:t>
        <a:bodyPr/>
        <a:lstStyle/>
        <a:p>
          <a:r>
            <a:rPr lang="es-EC" dirty="0" smtClean="0"/>
            <a:t>Medir el nivel de satisfacción</a:t>
          </a:r>
        </a:p>
      </dgm:t>
    </dgm:pt>
    <dgm:pt modelId="{5B8259A3-FEB6-4900-9FBC-EC35B90083CA}" type="parTrans" cxnId="{FC44E9E4-8666-4E49-AF19-F2FF6C536B16}">
      <dgm:prSet/>
      <dgm:spPr/>
      <dgm:t>
        <a:bodyPr/>
        <a:lstStyle/>
        <a:p>
          <a:endParaRPr lang="es-EC"/>
        </a:p>
      </dgm:t>
    </dgm:pt>
    <dgm:pt modelId="{FC88771E-D36B-4800-9A14-88C8B9FB974E}" type="sibTrans" cxnId="{FC44E9E4-8666-4E49-AF19-F2FF6C536B16}">
      <dgm:prSet/>
      <dgm:spPr/>
      <dgm:t>
        <a:bodyPr/>
        <a:lstStyle/>
        <a:p>
          <a:endParaRPr lang="es-EC"/>
        </a:p>
      </dgm:t>
    </dgm:pt>
    <dgm:pt modelId="{09B90D32-0CC1-4109-822E-9386A692BBEC}">
      <dgm:prSet phldrT="[Texto]"/>
      <dgm:spPr/>
      <dgm:t>
        <a:bodyPr/>
        <a:lstStyle/>
        <a:p>
          <a:r>
            <a:rPr lang="es-EC" dirty="0" smtClean="0"/>
            <a:t>15 años de edad</a:t>
          </a:r>
          <a:endParaRPr lang="es-EC" dirty="0"/>
        </a:p>
      </dgm:t>
    </dgm:pt>
    <dgm:pt modelId="{E42F7C0E-B799-46E9-A12F-79F134BDB30F}" type="parTrans" cxnId="{94618D8C-0192-4064-925E-7E0FCC8DCEDC}">
      <dgm:prSet/>
      <dgm:spPr/>
      <dgm:t>
        <a:bodyPr/>
        <a:lstStyle/>
        <a:p>
          <a:endParaRPr lang="es-EC"/>
        </a:p>
      </dgm:t>
    </dgm:pt>
    <dgm:pt modelId="{EB13B61F-5235-44C5-B89B-B64A8DD7FEFB}" type="sibTrans" cxnId="{94618D8C-0192-4064-925E-7E0FCC8DCEDC}">
      <dgm:prSet/>
      <dgm:spPr/>
      <dgm:t>
        <a:bodyPr/>
        <a:lstStyle/>
        <a:p>
          <a:endParaRPr lang="es-EC"/>
        </a:p>
      </dgm:t>
    </dgm:pt>
    <dgm:pt modelId="{98F43A1A-6792-4127-B956-179766ADB753}">
      <dgm:prSet phldrT="[Texto]"/>
      <dgm:spPr/>
      <dgm:t>
        <a:bodyPr/>
        <a:lstStyle/>
        <a:p>
          <a:r>
            <a:rPr lang="es-EC" dirty="0" smtClean="0"/>
            <a:t>2012 - 2013</a:t>
          </a:r>
          <a:endParaRPr lang="es-EC" dirty="0"/>
        </a:p>
      </dgm:t>
    </dgm:pt>
    <dgm:pt modelId="{A9B1D28C-EDCA-4536-98EF-A36BDC3CE635}" type="parTrans" cxnId="{BDDA3224-7149-4553-BD83-2C881F48DE12}">
      <dgm:prSet/>
      <dgm:spPr/>
      <dgm:t>
        <a:bodyPr/>
        <a:lstStyle/>
        <a:p>
          <a:endParaRPr lang="es-EC"/>
        </a:p>
      </dgm:t>
    </dgm:pt>
    <dgm:pt modelId="{4509B0BC-EC5C-43DA-9953-B5D185D089EE}" type="sibTrans" cxnId="{BDDA3224-7149-4553-BD83-2C881F48DE12}">
      <dgm:prSet/>
      <dgm:spPr/>
      <dgm:t>
        <a:bodyPr/>
        <a:lstStyle/>
        <a:p>
          <a:endParaRPr lang="es-EC"/>
        </a:p>
      </dgm:t>
    </dgm:pt>
    <dgm:pt modelId="{64E36C5C-1A85-4992-9215-D87D2242707C}">
      <dgm:prSet phldrT="[Texto]"/>
      <dgm:spPr/>
      <dgm:t>
        <a:bodyPr/>
        <a:lstStyle/>
        <a:p>
          <a:r>
            <a:rPr lang="es-EC" dirty="0" smtClean="0"/>
            <a:t>Específicos</a:t>
          </a:r>
          <a:endParaRPr lang="es-EC" dirty="0"/>
        </a:p>
      </dgm:t>
    </dgm:pt>
    <dgm:pt modelId="{FAF34123-C023-4D87-9AF9-3518D8A1D3C5}" type="parTrans" cxnId="{A45FACCD-497C-4E4B-8FE6-3636C4745F0D}">
      <dgm:prSet/>
      <dgm:spPr/>
      <dgm:t>
        <a:bodyPr/>
        <a:lstStyle/>
        <a:p>
          <a:endParaRPr lang="es-EC"/>
        </a:p>
      </dgm:t>
    </dgm:pt>
    <dgm:pt modelId="{FC12F662-F42A-4F14-9E72-B1515FFB9693}" type="sibTrans" cxnId="{A45FACCD-497C-4E4B-8FE6-3636C4745F0D}">
      <dgm:prSet/>
      <dgm:spPr/>
      <dgm:t>
        <a:bodyPr/>
        <a:lstStyle/>
        <a:p>
          <a:endParaRPr lang="es-EC"/>
        </a:p>
      </dgm:t>
    </dgm:pt>
    <dgm:pt modelId="{479BEAE4-F759-4794-90FD-1B105680C119}">
      <dgm:prSet phldrT="[Texto]"/>
      <dgm:spPr/>
      <dgm:t>
        <a:bodyPr/>
        <a:lstStyle/>
        <a:p>
          <a:r>
            <a:rPr lang="es-EC" dirty="0" smtClean="0"/>
            <a:t>Análisis – modelos de evaluación</a:t>
          </a:r>
          <a:endParaRPr lang="es-EC" dirty="0"/>
        </a:p>
      </dgm:t>
    </dgm:pt>
    <dgm:pt modelId="{CA87B253-7F7F-42F5-81DA-C8E54426F1B8}" type="parTrans" cxnId="{A79C681F-5E7E-4BBF-9D6F-8DEF3C919CAF}">
      <dgm:prSet/>
      <dgm:spPr/>
      <dgm:t>
        <a:bodyPr/>
        <a:lstStyle/>
        <a:p>
          <a:endParaRPr lang="es-EC"/>
        </a:p>
      </dgm:t>
    </dgm:pt>
    <dgm:pt modelId="{ED759B8F-EF68-4808-8595-76BA8E2F9BB1}" type="sibTrans" cxnId="{A79C681F-5E7E-4BBF-9D6F-8DEF3C919CAF}">
      <dgm:prSet/>
      <dgm:spPr/>
      <dgm:t>
        <a:bodyPr/>
        <a:lstStyle/>
        <a:p>
          <a:endParaRPr lang="es-EC"/>
        </a:p>
      </dgm:t>
    </dgm:pt>
    <dgm:pt modelId="{01E5CA1B-C312-493A-960B-106C0F3748FF}">
      <dgm:prSet phldrT="[Texto]"/>
      <dgm:spPr/>
      <dgm:t>
        <a:bodyPr/>
        <a:lstStyle/>
        <a:p>
          <a:r>
            <a:rPr lang="es-EC" dirty="0" smtClean="0"/>
            <a:t>Diseño de investigación de mercados – modelo seleccionado</a:t>
          </a:r>
          <a:endParaRPr lang="es-EC" dirty="0"/>
        </a:p>
      </dgm:t>
    </dgm:pt>
    <dgm:pt modelId="{F788E9E0-FD35-49AA-9E0F-2DA4251A94B4}" type="parTrans" cxnId="{CCAE032F-335C-42DE-8062-A8A92CE1E660}">
      <dgm:prSet/>
      <dgm:spPr/>
      <dgm:t>
        <a:bodyPr/>
        <a:lstStyle/>
        <a:p>
          <a:endParaRPr lang="es-EC"/>
        </a:p>
      </dgm:t>
    </dgm:pt>
    <dgm:pt modelId="{CA1DAD7F-A878-429A-829D-2FC41764F3D3}" type="sibTrans" cxnId="{CCAE032F-335C-42DE-8062-A8A92CE1E660}">
      <dgm:prSet/>
      <dgm:spPr/>
      <dgm:t>
        <a:bodyPr/>
        <a:lstStyle/>
        <a:p>
          <a:endParaRPr lang="es-EC"/>
        </a:p>
      </dgm:t>
    </dgm:pt>
    <dgm:pt modelId="{4C34CA8B-7F2D-4B1C-AFC7-54F3726F114B}">
      <dgm:prSet phldrT="[Texto]"/>
      <dgm:spPr/>
      <dgm:t>
        <a:bodyPr/>
        <a:lstStyle/>
        <a:p>
          <a:r>
            <a:rPr lang="es-EC" dirty="0" smtClean="0"/>
            <a:t>Ejecutar la investigación</a:t>
          </a:r>
          <a:endParaRPr lang="es-EC" dirty="0"/>
        </a:p>
      </dgm:t>
    </dgm:pt>
    <dgm:pt modelId="{04F4F44E-E59E-4EF6-9A4C-4321CF2E243D}" type="parTrans" cxnId="{B214EA65-ADFE-448D-9EF1-7E0DE142CE8C}">
      <dgm:prSet/>
      <dgm:spPr/>
      <dgm:t>
        <a:bodyPr/>
        <a:lstStyle/>
        <a:p>
          <a:endParaRPr lang="es-EC"/>
        </a:p>
      </dgm:t>
    </dgm:pt>
    <dgm:pt modelId="{9C8BFBBB-E0FC-482E-B202-7747038EFBCE}" type="sibTrans" cxnId="{B214EA65-ADFE-448D-9EF1-7E0DE142CE8C}">
      <dgm:prSet/>
      <dgm:spPr/>
      <dgm:t>
        <a:bodyPr/>
        <a:lstStyle/>
        <a:p>
          <a:endParaRPr lang="es-EC"/>
        </a:p>
      </dgm:t>
    </dgm:pt>
    <dgm:pt modelId="{8A6F845B-2DEB-4046-901A-6406C0545732}">
      <dgm:prSet phldrT="[Texto]"/>
      <dgm:spPr/>
      <dgm:t>
        <a:bodyPr/>
        <a:lstStyle/>
        <a:p>
          <a:r>
            <a:rPr lang="es-EC" dirty="0" smtClean="0"/>
            <a:t>Establecer hallazgos-propuesta </a:t>
          </a:r>
          <a:r>
            <a:rPr lang="es-EC" smtClean="0"/>
            <a:t>de mejora</a:t>
          </a:r>
          <a:endParaRPr lang="es-EC" dirty="0"/>
        </a:p>
      </dgm:t>
    </dgm:pt>
    <dgm:pt modelId="{4632B881-8324-4824-9D1B-D418D24CFD28}" type="parTrans" cxnId="{7DDF2AF8-CCA1-4619-BA9E-48C5BF29A5DF}">
      <dgm:prSet/>
      <dgm:spPr/>
      <dgm:t>
        <a:bodyPr/>
        <a:lstStyle/>
        <a:p>
          <a:endParaRPr lang="es-EC"/>
        </a:p>
      </dgm:t>
    </dgm:pt>
    <dgm:pt modelId="{DAB2D5D0-39DF-4344-AC00-7BC3D90CA589}" type="sibTrans" cxnId="{7DDF2AF8-CCA1-4619-BA9E-48C5BF29A5DF}">
      <dgm:prSet/>
      <dgm:spPr/>
      <dgm:t>
        <a:bodyPr/>
        <a:lstStyle/>
        <a:p>
          <a:endParaRPr lang="es-EC"/>
        </a:p>
      </dgm:t>
    </dgm:pt>
    <dgm:pt modelId="{6A034B6E-BF1B-475D-B732-BC16EBA5B36C}">
      <dgm:prSet phldrT="[Texto]"/>
      <dgm:spPr/>
      <dgm:t>
        <a:bodyPr/>
        <a:lstStyle/>
        <a:p>
          <a:r>
            <a:rPr lang="es-EC" dirty="0" smtClean="0"/>
            <a:t>Analizar una investigación de mercados</a:t>
          </a:r>
        </a:p>
      </dgm:t>
    </dgm:pt>
    <dgm:pt modelId="{A9F6A244-DE7A-4F0A-BF0E-609930B434AD}" type="parTrans" cxnId="{6FED04FD-8482-4AD9-A424-5F2DC5D234DB}">
      <dgm:prSet/>
      <dgm:spPr/>
      <dgm:t>
        <a:bodyPr/>
        <a:lstStyle/>
        <a:p>
          <a:endParaRPr lang="es-EC"/>
        </a:p>
      </dgm:t>
    </dgm:pt>
    <dgm:pt modelId="{96841297-CF56-4F02-B3D5-DC533C17EFE3}" type="sibTrans" cxnId="{6FED04FD-8482-4AD9-A424-5F2DC5D234DB}">
      <dgm:prSet/>
      <dgm:spPr/>
      <dgm:t>
        <a:bodyPr/>
        <a:lstStyle/>
        <a:p>
          <a:endParaRPr lang="es-EC"/>
        </a:p>
      </dgm:t>
    </dgm:pt>
    <dgm:pt modelId="{D01784A9-19FA-4821-9B3D-63B6EA3869EF}" type="pres">
      <dgm:prSet presAssocID="{1949406A-9B0A-4801-9CC8-14AE37353AF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C5BF63D-5F59-43E5-A152-5680C1511328}" type="pres">
      <dgm:prSet presAssocID="{E679B64E-4045-4804-9BF4-CC8C33AF1AAE}" presName="root" presStyleCnt="0">
        <dgm:presLayoutVars>
          <dgm:chMax/>
          <dgm:chPref/>
        </dgm:presLayoutVars>
      </dgm:prSet>
      <dgm:spPr/>
    </dgm:pt>
    <dgm:pt modelId="{46FFCA98-D698-4E2C-BFCA-7447B34D9D98}" type="pres">
      <dgm:prSet presAssocID="{E679B64E-4045-4804-9BF4-CC8C33AF1AAE}" presName="rootComposite" presStyleCnt="0">
        <dgm:presLayoutVars/>
      </dgm:prSet>
      <dgm:spPr/>
    </dgm:pt>
    <dgm:pt modelId="{ABE0F69C-8889-47F9-B92F-D83BCFD346D8}" type="pres">
      <dgm:prSet presAssocID="{E679B64E-4045-4804-9BF4-CC8C33AF1AAE}" presName="ParentAccent" presStyleLbl="alignNode1" presStyleIdx="0" presStyleCnt="2"/>
      <dgm:spPr/>
    </dgm:pt>
    <dgm:pt modelId="{327957B8-28BF-4775-A2CF-1F095805858E}" type="pres">
      <dgm:prSet presAssocID="{E679B64E-4045-4804-9BF4-CC8C33AF1AAE}" presName="ParentSmallAccent" presStyleLbl="fgAcc1" presStyleIdx="0" presStyleCnt="2"/>
      <dgm:spPr/>
    </dgm:pt>
    <dgm:pt modelId="{D85E40BB-9FD3-4864-953F-06BF99283C83}" type="pres">
      <dgm:prSet presAssocID="{E679B64E-4045-4804-9BF4-CC8C33AF1AAE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ACCA62-30CE-440F-BFF9-0A1855878B55}" type="pres">
      <dgm:prSet presAssocID="{E679B64E-4045-4804-9BF4-CC8C33AF1AAE}" presName="childShape" presStyleCnt="0">
        <dgm:presLayoutVars>
          <dgm:chMax val="0"/>
          <dgm:chPref val="0"/>
        </dgm:presLayoutVars>
      </dgm:prSet>
      <dgm:spPr/>
    </dgm:pt>
    <dgm:pt modelId="{EDE029E3-874E-4775-AC6E-49D484885E12}" type="pres">
      <dgm:prSet presAssocID="{6A034B6E-BF1B-475D-B732-BC16EBA5B36C}" presName="childComposite" presStyleCnt="0">
        <dgm:presLayoutVars>
          <dgm:chMax val="0"/>
          <dgm:chPref val="0"/>
        </dgm:presLayoutVars>
      </dgm:prSet>
      <dgm:spPr/>
    </dgm:pt>
    <dgm:pt modelId="{DD57CE7D-D189-43BD-9D60-F719E0C91150}" type="pres">
      <dgm:prSet presAssocID="{6A034B6E-BF1B-475D-B732-BC16EBA5B36C}" presName="ChildAccent" presStyleLbl="solidFgAcc1" presStyleIdx="0" presStyleCnt="8"/>
      <dgm:spPr/>
    </dgm:pt>
    <dgm:pt modelId="{4C484EC8-A909-46D1-83BB-5C72E0B7A1A2}" type="pres">
      <dgm:prSet presAssocID="{6A034B6E-BF1B-475D-B732-BC16EBA5B36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2FDA0B-24CC-4E47-BC63-48E6522A0B16}" type="pres">
      <dgm:prSet presAssocID="{7F298940-5E88-4C3B-9F47-23C526543848}" presName="childComposite" presStyleCnt="0">
        <dgm:presLayoutVars>
          <dgm:chMax val="0"/>
          <dgm:chPref val="0"/>
        </dgm:presLayoutVars>
      </dgm:prSet>
      <dgm:spPr/>
    </dgm:pt>
    <dgm:pt modelId="{CD75DDE0-9A6C-4365-870A-D5AEFA03A2BE}" type="pres">
      <dgm:prSet presAssocID="{7F298940-5E88-4C3B-9F47-23C526543848}" presName="ChildAccent" presStyleLbl="solidFgAcc1" presStyleIdx="1" presStyleCnt="8"/>
      <dgm:spPr/>
    </dgm:pt>
    <dgm:pt modelId="{01B03A80-5653-4449-BEFD-ADE4C9DD58CC}" type="pres">
      <dgm:prSet presAssocID="{7F298940-5E88-4C3B-9F47-23C526543848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40C456-3151-4AFD-8E5C-FF51D85A946C}" type="pres">
      <dgm:prSet presAssocID="{09B90D32-0CC1-4109-822E-9386A692BBEC}" presName="childComposite" presStyleCnt="0">
        <dgm:presLayoutVars>
          <dgm:chMax val="0"/>
          <dgm:chPref val="0"/>
        </dgm:presLayoutVars>
      </dgm:prSet>
      <dgm:spPr/>
    </dgm:pt>
    <dgm:pt modelId="{83E4E265-9E1E-45BE-B1AD-D4EA5E77DF3D}" type="pres">
      <dgm:prSet presAssocID="{09B90D32-0CC1-4109-822E-9386A692BBEC}" presName="ChildAccent" presStyleLbl="solidFgAcc1" presStyleIdx="2" presStyleCnt="8"/>
      <dgm:spPr/>
    </dgm:pt>
    <dgm:pt modelId="{94D8A474-E2B8-40CE-8FFB-EC862603BE30}" type="pres">
      <dgm:prSet presAssocID="{09B90D32-0CC1-4109-822E-9386A692BBEC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91D89E-F67C-43E2-B055-03F55123448B}" type="pres">
      <dgm:prSet presAssocID="{98F43A1A-6792-4127-B956-179766ADB753}" presName="childComposite" presStyleCnt="0">
        <dgm:presLayoutVars>
          <dgm:chMax val="0"/>
          <dgm:chPref val="0"/>
        </dgm:presLayoutVars>
      </dgm:prSet>
      <dgm:spPr/>
    </dgm:pt>
    <dgm:pt modelId="{971C8912-DBA8-4ECC-B6B5-38079CF9446C}" type="pres">
      <dgm:prSet presAssocID="{98F43A1A-6792-4127-B956-179766ADB753}" presName="ChildAccent" presStyleLbl="solidFgAcc1" presStyleIdx="3" presStyleCnt="8"/>
      <dgm:spPr/>
    </dgm:pt>
    <dgm:pt modelId="{F7EB8734-3E80-47B1-A58B-688F782DB131}" type="pres">
      <dgm:prSet presAssocID="{98F43A1A-6792-4127-B956-179766ADB75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B0D18B-A350-429E-A46A-97C25497E695}" type="pres">
      <dgm:prSet presAssocID="{64E36C5C-1A85-4992-9215-D87D2242707C}" presName="root" presStyleCnt="0">
        <dgm:presLayoutVars>
          <dgm:chMax/>
          <dgm:chPref/>
        </dgm:presLayoutVars>
      </dgm:prSet>
      <dgm:spPr/>
    </dgm:pt>
    <dgm:pt modelId="{05588D3C-30F0-434E-9D59-098CA1F76C81}" type="pres">
      <dgm:prSet presAssocID="{64E36C5C-1A85-4992-9215-D87D2242707C}" presName="rootComposite" presStyleCnt="0">
        <dgm:presLayoutVars/>
      </dgm:prSet>
      <dgm:spPr/>
    </dgm:pt>
    <dgm:pt modelId="{A96EED90-729A-4678-9214-EC4BC3BEAAEC}" type="pres">
      <dgm:prSet presAssocID="{64E36C5C-1A85-4992-9215-D87D2242707C}" presName="ParentAccent" presStyleLbl="alignNode1" presStyleIdx="1" presStyleCnt="2"/>
      <dgm:spPr/>
    </dgm:pt>
    <dgm:pt modelId="{A8D369E0-0F31-4B5B-8065-D0F3435C24E2}" type="pres">
      <dgm:prSet presAssocID="{64E36C5C-1A85-4992-9215-D87D2242707C}" presName="ParentSmallAccent" presStyleLbl="fgAcc1" presStyleIdx="1" presStyleCnt="2"/>
      <dgm:spPr/>
    </dgm:pt>
    <dgm:pt modelId="{0C0919A9-6C03-4DCA-837F-20B9E17A546F}" type="pres">
      <dgm:prSet presAssocID="{64E36C5C-1A85-4992-9215-D87D2242707C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B33C83-46C1-4660-8DF0-803B36446816}" type="pres">
      <dgm:prSet presAssocID="{64E36C5C-1A85-4992-9215-D87D2242707C}" presName="childShape" presStyleCnt="0">
        <dgm:presLayoutVars>
          <dgm:chMax val="0"/>
          <dgm:chPref val="0"/>
        </dgm:presLayoutVars>
      </dgm:prSet>
      <dgm:spPr/>
    </dgm:pt>
    <dgm:pt modelId="{3775DAD9-3BF1-4811-A1C9-7800B6AF4FCC}" type="pres">
      <dgm:prSet presAssocID="{479BEAE4-F759-4794-90FD-1B105680C119}" presName="childComposite" presStyleCnt="0">
        <dgm:presLayoutVars>
          <dgm:chMax val="0"/>
          <dgm:chPref val="0"/>
        </dgm:presLayoutVars>
      </dgm:prSet>
      <dgm:spPr/>
    </dgm:pt>
    <dgm:pt modelId="{223CFAE2-1787-4586-90F0-6A58747938A7}" type="pres">
      <dgm:prSet presAssocID="{479BEAE4-F759-4794-90FD-1B105680C119}" presName="ChildAccent" presStyleLbl="solidFgAcc1" presStyleIdx="4" presStyleCnt="8"/>
      <dgm:spPr/>
    </dgm:pt>
    <dgm:pt modelId="{73F4E774-8466-417C-A080-4DE1D79F6931}" type="pres">
      <dgm:prSet presAssocID="{479BEAE4-F759-4794-90FD-1B105680C11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E3805D-C445-42AB-8E40-CF20B65D40DC}" type="pres">
      <dgm:prSet presAssocID="{01E5CA1B-C312-493A-960B-106C0F3748FF}" presName="childComposite" presStyleCnt="0">
        <dgm:presLayoutVars>
          <dgm:chMax val="0"/>
          <dgm:chPref val="0"/>
        </dgm:presLayoutVars>
      </dgm:prSet>
      <dgm:spPr/>
    </dgm:pt>
    <dgm:pt modelId="{9AE68276-2A3E-41A9-9103-6FB3E8F978D9}" type="pres">
      <dgm:prSet presAssocID="{01E5CA1B-C312-493A-960B-106C0F3748FF}" presName="ChildAccent" presStyleLbl="solidFgAcc1" presStyleIdx="5" presStyleCnt="8"/>
      <dgm:spPr/>
    </dgm:pt>
    <dgm:pt modelId="{77C48812-F053-433F-A87C-FA268502246D}" type="pres">
      <dgm:prSet presAssocID="{01E5CA1B-C312-493A-960B-106C0F3748FF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7CC9DD-8BDB-401D-BFF2-85C919DBD2D2}" type="pres">
      <dgm:prSet presAssocID="{4C34CA8B-7F2D-4B1C-AFC7-54F3726F114B}" presName="childComposite" presStyleCnt="0">
        <dgm:presLayoutVars>
          <dgm:chMax val="0"/>
          <dgm:chPref val="0"/>
        </dgm:presLayoutVars>
      </dgm:prSet>
      <dgm:spPr/>
    </dgm:pt>
    <dgm:pt modelId="{3C0BE206-DA3D-49A2-8675-F4E52D3994BB}" type="pres">
      <dgm:prSet presAssocID="{4C34CA8B-7F2D-4B1C-AFC7-54F3726F114B}" presName="ChildAccent" presStyleLbl="solidFgAcc1" presStyleIdx="6" presStyleCnt="8"/>
      <dgm:spPr/>
    </dgm:pt>
    <dgm:pt modelId="{0070071C-D379-424D-80AB-9854E4F9E014}" type="pres">
      <dgm:prSet presAssocID="{4C34CA8B-7F2D-4B1C-AFC7-54F3726F114B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480DD2-3364-4602-9931-E542046FECA4}" type="pres">
      <dgm:prSet presAssocID="{8A6F845B-2DEB-4046-901A-6406C0545732}" presName="childComposite" presStyleCnt="0">
        <dgm:presLayoutVars>
          <dgm:chMax val="0"/>
          <dgm:chPref val="0"/>
        </dgm:presLayoutVars>
      </dgm:prSet>
      <dgm:spPr/>
    </dgm:pt>
    <dgm:pt modelId="{EF8696DF-F310-43DC-B9BB-0400430A5F6C}" type="pres">
      <dgm:prSet presAssocID="{8A6F845B-2DEB-4046-901A-6406C0545732}" presName="ChildAccent" presStyleLbl="solidFgAcc1" presStyleIdx="7" presStyleCnt="8"/>
      <dgm:spPr/>
    </dgm:pt>
    <dgm:pt modelId="{49A2FD05-81A9-44E9-AB14-B9D193ABB98D}" type="pres">
      <dgm:prSet presAssocID="{8A6F845B-2DEB-4046-901A-6406C0545732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5FACCD-497C-4E4B-8FE6-3636C4745F0D}" srcId="{1949406A-9B0A-4801-9CC8-14AE37353AF8}" destId="{64E36C5C-1A85-4992-9215-D87D2242707C}" srcOrd="1" destOrd="0" parTransId="{FAF34123-C023-4D87-9AF9-3518D8A1D3C5}" sibTransId="{FC12F662-F42A-4F14-9E72-B1515FFB9693}"/>
    <dgm:cxn modelId="{FC44E9E4-8666-4E49-AF19-F2FF6C536B16}" srcId="{E679B64E-4045-4804-9BF4-CC8C33AF1AAE}" destId="{7F298940-5E88-4C3B-9F47-23C526543848}" srcOrd="1" destOrd="0" parTransId="{5B8259A3-FEB6-4900-9FBC-EC35B90083CA}" sibTransId="{FC88771E-D36B-4800-9A14-88C8B9FB974E}"/>
    <dgm:cxn modelId="{E807F4FB-E52E-4916-AB9D-0537C69784CD}" type="presOf" srcId="{7F298940-5E88-4C3B-9F47-23C526543848}" destId="{01B03A80-5653-4449-BEFD-ADE4C9DD58CC}" srcOrd="0" destOrd="0" presId="urn:microsoft.com/office/officeart/2008/layout/SquareAccentList"/>
    <dgm:cxn modelId="{94618D8C-0192-4064-925E-7E0FCC8DCEDC}" srcId="{E679B64E-4045-4804-9BF4-CC8C33AF1AAE}" destId="{09B90D32-0CC1-4109-822E-9386A692BBEC}" srcOrd="2" destOrd="0" parTransId="{E42F7C0E-B799-46E9-A12F-79F134BDB30F}" sibTransId="{EB13B61F-5235-44C5-B89B-B64A8DD7FEFB}"/>
    <dgm:cxn modelId="{8AEFD498-2361-442E-B6B7-C596063A3497}" type="presOf" srcId="{6A034B6E-BF1B-475D-B732-BC16EBA5B36C}" destId="{4C484EC8-A909-46D1-83BB-5C72E0B7A1A2}" srcOrd="0" destOrd="0" presId="urn:microsoft.com/office/officeart/2008/layout/SquareAccentList"/>
    <dgm:cxn modelId="{603A86EE-10D3-40B5-B209-B579F51F9C07}" type="presOf" srcId="{64E36C5C-1A85-4992-9215-D87D2242707C}" destId="{0C0919A9-6C03-4DCA-837F-20B9E17A546F}" srcOrd="0" destOrd="0" presId="urn:microsoft.com/office/officeart/2008/layout/SquareAccentList"/>
    <dgm:cxn modelId="{B214EA65-ADFE-448D-9EF1-7E0DE142CE8C}" srcId="{64E36C5C-1A85-4992-9215-D87D2242707C}" destId="{4C34CA8B-7F2D-4B1C-AFC7-54F3726F114B}" srcOrd="2" destOrd="0" parTransId="{04F4F44E-E59E-4EF6-9A4C-4321CF2E243D}" sibTransId="{9C8BFBBB-E0FC-482E-B202-7747038EFBCE}"/>
    <dgm:cxn modelId="{BDDA3224-7149-4553-BD83-2C881F48DE12}" srcId="{E679B64E-4045-4804-9BF4-CC8C33AF1AAE}" destId="{98F43A1A-6792-4127-B956-179766ADB753}" srcOrd="3" destOrd="0" parTransId="{A9B1D28C-EDCA-4536-98EF-A36BDC3CE635}" sibTransId="{4509B0BC-EC5C-43DA-9953-B5D185D089EE}"/>
    <dgm:cxn modelId="{A79C681F-5E7E-4BBF-9D6F-8DEF3C919CAF}" srcId="{64E36C5C-1A85-4992-9215-D87D2242707C}" destId="{479BEAE4-F759-4794-90FD-1B105680C119}" srcOrd="0" destOrd="0" parTransId="{CA87B253-7F7F-42F5-81DA-C8E54426F1B8}" sibTransId="{ED759B8F-EF68-4808-8595-76BA8E2F9BB1}"/>
    <dgm:cxn modelId="{7DDF2AF8-CCA1-4619-BA9E-48C5BF29A5DF}" srcId="{64E36C5C-1A85-4992-9215-D87D2242707C}" destId="{8A6F845B-2DEB-4046-901A-6406C0545732}" srcOrd="3" destOrd="0" parTransId="{4632B881-8324-4824-9D1B-D418D24CFD28}" sibTransId="{DAB2D5D0-39DF-4344-AC00-7BC3D90CA589}"/>
    <dgm:cxn modelId="{CCAE032F-335C-42DE-8062-A8A92CE1E660}" srcId="{64E36C5C-1A85-4992-9215-D87D2242707C}" destId="{01E5CA1B-C312-493A-960B-106C0F3748FF}" srcOrd="1" destOrd="0" parTransId="{F788E9E0-FD35-49AA-9E0F-2DA4251A94B4}" sibTransId="{CA1DAD7F-A878-429A-829D-2FC41764F3D3}"/>
    <dgm:cxn modelId="{7C004F61-6829-4C1F-A1EA-978015560A10}" type="presOf" srcId="{98F43A1A-6792-4127-B956-179766ADB753}" destId="{F7EB8734-3E80-47B1-A58B-688F782DB131}" srcOrd="0" destOrd="0" presId="urn:microsoft.com/office/officeart/2008/layout/SquareAccentList"/>
    <dgm:cxn modelId="{CBFDC609-211D-4E4B-AB6D-7111A4128506}" type="presOf" srcId="{8A6F845B-2DEB-4046-901A-6406C0545732}" destId="{49A2FD05-81A9-44E9-AB14-B9D193ABB98D}" srcOrd="0" destOrd="0" presId="urn:microsoft.com/office/officeart/2008/layout/SquareAccentList"/>
    <dgm:cxn modelId="{0E6BB1AC-31DD-4097-BCED-A93D1AAF711C}" type="presOf" srcId="{01E5CA1B-C312-493A-960B-106C0F3748FF}" destId="{77C48812-F053-433F-A87C-FA268502246D}" srcOrd="0" destOrd="0" presId="urn:microsoft.com/office/officeart/2008/layout/SquareAccentList"/>
    <dgm:cxn modelId="{15E87154-1CF6-4290-8AF1-6977CDABCAA5}" type="presOf" srcId="{479BEAE4-F759-4794-90FD-1B105680C119}" destId="{73F4E774-8466-417C-A080-4DE1D79F6931}" srcOrd="0" destOrd="0" presId="urn:microsoft.com/office/officeart/2008/layout/SquareAccentList"/>
    <dgm:cxn modelId="{6FED04FD-8482-4AD9-A424-5F2DC5D234DB}" srcId="{E679B64E-4045-4804-9BF4-CC8C33AF1AAE}" destId="{6A034B6E-BF1B-475D-B732-BC16EBA5B36C}" srcOrd="0" destOrd="0" parTransId="{A9F6A244-DE7A-4F0A-BF0E-609930B434AD}" sibTransId="{96841297-CF56-4F02-B3D5-DC533C17EFE3}"/>
    <dgm:cxn modelId="{0C6F3200-FED3-4822-8E5D-8B41E42AB530}" type="presOf" srcId="{4C34CA8B-7F2D-4B1C-AFC7-54F3726F114B}" destId="{0070071C-D379-424D-80AB-9854E4F9E014}" srcOrd="0" destOrd="0" presId="urn:microsoft.com/office/officeart/2008/layout/SquareAccentList"/>
    <dgm:cxn modelId="{98779A5E-4879-4162-ADE2-0F8CAD4C4631}" type="presOf" srcId="{09B90D32-0CC1-4109-822E-9386A692BBEC}" destId="{94D8A474-E2B8-40CE-8FFB-EC862603BE30}" srcOrd="0" destOrd="0" presId="urn:microsoft.com/office/officeart/2008/layout/SquareAccentList"/>
    <dgm:cxn modelId="{7ADF3D3A-B7BC-4AD0-B398-651CD028BC3D}" type="presOf" srcId="{1949406A-9B0A-4801-9CC8-14AE37353AF8}" destId="{D01784A9-19FA-4821-9B3D-63B6EA3869EF}" srcOrd="0" destOrd="0" presId="urn:microsoft.com/office/officeart/2008/layout/SquareAccentList"/>
    <dgm:cxn modelId="{159B7326-98DD-4536-9CC6-B0D7B00D4BE6}" type="presOf" srcId="{E679B64E-4045-4804-9BF4-CC8C33AF1AAE}" destId="{D85E40BB-9FD3-4864-953F-06BF99283C83}" srcOrd="0" destOrd="0" presId="urn:microsoft.com/office/officeart/2008/layout/SquareAccentList"/>
    <dgm:cxn modelId="{7BA4E893-835C-45D4-A817-61661F865241}" srcId="{1949406A-9B0A-4801-9CC8-14AE37353AF8}" destId="{E679B64E-4045-4804-9BF4-CC8C33AF1AAE}" srcOrd="0" destOrd="0" parTransId="{1CDE6B64-AFDD-4785-9507-01BD8BED1B15}" sibTransId="{C84055FD-D9A6-41C5-9D37-6CB6F602504A}"/>
    <dgm:cxn modelId="{B1C62AE9-B1AB-4226-883B-096AC3B66690}" type="presParOf" srcId="{D01784A9-19FA-4821-9B3D-63B6EA3869EF}" destId="{5C5BF63D-5F59-43E5-A152-5680C1511328}" srcOrd="0" destOrd="0" presId="urn:microsoft.com/office/officeart/2008/layout/SquareAccentList"/>
    <dgm:cxn modelId="{78EA9506-C140-4045-A1C0-8A8A7BC26484}" type="presParOf" srcId="{5C5BF63D-5F59-43E5-A152-5680C1511328}" destId="{46FFCA98-D698-4E2C-BFCA-7447B34D9D98}" srcOrd="0" destOrd="0" presId="urn:microsoft.com/office/officeart/2008/layout/SquareAccentList"/>
    <dgm:cxn modelId="{DA6921A1-C8E9-4A27-B41D-1A16E7DE0851}" type="presParOf" srcId="{46FFCA98-D698-4E2C-BFCA-7447B34D9D98}" destId="{ABE0F69C-8889-47F9-B92F-D83BCFD346D8}" srcOrd="0" destOrd="0" presId="urn:microsoft.com/office/officeart/2008/layout/SquareAccentList"/>
    <dgm:cxn modelId="{8E48F94F-D8C2-48F4-A6C8-2F614762CF11}" type="presParOf" srcId="{46FFCA98-D698-4E2C-BFCA-7447B34D9D98}" destId="{327957B8-28BF-4775-A2CF-1F095805858E}" srcOrd="1" destOrd="0" presId="urn:microsoft.com/office/officeart/2008/layout/SquareAccentList"/>
    <dgm:cxn modelId="{45997306-444A-4A20-9F04-B2B6B52D4967}" type="presParOf" srcId="{46FFCA98-D698-4E2C-BFCA-7447B34D9D98}" destId="{D85E40BB-9FD3-4864-953F-06BF99283C83}" srcOrd="2" destOrd="0" presId="urn:microsoft.com/office/officeart/2008/layout/SquareAccentList"/>
    <dgm:cxn modelId="{D76A61DA-3684-46B7-A0CC-8D983C05D43E}" type="presParOf" srcId="{5C5BF63D-5F59-43E5-A152-5680C1511328}" destId="{D7ACCA62-30CE-440F-BFF9-0A1855878B55}" srcOrd="1" destOrd="0" presId="urn:microsoft.com/office/officeart/2008/layout/SquareAccentList"/>
    <dgm:cxn modelId="{3CA54F0B-65F7-471E-B8A1-C9E8B7C3F2FA}" type="presParOf" srcId="{D7ACCA62-30CE-440F-BFF9-0A1855878B55}" destId="{EDE029E3-874E-4775-AC6E-49D484885E12}" srcOrd="0" destOrd="0" presId="urn:microsoft.com/office/officeart/2008/layout/SquareAccentList"/>
    <dgm:cxn modelId="{E9E4DAE8-6C4C-4DA0-8EE9-B99669849E54}" type="presParOf" srcId="{EDE029E3-874E-4775-AC6E-49D484885E12}" destId="{DD57CE7D-D189-43BD-9D60-F719E0C91150}" srcOrd="0" destOrd="0" presId="urn:microsoft.com/office/officeart/2008/layout/SquareAccentList"/>
    <dgm:cxn modelId="{7D67E10A-45C9-40BB-ADA7-D4020A92DBE7}" type="presParOf" srcId="{EDE029E3-874E-4775-AC6E-49D484885E12}" destId="{4C484EC8-A909-46D1-83BB-5C72E0B7A1A2}" srcOrd="1" destOrd="0" presId="urn:microsoft.com/office/officeart/2008/layout/SquareAccentList"/>
    <dgm:cxn modelId="{C42D11EA-C98B-4CDA-95A8-599C100C0C6B}" type="presParOf" srcId="{D7ACCA62-30CE-440F-BFF9-0A1855878B55}" destId="{462FDA0B-24CC-4E47-BC63-48E6522A0B16}" srcOrd="1" destOrd="0" presId="urn:microsoft.com/office/officeart/2008/layout/SquareAccentList"/>
    <dgm:cxn modelId="{FE1B5815-90E8-470B-A65B-4289BDA829B3}" type="presParOf" srcId="{462FDA0B-24CC-4E47-BC63-48E6522A0B16}" destId="{CD75DDE0-9A6C-4365-870A-D5AEFA03A2BE}" srcOrd="0" destOrd="0" presId="urn:microsoft.com/office/officeart/2008/layout/SquareAccentList"/>
    <dgm:cxn modelId="{BEAFFFC4-E443-451E-BC34-75ACDC5C6458}" type="presParOf" srcId="{462FDA0B-24CC-4E47-BC63-48E6522A0B16}" destId="{01B03A80-5653-4449-BEFD-ADE4C9DD58CC}" srcOrd="1" destOrd="0" presId="urn:microsoft.com/office/officeart/2008/layout/SquareAccentList"/>
    <dgm:cxn modelId="{B8C2DCAA-9041-4C95-BBC2-2A1B891F32B3}" type="presParOf" srcId="{D7ACCA62-30CE-440F-BFF9-0A1855878B55}" destId="{3F40C456-3151-4AFD-8E5C-FF51D85A946C}" srcOrd="2" destOrd="0" presId="urn:microsoft.com/office/officeart/2008/layout/SquareAccentList"/>
    <dgm:cxn modelId="{23FB254B-970D-4B7E-A86A-5B906402755E}" type="presParOf" srcId="{3F40C456-3151-4AFD-8E5C-FF51D85A946C}" destId="{83E4E265-9E1E-45BE-B1AD-D4EA5E77DF3D}" srcOrd="0" destOrd="0" presId="urn:microsoft.com/office/officeart/2008/layout/SquareAccentList"/>
    <dgm:cxn modelId="{3567CDF1-B6CD-4B4B-883C-F4892804C915}" type="presParOf" srcId="{3F40C456-3151-4AFD-8E5C-FF51D85A946C}" destId="{94D8A474-E2B8-40CE-8FFB-EC862603BE30}" srcOrd="1" destOrd="0" presId="urn:microsoft.com/office/officeart/2008/layout/SquareAccentList"/>
    <dgm:cxn modelId="{6D788AE9-C65F-4AB7-8AEC-9BDB4664FBFF}" type="presParOf" srcId="{D7ACCA62-30CE-440F-BFF9-0A1855878B55}" destId="{A991D89E-F67C-43E2-B055-03F55123448B}" srcOrd="3" destOrd="0" presId="urn:microsoft.com/office/officeart/2008/layout/SquareAccentList"/>
    <dgm:cxn modelId="{48B2ECC6-2E28-4173-8DDF-F6B9F1078061}" type="presParOf" srcId="{A991D89E-F67C-43E2-B055-03F55123448B}" destId="{971C8912-DBA8-4ECC-B6B5-38079CF9446C}" srcOrd="0" destOrd="0" presId="urn:microsoft.com/office/officeart/2008/layout/SquareAccentList"/>
    <dgm:cxn modelId="{8E7BEBC6-88B1-4CFA-8FD8-82D7E03ECB9C}" type="presParOf" srcId="{A991D89E-F67C-43E2-B055-03F55123448B}" destId="{F7EB8734-3E80-47B1-A58B-688F782DB131}" srcOrd="1" destOrd="0" presId="urn:microsoft.com/office/officeart/2008/layout/SquareAccentList"/>
    <dgm:cxn modelId="{59E58B51-90E4-40A0-AB90-95ED4B7FA18E}" type="presParOf" srcId="{D01784A9-19FA-4821-9B3D-63B6EA3869EF}" destId="{20B0D18B-A350-429E-A46A-97C25497E695}" srcOrd="1" destOrd="0" presId="urn:microsoft.com/office/officeart/2008/layout/SquareAccentList"/>
    <dgm:cxn modelId="{307F738C-BB2B-4F4A-B568-44FF392CEE44}" type="presParOf" srcId="{20B0D18B-A350-429E-A46A-97C25497E695}" destId="{05588D3C-30F0-434E-9D59-098CA1F76C81}" srcOrd="0" destOrd="0" presId="urn:microsoft.com/office/officeart/2008/layout/SquareAccentList"/>
    <dgm:cxn modelId="{BA549FA1-9C6E-40E3-ABEC-2875B7CA7F0B}" type="presParOf" srcId="{05588D3C-30F0-434E-9D59-098CA1F76C81}" destId="{A96EED90-729A-4678-9214-EC4BC3BEAAEC}" srcOrd="0" destOrd="0" presId="urn:microsoft.com/office/officeart/2008/layout/SquareAccentList"/>
    <dgm:cxn modelId="{2CD8AFD8-A53C-4CC3-A80A-F4ECB8031732}" type="presParOf" srcId="{05588D3C-30F0-434E-9D59-098CA1F76C81}" destId="{A8D369E0-0F31-4B5B-8065-D0F3435C24E2}" srcOrd="1" destOrd="0" presId="urn:microsoft.com/office/officeart/2008/layout/SquareAccentList"/>
    <dgm:cxn modelId="{F25969F0-49CB-4B44-B66A-63A1171A7C19}" type="presParOf" srcId="{05588D3C-30F0-434E-9D59-098CA1F76C81}" destId="{0C0919A9-6C03-4DCA-837F-20B9E17A546F}" srcOrd="2" destOrd="0" presId="urn:microsoft.com/office/officeart/2008/layout/SquareAccentList"/>
    <dgm:cxn modelId="{80CBBFC3-1E18-47A5-9B88-5E6793FABA99}" type="presParOf" srcId="{20B0D18B-A350-429E-A46A-97C25497E695}" destId="{81B33C83-46C1-4660-8DF0-803B36446816}" srcOrd="1" destOrd="0" presId="urn:microsoft.com/office/officeart/2008/layout/SquareAccentList"/>
    <dgm:cxn modelId="{7ECA91A0-67E9-45BF-AF1A-BD6584D8FB22}" type="presParOf" srcId="{81B33C83-46C1-4660-8DF0-803B36446816}" destId="{3775DAD9-3BF1-4811-A1C9-7800B6AF4FCC}" srcOrd="0" destOrd="0" presId="urn:microsoft.com/office/officeart/2008/layout/SquareAccentList"/>
    <dgm:cxn modelId="{98755E9F-3A63-4F53-921B-696A7F72E5BC}" type="presParOf" srcId="{3775DAD9-3BF1-4811-A1C9-7800B6AF4FCC}" destId="{223CFAE2-1787-4586-90F0-6A58747938A7}" srcOrd="0" destOrd="0" presId="urn:microsoft.com/office/officeart/2008/layout/SquareAccentList"/>
    <dgm:cxn modelId="{9A918023-65A5-479E-97ED-949E98F83082}" type="presParOf" srcId="{3775DAD9-3BF1-4811-A1C9-7800B6AF4FCC}" destId="{73F4E774-8466-417C-A080-4DE1D79F6931}" srcOrd="1" destOrd="0" presId="urn:microsoft.com/office/officeart/2008/layout/SquareAccentList"/>
    <dgm:cxn modelId="{85B4F581-BFAD-461B-8EAB-36071F1A4706}" type="presParOf" srcId="{81B33C83-46C1-4660-8DF0-803B36446816}" destId="{08E3805D-C445-42AB-8E40-CF20B65D40DC}" srcOrd="1" destOrd="0" presId="urn:microsoft.com/office/officeart/2008/layout/SquareAccentList"/>
    <dgm:cxn modelId="{E17D48A4-64DB-4027-960A-0E44F9EBFC42}" type="presParOf" srcId="{08E3805D-C445-42AB-8E40-CF20B65D40DC}" destId="{9AE68276-2A3E-41A9-9103-6FB3E8F978D9}" srcOrd="0" destOrd="0" presId="urn:microsoft.com/office/officeart/2008/layout/SquareAccentList"/>
    <dgm:cxn modelId="{51EF9C9B-6F35-4E99-9B77-85F27A4D92FB}" type="presParOf" srcId="{08E3805D-C445-42AB-8E40-CF20B65D40DC}" destId="{77C48812-F053-433F-A87C-FA268502246D}" srcOrd="1" destOrd="0" presId="urn:microsoft.com/office/officeart/2008/layout/SquareAccentList"/>
    <dgm:cxn modelId="{F14E3C7D-B62E-4BDF-A486-C9468D52B79C}" type="presParOf" srcId="{81B33C83-46C1-4660-8DF0-803B36446816}" destId="{7E7CC9DD-8BDB-401D-BFF2-85C919DBD2D2}" srcOrd="2" destOrd="0" presId="urn:microsoft.com/office/officeart/2008/layout/SquareAccentList"/>
    <dgm:cxn modelId="{9FA9B64E-6561-461D-903D-ABEC1DAA62D2}" type="presParOf" srcId="{7E7CC9DD-8BDB-401D-BFF2-85C919DBD2D2}" destId="{3C0BE206-DA3D-49A2-8675-F4E52D3994BB}" srcOrd="0" destOrd="0" presId="urn:microsoft.com/office/officeart/2008/layout/SquareAccentList"/>
    <dgm:cxn modelId="{0DE7832C-E77F-447E-B413-152DB1AF1C8C}" type="presParOf" srcId="{7E7CC9DD-8BDB-401D-BFF2-85C919DBD2D2}" destId="{0070071C-D379-424D-80AB-9854E4F9E014}" srcOrd="1" destOrd="0" presId="urn:microsoft.com/office/officeart/2008/layout/SquareAccentList"/>
    <dgm:cxn modelId="{873324F4-4838-4370-B742-1D5800D958CD}" type="presParOf" srcId="{81B33C83-46C1-4660-8DF0-803B36446816}" destId="{AD480DD2-3364-4602-9931-E542046FECA4}" srcOrd="3" destOrd="0" presId="urn:microsoft.com/office/officeart/2008/layout/SquareAccentList"/>
    <dgm:cxn modelId="{DAAE2740-883F-4DF1-8B28-E82A342DE5FD}" type="presParOf" srcId="{AD480DD2-3364-4602-9931-E542046FECA4}" destId="{EF8696DF-F310-43DC-B9BB-0400430A5F6C}" srcOrd="0" destOrd="0" presId="urn:microsoft.com/office/officeart/2008/layout/SquareAccentList"/>
    <dgm:cxn modelId="{911FD625-98BC-4F88-9A38-F4B4D60C57C1}" type="presParOf" srcId="{AD480DD2-3364-4602-9931-E542046FECA4}" destId="{49A2FD05-81A9-44E9-AB14-B9D193ABB98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75124A-0B71-4B19-9F2E-A044DA76668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B3B5F442-ABA5-4761-9A79-2329178C8AED}">
      <dgm:prSet phldrT="[Texto]"/>
      <dgm:spPr/>
      <dgm:t>
        <a:bodyPr/>
        <a:lstStyle/>
        <a:p>
          <a:r>
            <a:rPr lang="es-ES" dirty="0" smtClean="0"/>
            <a:t>Método de investigación</a:t>
          </a:r>
          <a:endParaRPr lang="es-ES" dirty="0"/>
        </a:p>
      </dgm:t>
    </dgm:pt>
    <dgm:pt modelId="{12C2EDF8-6AD2-4B13-B04A-3327A5AB1169}" type="parTrans" cxnId="{AA65BC9D-6872-4251-A6F0-D72B4620CED3}">
      <dgm:prSet/>
      <dgm:spPr/>
      <dgm:t>
        <a:bodyPr/>
        <a:lstStyle/>
        <a:p>
          <a:endParaRPr lang="es-ES"/>
        </a:p>
      </dgm:t>
    </dgm:pt>
    <dgm:pt modelId="{390CBE53-6C9D-4553-8CC3-56E21CC9AABF}" type="sibTrans" cxnId="{AA65BC9D-6872-4251-A6F0-D72B4620CED3}">
      <dgm:prSet/>
      <dgm:spPr/>
      <dgm:t>
        <a:bodyPr/>
        <a:lstStyle/>
        <a:p>
          <a:endParaRPr lang="es-ES"/>
        </a:p>
      </dgm:t>
    </dgm:pt>
    <dgm:pt modelId="{65D626B3-927D-4AB9-AC52-ED1E1A79D44B}">
      <dgm:prSet phldrT="[Texto]"/>
      <dgm:spPr/>
      <dgm:t>
        <a:bodyPr/>
        <a:lstStyle/>
        <a:p>
          <a:r>
            <a:rPr lang="es-ES" dirty="0" smtClean="0"/>
            <a:t>Población objetivo</a:t>
          </a:r>
          <a:endParaRPr lang="es-ES" dirty="0"/>
        </a:p>
      </dgm:t>
    </dgm:pt>
    <dgm:pt modelId="{BDF88517-C8D9-4254-85B6-45F3974EB1D7}" type="parTrans" cxnId="{DEE3244C-C0F4-4192-AF82-CA937AEEC55C}">
      <dgm:prSet/>
      <dgm:spPr/>
      <dgm:t>
        <a:bodyPr/>
        <a:lstStyle/>
        <a:p>
          <a:endParaRPr lang="es-ES"/>
        </a:p>
      </dgm:t>
    </dgm:pt>
    <dgm:pt modelId="{4ED26A91-05E7-48AC-A778-04663BB9B4BF}" type="sibTrans" cxnId="{DEE3244C-C0F4-4192-AF82-CA937AEEC55C}">
      <dgm:prSet/>
      <dgm:spPr/>
      <dgm:t>
        <a:bodyPr/>
        <a:lstStyle/>
        <a:p>
          <a:endParaRPr lang="es-ES"/>
        </a:p>
      </dgm:t>
    </dgm:pt>
    <dgm:pt modelId="{2182F6B2-B89D-4F2B-806F-02BB142620FC}">
      <dgm:prSet phldrT="[Texto]"/>
      <dgm:spPr/>
      <dgm:t>
        <a:bodyPr/>
        <a:lstStyle/>
        <a:p>
          <a:r>
            <a:rPr lang="es-ES" dirty="0" smtClean="0"/>
            <a:t>Tipo de investigación</a:t>
          </a:r>
          <a:endParaRPr lang="es-ES" dirty="0"/>
        </a:p>
      </dgm:t>
    </dgm:pt>
    <dgm:pt modelId="{086F1EDF-F298-4BA0-9878-F23561905BED}" type="parTrans" cxnId="{FA183251-CF60-4259-99FA-9CFE3E40C6EA}">
      <dgm:prSet/>
      <dgm:spPr/>
      <dgm:t>
        <a:bodyPr/>
        <a:lstStyle/>
        <a:p>
          <a:endParaRPr lang="es-EC"/>
        </a:p>
      </dgm:t>
    </dgm:pt>
    <dgm:pt modelId="{8D2A57C2-FFF2-434B-85EF-923A0B3FC95C}" type="sibTrans" cxnId="{FA183251-CF60-4259-99FA-9CFE3E40C6EA}">
      <dgm:prSet/>
      <dgm:spPr/>
      <dgm:t>
        <a:bodyPr/>
        <a:lstStyle/>
        <a:p>
          <a:endParaRPr lang="es-EC"/>
        </a:p>
      </dgm:t>
    </dgm:pt>
    <dgm:pt modelId="{4D17201E-7638-474F-9F80-576B91953782}">
      <dgm:prSet phldrT="[Texto]"/>
      <dgm:spPr/>
      <dgm:t>
        <a:bodyPr/>
        <a:lstStyle/>
        <a:p>
          <a:r>
            <a:rPr lang="es-ES" dirty="0" smtClean="0"/>
            <a:t>Determinación del marco de muestreo</a:t>
          </a:r>
          <a:endParaRPr lang="es-ES" dirty="0"/>
        </a:p>
      </dgm:t>
    </dgm:pt>
    <dgm:pt modelId="{6DEAD38D-C342-4842-BEF4-798A4FE32DFE}" type="parTrans" cxnId="{D78A2FCF-FBFE-4F4A-8079-F77CAF35FD94}">
      <dgm:prSet/>
      <dgm:spPr/>
      <dgm:t>
        <a:bodyPr/>
        <a:lstStyle/>
        <a:p>
          <a:endParaRPr lang="es-EC"/>
        </a:p>
      </dgm:t>
    </dgm:pt>
    <dgm:pt modelId="{821FDE30-6BEB-4FF0-B230-43A8FA0FE30B}" type="sibTrans" cxnId="{D78A2FCF-FBFE-4F4A-8079-F77CAF35FD94}">
      <dgm:prSet/>
      <dgm:spPr/>
      <dgm:t>
        <a:bodyPr/>
        <a:lstStyle/>
        <a:p>
          <a:endParaRPr lang="es-EC"/>
        </a:p>
      </dgm:t>
    </dgm:pt>
    <dgm:pt modelId="{B623BDAE-429E-46FF-A030-E93EA81B8E44}">
      <dgm:prSet phldrT="[Texto]"/>
      <dgm:spPr/>
      <dgm:t>
        <a:bodyPr/>
        <a:lstStyle/>
        <a:p>
          <a:r>
            <a:rPr lang="es-ES" dirty="0" smtClean="0"/>
            <a:t>Métodos de contacto</a:t>
          </a:r>
          <a:endParaRPr lang="es-ES" dirty="0"/>
        </a:p>
      </dgm:t>
    </dgm:pt>
    <dgm:pt modelId="{38CB600B-1F19-4589-A4E9-6CE2D116EAC9}" type="parTrans" cxnId="{10B73C3C-19F6-4D8E-BA72-0F7DBACCB3F2}">
      <dgm:prSet/>
      <dgm:spPr/>
      <dgm:t>
        <a:bodyPr/>
        <a:lstStyle/>
        <a:p>
          <a:endParaRPr lang="es-EC"/>
        </a:p>
      </dgm:t>
    </dgm:pt>
    <dgm:pt modelId="{AA5D322C-005D-4906-BABC-4C7A89FA6797}" type="sibTrans" cxnId="{10B73C3C-19F6-4D8E-BA72-0F7DBACCB3F2}">
      <dgm:prSet/>
      <dgm:spPr/>
      <dgm:t>
        <a:bodyPr/>
        <a:lstStyle/>
        <a:p>
          <a:endParaRPr lang="es-EC"/>
        </a:p>
      </dgm:t>
    </dgm:pt>
    <dgm:pt modelId="{C031FB31-68DD-4DEA-B297-84B8797D54CB}">
      <dgm:prSet phldrT="[Texto]"/>
      <dgm:spPr/>
      <dgm:t>
        <a:bodyPr/>
        <a:lstStyle/>
        <a:p>
          <a:r>
            <a:rPr lang="es-ES" dirty="0" smtClean="0"/>
            <a:t>Técnica de muestreo</a:t>
          </a:r>
          <a:endParaRPr lang="es-ES" dirty="0"/>
        </a:p>
      </dgm:t>
    </dgm:pt>
    <dgm:pt modelId="{143F4F3F-7FA3-460B-86FE-7F2D118AE08E}" type="parTrans" cxnId="{7FF9058B-6A7B-4D4D-87AA-9B5697B5754E}">
      <dgm:prSet/>
      <dgm:spPr/>
      <dgm:t>
        <a:bodyPr/>
        <a:lstStyle/>
        <a:p>
          <a:endParaRPr lang="es-EC"/>
        </a:p>
      </dgm:t>
    </dgm:pt>
    <dgm:pt modelId="{2F475784-F67F-4082-A5E6-D85271D6ABBE}" type="sibTrans" cxnId="{7FF9058B-6A7B-4D4D-87AA-9B5697B5754E}">
      <dgm:prSet/>
      <dgm:spPr/>
      <dgm:t>
        <a:bodyPr/>
        <a:lstStyle/>
        <a:p>
          <a:endParaRPr lang="es-EC"/>
        </a:p>
      </dgm:t>
    </dgm:pt>
    <dgm:pt modelId="{48132EBB-C932-424E-BD35-3AF45280BF57}" type="pres">
      <dgm:prSet presAssocID="{C875124A-0B71-4B19-9F2E-A044DA76668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EF6ED18-05F4-4AEB-A5C8-C38498994198}" type="pres">
      <dgm:prSet presAssocID="{2182F6B2-B89D-4F2B-806F-02BB142620FC}" presName="Accent1" presStyleCnt="0"/>
      <dgm:spPr/>
    </dgm:pt>
    <dgm:pt modelId="{AB406D59-7CFC-449C-9346-069EF9DCF64A}" type="pres">
      <dgm:prSet presAssocID="{2182F6B2-B89D-4F2B-806F-02BB142620FC}" presName="Accent" presStyleLbl="node1" presStyleIdx="0" presStyleCnt="6"/>
      <dgm:spPr/>
    </dgm:pt>
    <dgm:pt modelId="{677673B4-282D-420B-AC27-F457A91D058E}" type="pres">
      <dgm:prSet presAssocID="{2182F6B2-B89D-4F2B-806F-02BB142620FC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0D9D4D-A4E9-42AD-AB37-042F99BEFC43}" type="pres">
      <dgm:prSet presAssocID="{B3B5F442-ABA5-4761-9A79-2329178C8AED}" presName="Accent2" presStyleCnt="0"/>
      <dgm:spPr/>
    </dgm:pt>
    <dgm:pt modelId="{DE56FD3B-1D81-4E5C-A5B0-53873C93426B}" type="pres">
      <dgm:prSet presAssocID="{B3B5F442-ABA5-4761-9A79-2329178C8AED}" presName="Accent" presStyleLbl="node1" presStyleIdx="1" presStyleCnt="6"/>
      <dgm:spPr/>
    </dgm:pt>
    <dgm:pt modelId="{89837E99-C225-4DD2-9838-5886A5201F1E}" type="pres">
      <dgm:prSet presAssocID="{B3B5F442-ABA5-4761-9A79-2329178C8AED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7316C-2386-429D-B44A-A50CE7562C97}" type="pres">
      <dgm:prSet presAssocID="{65D626B3-927D-4AB9-AC52-ED1E1A79D44B}" presName="Accent3" presStyleCnt="0"/>
      <dgm:spPr/>
    </dgm:pt>
    <dgm:pt modelId="{878EF7A0-2C44-47B5-8961-259D24843C82}" type="pres">
      <dgm:prSet presAssocID="{65D626B3-927D-4AB9-AC52-ED1E1A79D44B}" presName="Accent" presStyleLbl="node1" presStyleIdx="2" presStyleCnt="6"/>
      <dgm:spPr/>
    </dgm:pt>
    <dgm:pt modelId="{B0E5A5C4-D5D9-472D-98A2-2751AB1F4AAB}" type="pres">
      <dgm:prSet presAssocID="{65D626B3-927D-4AB9-AC52-ED1E1A79D44B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DA1CF-D25A-4CF7-B011-0B489A2326BB}" type="pres">
      <dgm:prSet presAssocID="{4D17201E-7638-474F-9F80-576B91953782}" presName="Accent4" presStyleCnt="0"/>
      <dgm:spPr/>
    </dgm:pt>
    <dgm:pt modelId="{6E424D66-6555-4CE4-8AB3-C78B49D8188C}" type="pres">
      <dgm:prSet presAssocID="{4D17201E-7638-474F-9F80-576B91953782}" presName="Accent" presStyleLbl="node1" presStyleIdx="3" presStyleCnt="6"/>
      <dgm:spPr/>
    </dgm:pt>
    <dgm:pt modelId="{589CD6A5-F62C-4A45-909D-C1203D86384F}" type="pres">
      <dgm:prSet presAssocID="{4D17201E-7638-474F-9F80-576B91953782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2E9504-1151-4EAD-B84B-7128E252D580}" type="pres">
      <dgm:prSet presAssocID="{B623BDAE-429E-46FF-A030-E93EA81B8E44}" presName="Accent5" presStyleCnt="0"/>
      <dgm:spPr/>
    </dgm:pt>
    <dgm:pt modelId="{73B1F98F-7BC3-42EA-872F-E837C7E959C8}" type="pres">
      <dgm:prSet presAssocID="{B623BDAE-429E-46FF-A030-E93EA81B8E44}" presName="Accent" presStyleLbl="node1" presStyleIdx="4" presStyleCnt="6"/>
      <dgm:spPr/>
    </dgm:pt>
    <dgm:pt modelId="{BEC5FE49-0068-44A2-822D-3F45CB07EC8E}" type="pres">
      <dgm:prSet presAssocID="{B623BDAE-429E-46FF-A030-E93EA81B8E44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FDE54D-D0B1-497D-94A7-3F38E82C9BD9}" type="pres">
      <dgm:prSet presAssocID="{C031FB31-68DD-4DEA-B297-84B8797D54CB}" presName="Accent6" presStyleCnt="0"/>
      <dgm:spPr/>
    </dgm:pt>
    <dgm:pt modelId="{AFB8775D-C1C3-46E6-92F8-F57601B1A96B}" type="pres">
      <dgm:prSet presAssocID="{C031FB31-68DD-4DEA-B297-84B8797D54CB}" presName="Accent" presStyleLbl="node1" presStyleIdx="5" presStyleCnt="6"/>
      <dgm:spPr/>
    </dgm:pt>
    <dgm:pt modelId="{BA726C5D-DC9A-4F13-A005-8F6455C7E855}" type="pres">
      <dgm:prSet presAssocID="{C031FB31-68DD-4DEA-B297-84B8797D54CB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DF2362-D3F6-412E-81E4-0606F5CC1563}" type="presOf" srcId="{C031FB31-68DD-4DEA-B297-84B8797D54CB}" destId="{BA726C5D-DC9A-4F13-A005-8F6455C7E855}" srcOrd="0" destOrd="0" presId="urn:microsoft.com/office/officeart/2009/layout/CircleArrowProcess"/>
    <dgm:cxn modelId="{FA183251-CF60-4259-99FA-9CFE3E40C6EA}" srcId="{C875124A-0B71-4B19-9F2E-A044DA766688}" destId="{2182F6B2-B89D-4F2B-806F-02BB142620FC}" srcOrd="0" destOrd="0" parTransId="{086F1EDF-F298-4BA0-9878-F23561905BED}" sibTransId="{8D2A57C2-FFF2-434B-85EF-923A0B3FC95C}"/>
    <dgm:cxn modelId="{D78A2FCF-FBFE-4F4A-8079-F77CAF35FD94}" srcId="{C875124A-0B71-4B19-9F2E-A044DA766688}" destId="{4D17201E-7638-474F-9F80-576B91953782}" srcOrd="3" destOrd="0" parTransId="{6DEAD38D-C342-4842-BEF4-798A4FE32DFE}" sibTransId="{821FDE30-6BEB-4FF0-B230-43A8FA0FE30B}"/>
    <dgm:cxn modelId="{1764484E-D3B4-4E00-A5E1-0DDE4C258F7D}" type="presOf" srcId="{B3B5F442-ABA5-4761-9A79-2329178C8AED}" destId="{89837E99-C225-4DD2-9838-5886A5201F1E}" srcOrd="0" destOrd="0" presId="urn:microsoft.com/office/officeart/2009/layout/CircleArrowProcess"/>
    <dgm:cxn modelId="{7FF9058B-6A7B-4D4D-87AA-9B5697B5754E}" srcId="{C875124A-0B71-4B19-9F2E-A044DA766688}" destId="{C031FB31-68DD-4DEA-B297-84B8797D54CB}" srcOrd="5" destOrd="0" parTransId="{143F4F3F-7FA3-460B-86FE-7F2D118AE08E}" sibTransId="{2F475784-F67F-4082-A5E6-D85271D6ABBE}"/>
    <dgm:cxn modelId="{B840929F-BF3B-4A4C-B4B2-6CD263DC88A9}" type="presOf" srcId="{65D626B3-927D-4AB9-AC52-ED1E1A79D44B}" destId="{B0E5A5C4-D5D9-472D-98A2-2751AB1F4AAB}" srcOrd="0" destOrd="0" presId="urn:microsoft.com/office/officeart/2009/layout/CircleArrowProcess"/>
    <dgm:cxn modelId="{E37B0C80-5F23-485B-B92B-A699539851A4}" type="presOf" srcId="{2182F6B2-B89D-4F2B-806F-02BB142620FC}" destId="{677673B4-282D-420B-AC27-F457A91D058E}" srcOrd="0" destOrd="0" presId="urn:microsoft.com/office/officeart/2009/layout/CircleArrowProcess"/>
    <dgm:cxn modelId="{10B73C3C-19F6-4D8E-BA72-0F7DBACCB3F2}" srcId="{C875124A-0B71-4B19-9F2E-A044DA766688}" destId="{B623BDAE-429E-46FF-A030-E93EA81B8E44}" srcOrd="4" destOrd="0" parTransId="{38CB600B-1F19-4589-A4E9-6CE2D116EAC9}" sibTransId="{AA5D322C-005D-4906-BABC-4C7A89FA6797}"/>
    <dgm:cxn modelId="{AA65BC9D-6872-4251-A6F0-D72B4620CED3}" srcId="{C875124A-0B71-4B19-9F2E-A044DA766688}" destId="{B3B5F442-ABA5-4761-9A79-2329178C8AED}" srcOrd="1" destOrd="0" parTransId="{12C2EDF8-6AD2-4B13-B04A-3327A5AB1169}" sibTransId="{390CBE53-6C9D-4553-8CC3-56E21CC9AABF}"/>
    <dgm:cxn modelId="{A1E757BD-E225-4378-816B-0A808A0ADB39}" type="presOf" srcId="{4D17201E-7638-474F-9F80-576B91953782}" destId="{589CD6A5-F62C-4A45-909D-C1203D86384F}" srcOrd="0" destOrd="0" presId="urn:microsoft.com/office/officeart/2009/layout/CircleArrowProcess"/>
    <dgm:cxn modelId="{DEE3244C-C0F4-4192-AF82-CA937AEEC55C}" srcId="{C875124A-0B71-4B19-9F2E-A044DA766688}" destId="{65D626B3-927D-4AB9-AC52-ED1E1A79D44B}" srcOrd="2" destOrd="0" parTransId="{BDF88517-C8D9-4254-85B6-45F3974EB1D7}" sibTransId="{4ED26A91-05E7-48AC-A778-04663BB9B4BF}"/>
    <dgm:cxn modelId="{B85764F6-AA67-401C-90EE-515B729B5339}" type="presOf" srcId="{C875124A-0B71-4B19-9F2E-A044DA766688}" destId="{48132EBB-C932-424E-BD35-3AF45280BF57}" srcOrd="0" destOrd="0" presId="urn:microsoft.com/office/officeart/2009/layout/CircleArrowProcess"/>
    <dgm:cxn modelId="{C24C7C21-5E25-49E3-97AD-B436D77F98E8}" type="presOf" srcId="{B623BDAE-429E-46FF-A030-E93EA81B8E44}" destId="{BEC5FE49-0068-44A2-822D-3F45CB07EC8E}" srcOrd="0" destOrd="0" presId="urn:microsoft.com/office/officeart/2009/layout/CircleArrowProcess"/>
    <dgm:cxn modelId="{6D6AE269-CD6D-40EB-8E3E-F415F54727F7}" type="presParOf" srcId="{48132EBB-C932-424E-BD35-3AF45280BF57}" destId="{1EF6ED18-05F4-4AEB-A5C8-C38498994198}" srcOrd="0" destOrd="0" presId="urn:microsoft.com/office/officeart/2009/layout/CircleArrowProcess"/>
    <dgm:cxn modelId="{8D2F2C63-37C7-471C-B076-08C777C9EA95}" type="presParOf" srcId="{1EF6ED18-05F4-4AEB-A5C8-C38498994198}" destId="{AB406D59-7CFC-449C-9346-069EF9DCF64A}" srcOrd="0" destOrd="0" presId="urn:microsoft.com/office/officeart/2009/layout/CircleArrowProcess"/>
    <dgm:cxn modelId="{12795989-8756-49F6-A327-7C2DE394296E}" type="presParOf" srcId="{48132EBB-C932-424E-BD35-3AF45280BF57}" destId="{677673B4-282D-420B-AC27-F457A91D058E}" srcOrd="1" destOrd="0" presId="urn:microsoft.com/office/officeart/2009/layout/CircleArrowProcess"/>
    <dgm:cxn modelId="{BF78A4C9-EDBC-4785-9969-29FEE5C044D3}" type="presParOf" srcId="{48132EBB-C932-424E-BD35-3AF45280BF57}" destId="{730D9D4D-A4E9-42AD-AB37-042F99BEFC43}" srcOrd="2" destOrd="0" presId="urn:microsoft.com/office/officeart/2009/layout/CircleArrowProcess"/>
    <dgm:cxn modelId="{553051DA-9E08-4850-A4AD-5645EE902D0C}" type="presParOf" srcId="{730D9D4D-A4E9-42AD-AB37-042F99BEFC43}" destId="{DE56FD3B-1D81-4E5C-A5B0-53873C93426B}" srcOrd="0" destOrd="0" presId="urn:microsoft.com/office/officeart/2009/layout/CircleArrowProcess"/>
    <dgm:cxn modelId="{E98BFF60-F534-46D7-A8F4-16F1B4122D97}" type="presParOf" srcId="{48132EBB-C932-424E-BD35-3AF45280BF57}" destId="{89837E99-C225-4DD2-9838-5886A5201F1E}" srcOrd="3" destOrd="0" presId="urn:microsoft.com/office/officeart/2009/layout/CircleArrowProcess"/>
    <dgm:cxn modelId="{BD3A8F06-2781-40A2-A17C-84195DBD9201}" type="presParOf" srcId="{48132EBB-C932-424E-BD35-3AF45280BF57}" destId="{F4D7316C-2386-429D-B44A-A50CE7562C97}" srcOrd="4" destOrd="0" presId="urn:microsoft.com/office/officeart/2009/layout/CircleArrowProcess"/>
    <dgm:cxn modelId="{244D6887-4817-4D0B-B2D7-A7057E665D7C}" type="presParOf" srcId="{F4D7316C-2386-429D-B44A-A50CE7562C97}" destId="{878EF7A0-2C44-47B5-8961-259D24843C82}" srcOrd="0" destOrd="0" presId="urn:microsoft.com/office/officeart/2009/layout/CircleArrowProcess"/>
    <dgm:cxn modelId="{94EF89F4-7DF6-42B0-933B-630CE224F87B}" type="presParOf" srcId="{48132EBB-C932-424E-BD35-3AF45280BF57}" destId="{B0E5A5C4-D5D9-472D-98A2-2751AB1F4AAB}" srcOrd="5" destOrd="0" presId="urn:microsoft.com/office/officeart/2009/layout/CircleArrowProcess"/>
    <dgm:cxn modelId="{045A16AD-1820-4E3A-A7B7-B890D47DDB33}" type="presParOf" srcId="{48132EBB-C932-424E-BD35-3AF45280BF57}" destId="{4CBDA1CF-D25A-4CF7-B011-0B489A2326BB}" srcOrd="6" destOrd="0" presId="urn:microsoft.com/office/officeart/2009/layout/CircleArrowProcess"/>
    <dgm:cxn modelId="{F2482537-6031-4C19-98B6-E6652883F97F}" type="presParOf" srcId="{4CBDA1CF-D25A-4CF7-B011-0B489A2326BB}" destId="{6E424D66-6555-4CE4-8AB3-C78B49D8188C}" srcOrd="0" destOrd="0" presId="urn:microsoft.com/office/officeart/2009/layout/CircleArrowProcess"/>
    <dgm:cxn modelId="{945DD8E5-F547-47A9-A167-88EA5DFC2031}" type="presParOf" srcId="{48132EBB-C932-424E-BD35-3AF45280BF57}" destId="{589CD6A5-F62C-4A45-909D-C1203D86384F}" srcOrd="7" destOrd="0" presId="urn:microsoft.com/office/officeart/2009/layout/CircleArrowProcess"/>
    <dgm:cxn modelId="{36FC5763-4632-4372-9280-9D4D82B848EF}" type="presParOf" srcId="{48132EBB-C932-424E-BD35-3AF45280BF57}" destId="{242E9504-1151-4EAD-B84B-7128E252D580}" srcOrd="8" destOrd="0" presId="urn:microsoft.com/office/officeart/2009/layout/CircleArrowProcess"/>
    <dgm:cxn modelId="{86EF9EDA-0AA3-4441-8F2B-73CCF8F40630}" type="presParOf" srcId="{242E9504-1151-4EAD-B84B-7128E252D580}" destId="{73B1F98F-7BC3-42EA-872F-E837C7E959C8}" srcOrd="0" destOrd="0" presId="urn:microsoft.com/office/officeart/2009/layout/CircleArrowProcess"/>
    <dgm:cxn modelId="{2C4E0C25-5B03-4C3B-9338-49B85B9CDACC}" type="presParOf" srcId="{48132EBB-C932-424E-BD35-3AF45280BF57}" destId="{BEC5FE49-0068-44A2-822D-3F45CB07EC8E}" srcOrd="9" destOrd="0" presId="urn:microsoft.com/office/officeart/2009/layout/CircleArrowProcess"/>
    <dgm:cxn modelId="{E9C57E50-39FC-4E92-A6D1-768B23169064}" type="presParOf" srcId="{48132EBB-C932-424E-BD35-3AF45280BF57}" destId="{FEFDE54D-D0B1-497D-94A7-3F38E82C9BD9}" srcOrd="10" destOrd="0" presId="urn:microsoft.com/office/officeart/2009/layout/CircleArrowProcess"/>
    <dgm:cxn modelId="{5E950CFB-9986-4DBB-8685-2267B9CC127F}" type="presParOf" srcId="{FEFDE54D-D0B1-497D-94A7-3F38E82C9BD9}" destId="{AFB8775D-C1C3-46E6-92F8-F57601B1A96B}" srcOrd="0" destOrd="0" presId="urn:microsoft.com/office/officeart/2009/layout/CircleArrowProcess"/>
    <dgm:cxn modelId="{DD93F21C-7C25-4923-A440-AC03956BBB5D}" type="presParOf" srcId="{48132EBB-C932-424E-BD35-3AF45280BF57}" destId="{BA726C5D-DC9A-4F13-A005-8F6455C7E855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8BE018-657E-4E4A-ADF5-88AE0856B874}" type="doc">
      <dgm:prSet loTypeId="urn:microsoft.com/office/officeart/2005/8/layout/process4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2681A6BD-ECA8-4A3D-BC03-0A909D1928A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Concluyente – descriptiva - longitudinal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8FF0FBB-5317-48C5-A8D1-F71AEA2EEDD5}" type="parTrans" cxnId="{0F6069F1-B9BD-45F7-B140-B939D6E735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AAD877-28F4-4A26-8B77-4E6CAF46BC2B}" type="sibTrans" cxnId="{0F6069F1-B9BD-45F7-B140-B939D6E735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6E0F3F9-51DF-4FE9-BE08-436FE3137D5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Fuentes de información</a:t>
          </a:r>
          <a:endParaRPr lang="es-EC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5C05CDF-ED66-474B-A9B1-2BD16BC52542}" type="parTrans" cxnId="{5B4D5483-48B3-4D70-A503-1FCFC0F3D1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1ECCC8-CAB2-4977-9E44-02E8B5619B22}" type="sibTrans" cxnId="{5B4D5483-48B3-4D70-A503-1FCFC0F3D1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B3337C-1404-4228-9C33-A93035FCE0F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Género – teléfono – actividad – capacitación - 2012/2013</a:t>
          </a:r>
          <a:endParaRPr lang="es-EC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A89A162-6D58-47F8-BF6B-2AC47C13DC48}" type="sibTrans" cxnId="{58FAA291-86B0-4117-B1A8-4E3611EF54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3F2A79-2BD9-4421-A704-039F866690A4}" type="parTrans" cxnId="{58FAA291-86B0-4117-B1A8-4E3611EF54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16ACB18-00EC-4C41-BBEC-CD3A27D47CE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Entrevista telefónica y personal</a:t>
          </a:r>
          <a:endParaRPr lang="es-EC" dirty="0">
            <a:solidFill>
              <a:schemeClr val="tx1"/>
            </a:solidFill>
          </a:endParaRPr>
        </a:p>
      </dgm:t>
    </dgm:pt>
    <dgm:pt modelId="{571B7638-2498-4738-A46D-646E814E16FC}" type="parTrans" cxnId="{B0E62ED0-ABB2-4D10-8FD0-9EBA4DBBE33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7F5733-82E9-41A0-A229-4281C7562DAD}" type="sibTrans" cxnId="{B0E62ED0-ABB2-4D10-8FD0-9EBA4DBBE33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FB91BD-6962-4767-997D-3732F10D959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Base de datos – inscripciones - Muestra probabilística - aleatorio estratificado</a:t>
          </a:r>
          <a:endParaRPr lang="es-EC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3DC848E-0DF4-4425-9897-B95298B33678}" type="parTrans" cxnId="{64F63669-AA30-472D-9913-C75B1FEF3BC1}">
      <dgm:prSet/>
      <dgm:spPr/>
      <dgm:t>
        <a:bodyPr/>
        <a:lstStyle/>
        <a:p>
          <a:endParaRPr lang="es-EC"/>
        </a:p>
      </dgm:t>
    </dgm:pt>
    <dgm:pt modelId="{A17E8709-8B84-43DD-A132-41EEC6363756}" type="sibTrans" cxnId="{64F63669-AA30-472D-9913-C75B1FEF3BC1}">
      <dgm:prSet/>
      <dgm:spPr/>
      <dgm:t>
        <a:bodyPr/>
        <a:lstStyle/>
        <a:p>
          <a:endParaRPr lang="es-EC"/>
        </a:p>
      </dgm:t>
    </dgm:pt>
    <dgm:pt modelId="{F4B0D687-2ED4-4C24-AD5E-CD6FBC37EF0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Estratificado – se imparten en centros, casas comunales y espacios libres</a:t>
          </a:r>
          <a:endParaRPr lang="es-EC" dirty="0">
            <a:solidFill>
              <a:schemeClr val="tx1"/>
            </a:solidFill>
          </a:endParaRPr>
        </a:p>
      </dgm:t>
    </dgm:pt>
    <dgm:pt modelId="{20748C84-C801-4ED3-996F-9FBAA72FCC16}" type="parTrans" cxnId="{C9007C71-9E2B-41DC-8A9E-05C2D0D84B5E}">
      <dgm:prSet/>
      <dgm:spPr/>
      <dgm:t>
        <a:bodyPr/>
        <a:lstStyle/>
        <a:p>
          <a:endParaRPr lang="es-EC"/>
        </a:p>
      </dgm:t>
    </dgm:pt>
    <dgm:pt modelId="{44F38FF6-CD35-476D-A719-6CFAC87BC39C}" type="sibTrans" cxnId="{C9007C71-9E2B-41DC-8A9E-05C2D0D84B5E}">
      <dgm:prSet/>
      <dgm:spPr/>
      <dgm:t>
        <a:bodyPr/>
        <a:lstStyle/>
        <a:p>
          <a:endParaRPr lang="es-EC"/>
        </a:p>
      </dgm:t>
    </dgm:pt>
    <dgm:pt modelId="{DD314749-8D34-48BC-880C-C85FCEAE1F4E}" type="pres">
      <dgm:prSet presAssocID="{DD8BE018-657E-4E4A-ADF5-88AE0856B8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7BE7E4-CB54-4E10-8B72-21F191ABBE20}" type="pres">
      <dgm:prSet presAssocID="{F4B0D687-2ED4-4C24-AD5E-CD6FBC37EF0B}" presName="boxAndChildren" presStyleCnt="0"/>
      <dgm:spPr/>
    </dgm:pt>
    <dgm:pt modelId="{46589A3D-7131-4E88-B4F6-B93F88F1D137}" type="pres">
      <dgm:prSet presAssocID="{F4B0D687-2ED4-4C24-AD5E-CD6FBC37EF0B}" presName="parentTextBox" presStyleLbl="node1" presStyleIdx="0" presStyleCnt="6"/>
      <dgm:spPr/>
      <dgm:t>
        <a:bodyPr/>
        <a:lstStyle/>
        <a:p>
          <a:endParaRPr lang="es-EC"/>
        </a:p>
      </dgm:t>
    </dgm:pt>
    <dgm:pt modelId="{12043C55-416D-4825-AFFA-6C26D0AF1C79}" type="pres">
      <dgm:prSet presAssocID="{F57F5733-82E9-41A0-A229-4281C7562DAD}" presName="sp" presStyleCnt="0"/>
      <dgm:spPr/>
    </dgm:pt>
    <dgm:pt modelId="{69E072FF-1911-4AB3-A9FC-E224FF249B7E}" type="pres">
      <dgm:prSet presAssocID="{F16ACB18-00EC-4C41-BBEC-CD3A27D47CE9}" presName="arrowAndChildren" presStyleCnt="0"/>
      <dgm:spPr/>
    </dgm:pt>
    <dgm:pt modelId="{682213A4-3D39-4FD1-B33B-4C896C7C86C8}" type="pres">
      <dgm:prSet presAssocID="{F16ACB18-00EC-4C41-BBEC-CD3A27D47CE9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7D51FA53-E80C-4632-8042-C33A600EAA36}" type="pres">
      <dgm:prSet presAssocID="{A17E8709-8B84-43DD-A132-41EEC6363756}" presName="sp" presStyleCnt="0"/>
      <dgm:spPr/>
    </dgm:pt>
    <dgm:pt modelId="{80B07D4A-2DC6-49CA-93AA-FD12B4EFDEEA}" type="pres">
      <dgm:prSet presAssocID="{E7FB91BD-6962-4767-997D-3732F10D959B}" presName="arrowAndChildren" presStyleCnt="0"/>
      <dgm:spPr/>
    </dgm:pt>
    <dgm:pt modelId="{6E544CF4-E896-4239-AFFD-F015F3490D38}" type="pres">
      <dgm:prSet presAssocID="{E7FB91BD-6962-4767-997D-3732F10D959B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22155F74-DCA2-412B-AF9D-98111B74E75E}" type="pres">
      <dgm:prSet presAssocID="{AA89A162-6D58-47F8-BF6B-2AC47C13DC48}" presName="sp" presStyleCnt="0"/>
      <dgm:spPr/>
    </dgm:pt>
    <dgm:pt modelId="{DE0FDFEA-8DAF-456B-BA08-CB171E2059E0}" type="pres">
      <dgm:prSet presAssocID="{80B3337C-1404-4228-9C33-A93035FCE0FE}" presName="arrowAndChildren" presStyleCnt="0"/>
      <dgm:spPr/>
    </dgm:pt>
    <dgm:pt modelId="{E0017ADB-B615-4468-A78D-9E2F3C9248ED}" type="pres">
      <dgm:prSet presAssocID="{80B3337C-1404-4228-9C33-A93035FCE0FE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21F2CA78-DD12-4E53-8CCD-81001685383F}" type="pres">
      <dgm:prSet presAssocID="{5B1ECCC8-CAB2-4977-9E44-02E8B5619B22}" presName="sp" presStyleCnt="0"/>
      <dgm:spPr/>
    </dgm:pt>
    <dgm:pt modelId="{F186A3AA-64B1-4F42-9B49-BB42E38A13CD}" type="pres">
      <dgm:prSet presAssocID="{76E0F3F9-51DF-4FE9-BE08-436FE3137D5A}" presName="arrowAndChildren" presStyleCnt="0"/>
      <dgm:spPr/>
    </dgm:pt>
    <dgm:pt modelId="{AC665EC5-2D16-4E44-93C7-DC19C5780702}" type="pres">
      <dgm:prSet presAssocID="{76E0F3F9-51DF-4FE9-BE08-436FE3137D5A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B096804B-A297-4D30-B6B8-A4FA944DEA69}" type="pres">
      <dgm:prSet presAssocID="{FEAAD877-28F4-4A26-8B77-4E6CAF46BC2B}" presName="sp" presStyleCnt="0"/>
      <dgm:spPr/>
    </dgm:pt>
    <dgm:pt modelId="{131B3A8E-09C7-4C6A-AE2F-2775FF9A5590}" type="pres">
      <dgm:prSet presAssocID="{2681A6BD-ECA8-4A3D-BC03-0A909D1928AC}" presName="arrowAndChildren" presStyleCnt="0"/>
      <dgm:spPr/>
    </dgm:pt>
    <dgm:pt modelId="{8B79C35A-C60F-4D85-976F-0EB7B9275E8D}" type="pres">
      <dgm:prSet presAssocID="{2681A6BD-ECA8-4A3D-BC03-0A909D1928AC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297D71A7-C356-4E02-8597-EFE05E5B3F2D}" type="presOf" srcId="{DD8BE018-657E-4E4A-ADF5-88AE0856B874}" destId="{DD314749-8D34-48BC-880C-C85FCEAE1F4E}" srcOrd="0" destOrd="0" presId="urn:microsoft.com/office/officeart/2005/8/layout/process4"/>
    <dgm:cxn modelId="{0F6069F1-B9BD-45F7-B140-B939D6E7355C}" srcId="{DD8BE018-657E-4E4A-ADF5-88AE0856B874}" destId="{2681A6BD-ECA8-4A3D-BC03-0A909D1928AC}" srcOrd="0" destOrd="0" parTransId="{48FF0FBB-5317-48C5-A8D1-F71AEA2EEDD5}" sibTransId="{FEAAD877-28F4-4A26-8B77-4E6CAF46BC2B}"/>
    <dgm:cxn modelId="{5B4D5483-48B3-4D70-A503-1FCFC0F3D1F7}" srcId="{DD8BE018-657E-4E4A-ADF5-88AE0856B874}" destId="{76E0F3F9-51DF-4FE9-BE08-436FE3137D5A}" srcOrd="1" destOrd="0" parTransId="{35C05CDF-ED66-474B-A9B1-2BD16BC52542}" sibTransId="{5B1ECCC8-CAB2-4977-9E44-02E8B5619B22}"/>
    <dgm:cxn modelId="{ED898121-A74C-4B39-A750-8F2CC07F963B}" type="presOf" srcId="{2681A6BD-ECA8-4A3D-BC03-0A909D1928AC}" destId="{8B79C35A-C60F-4D85-976F-0EB7B9275E8D}" srcOrd="0" destOrd="0" presId="urn:microsoft.com/office/officeart/2005/8/layout/process4"/>
    <dgm:cxn modelId="{23CB6AEA-CDC1-4E38-9303-1B3288CF878B}" type="presOf" srcId="{E7FB91BD-6962-4767-997D-3732F10D959B}" destId="{6E544CF4-E896-4239-AFFD-F015F3490D38}" srcOrd="0" destOrd="0" presId="urn:microsoft.com/office/officeart/2005/8/layout/process4"/>
    <dgm:cxn modelId="{64F63669-AA30-472D-9913-C75B1FEF3BC1}" srcId="{DD8BE018-657E-4E4A-ADF5-88AE0856B874}" destId="{E7FB91BD-6962-4767-997D-3732F10D959B}" srcOrd="3" destOrd="0" parTransId="{D3DC848E-0DF4-4425-9897-B95298B33678}" sibTransId="{A17E8709-8B84-43DD-A132-41EEC6363756}"/>
    <dgm:cxn modelId="{C9007C71-9E2B-41DC-8A9E-05C2D0D84B5E}" srcId="{DD8BE018-657E-4E4A-ADF5-88AE0856B874}" destId="{F4B0D687-2ED4-4C24-AD5E-CD6FBC37EF0B}" srcOrd="5" destOrd="0" parTransId="{20748C84-C801-4ED3-996F-9FBAA72FCC16}" sibTransId="{44F38FF6-CD35-476D-A719-6CFAC87BC39C}"/>
    <dgm:cxn modelId="{11F6E39B-3ACB-40C4-8967-D08A84251B56}" type="presOf" srcId="{F16ACB18-00EC-4C41-BBEC-CD3A27D47CE9}" destId="{682213A4-3D39-4FD1-B33B-4C896C7C86C8}" srcOrd="0" destOrd="0" presId="urn:microsoft.com/office/officeart/2005/8/layout/process4"/>
    <dgm:cxn modelId="{5E3E338C-3EA4-4A29-8662-41819AC6AA9F}" type="presOf" srcId="{76E0F3F9-51DF-4FE9-BE08-436FE3137D5A}" destId="{AC665EC5-2D16-4E44-93C7-DC19C5780702}" srcOrd="0" destOrd="0" presId="urn:microsoft.com/office/officeart/2005/8/layout/process4"/>
    <dgm:cxn modelId="{B0E62ED0-ABB2-4D10-8FD0-9EBA4DBBE33E}" srcId="{DD8BE018-657E-4E4A-ADF5-88AE0856B874}" destId="{F16ACB18-00EC-4C41-BBEC-CD3A27D47CE9}" srcOrd="4" destOrd="0" parTransId="{571B7638-2498-4738-A46D-646E814E16FC}" sibTransId="{F57F5733-82E9-41A0-A229-4281C7562DAD}"/>
    <dgm:cxn modelId="{58FAA291-86B0-4117-B1A8-4E3611EF54FE}" srcId="{DD8BE018-657E-4E4A-ADF5-88AE0856B874}" destId="{80B3337C-1404-4228-9C33-A93035FCE0FE}" srcOrd="2" destOrd="0" parTransId="{8F3F2A79-2BD9-4421-A704-039F866690A4}" sibTransId="{AA89A162-6D58-47F8-BF6B-2AC47C13DC48}"/>
    <dgm:cxn modelId="{3151409F-E19E-4636-A630-CF0F73849BAC}" type="presOf" srcId="{80B3337C-1404-4228-9C33-A93035FCE0FE}" destId="{E0017ADB-B615-4468-A78D-9E2F3C9248ED}" srcOrd="0" destOrd="0" presId="urn:microsoft.com/office/officeart/2005/8/layout/process4"/>
    <dgm:cxn modelId="{3156C1E2-23B2-4C2D-A8D6-55000A1D0DCC}" type="presOf" srcId="{F4B0D687-2ED4-4C24-AD5E-CD6FBC37EF0B}" destId="{46589A3D-7131-4E88-B4F6-B93F88F1D137}" srcOrd="0" destOrd="0" presId="urn:microsoft.com/office/officeart/2005/8/layout/process4"/>
    <dgm:cxn modelId="{6E674B94-BD64-4115-B626-1D3B3473624B}" type="presParOf" srcId="{DD314749-8D34-48BC-880C-C85FCEAE1F4E}" destId="{1E7BE7E4-CB54-4E10-8B72-21F191ABBE20}" srcOrd="0" destOrd="0" presId="urn:microsoft.com/office/officeart/2005/8/layout/process4"/>
    <dgm:cxn modelId="{138A57D0-C226-40FD-8744-41B7B445C884}" type="presParOf" srcId="{1E7BE7E4-CB54-4E10-8B72-21F191ABBE20}" destId="{46589A3D-7131-4E88-B4F6-B93F88F1D137}" srcOrd="0" destOrd="0" presId="urn:microsoft.com/office/officeart/2005/8/layout/process4"/>
    <dgm:cxn modelId="{AC2B5A33-DC1D-46BB-854A-43629A6BF861}" type="presParOf" srcId="{DD314749-8D34-48BC-880C-C85FCEAE1F4E}" destId="{12043C55-416D-4825-AFFA-6C26D0AF1C79}" srcOrd="1" destOrd="0" presId="urn:microsoft.com/office/officeart/2005/8/layout/process4"/>
    <dgm:cxn modelId="{908D8AE8-5AA3-491F-886D-FA9244FE14CC}" type="presParOf" srcId="{DD314749-8D34-48BC-880C-C85FCEAE1F4E}" destId="{69E072FF-1911-4AB3-A9FC-E224FF249B7E}" srcOrd="2" destOrd="0" presId="urn:microsoft.com/office/officeart/2005/8/layout/process4"/>
    <dgm:cxn modelId="{14DA0B14-C039-4276-A4FE-024C0D032665}" type="presParOf" srcId="{69E072FF-1911-4AB3-A9FC-E224FF249B7E}" destId="{682213A4-3D39-4FD1-B33B-4C896C7C86C8}" srcOrd="0" destOrd="0" presId="urn:microsoft.com/office/officeart/2005/8/layout/process4"/>
    <dgm:cxn modelId="{48AE33E2-83E8-4692-BC60-7D4956848226}" type="presParOf" srcId="{DD314749-8D34-48BC-880C-C85FCEAE1F4E}" destId="{7D51FA53-E80C-4632-8042-C33A600EAA36}" srcOrd="3" destOrd="0" presId="urn:microsoft.com/office/officeart/2005/8/layout/process4"/>
    <dgm:cxn modelId="{2A914E32-2D19-41D1-8514-A8B706A8995C}" type="presParOf" srcId="{DD314749-8D34-48BC-880C-C85FCEAE1F4E}" destId="{80B07D4A-2DC6-49CA-93AA-FD12B4EFDEEA}" srcOrd="4" destOrd="0" presId="urn:microsoft.com/office/officeart/2005/8/layout/process4"/>
    <dgm:cxn modelId="{9BC62484-A74C-4054-A77B-839C1F4CA829}" type="presParOf" srcId="{80B07D4A-2DC6-49CA-93AA-FD12B4EFDEEA}" destId="{6E544CF4-E896-4239-AFFD-F015F3490D38}" srcOrd="0" destOrd="0" presId="urn:microsoft.com/office/officeart/2005/8/layout/process4"/>
    <dgm:cxn modelId="{800781B9-F614-42F3-86A4-CF412005A6C5}" type="presParOf" srcId="{DD314749-8D34-48BC-880C-C85FCEAE1F4E}" destId="{22155F74-DCA2-412B-AF9D-98111B74E75E}" srcOrd="5" destOrd="0" presId="urn:microsoft.com/office/officeart/2005/8/layout/process4"/>
    <dgm:cxn modelId="{CFDF3B5F-BF91-4F64-8652-EEDCF7420C21}" type="presParOf" srcId="{DD314749-8D34-48BC-880C-C85FCEAE1F4E}" destId="{DE0FDFEA-8DAF-456B-BA08-CB171E2059E0}" srcOrd="6" destOrd="0" presId="urn:microsoft.com/office/officeart/2005/8/layout/process4"/>
    <dgm:cxn modelId="{E82148C3-A08D-48C5-B345-75D62B393164}" type="presParOf" srcId="{DE0FDFEA-8DAF-456B-BA08-CB171E2059E0}" destId="{E0017ADB-B615-4468-A78D-9E2F3C9248ED}" srcOrd="0" destOrd="0" presId="urn:microsoft.com/office/officeart/2005/8/layout/process4"/>
    <dgm:cxn modelId="{59D91462-16C4-4FC9-89F5-A5479EAC4528}" type="presParOf" srcId="{DD314749-8D34-48BC-880C-C85FCEAE1F4E}" destId="{21F2CA78-DD12-4E53-8CCD-81001685383F}" srcOrd="7" destOrd="0" presId="urn:microsoft.com/office/officeart/2005/8/layout/process4"/>
    <dgm:cxn modelId="{2C50FA7E-5370-41E4-B9F9-FB89D6E47252}" type="presParOf" srcId="{DD314749-8D34-48BC-880C-C85FCEAE1F4E}" destId="{F186A3AA-64B1-4F42-9B49-BB42E38A13CD}" srcOrd="8" destOrd="0" presId="urn:microsoft.com/office/officeart/2005/8/layout/process4"/>
    <dgm:cxn modelId="{43051F46-1FD5-4BC8-90CF-9002EA683CD0}" type="presParOf" srcId="{F186A3AA-64B1-4F42-9B49-BB42E38A13CD}" destId="{AC665EC5-2D16-4E44-93C7-DC19C5780702}" srcOrd="0" destOrd="0" presId="urn:microsoft.com/office/officeart/2005/8/layout/process4"/>
    <dgm:cxn modelId="{7FB6CC31-7792-4882-932A-4CBDAAED6597}" type="presParOf" srcId="{DD314749-8D34-48BC-880C-C85FCEAE1F4E}" destId="{B096804B-A297-4D30-B6B8-A4FA944DEA69}" srcOrd="9" destOrd="0" presId="urn:microsoft.com/office/officeart/2005/8/layout/process4"/>
    <dgm:cxn modelId="{DBCA2FCF-84CF-4B14-B4E5-41CA2BC050B7}" type="presParOf" srcId="{DD314749-8D34-48BC-880C-C85FCEAE1F4E}" destId="{131B3A8E-09C7-4C6A-AE2F-2775FF9A5590}" srcOrd="10" destOrd="0" presId="urn:microsoft.com/office/officeart/2005/8/layout/process4"/>
    <dgm:cxn modelId="{AA48086F-AB61-4891-A4F6-5D1FCD228B3B}" type="presParOf" srcId="{131B3A8E-09C7-4C6A-AE2F-2775FF9A5590}" destId="{8B79C35A-C60F-4D85-976F-0EB7B9275E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6EDDD9-79D4-4B21-AED2-9EB7F9D6ED5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694B37C2-7E34-474D-8A2E-69BFEE771A5B}">
      <dgm:prSet phldrT="[Texto]"/>
      <dgm:spPr/>
      <dgm:t>
        <a:bodyPr/>
        <a:lstStyle/>
        <a:p>
          <a:r>
            <a:rPr lang="es-EC" dirty="0" smtClean="0"/>
            <a:t>Elaboración de cuestionario</a:t>
          </a:r>
          <a:endParaRPr lang="es-EC" dirty="0"/>
        </a:p>
      </dgm:t>
    </dgm:pt>
    <dgm:pt modelId="{703D5680-269A-457E-BC4D-756D0B079871}" type="parTrans" cxnId="{176080A1-F2CF-4C17-90F5-780CBC416ED4}">
      <dgm:prSet/>
      <dgm:spPr/>
      <dgm:t>
        <a:bodyPr/>
        <a:lstStyle/>
        <a:p>
          <a:endParaRPr lang="es-EC"/>
        </a:p>
      </dgm:t>
    </dgm:pt>
    <dgm:pt modelId="{46644F98-83DA-4376-9908-2E98B4626283}" type="sibTrans" cxnId="{176080A1-F2CF-4C17-90F5-780CBC416ED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42330B9-C851-45C8-8DAF-09FE95918526}">
      <dgm:prSet phldrT="[Texto]"/>
      <dgm:spPr/>
      <dgm:t>
        <a:bodyPr/>
        <a:lstStyle/>
        <a:p>
          <a:r>
            <a:rPr lang="es-EC" dirty="0" smtClean="0"/>
            <a:t>arroje expectativas y percepciones de los clientes</a:t>
          </a:r>
          <a:endParaRPr lang="es-EC" dirty="0"/>
        </a:p>
      </dgm:t>
    </dgm:pt>
    <dgm:pt modelId="{CFCB67C5-E0AF-4F3C-B564-288C0DC3DB8C}" type="parTrans" cxnId="{C47E3091-CE89-4DFE-9687-4995ACF0FF3E}">
      <dgm:prSet/>
      <dgm:spPr/>
      <dgm:t>
        <a:bodyPr/>
        <a:lstStyle/>
        <a:p>
          <a:endParaRPr lang="es-EC"/>
        </a:p>
      </dgm:t>
    </dgm:pt>
    <dgm:pt modelId="{4639040E-0E5D-4E8A-B337-C4A6C3078144}" type="sibTrans" cxnId="{C47E3091-CE89-4DFE-9687-4995ACF0FF3E}">
      <dgm:prSet/>
      <dgm:spPr/>
      <dgm:t>
        <a:bodyPr/>
        <a:lstStyle/>
        <a:p>
          <a:endParaRPr lang="es-EC"/>
        </a:p>
      </dgm:t>
    </dgm:pt>
    <dgm:pt modelId="{D187A58A-CBAE-4AC2-B1CB-E98422F6D5D0}">
      <dgm:prSet phldrT="[Texto]"/>
      <dgm:spPr/>
      <dgm:t>
        <a:bodyPr/>
        <a:lstStyle/>
        <a:p>
          <a:r>
            <a:rPr lang="es-EC" dirty="0" smtClean="0"/>
            <a:t>Dimensiones o criterios</a:t>
          </a:r>
          <a:endParaRPr lang="es-EC" dirty="0"/>
        </a:p>
      </dgm:t>
    </dgm:pt>
    <dgm:pt modelId="{4A9C7031-C361-44F8-8471-1984360FB892}" type="parTrans" cxnId="{54CF1C67-75E5-4E2F-8FF5-68D8C93E3D66}">
      <dgm:prSet/>
      <dgm:spPr/>
      <dgm:t>
        <a:bodyPr/>
        <a:lstStyle/>
        <a:p>
          <a:endParaRPr lang="es-EC"/>
        </a:p>
      </dgm:t>
    </dgm:pt>
    <dgm:pt modelId="{F508AEA4-3A7E-4C91-9228-A9B2F5BE641D}" type="sibTrans" cxnId="{54CF1C67-75E5-4E2F-8FF5-68D8C93E3D6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C88D48E-D8E9-4D90-A129-AE4369E929C9}">
      <dgm:prSet phldrT="[Texto]"/>
      <dgm:spPr/>
      <dgm:t>
        <a:bodyPr/>
        <a:lstStyle/>
        <a:p>
          <a:r>
            <a:rPr lang="es-ES_tradnl" dirty="0" smtClean="0"/>
            <a:t>Elementos tangibles, fiabilidad, capacidad de respuesta, seguridad y empatía</a:t>
          </a:r>
          <a:endParaRPr lang="es-EC" dirty="0"/>
        </a:p>
      </dgm:t>
    </dgm:pt>
    <dgm:pt modelId="{9B2A2B23-DE71-413E-8E7A-3D28CF446033}" type="parTrans" cxnId="{C1147718-3C7B-4D5D-B28A-C19C96CE1D9C}">
      <dgm:prSet/>
      <dgm:spPr/>
      <dgm:t>
        <a:bodyPr/>
        <a:lstStyle/>
        <a:p>
          <a:endParaRPr lang="es-EC"/>
        </a:p>
      </dgm:t>
    </dgm:pt>
    <dgm:pt modelId="{CC45831B-E2D2-4F99-B8FD-D18E0EB42D66}" type="sibTrans" cxnId="{C1147718-3C7B-4D5D-B28A-C19C96CE1D9C}">
      <dgm:prSet/>
      <dgm:spPr/>
      <dgm:t>
        <a:bodyPr/>
        <a:lstStyle/>
        <a:p>
          <a:endParaRPr lang="es-EC"/>
        </a:p>
      </dgm:t>
    </dgm:pt>
    <dgm:pt modelId="{4AF4F08A-1E8E-4171-81E1-F4681ABF5C4F}">
      <dgm:prSet phldrT="[Texto]"/>
      <dgm:spPr/>
      <dgm:t>
        <a:bodyPr/>
        <a:lstStyle/>
        <a:p>
          <a:r>
            <a:rPr lang="es-EC" dirty="0" smtClean="0"/>
            <a:t>Escala del 1 al 7</a:t>
          </a:r>
          <a:endParaRPr lang="es-EC" dirty="0"/>
        </a:p>
      </dgm:t>
    </dgm:pt>
    <dgm:pt modelId="{9E2C19B1-F8A1-46BE-9634-540D5702712C}" type="parTrans" cxnId="{969ACA8A-23A3-401C-B80E-CB36D75E11D4}">
      <dgm:prSet/>
      <dgm:spPr/>
      <dgm:t>
        <a:bodyPr/>
        <a:lstStyle/>
        <a:p>
          <a:endParaRPr lang="es-EC"/>
        </a:p>
      </dgm:t>
    </dgm:pt>
    <dgm:pt modelId="{E26DA7D4-21B1-4FEB-8CB5-98794B06AD23}" type="sibTrans" cxnId="{969ACA8A-23A3-401C-B80E-CB36D75E11D4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90B9D41-CD5E-45B4-9AE4-4FFD155E34CF}">
      <dgm:prSet phldrT="[Texto]"/>
      <dgm:spPr/>
      <dgm:t>
        <a:bodyPr/>
        <a:lstStyle/>
        <a:p>
          <a:r>
            <a:rPr lang="es-EC" dirty="0" smtClean="0"/>
            <a:t>1 Totalmente insatisfactorio</a:t>
          </a:r>
          <a:endParaRPr lang="es-EC" dirty="0"/>
        </a:p>
      </dgm:t>
    </dgm:pt>
    <dgm:pt modelId="{851D9CE4-E730-49FC-B3A2-425786F16AE9}" type="parTrans" cxnId="{37E5AB0F-9ABD-4DB9-9077-EB792F7E5C97}">
      <dgm:prSet/>
      <dgm:spPr/>
      <dgm:t>
        <a:bodyPr/>
        <a:lstStyle/>
        <a:p>
          <a:endParaRPr lang="es-EC"/>
        </a:p>
      </dgm:t>
    </dgm:pt>
    <dgm:pt modelId="{8F3E6B62-549C-4223-BE51-B5C447D43A19}" type="sibTrans" cxnId="{37E5AB0F-9ABD-4DB9-9077-EB792F7E5C97}">
      <dgm:prSet/>
      <dgm:spPr/>
      <dgm:t>
        <a:bodyPr/>
        <a:lstStyle/>
        <a:p>
          <a:endParaRPr lang="es-EC"/>
        </a:p>
      </dgm:t>
    </dgm:pt>
    <dgm:pt modelId="{8345B81D-DA4C-4137-B9BA-3B4C0852BD60}">
      <dgm:prSet phldrT="[Texto]"/>
      <dgm:spPr/>
      <dgm:t>
        <a:bodyPr/>
        <a:lstStyle/>
        <a:p>
          <a:r>
            <a:rPr lang="es-EC" dirty="0" smtClean="0"/>
            <a:t>7 Totalmente satisfactorio</a:t>
          </a:r>
          <a:endParaRPr lang="es-EC" dirty="0"/>
        </a:p>
      </dgm:t>
    </dgm:pt>
    <dgm:pt modelId="{955AAFF9-2CA4-411D-B270-4B8F9CD9B01D}" type="parTrans" cxnId="{BE436D4A-B6FC-41F4-AA8D-3A30DA0DAA0F}">
      <dgm:prSet/>
      <dgm:spPr/>
      <dgm:t>
        <a:bodyPr/>
        <a:lstStyle/>
        <a:p>
          <a:endParaRPr lang="es-EC"/>
        </a:p>
      </dgm:t>
    </dgm:pt>
    <dgm:pt modelId="{727AC52C-8BCD-46D7-9F1E-D7034ECB4F3D}" type="sibTrans" cxnId="{BE436D4A-B6FC-41F4-AA8D-3A30DA0DAA0F}">
      <dgm:prSet/>
      <dgm:spPr/>
      <dgm:t>
        <a:bodyPr/>
        <a:lstStyle/>
        <a:p>
          <a:endParaRPr lang="es-EC"/>
        </a:p>
      </dgm:t>
    </dgm:pt>
    <dgm:pt modelId="{5911201F-2244-4E3A-9EA5-724CE1C5AADF}" type="pres">
      <dgm:prSet presAssocID="{556EDDD9-79D4-4B21-AED2-9EB7F9D6ED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ED77555-9203-4F61-84C1-9928224F78D2}" type="pres">
      <dgm:prSet presAssocID="{694B37C2-7E34-474D-8A2E-69BFEE771A5B}" presName="composite" presStyleCnt="0"/>
      <dgm:spPr/>
    </dgm:pt>
    <dgm:pt modelId="{A1BD0971-86E1-43EA-992D-41B16600AE6B}" type="pres">
      <dgm:prSet presAssocID="{694B37C2-7E34-474D-8A2E-69BFEE771A5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DB99C1-035F-45E8-AE0A-51C31AD405A7}" type="pres">
      <dgm:prSet presAssocID="{694B37C2-7E34-474D-8A2E-69BFEE771A5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F8B32-C947-4855-80DC-43F1547E2B94}" type="pres">
      <dgm:prSet presAssocID="{694B37C2-7E34-474D-8A2E-69BFEE771A5B}" presName="BalanceSpacing" presStyleCnt="0"/>
      <dgm:spPr/>
    </dgm:pt>
    <dgm:pt modelId="{6DBE8E0A-4BD0-4174-9FA7-B995CA81C11D}" type="pres">
      <dgm:prSet presAssocID="{694B37C2-7E34-474D-8A2E-69BFEE771A5B}" presName="BalanceSpacing1" presStyleCnt="0"/>
      <dgm:spPr/>
    </dgm:pt>
    <dgm:pt modelId="{1AC5C4AF-8D8F-424F-85AC-B6E6BE336967}" type="pres">
      <dgm:prSet presAssocID="{46644F98-83DA-4376-9908-2E98B4626283}" presName="Accent1Text" presStyleLbl="node1" presStyleIdx="1" presStyleCnt="6"/>
      <dgm:spPr/>
      <dgm:t>
        <a:bodyPr/>
        <a:lstStyle/>
        <a:p>
          <a:endParaRPr lang="es-EC"/>
        </a:p>
      </dgm:t>
    </dgm:pt>
    <dgm:pt modelId="{5622E8CF-2346-4FC4-BEDA-90F50B506D10}" type="pres">
      <dgm:prSet presAssocID="{46644F98-83DA-4376-9908-2E98B4626283}" presName="spaceBetweenRectangles" presStyleCnt="0"/>
      <dgm:spPr/>
    </dgm:pt>
    <dgm:pt modelId="{351716AE-E973-4781-B48E-3F20FF146CDE}" type="pres">
      <dgm:prSet presAssocID="{D187A58A-CBAE-4AC2-B1CB-E98422F6D5D0}" presName="composite" presStyleCnt="0"/>
      <dgm:spPr/>
    </dgm:pt>
    <dgm:pt modelId="{D8FEB0C9-16F5-4D91-B001-EC6781B389B4}" type="pres">
      <dgm:prSet presAssocID="{D187A58A-CBAE-4AC2-B1CB-E98422F6D5D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2DA81D-6517-43DC-A9DA-8D930A8AB859}" type="pres">
      <dgm:prSet presAssocID="{D187A58A-CBAE-4AC2-B1CB-E98422F6D5D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1ADFAE-9495-410A-A99C-FA25D301826F}" type="pres">
      <dgm:prSet presAssocID="{D187A58A-CBAE-4AC2-B1CB-E98422F6D5D0}" presName="BalanceSpacing" presStyleCnt="0"/>
      <dgm:spPr/>
    </dgm:pt>
    <dgm:pt modelId="{2781746E-AEA3-4967-ABB9-5FD7BFEB4B3E}" type="pres">
      <dgm:prSet presAssocID="{D187A58A-CBAE-4AC2-B1CB-E98422F6D5D0}" presName="BalanceSpacing1" presStyleCnt="0"/>
      <dgm:spPr/>
    </dgm:pt>
    <dgm:pt modelId="{2AAA3A78-22B3-463B-AB48-34E8F8064CFD}" type="pres">
      <dgm:prSet presAssocID="{F508AEA4-3A7E-4C91-9228-A9B2F5BE641D}" presName="Accent1Text" presStyleLbl="node1" presStyleIdx="3" presStyleCnt="6"/>
      <dgm:spPr/>
      <dgm:t>
        <a:bodyPr/>
        <a:lstStyle/>
        <a:p>
          <a:endParaRPr lang="es-EC"/>
        </a:p>
      </dgm:t>
    </dgm:pt>
    <dgm:pt modelId="{66EC903C-6DFC-4658-B475-E53CDD31F172}" type="pres">
      <dgm:prSet presAssocID="{F508AEA4-3A7E-4C91-9228-A9B2F5BE641D}" presName="spaceBetweenRectangles" presStyleCnt="0"/>
      <dgm:spPr/>
    </dgm:pt>
    <dgm:pt modelId="{2E3548A2-CEDE-46AB-8391-6AD1852FDE0B}" type="pres">
      <dgm:prSet presAssocID="{4AF4F08A-1E8E-4171-81E1-F4681ABF5C4F}" presName="composite" presStyleCnt="0"/>
      <dgm:spPr/>
    </dgm:pt>
    <dgm:pt modelId="{E5A3419D-2C65-4DEA-A8CD-103BFE1CEACD}" type="pres">
      <dgm:prSet presAssocID="{4AF4F08A-1E8E-4171-81E1-F4681ABF5C4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1CCFCD-BB56-4FFD-A894-18D84B71F8BB}" type="pres">
      <dgm:prSet presAssocID="{4AF4F08A-1E8E-4171-81E1-F4681ABF5C4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799BD8-2FA0-43D8-97E7-3C7472DF20C3}" type="pres">
      <dgm:prSet presAssocID="{4AF4F08A-1E8E-4171-81E1-F4681ABF5C4F}" presName="BalanceSpacing" presStyleCnt="0"/>
      <dgm:spPr/>
    </dgm:pt>
    <dgm:pt modelId="{F7CD98AA-3854-4E83-AA71-21783F4930F0}" type="pres">
      <dgm:prSet presAssocID="{4AF4F08A-1E8E-4171-81E1-F4681ABF5C4F}" presName="BalanceSpacing1" presStyleCnt="0"/>
      <dgm:spPr/>
    </dgm:pt>
    <dgm:pt modelId="{BFF52F40-C7BF-4A4E-AC09-AFAD9F68FCF0}" type="pres">
      <dgm:prSet presAssocID="{E26DA7D4-21B1-4FEB-8CB5-98794B06AD23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8C2ECE67-ADC4-4363-9CF0-1A77EA8164BB}" type="presOf" srcId="{4AF4F08A-1E8E-4171-81E1-F4681ABF5C4F}" destId="{E5A3419D-2C65-4DEA-A8CD-103BFE1CEACD}" srcOrd="0" destOrd="0" presId="urn:microsoft.com/office/officeart/2008/layout/AlternatingHexagons"/>
    <dgm:cxn modelId="{2A212BA7-08C8-45A7-A1BD-61247A0A2954}" type="presOf" srcId="{694B37C2-7E34-474D-8A2E-69BFEE771A5B}" destId="{A1BD0971-86E1-43EA-992D-41B16600AE6B}" srcOrd="0" destOrd="0" presId="urn:microsoft.com/office/officeart/2008/layout/AlternatingHexagons"/>
    <dgm:cxn modelId="{8AD19085-AF10-4346-99E0-1CBDFF9CF210}" type="presOf" srcId="{46644F98-83DA-4376-9908-2E98B4626283}" destId="{1AC5C4AF-8D8F-424F-85AC-B6E6BE336967}" srcOrd="0" destOrd="0" presId="urn:microsoft.com/office/officeart/2008/layout/AlternatingHexagons"/>
    <dgm:cxn modelId="{969ACA8A-23A3-401C-B80E-CB36D75E11D4}" srcId="{556EDDD9-79D4-4B21-AED2-9EB7F9D6ED52}" destId="{4AF4F08A-1E8E-4171-81E1-F4681ABF5C4F}" srcOrd="2" destOrd="0" parTransId="{9E2C19B1-F8A1-46BE-9634-540D5702712C}" sibTransId="{E26DA7D4-21B1-4FEB-8CB5-98794B06AD23}"/>
    <dgm:cxn modelId="{C47E3091-CE89-4DFE-9687-4995ACF0FF3E}" srcId="{694B37C2-7E34-474D-8A2E-69BFEE771A5B}" destId="{942330B9-C851-45C8-8DAF-09FE95918526}" srcOrd="0" destOrd="0" parTransId="{CFCB67C5-E0AF-4F3C-B564-288C0DC3DB8C}" sibTransId="{4639040E-0E5D-4E8A-B337-C4A6C3078144}"/>
    <dgm:cxn modelId="{176080A1-F2CF-4C17-90F5-780CBC416ED4}" srcId="{556EDDD9-79D4-4B21-AED2-9EB7F9D6ED52}" destId="{694B37C2-7E34-474D-8A2E-69BFEE771A5B}" srcOrd="0" destOrd="0" parTransId="{703D5680-269A-457E-BC4D-756D0B079871}" sibTransId="{46644F98-83DA-4376-9908-2E98B4626283}"/>
    <dgm:cxn modelId="{3AC20135-8659-428F-8728-583B6755E0C6}" type="presOf" srcId="{556EDDD9-79D4-4B21-AED2-9EB7F9D6ED52}" destId="{5911201F-2244-4E3A-9EA5-724CE1C5AADF}" srcOrd="0" destOrd="0" presId="urn:microsoft.com/office/officeart/2008/layout/AlternatingHexagons"/>
    <dgm:cxn modelId="{37E5AB0F-9ABD-4DB9-9077-EB792F7E5C97}" srcId="{4AF4F08A-1E8E-4171-81E1-F4681ABF5C4F}" destId="{590B9D41-CD5E-45B4-9AE4-4FFD155E34CF}" srcOrd="0" destOrd="0" parTransId="{851D9CE4-E730-49FC-B3A2-425786F16AE9}" sibTransId="{8F3E6B62-549C-4223-BE51-B5C447D43A19}"/>
    <dgm:cxn modelId="{6FE889D6-415B-412B-84B6-3B0C4E71F725}" type="presOf" srcId="{D187A58A-CBAE-4AC2-B1CB-E98422F6D5D0}" destId="{D8FEB0C9-16F5-4D91-B001-EC6781B389B4}" srcOrd="0" destOrd="0" presId="urn:microsoft.com/office/officeart/2008/layout/AlternatingHexagons"/>
    <dgm:cxn modelId="{BE436D4A-B6FC-41F4-AA8D-3A30DA0DAA0F}" srcId="{4AF4F08A-1E8E-4171-81E1-F4681ABF5C4F}" destId="{8345B81D-DA4C-4137-B9BA-3B4C0852BD60}" srcOrd="1" destOrd="0" parTransId="{955AAFF9-2CA4-411D-B270-4B8F9CD9B01D}" sibTransId="{727AC52C-8BCD-46D7-9F1E-D7034ECB4F3D}"/>
    <dgm:cxn modelId="{FEE70396-4D1A-4D15-A882-008B59A31E72}" type="presOf" srcId="{6C88D48E-D8E9-4D90-A129-AE4369E929C9}" destId="{8F2DA81D-6517-43DC-A9DA-8D930A8AB859}" srcOrd="0" destOrd="0" presId="urn:microsoft.com/office/officeart/2008/layout/AlternatingHexagons"/>
    <dgm:cxn modelId="{7DE842E7-91AA-4883-A91F-B706569CC2E5}" type="presOf" srcId="{8345B81D-DA4C-4137-B9BA-3B4C0852BD60}" destId="{9F1CCFCD-BB56-4FFD-A894-18D84B71F8BB}" srcOrd="0" destOrd="1" presId="urn:microsoft.com/office/officeart/2008/layout/AlternatingHexagons"/>
    <dgm:cxn modelId="{1DBE494C-D05C-423A-AD2B-E145C3503758}" type="presOf" srcId="{942330B9-C851-45C8-8DAF-09FE95918526}" destId="{EDDB99C1-035F-45E8-AE0A-51C31AD405A7}" srcOrd="0" destOrd="0" presId="urn:microsoft.com/office/officeart/2008/layout/AlternatingHexagons"/>
    <dgm:cxn modelId="{54CF1C67-75E5-4E2F-8FF5-68D8C93E3D66}" srcId="{556EDDD9-79D4-4B21-AED2-9EB7F9D6ED52}" destId="{D187A58A-CBAE-4AC2-B1CB-E98422F6D5D0}" srcOrd="1" destOrd="0" parTransId="{4A9C7031-C361-44F8-8471-1984360FB892}" sibTransId="{F508AEA4-3A7E-4C91-9228-A9B2F5BE641D}"/>
    <dgm:cxn modelId="{535AA00F-757E-49A0-8BE2-9001D9C46A33}" type="presOf" srcId="{E26DA7D4-21B1-4FEB-8CB5-98794B06AD23}" destId="{BFF52F40-C7BF-4A4E-AC09-AFAD9F68FCF0}" srcOrd="0" destOrd="0" presId="urn:microsoft.com/office/officeart/2008/layout/AlternatingHexagons"/>
    <dgm:cxn modelId="{B7AF3606-C929-4A1E-B99A-729E551B3260}" type="presOf" srcId="{590B9D41-CD5E-45B4-9AE4-4FFD155E34CF}" destId="{9F1CCFCD-BB56-4FFD-A894-18D84B71F8BB}" srcOrd="0" destOrd="0" presId="urn:microsoft.com/office/officeart/2008/layout/AlternatingHexagons"/>
    <dgm:cxn modelId="{870348B0-C481-4597-B68D-5F68A44303AE}" type="presOf" srcId="{F508AEA4-3A7E-4C91-9228-A9B2F5BE641D}" destId="{2AAA3A78-22B3-463B-AB48-34E8F8064CFD}" srcOrd="0" destOrd="0" presId="urn:microsoft.com/office/officeart/2008/layout/AlternatingHexagons"/>
    <dgm:cxn modelId="{C1147718-3C7B-4D5D-B28A-C19C96CE1D9C}" srcId="{D187A58A-CBAE-4AC2-B1CB-E98422F6D5D0}" destId="{6C88D48E-D8E9-4D90-A129-AE4369E929C9}" srcOrd="0" destOrd="0" parTransId="{9B2A2B23-DE71-413E-8E7A-3D28CF446033}" sibTransId="{CC45831B-E2D2-4F99-B8FD-D18E0EB42D66}"/>
    <dgm:cxn modelId="{842D6518-322C-4958-BAD9-9C29428ADF0D}" type="presParOf" srcId="{5911201F-2244-4E3A-9EA5-724CE1C5AADF}" destId="{2ED77555-9203-4F61-84C1-9928224F78D2}" srcOrd="0" destOrd="0" presId="urn:microsoft.com/office/officeart/2008/layout/AlternatingHexagons"/>
    <dgm:cxn modelId="{10A9A9A4-E89A-4A18-8D9B-DB15DDC9DFC1}" type="presParOf" srcId="{2ED77555-9203-4F61-84C1-9928224F78D2}" destId="{A1BD0971-86E1-43EA-992D-41B16600AE6B}" srcOrd="0" destOrd="0" presId="urn:microsoft.com/office/officeart/2008/layout/AlternatingHexagons"/>
    <dgm:cxn modelId="{1F1F3181-5542-410B-AEAB-4D5E5C2B579F}" type="presParOf" srcId="{2ED77555-9203-4F61-84C1-9928224F78D2}" destId="{EDDB99C1-035F-45E8-AE0A-51C31AD405A7}" srcOrd="1" destOrd="0" presId="urn:microsoft.com/office/officeart/2008/layout/AlternatingHexagons"/>
    <dgm:cxn modelId="{5450A5C2-538E-4773-9341-41E64F7001A3}" type="presParOf" srcId="{2ED77555-9203-4F61-84C1-9928224F78D2}" destId="{8EBF8B32-C947-4855-80DC-43F1547E2B94}" srcOrd="2" destOrd="0" presId="urn:microsoft.com/office/officeart/2008/layout/AlternatingHexagons"/>
    <dgm:cxn modelId="{8F626821-157E-401F-AC38-62E21763BC9B}" type="presParOf" srcId="{2ED77555-9203-4F61-84C1-9928224F78D2}" destId="{6DBE8E0A-4BD0-4174-9FA7-B995CA81C11D}" srcOrd="3" destOrd="0" presId="urn:microsoft.com/office/officeart/2008/layout/AlternatingHexagons"/>
    <dgm:cxn modelId="{B28ED209-2734-4018-BCAD-E12A51D76CC7}" type="presParOf" srcId="{2ED77555-9203-4F61-84C1-9928224F78D2}" destId="{1AC5C4AF-8D8F-424F-85AC-B6E6BE336967}" srcOrd="4" destOrd="0" presId="urn:microsoft.com/office/officeart/2008/layout/AlternatingHexagons"/>
    <dgm:cxn modelId="{9E466DB8-E880-45A4-95D8-8E6732B6C912}" type="presParOf" srcId="{5911201F-2244-4E3A-9EA5-724CE1C5AADF}" destId="{5622E8CF-2346-4FC4-BEDA-90F50B506D10}" srcOrd="1" destOrd="0" presId="urn:microsoft.com/office/officeart/2008/layout/AlternatingHexagons"/>
    <dgm:cxn modelId="{DF8675AB-57E3-4DEB-9553-80FBBA975E47}" type="presParOf" srcId="{5911201F-2244-4E3A-9EA5-724CE1C5AADF}" destId="{351716AE-E973-4781-B48E-3F20FF146CDE}" srcOrd="2" destOrd="0" presId="urn:microsoft.com/office/officeart/2008/layout/AlternatingHexagons"/>
    <dgm:cxn modelId="{4121314A-0B32-471B-8E19-0575A8B8481A}" type="presParOf" srcId="{351716AE-E973-4781-B48E-3F20FF146CDE}" destId="{D8FEB0C9-16F5-4D91-B001-EC6781B389B4}" srcOrd="0" destOrd="0" presId="urn:microsoft.com/office/officeart/2008/layout/AlternatingHexagons"/>
    <dgm:cxn modelId="{9428647B-26A2-40AF-933C-309999F0FB71}" type="presParOf" srcId="{351716AE-E973-4781-B48E-3F20FF146CDE}" destId="{8F2DA81D-6517-43DC-A9DA-8D930A8AB859}" srcOrd="1" destOrd="0" presId="urn:microsoft.com/office/officeart/2008/layout/AlternatingHexagons"/>
    <dgm:cxn modelId="{86FC481B-21FC-40A6-A67B-B34F5F3693CA}" type="presParOf" srcId="{351716AE-E973-4781-B48E-3F20FF146CDE}" destId="{B81ADFAE-9495-410A-A99C-FA25D301826F}" srcOrd="2" destOrd="0" presId="urn:microsoft.com/office/officeart/2008/layout/AlternatingHexagons"/>
    <dgm:cxn modelId="{7B876CE8-14D4-4B84-A292-E19E3291672A}" type="presParOf" srcId="{351716AE-E973-4781-B48E-3F20FF146CDE}" destId="{2781746E-AEA3-4967-ABB9-5FD7BFEB4B3E}" srcOrd="3" destOrd="0" presId="urn:microsoft.com/office/officeart/2008/layout/AlternatingHexagons"/>
    <dgm:cxn modelId="{9640453C-517B-45D2-B175-9318EF784ACC}" type="presParOf" srcId="{351716AE-E973-4781-B48E-3F20FF146CDE}" destId="{2AAA3A78-22B3-463B-AB48-34E8F8064CFD}" srcOrd="4" destOrd="0" presId="urn:microsoft.com/office/officeart/2008/layout/AlternatingHexagons"/>
    <dgm:cxn modelId="{02EB1837-9F74-4910-9CCF-C8675B703118}" type="presParOf" srcId="{5911201F-2244-4E3A-9EA5-724CE1C5AADF}" destId="{66EC903C-6DFC-4658-B475-E53CDD31F172}" srcOrd="3" destOrd="0" presId="urn:microsoft.com/office/officeart/2008/layout/AlternatingHexagons"/>
    <dgm:cxn modelId="{BBA0C9BB-4D1D-400E-95FC-ACC394E29449}" type="presParOf" srcId="{5911201F-2244-4E3A-9EA5-724CE1C5AADF}" destId="{2E3548A2-CEDE-46AB-8391-6AD1852FDE0B}" srcOrd="4" destOrd="0" presId="urn:microsoft.com/office/officeart/2008/layout/AlternatingHexagons"/>
    <dgm:cxn modelId="{3BDE9EAD-38A6-4A2F-A2F2-3664774B554C}" type="presParOf" srcId="{2E3548A2-CEDE-46AB-8391-6AD1852FDE0B}" destId="{E5A3419D-2C65-4DEA-A8CD-103BFE1CEACD}" srcOrd="0" destOrd="0" presId="urn:microsoft.com/office/officeart/2008/layout/AlternatingHexagons"/>
    <dgm:cxn modelId="{E2065EAA-15D4-47B9-8345-73535F10CD1B}" type="presParOf" srcId="{2E3548A2-CEDE-46AB-8391-6AD1852FDE0B}" destId="{9F1CCFCD-BB56-4FFD-A894-18D84B71F8BB}" srcOrd="1" destOrd="0" presId="urn:microsoft.com/office/officeart/2008/layout/AlternatingHexagons"/>
    <dgm:cxn modelId="{A2C6EF42-3798-4A80-BDD7-B7DE80896AA5}" type="presParOf" srcId="{2E3548A2-CEDE-46AB-8391-6AD1852FDE0B}" destId="{AC799BD8-2FA0-43D8-97E7-3C7472DF20C3}" srcOrd="2" destOrd="0" presId="urn:microsoft.com/office/officeart/2008/layout/AlternatingHexagons"/>
    <dgm:cxn modelId="{9A10F0A4-CE62-42D3-9846-B6884FBACA48}" type="presParOf" srcId="{2E3548A2-CEDE-46AB-8391-6AD1852FDE0B}" destId="{F7CD98AA-3854-4E83-AA71-21783F4930F0}" srcOrd="3" destOrd="0" presId="urn:microsoft.com/office/officeart/2008/layout/AlternatingHexagons"/>
    <dgm:cxn modelId="{3AC29FF5-D67F-46D0-A939-6CD7D212E852}" type="presParOf" srcId="{2E3548A2-CEDE-46AB-8391-6AD1852FDE0B}" destId="{BFF52F40-C7BF-4A4E-AC09-AFAD9F68FCF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672129-7A31-4D42-B357-05BCC291AAC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75CBE9F3-C2A6-4C0E-BF19-B6E50BA1F965}">
      <dgm:prSet phldrT="[Texto]" custT="1"/>
      <dgm:spPr/>
      <dgm:t>
        <a:bodyPr/>
        <a:lstStyle/>
        <a:p>
          <a:pPr algn="just"/>
          <a:r>
            <a:rPr lang="es-ES_tradnl" sz="1800" dirty="0" smtClean="0"/>
            <a:t>EL nivel de satisfacción en la oferta de capacitación es aproximadamente del 80%.                                                  Z=</a:t>
          </a:r>
          <a:r>
            <a:rPr lang="es-ES_tradnl" sz="1800" b="1" dirty="0" smtClean="0">
              <a:solidFill>
                <a:srgbClr val="FF0000"/>
              </a:solidFill>
            </a:rPr>
            <a:t>12,39</a:t>
          </a:r>
          <a:endParaRPr lang="es-EC" sz="1800" b="1" dirty="0">
            <a:solidFill>
              <a:srgbClr val="FF0000"/>
            </a:solidFill>
          </a:endParaRPr>
        </a:p>
      </dgm:t>
    </dgm:pt>
    <dgm:pt modelId="{8CCCCC84-EB71-468B-B4AD-FE529FCCB351}" type="parTrans" cxnId="{66738500-6126-4690-B8C9-C44DBB231829}">
      <dgm:prSet/>
      <dgm:spPr/>
      <dgm:t>
        <a:bodyPr/>
        <a:lstStyle/>
        <a:p>
          <a:pPr algn="just"/>
          <a:endParaRPr lang="es-EC" sz="1800"/>
        </a:p>
      </dgm:t>
    </dgm:pt>
    <dgm:pt modelId="{22B83F1E-775A-4AD7-9835-D2FF44E6D080}" type="sibTrans" cxnId="{66738500-6126-4690-B8C9-C44DBB231829}">
      <dgm:prSet/>
      <dgm:spPr/>
      <dgm:t>
        <a:bodyPr/>
        <a:lstStyle/>
        <a:p>
          <a:pPr algn="just"/>
          <a:endParaRPr lang="es-EC" sz="1800"/>
        </a:p>
      </dgm:t>
    </dgm:pt>
    <dgm:pt modelId="{97D6E7FD-98F9-4AC7-BBB7-66C8EBB7A98D}">
      <dgm:prSet custT="1"/>
      <dgm:spPr/>
      <dgm:t>
        <a:bodyPr/>
        <a:lstStyle/>
        <a:p>
          <a:pPr algn="just"/>
          <a:r>
            <a:rPr lang="es-ES_tradnl" sz="1800" dirty="0" smtClean="0"/>
            <a:t>El 5% de los clientes consideran que el desempeño del capacitador fue insatisfactorio.                               Z=-</a:t>
          </a:r>
          <a:r>
            <a:rPr lang="es-ES_tradnl" sz="1800" b="1" dirty="0" smtClean="0">
              <a:solidFill>
                <a:srgbClr val="FF0000"/>
              </a:solidFill>
            </a:rPr>
            <a:t>24,85</a:t>
          </a:r>
          <a:endParaRPr lang="es-EC" sz="1800" dirty="0"/>
        </a:p>
      </dgm:t>
    </dgm:pt>
    <dgm:pt modelId="{6D5578A1-9D04-4043-829C-8E9FC2A15AEC}" type="parTrans" cxnId="{F0D3C1F4-CF81-4587-9557-AE4E5AF2B735}">
      <dgm:prSet/>
      <dgm:spPr/>
      <dgm:t>
        <a:bodyPr/>
        <a:lstStyle/>
        <a:p>
          <a:pPr algn="just"/>
          <a:endParaRPr lang="es-EC" sz="1800"/>
        </a:p>
      </dgm:t>
    </dgm:pt>
    <dgm:pt modelId="{27DF2670-EECC-4D1A-A0AC-4D376C1AD010}" type="sibTrans" cxnId="{F0D3C1F4-CF81-4587-9557-AE4E5AF2B735}">
      <dgm:prSet/>
      <dgm:spPr/>
      <dgm:t>
        <a:bodyPr/>
        <a:lstStyle/>
        <a:p>
          <a:pPr algn="just"/>
          <a:endParaRPr lang="es-EC" sz="1800"/>
        </a:p>
      </dgm:t>
    </dgm:pt>
    <dgm:pt modelId="{09F8CA40-E255-40DC-A691-D5A9781AAF01}" type="pres">
      <dgm:prSet presAssocID="{DD672129-7A31-4D42-B357-05BCC291AA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34A2A0-9F38-4A46-9EBD-200F8C4D0946}" type="pres">
      <dgm:prSet presAssocID="{75CBE9F3-C2A6-4C0E-BF19-B6E50BA1F9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433579-42F0-49F3-A88F-66D339BFD78A}" type="pres">
      <dgm:prSet presAssocID="{22B83F1E-775A-4AD7-9835-D2FF44E6D080}" presName="spacer" presStyleCnt="0"/>
      <dgm:spPr/>
    </dgm:pt>
    <dgm:pt modelId="{B5A1BAB5-3ED2-4066-B982-0412430C2E00}" type="pres">
      <dgm:prSet presAssocID="{97D6E7FD-98F9-4AC7-BBB7-66C8EBB7A98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A0CCE2-3E49-46BE-B693-C4163069F2A3}" type="presOf" srcId="{DD672129-7A31-4D42-B357-05BCC291AAC3}" destId="{09F8CA40-E255-40DC-A691-D5A9781AAF01}" srcOrd="0" destOrd="0" presId="urn:microsoft.com/office/officeart/2005/8/layout/vList2"/>
    <dgm:cxn modelId="{66738500-6126-4690-B8C9-C44DBB231829}" srcId="{DD672129-7A31-4D42-B357-05BCC291AAC3}" destId="{75CBE9F3-C2A6-4C0E-BF19-B6E50BA1F965}" srcOrd="0" destOrd="0" parTransId="{8CCCCC84-EB71-468B-B4AD-FE529FCCB351}" sibTransId="{22B83F1E-775A-4AD7-9835-D2FF44E6D080}"/>
    <dgm:cxn modelId="{F0D3C1F4-CF81-4587-9557-AE4E5AF2B735}" srcId="{DD672129-7A31-4D42-B357-05BCC291AAC3}" destId="{97D6E7FD-98F9-4AC7-BBB7-66C8EBB7A98D}" srcOrd="1" destOrd="0" parTransId="{6D5578A1-9D04-4043-829C-8E9FC2A15AEC}" sibTransId="{27DF2670-EECC-4D1A-A0AC-4D376C1AD010}"/>
    <dgm:cxn modelId="{89429929-2E15-4A22-A193-CD2EFA5FCF82}" type="presOf" srcId="{75CBE9F3-C2A6-4C0E-BF19-B6E50BA1F965}" destId="{8234A2A0-9F38-4A46-9EBD-200F8C4D0946}" srcOrd="0" destOrd="0" presId="urn:microsoft.com/office/officeart/2005/8/layout/vList2"/>
    <dgm:cxn modelId="{731E73A2-F23C-45D3-8095-C5E4CFF25A59}" type="presOf" srcId="{97D6E7FD-98F9-4AC7-BBB7-66C8EBB7A98D}" destId="{B5A1BAB5-3ED2-4066-B982-0412430C2E00}" srcOrd="0" destOrd="0" presId="urn:microsoft.com/office/officeart/2005/8/layout/vList2"/>
    <dgm:cxn modelId="{2881285A-B756-4F9A-9CEC-463CC391BC89}" type="presParOf" srcId="{09F8CA40-E255-40DC-A691-D5A9781AAF01}" destId="{8234A2A0-9F38-4A46-9EBD-200F8C4D0946}" srcOrd="0" destOrd="0" presId="urn:microsoft.com/office/officeart/2005/8/layout/vList2"/>
    <dgm:cxn modelId="{177ED88F-B097-4DE0-AF82-82D1782979EF}" type="presParOf" srcId="{09F8CA40-E255-40DC-A691-D5A9781AAF01}" destId="{CB433579-42F0-49F3-A88F-66D339BFD78A}" srcOrd="1" destOrd="0" presId="urn:microsoft.com/office/officeart/2005/8/layout/vList2"/>
    <dgm:cxn modelId="{2559826B-1AE5-4892-8425-C6187FC7A9D2}" type="presParOf" srcId="{09F8CA40-E255-40DC-A691-D5A9781AAF01}" destId="{B5A1BAB5-3ED2-4066-B982-0412430C2E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476B1-71E4-4154-A371-6D1ABDF7A319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870BE890-94A0-47CC-AE00-12A4EEE9E98E}">
      <dgm:prSet phldrT="[Texto]"/>
      <dgm:spPr/>
      <dgm:t>
        <a:bodyPr/>
        <a:lstStyle/>
        <a:p>
          <a:pPr algn="ctr"/>
          <a:r>
            <a:rPr lang="es-ES_tradnl" dirty="0" smtClean="0"/>
            <a:t>El Patronato de Promoción Social del GADMUR</a:t>
          </a:r>
          <a:endParaRPr lang="es-ES" dirty="0"/>
        </a:p>
      </dgm:t>
    </dgm:pt>
    <dgm:pt modelId="{7C3F377A-52E0-4614-A279-6B74C66D0C73}" type="parTrans" cxnId="{D9BEE9C1-2BC8-45B0-936A-77419A6742FD}">
      <dgm:prSet/>
      <dgm:spPr/>
      <dgm:t>
        <a:bodyPr/>
        <a:lstStyle/>
        <a:p>
          <a:pPr algn="ctr"/>
          <a:endParaRPr lang="es-ES"/>
        </a:p>
      </dgm:t>
    </dgm:pt>
    <dgm:pt modelId="{FBECD79F-7940-4A6B-B145-4937906095AC}" type="sibTrans" cxnId="{D9BEE9C1-2BC8-45B0-936A-77419A6742FD}">
      <dgm:prSet/>
      <dgm:spPr/>
      <dgm:t>
        <a:bodyPr/>
        <a:lstStyle/>
        <a:p>
          <a:pPr algn="ctr"/>
          <a:endParaRPr lang="es-ES"/>
        </a:p>
      </dgm:t>
    </dgm:pt>
    <dgm:pt modelId="{4F38F311-77D7-4055-AC65-9B96B66D3982}">
      <dgm:prSet phldrT="[Texto]"/>
      <dgm:spPr/>
      <dgm:t>
        <a:bodyPr/>
        <a:lstStyle/>
        <a:p>
          <a:pPr algn="ctr"/>
          <a:r>
            <a:rPr lang="es-ES_tradnl" dirty="0" smtClean="0"/>
            <a:t>mejorar el nivel de vida de los ciudadanos del cantón, en especial de las clases más necesitadas</a:t>
          </a:r>
          <a:endParaRPr lang="es-ES" dirty="0"/>
        </a:p>
      </dgm:t>
    </dgm:pt>
    <dgm:pt modelId="{CD75389F-27CC-47D7-BB41-A07581E69E22}" type="parTrans" cxnId="{648D3D33-3B95-451C-9CB0-780421924705}">
      <dgm:prSet/>
      <dgm:spPr/>
      <dgm:t>
        <a:bodyPr/>
        <a:lstStyle/>
        <a:p>
          <a:pPr algn="ctr"/>
          <a:endParaRPr lang="es-ES"/>
        </a:p>
      </dgm:t>
    </dgm:pt>
    <dgm:pt modelId="{C7313849-4C08-467F-81C0-83BAA178A962}" type="sibTrans" cxnId="{648D3D33-3B95-451C-9CB0-780421924705}">
      <dgm:prSet/>
      <dgm:spPr/>
      <dgm:t>
        <a:bodyPr/>
        <a:lstStyle/>
        <a:p>
          <a:pPr algn="ctr"/>
          <a:endParaRPr lang="es-ES"/>
        </a:p>
      </dgm:t>
    </dgm:pt>
    <dgm:pt modelId="{9FA16828-15D5-4EAC-B01D-68D34860CD5A}">
      <dgm:prSet phldrT="[Texto]"/>
      <dgm:spPr/>
      <dgm:t>
        <a:bodyPr/>
        <a:lstStyle/>
        <a:p>
          <a:pPr algn="ctr"/>
          <a:r>
            <a:rPr lang="es-ES_tradnl" dirty="0" smtClean="0"/>
            <a:t>es un organismo de derecho público Creado el  jueves 30 de diciembre del 2010</a:t>
          </a:r>
          <a:endParaRPr lang="es-ES" dirty="0"/>
        </a:p>
      </dgm:t>
    </dgm:pt>
    <dgm:pt modelId="{DE0BA3C4-7837-4265-A47E-2669CE56DC52}" type="parTrans" cxnId="{C11C53D0-FEA1-4716-A4EF-D26B86F954B5}">
      <dgm:prSet/>
      <dgm:spPr/>
      <dgm:t>
        <a:bodyPr/>
        <a:lstStyle/>
        <a:p>
          <a:pPr algn="ctr"/>
          <a:endParaRPr lang="es-ES"/>
        </a:p>
      </dgm:t>
    </dgm:pt>
    <dgm:pt modelId="{2BC1EC30-CADA-4A65-9F91-DD133B5A1C23}" type="sibTrans" cxnId="{C11C53D0-FEA1-4716-A4EF-D26B86F954B5}">
      <dgm:prSet/>
      <dgm:spPr/>
      <dgm:t>
        <a:bodyPr/>
        <a:lstStyle/>
        <a:p>
          <a:pPr algn="ctr"/>
          <a:endParaRPr lang="es-ES"/>
        </a:p>
      </dgm:t>
    </dgm:pt>
    <dgm:pt modelId="{C6BF8142-ECB8-461E-ACDB-94B967B890FC}" type="pres">
      <dgm:prSet presAssocID="{DF9476B1-71E4-4154-A371-6D1ABDF7A319}" presName="compositeShape" presStyleCnt="0">
        <dgm:presLayoutVars>
          <dgm:chMax val="7"/>
          <dgm:dir/>
          <dgm:resizeHandles val="exact"/>
        </dgm:presLayoutVars>
      </dgm:prSet>
      <dgm:spPr/>
    </dgm:pt>
    <dgm:pt modelId="{3A7263B9-8C8C-46E9-AA0B-9C5499EDDAEC}" type="pres">
      <dgm:prSet presAssocID="{870BE890-94A0-47CC-AE00-12A4EEE9E98E}" presName="circ1" presStyleLbl="vennNode1" presStyleIdx="0" presStyleCnt="3"/>
      <dgm:spPr/>
      <dgm:t>
        <a:bodyPr/>
        <a:lstStyle/>
        <a:p>
          <a:endParaRPr lang="es-ES"/>
        </a:p>
      </dgm:t>
    </dgm:pt>
    <dgm:pt modelId="{252FCA08-5003-40DD-9CA0-80A1FC781A3B}" type="pres">
      <dgm:prSet presAssocID="{870BE890-94A0-47CC-AE00-12A4EEE9E9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55BFCB-B1C3-4270-A563-9CEB52A01E8D}" type="pres">
      <dgm:prSet presAssocID="{4F38F311-77D7-4055-AC65-9B96B66D3982}" presName="circ2" presStyleLbl="vennNode1" presStyleIdx="1" presStyleCnt="3"/>
      <dgm:spPr/>
      <dgm:t>
        <a:bodyPr/>
        <a:lstStyle/>
        <a:p>
          <a:endParaRPr lang="es-ES"/>
        </a:p>
      </dgm:t>
    </dgm:pt>
    <dgm:pt modelId="{2F277C2B-AD5E-4601-887A-F1346B262CA9}" type="pres">
      <dgm:prSet presAssocID="{4F38F311-77D7-4055-AC65-9B96B66D39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D04CB0-2EF3-46C1-9490-EBF54C9161FD}" type="pres">
      <dgm:prSet presAssocID="{9FA16828-15D5-4EAC-B01D-68D34860CD5A}" presName="circ3" presStyleLbl="vennNode1" presStyleIdx="2" presStyleCnt="3"/>
      <dgm:spPr/>
      <dgm:t>
        <a:bodyPr/>
        <a:lstStyle/>
        <a:p>
          <a:endParaRPr lang="es-ES"/>
        </a:p>
      </dgm:t>
    </dgm:pt>
    <dgm:pt modelId="{323802E1-4946-4443-9D04-37ACC015E4DF}" type="pres">
      <dgm:prSet presAssocID="{9FA16828-15D5-4EAC-B01D-68D34860CD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6F3A09-E307-4126-91AC-19A812008100}" type="presOf" srcId="{870BE890-94A0-47CC-AE00-12A4EEE9E98E}" destId="{3A7263B9-8C8C-46E9-AA0B-9C5499EDDAEC}" srcOrd="0" destOrd="0" presId="urn:microsoft.com/office/officeart/2005/8/layout/venn1"/>
    <dgm:cxn modelId="{C11C53D0-FEA1-4716-A4EF-D26B86F954B5}" srcId="{DF9476B1-71E4-4154-A371-6D1ABDF7A319}" destId="{9FA16828-15D5-4EAC-B01D-68D34860CD5A}" srcOrd="2" destOrd="0" parTransId="{DE0BA3C4-7837-4265-A47E-2669CE56DC52}" sibTransId="{2BC1EC30-CADA-4A65-9F91-DD133B5A1C23}"/>
    <dgm:cxn modelId="{E444C2C4-72AF-4D40-A3DB-C07D20FF6046}" type="presOf" srcId="{4F38F311-77D7-4055-AC65-9B96B66D3982}" destId="{2F277C2B-AD5E-4601-887A-F1346B262CA9}" srcOrd="1" destOrd="0" presId="urn:microsoft.com/office/officeart/2005/8/layout/venn1"/>
    <dgm:cxn modelId="{CFD40347-8759-48EE-BDE5-8DE153D58029}" type="presOf" srcId="{870BE890-94A0-47CC-AE00-12A4EEE9E98E}" destId="{252FCA08-5003-40DD-9CA0-80A1FC781A3B}" srcOrd="1" destOrd="0" presId="urn:microsoft.com/office/officeart/2005/8/layout/venn1"/>
    <dgm:cxn modelId="{BBEF89D5-5EC4-46D9-B6B6-C619D94046F5}" type="presOf" srcId="{9FA16828-15D5-4EAC-B01D-68D34860CD5A}" destId="{4BD04CB0-2EF3-46C1-9490-EBF54C9161FD}" srcOrd="0" destOrd="0" presId="urn:microsoft.com/office/officeart/2005/8/layout/venn1"/>
    <dgm:cxn modelId="{648D3D33-3B95-451C-9CB0-780421924705}" srcId="{DF9476B1-71E4-4154-A371-6D1ABDF7A319}" destId="{4F38F311-77D7-4055-AC65-9B96B66D3982}" srcOrd="1" destOrd="0" parTransId="{CD75389F-27CC-47D7-BB41-A07581E69E22}" sibTransId="{C7313849-4C08-467F-81C0-83BAA178A962}"/>
    <dgm:cxn modelId="{F74D403D-E37F-4D9B-9363-9FD81A17C471}" type="presOf" srcId="{9FA16828-15D5-4EAC-B01D-68D34860CD5A}" destId="{323802E1-4946-4443-9D04-37ACC015E4DF}" srcOrd="1" destOrd="0" presId="urn:microsoft.com/office/officeart/2005/8/layout/venn1"/>
    <dgm:cxn modelId="{F5B6626F-73ED-4F4C-B525-DC5206B7AF25}" type="presOf" srcId="{4F38F311-77D7-4055-AC65-9B96B66D3982}" destId="{D655BFCB-B1C3-4270-A563-9CEB52A01E8D}" srcOrd="0" destOrd="0" presId="urn:microsoft.com/office/officeart/2005/8/layout/venn1"/>
    <dgm:cxn modelId="{D9BEE9C1-2BC8-45B0-936A-77419A6742FD}" srcId="{DF9476B1-71E4-4154-A371-6D1ABDF7A319}" destId="{870BE890-94A0-47CC-AE00-12A4EEE9E98E}" srcOrd="0" destOrd="0" parTransId="{7C3F377A-52E0-4614-A279-6B74C66D0C73}" sibTransId="{FBECD79F-7940-4A6B-B145-4937906095AC}"/>
    <dgm:cxn modelId="{7B772ED9-F430-4E7D-AE72-309050B08A93}" type="presOf" srcId="{DF9476B1-71E4-4154-A371-6D1ABDF7A319}" destId="{C6BF8142-ECB8-461E-ACDB-94B967B890FC}" srcOrd="0" destOrd="0" presId="urn:microsoft.com/office/officeart/2005/8/layout/venn1"/>
    <dgm:cxn modelId="{B95B37EB-5953-4B1C-B974-40624A89EDF4}" type="presParOf" srcId="{C6BF8142-ECB8-461E-ACDB-94B967B890FC}" destId="{3A7263B9-8C8C-46E9-AA0B-9C5499EDDAEC}" srcOrd="0" destOrd="0" presId="urn:microsoft.com/office/officeart/2005/8/layout/venn1"/>
    <dgm:cxn modelId="{A41B02DC-446A-4D61-BC9C-98230CFD55DF}" type="presParOf" srcId="{C6BF8142-ECB8-461E-ACDB-94B967B890FC}" destId="{252FCA08-5003-40DD-9CA0-80A1FC781A3B}" srcOrd="1" destOrd="0" presId="urn:microsoft.com/office/officeart/2005/8/layout/venn1"/>
    <dgm:cxn modelId="{D3F17D8D-9903-467B-8E5B-F7FB3B106FD6}" type="presParOf" srcId="{C6BF8142-ECB8-461E-ACDB-94B967B890FC}" destId="{D655BFCB-B1C3-4270-A563-9CEB52A01E8D}" srcOrd="2" destOrd="0" presId="urn:microsoft.com/office/officeart/2005/8/layout/venn1"/>
    <dgm:cxn modelId="{1436C60E-D8BD-45E5-A37A-BBC469B81D5B}" type="presParOf" srcId="{C6BF8142-ECB8-461E-ACDB-94B967B890FC}" destId="{2F277C2B-AD5E-4601-887A-F1346B262CA9}" srcOrd="3" destOrd="0" presId="urn:microsoft.com/office/officeart/2005/8/layout/venn1"/>
    <dgm:cxn modelId="{66BA9456-EFD9-4525-A0EB-8FB72B06A55A}" type="presParOf" srcId="{C6BF8142-ECB8-461E-ACDB-94B967B890FC}" destId="{4BD04CB0-2EF3-46C1-9490-EBF54C9161FD}" srcOrd="4" destOrd="0" presId="urn:microsoft.com/office/officeart/2005/8/layout/venn1"/>
    <dgm:cxn modelId="{09E45908-23C0-462D-BE4D-E81D53D4EF28}" type="presParOf" srcId="{C6BF8142-ECB8-461E-ACDB-94B967B890FC}" destId="{323802E1-4946-4443-9D04-37ACC015E4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EE240-F9DF-4B3E-A20C-C7ACD94DA0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</dgm:pt>
    <dgm:pt modelId="{4F4A173E-3623-4F24-9F4E-56AB766FF1BF}">
      <dgm:prSet phldrT="[Texto]" custT="1"/>
      <dgm:spPr/>
      <dgm:t>
        <a:bodyPr/>
        <a:lstStyle/>
        <a:p>
          <a:r>
            <a:rPr lang="es-EC" sz="1800" dirty="0" smtClean="0"/>
            <a:t>Creado – Ilustre Consejo Municipal</a:t>
          </a:r>
        </a:p>
      </dgm:t>
    </dgm:pt>
    <dgm:pt modelId="{F939DB8B-DFBE-4AD4-ABAC-01C0A331734A}" type="parTrans" cxnId="{158F7637-7770-4022-B232-8BC2261A4112}">
      <dgm:prSet/>
      <dgm:spPr/>
      <dgm:t>
        <a:bodyPr/>
        <a:lstStyle/>
        <a:p>
          <a:endParaRPr lang="es-EC" sz="1400"/>
        </a:p>
      </dgm:t>
    </dgm:pt>
    <dgm:pt modelId="{C012C33D-0100-409E-AE58-51688EDFD2E9}" type="sibTrans" cxnId="{158F7637-7770-4022-B232-8BC2261A4112}">
      <dgm:prSet/>
      <dgm:spPr/>
      <dgm:t>
        <a:bodyPr/>
        <a:lstStyle/>
        <a:p>
          <a:endParaRPr lang="es-EC" sz="1400"/>
        </a:p>
      </dgm:t>
    </dgm:pt>
    <dgm:pt modelId="{8DC80CC8-E7EE-405F-9C45-3673250B5800}">
      <dgm:prSet phldrT="[Texto]" custT="1"/>
      <dgm:spPr/>
      <dgm:t>
        <a:bodyPr/>
        <a:lstStyle/>
        <a:p>
          <a:r>
            <a:rPr lang="es-EC" sz="1800" dirty="0" smtClean="0"/>
            <a:t>PPSGADMUR - 30 de diciembre del 2010 – COOTAD </a:t>
          </a:r>
          <a:endParaRPr lang="es-EC" sz="1800" dirty="0"/>
        </a:p>
      </dgm:t>
    </dgm:pt>
    <dgm:pt modelId="{C0B8A2B1-3854-4E42-837F-BD8D25D946BF}" type="parTrans" cxnId="{6B01A2E5-DB0A-49CF-A77C-7C5FD541E7AF}">
      <dgm:prSet/>
      <dgm:spPr/>
      <dgm:t>
        <a:bodyPr/>
        <a:lstStyle/>
        <a:p>
          <a:endParaRPr lang="es-EC" sz="1400"/>
        </a:p>
      </dgm:t>
    </dgm:pt>
    <dgm:pt modelId="{B9702CB7-857F-4AF9-BB44-D089BC3BBD30}" type="sibTrans" cxnId="{6B01A2E5-DB0A-49CF-A77C-7C5FD541E7AF}">
      <dgm:prSet/>
      <dgm:spPr/>
      <dgm:t>
        <a:bodyPr/>
        <a:lstStyle/>
        <a:p>
          <a:endParaRPr lang="es-EC" sz="1400"/>
        </a:p>
      </dgm:t>
    </dgm:pt>
    <dgm:pt modelId="{A1FF0C7D-0426-434B-9F15-05B9A358FCC3}">
      <dgm:prSet phldrT="[Texto]" custT="1"/>
      <dgm:spPr/>
      <dgm:t>
        <a:bodyPr/>
        <a:lstStyle/>
        <a:p>
          <a:r>
            <a:rPr lang="es-EC" sz="1800" dirty="0" smtClean="0"/>
            <a:t>2005 – Ing. Héctor Jácome Mantilla – Sra. Ruth Tapia de Jácome</a:t>
          </a:r>
          <a:endParaRPr lang="es-EC" sz="1800" dirty="0"/>
        </a:p>
      </dgm:t>
    </dgm:pt>
    <dgm:pt modelId="{B027280C-E98A-4A57-8EE2-B8288E912C18}" type="parTrans" cxnId="{8D63AEE5-AD8C-4651-B0BE-3B3054E295C4}">
      <dgm:prSet/>
      <dgm:spPr/>
      <dgm:t>
        <a:bodyPr/>
        <a:lstStyle/>
        <a:p>
          <a:endParaRPr lang="es-EC" sz="1400"/>
        </a:p>
      </dgm:t>
    </dgm:pt>
    <dgm:pt modelId="{F64ACFE8-6203-404F-838C-8694D604CAD2}" type="sibTrans" cxnId="{8D63AEE5-AD8C-4651-B0BE-3B3054E295C4}">
      <dgm:prSet/>
      <dgm:spPr/>
      <dgm:t>
        <a:bodyPr/>
        <a:lstStyle/>
        <a:p>
          <a:endParaRPr lang="es-EC" sz="1400"/>
        </a:p>
      </dgm:t>
    </dgm:pt>
    <dgm:pt modelId="{2B33316E-D3D2-4599-8515-673AEBE5A53B}">
      <dgm:prSet phldrT="[Texto]" custT="1"/>
      <dgm:spPr/>
      <dgm:t>
        <a:bodyPr/>
        <a:lstStyle/>
        <a:p>
          <a:r>
            <a:rPr lang="es-EC" sz="1800" dirty="0" smtClean="0"/>
            <a:t>Centro de apoyo integral – proyectos y ejecutorías – comunidad del cantón</a:t>
          </a:r>
          <a:endParaRPr lang="es-EC" sz="1800" dirty="0"/>
        </a:p>
      </dgm:t>
    </dgm:pt>
    <dgm:pt modelId="{14F4F07F-A89D-4561-BA43-30DD5E0D4DEB}" type="parTrans" cxnId="{F0902E18-54F2-44BF-A146-BD2CC10933D4}">
      <dgm:prSet/>
      <dgm:spPr/>
      <dgm:t>
        <a:bodyPr/>
        <a:lstStyle/>
        <a:p>
          <a:endParaRPr lang="es-EC" sz="1400"/>
        </a:p>
      </dgm:t>
    </dgm:pt>
    <dgm:pt modelId="{D5AB03F7-D80B-4444-938F-5E8F8337AB39}" type="sibTrans" cxnId="{F0902E18-54F2-44BF-A146-BD2CC10933D4}">
      <dgm:prSet/>
      <dgm:spPr/>
      <dgm:t>
        <a:bodyPr/>
        <a:lstStyle/>
        <a:p>
          <a:endParaRPr lang="es-EC" sz="1400"/>
        </a:p>
      </dgm:t>
    </dgm:pt>
    <dgm:pt modelId="{75E8EDCE-F668-47BF-8ACA-5D5754CEFD67}" type="pres">
      <dgm:prSet presAssocID="{1CAEE240-F9DF-4B3E-A20C-C7ACD94DA0A2}" presName="Name0" presStyleCnt="0">
        <dgm:presLayoutVars>
          <dgm:chMax val="7"/>
          <dgm:chPref val="7"/>
          <dgm:dir/>
        </dgm:presLayoutVars>
      </dgm:prSet>
      <dgm:spPr/>
    </dgm:pt>
    <dgm:pt modelId="{7D5C2410-4AC3-4509-BA03-C5D8FA55143D}" type="pres">
      <dgm:prSet presAssocID="{1CAEE240-F9DF-4B3E-A20C-C7ACD94DA0A2}" presName="Name1" presStyleCnt="0"/>
      <dgm:spPr/>
    </dgm:pt>
    <dgm:pt modelId="{3B714287-8BFA-494E-8FC7-1BEEF4139E2F}" type="pres">
      <dgm:prSet presAssocID="{1CAEE240-F9DF-4B3E-A20C-C7ACD94DA0A2}" presName="cycle" presStyleCnt="0"/>
      <dgm:spPr/>
    </dgm:pt>
    <dgm:pt modelId="{C3FEFAD2-FFBF-4A67-ACD6-5A76E844C250}" type="pres">
      <dgm:prSet presAssocID="{1CAEE240-F9DF-4B3E-A20C-C7ACD94DA0A2}" presName="srcNode" presStyleLbl="node1" presStyleIdx="0" presStyleCnt="4"/>
      <dgm:spPr/>
    </dgm:pt>
    <dgm:pt modelId="{64B019D3-3246-4A40-AC50-3666D9F5B86F}" type="pres">
      <dgm:prSet presAssocID="{1CAEE240-F9DF-4B3E-A20C-C7ACD94DA0A2}" presName="conn" presStyleLbl="parChTrans1D2" presStyleIdx="0" presStyleCnt="1"/>
      <dgm:spPr/>
      <dgm:t>
        <a:bodyPr/>
        <a:lstStyle/>
        <a:p>
          <a:endParaRPr lang="es-EC"/>
        </a:p>
      </dgm:t>
    </dgm:pt>
    <dgm:pt modelId="{D23BBBE8-7345-48C1-BCD6-382FABC135F0}" type="pres">
      <dgm:prSet presAssocID="{1CAEE240-F9DF-4B3E-A20C-C7ACD94DA0A2}" presName="extraNode" presStyleLbl="node1" presStyleIdx="0" presStyleCnt="4"/>
      <dgm:spPr/>
    </dgm:pt>
    <dgm:pt modelId="{DED843D3-0FFC-4825-A210-B084DC267A87}" type="pres">
      <dgm:prSet presAssocID="{1CAEE240-F9DF-4B3E-A20C-C7ACD94DA0A2}" presName="dstNode" presStyleLbl="node1" presStyleIdx="0" presStyleCnt="4"/>
      <dgm:spPr/>
    </dgm:pt>
    <dgm:pt modelId="{E8105921-578B-4E19-B7E6-454AD6F86606}" type="pres">
      <dgm:prSet presAssocID="{4F4A173E-3623-4F24-9F4E-56AB766FF1B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AD896-F05C-4F78-8F81-3C351BE75729}" type="pres">
      <dgm:prSet presAssocID="{4F4A173E-3623-4F24-9F4E-56AB766FF1BF}" presName="accent_1" presStyleCnt="0"/>
      <dgm:spPr/>
    </dgm:pt>
    <dgm:pt modelId="{757DA5FF-3C30-488C-90C7-4731C61B2C6E}" type="pres">
      <dgm:prSet presAssocID="{4F4A173E-3623-4F24-9F4E-56AB766FF1BF}" presName="accentRepeatNode" presStyleLbl="solidFgAcc1" presStyleIdx="0" presStyleCnt="4"/>
      <dgm:spPr/>
    </dgm:pt>
    <dgm:pt modelId="{38E1506A-9CC3-4AD8-AE7E-C8DC17AE4991}" type="pres">
      <dgm:prSet presAssocID="{A1FF0C7D-0426-434B-9F15-05B9A358FCC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76A846-F7F6-4392-B4B5-D045E9DFB8D4}" type="pres">
      <dgm:prSet presAssocID="{A1FF0C7D-0426-434B-9F15-05B9A358FCC3}" presName="accent_2" presStyleCnt="0"/>
      <dgm:spPr/>
    </dgm:pt>
    <dgm:pt modelId="{CB663E0E-A7B7-426C-B458-BBBAB57DA8CE}" type="pres">
      <dgm:prSet presAssocID="{A1FF0C7D-0426-434B-9F15-05B9A358FCC3}" presName="accentRepeatNode" presStyleLbl="solidFgAcc1" presStyleIdx="1" presStyleCnt="4"/>
      <dgm:spPr/>
    </dgm:pt>
    <dgm:pt modelId="{A8B961B4-C91E-41CE-9EDB-744F250988C3}" type="pres">
      <dgm:prSet presAssocID="{2B33316E-D3D2-4599-8515-673AEBE5A5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F11FE7-A737-4A10-B2C0-79155E083503}" type="pres">
      <dgm:prSet presAssocID="{2B33316E-D3D2-4599-8515-673AEBE5A53B}" presName="accent_3" presStyleCnt="0"/>
      <dgm:spPr/>
    </dgm:pt>
    <dgm:pt modelId="{67E8A5F2-E95A-4ABC-8D29-2C912C1B9A31}" type="pres">
      <dgm:prSet presAssocID="{2B33316E-D3D2-4599-8515-673AEBE5A53B}" presName="accentRepeatNode" presStyleLbl="solidFgAcc1" presStyleIdx="2" presStyleCnt="4"/>
      <dgm:spPr/>
    </dgm:pt>
    <dgm:pt modelId="{77EB65C4-3936-42E5-AD14-3DA49B4027B2}" type="pres">
      <dgm:prSet presAssocID="{8DC80CC8-E7EE-405F-9C45-3673250B580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493DC1-5A38-420B-863C-E8AC65A73131}" type="pres">
      <dgm:prSet presAssocID="{8DC80CC8-E7EE-405F-9C45-3673250B5800}" presName="accent_4" presStyleCnt="0"/>
      <dgm:spPr/>
    </dgm:pt>
    <dgm:pt modelId="{6EA0A4C8-663F-44DD-BA60-F5D91A0C4CA4}" type="pres">
      <dgm:prSet presAssocID="{8DC80CC8-E7EE-405F-9C45-3673250B5800}" presName="accentRepeatNode" presStyleLbl="solidFgAcc1" presStyleIdx="3" presStyleCnt="4"/>
      <dgm:spPr/>
    </dgm:pt>
  </dgm:ptLst>
  <dgm:cxnLst>
    <dgm:cxn modelId="{5234C875-D77F-43FF-8109-4E98817C2774}" type="presOf" srcId="{1CAEE240-F9DF-4B3E-A20C-C7ACD94DA0A2}" destId="{75E8EDCE-F668-47BF-8ACA-5D5754CEFD67}" srcOrd="0" destOrd="0" presId="urn:microsoft.com/office/officeart/2008/layout/VerticalCurvedList"/>
    <dgm:cxn modelId="{B807FDE7-7D33-4443-8D00-8DBE0121AEA3}" type="presOf" srcId="{8DC80CC8-E7EE-405F-9C45-3673250B5800}" destId="{77EB65C4-3936-42E5-AD14-3DA49B4027B2}" srcOrd="0" destOrd="0" presId="urn:microsoft.com/office/officeart/2008/layout/VerticalCurvedList"/>
    <dgm:cxn modelId="{F0902E18-54F2-44BF-A146-BD2CC10933D4}" srcId="{1CAEE240-F9DF-4B3E-A20C-C7ACD94DA0A2}" destId="{2B33316E-D3D2-4599-8515-673AEBE5A53B}" srcOrd="2" destOrd="0" parTransId="{14F4F07F-A89D-4561-BA43-30DD5E0D4DEB}" sibTransId="{D5AB03F7-D80B-4444-938F-5E8F8337AB39}"/>
    <dgm:cxn modelId="{158F7637-7770-4022-B232-8BC2261A4112}" srcId="{1CAEE240-F9DF-4B3E-A20C-C7ACD94DA0A2}" destId="{4F4A173E-3623-4F24-9F4E-56AB766FF1BF}" srcOrd="0" destOrd="0" parTransId="{F939DB8B-DFBE-4AD4-ABAC-01C0A331734A}" sibTransId="{C012C33D-0100-409E-AE58-51688EDFD2E9}"/>
    <dgm:cxn modelId="{8D63AEE5-AD8C-4651-B0BE-3B3054E295C4}" srcId="{1CAEE240-F9DF-4B3E-A20C-C7ACD94DA0A2}" destId="{A1FF0C7D-0426-434B-9F15-05B9A358FCC3}" srcOrd="1" destOrd="0" parTransId="{B027280C-E98A-4A57-8EE2-B8288E912C18}" sibTransId="{F64ACFE8-6203-404F-838C-8694D604CAD2}"/>
    <dgm:cxn modelId="{AD2747E5-5853-4BB2-BE85-FCBB56B1F237}" type="presOf" srcId="{C012C33D-0100-409E-AE58-51688EDFD2E9}" destId="{64B019D3-3246-4A40-AC50-3666D9F5B86F}" srcOrd="0" destOrd="0" presId="urn:microsoft.com/office/officeart/2008/layout/VerticalCurvedList"/>
    <dgm:cxn modelId="{66EBB58D-4C0F-4FD8-A767-DB703FB841FD}" type="presOf" srcId="{A1FF0C7D-0426-434B-9F15-05B9A358FCC3}" destId="{38E1506A-9CC3-4AD8-AE7E-C8DC17AE4991}" srcOrd="0" destOrd="0" presId="urn:microsoft.com/office/officeart/2008/layout/VerticalCurvedList"/>
    <dgm:cxn modelId="{63152C8C-F072-4042-B864-40BF3189D656}" type="presOf" srcId="{2B33316E-D3D2-4599-8515-673AEBE5A53B}" destId="{A8B961B4-C91E-41CE-9EDB-744F250988C3}" srcOrd="0" destOrd="0" presId="urn:microsoft.com/office/officeart/2008/layout/VerticalCurvedList"/>
    <dgm:cxn modelId="{6B01A2E5-DB0A-49CF-A77C-7C5FD541E7AF}" srcId="{1CAEE240-F9DF-4B3E-A20C-C7ACD94DA0A2}" destId="{8DC80CC8-E7EE-405F-9C45-3673250B5800}" srcOrd="3" destOrd="0" parTransId="{C0B8A2B1-3854-4E42-837F-BD8D25D946BF}" sibTransId="{B9702CB7-857F-4AF9-BB44-D089BC3BBD30}"/>
    <dgm:cxn modelId="{C4B7CFD9-BAA0-4BDD-8626-2BE412B2CBC5}" type="presOf" srcId="{4F4A173E-3623-4F24-9F4E-56AB766FF1BF}" destId="{E8105921-578B-4E19-B7E6-454AD6F86606}" srcOrd="0" destOrd="0" presId="urn:microsoft.com/office/officeart/2008/layout/VerticalCurvedList"/>
    <dgm:cxn modelId="{D39240F1-EF7C-4AF8-8263-CACDF383CA4E}" type="presParOf" srcId="{75E8EDCE-F668-47BF-8ACA-5D5754CEFD67}" destId="{7D5C2410-4AC3-4509-BA03-C5D8FA55143D}" srcOrd="0" destOrd="0" presId="urn:microsoft.com/office/officeart/2008/layout/VerticalCurvedList"/>
    <dgm:cxn modelId="{71B8B948-70D5-4B9C-8181-9E4C89681D33}" type="presParOf" srcId="{7D5C2410-4AC3-4509-BA03-C5D8FA55143D}" destId="{3B714287-8BFA-494E-8FC7-1BEEF4139E2F}" srcOrd="0" destOrd="0" presId="urn:microsoft.com/office/officeart/2008/layout/VerticalCurvedList"/>
    <dgm:cxn modelId="{530E6511-3B53-47A2-AB39-6EED1DC7AD38}" type="presParOf" srcId="{3B714287-8BFA-494E-8FC7-1BEEF4139E2F}" destId="{C3FEFAD2-FFBF-4A67-ACD6-5A76E844C250}" srcOrd="0" destOrd="0" presId="urn:microsoft.com/office/officeart/2008/layout/VerticalCurvedList"/>
    <dgm:cxn modelId="{2311409F-89D3-4F3A-B87F-8A773C242155}" type="presParOf" srcId="{3B714287-8BFA-494E-8FC7-1BEEF4139E2F}" destId="{64B019D3-3246-4A40-AC50-3666D9F5B86F}" srcOrd="1" destOrd="0" presId="urn:microsoft.com/office/officeart/2008/layout/VerticalCurvedList"/>
    <dgm:cxn modelId="{3CFB5F70-4235-4542-B22C-F8A3657DC32C}" type="presParOf" srcId="{3B714287-8BFA-494E-8FC7-1BEEF4139E2F}" destId="{D23BBBE8-7345-48C1-BCD6-382FABC135F0}" srcOrd="2" destOrd="0" presId="urn:microsoft.com/office/officeart/2008/layout/VerticalCurvedList"/>
    <dgm:cxn modelId="{9B7D042E-0EF5-40EF-AA30-EC80BE7E243B}" type="presParOf" srcId="{3B714287-8BFA-494E-8FC7-1BEEF4139E2F}" destId="{DED843D3-0FFC-4825-A210-B084DC267A87}" srcOrd="3" destOrd="0" presId="urn:microsoft.com/office/officeart/2008/layout/VerticalCurvedList"/>
    <dgm:cxn modelId="{DB11BF7B-B4EF-4DDC-90FD-8D998C567729}" type="presParOf" srcId="{7D5C2410-4AC3-4509-BA03-C5D8FA55143D}" destId="{E8105921-578B-4E19-B7E6-454AD6F86606}" srcOrd="1" destOrd="0" presId="urn:microsoft.com/office/officeart/2008/layout/VerticalCurvedList"/>
    <dgm:cxn modelId="{4AEDC147-1DD7-4584-8A55-95D86C95D314}" type="presParOf" srcId="{7D5C2410-4AC3-4509-BA03-C5D8FA55143D}" destId="{F16AD896-F05C-4F78-8F81-3C351BE75729}" srcOrd="2" destOrd="0" presId="urn:microsoft.com/office/officeart/2008/layout/VerticalCurvedList"/>
    <dgm:cxn modelId="{9295BE17-F59E-49B8-B9F9-63A1E3FBA1AD}" type="presParOf" srcId="{F16AD896-F05C-4F78-8F81-3C351BE75729}" destId="{757DA5FF-3C30-488C-90C7-4731C61B2C6E}" srcOrd="0" destOrd="0" presId="urn:microsoft.com/office/officeart/2008/layout/VerticalCurvedList"/>
    <dgm:cxn modelId="{7B55E840-C8BB-4F63-A6DD-F392F275A014}" type="presParOf" srcId="{7D5C2410-4AC3-4509-BA03-C5D8FA55143D}" destId="{38E1506A-9CC3-4AD8-AE7E-C8DC17AE4991}" srcOrd="3" destOrd="0" presId="urn:microsoft.com/office/officeart/2008/layout/VerticalCurvedList"/>
    <dgm:cxn modelId="{BAE2B31C-9DA5-4943-996D-7C8897D7F4C3}" type="presParOf" srcId="{7D5C2410-4AC3-4509-BA03-C5D8FA55143D}" destId="{CA76A846-F7F6-4392-B4B5-D045E9DFB8D4}" srcOrd="4" destOrd="0" presId="urn:microsoft.com/office/officeart/2008/layout/VerticalCurvedList"/>
    <dgm:cxn modelId="{94EB5730-EF20-42C9-844D-F7C62BFF3FC3}" type="presParOf" srcId="{CA76A846-F7F6-4392-B4B5-D045E9DFB8D4}" destId="{CB663E0E-A7B7-426C-B458-BBBAB57DA8CE}" srcOrd="0" destOrd="0" presId="urn:microsoft.com/office/officeart/2008/layout/VerticalCurvedList"/>
    <dgm:cxn modelId="{F0DDAC78-2A5E-4F70-8E4C-18F2E4B9161F}" type="presParOf" srcId="{7D5C2410-4AC3-4509-BA03-C5D8FA55143D}" destId="{A8B961B4-C91E-41CE-9EDB-744F250988C3}" srcOrd="5" destOrd="0" presId="urn:microsoft.com/office/officeart/2008/layout/VerticalCurvedList"/>
    <dgm:cxn modelId="{00021203-A347-4B66-BCDD-DEA116920FCB}" type="presParOf" srcId="{7D5C2410-4AC3-4509-BA03-C5D8FA55143D}" destId="{32F11FE7-A737-4A10-B2C0-79155E083503}" srcOrd="6" destOrd="0" presId="urn:microsoft.com/office/officeart/2008/layout/VerticalCurvedList"/>
    <dgm:cxn modelId="{4F241D4D-3960-4DBF-BF70-8D513F99FA62}" type="presParOf" srcId="{32F11FE7-A737-4A10-B2C0-79155E083503}" destId="{67E8A5F2-E95A-4ABC-8D29-2C912C1B9A31}" srcOrd="0" destOrd="0" presId="urn:microsoft.com/office/officeart/2008/layout/VerticalCurvedList"/>
    <dgm:cxn modelId="{8866B44F-AEC9-4707-83DF-E4C5D6938E23}" type="presParOf" srcId="{7D5C2410-4AC3-4509-BA03-C5D8FA55143D}" destId="{77EB65C4-3936-42E5-AD14-3DA49B4027B2}" srcOrd="7" destOrd="0" presId="urn:microsoft.com/office/officeart/2008/layout/VerticalCurvedList"/>
    <dgm:cxn modelId="{C18A546D-3A29-4ED9-AB6A-DD1E317C0668}" type="presParOf" srcId="{7D5C2410-4AC3-4509-BA03-C5D8FA55143D}" destId="{A2493DC1-5A38-420B-863C-E8AC65A73131}" srcOrd="8" destOrd="0" presId="urn:microsoft.com/office/officeart/2008/layout/VerticalCurvedList"/>
    <dgm:cxn modelId="{0D70ADEB-FF2D-4288-8ECB-B33311365565}" type="presParOf" srcId="{A2493DC1-5A38-420B-863C-E8AC65A73131}" destId="{6EA0A4C8-663F-44DD-BA60-F5D91A0C4C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13EF5-D57E-4D05-A7E4-9D52D61BA7CC}" type="doc">
      <dgm:prSet loTypeId="urn:microsoft.com/office/officeart/2005/8/layout/default#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8598318E-0D5E-430A-8183-776243549067}">
      <dgm:prSet phldrT="[Texto]"/>
      <dgm:spPr/>
      <dgm:t>
        <a:bodyPr/>
        <a:lstStyle/>
        <a:p>
          <a:r>
            <a:rPr lang="es-ES" dirty="0" smtClean="0"/>
            <a:t>Colabora con el GADMUR, </a:t>
          </a:r>
          <a:r>
            <a:rPr lang="es-ES_tradnl" dirty="0" smtClean="0"/>
            <a:t>con todas las obras y servicios de carácter social y cultural</a:t>
          </a:r>
          <a:endParaRPr lang="es-ES" dirty="0"/>
        </a:p>
      </dgm:t>
    </dgm:pt>
    <dgm:pt modelId="{10E1A8CE-F59C-45EC-998D-63C48F428631}" type="parTrans" cxnId="{4D15560F-C1C9-4784-A761-0271744A9027}">
      <dgm:prSet/>
      <dgm:spPr/>
      <dgm:t>
        <a:bodyPr/>
        <a:lstStyle/>
        <a:p>
          <a:endParaRPr lang="es-ES"/>
        </a:p>
      </dgm:t>
    </dgm:pt>
    <dgm:pt modelId="{314E4DC0-F0F5-40D5-AD5B-7A23A8D7CC12}" type="sibTrans" cxnId="{4D15560F-C1C9-4784-A761-0271744A9027}">
      <dgm:prSet/>
      <dgm:spPr/>
      <dgm:t>
        <a:bodyPr/>
        <a:lstStyle/>
        <a:p>
          <a:endParaRPr lang="es-ES"/>
        </a:p>
      </dgm:t>
    </dgm:pt>
    <dgm:pt modelId="{8C3ACEC6-9580-4CAF-A634-D2105641D0D9}">
      <dgm:prSet phldrT="[Texto]"/>
      <dgm:spPr/>
      <dgm:t>
        <a:bodyPr/>
        <a:lstStyle/>
        <a:p>
          <a:r>
            <a:rPr lang="es-ES" dirty="0" smtClean="0"/>
            <a:t>Servicio de Capacitación</a:t>
          </a:r>
        </a:p>
        <a:p>
          <a:r>
            <a:rPr lang="es-ES" dirty="0" smtClean="0"/>
            <a:t>Desarrollo Productivo</a:t>
          </a:r>
        </a:p>
        <a:p>
          <a:r>
            <a:rPr lang="es-ES" dirty="0" smtClean="0"/>
            <a:t>Ayuda Social</a:t>
          </a:r>
        </a:p>
        <a:p>
          <a:r>
            <a:rPr lang="es-ES" dirty="0" smtClean="0"/>
            <a:t>Eventos Culturales</a:t>
          </a:r>
          <a:endParaRPr lang="es-ES" dirty="0"/>
        </a:p>
      </dgm:t>
    </dgm:pt>
    <dgm:pt modelId="{8EE9E534-A18E-4BDE-AF8E-A21527861273}" type="parTrans" cxnId="{20596B67-BCEF-43F1-8B88-3A135D7B217C}">
      <dgm:prSet/>
      <dgm:spPr/>
      <dgm:t>
        <a:bodyPr/>
        <a:lstStyle/>
        <a:p>
          <a:endParaRPr lang="es-ES"/>
        </a:p>
      </dgm:t>
    </dgm:pt>
    <dgm:pt modelId="{C2AEAC19-8E9A-44FF-8A42-AB406F0EEE50}" type="sibTrans" cxnId="{20596B67-BCEF-43F1-8B88-3A135D7B217C}">
      <dgm:prSet/>
      <dgm:spPr/>
      <dgm:t>
        <a:bodyPr/>
        <a:lstStyle/>
        <a:p>
          <a:endParaRPr lang="es-ES"/>
        </a:p>
      </dgm:t>
    </dgm:pt>
    <dgm:pt modelId="{40697784-C1E5-4827-A298-7A2F017C4179}" type="pres">
      <dgm:prSet presAssocID="{F3613EF5-D57E-4D05-A7E4-9D52D61BA7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938061-6FDA-411F-88C5-B2913D807AD6}" type="pres">
      <dgm:prSet presAssocID="{8598318E-0D5E-430A-8183-77624354906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A1EC4F-A5BB-4740-A45E-1931C649F0B9}" type="pres">
      <dgm:prSet presAssocID="{314E4DC0-F0F5-40D5-AD5B-7A23A8D7CC12}" presName="sibTrans" presStyleCnt="0"/>
      <dgm:spPr/>
    </dgm:pt>
    <dgm:pt modelId="{74D87393-8C84-4FCE-BFAF-8BF220759DF1}" type="pres">
      <dgm:prSet presAssocID="{8C3ACEC6-9580-4CAF-A634-D2105641D0D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C9D07F-9617-4A3C-991E-24D76F9251E8}" type="presOf" srcId="{8C3ACEC6-9580-4CAF-A634-D2105641D0D9}" destId="{74D87393-8C84-4FCE-BFAF-8BF220759DF1}" srcOrd="0" destOrd="0" presId="urn:microsoft.com/office/officeart/2005/8/layout/default#1"/>
    <dgm:cxn modelId="{4D15560F-C1C9-4784-A761-0271744A9027}" srcId="{F3613EF5-D57E-4D05-A7E4-9D52D61BA7CC}" destId="{8598318E-0D5E-430A-8183-776243549067}" srcOrd="0" destOrd="0" parTransId="{10E1A8CE-F59C-45EC-998D-63C48F428631}" sibTransId="{314E4DC0-F0F5-40D5-AD5B-7A23A8D7CC12}"/>
    <dgm:cxn modelId="{A3EBFE60-3406-4C16-9B0F-B4A9C86C0E30}" type="presOf" srcId="{8598318E-0D5E-430A-8183-776243549067}" destId="{F0938061-6FDA-411F-88C5-B2913D807AD6}" srcOrd="0" destOrd="0" presId="urn:microsoft.com/office/officeart/2005/8/layout/default#1"/>
    <dgm:cxn modelId="{15E3F62A-C4A5-465B-80E0-5833FDED6788}" type="presOf" srcId="{F3613EF5-D57E-4D05-A7E4-9D52D61BA7CC}" destId="{40697784-C1E5-4827-A298-7A2F017C4179}" srcOrd="0" destOrd="0" presId="urn:microsoft.com/office/officeart/2005/8/layout/default#1"/>
    <dgm:cxn modelId="{20596B67-BCEF-43F1-8B88-3A135D7B217C}" srcId="{F3613EF5-D57E-4D05-A7E4-9D52D61BA7CC}" destId="{8C3ACEC6-9580-4CAF-A634-D2105641D0D9}" srcOrd="1" destOrd="0" parTransId="{8EE9E534-A18E-4BDE-AF8E-A21527861273}" sibTransId="{C2AEAC19-8E9A-44FF-8A42-AB406F0EEE50}"/>
    <dgm:cxn modelId="{F6948484-6047-4828-9B0D-3DCE390C77C5}" type="presParOf" srcId="{40697784-C1E5-4827-A298-7A2F017C4179}" destId="{F0938061-6FDA-411F-88C5-B2913D807AD6}" srcOrd="0" destOrd="0" presId="urn:microsoft.com/office/officeart/2005/8/layout/default#1"/>
    <dgm:cxn modelId="{19F0C6DC-BE58-40E6-81BA-9ADA92D75095}" type="presParOf" srcId="{40697784-C1E5-4827-A298-7A2F017C4179}" destId="{78A1EC4F-A5BB-4740-A45E-1931C649F0B9}" srcOrd="1" destOrd="0" presId="urn:microsoft.com/office/officeart/2005/8/layout/default#1"/>
    <dgm:cxn modelId="{3725D472-C0B6-4194-B81F-C77B37B8104B}" type="presParOf" srcId="{40697784-C1E5-4827-A298-7A2F017C4179}" destId="{74D87393-8C84-4FCE-BFAF-8BF220759DF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4F52ED-6AF7-400E-BF07-0C66CD60F4FF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F439629A-5BEC-49E8-AA96-D7F10E2BE1D3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Villa Carmen</a:t>
          </a:r>
          <a:endParaRPr lang="es-EC" sz="1600" b="1" dirty="0">
            <a:solidFill>
              <a:schemeClr val="tx1"/>
            </a:solidFill>
          </a:endParaRPr>
        </a:p>
      </dgm:t>
    </dgm:pt>
    <dgm:pt modelId="{17470AEF-40D0-42AC-918E-7E33DE4D1457}" type="parTrans" cxnId="{C4FB83B5-1E67-45C1-8D41-3968C7FC4F05}">
      <dgm:prSet/>
      <dgm:spPr/>
      <dgm:t>
        <a:bodyPr/>
        <a:lstStyle/>
        <a:p>
          <a:endParaRPr lang="es-EC" sz="1400"/>
        </a:p>
      </dgm:t>
    </dgm:pt>
    <dgm:pt modelId="{288F226D-5B2C-4003-BB3D-F9B2FACE063C}" type="sibTrans" cxnId="{C4FB83B5-1E67-45C1-8D41-3968C7FC4F05}">
      <dgm:prSet/>
      <dgm:spPr/>
      <dgm:t>
        <a:bodyPr/>
        <a:lstStyle/>
        <a:p>
          <a:endParaRPr lang="es-EC" sz="1400"/>
        </a:p>
      </dgm:t>
    </dgm:pt>
    <dgm:pt modelId="{95110BB3-3EDA-4661-A494-B7B2150E50EA}">
      <dgm:prSet phldrT="[Texto]" custT="1"/>
      <dgm:spPr/>
      <dgm:t>
        <a:bodyPr/>
        <a:lstStyle/>
        <a:p>
          <a:r>
            <a:rPr lang="es-EC" sz="1400" dirty="0" smtClean="0"/>
            <a:t>Sala de Computación</a:t>
          </a:r>
          <a:endParaRPr lang="es-EC" sz="1400" dirty="0"/>
        </a:p>
      </dgm:t>
    </dgm:pt>
    <dgm:pt modelId="{6F30950F-6079-401A-8EF7-F726B6384D5C}" type="parTrans" cxnId="{C1C6EA87-22F3-4386-BAE7-B4A292872125}">
      <dgm:prSet/>
      <dgm:spPr/>
      <dgm:t>
        <a:bodyPr/>
        <a:lstStyle/>
        <a:p>
          <a:endParaRPr lang="es-EC" sz="1400"/>
        </a:p>
      </dgm:t>
    </dgm:pt>
    <dgm:pt modelId="{58204CEB-A06D-4DC2-ADBF-20EE8DD2C896}" type="sibTrans" cxnId="{C1C6EA87-22F3-4386-BAE7-B4A292872125}">
      <dgm:prSet/>
      <dgm:spPr/>
      <dgm:t>
        <a:bodyPr/>
        <a:lstStyle/>
        <a:p>
          <a:endParaRPr lang="es-EC" sz="1400"/>
        </a:p>
      </dgm:t>
    </dgm:pt>
    <dgm:pt modelId="{D0968112-A8AB-473E-98D2-D1097C448E1C}">
      <dgm:prSet custT="1"/>
      <dgm:spPr/>
      <dgm:t>
        <a:bodyPr/>
        <a:lstStyle/>
        <a:p>
          <a:r>
            <a:rPr lang="es-EC" sz="1400" dirty="0" smtClean="0"/>
            <a:t>Salón de uso múltiple</a:t>
          </a:r>
          <a:endParaRPr lang="es-EC" sz="1400" dirty="0"/>
        </a:p>
      </dgm:t>
    </dgm:pt>
    <dgm:pt modelId="{C227FF74-6896-42BC-93AC-8EBB70519A43}" type="parTrans" cxnId="{F03631E5-7145-441F-A302-316040350E0B}">
      <dgm:prSet/>
      <dgm:spPr/>
      <dgm:t>
        <a:bodyPr/>
        <a:lstStyle/>
        <a:p>
          <a:endParaRPr lang="es-EC" sz="1400"/>
        </a:p>
      </dgm:t>
    </dgm:pt>
    <dgm:pt modelId="{4E02596E-9F68-4935-9B22-7A7B5E7C7402}" type="sibTrans" cxnId="{F03631E5-7145-441F-A302-316040350E0B}">
      <dgm:prSet/>
      <dgm:spPr/>
      <dgm:t>
        <a:bodyPr/>
        <a:lstStyle/>
        <a:p>
          <a:endParaRPr lang="es-EC" sz="1400"/>
        </a:p>
      </dgm:t>
    </dgm:pt>
    <dgm:pt modelId="{1323A50C-1AD5-48B7-94ED-A554679177E0}" type="pres">
      <dgm:prSet presAssocID="{334F52ED-6AF7-400E-BF07-0C66CD60F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43FA25-3F26-4464-BB47-52E2025BF9FB}" type="pres">
      <dgm:prSet presAssocID="{334F52ED-6AF7-400E-BF07-0C66CD60F4FF}" presName="tSp" presStyleCnt="0"/>
      <dgm:spPr/>
    </dgm:pt>
    <dgm:pt modelId="{A0459A01-E412-4263-B2CD-2D51EEC3B826}" type="pres">
      <dgm:prSet presAssocID="{334F52ED-6AF7-400E-BF07-0C66CD60F4FF}" presName="bSp" presStyleCnt="0"/>
      <dgm:spPr/>
    </dgm:pt>
    <dgm:pt modelId="{A37D75FD-3680-442F-851E-CF073B656553}" type="pres">
      <dgm:prSet presAssocID="{334F52ED-6AF7-400E-BF07-0C66CD60F4FF}" presName="process" presStyleCnt="0"/>
      <dgm:spPr/>
    </dgm:pt>
    <dgm:pt modelId="{F6DBCC62-9B8E-4116-B0F2-7A4F5DED91BA}" type="pres">
      <dgm:prSet presAssocID="{F439629A-5BEC-49E8-AA96-D7F10E2BE1D3}" presName="composite1" presStyleCnt="0"/>
      <dgm:spPr/>
    </dgm:pt>
    <dgm:pt modelId="{5C4C0C8E-B2DF-46F6-B93F-D8D7358836CE}" type="pres">
      <dgm:prSet presAssocID="{F439629A-5BEC-49E8-AA96-D7F10E2BE1D3}" presName="dummyNode1" presStyleLbl="node1" presStyleIdx="0" presStyleCnt="1"/>
      <dgm:spPr/>
    </dgm:pt>
    <dgm:pt modelId="{CC9BBBD4-A6BE-480B-B8C4-4EBFBB8D72C9}" type="pres">
      <dgm:prSet presAssocID="{F439629A-5BEC-49E8-AA96-D7F10E2BE1D3}" presName="childNode1" presStyleLbl="bgAcc1" presStyleIdx="0" presStyleCnt="1" custScaleX="135259" custScaleY="680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3266B-6CC6-4578-8E1D-76DEDE6EF9D3}" type="pres">
      <dgm:prSet presAssocID="{F439629A-5BEC-49E8-AA96-D7F10E2BE1D3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29CC2-27E6-4143-807D-324C09D2FA43}" type="pres">
      <dgm:prSet presAssocID="{F439629A-5BEC-49E8-AA96-D7F10E2BE1D3}" presName="parentNode1" presStyleLbl="node1" presStyleIdx="0" presStyleCnt="1" custLinFactNeighborY="-269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C8C5CE-498B-4AA2-9A34-A30A00563659}" type="pres">
      <dgm:prSet presAssocID="{F439629A-5BEC-49E8-AA96-D7F10E2BE1D3}" presName="connSite1" presStyleCnt="0"/>
      <dgm:spPr/>
    </dgm:pt>
  </dgm:ptLst>
  <dgm:cxnLst>
    <dgm:cxn modelId="{C4FB83B5-1E67-45C1-8D41-3968C7FC4F05}" srcId="{334F52ED-6AF7-400E-BF07-0C66CD60F4FF}" destId="{F439629A-5BEC-49E8-AA96-D7F10E2BE1D3}" srcOrd="0" destOrd="0" parTransId="{17470AEF-40D0-42AC-918E-7E33DE4D1457}" sibTransId="{288F226D-5B2C-4003-BB3D-F9B2FACE063C}"/>
    <dgm:cxn modelId="{AE0D8E77-DCEF-4BDE-B716-9B03C11511DE}" type="presOf" srcId="{F439629A-5BEC-49E8-AA96-D7F10E2BE1D3}" destId="{5BB29CC2-27E6-4143-807D-324C09D2FA43}" srcOrd="0" destOrd="0" presId="urn:microsoft.com/office/officeart/2005/8/layout/hProcess4"/>
    <dgm:cxn modelId="{5930598E-C9A8-45C9-87E0-5D51B13869BF}" type="presOf" srcId="{334F52ED-6AF7-400E-BF07-0C66CD60F4FF}" destId="{1323A50C-1AD5-48B7-94ED-A554679177E0}" srcOrd="0" destOrd="0" presId="urn:microsoft.com/office/officeart/2005/8/layout/hProcess4"/>
    <dgm:cxn modelId="{5F4B4609-C1A4-4535-A13E-6050E460F313}" type="presOf" srcId="{D0968112-A8AB-473E-98D2-D1097C448E1C}" destId="{CC9BBBD4-A6BE-480B-B8C4-4EBFBB8D72C9}" srcOrd="0" destOrd="1" presId="urn:microsoft.com/office/officeart/2005/8/layout/hProcess4"/>
    <dgm:cxn modelId="{477D2D80-1689-4262-A1C6-A5874BCE5680}" type="presOf" srcId="{95110BB3-3EDA-4661-A494-B7B2150E50EA}" destId="{AC13266B-6CC6-4578-8E1D-76DEDE6EF9D3}" srcOrd="1" destOrd="0" presId="urn:microsoft.com/office/officeart/2005/8/layout/hProcess4"/>
    <dgm:cxn modelId="{F03631E5-7145-441F-A302-316040350E0B}" srcId="{F439629A-5BEC-49E8-AA96-D7F10E2BE1D3}" destId="{D0968112-A8AB-473E-98D2-D1097C448E1C}" srcOrd="1" destOrd="0" parTransId="{C227FF74-6896-42BC-93AC-8EBB70519A43}" sibTransId="{4E02596E-9F68-4935-9B22-7A7B5E7C7402}"/>
    <dgm:cxn modelId="{C1C6EA87-22F3-4386-BAE7-B4A292872125}" srcId="{F439629A-5BEC-49E8-AA96-D7F10E2BE1D3}" destId="{95110BB3-3EDA-4661-A494-B7B2150E50EA}" srcOrd="0" destOrd="0" parTransId="{6F30950F-6079-401A-8EF7-F726B6384D5C}" sibTransId="{58204CEB-A06D-4DC2-ADBF-20EE8DD2C896}"/>
    <dgm:cxn modelId="{6C471893-6D11-4739-B27D-913AFBFD486E}" type="presOf" srcId="{95110BB3-3EDA-4661-A494-B7B2150E50EA}" destId="{CC9BBBD4-A6BE-480B-B8C4-4EBFBB8D72C9}" srcOrd="0" destOrd="0" presId="urn:microsoft.com/office/officeart/2005/8/layout/hProcess4"/>
    <dgm:cxn modelId="{195438E9-62FE-4E05-A585-D916CDC90461}" type="presOf" srcId="{D0968112-A8AB-473E-98D2-D1097C448E1C}" destId="{AC13266B-6CC6-4578-8E1D-76DEDE6EF9D3}" srcOrd="1" destOrd="1" presId="urn:microsoft.com/office/officeart/2005/8/layout/hProcess4"/>
    <dgm:cxn modelId="{5821C004-8E80-4CFE-AECC-47B0E5303141}" type="presParOf" srcId="{1323A50C-1AD5-48B7-94ED-A554679177E0}" destId="{F743FA25-3F26-4464-BB47-52E2025BF9FB}" srcOrd="0" destOrd="0" presId="urn:microsoft.com/office/officeart/2005/8/layout/hProcess4"/>
    <dgm:cxn modelId="{EE5EADA9-6A37-429C-8551-3FA6F3C4C22C}" type="presParOf" srcId="{1323A50C-1AD5-48B7-94ED-A554679177E0}" destId="{A0459A01-E412-4263-B2CD-2D51EEC3B826}" srcOrd="1" destOrd="0" presId="urn:microsoft.com/office/officeart/2005/8/layout/hProcess4"/>
    <dgm:cxn modelId="{5C47F8BC-37BE-4C68-94AC-C7F64B288E21}" type="presParOf" srcId="{1323A50C-1AD5-48B7-94ED-A554679177E0}" destId="{A37D75FD-3680-442F-851E-CF073B656553}" srcOrd="2" destOrd="0" presId="urn:microsoft.com/office/officeart/2005/8/layout/hProcess4"/>
    <dgm:cxn modelId="{EC6ECFC6-BAB4-4366-81BC-E90EC2DB3370}" type="presParOf" srcId="{A37D75FD-3680-442F-851E-CF073B656553}" destId="{F6DBCC62-9B8E-4116-B0F2-7A4F5DED91BA}" srcOrd="0" destOrd="0" presId="urn:microsoft.com/office/officeart/2005/8/layout/hProcess4"/>
    <dgm:cxn modelId="{960E5C37-8673-4B73-ABDB-43B7E1FC91D5}" type="presParOf" srcId="{F6DBCC62-9B8E-4116-B0F2-7A4F5DED91BA}" destId="{5C4C0C8E-B2DF-46F6-B93F-D8D7358836CE}" srcOrd="0" destOrd="0" presId="urn:microsoft.com/office/officeart/2005/8/layout/hProcess4"/>
    <dgm:cxn modelId="{253DBFFD-2938-4CA3-895F-3539FBD6B5D5}" type="presParOf" srcId="{F6DBCC62-9B8E-4116-B0F2-7A4F5DED91BA}" destId="{CC9BBBD4-A6BE-480B-B8C4-4EBFBB8D72C9}" srcOrd="1" destOrd="0" presId="urn:microsoft.com/office/officeart/2005/8/layout/hProcess4"/>
    <dgm:cxn modelId="{259B73CE-B898-4A04-BF88-A1824CF5E835}" type="presParOf" srcId="{F6DBCC62-9B8E-4116-B0F2-7A4F5DED91BA}" destId="{AC13266B-6CC6-4578-8E1D-76DEDE6EF9D3}" srcOrd="2" destOrd="0" presId="urn:microsoft.com/office/officeart/2005/8/layout/hProcess4"/>
    <dgm:cxn modelId="{258F7AF6-BBF4-4F5D-9F0F-D556BFDD519A}" type="presParOf" srcId="{F6DBCC62-9B8E-4116-B0F2-7A4F5DED91BA}" destId="{5BB29CC2-27E6-4143-807D-324C09D2FA43}" srcOrd="3" destOrd="0" presId="urn:microsoft.com/office/officeart/2005/8/layout/hProcess4"/>
    <dgm:cxn modelId="{63E36E86-0E84-4267-8A73-D8317611CFD7}" type="presParOf" srcId="{F6DBCC62-9B8E-4116-B0F2-7A4F5DED91BA}" destId="{1BC8C5CE-498B-4AA2-9A34-A30A005636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4F52ED-6AF7-400E-BF07-0C66CD60F4FF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F439629A-5BEC-49E8-AA96-D7F10E2BE1D3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Centro</a:t>
          </a:r>
          <a:r>
            <a:rPr lang="es-EC" sz="1800" b="1" dirty="0" smtClean="0">
              <a:solidFill>
                <a:schemeClr val="tx1"/>
              </a:solidFill>
            </a:rPr>
            <a:t> La Tolita</a:t>
          </a:r>
          <a:endParaRPr lang="es-EC" sz="1800" b="1" dirty="0">
            <a:solidFill>
              <a:schemeClr val="tx1"/>
            </a:solidFill>
          </a:endParaRPr>
        </a:p>
      </dgm:t>
    </dgm:pt>
    <dgm:pt modelId="{17470AEF-40D0-42AC-918E-7E33DE4D1457}" type="parTrans" cxnId="{C4FB83B5-1E67-45C1-8D41-3968C7FC4F05}">
      <dgm:prSet/>
      <dgm:spPr/>
      <dgm:t>
        <a:bodyPr/>
        <a:lstStyle/>
        <a:p>
          <a:endParaRPr lang="es-EC" sz="1800"/>
        </a:p>
      </dgm:t>
    </dgm:pt>
    <dgm:pt modelId="{288F226D-5B2C-4003-BB3D-F9B2FACE063C}" type="sibTrans" cxnId="{C4FB83B5-1E67-45C1-8D41-3968C7FC4F05}">
      <dgm:prSet/>
      <dgm:spPr/>
      <dgm:t>
        <a:bodyPr/>
        <a:lstStyle/>
        <a:p>
          <a:endParaRPr lang="es-EC" sz="1800"/>
        </a:p>
      </dgm:t>
    </dgm:pt>
    <dgm:pt modelId="{3BB3E24F-6D4A-4660-971F-4D6EBF81083C}">
      <dgm:prSet phldrT="[Texto]" custT="1"/>
      <dgm:spPr/>
      <dgm:t>
        <a:bodyPr/>
        <a:lstStyle/>
        <a:p>
          <a:r>
            <a:rPr lang="es-EC" sz="1100" dirty="0" smtClean="0"/>
            <a:t>1 aula acondicionada para dictarse los cursos de cocina.</a:t>
          </a:r>
          <a:endParaRPr lang="es-EC" sz="1100" dirty="0"/>
        </a:p>
      </dgm:t>
    </dgm:pt>
    <dgm:pt modelId="{1E62D6FC-EB9C-4582-9AEC-EDF9B35A09D5}" type="parTrans" cxnId="{CCFB6D30-4224-4D08-A703-C48F6863B662}">
      <dgm:prSet/>
      <dgm:spPr/>
      <dgm:t>
        <a:bodyPr/>
        <a:lstStyle/>
        <a:p>
          <a:endParaRPr lang="es-EC" sz="2400"/>
        </a:p>
      </dgm:t>
    </dgm:pt>
    <dgm:pt modelId="{9FAEFE05-41C6-4B6D-B434-7055AA167458}" type="sibTrans" cxnId="{CCFB6D30-4224-4D08-A703-C48F6863B662}">
      <dgm:prSet/>
      <dgm:spPr/>
      <dgm:t>
        <a:bodyPr/>
        <a:lstStyle/>
        <a:p>
          <a:endParaRPr lang="es-EC" sz="2400"/>
        </a:p>
      </dgm:t>
    </dgm:pt>
    <dgm:pt modelId="{3CE2490F-5854-470F-92A5-3073DB8EE70B}">
      <dgm:prSet custT="1"/>
      <dgm:spPr/>
      <dgm:t>
        <a:bodyPr/>
        <a:lstStyle/>
        <a:p>
          <a:r>
            <a:rPr lang="es-EC" sz="1100" dirty="0" smtClean="0"/>
            <a:t>2 aulas acondicionadas para dictar cursos artesanales y de manualidades.</a:t>
          </a:r>
          <a:endParaRPr lang="es-EC" sz="1100" dirty="0"/>
        </a:p>
      </dgm:t>
    </dgm:pt>
    <dgm:pt modelId="{6DE2604F-7F56-4360-B0DA-AD228F2863F0}" type="parTrans" cxnId="{9662EC6A-1756-4485-A471-2D7CA7C44D7E}">
      <dgm:prSet/>
      <dgm:spPr/>
      <dgm:t>
        <a:bodyPr/>
        <a:lstStyle/>
        <a:p>
          <a:endParaRPr lang="es-EC" sz="2400"/>
        </a:p>
      </dgm:t>
    </dgm:pt>
    <dgm:pt modelId="{03306BBC-0C78-4F71-BBAB-70C8A360D3AA}" type="sibTrans" cxnId="{9662EC6A-1756-4485-A471-2D7CA7C44D7E}">
      <dgm:prSet/>
      <dgm:spPr/>
      <dgm:t>
        <a:bodyPr/>
        <a:lstStyle/>
        <a:p>
          <a:endParaRPr lang="es-EC" sz="2400"/>
        </a:p>
      </dgm:t>
    </dgm:pt>
    <dgm:pt modelId="{1323A50C-1AD5-48B7-94ED-A554679177E0}" type="pres">
      <dgm:prSet presAssocID="{334F52ED-6AF7-400E-BF07-0C66CD60F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43FA25-3F26-4464-BB47-52E2025BF9FB}" type="pres">
      <dgm:prSet presAssocID="{334F52ED-6AF7-400E-BF07-0C66CD60F4FF}" presName="tSp" presStyleCnt="0"/>
      <dgm:spPr/>
    </dgm:pt>
    <dgm:pt modelId="{A0459A01-E412-4263-B2CD-2D51EEC3B826}" type="pres">
      <dgm:prSet presAssocID="{334F52ED-6AF7-400E-BF07-0C66CD60F4FF}" presName="bSp" presStyleCnt="0"/>
      <dgm:spPr/>
    </dgm:pt>
    <dgm:pt modelId="{A37D75FD-3680-442F-851E-CF073B656553}" type="pres">
      <dgm:prSet presAssocID="{334F52ED-6AF7-400E-BF07-0C66CD60F4FF}" presName="process" presStyleCnt="0"/>
      <dgm:spPr/>
    </dgm:pt>
    <dgm:pt modelId="{F6DBCC62-9B8E-4116-B0F2-7A4F5DED91BA}" type="pres">
      <dgm:prSet presAssocID="{F439629A-5BEC-49E8-AA96-D7F10E2BE1D3}" presName="composite1" presStyleCnt="0"/>
      <dgm:spPr/>
    </dgm:pt>
    <dgm:pt modelId="{5C4C0C8E-B2DF-46F6-B93F-D8D7358836CE}" type="pres">
      <dgm:prSet presAssocID="{F439629A-5BEC-49E8-AA96-D7F10E2BE1D3}" presName="dummyNode1" presStyleLbl="node1" presStyleIdx="0" presStyleCnt="1"/>
      <dgm:spPr/>
    </dgm:pt>
    <dgm:pt modelId="{CC9BBBD4-A6BE-480B-B8C4-4EBFBB8D72C9}" type="pres">
      <dgm:prSet presAssocID="{F439629A-5BEC-49E8-AA96-D7F10E2BE1D3}" presName="childNode1" presStyleLbl="bgAcc1" presStyleIdx="0" presStyleCnt="1" custScaleX="182687" custScaleY="90703" custLinFactNeighborX="-327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3266B-6CC6-4578-8E1D-76DEDE6EF9D3}" type="pres">
      <dgm:prSet presAssocID="{F439629A-5BEC-49E8-AA96-D7F10E2BE1D3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29CC2-27E6-4143-807D-324C09D2FA43}" type="pres">
      <dgm:prSet presAssocID="{F439629A-5BEC-49E8-AA96-D7F10E2BE1D3}" presName="parentNode1" presStyleLbl="node1" presStyleIdx="0" presStyleCnt="1" custLinFactNeighborX="-13650" custLinFactNeighborY="-52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C8C5CE-498B-4AA2-9A34-A30A00563659}" type="pres">
      <dgm:prSet presAssocID="{F439629A-5BEC-49E8-AA96-D7F10E2BE1D3}" presName="connSite1" presStyleCnt="0"/>
      <dgm:spPr/>
    </dgm:pt>
  </dgm:ptLst>
  <dgm:cxnLst>
    <dgm:cxn modelId="{C4FB83B5-1E67-45C1-8D41-3968C7FC4F05}" srcId="{334F52ED-6AF7-400E-BF07-0C66CD60F4FF}" destId="{F439629A-5BEC-49E8-AA96-D7F10E2BE1D3}" srcOrd="0" destOrd="0" parTransId="{17470AEF-40D0-42AC-918E-7E33DE4D1457}" sibTransId="{288F226D-5B2C-4003-BB3D-F9B2FACE063C}"/>
    <dgm:cxn modelId="{076AD009-A9C1-4F89-8144-4D9C601C29FF}" type="presOf" srcId="{3BB3E24F-6D4A-4660-971F-4D6EBF81083C}" destId="{CC9BBBD4-A6BE-480B-B8C4-4EBFBB8D72C9}" srcOrd="0" destOrd="0" presId="urn:microsoft.com/office/officeart/2005/8/layout/hProcess4"/>
    <dgm:cxn modelId="{A01187CC-07DC-48EB-8AC7-76252E86680E}" type="presOf" srcId="{3CE2490F-5854-470F-92A5-3073DB8EE70B}" destId="{AC13266B-6CC6-4578-8E1D-76DEDE6EF9D3}" srcOrd="1" destOrd="1" presId="urn:microsoft.com/office/officeart/2005/8/layout/hProcess4"/>
    <dgm:cxn modelId="{0D7DF748-D0F5-4982-A1C1-0BD884B14EF0}" type="presOf" srcId="{3CE2490F-5854-470F-92A5-3073DB8EE70B}" destId="{CC9BBBD4-A6BE-480B-B8C4-4EBFBB8D72C9}" srcOrd="0" destOrd="1" presId="urn:microsoft.com/office/officeart/2005/8/layout/hProcess4"/>
    <dgm:cxn modelId="{CCFB6D30-4224-4D08-A703-C48F6863B662}" srcId="{F439629A-5BEC-49E8-AA96-D7F10E2BE1D3}" destId="{3BB3E24F-6D4A-4660-971F-4D6EBF81083C}" srcOrd="0" destOrd="0" parTransId="{1E62D6FC-EB9C-4582-9AEC-EDF9B35A09D5}" sibTransId="{9FAEFE05-41C6-4B6D-B434-7055AA167458}"/>
    <dgm:cxn modelId="{F58A0D4F-F3C0-4ABF-AE76-34169AC7A20E}" type="presOf" srcId="{F439629A-5BEC-49E8-AA96-D7F10E2BE1D3}" destId="{5BB29CC2-27E6-4143-807D-324C09D2FA43}" srcOrd="0" destOrd="0" presId="urn:microsoft.com/office/officeart/2005/8/layout/hProcess4"/>
    <dgm:cxn modelId="{A0EB6A65-DE33-4EDA-9DD4-E307A85904DC}" type="presOf" srcId="{334F52ED-6AF7-400E-BF07-0C66CD60F4FF}" destId="{1323A50C-1AD5-48B7-94ED-A554679177E0}" srcOrd="0" destOrd="0" presId="urn:microsoft.com/office/officeart/2005/8/layout/hProcess4"/>
    <dgm:cxn modelId="{02BE8395-1CBA-40D6-BDB0-C07ED7FD8480}" type="presOf" srcId="{3BB3E24F-6D4A-4660-971F-4D6EBF81083C}" destId="{AC13266B-6CC6-4578-8E1D-76DEDE6EF9D3}" srcOrd="1" destOrd="0" presId="urn:microsoft.com/office/officeart/2005/8/layout/hProcess4"/>
    <dgm:cxn modelId="{9662EC6A-1756-4485-A471-2D7CA7C44D7E}" srcId="{F439629A-5BEC-49E8-AA96-D7F10E2BE1D3}" destId="{3CE2490F-5854-470F-92A5-3073DB8EE70B}" srcOrd="1" destOrd="0" parTransId="{6DE2604F-7F56-4360-B0DA-AD228F2863F0}" sibTransId="{03306BBC-0C78-4F71-BBAB-70C8A360D3AA}"/>
    <dgm:cxn modelId="{DAC7EA7A-915E-45F9-AF2E-89782085495F}" type="presParOf" srcId="{1323A50C-1AD5-48B7-94ED-A554679177E0}" destId="{F743FA25-3F26-4464-BB47-52E2025BF9FB}" srcOrd="0" destOrd="0" presId="urn:microsoft.com/office/officeart/2005/8/layout/hProcess4"/>
    <dgm:cxn modelId="{6AFDE1D5-9851-416B-8E47-FE3B36769470}" type="presParOf" srcId="{1323A50C-1AD5-48B7-94ED-A554679177E0}" destId="{A0459A01-E412-4263-B2CD-2D51EEC3B826}" srcOrd="1" destOrd="0" presId="urn:microsoft.com/office/officeart/2005/8/layout/hProcess4"/>
    <dgm:cxn modelId="{A7C41605-D50B-4DA9-A992-6F0AAF1F4AA7}" type="presParOf" srcId="{1323A50C-1AD5-48B7-94ED-A554679177E0}" destId="{A37D75FD-3680-442F-851E-CF073B656553}" srcOrd="2" destOrd="0" presId="urn:microsoft.com/office/officeart/2005/8/layout/hProcess4"/>
    <dgm:cxn modelId="{4EE3BC50-0DCD-4DF0-8622-CC7DF6BFF414}" type="presParOf" srcId="{A37D75FD-3680-442F-851E-CF073B656553}" destId="{F6DBCC62-9B8E-4116-B0F2-7A4F5DED91BA}" srcOrd="0" destOrd="0" presId="urn:microsoft.com/office/officeart/2005/8/layout/hProcess4"/>
    <dgm:cxn modelId="{09D6BBC5-6026-4B83-9143-DF05C253372E}" type="presParOf" srcId="{F6DBCC62-9B8E-4116-B0F2-7A4F5DED91BA}" destId="{5C4C0C8E-B2DF-46F6-B93F-D8D7358836CE}" srcOrd="0" destOrd="0" presId="urn:microsoft.com/office/officeart/2005/8/layout/hProcess4"/>
    <dgm:cxn modelId="{7A8B7F6B-105D-45DC-ACBD-99438A5C2BB2}" type="presParOf" srcId="{F6DBCC62-9B8E-4116-B0F2-7A4F5DED91BA}" destId="{CC9BBBD4-A6BE-480B-B8C4-4EBFBB8D72C9}" srcOrd="1" destOrd="0" presId="urn:microsoft.com/office/officeart/2005/8/layout/hProcess4"/>
    <dgm:cxn modelId="{8257C3CB-7F93-469C-87F0-F1C5BF952547}" type="presParOf" srcId="{F6DBCC62-9B8E-4116-B0F2-7A4F5DED91BA}" destId="{AC13266B-6CC6-4578-8E1D-76DEDE6EF9D3}" srcOrd="2" destOrd="0" presId="urn:microsoft.com/office/officeart/2005/8/layout/hProcess4"/>
    <dgm:cxn modelId="{93CC5921-2DB8-48C5-84C7-B70E72892A23}" type="presParOf" srcId="{F6DBCC62-9B8E-4116-B0F2-7A4F5DED91BA}" destId="{5BB29CC2-27E6-4143-807D-324C09D2FA43}" srcOrd="3" destOrd="0" presId="urn:microsoft.com/office/officeart/2005/8/layout/hProcess4"/>
    <dgm:cxn modelId="{0068FE51-9B64-42EC-B144-427529DBAE75}" type="presParOf" srcId="{F6DBCC62-9B8E-4116-B0F2-7A4F5DED91BA}" destId="{1BC8C5CE-498B-4AA2-9A34-A30A005636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4F52ED-6AF7-400E-BF07-0C66CD60F4FF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F439629A-5BEC-49E8-AA96-D7F10E2BE1D3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Casa de la Niñez, Juventud y Tercera Edad</a:t>
          </a:r>
          <a:endParaRPr lang="es-EC" sz="1400" b="1" dirty="0">
            <a:solidFill>
              <a:schemeClr val="tx1"/>
            </a:solidFill>
          </a:endParaRPr>
        </a:p>
      </dgm:t>
    </dgm:pt>
    <dgm:pt modelId="{17470AEF-40D0-42AC-918E-7E33DE4D1457}" type="parTrans" cxnId="{C4FB83B5-1E67-45C1-8D41-3968C7FC4F05}">
      <dgm:prSet/>
      <dgm:spPr/>
      <dgm:t>
        <a:bodyPr/>
        <a:lstStyle/>
        <a:p>
          <a:endParaRPr lang="es-EC" sz="1400"/>
        </a:p>
      </dgm:t>
    </dgm:pt>
    <dgm:pt modelId="{288F226D-5B2C-4003-BB3D-F9B2FACE063C}" type="sibTrans" cxnId="{C4FB83B5-1E67-45C1-8D41-3968C7FC4F05}">
      <dgm:prSet/>
      <dgm:spPr/>
      <dgm:t>
        <a:bodyPr/>
        <a:lstStyle/>
        <a:p>
          <a:endParaRPr lang="es-EC" sz="1400"/>
        </a:p>
      </dgm:t>
    </dgm:pt>
    <dgm:pt modelId="{A53C7BC8-B472-4901-97FD-652BF47824E1}">
      <dgm:prSet phldrT="[Texto]" custT="1"/>
      <dgm:spPr/>
      <dgm:t>
        <a:bodyPr/>
        <a:lstStyle/>
        <a:p>
          <a:r>
            <a:rPr lang="es-EC" sz="1200" dirty="0" smtClean="0"/>
            <a:t>1 Aula donde se dan capacitaciones</a:t>
          </a:r>
          <a:endParaRPr lang="es-EC" sz="1200" b="1" dirty="0">
            <a:solidFill>
              <a:schemeClr val="tx1"/>
            </a:solidFill>
          </a:endParaRPr>
        </a:p>
      </dgm:t>
    </dgm:pt>
    <dgm:pt modelId="{C8897371-27F5-4213-B0D5-2BF99526F0CB}" type="parTrans" cxnId="{C47B07E1-180E-43CD-803C-C848119AE200}">
      <dgm:prSet/>
      <dgm:spPr/>
      <dgm:t>
        <a:bodyPr/>
        <a:lstStyle/>
        <a:p>
          <a:endParaRPr lang="es-EC"/>
        </a:p>
      </dgm:t>
    </dgm:pt>
    <dgm:pt modelId="{98F28E71-32C4-4E13-9A63-B0279C9F8E23}" type="sibTrans" cxnId="{C47B07E1-180E-43CD-803C-C848119AE200}">
      <dgm:prSet/>
      <dgm:spPr/>
      <dgm:t>
        <a:bodyPr/>
        <a:lstStyle/>
        <a:p>
          <a:endParaRPr lang="es-EC"/>
        </a:p>
      </dgm:t>
    </dgm:pt>
    <dgm:pt modelId="{1323A50C-1AD5-48B7-94ED-A554679177E0}" type="pres">
      <dgm:prSet presAssocID="{334F52ED-6AF7-400E-BF07-0C66CD60F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43FA25-3F26-4464-BB47-52E2025BF9FB}" type="pres">
      <dgm:prSet presAssocID="{334F52ED-6AF7-400E-BF07-0C66CD60F4FF}" presName="tSp" presStyleCnt="0"/>
      <dgm:spPr/>
    </dgm:pt>
    <dgm:pt modelId="{A0459A01-E412-4263-B2CD-2D51EEC3B826}" type="pres">
      <dgm:prSet presAssocID="{334F52ED-6AF7-400E-BF07-0C66CD60F4FF}" presName="bSp" presStyleCnt="0"/>
      <dgm:spPr/>
    </dgm:pt>
    <dgm:pt modelId="{A37D75FD-3680-442F-851E-CF073B656553}" type="pres">
      <dgm:prSet presAssocID="{334F52ED-6AF7-400E-BF07-0C66CD60F4FF}" presName="process" presStyleCnt="0"/>
      <dgm:spPr/>
    </dgm:pt>
    <dgm:pt modelId="{F6DBCC62-9B8E-4116-B0F2-7A4F5DED91BA}" type="pres">
      <dgm:prSet presAssocID="{F439629A-5BEC-49E8-AA96-D7F10E2BE1D3}" presName="composite1" presStyleCnt="0"/>
      <dgm:spPr/>
    </dgm:pt>
    <dgm:pt modelId="{5C4C0C8E-B2DF-46F6-B93F-D8D7358836CE}" type="pres">
      <dgm:prSet presAssocID="{F439629A-5BEC-49E8-AA96-D7F10E2BE1D3}" presName="dummyNode1" presStyleLbl="node1" presStyleIdx="0" presStyleCnt="1"/>
      <dgm:spPr/>
    </dgm:pt>
    <dgm:pt modelId="{CC9BBBD4-A6BE-480B-B8C4-4EBFBB8D72C9}" type="pres">
      <dgm:prSet presAssocID="{F439629A-5BEC-49E8-AA96-D7F10E2BE1D3}" presName="childNode1" presStyleLbl="bgAcc1" presStyleIdx="0" presStyleCnt="1" custScaleX="185709" custScaleY="57662" custLinFactNeighborX="-237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3266B-6CC6-4578-8E1D-76DEDE6EF9D3}" type="pres">
      <dgm:prSet presAssocID="{F439629A-5BEC-49E8-AA96-D7F10E2BE1D3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29CC2-27E6-4143-807D-324C09D2FA43}" type="pres">
      <dgm:prSet presAssocID="{F439629A-5BEC-49E8-AA96-D7F10E2BE1D3}" presName="parentNode1" presStyleLbl="node1" presStyleIdx="0" presStyleCnt="1" custScaleX="148341" custLinFactNeighborX="-27467" custLinFactNeighborY="-2562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C8C5CE-498B-4AA2-9A34-A30A00563659}" type="pres">
      <dgm:prSet presAssocID="{F439629A-5BEC-49E8-AA96-D7F10E2BE1D3}" presName="connSite1" presStyleCnt="0"/>
      <dgm:spPr/>
    </dgm:pt>
  </dgm:ptLst>
  <dgm:cxnLst>
    <dgm:cxn modelId="{C4FB83B5-1E67-45C1-8D41-3968C7FC4F05}" srcId="{334F52ED-6AF7-400E-BF07-0C66CD60F4FF}" destId="{F439629A-5BEC-49E8-AA96-D7F10E2BE1D3}" srcOrd="0" destOrd="0" parTransId="{17470AEF-40D0-42AC-918E-7E33DE4D1457}" sibTransId="{288F226D-5B2C-4003-BB3D-F9B2FACE063C}"/>
    <dgm:cxn modelId="{A47561B4-A523-40AB-BCC9-FFB465134601}" type="presOf" srcId="{334F52ED-6AF7-400E-BF07-0C66CD60F4FF}" destId="{1323A50C-1AD5-48B7-94ED-A554679177E0}" srcOrd="0" destOrd="0" presId="urn:microsoft.com/office/officeart/2005/8/layout/hProcess4"/>
    <dgm:cxn modelId="{2EFB5D05-E905-43A7-B7C1-83ABF3F5E873}" type="presOf" srcId="{A53C7BC8-B472-4901-97FD-652BF47824E1}" destId="{CC9BBBD4-A6BE-480B-B8C4-4EBFBB8D72C9}" srcOrd="0" destOrd="0" presId="urn:microsoft.com/office/officeart/2005/8/layout/hProcess4"/>
    <dgm:cxn modelId="{DEAD7AEE-5192-4AF0-A06B-7DEA6F92B21D}" type="presOf" srcId="{F439629A-5BEC-49E8-AA96-D7F10E2BE1D3}" destId="{5BB29CC2-27E6-4143-807D-324C09D2FA43}" srcOrd="0" destOrd="0" presId="urn:microsoft.com/office/officeart/2005/8/layout/hProcess4"/>
    <dgm:cxn modelId="{DE8241AA-B3D5-4CFF-9D2E-6413EDCF888B}" type="presOf" srcId="{A53C7BC8-B472-4901-97FD-652BF47824E1}" destId="{AC13266B-6CC6-4578-8E1D-76DEDE6EF9D3}" srcOrd="1" destOrd="0" presId="urn:microsoft.com/office/officeart/2005/8/layout/hProcess4"/>
    <dgm:cxn modelId="{C47B07E1-180E-43CD-803C-C848119AE200}" srcId="{F439629A-5BEC-49E8-AA96-D7F10E2BE1D3}" destId="{A53C7BC8-B472-4901-97FD-652BF47824E1}" srcOrd="0" destOrd="0" parTransId="{C8897371-27F5-4213-B0D5-2BF99526F0CB}" sibTransId="{98F28E71-32C4-4E13-9A63-B0279C9F8E23}"/>
    <dgm:cxn modelId="{E78E44FC-1A49-41F5-86A5-10487A6329DF}" type="presParOf" srcId="{1323A50C-1AD5-48B7-94ED-A554679177E0}" destId="{F743FA25-3F26-4464-BB47-52E2025BF9FB}" srcOrd="0" destOrd="0" presId="urn:microsoft.com/office/officeart/2005/8/layout/hProcess4"/>
    <dgm:cxn modelId="{CB71F2DD-3374-4721-AA8C-9D188A171569}" type="presParOf" srcId="{1323A50C-1AD5-48B7-94ED-A554679177E0}" destId="{A0459A01-E412-4263-B2CD-2D51EEC3B826}" srcOrd="1" destOrd="0" presId="urn:microsoft.com/office/officeart/2005/8/layout/hProcess4"/>
    <dgm:cxn modelId="{50043EFF-7EE0-44F8-ACB5-0A7295B342E4}" type="presParOf" srcId="{1323A50C-1AD5-48B7-94ED-A554679177E0}" destId="{A37D75FD-3680-442F-851E-CF073B656553}" srcOrd="2" destOrd="0" presId="urn:microsoft.com/office/officeart/2005/8/layout/hProcess4"/>
    <dgm:cxn modelId="{8AEAD006-AF79-4A19-96E2-C24775588D48}" type="presParOf" srcId="{A37D75FD-3680-442F-851E-CF073B656553}" destId="{F6DBCC62-9B8E-4116-B0F2-7A4F5DED91BA}" srcOrd="0" destOrd="0" presId="urn:microsoft.com/office/officeart/2005/8/layout/hProcess4"/>
    <dgm:cxn modelId="{72BD9425-28C7-4BE6-AF2A-D429AECA4DFB}" type="presParOf" srcId="{F6DBCC62-9B8E-4116-B0F2-7A4F5DED91BA}" destId="{5C4C0C8E-B2DF-46F6-B93F-D8D7358836CE}" srcOrd="0" destOrd="0" presId="urn:microsoft.com/office/officeart/2005/8/layout/hProcess4"/>
    <dgm:cxn modelId="{3AEB8352-3B40-4838-ACED-7BC382024118}" type="presParOf" srcId="{F6DBCC62-9B8E-4116-B0F2-7A4F5DED91BA}" destId="{CC9BBBD4-A6BE-480B-B8C4-4EBFBB8D72C9}" srcOrd="1" destOrd="0" presId="urn:microsoft.com/office/officeart/2005/8/layout/hProcess4"/>
    <dgm:cxn modelId="{A76D02FE-F706-45D6-ACB3-195D3546C0ED}" type="presParOf" srcId="{F6DBCC62-9B8E-4116-B0F2-7A4F5DED91BA}" destId="{AC13266B-6CC6-4578-8E1D-76DEDE6EF9D3}" srcOrd="2" destOrd="0" presId="urn:microsoft.com/office/officeart/2005/8/layout/hProcess4"/>
    <dgm:cxn modelId="{6B894CDF-B1E4-4D43-833A-94FCD281F8F2}" type="presParOf" srcId="{F6DBCC62-9B8E-4116-B0F2-7A4F5DED91BA}" destId="{5BB29CC2-27E6-4143-807D-324C09D2FA43}" srcOrd="3" destOrd="0" presId="urn:microsoft.com/office/officeart/2005/8/layout/hProcess4"/>
    <dgm:cxn modelId="{C786D3D0-E058-44C2-8C9D-08BF0FCDA501}" type="presParOf" srcId="{F6DBCC62-9B8E-4116-B0F2-7A4F5DED91BA}" destId="{1BC8C5CE-498B-4AA2-9A34-A30A005636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4F52ED-6AF7-400E-BF07-0C66CD60F4FF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F439629A-5BEC-49E8-AA96-D7F10E2BE1D3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Capacitación externa</a:t>
          </a:r>
          <a:endParaRPr lang="es-EC" sz="1400" b="1" dirty="0">
            <a:solidFill>
              <a:schemeClr val="tx1"/>
            </a:solidFill>
          </a:endParaRPr>
        </a:p>
      </dgm:t>
    </dgm:pt>
    <dgm:pt modelId="{17470AEF-40D0-42AC-918E-7E33DE4D1457}" type="parTrans" cxnId="{C4FB83B5-1E67-45C1-8D41-3968C7FC4F05}">
      <dgm:prSet/>
      <dgm:spPr/>
      <dgm:t>
        <a:bodyPr/>
        <a:lstStyle/>
        <a:p>
          <a:endParaRPr lang="es-EC" sz="1400"/>
        </a:p>
      </dgm:t>
    </dgm:pt>
    <dgm:pt modelId="{288F226D-5B2C-4003-BB3D-F9B2FACE063C}" type="sibTrans" cxnId="{C4FB83B5-1E67-45C1-8D41-3968C7FC4F05}">
      <dgm:prSet/>
      <dgm:spPr/>
      <dgm:t>
        <a:bodyPr/>
        <a:lstStyle/>
        <a:p>
          <a:endParaRPr lang="es-EC" sz="1400"/>
        </a:p>
      </dgm:t>
    </dgm:pt>
    <dgm:pt modelId="{461CA291-F3FB-4339-BB28-B0820910432B}">
      <dgm:prSet/>
      <dgm:spPr/>
      <dgm:t>
        <a:bodyPr/>
        <a:lstStyle/>
        <a:p>
          <a:r>
            <a:rPr lang="es-ES_tradnl" dirty="0" smtClean="0"/>
            <a:t>Dirigentes de barrio</a:t>
          </a:r>
          <a:endParaRPr lang="es-EC" dirty="0"/>
        </a:p>
      </dgm:t>
    </dgm:pt>
    <dgm:pt modelId="{609ECBFA-2295-4882-9EB8-8F03CDB46A1D}" type="parTrans" cxnId="{B17CF477-3B21-4D0C-A182-447D237AC13B}">
      <dgm:prSet/>
      <dgm:spPr/>
      <dgm:t>
        <a:bodyPr/>
        <a:lstStyle/>
        <a:p>
          <a:endParaRPr lang="es-EC"/>
        </a:p>
      </dgm:t>
    </dgm:pt>
    <dgm:pt modelId="{1BB2B1AB-E251-4B26-84AE-F7F3554D0256}" type="sibTrans" cxnId="{B17CF477-3B21-4D0C-A182-447D237AC13B}">
      <dgm:prSet/>
      <dgm:spPr/>
      <dgm:t>
        <a:bodyPr/>
        <a:lstStyle/>
        <a:p>
          <a:endParaRPr lang="es-EC"/>
        </a:p>
      </dgm:t>
    </dgm:pt>
    <dgm:pt modelId="{89394B71-3DE9-4C61-8AB6-C3F508DF3A6F}">
      <dgm:prSet/>
      <dgm:spPr/>
      <dgm:t>
        <a:bodyPr/>
        <a:lstStyle/>
        <a:p>
          <a:r>
            <a:rPr lang="es-ES_tradnl" dirty="0" smtClean="0"/>
            <a:t>Casas comunales de las parroquias del cantón </a:t>
          </a:r>
          <a:endParaRPr lang="es-EC" dirty="0"/>
        </a:p>
      </dgm:t>
    </dgm:pt>
    <dgm:pt modelId="{088DBBBD-2823-4B3E-BBCF-A2253F36265A}" type="parTrans" cxnId="{5AF3442B-44D4-48CD-920C-9C27BFA51DD0}">
      <dgm:prSet/>
      <dgm:spPr/>
      <dgm:t>
        <a:bodyPr/>
        <a:lstStyle/>
        <a:p>
          <a:endParaRPr lang="es-ES"/>
        </a:p>
      </dgm:t>
    </dgm:pt>
    <dgm:pt modelId="{FC3BF1C4-7396-41C8-B82A-1E4E74DA652F}" type="sibTrans" cxnId="{5AF3442B-44D4-48CD-920C-9C27BFA51DD0}">
      <dgm:prSet/>
      <dgm:spPr/>
      <dgm:t>
        <a:bodyPr/>
        <a:lstStyle/>
        <a:p>
          <a:endParaRPr lang="es-ES"/>
        </a:p>
      </dgm:t>
    </dgm:pt>
    <dgm:pt modelId="{1323A50C-1AD5-48B7-94ED-A554679177E0}" type="pres">
      <dgm:prSet presAssocID="{334F52ED-6AF7-400E-BF07-0C66CD60F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43FA25-3F26-4464-BB47-52E2025BF9FB}" type="pres">
      <dgm:prSet presAssocID="{334F52ED-6AF7-400E-BF07-0C66CD60F4FF}" presName="tSp" presStyleCnt="0"/>
      <dgm:spPr/>
    </dgm:pt>
    <dgm:pt modelId="{A0459A01-E412-4263-B2CD-2D51EEC3B826}" type="pres">
      <dgm:prSet presAssocID="{334F52ED-6AF7-400E-BF07-0C66CD60F4FF}" presName="bSp" presStyleCnt="0"/>
      <dgm:spPr/>
    </dgm:pt>
    <dgm:pt modelId="{A37D75FD-3680-442F-851E-CF073B656553}" type="pres">
      <dgm:prSet presAssocID="{334F52ED-6AF7-400E-BF07-0C66CD60F4FF}" presName="process" presStyleCnt="0"/>
      <dgm:spPr/>
    </dgm:pt>
    <dgm:pt modelId="{F6DBCC62-9B8E-4116-B0F2-7A4F5DED91BA}" type="pres">
      <dgm:prSet presAssocID="{F439629A-5BEC-49E8-AA96-D7F10E2BE1D3}" presName="composite1" presStyleCnt="0"/>
      <dgm:spPr/>
    </dgm:pt>
    <dgm:pt modelId="{5C4C0C8E-B2DF-46F6-B93F-D8D7358836CE}" type="pres">
      <dgm:prSet presAssocID="{F439629A-5BEC-49E8-AA96-D7F10E2BE1D3}" presName="dummyNode1" presStyleLbl="node1" presStyleIdx="0" presStyleCnt="1"/>
      <dgm:spPr/>
    </dgm:pt>
    <dgm:pt modelId="{CC9BBBD4-A6BE-480B-B8C4-4EBFBB8D72C9}" type="pres">
      <dgm:prSet presAssocID="{F439629A-5BEC-49E8-AA96-D7F10E2BE1D3}" presName="childNode1" presStyleLbl="bgAcc1" presStyleIdx="0" presStyleCnt="1" custScaleX="201390" custScaleY="72864" custLinFactNeighborX="-237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3266B-6CC6-4578-8E1D-76DEDE6EF9D3}" type="pres">
      <dgm:prSet presAssocID="{F439629A-5BEC-49E8-AA96-D7F10E2BE1D3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29CC2-27E6-4143-807D-324C09D2FA43}" type="pres">
      <dgm:prSet presAssocID="{F439629A-5BEC-49E8-AA96-D7F10E2BE1D3}" presName="parentNode1" presStyleLbl="node1" presStyleIdx="0" presStyleCnt="1" custScaleX="148341" custLinFactNeighborX="-21041" custLinFactNeighborY="-80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C8C5CE-498B-4AA2-9A34-A30A00563659}" type="pres">
      <dgm:prSet presAssocID="{F439629A-5BEC-49E8-AA96-D7F10E2BE1D3}" presName="connSite1" presStyleCnt="0"/>
      <dgm:spPr/>
    </dgm:pt>
  </dgm:ptLst>
  <dgm:cxnLst>
    <dgm:cxn modelId="{C4FB83B5-1E67-45C1-8D41-3968C7FC4F05}" srcId="{334F52ED-6AF7-400E-BF07-0C66CD60F4FF}" destId="{F439629A-5BEC-49E8-AA96-D7F10E2BE1D3}" srcOrd="0" destOrd="0" parTransId="{17470AEF-40D0-42AC-918E-7E33DE4D1457}" sibTransId="{288F226D-5B2C-4003-BB3D-F9B2FACE063C}"/>
    <dgm:cxn modelId="{B17CF477-3B21-4D0C-A182-447D237AC13B}" srcId="{F439629A-5BEC-49E8-AA96-D7F10E2BE1D3}" destId="{461CA291-F3FB-4339-BB28-B0820910432B}" srcOrd="0" destOrd="0" parTransId="{609ECBFA-2295-4882-9EB8-8F03CDB46A1D}" sibTransId="{1BB2B1AB-E251-4B26-84AE-F7F3554D0256}"/>
    <dgm:cxn modelId="{87A29125-15FF-4E17-90CB-547DFA970637}" type="presOf" srcId="{89394B71-3DE9-4C61-8AB6-C3F508DF3A6F}" destId="{AC13266B-6CC6-4578-8E1D-76DEDE6EF9D3}" srcOrd="1" destOrd="1" presId="urn:microsoft.com/office/officeart/2005/8/layout/hProcess4"/>
    <dgm:cxn modelId="{183A51FF-93EF-406E-9497-5EF8DECFE048}" type="presOf" srcId="{334F52ED-6AF7-400E-BF07-0C66CD60F4FF}" destId="{1323A50C-1AD5-48B7-94ED-A554679177E0}" srcOrd="0" destOrd="0" presId="urn:microsoft.com/office/officeart/2005/8/layout/hProcess4"/>
    <dgm:cxn modelId="{48AF4F86-0118-4359-BD19-7535B5A89F23}" type="presOf" srcId="{461CA291-F3FB-4339-BB28-B0820910432B}" destId="{AC13266B-6CC6-4578-8E1D-76DEDE6EF9D3}" srcOrd="1" destOrd="0" presId="urn:microsoft.com/office/officeart/2005/8/layout/hProcess4"/>
    <dgm:cxn modelId="{CEA38F66-76F5-4422-A974-560286247BFF}" type="presOf" srcId="{F439629A-5BEC-49E8-AA96-D7F10E2BE1D3}" destId="{5BB29CC2-27E6-4143-807D-324C09D2FA43}" srcOrd="0" destOrd="0" presId="urn:microsoft.com/office/officeart/2005/8/layout/hProcess4"/>
    <dgm:cxn modelId="{4EA8D5E7-7AA4-424E-AF23-274C23938B92}" type="presOf" srcId="{461CA291-F3FB-4339-BB28-B0820910432B}" destId="{CC9BBBD4-A6BE-480B-B8C4-4EBFBB8D72C9}" srcOrd="0" destOrd="0" presId="urn:microsoft.com/office/officeart/2005/8/layout/hProcess4"/>
    <dgm:cxn modelId="{5AF3442B-44D4-48CD-920C-9C27BFA51DD0}" srcId="{F439629A-5BEC-49E8-AA96-D7F10E2BE1D3}" destId="{89394B71-3DE9-4C61-8AB6-C3F508DF3A6F}" srcOrd="1" destOrd="0" parTransId="{088DBBBD-2823-4B3E-BBCF-A2253F36265A}" sibTransId="{FC3BF1C4-7396-41C8-B82A-1E4E74DA652F}"/>
    <dgm:cxn modelId="{BB1510BE-20E4-419A-935A-FCEF1DE3BE1D}" type="presOf" srcId="{89394B71-3DE9-4C61-8AB6-C3F508DF3A6F}" destId="{CC9BBBD4-A6BE-480B-B8C4-4EBFBB8D72C9}" srcOrd="0" destOrd="1" presId="urn:microsoft.com/office/officeart/2005/8/layout/hProcess4"/>
    <dgm:cxn modelId="{FC2DE4EF-C5A5-4E40-BA45-9747EE2525A3}" type="presParOf" srcId="{1323A50C-1AD5-48B7-94ED-A554679177E0}" destId="{F743FA25-3F26-4464-BB47-52E2025BF9FB}" srcOrd="0" destOrd="0" presId="urn:microsoft.com/office/officeart/2005/8/layout/hProcess4"/>
    <dgm:cxn modelId="{6003F095-4E14-4DD5-AF96-4DAC8A6DC460}" type="presParOf" srcId="{1323A50C-1AD5-48B7-94ED-A554679177E0}" destId="{A0459A01-E412-4263-B2CD-2D51EEC3B826}" srcOrd="1" destOrd="0" presId="urn:microsoft.com/office/officeart/2005/8/layout/hProcess4"/>
    <dgm:cxn modelId="{AD8DB76E-0840-4A64-B82C-D10B468FE33E}" type="presParOf" srcId="{1323A50C-1AD5-48B7-94ED-A554679177E0}" destId="{A37D75FD-3680-442F-851E-CF073B656553}" srcOrd="2" destOrd="0" presId="urn:microsoft.com/office/officeart/2005/8/layout/hProcess4"/>
    <dgm:cxn modelId="{A3FB95C2-2DBC-4B37-8F2C-37A6E199B3F6}" type="presParOf" srcId="{A37D75FD-3680-442F-851E-CF073B656553}" destId="{F6DBCC62-9B8E-4116-B0F2-7A4F5DED91BA}" srcOrd="0" destOrd="0" presId="urn:microsoft.com/office/officeart/2005/8/layout/hProcess4"/>
    <dgm:cxn modelId="{727543CA-A6A4-4EE5-B65C-2D235B40E071}" type="presParOf" srcId="{F6DBCC62-9B8E-4116-B0F2-7A4F5DED91BA}" destId="{5C4C0C8E-B2DF-46F6-B93F-D8D7358836CE}" srcOrd="0" destOrd="0" presId="urn:microsoft.com/office/officeart/2005/8/layout/hProcess4"/>
    <dgm:cxn modelId="{B9BD104C-FEE9-4D71-80A1-A8EC45CD4ADD}" type="presParOf" srcId="{F6DBCC62-9B8E-4116-B0F2-7A4F5DED91BA}" destId="{CC9BBBD4-A6BE-480B-B8C4-4EBFBB8D72C9}" srcOrd="1" destOrd="0" presId="urn:microsoft.com/office/officeart/2005/8/layout/hProcess4"/>
    <dgm:cxn modelId="{BF2412E2-4C9B-45CA-A91F-051015ABFF3C}" type="presParOf" srcId="{F6DBCC62-9B8E-4116-B0F2-7A4F5DED91BA}" destId="{AC13266B-6CC6-4578-8E1D-76DEDE6EF9D3}" srcOrd="2" destOrd="0" presId="urn:microsoft.com/office/officeart/2005/8/layout/hProcess4"/>
    <dgm:cxn modelId="{498D48CC-B298-432A-A237-B5B7C83CC727}" type="presParOf" srcId="{F6DBCC62-9B8E-4116-B0F2-7A4F5DED91BA}" destId="{5BB29CC2-27E6-4143-807D-324C09D2FA43}" srcOrd="3" destOrd="0" presId="urn:microsoft.com/office/officeart/2005/8/layout/hProcess4"/>
    <dgm:cxn modelId="{B514A26E-9D7B-489C-8EB4-5E8E4AE1C0B0}" type="presParOf" srcId="{F6DBCC62-9B8E-4116-B0F2-7A4F5DED91BA}" destId="{1BC8C5CE-498B-4AA2-9A34-A30A005636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4F52ED-6AF7-400E-BF07-0C66CD60F4FF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F439629A-5BEC-49E8-AA96-D7F10E2BE1D3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Parque Santa Clara</a:t>
          </a:r>
          <a:endParaRPr lang="es-EC" sz="1400" b="1" dirty="0">
            <a:solidFill>
              <a:schemeClr val="tx1"/>
            </a:solidFill>
          </a:endParaRPr>
        </a:p>
      </dgm:t>
    </dgm:pt>
    <dgm:pt modelId="{17470AEF-40D0-42AC-918E-7E33DE4D1457}" type="parTrans" cxnId="{C4FB83B5-1E67-45C1-8D41-3968C7FC4F05}">
      <dgm:prSet/>
      <dgm:spPr/>
      <dgm:t>
        <a:bodyPr/>
        <a:lstStyle/>
        <a:p>
          <a:endParaRPr lang="es-EC" sz="1400"/>
        </a:p>
      </dgm:t>
    </dgm:pt>
    <dgm:pt modelId="{288F226D-5B2C-4003-BB3D-F9B2FACE063C}" type="sibTrans" cxnId="{C4FB83B5-1E67-45C1-8D41-3968C7FC4F05}">
      <dgm:prSet/>
      <dgm:spPr/>
      <dgm:t>
        <a:bodyPr/>
        <a:lstStyle/>
        <a:p>
          <a:endParaRPr lang="es-EC" sz="1400"/>
        </a:p>
      </dgm:t>
    </dgm:pt>
    <dgm:pt modelId="{461CA291-F3FB-4339-BB28-B0820910432B}">
      <dgm:prSet custT="1"/>
      <dgm:spPr/>
      <dgm:t>
        <a:bodyPr/>
        <a:lstStyle/>
        <a:p>
          <a:r>
            <a:rPr lang="es-ES_tradnl" sz="1400" dirty="0" smtClean="0"/>
            <a:t>Aeróbicos y Bailoterapia</a:t>
          </a:r>
          <a:endParaRPr lang="es-EC" sz="1400" dirty="0"/>
        </a:p>
      </dgm:t>
    </dgm:pt>
    <dgm:pt modelId="{609ECBFA-2295-4882-9EB8-8F03CDB46A1D}" type="parTrans" cxnId="{B17CF477-3B21-4D0C-A182-447D237AC13B}">
      <dgm:prSet/>
      <dgm:spPr/>
      <dgm:t>
        <a:bodyPr/>
        <a:lstStyle/>
        <a:p>
          <a:endParaRPr lang="es-EC"/>
        </a:p>
      </dgm:t>
    </dgm:pt>
    <dgm:pt modelId="{1BB2B1AB-E251-4B26-84AE-F7F3554D0256}" type="sibTrans" cxnId="{B17CF477-3B21-4D0C-A182-447D237AC13B}">
      <dgm:prSet/>
      <dgm:spPr/>
      <dgm:t>
        <a:bodyPr/>
        <a:lstStyle/>
        <a:p>
          <a:endParaRPr lang="es-EC"/>
        </a:p>
      </dgm:t>
    </dgm:pt>
    <dgm:pt modelId="{BC56F42D-9A0A-4646-91D2-2589FAC6061C}">
      <dgm:prSet custT="1"/>
      <dgm:spPr/>
      <dgm:t>
        <a:bodyPr/>
        <a:lstStyle/>
        <a:p>
          <a:r>
            <a:rPr lang="es-ES_tradnl" sz="1400" dirty="0" smtClean="0"/>
            <a:t>Artes Marciales</a:t>
          </a:r>
          <a:endParaRPr lang="es-EC" sz="1400" dirty="0"/>
        </a:p>
      </dgm:t>
    </dgm:pt>
    <dgm:pt modelId="{8F9D5160-E81C-4063-AE1F-8E3678294B68}" type="parTrans" cxnId="{4D54BCEC-AB4E-4533-9238-E5D7D289D465}">
      <dgm:prSet/>
      <dgm:spPr/>
      <dgm:t>
        <a:bodyPr/>
        <a:lstStyle/>
        <a:p>
          <a:endParaRPr lang="es-EC"/>
        </a:p>
      </dgm:t>
    </dgm:pt>
    <dgm:pt modelId="{C78A30DB-F19F-4391-980B-61671FB00ED1}" type="sibTrans" cxnId="{4D54BCEC-AB4E-4533-9238-E5D7D289D465}">
      <dgm:prSet/>
      <dgm:spPr/>
      <dgm:t>
        <a:bodyPr/>
        <a:lstStyle/>
        <a:p>
          <a:endParaRPr lang="es-EC"/>
        </a:p>
      </dgm:t>
    </dgm:pt>
    <dgm:pt modelId="{CCD2E2C9-4464-4514-9706-E21D74062878}">
      <dgm:prSet custT="1"/>
      <dgm:spPr/>
      <dgm:t>
        <a:bodyPr/>
        <a:lstStyle/>
        <a:p>
          <a:r>
            <a:rPr lang="es-ES_tradnl" sz="1400" dirty="0" smtClean="0"/>
            <a:t>Yoga Solar</a:t>
          </a:r>
          <a:endParaRPr lang="es-EC" sz="1400" dirty="0"/>
        </a:p>
      </dgm:t>
    </dgm:pt>
    <dgm:pt modelId="{FAB372EC-E7E0-474C-99D3-B0BD12C35CCF}" type="parTrans" cxnId="{F3F13971-7BB8-4777-953A-77BA3CDAF1DE}">
      <dgm:prSet/>
      <dgm:spPr/>
      <dgm:t>
        <a:bodyPr/>
        <a:lstStyle/>
        <a:p>
          <a:endParaRPr lang="es-EC"/>
        </a:p>
      </dgm:t>
    </dgm:pt>
    <dgm:pt modelId="{237F2174-5521-4A3F-B99D-E472BF4B1F37}" type="sibTrans" cxnId="{F3F13971-7BB8-4777-953A-77BA3CDAF1DE}">
      <dgm:prSet/>
      <dgm:spPr/>
      <dgm:t>
        <a:bodyPr/>
        <a:lstStyle/>
        <a:p>
          <a:endParaRPr lang="es-EC"/>
        </a:p>
      </dgm:t>
    </dgm:pt>
    <dgm:pt modelId="{1323A50C-1AD5-48B7-94ED-A554679177E0}" type="pres">
      <dgm:prSet presAssocID="{334F52ED-6AF7-400E-BF07-0C66CD60F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43FA25-3F26-4464-BB47-52E2025BF9FB}" type="pres">
      <dgm:prSet presAssocID="{334F52ED-6AF7-400E-BF07-0C66CD60F4FF}" presName="tSp" presStyleCnt="0"/>
      <dgm:spPr/>
    </dgm:pt>
    <dgm:pt modelId="{A0459A01-E412-4263-B2CD-2D51EEC3B826}" type="pres">
      <dgm:prSet presAssocID="{334F52ED-6AF7-400E-BF07-0C66CD60F4FF}" presName="bSp" presStyleCnt="0"/>
      <dgm:spPr/>
    </dgm:pt>
    <dgm:pt modelId="{A37D75FD-3680-442F-851E-CF073B656553}" type="pres">
      <dgm:prSet presAssocID="{334F52ED-6AF7-400E-BF07-0C66CD60F4FF}" presName="process" presStyleCnt="0"/>
      <dgm:spPr/>
    </dgm:pt>
    <dgm:pt modelId="{F6DBCC62-9B8E-4116-B0F2-7A4F5DED91BA}" type="pres">
      <dgm:prSet presAssocID="{F439629A-5BEC-49E8-AA96-D7F10E2BE1D3}" presName="composite1" presStyleCnt="0"/>
      <dgm:spPr/>
    </dgm:pt>
    <dgm:pt modelId="{5C4C0C8E-B2DF-46F6-B93F-D8D7358836CE}" type="pres">
      <dgm:prSet presAssocID="{F439629A-5BEC-49E8-AA96-D7F10E2BE1D3}" presName="dummyNode1" presStyleLbl="node1" presStyleIdx="0" presStyleCnt="1"/>
      <dgm:spPr/>
    </dgm:pt>
    <dgm:pt modelId="{CC9BBBD4-A6BE-480B-B8C4-4EBFBB8D72C9}" type="pres">
      <dgm:prSet presAssocID="{F439629A-5BEC-49E8-AA96-D7F10E2BE1D3}" presName="childNode1" presStyleLbl="bgAcc1" presStyleIdx="0" presStyleCnt="1" custScaleX="201390" custScaleY="72864" custLinFactNeighborX="-237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3266B-6CC6-4578-8E1D-76DEDE6EF9D3}" type="pres">
      <dgm:prSet presAssocID="{F439629A-5BEC-49E8-AA96-D7F10E2BE1D3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29CC2-27E6-4143-807D-324C09D2FA43}" type="pres">
      <dgm:prSet presAssocID="{F439629A-5BEC-49E8-AA96-D7F10E2BE1D3}" presName="parentNode1" presStyleLbl="node1" presStyleIdx="0" presStyleCnt="1" custScaleX="148341" custLinFactNeighborX="-21041" custLinFactNeighborY="-80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C8C5CE-498B-4AA2-9A34-A30A00563659}" type="pres">
      <dgm:prSet presAssocID="{F439629A-5BEC-49E8-AA96-D7F10E2BE1D3}" presName="connSite1" presStyleCnt="0"/>
      <dgm:spPr/>
    </dgm:pt>
  </dgm:ptLst>
  <dgm:cxnLst>
    <dgm:cxn modelId="{C4FB83B5-1E67-45C1-8D41-3968C7FC4F05}" srcId="{334F52ED-6AF7-400E-BF07-0C66CD60F4FF}" destId="{F439629A-5BEC-49E8-AA96-D7F10E2BE1D3}" srcOrd="0" destOrd="0" parTransId="{17470AEF-40D0-42AC-918E-7E33DE4D1457}" sibTransId="{288F226D-5B2C-4003-BB3D-F9B2FACE063C}"/>
    <dgm:cxn modelId="{B17CF477-3B21-4D0C-A182-447D237AC13B}" srcId="{F439629A-5BEC-49E8-AA96-D7F10E2BE1D3}" destId="{461CA291-F3FB-4339-BB28-B0820910432B}" srcOrd="0" destOrd="0" parTransId="{609ECBFA-2295-4882-9EB8-8F03CDB46A1D}" sibTransId="{1BB2B1AB-E251-4B26-84AE-F7F3554D0256}"/>
    <dgm:cxn modelId="{09A9C281-999B-4D1C-88AF-133EDDCFE3A5}" type="presOf" srcId="{F439629A-5BEC-49E8-AA96-D7F10E2BE1D3}" destId="{5BB29CC2-27E6-4143-807D-324C09D2FA43}" srcOrd="0" destOrd="0" presId="urn:microsoft.com/office/officeart/2005/8/layout/hProcess4"/>
    <dgm:cxn modelId="{7CA14669-E50A-4CE4-806A-74D2C3AC83F2}" type="presOf" srcId="{461CA291-F3FB-4339-BB28-B0820910432B}" destId="{AC13266B-6CC6-4578-8E1D-76DEDE6EF9D3}" srcOrd="1" destOrd="0" presId="urn:microsoft.com/office/officeart/2005/8/layout/hProcess4"/>
    <dgm:cxn modelId="{5FC3495A-5323-48BC-B4B7-C9F72D89F7A0}" type="presOf" srcId="{CCD2E2C9-4464-4514-9706-E21D74062878}" destId="{AC13266B-6CC6-4578-8E1D-76DEDE6EF9D3}" srcOrd="1" destOrd="2" presId="urn:microsoft.com/office/officeart/2005/8/layout/hProcess4"/>
    <dgm:cxn modelId="{F3F13971-7BB8-4777-953A-77BA3CDAF1DE}" srcId="{F439629A-5BEC-49E8-AA96-D7F10E2BE1D3}" destId="{CCD2E2C9-4464-4514-9706-E21D74062878}" srcOrd="2" destOrd="0" parTransId="{FAB372EC-E7E0-474C-99D3-B0BD12C35CCF}" sibTransId="{237F2174-5521-4A3F-B99D-E472BF4B1F37}"/>
    <dgm:cxn modelId="{55A66104-D957-4870-AAF7-4BF988435C7E}" type="presOf" srcId="{BC56F42D-9A0A-4646-91D2-2589FAC6061C}" destId="{AC13266B-6CC6-4578-8E1D-76DEDE6EF9D3}" srcOrd="1" destOrd="1" presId="urn:microsoft.com/office/officeart/2005/8/layout/hProcess4"/>
    <dgm:cxn modelId="{4D54BCEC-AB4E-4533-9238-E5D7D289D465}" srcId="{F439629A-5BEC-49E8-AA96-D7F10E2BE1D3}" destId="{BC56F42D-9A0A-4646-91D2-2589FAC6061C}" srcOrd="1" destOrd="0" parTransId="{8F9D5160-E81C-4063-AE1F-8E3678294B68}" sibTransId="{C78A30DB-F19F-4391-980B-61671FB00ED1}"/>
    <dgm:cxn modelId="{0E0622FD-47CE-44F9-B6AA-A2605A2FF16C}" type="presOf" srcId="{CCD2E2C9-4464-4514-9706-E21D74062878}" destId="{CC9BBBD4-A6BE-480B-B8C4-4EBFBB8D72C9}" srcOrd="0" destOrd="2" presId="urn:microsoft.com/office/officeart/2005/8/layout/hProcess4"/>
    <dgm:cxn modelId="{42E1A870-EE89-4CBF-9788-E4788EA95CB1}" type="presOf" srcId="{461CA291-F3FB-4339-BB28-B0820910432B}" destId="{CC9BBBD4-A6BE-480B-B8C4-4EBFBB8D72C9}" srcOrd="0" destOrd="0" presId="urn:microsoft.com/office/officeart/2005/8/layout/hProcess4"/>
    <dgm:cxn modelId="{3D8684A4-4ADB-4B70-AA4E-0A844BD9991B}" type="presOf" srcId="{BC56F42D-9A0A-4646-91D2-2589FAC6061C}" destId="{CC9BBBD4-A6BE-480B-B8C4-4EBFBB8D72C9}" srcOrd="0" destOrd="1" presId="urn:microsoft.com/office/officeart/2005/8/layout/hProcess4"/>
    <dgm:cxn modelId="{B605F0EC-886B-4224-A108-D94DC19427E6}" type="presOf" srcId="{334F52ED-6AF7-400E-BF07-0C66CD60F4FF}" destId="{1323A50C-1AD5-48B7-94ED-A554679177E0}" srcOrd="0" destOrd="0" presId="urn:microsoft.com/office/officeart/2005/8/layout/hProcess4"/>
    <dgm:cxn modelId="{A3A7DB9B-A5F4-4791-98C1-953A7B01B500}" type="presParOf" srcId="{1323A50C-1AD5-48B7-94ED-A554679177E0}" destId="{F743FA25-3F26-4464-BB47-52E2025BF9FB}" srcOrd="0" destOrd="0" presId="urn:microsoft.com/office/officeart/2005/8/layout/hProcess4"/>
    <dgm:cxn modelId="{4D2AC3FF-764E-498F-B2FB-DE32345C7E63}" type="presParOf" srcId="{1323A50C-1AD5-48B7-94ED-A554679177E0}" destId="{A0459A01-E412-4263-B2CD-2D51EEC3B826}" srcOrd="1" destOrd="0" presId="urn:microsoft.com/office/officeart/2005/8/layout/hProcess4"/>
    <dgm:cxn modelId="{395EC302-509F-4601-9425-8112A9BFC996}" type="presParOf" srcId="{1323A50C-1AD5-48B7-94ED-A554679177E0}" destId="{A37D75FD-3680-442F-851E-CF073B656553}" srcOrd="2" destOrd="0" presId="urn:microsoft.com/office/officeart/2005/8/layout/hProcess4"/>
    <dgm:cxn modelId="{B9B06E99-F13F-4C01-A387-BDA86B0EBD9B}" type="presParOf" srcId="{A37D75FD-3680-442F-851E-CF073B656553}" destId="{F6DBCC62-9B8E-4116-B0F2-7A4F5DED91BA}" srcOrd="0" destOrd="0" presId="urn:microsoft.com/office/officeart/2005/8/layout/hProcess4"/>
    <dgm:cxn modelId="{037F16E8-BE6F-4212-9615-0617D9F01213}" type="presParOf" srcId="{F6DBCC62-9B8E-4116-B0F2-7A4F5DED91BA}" destId="{5C4C0C8E-B2DF-46F6-B93F-D8D7358836CE}" srcOrd="0" destOrd="0" presId="urn:microsoft.com/office/officeart/2005/8/layout/hProcess4"/>
    <dgm:cxn modelId="{B50E26F4-FACA-490A-B787-D0C7A362BF9D}" type="presParOf" srcId="{F6DBCC62-9B8E-4116-B0F2-7A4F5DED91BA}" destId="{CC9BBBD4-A6BE-480B-B8C4-4EBFBB8D72C9}" srcOrd="1" destOrd="0" presId="urn:microsoft.com/office/officeart/2005/8/layout/hProcess4"/>
    <dgm:cxn modelId="{A4BD116F-BD0F-4E3B-AEA7-EB36F55AE7E4}" type="presParOf" srcId="{F6DBCC62-9B8E-4116-B0F2-7A4F5DED91BA}" destId="{AC13266B-6CC6-4578-8E1D-76DEDE6EF9D3}" srcOrd="2" destOrd="0" presId="urn:microsoft.com/office/officeart/2005/8/layout/hProcess4"/>
    <dgm:cxn modelId="{E1123CE8-C022-4332-8029-AF79CC276120}" type="presParOf" srcId="{F6DBCC62-9B8E-4116-B0F2-7A4F5DED91BA}" destId="{5BB29CC2-27E6-4143-807D-324C09D2FA43}" srcOrd="3" destOrd="0" presId="urn:microsoft.com/office/officeart/2005/8/layout/hProcess4"/>
    <dgm:cxn modelId="{6B2F2CF4-81F7-4ED6-BD67-7E2BEF40B85D}" type="presParOf" srcId="{F6DBCC62-9B8E-4116-B0F2-7A4F5DED91BA}" destId="{1BC8C5CE-498B-4AA2-9A34-A30A005636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BBD4-A6BE-480B-B8C4-4EBFBB8D72C9}">
      <dsp:nvSpPr>
        <dsp:cNvPr id="0" name=""/>
        <dsp:cNvSpPr/>
      </dsp:nvSpPr>
      <dsp:spPr>
        <a:xfrm>
          <a:off x="1348853" y="1156808"/>
          <a:ext cx="2695091" cy="2222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Sangolquí - Cantón Rumiñahui -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Centro Cultural Villa Carmen, frente al Gobierno Autónomo Descentralizado Municipal de Rumiñahui.</a:t>
          </a:r>
          <a:endParaRPr lang="es-EC" sz="1600" kern="1200" dirty="0"/>
        </a:p>
      </dsp:txBody>
      <dsp:txXfrm>
        <a:off x="1400008" y="1207963"/>
        <a:ext cx="2592781" cy="1644244"/>
      </dsp:txXfrm>
    </dsp:sp>
    <dsp:sp modelId="{CF9E89D9-7196-4270-A568-0350FBFA4BB9}">
      <dsp:nvSpPr>
        <dsp:cNvPr id="0" name=""/>
        <dsp:cNvSpPr/>
      </dsp:nvSpPr>
      <dsp:spPr>
        <a:xfrm rot="20883399">
          <a:off x="2716173" y="988873"/>
          <a:ext cx="3710403" cy="3710403"/>
        </a:xfrm>
        <a:prstGeom prst="leftCircularArrow">
          <a:avLst>
            <a:gd name="adj1" fmla="val 2588"/>
            <a:gd name="adj2" fmla="val 314244"/>
            <a:gd name="adj3" fmla="val 3273558"/>
            <a:gd name="adj4" fmla="val 10208293"/>
            <a:gd name="adj5" fmla="val 301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9CC2-27E6-4143-807D-324C09D2FA43}">
      <dsp:nvSpPr>
        <dsp:cNvPr id="0" name=""/>
        <dsp:cNvSpPr/>
      </dsp:nvSpPr>
      <dsp:spPr>
        <a:xfrm>
          <a:off x="1528286" y="3096344"/>
          <a:ext cx="2395637" cy="9526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Patronato de Promoción Social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556189" y="3124247"/>
        <a:ext cx="2339831" cy="896859"/>
      </dsp:txXfrm>
    </dsp:sp>
    <dsp:sp modelId="{4DF3CCD4-AEC9-4858-9CEB-FC34DCF1D255}">
      <dsp:nvSpPr>
        <dsp:cNvPr id="0" name=""/>
        <dsp:cNvSpPr/>
      </dsp:nvSpPr>
      <dsp:spPr>
        <a:xfrm>
          <a:off x="4829248" y="2592304"/>
          <a:ext cx="2695091" cy="1800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</a:rPr>
            <a:t>Sangolquí, San Pedro de Taboada, San Rafael, Cotogchoa y Rumipamba</a:t>
          </a:r>
          <a:endParaRPr lang="es-EC" sz="1800" b="0" kern="1200" dirty="0">
            <a:solidFill>
              <a:schemeClr val="tx1"/>
            </a:solidFill>
          </a:endParaRPr>
        </a:p>
      </dsp:txBody>
      <dsp:txXfrm>
        <a:off x="4870675" y="3019484"/>
        <a:ext cx="2612237" cy="1331575"/>
      </dsp:txXfrm>
    </dsp:sp>
    <dsp:sp modelId="{99B057A1-76C6-4AFF-B47C-0FBB4C3142F7}">
      <dsp:nvSpPr>
        <dsp:cNvPr id="0" name=""/>
        <dsp:cNvSpPr/>
      </dsp:nvSpPr>
      <dsp:spPr>
        <a:xfrm>
          <a:off x="5004037" y="2376263"/>
          <a:ext cx="2395637" cy="6274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Cantón Rumiñahui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022416" y="2394642"/>
        <a:ext cx="2358879" cy="5907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0F69C-8889-47F9-B92F-D83BCFD346D8}">
      <dsp:nvSpPr>
        <dsp:cNvPr id="0" name=""/>
        <dsp:cNvSpPr/>
      </dsp:nvSpPr>
      <dsp:spPr>
        <a:xfrm>
          <a:off x="1032112" y="635615"/>
          <a:ext cx="3007499" cy="35382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957B8-28BF-4775-A2CF-1F095805858E}">
      <dsp:nvSpPr>
        <dsp:cNvPr id="0" name=""/>
        <dsp:cNvSpPr/>
      </dsp:nvSpPr>
      <dsp:spPr>
        <a:xfrm>
          <a:off x="1032112" y="768497"/>
          <a:ext cx="220941" cy="220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E40BB-9FD3-4864-953F-06BF99283C83}">
      <dsp:nvSpPr>
        <dsp:cNvPr id="0" name=""/>
        <dsp:cNvSpPr/>
      </dsp:nvSpPr>
      <dsp:spPr>
        <a:xfrm>
          <a:off x="1032112" y="0"/>
          <a:ext cx="3007499" cy="63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General</a:t>
          </a:r>
          <a:endParaRPr lang="es-EC" sz="3800" kern="1200" dirty="0"/>
        </a:p>
      </dsp:txBody>
      <dsp:txXfrm>
        <a:off x="1032112" y="0"/>
        <a:ext cx="3007499" cy="635615"/>
      </dsp:txXfrm>
    </dsp:sp>
    <dsp:sp modelId="{DD57CE7D-D189-43BD-9D60-F719E0C91150}">
      <dsp:nvSpPr>
        <dsp:cNvPr id="0" name=""/>
        <dsp:cNvSpPr/>
      </dsp:nvSpPr>
      <dsp:spPr>
        <a:xfrm>
          <a:off x="1032112" y="1283506"/>
          <a:ext cx="220936" cy="22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84EC8-A909-46D1-83BB-5C72E0B7A1A2}">
      <dsp:nvSpPr>
        <dsp:cNvPr id="0" name=""/>
        <dsp:cNvSpPr/>
      </dsp:nvSpPr>
      <dsp:spPr>
        <a:xfrm>
          <a:off x="1242637" y="1136472"/>
          <a:ext cx="2796974" cy="51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Analizar una investigación de mercados</a:t>
          </a:r>
        </a:p>
      </dsp:txBody>
      <dsp:txXfrm>
        <a:off x="1242637" y="1136472"/>
        <a:ext cx="2796974" cy="515003"/>
      </dsp:txXfrm>
    </dsp:sp>
    <dsp:sp modelId="{CD75DDE0-9A6C-4365-870A-D5AEFA03A2BE}">
      <dsp:nvSpPr>
        <dsp:cNvPr id="0" name=""/>
        <dsp:cNvSpPr/>
      </dsp:nvSpPr>
      <dsp:spPr>
        <a:xfrm>
          <a:off x="1032112" y="1798509"/>
          <a:ext cx="220936" cy="22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31273"/>
              <a:satOff val="-204"/>
              <a:lumOff val="3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03A80-5653-4449-BEFD-ADE4C9DD58CC}">
      <dsp:nvSpPr>
        <dsp:cNvPr id="0" name=""/>
        <dsp:cNvSpPr/>
      </dsp:nvSpPr>
      <dsp:spPr>
        <a:xfrm>
          <a:off x="1242637" y="1651475"/>
          <a:ext cx="2796974" cy="51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Medir el nivel de satisfacción</a:t>
          </a:r>
        </a:p>
      </dsp:txBody>
      <dsp:txXfrm>
        <a:off x="1242637" y="1651475"/>
        <a:ext cx="2796974" cy="515003"/>
      </dsp:txXfrm>
    </dsp:sp>
    <dsp:sp modelId="{83E4E265-9E1E-45BE-B1AD-D4EA5E77DF3D}">
      <dsp:nvSpPr>
        <dsp:cNvPr id="0" name=""/>
        <dsp:cNvSpPr/>
      </dsp:nvSpPr>
      <dsp:spPr>
        <a:xfrm>
          <a:off x="1032112" y="2313512"/>
          <a:ext cx="220936" cy="22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62545"/>
              <a:satOff val="-409"/>
              <a:lumOff val="70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8A474-E2B8-40CE-8FFB-EC862603BE30}">
      <dsp:nvSpPr>
        <dsp:cNvPr id="0" name=""/>
        <dsp:cNvSpPr/>
      </dsp:nvSpPr>
      <dsp:spPr>
        <a:xfrm>
          <a:off x="1242637" y="2166478"/>
          <a:ext cx="2796974" cy="51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15 años de edad</a:t>
          </a:r>
          <a:endParaRPr lang="es-EC" sz="1200" kern="1200" dirty="0"/>
        </a:p>
      </dsp:txBody>
      <dsp:txXfrm>
        <a:off x="1242637" y="2166478"/>
        <a:ext cx="2796974" cy="515003"/>
      </dsp:txXfrm>
    </dsp:sp>
    <dsp:sp modelId="{971C8912-DBA8-4ECC-B6B5-38079CF9446C}">
      <dsp:nvSpPr>
        <dsp:cNvPr id="0" name=""/>
        <dsp:cNvSpPr/>
      </dsp:nvSpPr>
      <dsp:spPr>
        <a:xfrm>
          <a:off x="1032112" y="2828515"/>
          <a:ext cx="220936" cy="22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3818"/>
              <a:satOff val="-613"/>
              <a:lumOff val="10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B8734-3E80-47B1-A58B-688F782DB131}">
      <dsp:nvSpPr>
        <dsp:cNvPr id="0" name=""/>
        <dsp:cNvSpPr/>
      </dsp:nvSpPr>
      <dsp:spPr>
        <a:xfrm>
          <a:off x="1242637" y="2681482"/>
          <a:ext cx="2796974" cy="51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2012 - 2013</a:t>
          </a:r>
          <a:endParaRPr lang="es-EC" sz="1200" kern="1200" dirty="0"/>
        </a:p>
      </dsp:txBody>
      <dsp:txXfrm>
        <a:off x="1242637" y="2681482"/>
        <a:ext cx="2796974" cy="515003"/>
      </dsp:txXfrm>
    </dsp:sp>
    <dsp:sp modelId="{A96EED90-729A-4678-9214-EC4BC3BEAAEC}">
      <dsp:nvSpPr>
        <dsp:cNvPr id="0" name=""/>
        <dsp:cNvSpPr/>
      </dsp:nvSpPr>
      <dsp:spPr>
        <a:xfrm>
          <a:off x="4189987" y="635615"/>
          <a:ext cx="3007499" cy="353823"/>
        </a:xfrm>
        <a:prstGeom prst="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369E0-0F31-4B5B-8065-D0F3435C24E2}">
      <dsp:nvSpPr>
        <dsp:cNvPr id="0" name=""/>
        <dsp:cNvSpPr/>
      </dsp:nvSpPr>
      <dsp:spPr>
        <a:xfrm>
          <a:off x="4189987" y="768497"/>
          <a:ext cx="220941" cy="220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919A9-6C03-4DCA-837F-20B9E17A546F}">
      <dsp:nvSpPr>
        <dsp:cNvPr id="0" name=""/>
        <dsp:cNvSpPr/>
      </dsp:nvSpPr>
      <dsp:spPr>
        <a:xfrm>
          <a:off x="4189987" y="0"/>
          <a:ext cx="3007499" cy="63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Específicos</a:t>
          </a:r>
          <a:endParaRPr lang="es-EC" sz="3800" kern="1200" dirty="0"/>
        </a:p>
      </dsp:txBody>
      <dsp:txXfrm>
        <a:off x="4189987" y="0"/>
        <a:ext cx="3007499" cy="635615"/>
      </dsp:txXfrm>
    </dsp:sp>
    <dsp:sp modelId="{223CFAE2-1787-4586-90F0-6A58747938A7}">
      <dsp:nvSpPr>
        <dsp:cNvPr id="0" name=""/>
        <dsp:cNvSpPr/>
      </dsp:nvSpPr>
      <dsp:spPr>
        <a:xfrm>
          <a:off x="4189987" y="1283506"/>
          <a:ext cx="220936" cy="22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25091"/>
              <a:satOff val="-818"/>
              <a:lumOff val="14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4E774-8466-417C-A080-4DE1D79F6931}">
      <dsp:nvSpPr>
        <dsp:cNvPr id="0" name=""/>
        <dsp:cNvSpPr/>
      </dsp:nvSpPr>
      <dsp:spPr>
        <a:xfrm>
          <a:off x="4400512" y="1136472"/>
          <a:ext cx="2796974" cy="51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– modelos de evaluación</a:t>
          </a:r>
          <a:endParaRPr lang="es-EC" sz="1200" kern="1200" dirty="0"/>
        </a:p>
      </dsp:txBody>
      <dsp:txXfrm>
        <a:off x="4400512" y="1136472"/>
        <a:ext cx="2796974" cy="515003"/>
      </dsp:txXfrm>
    </dsp:sp>
    <dsp:sp modelId="{9AE68276-2A3E-41A9-9103-6FB3E8F978D9}">
      <dsp:nvSpPr>
        <dsp:cNvPr id="0" name=""/>
        <dsp:cNvSpPr/>
      </dsp:nvSpPr>
      <dsp:spPr>
        <a:xfrm>
          <a:off x="4189987" y="1798509"/>
          <a:ext cx="220936" cy="22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56364"/>
              <a:satOff val="-1022"/>
              <a:lumOff val="17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48812-F053-433F-A87C-FA268502246D}">
      <dsp:nvSpPr>
        <dsp:cNvPr id="0" name=""/>
        <dsp:cNvSpPr/>
      </dsp:nvSpPr>
      <dsp:spPr>
        <a:xfrm>
          <a:off x="4400512" y="1651475"/>
          <a:ext cx="2796974" cy="51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Diseño de investigación de mercados – modelo seleccionado</a:t>
          </a:r>
          <a:endParaRPr lang="es-EC" sz="1200" kern="1200" dirty="0"/>
        </a:p>
      </dsp:txBody>
      <dsp:txXfrm>
        <a:off x="4400512" y="1651475"/>
        <a:ext cx="2796974" cy="515003"/>
      </dsp:txXfrm>
    </dsp:sp>
    <dsp:sp modelId="{3C0BE206-DA3D-49A2-8675-F4E52D3994BB}">
      <dsp:nvSpPr>
        <dsp:cNvPr id="0" name=""/>
        <dsp:cNvSpPr/>
      </dsp:nvSpPr>
      <dsp:spPr>
        <a:xfrm>
          <a:off x="4189987" y="2313512"/>
          <a:ext cx="220936" cy="22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87636"/>
              <a:satOff val="-1227"/>
              <a:lumOff val="2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0071C-D379-424D-80AB-9854E4F9E014}">
      <dsp:nvSpPr>
        <dsp:cNvPr id="0" name=""/>
        <dsp:cNvSpPr/>
      </dsp:nvSpPr>
      <dsp:spPr>
        <a:xfrm>
          <a:off x="4400512" y="2166478"/>
          <a:ext cx="2796974" cy="51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Ejecutar la investigación</a:t>
          </a:r>
          <a:endParaRPr lang="es-EC" sz="1200" kern="1200" dirty="0"/>
        </a:p>
      </dsp:txBody>
      <dsp:txXfrm>
        <a:off x="4400512" y="2166478"/>
        <a:ext cx="2796974" cy="515003"/>
      </dsp:txXfrm>
    </dsp:sp>
    <dsp:sp modelId="{EF8696DF-F310-43DC-B9BB-0400430A5F6C}">
      <dsp:nvSpPr>
        <dsp:cNvPr id="0" name=""/>
        <dsp:cNvSpPr/>
      </dsp:nvSpPr>
      <dsp:spPr>
        <a:xfrm>
          <a:off x="4189987" y="2828515"/>
          <a:ext cx="220936" cy="22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2FD05-81A9-44E9-AB14-B9D193ABB98D}">
      <dsp:nvSpPr>
        <dsp:cNvPr id="0" name=""/>
        <dsp:cNvSpPr/>
      </dsp:nvSpPr>
      <dsp:spPr>
        <a:xfrm>
          <a:off x="4400512" y="2681482"/>
          <a:ext cx="2796974" cy="51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Establecer hallazgos-propuesta </a:t>
          </a:r>
          <a:r>
            <a:rPr lang="es-EC" sz="1200" kern="1200" smtClean="0"/>
            <a:t>de mejora</a:t>
          </a:r>
          <a:endParaRPr lang="es-EC" sz="1200" kern="1200" dirty="0"/>
        </a:p>
      </dsp:txBody>
      <dsp:txXfrm>
        <a:off x="4400512" y="2681482"/>
        <a:ext cx="2796974" cy="5150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06D59-7CFC-449C-9346-069EF9DCF64A}">
      <dsp:nvSpPr>
        <dsp:cNvPr id="0" name=""/>
        <dsp:cNvSpPr/>
      </dsp:nvSpPr>
      <dsp:spPr>
        <a:xfrm>
          <a:off x="1821419" y="0"/>
          <a:ext cx="1351467" cy="13516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673B4-282D-420B-AC27-F457A91D058E}">
      <dsp:nvSpPr>
        <dsp:cNvPr id="0" name=""/>
        <dsp:cNvSpPr/>
      </dsp:nvSpPr>
      <dsp:spPr>
        <a:xfrm>
          <a:off x="2119801" y="489439"/>
          <a:ext cx="754195" cy="37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Tipo de investigación</a:t>
          </a:r>
          <a:endParaRPr lang="es-ES" sz="800" kern="1200" dirty="0"/>
        </a:p>
      </dsp:txBody>
      <dsp:txXfrm>
        <a:off x="2119801" y="489439"/>
        <a:ext cx="754195" cy="376847"/>
      </dsp:txXfrm>
    </dsp:sp>
    <dsp:sp modelId="{DE56FD3B-1D81-4E5C-A5B0-53873C93426B}">
      <dsp:nvSpPr>
        <dsp:cNvPr id="0" name=""/>
        <dsp:cNvSpPr/>
      </dsp:nvSpPr>
      <dsp:spPr>
        <a:xfrm>
          <a:off x="1445969" y="776830"/>
          <a:ext cx="1351467" cy="13516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37E99-C225-4DD2-9838-5886A5201F1E}">
      <dsp:nvSpPr>
        <dsp:cNvPr id="0" name=""/>
        <dsp:cNvSpPr/>
      </dsp:nvSpPr>
      <dsp:spPr>
        <a:xfrm>
          <a:off x="1742830" y="1267812"/>
          <a:ext cx="754195" cy="37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Método de investigación</a:t>
          </a:r>
          <a:endParaRPr lang="es-ES" sz="800" kern="1200" dirty="0"/>
        </a:p>
      </dsp:txBody>
      <dsp:txXfrm>
        <a:off x="1742830" y="1267812"/>
        <a:ext cx="754195" cy="376847"/>
      </dsp:txXfrm>
    </dsp:sp>
    <dsp:sp modelId="{878EF7A0-2C44-47B5-8961-259D24843C82}">
      <dsp:nvSpPr>
        <dsp:cNvPr id="0" name=""/>
        <dsp:cNvSpPr/>
      </dsp:nvSpPr>
      <dsp:spPr>
        <a:xfrm>
          <a:off x="1821419" y="1556231"/>
          <a:ext cx="1351467" cy="135161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A5C4-D5D9-472D-98A2-2751AB1F4AAB}">
      <dsp:nvSpPr>
        <dsp:cNvPr id="0" name=""/>
        <dsp:cNvSpPr/>
      </dsp:nvSpPr>
      <dsp:spPr>
        <a:xfrm>
          <a:off x="2119801" y="2045670"/>
          <a:ext cx="754195" cy="37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Población objetivo</a:t>
          </a:r>
          <a:endParaRPr lang="es-ES" sz="800" kern="1200" dirty="0"/>
        </a:p>
      </dsp:txBody>
      <dsp:txXfrm>
        <a:off x="2119801" y="2045670"/>
        <a:ext cx="754195" cy="376847"/>
      </dsp:txXfrm>
    </dsp:sp>
    <dsp:sp modelId="{6E424D66-6555-4CE4-8AB3-C78B49D8188C}">
      <dsp:nvSpPr>
        <dsp:cNvPr id="0" name=""/>
        <dsp:cNvSpPr/>
      </dsp:nvSpPr>
      <dsp:spPr>
        <a:xfrm>
          <a:off x="1445969" y="2334604"/>
          <a:ext cx="1351467" cy="13516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CD6A5-F62C-4A45-909D-C1203D86384F}">
      <dsp:nvSpPr>
        <dsp:cNvPr id="0" name=""/>
        <dsp:cNvSpPr/>
      </dsp:nvSpPr>
      <dsp:spPr>
        <a:xfrm>
          <a:off x="1742830" y="2824043"/>
          <a:ext cx="754195" cy="37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Determinación del marco de muestreo</a:t>
          </a:r>
          <a:endParaRPr lang="es-ES" sz="800" kern="1200" dirty="0"/>
        </a:p>
      </dsp:txBody>
      <dsp:txXfrm>
        <a:off x="1742830" y="2824043"/>
        <a:ext cx="754195" cy="376847"/>
      </dsp:txXfrm>
    </dsp:sp>
    <dsp:sp modelId="{73B1F98F-7BC3-42EA-872F-E837C7E959C8}">
      <dsp:nvSpPr>
        <dsp:cNvPr id="0" name=""/>
        <dsp:cNvSpPr/>
      </dsp:nvSpPr>
      <dsp:spPr>
        <a:xfrm>
          <a:off x="1821419" y="3111948"/>
          <a:ext cx="1351467" cy="135161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FE49-0068-44A2-822D-3F45CB07EC8E}">
      <dsp:nvSpPr>
        <dsp:cNvPr id="0" name=""/>
        <dsp:cNvSpPr/>
      </dsp:nvSpPr>
      <dsp:spPr>
        <a:xfrm>
          <a:off x="2119801" y="3601388"/>
          <a:ext cx="754195" cy="37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Métodos de contacto</a:t>
          </a:r>
          <a:endParaRPr lang="es-ES" sz="800" kern="1200" dirty="0"/>
        </a:p>
      </dsp:txBody>
      <dsp:txXfrm>
        <a:off x="2119801" y="3601388"/>
        <a:ext cx="754195" cy="376847"/>
      </dsp:txXfrm>
    </dsp:sp>
    <dsp:sp modelId="{AFB8775D-C1C3-46E6-92F8-F57601B1A96B}">
      <dsp:nvSpPr>
        <dsp:cNvPr id="0" name=""/>
        <dsp:cNvSpPr/>
      </dsp:nvSpPr>
      <dsp:spPr>
        <a:xfrm>
          <a:off x="1542303" y="3979264"/>
          <a:ext cx="1161080" cy="116190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26C5D-DC9A-4F13-A005-8F6455C7E855}">
      <dsp:nvSpPr>
        <dsp:cNvPr id="0" name=""/>
        <dsp:cNvSpPr/>
      </dsp:nvSpPr>
      <dsp:spPr>
        <a:xfrm>
          <a:off x="1742830" y="4379761"/>
          <a:ext cx="754195" cy="37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Técnica de muestreo</a:t>
          </a:r>
          <a:endParaRPr lang="es-ES" sz="800" kern="1200" dirty="0"/>
        </a:p>
      </dsp:txBody>
      <dsp:txXfrm>
        <a:off x="1742830" y="4379761"/>
        <a:ext cx="754195" cy="3768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89A3D-7131-4E88-B4F6-B93F88F1D137}">
      <dsp:nvSpPr>
        <dsp:cNvPr id="0" name=""/>
        <dsp:cNvSpPr/>
      </dsp:nvSpPr>
      <dsp:spPr>
        <a:xfrm>
          <a:off x="0" y="4290645"/>
          <a:ext cx="5231904" cy="5631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Estratificado – se imparten en centros, casas comunales y espacios libres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0" y="4290645"/>
        <a:ext cx="5231904" cy="563144"/>
      </dsp:txXfrm>
    </dsp:sp>
    <dsp:sp modelId="{682213A4-3D39-4FD1-B33B-4C896C7C86C8}">
      <dsp:nvSpPr>
        <dsp:cNvPr id="0" name=""/>
        <dsp:cNvSpPr/>
      </dsp:nvSpPr>
      <dsp:spPr>
        <a:xfrm rot="10800000">
          <a:off x="0" y="3432976"/>
          <a:ext cx="5231904" cy="86611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Entrevista telefónica y personal</a:t>
          </a:r>
          <a:endParaRPr lang="es-EC" sz="1300" kern="1200" dirty="0">
            <a:solidFill>
              <a:schemeClr val="tx1"/>
            </a:solidFill>
          </a:endParaRPr>
        </a:p>
      </dsp:txBody>
      <dsp:txXfrm rot="10800000">
        <a:off x="0" y="3432976"/>
        <a:ext cx="5231904" cy="562776"/>
      </dsp:txXfrm>
    </dsp:sp>
    <dsp:sp modelId="{6E544CF4-E896-4239-AFFD-F015F3490D38}">
      <dsp:nvSpPr>
        <dsp:cNvPr id="0" name=""/>
        <dsp:cNvSpPr/>
      </dsp:nvSpPr>
      <dsp:spPr>
        <a:xfrm rot="10800000">
          <a:off x="0" y="2575306"/>
          <a:ext cx="5231904" cy="86611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Base de datos – inscripciones - Muestra probabilística - aleatorio estratificado</a:t>
          </a:r>
          <a:endParaRPr lang="es-EC" sz="1300" kern="1200" dirty="0">
            <a:solidFill>
              <a:schemeClr val="tx1"/>
            </a:solidFill>
          </a:endParaRPr>
        </a:p>
      </dsp:txBody>
      <dsp:txXfrm rot="10800000">
        <a:off x="0" y="2575306"/>
        <a:ext cx="5231904" cy="562776"/>
      </dsp:txXfrm>
    </dsp:sp>
    <dsp:sp modelId="{E0017ADB-B615-4468-A78D-9E2F3C9248ED}">
      <dsp:nvSpPr>
        <dsp:cNvPr id="0" name=""/>
        <dsp:cNvSpPr/>
      </dsp:nvSpPr>
      <dsp:spPr>
        <a:xfrm rot="10800000">
          <a:off x="0" y="1717636"/>
          <a:ext cx="5231904" cy="86611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Género – teléfono – actividad – capacitación - 2012/2013</a:t>
          </a:r>
          <a:endParaRPr lang="es-EC" sz="1300" kern="1200" dirty="0">
            <a:solidFill>
              <a:schemeClr val="tx1"/>
            </a:solidFill>
          </a:endParaRPr>
        </a:p>
      </dsp:txBody>
      <dsp:txXfrm rot="10800000">
        <a:off x="0" y="1717636"/>
        <a:ext cx="5231904" cy="562776"/>
      </dsp:txXfrm>
    </dsp:sp>
    <dsp:sp modelId="{AC665EC5-2D16-4E44-93C7-DC19C5780702}">
      <dsp:nvSpPr>
        <dsp:cNvPr id="0" name=""/>
        <dsp:cNvSpPr/>
      </dsp:nvSpPr>
      <dsp:spPr>
        <a:xfrm rot="10800000">
          <a:off x="0" y="859966"/>
          <a:ext cx="5231904" cy="86611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Fuentes de información</a:t>
          </a:r>
          <a:endParaRPr lang="es-EC" sz="1300" kern="1200" dirty="0">
            <a:solidFill>
              <a:schemeClr val="tx1"/>
            </a:solidFill>
          </a:endParaRPr>
        </a:p>
      </dsp:txBody>
      <dsp:txXfrm rot="10800000">
        <a:off x="0" y="859966"/>
        <a:ext cx="5231904" cy="562776"/>
      </dsp:txXfrm>
    </dsp:sp>
    <dsp:sp modelId="{8B79C35A-C60F-4D85-976F-0EB7B9275E8D}">
      <dsp:nvSpPr>
        <dsp:cNvPr id="0" name=""/>
        <dsp:cNvSpPr/>
      </dsp:nvSpPr>
      <dsp:spPr>
        <a:xfrm rot="10800000">
          <a:off x="0" y="2297"/>
          <a:ext cx="5231904" cy="86611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Concluyente – descriptiva - longitudinal</a:t>
          </a:r>
        </a:p>
      </dsp:txBody>
      <dsp:txXfrm rot="10800000">
        <a:off x="0" y="2297"/>
        <a:ext cx="5231904" cy="562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D0971-86E1-43EA-992D-41B16600AE6B}">
      <dsp:nvSpPr>
        <dsp:cNvPr id="0" name=""/>
        <dsp:cNvSpPr/>
      </dsp:nvSpPr>
      <dsp:spPr>
        <a:xfrm rot="5400000">
          <a:off x="3571077" y="128392"/>
          <a:ext cx="1960066" cy="1705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Elaboración de cuestionario</a:t>
          </a:r>
          <a:endParaRPr lang="es-EC" sz="1500" kern="1200" dirty="0"/>
        </a:p>
      </dsp:txBody>
      <dsp:txXfrm rot="-5400000">
        <a:off x="3964217" y="306432"/>
        <a:ext cx="1173785" cy="1349178"/>
      </dsp:txXfrm>
    </dsp:sp>
    <dsp:sp modelId="{EDDB99C1-035F-45E8-AE0A-51C31AD405A7}">
      <dsp:nvSpPr>
        <dsp:cNvPr id="0" name=""/>
        <dsp:cNvSpPr/>
      </dsp:nvSpPr>
      <dsp:spPr>
        <a:xfrm>
          <a:off x="5455485" y="393001"/>
          <a:ext cx="2187434" cy="117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arroje expectativas y percepciones de los clientes</a:t>
          </a:r>
          <a:endParaRPr lang="es-EC" sz="1500" kern="1200" dirty="0"/>
        </a:p>
      </dsp:txBody>
      <dsp:txXfrm>
        <a:off x="5455485" y="393001"/>
        <a:ext cx="2187434" cy="1176039"/>
      </dsp:txXfrm>
    </dsp:sp>
    <dsp:sp modelId="{1AC5C4AF-8D8F-424F-85AC-B6E6BE336967}">
      <dsp:nvSpPr>
        <dsp:cNvPr id="0" name=""/>
        <dsp:cNvSpPr/>
      </dsp:nvSpPr>
      <dsp:spPr>
        <a:xfrm rot="5400000">
          <a:off x="1729399" y="128392"/>
          <a:ext cx="1960066" cy="170525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2122539" y="306432"/>
        <a:ext cx="1173785" cy="1349178"/>
      </dsp:txXfrm>
    </dsp:sp>
    <dsp:sp modelId="{D8FEB0C9-16F5-4D91-B001-EC6781B389B4}">
      <dsp:nvSpPr>
        <dsp:cNvPr id="0" name=""/>
        <dsp:cNvSpPr/>
      </dsp:nvSpPr>
      <dsp:spPr>
        <a:xfrm rot="5400000">
          <a:off x="2646710" y="1792096"/>
          <a:ext cx="1960066" cy="1705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Dimensiones o criterios</a:t>
          </a:r>
          <a:endParaRPr lang="es-EC" sz="1500" kern="1200" dirty="0"/>
        </a:p>
      </dsp:txBody>
      <dsp:txXfrm rot="-5400000">
        <a:off x="3039850" y="1970136"/>
        <a:ext cx="1173785" cy="1349178"/>
      </dsp:txXfrm>
    </dsp:sp>
    <dsp:sp modelId="{8F2DA81D-6517-43DC-A9DA-8D930A8AB859}">
      <dsp:nvSpPr>
        <dsp:cNvPr id="0" name=""/>
        <dsp:cNvSpPr/>
      </dsp:nvSpPr>
      <dsp:spPr>
        <a:xfrm>
          <a:off x="586680" y="2056705"/>
          <a:ext cx="2116871" cy="117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Elementos tangibles, fiabilidad, capacidad de respuesta, seguridad y empatía</a:t>
          </a:r>
          <a:endParaRPr lang="es-EC" sz="1500" kern="1200" dirty="0"/>
        </a:p>
      </dsp:txBody>
      <dsp:txXfrm>
        <a:off x="586680" y="2056705"/>
        <a:ext cx="2116871" cy="1176039"/>
      </dsp:txXfrm>
    </dsp:sp>
    <dsp:sp modelId="{2AAA3A78-22B3-463B-AB48-34E8F8064CFD}">
      <dsp:nvSpPr>
        <dsp:cNvPr id="0" name=""/>
        <dsp:cNvSpPr/>
      </dsp:nvSpPr>
      <dsp:spPr>
        <a:xfrm rot="5400000">
          <a:off x="4488388" y="1792096"/>
          <a:ext cx="1960066" cy="170525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4881528" y="1970136"/>
        <a:ext cx="1173785" cy="1349178"/>
      </dsp:txXfrm>
    </dsp:sp>
    <dsp:sp modelId="{E5A3419D-2C65-4DEA-A8CD-103BFE1CEACD}">
      <dsp:nvSpPr>
        <dsp:cNvPr id="0" name=""/>
        <dsp:cNvSpPr/>
      </dsp:nvSpPr>
      <dsp:spPr>
        <a:xfrm rot="5400000">
          <a:off x="3571077" y="3455800"/>
          <a:ext cx="1960066" cy="17052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Escala del 1 al 7</a:t>
          </a:r>
          <a:endParaRPr lang="es-EC" sz="1500" kern="1200" dirty="0"/>
        </a:p>
      </dsp:txBody>
      <dsp:txXfrm rot="-5400000">
        <a:off x="3964217" y="3633840"/>
        <a:ext cx="1173785" cy="1349178"/>
      </dsp:txXfrm>
    </dsp:sp>
    <dsp:sp modelId="{9F1CCFCD-BB56-4FFD-A894-18D84B71F8BB}">
      <dsp:nvSpPr>
        <dsp:cNvPr id="0" name=""/>
        <dsp:cNvSpPr/>
      </dsp:nvSpPr>
      <dsp:spPr>
        <a:xfrm>
          <a:off x="5455485" y="3720409"/>
          <a:ext cx="2187434" cy="117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1 Totalmente insatisfactorio</a:t>
          </a:r>
          <a:endParaRPr lang="es-EC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7 Totalmente satisfactorio</a:t>
          </a:r>
          <a:endParaRPr lang="es-EC" sz="1500" kern="1200" dirty="0"/>
        </a:p>
      </dsp:txBody>
      <dsp:txXfrm>
        <a:off x="5455485" y="3720409"/>
        <a:ext cx="2187434" cy="1176039"/>
      </dsp:txXfrm>
    </dsp:sp>
    <dsp:sp modelId="{BFF52F40-C7BF-4A4E-AC09-AFAD9F68FCF0}">
      <dsp:nvSpPr>
        <dsp:cNvPr id="0" name=""/>
        <dsp:cNvSpPr/>
      </dsp:nvSpPr>
      <dsp:spPr>
        <a:xfrm rot="5400000">
          <a:off x="1729399" y="3455800"/>
          <a:ext cx="1960066" cy="170525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2122539" y="3633840"/>
        <a:ext cx="1173785" cy="13491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4A2A0-9F38-4A46-9EBD-200F8C4D0946}">
      <dsp:nvSpPr>
        <dsp:cNvPr id="0" name=""/>
        <dsp:cNvSpPr/>
      </dsp:nvSpPr>
      <dsp:spPr>
        <a:xfrm>
          <a:off x="0" y="597811"/>
          <a:ext cx="404279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EL nivel de satisfacción en la oferta de capacitación es aproximadamente del 80%.                                                  Z=</a:t>
          </a:r>
          <a:r>
            <a:rPr lang="es-ES_tradnl" sz="1800" b="1" kern="1200" dirty="0" smtClean="0">
              <a:solidFill>
                <a:srgbClr val="FF0000"/>
              </a:solidFill>
            </a:rPr>
            <a:t>12,39</a:t>
          </a:r>
          <a:endParaRPr lang="es-EC" sz="1800" b="1" kern="1200" dirty="0">
            <a:solidFill>
              <a:srgbClr val="FF0000"/>
            </a:solidFill>
          </a:endParaRPr>
        </a:p>
      </dsp:txBody>
      <dsp:txXfrm>
        <a:off x="59399" y="657210"/>
        <a:ext cx="3923994" cy="1098002"/>
      </dsp:txXfrm>
    </dsp:sp>
    <dsp:sp modelId="{B5A1BAB5-3ED2-4066-B982-0412430C2E00}">
      <dsp:nvSpPr>
        <dsp:cNvPr id="0" name=""/>
        <dsp:cNvSpPr/>
      </dsp:nvSpPr>
      <dsp:spPr>
        <a:xfrm>
          <a:off x="0" y="2001812"/>
          <a:ext cx="404279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El 5% de los clientes consideran que el desempeño del capacitador fue insatisfactorio.                               Z=-</a:t>
          </a:r>
          <a:r>
            <a:rPr lang="es-ES_tradnl" sz="1800" b="1" kern="1200" dirty="0" smtClean="0">
              <a:solidFill>
                <a:srgbClr val="FF0000"/>
              </a:solidFill>
            </a:rPr>
            <a:t>24,85</a:t>
          </a:r>
          <a:endParaRPr lang="es-EC" sz="1800" kern="1200" dirty="0"/>
        </a:p>
      </dsp:txBody>
      <dsp:txXfrm>
        <a:off x="59399" y="2061211"/>
        <a:ext cx="3923994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263B9-8C8C-46E9-AA0B-9C5499EDDAEC}">
      <dsp:nvSpPr>
        <dsp:cNvPr id="0" name=""/>
        <dsp:cNvSpPr/>
      </dsp:nvSpPr>
      <dsp:spPr>
        <a:xfrm>
          <a:off x="2471740" y="66080"/>
          <a:ext cx="3171847" cy="31718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El Patronato de Promoción Social del GADMUR</a:t>
          </a:r>
          <a:endParaRPr lang="es-ES" sz="1900" kern="1200" dirty="0"/>
        </a:p>
      </dsp:txBody>
      <dsp:txXfrm>
        <a:off x="2894653" y="621153"/>
        <a:ext cx="2326021" cy="1427331"/>
      </dsp:txXfrm>
    </dsp:sp>
    <dsp:sp modelId="{D655BFCB-B1C3-4270-A563-9CEB52A01E8D}">
      <dsp:nvSpPr>
        <dsp:cNvPr id="0" name=""/>
        <dsp:cNvSpPr/>
      </dsp:nvSpPr>
      <dsp:spPr>
        <a:xfrm>
          <a:off x="3616248" y="2048484"/>
          <a:ext cx="3171847" cy="3171847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mejorar el nivel de vida de los ciudadanos del cantón, en especial de las clases más necesitadas</a:t>
          </a:r>
          <a:endParaRPr lang="es-ES" sz="1900" kern="1200" dirty="0"/>
        </a:p>
      </dsp:txBody>
      <dsp:txXfrm>
        <a:off x="4586305" y="2867878"/>
        <a:ext cx="1903108" cy="1744515"/>
      </dsp:txXfrm>
    </dsp:sp>
    <dsp:sp modelId="{4BD04CB0-2EF3-46C1-9490-EBF54C9161FD}">
      <dsp:nvSpPr>
        <dsp:cNvPr id="0" name=""/>
        <dsp:cNvSpPr/>
      </dsp:nvSpPr>
      <dsp:spPr>
        <a:xfrm>
          <a:off x="1327232" y="2048484"/>
          <a:ext cx="3171847" cy="3171847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es un organismo de derecho público Creado el  jueves 30 de diciembre del 2010</a:t>
          </a:r>
          <a:endParaRPr lang="es-ES" sz="1900" kern="1200" dirty="0"/>
        </a:p>
      </dsp:txBody>
      <dsp:txXfrm>
        <a:off x="1625914" y="2867878"/>
        <a:ext cx="1903108" cy="1744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019D3-3246-4A40-AC50-3666D9F5B86F}">
      <dsp:nvSpPr>
        <dsp:cNvPr id="0" name=""/>
        <dsp:cNvSpPr/>
      </dsp:nvSpPr>
      <dsp:spPr>
        <a:xfrm>
          <a:off x="-3975731" y="-610363"/>
          <a:ext cx="4737958" cy="4737958"/>
        </a:xfrm>
        <a:prstGeom prst="blockArc">
          <a:avLst>
            <a:gd name="adj1" fmla="val 18900000"/>
            <a:gd name="adj2" fmla="val 2700000"/>
            <a:gd name="adj3" fmla="val 45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05921-578B-4E19-B7E6-454AD6F86606}">
      <dsp:nvSpPr>
        <dsp:cNvPr id="0" name=""/>
        <dsp:cNvSpPr/>
      </dsp:nvSpPr>
      <dsp:spPr>
        <a:xfrm>
          <a:off x="399433" y="270404"/>
          <a:ext cx="4820943" cy="54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Creado – Ilustre Consejo Municipal</a:t>
          </a:r>
        </a:p>
      </dsp:txBody>
      <dsp:txXfrm>
        <a:off x="399433" y="270404"/>
        <a:ext cx="4820943" cy="541090"/>
      </dsp:txXfrm>
    </dsp:sp>
    <dsp:sp modelId="{757DA5FF-3C30-488C-90C7-4731C61B2C6E}">
      <dsp:nvSpPr>
        <dsp:cNvPr id="0" name=""/>
        <dsp:cNvSpPr/>
      </dsp:nvSpPr>
      <dsp:spPr>
        <a:xfrm>
          <a:off x="61252" y="202768"/>
          <a:ext cx="676363" cy="676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506A-9CC3-4AD8-AE7E-C8DC17AE4991}">
      <dsp:nvSpPr>
        <dsp:cNvPr id="0" name=""/>
        <dsp:cNvSpPr/>
      </dsp:nvSpPr>
      <dsp:spPr>
        <a:xfrm>
          <a:off x="709653" y="1082181"/>
          <a:ext cx="4510723" cy="54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2005 – Ing. Héctor Jácome Mantilla – Sra. Ruth Tapia de Jácome</a:t>
          </a:r>
          <a:endParaRPr lang="es-EC" sz="1800" kern="1200" dirty="0"/>
        </a:p>
      </dsp:txBody>
      <dsp:txXfrm>
        <a:off x="709653" y="1082181"/>
        <a:ext cx="4510723" cy="541090"/>
      </dsp:txXfrm>
    </dsp:sp>
    <dsp:sp modelId="{CB663E0E-A7B7-426C-B458-BBBAB57DA8CE}">
      <dsp:nvSpPr>
        <dsp:cNvPr id="0" name=""/>
        <dsp:cNvSpPr/>
      </dsp:nvSpPr>
      <dsp:spPr>
        <a:xfrm>
          <a:off x="371471" y="1014545"/>
          <a:ext cx="676363" cy="676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961B4-C91E-41CE-9EDB-744F250988C3}">
      <dsp:nvSpPr>
        <dsp:cNvPr id="0" name=""/>
        <dsp:cNvSpPr/>
      </dsp:nvSpPr>
      <dsp:spPr>
        <a:xfrm>
          <a:off x="709653" y="1893958"/>
          <a:ext cx="4510723" cy="54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Centro de apoyo integral – proyectos y ejecutorías – comunidad del cantón</a:t>
          </a:r>
          <a:endParaRPr lang="es-EC" sz="1800" kern="1200" dirty="0"/>
        </a:p>
      </dsp:txBody>
      <dsp:txXfrm>
        <a:off x="709653" y="1893958"/>
        <a:ext cx="4510723" cy="541090"/>
      </dsp:txXfrm>
    </dsp:sp>
    <dsp:sp modelId="{67E8A5F2-E95A-4ABC-8D29-2C912C1B9A31}">
      <dsp:nvSpPr>
        <dsp:cNvPr id="0" name=""/>
        <dsp:cNvSpPr/>
      </dsp:nvSpPr>
      <dsp:spPr>
        <a:xfrm>
          <a:off x="371471" y="1826322"/>
          <a:ext cx="676363" cy="676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B65C4-3936-42E5-AD14-3DA49B4027B2}">
      <dsp:nvSpPr>
        <dsp:cNvPr id="0" name=""/>
        <dsp:cNvSpPr/>
      </dsp:nvSpPr>
      <dsp:spPr>
        <a:xfrm>
          <a:off x="399433" y="2705735"/>
          <a:ext cx="4820943" cy="54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PPSGADMUR - 30 de diciembre del 2010 – COOTAD </a:t>
          </a:r>
          <a:endParaRPr lang="es-EC" sz="1800" kern="1200" dirty="0"/>
        </a:p>
      </dsp:txBody>
      <dsp:txXfrm>
        <a:off x="399433" y="2705735"/>
        <a:ext cx="4820943" cy="541090"/>
      </dsp:txXfrm>
    </dsp:sp>
    <dsp:sp modelId="{6EA0A4C8-663F-44DD-BA60-F5D91A0C4CA4}">
      <dsp:nvSpPr>
        <dsp:cNvPr id="0" name=""/>
        <dsp:cNvSpPr/>
      </dsp:nvSpPr>
      <dsp:spPr>
        <a:xfrm>
          <a:off x="61252" y="2638099"/>
          <a:ext cx="676363" cy="676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38061-6FDA-411F-88C5-B2913D807AD6}">
      <dsp:nvSpPr>
        <dsp:cNvPr id="0" name=""/>
        <dsp:cNvSpPr/>
      </dsp:nvSpPr>
      <dsp:spPr>
        <a:xfrm>
          <a:off x="1037294" y="302"/>
          <a:ext cx="2677938" cy="1606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Colabora con el GADMUR, </a:t>
          </a:r>
          <a:r>
            <a:rPr lang="es-ES_tradnl" sz="1800" kern="1200" dirty="0" smtClean="0"/>
            <a:t>con todas las obras y servicios de carácter social y cultural</a:t>
          </a:r>
          <a:endParaRPr lang="es-ES" sz="1800" kern="1200" dirty="0"/>
        </a:p>
      </dsp:txBody>
      <dsp:txXfrm>
        <a:off x="1037294" y="302"/>
        <a:ext cx="2677938" cy="1606762"/>
      </dsp:txXfrm>
    </dsp:sp>
    <dsp:sp modelId="{74D87393-8C84-4FCE-BFAF-8BF220759DF1}">
      <dsp:nvSpPr>
        <dsp:cNvPr id="0" name=""/>
        <dsp:cNvSpPr/>
      </dsp:nvSpPr>
      <dsp:spPr>
        <a:xfrm>
          <a:off x="1037294" y="1874858"/>
          <a:ext cx="2677938" cy="1606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Servicio de Capacitación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Desarrollo Productivo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Ayuda Social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Eventos Culturales</a:t>
          </a:r>
          <a:endParaRPr lang="es-ES" sz="1800" kern="1200" dirty="0"/>
        </a:p>
      </dsp:txBody>
      <dsp:txXfrm>
        <a:off x="1037294" y="1874858"/>
        <a:ext cx="2677938" cy="1606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BBD4-A6BE-480B-B8C4-4EBFBB8D72C9}">
      <dsp:nvSpPr>
        <dsp:cNvPr id="0" name=""/>
        <dsp:cNvSpPr/>
      </dsp:nvSpPr>
      <dsp:spPr>
        <a:xfrm>
          <a:off x="1512168" y="864097"/>
          <a:ext cx="2083058" cy="864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Sala de Computación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Salón de uso múltiple</a:t>
          </a:r>
          <a:endParaRPr lang="es-EC" sz="1400" kern="1200" dirty="0"/>
        </a:p>
      </dsp:txBody>
      <dsp:txXfrm>
        <a:off x="1532053" y="883982"/>
        <a:ext cx="2043288" cy="639160"/>
      </dsp:txXfrm>
    </dsp:sp>
    <dsp:sp modelId="{5BB29CC2-27E6-4143-807D-324C09D2FA43}">
      <dsp:nvSpPr>
        <dsp:cNvPr id="0" name=""/>
        <dsp:cNvSpPr/>
      </dsp:nvSpPr>
      <dsp:spPr>
        <a:xfrm>
          <a:off x="2125905" y="1512168"/>
          <a:ext cx="1368934" cy="5443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Villa Carmen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141849" y="1528112"/>
        <a:ext cx="1337046" cy="512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BBD4-A6BE-480B-B8C4-4EBFBB8D72C9}">
      <dsp:nvSpPr>
        <dsp:cNvPr id="0" name=""/>
        <dsp:cNvSpPr/>
      </dsp:nvSpPr>
      <dsp:spPr>
        <a:xfrm>
          <a:off x="642901" y="720079"/>
          <a:ext cx="2813474" cy="1152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1 aula acondicionada para dictarse los cursos de cocina.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2 aulas acondicionadas para dictar cursos artesanales y de manualidades.</a:t>
          </a:r>
          <a:endParaRPr lang="es-EC" sz="1100" kern="1200" dirty="0"/>
        </a:p>
      </dsp:txBody>
      <dsp:txXfrm>
        <a:off x="669415" y="746593"/>
        <a:ext cx="2760446" cy="852215"/>
      </dsp:txXfrm>
    </dsp:sp>
    <dsp:sp modelId="{5BB29CC2-27E6-4143-807D-324C09D2FA43}">
      <dsp:nvSpPr>
        <dsp:cNvPr id="0" name=""/>
        <dsp:cNvSpPr/>
      </dsp:nvSpPr>
      <dsp:spPr>
        <a:xfrm>
          <a:off x="1939046" y="1656183"/>
          <a:ext cx="1368934" cy="5443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Centro</a:t>
          </a:r>
          <a:r>
            <a:rPr lang="es-EC" sz="1800" b="1" kern="1200" dirty="0" smtClean="0">
              <a:solidFill>
                <a:schemeClr val="tx1"/>
              </a:solidFill>
            </a:rPr>
            <a:t> La Tolita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954990" y="1672127"/>
        <a:ext cx="1337046" cy="512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BBD4-A6BE-480B-B8C4-4EBFBB8D72C9}">
      <dsp:nvSpPr>
        <dsp:cNvPr id="0" name=""/>
        <dsp:cNvSpPr/>
      </dsp:nvSpPr>
      <dsp:spPr>
        <a:xfrm>
          <a:off x="758482" y="929926"/>
          <a:ext cx="2860014" cy="73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1 Aula donde se dan capacitaciones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775337" y="946781"/>
        <a:ext cx="2826304" cy="541774"/>
      </dsp:txXfrm>
    </dsp:sp>
    <dsp:sp modelId="{5BB29CC2-27E6-4143-807D-324C09D2FA43}">
      <dsp:nvSpPr>
        <dsp:cNvPr id="0" name=""/>
        <dsp:cNvSpPr/>
      </dsp:nvSpPr>
      <dsp:spPr>
        <a:xfrm>
          <a:off x="1419022" y="1519577"/>
          <a:ext cx="2030691" cy="5443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Casa de la Niñez, Juventud y Tercera Edad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434966" y="1535521"/>
        <a:ext cx="1998803" cy="5124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BBD4-A6BE-480B-B8C4-4EBFBB8D72C9}">
      <dsp:nvSpPr>
        <dsp:cNvPr id="0" name=""/>
        <dsp:cNvSpPr/>
      </dsp:nvSpPr>
      <dsp:spPr>
        <a:xfrm>
          <a:off x="637734" y="833376"/>
          <a:ext cx="3101510" cy="92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Dirigentes de barrio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Casas comunales de las parroquias del cantón </a:t>
          </a:r>
          <a:endParaRPr lang="es-EC" sz="1400" kern="1200" dirty="0"/>
        </a:p>
      </dsp:txBody>
      <dsp:txXfrm>
        <a:off x="659033" y="854675"/>
        <a:ext cx="3058912" cy="684606"/>
      </dsp:txXfrm>
    </dsp:sp>
    <dsp:sp modelId="{5BB29CC2-27E6-4143-807D-324C09D2FA43}">
      <dsp:nvSpPr>
        <dsp:cNvPr id="0" name=""/>
        <dsp:cNvSpPr/>
      </dsp:nvSpPr>
      <dsp:spPr>
        <a:xfrm>
          <a:off x="1506989" y="1614985"/>
          <a:ext cx="2030691" cy="5443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Capacitación externa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522933" y="1630929"/>
        <a:ext cx="1998803" cy="5124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BBBD4-A6BE-480B-B8C4-4EBFBB8D72C9}">
      <dsp:nvSpPr>
        <dsp:cNvPr id="0" name=""/>
        <dsp:cNvSpPr/>
      </dsp:nvSpPr>
      <dsp:spPr>
        <a:xfrm>
          <a:off x="637734" y="833376"/>
          <a:ext cx="3101510" cy="92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Aeróbicos y Bailoterapia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Artes Marciales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Yoga Solar</a:t>
          </a:r>
          <a:endParaRPr lang="es-EC" sz="1400" kern="1200" dirty="0"/>
        </a:p>
      </dsp:txBody>
      <dsp:txXfrm>
        <a:off x="659033" y="854675"/>
        <a:ext cx="3058912" cy="684606"/>
      </dsp:txXfrm>
    </dsp:sp>
    <dsp:sp modelId="{5BB29CC2-27E6-4143-807D-324C09D2FA43}">
      <dsp:nvSpPr>
        <dsp:cNvPr id="0" name=""/>
        <dsp:cNvSpPr/>
      </dsp:nvSpPr>
      <dsp:spPr>
        <a:xfrm>
          <a:off x="1506989" y="1614985"/>
          <a:ext cx="2030691" cy="5443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Parque Santa Clara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522933" y="1630929"/>
        <a:ext cx="1998803" cy="512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EEA8-0A09-4F32-AD6C-04BC8179DEE1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3A23E-77E5-44F1-AC7B-6A6463C4AC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7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A23E-77E5-44F1-AC7B-6A6463C4AC34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2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713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565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68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543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71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5194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84577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1323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299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5.jpeg"/><Relationship Id="rId5" Type="http://schemas.openxmlformats.org/officeDocument/2006/relationships/diagramData" Target="../diagrams/data5.xm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7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47864" y="889543"/>
            <a:ext cx="5616624" cy="7392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dirty="0" smtClean="0"/>
              <a:t>DEPARTAMENTO DE CIENCIAS ECONÓMICAS,ADMINISTRATIVAS Y DE COMERCIO</a:t>
            </a:r>
            <a:endParaRPr lang="es-EC" sz="1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85" y="1342950"/>
            <a:ext cx="1093077" cy="9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1987624" y="2507127"/>
            <a:ext cx="6400800" cy="9985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600" dirty="0" smtClean="0"/>
              <a:t>“Medición de Satisfacción de Beneficiarios del Servicio de Capacitación del Patronato de Promoción Social del Gobierno Autónomo Descentralizado Municipal de Rumiñahui (GADMUR)”</a:t>
            </a:r>
            <a:endParaRPr lang="es-EC" sz="1600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547664" y="4784540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400" dirty="0" smtClean="0">
                <a:solidFill>
                  <a:schemeClr val="tx1"/>
                </a:solidFill>
              </a:rPr>
              <a:t>Proyecto de Tesis para la obtención del título de Ingeniería en Mercadotecnia </a:t>
            </a:r>
            <a:r>
              <a:rPr lang="es-EC" sz="1400" dirty="0">
                <a:solidFill>
                  <a:schemeClr val="tx1"/>
                </a:solidFill>
              </a:rPr>
              <a:t>del Departamento de Ciencias Económicas </a:t>
            </a:r>
            <a:r>
              <a:rPr lang="es-EC" sz="1400" dirty="0" smtClean="0">
                <a:solidFill>
                  <a:schemeClr val="tx1"/>
                </a:solidFill>
              </a:rPr>
              <a:t> Administrativas </a:t>
            </a:r>
            <a:r>
              <a:rPr lang="es-EC" sz="1400" dirty="0">
                <a:solidFill>
                  <a:schemeClr val="tx1"/>
                </a:solidFill>
              </a:rPr>
              <a:t>y de Comercio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208693" y="1766126"/>
            <a:ext cx="5616624" cy="690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/>
              <a:t>TEMA DEL PROYECTO DE TESIS</a:t>
            </a:r>
            <a:endParaRPr lang="es-EC" sz="20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39752" y="3933056"/>
            <a:ext cx="5616624" cy="830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dirty="0" smtClean="0"/>
              <a:t>Estudiante:</a:t>
            </a:r>
          </a:p>
          <a:p>
            <a:r>
              <a:rPr lang="es-EC" sz="1800" b="1" dirty="0" smtClean="0"/>
              <a:t>ALEXANDRA JANETH GUANOPATIN MATUTE</a:t>
            </a:r>
            <a:endParaRPr lang="es-EC" sz="1800" b="1" dirty="0"/>
          </a:p>
        </p:txBody>
      </p:sp>
    </p:spTree>
    <p:extLst>
      <p:ext uri="{BB962C8B-B14F-4D97-AF65-F5344CB8AC3E}">
        <p14:creationId xmlns:p14="http://schemas.microsoft.com/office/powerpoint/2010/main" val="41676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39605"/>
              </p:ext>
            </p:extLst>
          </p:nvPr>
        </p:nvGraphicFramePr>
        <p:xfrm>
          <a:off x="4499992" y="3758230"/>
          <a:ext cx="5107396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62625"/>
            <a:ext cx="4179082" cy="24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645024"/>
            <a:ext cx="34847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2674"/>
            <a:ext cx="3392635" cy="26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835696" y="260648"/>
            <a:ext cx="57709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LUGAR DE CAPACITACIÓN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805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674" y="2069976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s-EC" dirty="0" smtClean="0"/>
              <a:t>ESTUDIO DE MERCADO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616424"/>
            <a:ext cx="8229600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/>
              <a:t>D</a:t>
            </a:r>
            <a:r>
              <a:rPr lang="es-ES_tradnl" dirty="0" smtClean="0"/>
              <a:t>eterminar </a:t>
            </a:r>
            <a:r>
              <a:rPr lang="es-ES_tradnl" dirty="0"/>
              <a:t>el nivel de </a:t>
            </a:r>
            <a:r>
              <a:rPr lang="es-EC" dirty="0"/>
              <a:t>satisfacción actual</a:t>
            </a:r>
            <a:r>
              <a:rPr lang="es-ES_tradnl" dirty="0"/>
              <a:t> del servicio de </a:t>
            </a:r>
            <a:r>
              <a:rPr lang="es-ES_tradnl" dirty="0" smtClean="0"/>
              <a:t>capacitación. 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11378"/>
            <a:ext cx="1419196" cy="12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2454334" cy="16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" y="-37929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2420888"/>
            <a:ext cx="2614615" cy="50405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810563"/>
              </p:ext>
            </p:extLst>
          </p:nvPr>
        </p:nvGraphicFramePr>
        <p:xfrm>
          <a:off x="457200" y="2924944"/>
          <a:ext cx="8229600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1052736"/>
            <a:ext cx="8229600" cy="96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_tradnl" sz="1800" smtClean="0"/>
              <a:t>Evaluación de la satisfacción de los beneficiarios del servicio de capacitación, para identificar la razón de la baja en la demanda de los cursos que a partir del año 2011 no cumplen con la planificación anual, establecida para el proyecto de capacitación.</a:t>
            </a:r>
            <a:endParaRPr lang="es-EC" sz="1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977480" y="553244"/>
            <a:ext cx="310668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/>
              <a:t>Problema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38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996591"/>
              </p:ext>
            </p:extLst>
          </p:nvPr>
        </p:nvGraphicFramePr>
        <p:xfrm>
          <a:off x="-252536" y="836712"/>
          <a:ext cx="461885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Metodología de la investigación</a:t>
            </a:r>
            <a:endParaRPr lang="es-EC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29015536"/>
              </p:ext>
            </p:extLst>
          </p:nvPr>
        </p:nvGraphicFramePr>
        <p:xfrm>
          <a:off x="3635896" y="980728"/>
          <a:ext cx="5231904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Modelo SERVQUAL</a:t>
            </a:r>
            <a:endParaRPr lang="es-EC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053486"/>
              </p:ext>
            </p:extLst>
          </p:nvPr>
        </p:nvGraphicFramePr>
        <p:xfrm>
          <a:off x="457200" y="875853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90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34082"/>
          </a:xfrm>
        </p:spPr>
        <p:txBody>
          <a:bodyPr>
            <a:normAutofit/>
          </a:bodyPr>
          <a:lstStyle/>
          <a:p>
            <a:r>
              <a:rPr lang="es-ES_tradnl" sz="2400" b="1" dirty="0" smtClean="0"/>
              <a:t>Tamaño de la muestra</a:t>
            </a:r>
            <a:endParaRPr lang="es-EC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514349"/>
              </p:ext>
            </p:extLst>
          </p:nvPr>
        </p:nvGraphicFramePr>
        <p:xfrm>
          <a:off x="1808661" y="1772816"/>
          <a:ext cx="5526678" cy="84124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929464"/>
                <a:gridCol w="920985"/>
                <a:gridCol w="1755244"/>
                <a:gridCol w="920985"/>
              </a:tblGrid>
              <a:tr h="38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POBLACIÓN 2012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1.235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MUESTRA 2012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POBLACIÓN 2013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MUESTRA 2013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173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POBLACIÓN TOTAL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1.604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MUESTRA TOTAL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422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39710"/>
              </p:ext>
            </p:extLst>
          </p:nvPr>
        </p:nvGraphicFramePr>
        <p:xfrm>
          <a:off x="1535361" y="3432175"/>
          <a:ext cx="6073278" cy="112166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54503"/>
                <a:gridCol w="675637"/>
                <a:gridCol w="1432416"/>
                <a:gridCol w="1163320"/>
                <a:gridCol w="524115"/>
                <a:gridCol w="523287"/>
              </a:tblGrid>
              <a:tr h="212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POBLACIÓN 2012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1.235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MUESTRA 2012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Percepción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249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716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POBLACIÓN 2013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369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MUESTRA 2013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Expectativa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173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348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63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Percepción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173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POBLACIÓN TOTAL</a:t>
                      </a:r>
                      <a:endParaRPr lang="es-EC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1.604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ENCUESTAS TOTAL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595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79712" y="52292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5 ESTRATOS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74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" y="-37929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40361"/>
              </p:ext>
            </p:extLst>
          </p:nvPr>
        </p:nvGraphicFramePr>
        <p:xfrm>
          <a:off x="4355976" y="1556792"/>
          <a:ext cx="40427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www.sybox-it.com.ar/images/7n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9" y="1772816"/>
            <a:ext cx="3048273" cy="14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Tzw2L7v6-idmOxq0ngtZZQFA2J2wqbQ7oITFWciIuyuH5wCm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5" y="3789040"/>
            <a:ext cx="25922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" y="18718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12940" y="764704"/>
            <a:ext cx="2736304" cy="1512168"/>
          </a:xfrm>
        </p:spPr>
        <p:txBody>
          <a:bodyPr>
            <a:noAutofit/>
          </a:bodyPr>
          <a:lstStyle/>
          <a:p>
            <a:r>
              <a:rPr lang="es-EC" sz="1800" b="1" dirty="0"/>
              <a:t>Resumen de resultado sobre el nivel de calidad de los 5 estratos</a:t>
            </a:r>
            <a:endParaRPr lang="es-EC" sz="1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56623"/>
              </p:ext>
            </p:extLst>
          </p:nvPr>
        </p:nvGraphicFramePr>
        <p:xfrm>
          <a:off x="2744888" y="2305114"/>
          <a:ext cx="3672408" cy="230425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89279"/>
                <a:gridCol w="1883129"/>
              </a:tblGrid>
              <a:tr h="64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ESTRATOS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NIVEL DE CALIDAD PROMEDIO (EXPECTATIVA/PERCEPCIÓN)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 (AULA)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6,49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 (CASAS COMUNALES)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 (COCINA)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 (SALA DE COMPUTACIÓN)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6,72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2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 (PARQUE SANTA CLARA)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6,28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PROMEDIO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6,70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99792" y="498355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La satisfacción </a:t>
            </a:r>
            <a:r>
              <a:rPr lang="es-ES_tradnl" sz="1200" dirty="0"/>
              <a:t>de los participantes con respecto a las capacitaciones es del 95,7%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1066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" y="18718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1800" dirty="0" smtClean="0"/>
              <a:t>Aplicar </a:t>
            </a:r>
            <a:r>
              <a:rPr lang="es-ES_tradnl" sz="1800" dirty="0"/>
              <a:t>el modelo SERVQUAL cada cierto tiempo de manera </a:t>
            </a:r>
            <a:r>
              <a:rPr lang="es-ES_tradnl" sz="1800" dirty="0" smtClean="0"/>
              <a:t>sucesiva para medir las precepciones.</a:t>
            </a:r>
            <a:endParaRPr lang="es-EC" sz="1800" dirty="0"/>
          </a:p>
          <a:p>
            <a:pPr algn="just"/>
            <a:endParaRPr lang="es-EC" sz="1800" dirty="0"/>
          </a:p>
          <a:p>
            <a:pPr algn="just"/>
            <a:r>
              <a:rPr lang="es-EC" sz="1800" dirty="0"/>
              <a:t>I</a:t>
            </a:r>
            <a:r>
              <a:rPr lang="es-EC" sz="1800" dirty="0" smtClean="0"/>
              <a:t>mplementar </a:t>
            </a:r>
            <a:r>
              <a:rPr lang="es-EC" sz="1800" dirty="0"/>
              <a:t>el proceso de medición de la satisfacción del cliente en todos los </a:t>
            </a:r>
            <a:r>
              <a:rPr lang="es-EC" sz="1800" dirty="0" smtClean="0"/>
              <a:t>centros</a:t>
            </a:r>
            <a:r>
              <a:rPr lang="es-EC" sz="1800" dirty="0" smtClean="0"/>
              <a:t>.</a:t>
            </a:r>
          </a:p>
          <a:p>
            <a:pPr marL="0" indent="0" algn="just">
              <a:buNone/>
            </a:pPr>
            <a:endParaRPr lang="es-EC" sz="1800" dirty="0" smtClean="0"/>
          </a:p>
          <a:p>
            <a:pPr algn="just"/>
            <a:r>
              <a:rPr lang="es-EC" sz="1800" dirty="0" smtClean="0"/>
              <a:t>Capacitaciones del personal.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8625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" y="18718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es-EC" sz="8000" dirty="0" smtClean="0"/>
              <a:t>GRACIAS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31794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602"/>
            <a:ext cx="9144000" cy="68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953337"/>
              </p:ext>
            </p:extLst>
          </p:nvPr>
        </p:nvGraphicFramePr>
        <p:xfrm>
          <a:off x="0" y="1700808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 descr="E:\fotos patronato\P107001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82" y="949196"/>
            <a:ext cx="259228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http://www.ruminahui.gob.ec/imagenes/rum_car0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1573916" cy="200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7524328" y="162880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Población: </a:t>
            </a:r>
            <a:r>
              <a:rPr lang="es-EC" sz="1200" dirty="0"/>
              <a:t>85.852 habitantes (según el censo INEC 2010)</a:t>
            </a:r>
            <a:endParaRPr lang="es-EC" sz="1200" dirty="0">
              <a:ea typeface="Times New Roman"/>
              <a:cs typeface="Times New Roman"/>
            </a:endParaRPr>
          </a:p>
          <a:p>
            <a:endParaRPr lang="es-EC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164288" y="2670011"/>
            <a:ext cx="15121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/>
              <a:t>Proyección poblacional:</a:t>
            </a:r>
            <a:r>
              <a:rPr lang="es-ES_tradnl" sz="1200" dirty="0" smtClean="0"/>
              <a:t>96,311</a:t>
            </a:r>
            <a:endParaRPr lang="es-EC" sz="1100" dirty="0">
              <a:ea typeface="Times New Roman"/>
              <a:cs typeface="Times New Roman"/>
            </a:endParaRPr>
          </a:p>
          <a:p>
            <a:r>
              <a:rPr lang="es-EC" sz="1200" dirty="0" smtClean="0"/>
              <a:t>2010-2013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4505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066586" cy="850106"/>
          </a:xfrm>
        </p:spPr>
        <p:txBody>
          <a:bodyPr>
            <a:normAutofit/>
          </a:bodyPr>
          <a:lstStyle/>
          <a:p>
            <a:r>
              <a:rPr lang="es-ES" dirty="0" smtClean="0"/>
              <a:t>La Institución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39051"/>
              </p:ext>
            </p:extLst>
          </p:nvPr>
        </p:nvGraphicFramePr>
        <p:xfrm>
          <a:off x="457200" y="908720"/>
          <a:ext cx="811532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1440160" cy="12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6079978" y="1340776"/>
            <a:ext cx="2364688" cy="2144466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56207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Patronato de Promoción Social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904892"/>
              </p:ext>
            </p:extLst>
          </p:nvPr>
        </p:nvGraphicFramePr>
        <p:xfrm>
          <a:off x="3491880" y="2334890"/>
          <a:ext cx="5266928" cy="351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863588" y="1844824"/>
            <a:ext cx="2376264" cy="6480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000" b="0" dirty="0" smtClean="0">
                <a:solidFill>
                  <a:schemeClr val="tx1"/>
                </a:solidFill>
              </a:rPr>
              <a:t>Reseña Histórica</a:t>
            </a:r>
            <a:endParaRPr lang="es-EC" sz="2000" b="0" dirty="0">
              <a:solidFill>
                <a:schemeClr val="tx1"/>
              </a:solidFill>
            </a:endParaRPr>
          </a:p>
        </p:txBody>
      </p:sp>
      <p:pic>
        <p:nvPicPr>
          <p:cNvPr id="6" name="5 Imagen" descr="E:\fotos patronato\P10700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3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1021239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PATRONATO DE PROMOCI</a:t>
            </a:r>
            <a:r>
              <a:rPr lang="es-EC" sz="2400" dirty="0">
                <a:solidFill>
                  <a:schemeClr val="tx1"/>
                </a:solidFill>
              </a:rPr>
              <a:t>Ó</a:t>
            </a:r>
            <a:r>
              <a:rPr lang="es-ES" sz="2400" dirty="0" smtClean="0">
                <a:solidFill>
                  <a:schemeClr val="tx1"/>
                </a:solidFill>
              </a:rPr>
              <a:t>N SOCIAL DEL GADMUR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148483"/>
              </p:ext>
            </p:extLst>
          </p:nvPr>
        </p:nvGraphicFramePr>
        <p:xfrm>
          <a:off x="107504" y="1844824"/>
          <a:ext cx="4752528" cy="348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97" y="1484784"/>
            <a:ext cx="1093077" cy="9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F:\img_01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2952328" cy="196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94718"/>
            <a:ext cx="4114799" cy="418058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Infraestructura Física</a:t>
            </a:r>
            <a:endParaRPr lang="es-EC" sz="20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35696" y="260648"/>
            <a:ext cx="57709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CENTROS DE CAPACITACIÓN</a:t>
            </a:r>
            <a:endParaRPr lang="es-EC" sz="3600" dirty="0"/>
          </a:p>
        </p:txBody>
      </p:sp>
      <p:pic>
        <p:nvPicPr>
          <p:cNvPr id="5" name="4 Imagen" descr="E:\fotos patronato\P1070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230708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E:\fotos patronato\P1070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72815"/>
            <a:ext cx="244827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581756"/>
              </p:ext>
            </p:extLst>
          </p:nvPr>
        </p:nvGraphicFramePr>
        <p:xfrm>
          <a:off x="5153236" y="1196752"/>
          <a:ext cx="5107396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10 Imagen" descr="C:\Documents and Settings\Administrador.VILLA\Mis documentos\Mis imágenes\FOTOS CURSOS 2012\FOTOS CURSOS 2012\DIBUJO Y PINTURA\VILLA CARMEN 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9106" y="3717032"/>
            <a:ext cx="1870710" cy="249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/>
          <p:cNvPicPr/>
          <p:nvPr/>
        </p:nvPicPr>
        <p:blipFill>
          <a:blip r:embed="rId11" cstate="print"/>
          <a:srcRect l="6921" t="3412" r="6610" b="9711"/>
          <a:stretch>
            <a:fillRect/>
          </a:stretch>
        </p:blipFill>
        <p:spPr bwMode="auto">
          <a:xfrm>
            <a:off x="1835696" y="4188837"/>
            <a:ext cx="2661285" cy="200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395536" y="458112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Sala de computación</a:t>
            </a:r>
            <a:endParaRPr lang="es-EC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092280" y="450912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Salón de uso múltiple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533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332987"/>
              </p:ext>
            </p:extLst>
          </p:nvPr>
        </p:nvGraphicFramePr>
        <p:xfrm>
          <a:off x="5153236" y="980728"/>
          <a:ext cx="5107396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10 Imagen" descr="C:\Documents and Settings\Administrador.VILLA\Escritorio\INFORMACIÓN LA TOLITA 2012\TESIS ALEX\fotos patronato\P110005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2180" y="4437112"/>
            <a:ext cx="2179320" cy="163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C:\Documents and Settings\Administrador.VILLA\Escritorio\INFORMACIÓN LA TOLITA 2012\TESIS ALEX\fotos patronato\P110005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13452" y="4437112"/>
            <a:ext cx="2186940" cy="163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H:\DCIM\100OLYMP\P1100083.JPG"/>
          <p:cNvPicPr/>
          <p:nvPr/>
        </p:nvPicPr>
        <p:blipFill>
          <a:blip r:embed="rId10" cstate="print">
            <a:lum bright="20000"/>
          </a:blip>
          <a:srcRect/>
          <a:stretch>
            <a:fillRect/>
          </a:stretch>
        </p:blipFill>
        <p:spPr bwMode="auto">
          <a:xfrm>
            <a:off x="1115616" y="4437747"/>
            <a:ext cx="2171700" cy="163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C:\Documents and Settings\Administrador.VILLA\Escritorio\INFORMACIÓN LA TOLITA 2012\TESIS ALEX\fotos patronato\P110006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49757" y="1556793"/>
            <a:ext cx="3508043" cy="247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539552" y="2708920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Centro de Capacitación “La Tolita”</a:t>
            </a:r>
            <a:endParaRPr lang="es-EC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619672" y="412933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Aula 1</a:t>
            </a:r>
            <a:endParaRPr lang="es-EC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923928" y="41490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Aula 2</a:t>
            </a:r>
            <a:endParaRPr lang="es-EC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372200" y="41490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Aula 3</a:t>
            </a:r>
            <a:endParaRPr lang="es-EC" sz="1400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835696" y="260648"/>
            <a:ext cx="57709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CENTROS DE CAPACITACIÓN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6753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864285"/>
              </p:ext>
            </p:extLst>
          </p:nvPr>
        </p:nvGraphicFramePr>
        <p:xfrm>
          <a:off x="4929190" y="1000108"/>
          <a:ext cx="5107396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13 Imagen" descr="E:\fotos patronato\P107000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928802"/>
            <a:ext cx="353099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C:\Documents and Settings\Administrador.VILLA\Mis documentos\Mis imágenes\FOTOS CURSOS 2012\FOTOS CURSOS 2012\MASAJES ANTIESTRÉS\PC07001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3857628"/>
            <a:ext cx="235272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179512" y="2708920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Casa de la Niñez, Juventud y Tercera Edad</a:t>
            </a:r>
            <a:endParaRPr lang="es-EC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72200" y="35010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Aula 1</a:t>
            </a:r>
            <a:endParaRPr lang="es-EC" sz="1400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835696" y="260648"/>
            <a:ext cx="57709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CENTROS DE CAPACITACIÓN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2791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3225" y="1210742"/>
            <a:ext cx="4114799" cy="418058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Casas Comunales</a:t>
            </a:r>
            <a:endParaRPr lang="es-EC" sz="20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459885"/>
              </p:ext>
            </p:extLst>
          </p:nvPr>
        </p:nvGraphicFramePr>
        <p:xfrm>
          <a:off x="4499992" y="3758230"/>
          <a:ext cx="5107396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11 Imagen" descr="C:\Documents and Settings\Administrador.VILLA\Mis documentos\Mis imágenes\FOTOS CURSOS 2012\FOTOS CURSOS 2012\AGRÍCOLA\CURSO2012 01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2000240"/>
            <a:ext cx="3143272" cy="279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C:\Documents and Settings\Administrador.VILLA\Mis documentos\Mis imágenes\FOTOS CURSOS 2012\FOTOS CURSOS 2012\COCINA EXTERNA\DSC0500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2000240"/>
            <a:ext cx="257176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835696" y="260648"/>
            <a:ext cx="57709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CENTROS DE CAPACITACIÓN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6005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6183</TotalTime>
  <Words>746</Words>
  <Application>Microsoft Office PowerPoint</Application>
  <PresentationFormat>Presentación en pantalla (4:3)</PresentationFormat>
  <Paragraphs>155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Tema de Office</vt:lpstr>
      <vt:lpstr>Diseño predeterminado</vt:lpstr>
      <vt:lpstr>CorelDRAW</vt:lpstr>
      <vt:lpstr>Presentación de PowerPoint</vt:lpstr>
      <vt:lpstr>Presentación de PowerPoint</vt:lpstr>
      <vt:lpstr>La Institución</vt:lpstr>
      <vt:lpstr>Patronato de Promoción Social</vt:lpstr>
      <vt:lpstr>PATRONATO DE PROMOCIÓN SOCIAL DEL GADMUR </vt:lpstr>
      <vt:lpstr>Infraestructura Física</vt:lpstr>
      <vt:lpstr>Presentación de PowerPoint</vt:lpstr>
      <vt:lpstr>Presentación de PowerPoint</vt:lpstr>
      <vt:lpstr>Casas Comunales</vt:lpstr>
      <vt:lpstr>Presentación de PowerPoint</vt:lpstr>
      <vt:lpstr>ESTUDIO DE MERCADO</vt:lpstr>
      <vt:lpstr>OBJETIVOS</vt:lpstr>
      <vt:lpstr>Metodología de la investigación</vt:lpstr>
      <vt:lpstr>Modelo SERVQUAL</vt:lpstr>
      <vt:lpstr>Tamaño de la muestra</vt:lpstr>
      <vt:lpstr>HIPÓTESIS</vt:lpstr>
      <vt:lpstr>Resumen de resultado sobre el nivel de calidad de los 5 estratos</vt:lpstr>
      <vt:lpstr>RECOMENDACIONES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DEPARTAMENTOD E CIENCIAS ECONÓMICAS,ADMINISTRATIVAS Y DE COMERCIO</dc:title>
  <dc:creator>Alexandra</dc:creator>
  <cp:lastModifiedBy>Marco</cp:lastModifiedBy>
  <cp:revision>216</cp:revision>
  <dcterms:created xsi:type="dcterms:W3CDTF">2013-01-11T20:17:23Z</dcterms:created>
  <dcterms:modified xsi:type="dcterms:W3CDTF">2013-07-18T04:20:54Z</dcterms:modified>
</cp:coreProperties>
</file>