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83" r:id="rId5"/>
    <p:sldId id="284" r:id="rId6"/>
    <p:sldId id="263" r:id="rId7"/>
    <p:sldId id="285" r:id="rId8"/>
    <p:sldId id="287" r:id="rId9"/>
    <p:sldId id="286" r:id="rId10"/>
    <p:sldId id="268" r:id="rId11"/>
    <p:sldId id="269" r:id="rId12"/>
    <p:sldId id="291" r:id="rId13"/>
    <p:sldId id="293" r:id="rId14"/>
    <p:sldId id="288" r:id="rId15"/>
    <p:sldId id="275" r:id="rId16"/>
    <p:sldId id="290" r:id="rId17"/>
    <p:sldId id="292" r:id="rId18"/>
    <p:sldId id="278" r:id="rId19"/>
    <p:sldId id="289" r:id="rId20"/>
    <p:sldId id="280"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2022"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20.xml.rels><?xml version="1.0" encoding="UTF-8" standalone="yes"?>
<Relationships xmlns="http://schemas.openxmlformats.org/package/2006/relationships"><Relationship Id="rId1" Type="http://schemas.openxmlformats.org/officeDocument/2006/relationships/image" Target="../media/image17.jpeg"/></Relationships>
</file>

<file path=ppt/diagrams/_rels/data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rawing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C129C-73B8-467C-8F04-0841CE6302DB}" type="doc">
      <dgm:prSet loTypeId="urn:microsoft.com/office/officeart/2005/8/layout/vList2" loCatId="list" qsTypeId="urn:microsoft.com/office/officeart/2005/8/quickstyle/3d2" qsCatId="3D" csTypeId="urn:microsoft.com/office/officeart/2005/8/colors/accent2_5" csCatId="accent2" phldr="1"/>
      <dgm:spPr/>
      <dgm:t>
        <a:bodyPr/>
        <a:lstStyle/>
        <a:p>
          <a:endParaRPr lang="en-US"/>
        </a:p>
      </dgm:t>
    </dgm:pt>
    <dgm:pt modelId="{8D748874-E9A9-4BDE-B65B-E50096DBAB74}">
      <dgm:prSet phldrT="[Texto]" custT="1"/>
      <dgm:spPr/>
      <dgm:t>
        <a:bodyPr/>
        <a:lstStyle/>
        <a:p>
          <a:pPr algn="just"/>
          <a:r>
            <a:rPr lang="es-ES" sz="2000" b="1" dirty="0" smtClean="0"/>
            <a:t>“LAS TÉCNICAS DE TRABAJO GRUPAL Y SU INCIDENCIA EN EL DESARROLLO DE LOS APRENDIZAJES DE LOS ESTUDIANTES DEL CURSO PREUNIVERSITARIO, DE LA FACULTAD DE CIENCIAS EMPRESARIALES DE LA UNIVERSIDAD TÉCNICA DE MACHALA, EXTENSIÓN ARENILLAS, EN EL PERÍODO LECTIVO 2009-2010”</a:t>
          </a:r>
          <a:endParaRPr lang="en-US" sz="2000" dirty="0"/>
        </a:p>
      </dgm:t>
    </dgm:pt>
    <dgm:pt modelId="{3A9518EB-27EB-448A-BAA6-93227675BFB4}" type="parTrans" cxnId="{EFE3ADC7-B8E2-4ADE-9556-B49D44920618}">
      <dgm:prSet/>
      <dgm:spPr/>
      <dgm:t>
        <a:bodyPr/>
        <a:lstStyle/>
        <a:p>
          <a:endParaRPr lang="en-US"/>
        </a:p>
      </dgm:t>
    </dgm:pt>
    <dgm:pt modelId="{EA3D5DB2-D00F-4F8E-B9AE-36E99EADFF05}" type="sibTrans" cxnId="{EFE3ADC7-B8E2-4ADE-9556-B49D44920618}">
      <dgm:prSet/>
      <dgm:spPr/>
      <dgm:t>
        <a:bodyPr/>
        <a:lstStyle/>
        <a:p>
          <a:endParaRPr lang="en-US"/>
        </a:p>
      </dgm:t>
    </dgm:pt>
    <dgm:pt modelId="{5CFA145C-5AA3-4684-ADB2-A920374207AD}" type="pres">
      <dgm:prSet presAssocID="{4CBC129C-73B8-467C-8F04-0841CE6302DB}" presName="linear" presStyleCnt="0">
        <dgm:presLayoutVars>
          <dgm:animLvl val="lvl"/>
          <dgm:resizeHandles val="exact"/>
        </dgm:presLayoutVars>
      </dgm:prSet>
      <dgm:spPr/>
      <dgm:t>
        <a:bodyPr/>
        <a:lstStyle/>
        <a:p>
          <a:endParaRPr lang="es-EC"/>
        </a:p>
      </dgm:t>
    </dgm:pt>
    <dgm:pt modelId="{DADE6FED-CA53-4912-A56F-6A413196A160}" type="pres">
      <dgm:prSet presAssocID="{8D748874-E9A9-4BDE-B65B-E50096DBAB74}" presName="parentText" presStyleLbl="node1" presStyleIdx="0" presStyleCnt="1" custLinFactNeighborX="-635" custLinFactNeighborY="79376">
        <dgm:presLayoutVars>
          <dgm:chMax val="0"/>
          <dgm:bulletEnabled val="1"/>
        </dgm:presLayoutVars>
      </dgm:prSet>
      <dgm:spPr/>
      <dgm:t>
        <a:bodyPr/>
        <a:lstStyle/>
        <a:p>
          <a:endParaRPr lang="en-US"/>
        </a:p>
      </dgm:t>
    </dgm:pt>
  </dgm:ptLst>
  <dgm:cxnLst>
    <dgm:cxn modelId="{EFE3ADC7-B8E2-4ADE-9556-B49D44920618}" srcId="{4CBC129C-73B8-467C-8F04-0841CE6302DB}" destId="{8D748874-E9A9-4BDE-B65B-E50096DBAB74}" srcOrd="0" destOrd="0" parTransId="{3A9518EB-27EB-448A-BAA6-93227675BFB4}" sibTransId="{EA3D5DB2-D00F-4F8E-B9AE-36E99EADFF05}"/>
    <dgm:cxn modelId="{A77B53BE-FA16-4A2D-9759-9DD81FD0CBB5}" type="presOf" srcId="{8D748874-E9A9-4BDE-B65B-E50096DBAB74}" destId="{DADE6FED-CA53-4912-A56F-6A413196A160}" srcOrd="0" destOrd="0" presId="urn:microsoft.com/office/officeart/2005/8/layout/vList2"/>
    <dgm:cxn modelId="{7F20B0A7-7BAB-4675-918E-20B2C456383D}" type="presOf" srcId="{4CBC129C-73B8-467C-8F04-0841CE6302DB}" destId="{5CFA145C-5AA3-4684-ADB2-A920374207AD}" srcOrd="0" destOrd="0" presId="urn:microsoft.com/office/officeart/2005/8/layout/vList2"/>
    <dgm:cxn modelId="{44E51F2A-8F41-4048-AD6D-81EE1F2E0984}" type="presParOf" srcId="{5CFA145C-5AA3-4684-ADB2-A920374207AD}" destId="{DADE6FED-CA53-4912-A56F-6A413196A16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217815-84D5-4616-9F56-53CAD438953A}" type="doc">
      <dgm:prSet loTypeId="urn:microsoft.com/office/officeart/2005/8/layout/arrow2" loCatId="process" qsTypeId="urn:microsoft.com/office/officeart/2005/8/quickstyle/3d3" qsCatId="3D" csTypeId="urn:microsoft.com/office/officeart/2005/8/colors/accent1_2" csCatId="accent1" phldr="1"/>
      <dgm:spPr/>
    </dgm:pt>
    <dgm:pt modelId="{BCA4C173-0BB0-4C5F-86F9-E6DFDBD1DBAA}">
      <dgm:prSet phldrT="[Texto]" custT="1"/>
      <dgm:spPr/>
      <dgm:t>
        <a:bodyPr/>
        <a:lstStyle/>
        <a:p>
          <a:pPr algn="just"/>
          <a:r>
            <a:rPr lang="es-ES" sz="1400" b="1" i="1" dirty="0" smtClean="0"/>
            <a:t>El aprendizaje grupal es un proceso de interacción e influencia mutua entre los miembros del grupo, el docente convertido en coordinador.</a:t>
          </a:r>
          <a:endParaRPr lang="en-US" sz="1400" b="1" i="1" dirty="0"/>
        </a:p>
      </dgm:t>
    </dgm:pt>
    <dgm:pt modelId="{25C752EC-446B-465F-92D5-2504659FA239}" type="parTrans" cxnId="{F19E12BA-B3C6-45B7-9C52-C17897FB10F5}">
      <dgm:prSet/>
      <dgm:spPr/>
      <dgm:t>
        <a:bodyPr/>
        <a:lstStyle/>
        <a:p>
          <a:endParaRPr lang="en-US"/>
        </a:p>
      </dgm:t>
    </dgm:pt>
    <dgm:pt modelId="{B4E68148-98DD-4873-BF81-995E299F012A}" type="sibTrans" cxnId="{F19E12BA-B3C6-45B7-9C52-C17897FB10F5}">
      <dgm:prSet/>
      <dgm:spPr/>
      <dgm:t>
        <a:bodyPr/>
        <a:lstStyle/>
        <a:p>
          <a:endParaRPr lang="en-US"/>
        </a:p>
      </dgm:t>
    </dgm:pt>
    <dgm:pt modelId="{CDE6F726-BC7F-4225-92CC-2410CE1AF31F}">
      <dgm:prSet phldrT="[Texto]" custT="1"/>
      <dgm:spPr/>
      <dgm:t>
        <a:bodyPr/>
        <a:lstStyle/>
        <a:p>
          <a:pPr algn="just"/>
          <a:r>
            <a:rPr lang="es-ES" sz="1400" b="1" i="1" dirty="0" smtClean="0"/>
            <a:t>la utilización de las técnicas de trabajo grupal, supone un ejercicio que actualmente alcanza su más alto significado y legitimación. Toda actividad educativa se ve fortalecida cuando ha sido generada en el contexto de un trabajo grupal. </a:t>
          </a:r>
          <a:endParaRPr lang="en-US" sz="1400" b="1" i="1" dirty="0"/>
        </a:p>
      </dgm:t>
    </dgm:pt>
    <dgm:pt modelId="{6CAE544B-1DE6-4696-B172-1E02163E1D4A}" type="parTrans" cxnId="{25030199-366A-4F49-A4D2-B0E450B231AA}">
      <dgm:prSet/>
      <dgm:spPr/>
      <dgm:t>
        <a:bodyPr/>
        <a:lstStyle/>
        <a:p>
          <a:endParaRPr lang="en-US"/>
        </a:p>
      </dgm:t>
    </dgm:pt>
    <dgm:pt modelId="{E6B4221E-6DCE-4491-BD00-98E84D260B07}" type="sibTrans" cxnId="{25030199-366A-4F49-A4D2-B0E450B231AA}">
      <dgm:prSet/>
      <dgm:spPr/>
      <dgm:t>
        <a:bodyPr/>
        <a:lstStyle/>
        <a:p>
          <a:endParaRPr lang="en-US"/>
        </a:p>
      </dgm:t>
    </dgm:pt>
    <dgm:pt modelId="{9D1E5DC0-12F2-4430-B403-4170D70BD9C6}">
      <dgm:prSet phldrT="[Texto]" custT="1"/>
      <dgm:spPr/>
      <dgm:t>
        <a:bodyPr/>
        <a:lstStyle/>
        <a:p>
          <a:pPr algn="just"/>
          <a:r>
            <a:rPr lang="es-ES" sz="1400" b="1" i="1" dirty="0" smtClean="0"/>
            <a:t>tomar lo mejor de las posiciones dentro de una dialéctica que permita adaptar las conclusiones del grupo a la realidad. </a:t>
          </a:r>
          <a:endParaRPr lang="en-US" sz="1400" b="1" i="1" dirty="0"/>
        </a:p>
      </dgm:t>
    </dgm:pt>
    <dgm:pt modelId="{BE4C76AF-9241-41DE-8DB3-B9FEBE4E7AB1}" type="parTrans" cxnId="{ED03292C-795F-4EB5-A77B-A5EBE844CCDE}">
      <dgm:prSet/>
      <dgm:spPr/>
      <dgm:t>
        <a:bodyPr/>
        <a:lstStyle/>
        <a:p>
          <a:endParaRPr lang="en-US"/>
        </a:p>
      </dgm:t>
    </dgm:pt>
    <dgm:pt modelId="{37E31121-CE60-4F88-BC79-0FB33F3F451D}" type="sibTrans" cxnId="{ED03292C-795F-4EB5-A77B-A5EBE844CCDE}">
      <dgm:prSet/>
      <dgm:spPr/>
      <dgm:t>
        <a:bodyPr/>
        <a:lstStyle/>
        <a:p>
          <a:endParaRPr lang="en-US"/>
        </a:p>
      </dgm:t>
    </dgm:pt>
    <dgm:pt modelId="{0E573D0B-094B-4827-A98C-58903E98458D}">
      <dgm:prSet phldrT="[Texto]" custT="1"/>
      <dgm:spPr/>
      <dgm:t>
        <a:bodyPr/>
        <a:lstStyle/>
        <a:p>
          <a:pPr algn="just"/>
          <a:r>
            <a:rPr lang="es-ES" sz="1400" b="1" i="1" dirty="0" smtClean="0"/>
            <a:t>reconocer las diferencias, las divergencias son aceptadas, construyéndose puntos de vista comunes desde las coincidencias, sirviendo estos de puntos de partida para nuevas estructuraciones.</a:t>
          </a:r>
        </a:p>
        <a:p>
          <a:pPr algn="just"/>
          <a:endParaRPr lang="es-ES" sz="1400" b="1" i="1" dirty="0" smtClean="0"/>
        </a:p>
      </dgm:t>
    </dgm:pt>
    <dgm:pt modelId="{50D94A05-C8FE-424E-89EF-E80CF7F01828}" type="parTrans" cxnId="{330EB0A4-1354-4A8D-9B1E-C7DDC82025E1}">
      <dgm:prSet/>
      <dgm:spPr/>
      <dgm:t>
        <a:bodyPr/>
        <a:lstStyle/>
        <a:p>
          <a:endParaRPr lang="en-US"/>
        </a:p>
      </dgm:t>
    </dgm:pt>
    <dgm:pt modelId="{9746CE3A-9F2F-407F-9C97-8D5FC6B0E00F}" type="sibTrans" cxnId="{330EB0A4-1354-4A8D-9B1E-C7DDC82025E1}">
      <dgm:prSet/>
      <dgm:spPr/>
      <dgm:t>
        <a:bodyPr/>
        <a:lstStyle/>
        <a:p>
          <a:endParaRPr lang="en-US"/>
        </a:p>
      </dgm:t>
    </dgm:pt>
    <dgm:pt modelId="{B3618350-D50B-4A71-B219-E05EB8BD4129}" type="pres">
      <dgm:prSet presAssocID="{01217815-84D5-4616-9F56-53CAD438953A}" presName="arrowDiagram" presStyleCnt="0">
        <dgm:presLayoutVars>
          <dgm:chMax val="5"/>
          <dgm:dir/>
          <dgm:resizeHandles val="exact"/>
        </dgm:presLayoutVars>
      </dgm:prSet>
      <dgm:spPr/>
    </dgm:pt>
    <dgm:pt modelId="{08376656-ECC6-4C15-86F8-B02CD23CF605}" type="pres">
      <dgm:prSet presAssocID="{01217815-84D5-4616-9F56-53CAD438953A}" presName="arrow" presStyleLbl="bgShp" presStyleIdx="0" presStyleCnt="1"/>
      <dgm:spPr/>
    </dgm:pt>
    <dgm:pt modelId="{C52E4912-13A9-4EFE-9948-88BD0EDE0CE7}" type="pres">
      <dgm:prSet presAssocID="{01217815-84D5-4616-9F56-53CAD438953A}" presName="arrowDiagram4" presStyleCnt="0"/>
      <dgm:spPr/>
    </dgm:pt>
    <dgm:pt modelId="{D80169D0-C19C-4038-A866-8CB6D1D414F0}" type="pres">
      <dgm:prSet presAssocID="{BCA4C173-0BB0-4C5F-86F9-E6DFDBD1DBAA}" presName="bullet4a" presStyleLbl="node1" presStyleIdx="0" presStyleCnt="4"/>
      <dgm:spPr/>
    </dgm:pt>
    <dgm:pt modelId="{5CAE57F2-5E64-4DC1-886D-BDF3D6FF2497}" type="pres">
      <dgm:prSet presAssocID="{BCA4C173-0BB0-4C5F-86F9-E6DFDBD1DBAA}" presName="textBox4a" presStyleLbl="revTx" presStyleIdx="0" presStyleCnt="4" custLinFactNeighborY="7664">
        <dgm:presLayoutVars>
          <dgm:bulletEnabled val="1"/>
        </dgm:presLayoutVars>
      </dgm:prSet>
      <dgm:spPr/>
      <dgm:t>
        <a:bodyPr/>
        <a:lstStyle/>
        <a:p>
          <a:endParaRPr lang="en-US"/>
        </a:p>
      </dgm:t>
    </dgm:pt>
    <dgm:pt modelId="{E7760F2C-7F7A-479A-BEA0-468E619278A5}" type="pres">
      <dgm:prSet presAssocID="{CDE6F726-BC7F-4225-92CC-2410CE1AF31F}" presName="bullet4b" presStyleLbl="node1" presStyleIdx="1" presStyleCnt="4"/>
      <dgm:spPr/>
    </dgm:pt>
    <dgm:pt modelId="{D4FE06F9-5223-4C5B-B85B-38517E762043}" type="pres">
      <dgm:prSet presAssocID="{CDE6F726-BC7F-4225-92CC-2410CE1AF31F}" presName="textBox4b" presStyleLbl="revTx" presStyleIdx="1" presStyleCnt="4" custLinFactNeighborX="13756">
        <dgm:presLayoutVars>
          <dgm:bulletEnabled val="1"/>
        </dgm:presLayoutVars>
      </dgm:prSet>
      <dgm:spPr/>
      <dgm:t>
        <a:bodyPr/>
        <a:lstStyle/>
        <a:p>
          <a:endParaRPr lang="en-US"/>
        </a:p>
      </dgm:t>
    </dgm:pt>
    <dgm:pt modelId="{E92480B8-686E-4698-8FBD-08A7256F64FB}" type="pres">
      <dgm:prSet presAssocID="{9D1E5DC0-12F2-4430-B403-4170D70BD9C6}" presName="bullet4c" presStyleLbl="node1" presStyleIdx="2" presStyleCnt="4"/>
      <dgm:spPr/>
    </dgm:pt>
    <dgm:pt modelId="{5B691089-56A3-402A-9DAE-9548E40FC084}" type="pres">
      <dgm:prSet presAssocID="{9D1E5DC0-12F2-4430-B403-4170D70BD9C6}" presName="textBox4c" presStyleLbl="revTx" presStyleIdx="2" presStyleCnt="4" custScaleX="118940" custLinFactNeighborX="16586">
        <dgm:presLayoutVars>
          <dgm:bulletEnabled val="1"/>
        </dgm:presLayoutVars>
      </dgm:prSet>
      <dgm:spPr/>
      <dgm:t>
        <a:bodyPr/>
        <a:lstStyle/>
        <a:p>
          <a:endParaRPr lang="en-US"/>
        </a:p>
      </dgm:t>
    </dgm:pt>
    <dgm:pt modelId="{08F6DFBD-46C1-4F35-A7C6-19F4FD7C5C7A}" type="pres">
      <dgm:prSet presAssocID="{0E573D0B-094B-4827-A98C-58903E98458D}" presName="bullet4d" presStyleLbl="node1" presStyleIdx="3" presStyleCnt="4"/>
      <dgm:spPr/>
    </dgm:pt>
    <dgm:pt modelId="{8BF83C71-3025-488F-9475-3F11F139409B}" type="pres">
      <dgm:prSet presAssocID="{0E573D0B-094B-4827-A98C-58903E98458D}" presName="textBox4d" presStyleLbl="revTx" presStyleIdx="3" presStyleCnt="4" custScaleX="116583" custScaleY="60708" custLinFactNeighborX="18940" custLinFactNeighborY="-17752">
        <dgm:presLayoutVars>
          <dgm:bulletEnabled val="1"/>
        </dgm:presLayoutVars>
      </dgm:prSet>
      <dgm:spPr/>
      <dgm:t>
        <a:bodyPr/>
        <a:lstStyle/>
        <a:p>
          <a:endParaRPr lang="en-US"/>
        </a:p>
      </dgm:t>
    </dgm:pt>
  </dgm:ptLst>
  <dgm:cxnLst>
    <dgm:cxn modelId="{07C776E7-1222-4A14-8F42-B076EA03B75A}" type="presOf" srcId="{0E573D0B-094B-4827-A98C-58903E98458D}" destId="{8BF83C71-3025-488F-9475-3F11F139409B}" srcOrd="0" destOrd="0" presId="urn:microsoft.com/office/officeart/2005/8/layout/arrow2"/>
    <dgm:cxn modelId="{8BF360FC-D30C-4C32-A4C4-2F8C086B5F6E}" type="presOf" srcId="{BCA4C173-0BB0-4C5F-86F9-E6DFDBD1DBAA}" destId="{5CAE57F2-5E64-4DC1-886D-BDF3D6FF2497}" srcOrd="0" destOrd="0" presId="urn:microsoft.com/office/officeart/2005/8/layout/arrow2"/>
    <dgm:cxn modelId="{ED03292C-795F-4EB5-A77B-A5EBE844CCDE}" srcId="{01217815-84D5-4616-9F56-53CAD438953A}" destId="{9D1E5DC0-12F2-4430-B403-4170D70BD9C6}" srcOrd="2" destOrd="0" parTransId="{BE4C76AF-9241-41DE-8DB3-B9FEBE4E7AB1}" sibTransId="{37E31121-CE60-4F88-BC79-0FB33F3F451D}"/>
    <dgm:cxn modelId="{F19E12BA-B3C6-45B7-9C52-C17897FB10F5}" srcId="{01217815-84D5-4616-9F56-53CAD438953A}" destId="{BCA4C173-0BB0-4C5F-86F9-E6DFDBD1DBAA}" srcOrd="0" destOrd="0" parTransId="{25C752EC-446B-465F-92D5-2504659FA239}" sibTransId="{B4E68148-98DD-4873-BF81-995E299F012A}"/>
    <dgm:cxn modelId="{0532DD7F-2F58-49D4-8BA2-9F48AFAD763C}" type="presOf" srcId="{9D1E5DC0-12F2-4430-B403-4170D70BD9C6}" destId="{5B691089-56A3-402A-9DAE-9548E40FC084}" srcOrd="0" destOrd="0" presId="urn:microsoft.com/office/officeart/2005/8/layout/arrow2"/>
    <dgm:cxn modelId="{330EB0A4-1354-4A8D-9B1E-C7DDC82025E1}" srcId="{01217815-84D5-4616-9F56-53CAD438953A}" destId="{0E573D0B-094B-4827-A98C-58903E98458D}" srcOrd="3" destOrd="0" parTransId="{50D94A05-C8FE-424E-89EF-E80CF7F01828}" sibTransId="{9746CE3A-9F2F-407F-9C97-8D5FC6B0E00F}"/>
    <dgm:cxn modelId="{031934DF-C81F-400F-A942-94F5CEE4E8A3}" type="presOf" srcId="{01217815-84D5-4616-9F56-53CAD438953A}" destId="{B3618350-D50B-4A71-B219-E05EB8BD4129}" srcOrd="0" destOrd="0" presId="urn:microsoft.com/office/officeart/2005/8/layout/arrow2"/>
    <dgm:cxn modelId="{DA88CFE0-06A5-42DD-A88A-39D47264FBB1}" type="presOf" srcId="{CDE6F726-BC7F-4225-92CC-2410CE1AF31F}" destId="{D4FE06F9-5223-4C5B-B85B-38517E762043}" srcOrd="0" destOrd="0" presId="urn:microsoft.com/office/officeart/2005/8/layout/arrow2"/>
    <dgm:cxn modelId="{25030199-366A-4F49-A4D2-B0E450B231AA}" srcId="{01217815-84D5-4616-9F56-53CAD438953A}" destId="{CDE6F726-BC7F-4225-92CC-2410CE1AF31F}" srcOrd="1" destOrd="0" parTransId="{6CAE544B-1DE6-4696-B172-1E02163E1D4A}" sibTransId="{E6B4221E-6DCE-4491-BD00-98E84D260B07}"/>
    <dgm:cxn modelId="{0752DC65-AF75-454B-A757-DF0F5763128A}" type="presParOf" srcId="{B3618350-D50B-4A71-B219-E05EB8BD4129}" destId="{08376656-ECC6-4C15-86F8-B02CD23CF605}" srcOrd="0" destOrd="0" presId="urn:microsoft.com/office/officeart/2005/8/layout/arrow2"/>
    <dgm:cxn modelId="{FC688B30-B757-41CB-9256-20B6C5B9C580}" type="presParOf" srcId="{B3618350-D50B-4A71-B219-E05EB8BD4129}" destId="{C52E4912-13A9-4EFE-9948-88BD0EDE0CE7}" srcOrd="1" destOrd="0" presId="urn:microsoft.com/office/officeart/2005/8/layout/arrow2"/>
    <dgm:cxn modelId="{1E5B0292-504A-4DF1-A02B-05DCD594F788}" type="presParOf" srcId="{C52E4912-13A9-4EFE-9948-88BD0EDE0CE7}" destId="{D80169D0-C19C-4038-A866-8CB6D1D414F0}" srcOrd="0" destOrd="0" presId="urn:microsoft.com/office/officeart/2005/8/layout/arrow2"/>
    <dgm:cxn modelId="{A927078A-E8C7-4FEA-82E9-CAE8DCAACC7F}" type="presParOf" srcId="{C52E4912-13A9-4EFE-9948-88BD0EDE0CE7}" destId="{5CAE57F2-5E64-4DC1-886D-BDF3D6FF2497}" srcOrd="1" destOrd="0" presId="urn:microsoft.com/office/officeart/2005/8/layout/arrow2"/>
    <dgm:cxn modelId="{17486869-D3F6-4852-BCBD-17C30A90C4FD}" type="presParOf" srcId="{C52E4912-13A9-4EFE-9948-88BD0EDE0CE7}" destId="{E7760F2C-7F7A-479A-BEA0-468E619278A5}" srcOrd="2" destOrd="0" presId="urn:microsoft.com/office/officeart/2005/8/layout/arrow2"/>
    <dgm:cxn modelId="{58DE6970-0F34-4B85-BBBB-3E690B69DC66}" type="presParOf" srcId="{C52E4912-13A9-4EFE-9948-88BD0EDE0CE7}" destId="{D4FE06F9-5223-4C5B-B85B-38517E762043}" srcOrd="3" destOrd="0" presId="urn:microsoft.com/office/officeart/2005/8/layout/arrow2"/>
    <dgm:cxn modelId="{0A13D400-21A3-46EE-90DE-835C9AD88680}" type="presParOf" srcId="{C52E4912-13A9-4EFE-9948-88BD0EDE0CE7}" destId="{E92480B8-686E-4698-8FBD-08A7256F64FB}" srcOrd="4" destOrd="0" presId="urn:microsoft.com/office/officeart/2005/8/layout/arrow2"/>
    <dgm:cxn modelId="{97CC4BEC-5F43-4022-98C8-6ACC89FBD56D}" type="presParOf" srcId="{C52E4912-13A9-4EFE-9948-88BD0EDE0CE7}" destId="{5B691089-56A3-402A-9DAE-9548E40FC084}" srcOrd="5" destOrd="0" presId="urn:microsoft.com/office/officeart/2005/8/layout/arrow2"/>
    <dgm:cxn modelId="{CA4C2C97-7483-4BBB-9D05-AD4D00C109C0}" type="presParOf" srcId="{C52E4912-13A9-4EFE-9948-88BD0EDE0CE7}" destId="{08F6DFBD-46C1-4F35-A7C6-19F4FD7C5C7A}" srcOrd="6" destOrd="0" presId="urn:microsoft.com/office/officeart/2005/8/layout/arrow2"/>
    <dgm:cxn modelId="{BED68CDE-4258-4DE3-8823-DD0F8A7DC548}" type="presParOf" srcId="{C52E4912-13A9-4EFE-9948-88BD0EDE0CE7}" destId="{8BF83C71-3025-488F-9475-3F11F139409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49FE6A-C007-4E58-8C9E-539C6790DAE3}"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s-EC"/>
        </a:p>
      </dgm:t>
    </dgm:pt>
    <dgm:pt modelId="{7CC88E43-AF9A-4020-9B69-5C2F214172BD}">
      <dgm:prSet phldrT="[Texto]"/>
      <dgm:spPr/>
      <dgm:t>
        <a:bodyPr/>
        <a:lstStyle/>
        <a:p>
          <a:r>
            <a:rPr lang="en-US" dirty="0" smtClean="0"/>
            <a:t>IMPORTANCIA DE LAS TÉCNICAS DE TRABAJO GRUPAL (TTG)</a:t>
          </a:r>
          <a:endParaRPr lang="es-EC" dirty="0"/>
        </a:p>
      </dgm:t>
    </dgm:pt>
    <dgm:pt modelId="{8A888705-C5B6-4DF1-BFAB-89C1912C9CC4}" type="parTrans" cxnId="{AFB9CF94-0667-4950-A60A-4AC9D594366A}">
      <dgm:prSet/>
      <dgm:spPr/>
      <dgm:t>
        <a:bodyPr/>
        <a:lstStyle/>
        <a:p>
          <a:endParaRPr lang="es-EC"/>
        </a:p>
      </dgm:t>
    </dgm:pt>
    <dgm:pt modelId="{3CA65C23-C347-4C7B-8CE9-48B878A4DD79}" type="sibTrans" cxnId="{AFB9CF94-0667-4950-A60A-4AC9D594366A}">
      <dgm:prSet/>
      <dgm:spPr/>
      <dgm:t>
        <a:bodyPr/>
        <a:lstStyle/>
        <a:p>
          <a:endParaRPr lang="es-EC"/>
        </a:p>
      </dgm:t>
    </dgm:pt>
    <dgm:pt modelId="{36597DB2-9893-4018-B048-1F518D3552E4}" type="pres">
      <dgm:prSet presAssocID="{7C49FE6A-C007-4E58-8C9E-539C6790DAE3}" presName="linear" presStyleCnt="0">
        <dgm:presLayoutVars>
          <dgm:animLvl val="lvl"/>
          <dgm:resizeHandles val="exact"/>
        </dgm:presLayoutVars>
      </dgm:prSet>
      <dgm:spPr/>
    </dgm:pt>
    <dgm:pt modelId="{74A9B34F-3141-46EA-8137-9F65CD87DBEB}" type="pres">
      <dgm:prSet presAssocID="{7CC88E43-AF9A-4020-9B69-5C2F214172BD}" presName="parentText" presStyleLbl="node1" presStyleIdx="0" presStyleCnt="1" custLinFactNeighborY="-19890">
        <dgm:presLayoutVars>
          <dgm:chMax val="0"/>
          <dgm:bulletEnabled val="1"/>
        </dgm:presLayoutVars>
      </dgm:prSet>
      <dgm:spPr/>
      <dgm:t>
        <a:bodyPr/>
        <a:lstStyle/>
        <a:p>
          <a:endParaRPr lang="es-EC"/>
        </a:p>
      </dgm:t>
    </dgm:pt>
  </dgm:ptLst>
  <dgm:cxnLst>
    <dgm:cxn modelId="{460A108E-11C4-4E2E-BE43-B784EC377747}" type="presOf" srcId="{7CC88E43-AF9A-4020-9B69-5C2F214172BD}" destId="{74A9B34F-3141-46EA-8137-9F65CD87DBEB}" srcOrd="0" destOrd="0" presId="urn:microsoft.com/office/officeart/2005/8/layout/vList2"/>
    <dgm:cxn modelId="{FD34C66A-236B-402E-AFF7-56C2C3A188E6}" type="presOf" srcId="{7C49FE6A-C007-4E58-8C9E-539C6790DAE3}" destId="{36597DB2-9893-4018-B048-1F518D3552E4}" srcOrd="0" destOrd="0" presId="urn:microsoft.com/office/officeart/2005/8/layout/vList2"/>
    <dgm:cxn modelId="{AFB9CF94-0667-4950-A60A-4AC9D594366A}" srcId="{7C49FE6A-C007-4E58-8C9E-539C6790DAE3}" destId="{7CC88E43-AF9A-4020-9B69-5C2F214172BD}" srcOrd="0" destOrd="0" parTransId="{8A888705-C5B6-4DF1-BFAB-89C1912C9CC4}" sibTransId="{3CA65C23-C347-4C7B-8CE9-48B878A4DD79}"/>
    <dgm:cxn modelId="{9BD5111D-AB0B-401A-AF68-7C2D38618C27}" type="presParOf" srcId="{36597DB2-9893-4018-B048-1F518D3552E4}" destId="{74A9B34F-3141-46EA-8137-9F65CD87DBEB}"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49FE6A-C007-4E58-8C9E-539C6790DAE3}"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s-EC"/>
        </a:p>
      </dgm:t>
    </dgm:pt>
    <dgm:pt modelId="{7CC88E43-AF9A-4020-9B69-5C2F214172BD}">
      <dgm:prSet phldrT="[Texto]" custT="1"/>
      <dgm:spPr/>
      <dgm:t>
        <a:bodyPr/>
        <a:lstStyle/>
        <a:p>
          <a:pPr algn="just"/>
          <a:r>
            <a:rPr lang="es-ES" sz="2000" b="1" dirty="0" smtClean="0">
              <a:solidFill>
                <a:schemeClr val="bg1"/>
              </a:solidFill>
              <a:latin typeface="Arial" pitchFamily="34" charset="0"/>
              <a:ea typeface="Kozuka Gothic Pro B" pitchFamily="34" charset="-128"/>
              <a:cs typeface="Arial" pitchFamily="34" charset="0"/>
            </a:rPr>
            <a:t>LO PRIORITARIO ES ELIMINAR EL INDIVIDUALISMO Y MÁS BIEN GENERAR UN AMBIENTE CORPORATIVO  QUE BENEFICIE AL APRENDIZAJE</a:t>
          </a:r>
          <a:endParaRPr lang="es-EC" sz="2000" dirty="0">
            <a:solidFill>
              <a:schemeClr val="bg1"/>
            </a:solidFill>
          </a:endParaRPr>
        </a:p>
      </dgm:t>
    </dgm:pt>
    <dgm:pt modelId="{8A888705-C5B6-4DF1-BFAB-89C1912C9CC4}" type="parTrans" cxnId="{AFB9CF94-0667-4950-A60A-4AC9D594366A}">
      <dgm:prSet/>
      <dgm:spPr/>
      <dgm:t>
        <a:bodyPr/>
        <a:lstStyle/>
        <a:p>
          <a:endParaRPr lang="es-EC"/>
        </a:p>
      </dgm:t>
    </dgm:pt>
    <dgm:pt modelId="{3CA65C23-C347-4C7B-8CE9-48B878A4DD79}" type="sibTrans" cxnId="{AFB9CF94-0667-4950-A60A-4AC9D594366A}">
      <dgm:prSet/>
      <dgm:spPr/>
      <dgm:t>
        <a:bodyPr/>
        <a:lstStyle/>
        <a:p>
          <a:endParaRPr lang="es-EC"/>
        </a:p>
      </dgm:t>
    </dgm:pt>
    <dgm:pt modelId="{36597DB2-9893-4018-B048-1F518D3552E4}" type="pres">
      <dgm:prSet presAssocID="{7C49FE6A-C007-4E58-8C9E-539C6790DAE3}" presName="linear" presStyleCnt="0">
        <dgm:presLayoutVars>
          <dgm:animLvl val="lvl"/>
          <dgm:resizeHandles val="exact"/>
        </dgm:presLayoutVars>
      </dgm:prSet>
      <dgm:spPr/>
    </dgm:pt>
    <dgm:pt modelId="{74A9B34F-3141-46EA-8137-9F65CD87DBEB}" type="pres">
      <dgm:prSet presAssocID="{7CC88E43-AF9A-4020-9B69-5C2F214172BD}" presName="parentText" presStyleLbl="node1" presStyleIdx="0" presStyleCnt="1" custLinFactNeighborX="1263" custLinFactNeighborY="-7865">
        <dgm:presLayoutVars>
          <dgm:chMax val="0"/>
          <dgm:bulletEnabled val="1"/>
        </dgm:presLayoutVars>
      </dgm:prSet>
      <dgm:spPr/>
      <dgm:t>
        <a:bodyPr/>
        <a:lstStyle/>
        <a:p>
          <a:endParaRPr lang="es-EC"/>
        </a:p>
      </dgm:t>
    </dgm:pt>
  </dgm:ptLst>
  <dgm:cxnLst>
    <dgm:cxn modelId="{13542AA3-BD6D-4FB5-AB78-02A54CFA46F0}" type="presOf" srcId="{7C49FE6A-C007-4E58-8C9E-539C6790DAE3}" destId="{36597DB2-9893-4018-B048-1F518D3552E4}" srcOrd="0" destOrd="0" presId="urn:microsoft.com/office/officeart/2005/8/layout/vList2"/>
    <dgm:cxn modelId="{AFB9CF94-0667-4950-A60A-4AC9D594366A}" srcId="{7C49FE6A-C007-4E58-8C9E-539C6790DAE3}" destId="{7CC88E43-AF9A-4020-9B69-5C2F214172BD}" srcOrd="0" destOrd="0" parTransId="{8A888705-C5B6-4DF1-BFAB-89C1912C9CC4}" sibTransId="{3CA65C23-C347-4C7B-8CE9-48B878A4DD79}"/>
    <dgm:cxn modelId="{9723CE7F-E157-4976-B18D-143F261E5F0A}" type="presOf" srcId="{7CC88E43-AF9A-4020-9B69-5C2F214172BD}" destId="{74A9B34F-3141-46EA-8137-9F65CD87DBEB}" srcOrd="0" destOrd="0" presId="urn:microsoft.com/office/officeart/2005/8/layout/vList2"/>
    <dgm:cxn modelId="{651BD429-855B-4F17-94D8-614674166D56}" type="presParOf" srcId="{36597DB2-9893-4018-B048-1F518D3552E4}" destId="{74A9B34F-3141-46EA-8137-9F65CD87DBEB}"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8DAC28-932F-4A59-8ACF-12A37378EC6F}" type="doc">
      <dgm:prSet loTypeId="urn:microsoft.com/office/officeart/2005/8/layout/vList2" loCatId="list" qsTypeId="urn:microsoft.com/office/officeart/2005/8/quickstyle/3d1" qsCatId="3D" csTypeId="urn:microsoft.com/office/officeart/2005/8/colors/colorful1#5" csCatId="colorful" phldr="1"/>
      <dgm:spPr/>
      <dgm:t>
        <a:bodyPr/>
        <a:lstStyle/>
        <a:p>
          <a:endParaRPr lang="en-US"/>
        </a:p>
      </dgm:t>
    </dgm:pt>
    <dgm:pt modelId="{F4EA6453-06D3-45D1-ADEC-43D5287B07EB}">
      <dgm:prSet phldrT="[Texto]" custT="1"/>
      <dgm:spPr/>
      <dgm:t>
        <a:bodyPr/>
        <a:lstStyle/>
        <a:p>
          <a:pPr algn="ctr"/>
          <a:r>
            <a:rPr lang="es-EC" sz="2400" dirty="0" smtClean="0"/>
            <a:t>CARACTERÍSTICAS  DEL  TRABAJO GRUPAL</a:t>
          </a:r>
          <a:endParaRPr lang="en-US" sz="2400" dirty="0"/>
        </a:p>
      </dgm:t>
    </dgm:pt>
    <dgm:pt modelId="{B1E844CB-067D-414C-B82C-7924B36E20AB}" type="parTrans" cxnId="{C3FC9926-C157-48ED-A0AB-53A3E39DC0C2}">
      <dgm:prSet/>
      <dgm:spPr/>
      <dgm:t>
        <a:bodyPr/>
        <a:lstStyle/>
        <a:p>
          <a:endParaRPr lang="en-US"/>
        </a:p>
      </dgm:t>
    </dgm:pt>
    <dgm:pt modelId="{0410A250-0E90-4B30-BD05-DE8D29307E67}" type="sibTrans" cxnId="{C3FC9926-C157-48ED-A0AB-53A3E39DC0C2}">
      <dgm:prSet/>
      <dgm:spPr/>
      <dgm:t>
        <a:bodyPr/>
        <a:lstStyle/>
        <a:p>
          <a:endParaRPr lang="en-US"/>
        </a:p>
      </dgm:t>
    </dgm:pt>
    <dgm:pt modelId="{F8C2BEA2-0CDC-4C19-BF41-B9BF124EBBA2}" type="pres">
      <dgm:prSet presAssocID="{938DAC28-932F-4A59-8ACF-12A37378EC6F}" presName="linear" presStyleCnt="0">
        <dgm:presLayoutVars>
          <dgm:animLvl val="lvl"/>
          <dgm:resizeHandles val="exact"/>
        </dgm:presLayoutVars>
      </dgm:prSet>
      <dgm:spPr/>
      <dgm:t>
        <a:bodyPr/>
        <a:lstStyle/>
        <a:p>
          <a:endParaRPr lang="es-EC"/>
        </a:p>
      </dgm:t>
    </dgm:pt>
    <dgm:pt modelId="{058541C7-2760-4C4B-B24D-FCE4EAB665A5}" type="pres">
      <dgm:prSet presAssocID="{F4EA6453-06D3-45D1-ADEC-43D5287B07EB}" presName="parentText" presStyleLbl="node1" presStyleIdx="0" presStyleCnt="1" custScaleY="58564" custLinFactY="-100000" custLinFactNeighborX="-1624" custLinFactNeighborY="-138539">
        <dgm:presLayoutVars>
          <dgm:chMax val="0"/>
          <dgm:bulletEnabled val="1"/>
        </dgm:presLayoutVars>
      </dgm:prSet>
      <dgm:spPr/>
      <dgm:t>
        <a:bodyPr/>
        <a:lstStyle/>
        <a:p>
          <a:endParaRPr lang="es-EC"/>
        </a:p>
      </dgm:t>
    </dgm:pt>
  </dgm:ptLst>
  <dgm:cxnLst>
    <dgm:cxn modelId="{41656CF6-2CD3-4894-8AD5-D96C82ABC5BB}" type="presOf" srcId="{F4EA6453-06D3-45D1-ADEC-43D5287B07EB}" destId="{058541C7-2760-4C4B-B24D-FCE4EAB665A5}" srcOrd="0" destOrd="0" presId="urn:microsoft.com/office/officeart/2005/8/layout/vList2"/>
    <dgm:cxn modelId="{C3FC9926-C157-48ED-A0AB-53A3E39DC0C2}" srcId="{938DAC28-932F-4A59-8ACF-12A37378EC6F}" destId="{F4EA6453-06D3-45D1-ADEC-43D5287B07EB}" srcOrd="0" destOrd="0" parTransId="{B1E844CB-067D-414C-B82C-7924B36E20AB}" sibTransId="{0410A250-0E90-4B30-BD05-DE8D29307E67}"/>
    <dgm:cxn modelId="{5A6F2F5D-A948-433A-AF21-2B454D8A43E1}" type="presOf" srcId="{938DAC28-932F-4A59-8ACF-12A37378EC6F}" destId="{F8C2BEA2-0CDC-4C19-BF41-B9BF124EBBA2}" srcOrd="0" destOrd="0" presId="urn:microsoft.com/office/officeart/2005/8/layout/vList2"/>
    <dgm:cxn modelId="{3C3AB157-4832-4C3B-8460-C8FB53719B5C}" type="presParOf" srcId="{F8C2BEA2-0CDC-4C19-BF41-B9BF124EBBA2}" destId="{058541C7-2760-4C4B-B24D-FCE4EAB665A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A6FFE0-85A2-4170-A0B3-4DF7C50F093B}" type="doc">
      <dgm:prSet loTypeId="urn:microsoft.com/office/officeart/2005/8/layout/cycle6" loCatId="cycle" qsTypeId="urn:microsoft.com/office/officeart/2005/8/quickstyle/3d2" qsCatId="3D" csTypeId="urn:microsoft.com/office/officeart/2005/8/colors/colorful3" csCatId="colorful" phldr="1"/>
      <dgm:spPr/>
      <dgm:t>
        <a:bodyPr/>
        <a:lstStyle/>
        <a:p>
          <a:endParaRPr lang="es-EC"/>
        </a:p>
      </dgm:t>
    </dgm:pt>
    <dgm:pt modelId="{D1A2425E-11A3-48F9-BD20-CB4CF225CCA7}">
      <dgm:prSet phldrT="[Texto]" custT="1"/>
      <dgm:spPr/>
      <dgm:t>
        <a:bodyPr/>
        <a:lstStyle/>
        <a:p>
          <a:r>
            <a:rPr lang="es-ES" sz="1400" b="1" dirty="0" smtClean="0">
              <a:solidFill>
                <a:schemeClr val="tx1"/>
              </a:solidFill>
            </a:rPr>
            <a:t>Es más fácil cambiar la conducta y el pensamiento del grupo en su totalidad que de sus miembros individualmente</a:t>
          </a:r>
          <a:r>
            <a:rPr lang="es-ES" sz="1100" dirty="0" smtClean="0">
              <a:solidFill>
                <a:schemeClr val="tx1"/>
              </a:solidFill>
            </a:rPr>
            <a:t>.  </a:t>
          </a:r>
          <a:r>
            <a:rPr lang="es-ES" sz="1100" dirty="0" smtClean="0"/>
            <a:t> </a:t>
          </a:r>
          <a:endParaRPr lang="es-EC" sz="1100" dirty="0"/>
        </a:p>
      </dgm:t>
    </dgm:pt>
    <dgm:pt modelId="{0F377208-A1A7-4ECD-AD22-DAB2A9D2818F}" type="parTrans" cxnId="{6CD7DC63-25A6-4E7C-9416-38BB7D8B2126}">
      <dgm:prSet/>
      <dgm:spPr/>
      <dgm:t>
        <a:bodyPr/>
        <a:lstStyle/>
        <a:p>
          <a:endParaRPr lang="es-EC"/>
        </a:p>
      </dgm:t>
    </dgm:pt>
    <dgm:pt modelId="{9B86FC83-397E-411D-9FD9-40D769DB05CD}" type="sibTrans" cxnId="{6CD7DC63-25A6-4E7C-9416-38BB7D8B2126}">
      <dgm:prSet/>
      <dgm:spPr/>
      <dgm:t>
        <a:bodyPr/>
        <a:lstStyle/>
        <a:p>
          <a:endParaRPr lang="es-EC"/>
        </a:p>
      </dgm:t>
    </dgm:pt>
    <dgm:pt modelId="{5E1CA5E4-BCD6-4D10-9E78-E3D4EEA55997}">
      <dgm:prSet phldrT="[Texto]" custT="1"/>
      <dgm:spPr/>
      <dgm:t>
        <a:bodyPr/>
        <a:lstStyle/>
        <a:p>
          <a:r>
            <a:rPr lang="es-ES" sz="1400" b="1" dirty="0" smtClean="0">
              <a:solidFill>
                <a:schemeClr val="tx1"/>
              </a:solidFill>
            </a:rPr>
            <a:t>El cambio es más duradero a ser conseguido a partir del grupo que de los individuos de forma aislada. </a:t>
          </a:r>
          <a:endParaRPr lang="es-EC" sz="1400" b="1" dirty="0">
            <a:solidFill>
              <a:schemeClr val="tx1"/>
            </a:solidFill>
          </a:endParaRPr>
        </a:p>
      </dgm:t>
    </dgm:pt>
    <dgm:pt modelId="{7D9C2005-F01D-4EB8-8E32-E3F51B3A6DDF}" type="parTrans" cxnId="{3E42113B-2FC8-4309-95FA-17774AD6DAA8}">
      <dgm:prSet/>
      <dgm:spPr/>
      <dgm:t>
        <a:bodyPr/>
        <a:lstStyle/>
        <a:p>
          <a:endParaRPr lang="es-EC"/>
        </a:p>
      </dgm:t>
    </dgm:pt>
    <dgm:pt modelId="{68378B7B-FBA9-4EE0-8FAB-BE4865D0E7B8}" type="sibTrans" cxnId="{3E42113B-2FC8-4309-95FA-17774AD6DAA8}">
      <dgm:prSet/>
      <dgm:spPr/>
      <dgm:t>
        <a:bodyPr/>
        <a:lstStyle/>
        <a:p>
          <a:endParaRPr lang="es-EC"/>
        </a:p>
      </dgm:t>
    </dgm:pt>
    <dgm:pt modelId="{14E36412-E962-4CE0-8BFA-CEBEFEF1E1C6}">
      <dgm:prSet phldrT="[Texto]" custT="1"/>
      <dgm:spPr/>
      <dgm:t>
        <a:bodyPr/>
        <a:lstStyle/>
        <a:p>
          <a:r>
            <a:rPr lang="es-ES" sz="1400" b="1" dirty="0" smtClean="0">
              <a:solidFill>
                <a:schemeClr val="tx1"/>
              </a:solidFill>
            </a:rPr>
            <a:t>La asimilación al cambio es más fácil cuando en esta decisión han participado los individuos</a:t>
          </a:r>
          <a:r>
            <a:rPr lang="es-ES" sz="1100" dirty="0" smtClean="0">
              <a:solidFill>
                <a:schemeClr val="tx1"/>
              </a:solidFill>
            </a:rPr>
            <a:t>. </a:t>
          </a:r>
          <a:endParaRPr lang="es-EC" sz="1100" dirty="0">
            <a:solidFill>
              <a:schemeClr val="tx1"/>
            </a:solidFill>
          </a:endParaRPr>
        </a:p>
      </dgm:t>
    </dgm:pt>
    <dgm:pt modelId="{5EC1BD39-4539-4642-8F84-58649653702D}" type="parTrans" cxnId="{80F92A1C-2544-49A0-80FF-1CF491B045F1}">
      <dgm:prSet/>
      <dgm:spPr/>
      <dgm:t>
        <a:bodyPr/>
        <a:lstStyle/>
        <a:p>
          <a:endParaRPr lang="es-EC"/>
        </a:p>
      </dgm:t>
    </dgm:pt>
    <dgm:pt modelId="{09F9F7FE-A697-43EC-932D-485911C65140}" type="sibTrans" cxnId="{80F92A1C-2544-49A0-80FF-1CF491B045F1}">
      <dgm:prSet/>
      <dgm:spPr/>
      <dgm:t>
        <a:bodyPr/>
        <a:lstStyle/>
        <a:p>
          <a:endParaRPr lang="es-EC"/>
        </a:p>
      </dgm:t>
    </dgm:pt>
    <dgm:pt modelId="{B26D8EE7-2960-4D2B-9D87-089C7EA5108F}">
      <dgm:prSet phldrT="[Texto]" custT="1"/>
      <dgm:spPr/>
      <dgm:t>
        <a:bodyPr/>
        <a:lstStyle/>
        <a:p>
          <a:r>
            <a:rPr lang="es-ES" sz="1100" b="1" dirty="0" smtClean="0">
              <a:solidFill>
                <a:schemeClr val="tx1"/>
              </a:solidFill>
            </a:rPr>
            <a:t>Los factores más importantes para la generación del cambio son el proceso en la toma de decisiones que realiza el grupo y la concienciación que tienen los miembros del grupo sobre la necesidad del cambio. </a:t>
          </a:r>
          <a:endParaRPr lang="es-EC" sz="1100" b="1" dirty="0">
            <a:solidFill>
              <a:schemeClr val="tx1"/>
            </a:solidFill>
          </a:endParaRPr>
        </a:p>
      </dgm:t>
    </dgm:pt>
    <dgm:pt modelId="{411DD24B-AED1-4C24-BFF7-ED164D54E475}" type="parTrans" cxnId="{CF1C4B78-EB05-47AC-9EC0-424C71304957}">
      <dgm:prSet/>
      <dgm:spPr/>
      <dgm:t>
        <a:bodyPr/>
        <a:lstStyle/>
        <a:p>
          <a:endParaRPr lang="es-EC"/>
        </a:p>
      </dgm:t>
    </dgm:pt>
    <dgm:pt modelId="{784179AD-9FA5-4741-B2DF-FB1CE1064458}" type="sibTrans" cxnId="{CF1C4B78-EB05-47AC-9EC0-424C71304957}">
      <dgm:prSet/>
      <dgm:spPr/>
      <dgm:t>
        <a:bodyPr/>
        <a:lstStyle/>
        <a:p>
          <a:endParaRPr lang="es-EC"/>
        </a:p>
      </dgm:t>
    </dgm:pt>
    <dgm:pt modelId="{66E0F1B1-B708-4E66-877D-B9F36BB741EC}">
      <dgm:prSet phldrT="[Texto]"/>
      <dgm:spPr/>
      <dgm:t>
        <a:bodyPr/>
        <a:lstStyle/>
        <a:p>
          <a:r>
            <a:rPr lang="es-ES" b="1" dirty="0" smtClean="0">
              <a:solidFill>
                <a:schemeClr val="tx1"/>
              </a:solidFill>
            </a:rPr>
            <a:t>si la decisión de la necesidad de cambio es compartida, discutida  y entendida por todos los miembros del grupo mejora la eficiencia de la enseñanza y funcionamiento del grupo.</a:t>
          </a:r>
          <a:endParaRPr lang="es-EC" b="1" dirty="0">
            <a:solidFill>
              <a:schemeClr val="tx1"/>
            </a:solidFill>
          </a:endParaRPr>
        </a:p>
      </dgm:t>
    </dgm:pt>
    <dgm:pt modelId="{8DB0BDBD-D2CD-4EE2-92F0-733DC5E93D7D}" type="parTrans" cxnId="{25F2B3EC-523E-4E05-A714-5891A2EA3EF7}">
      <dgm:prSet/>
      <dgm:spPr/>
      <dgm:t>
        <a:bodyPr/>
        <a:lstStyle/>
        <a:p>
          <a:endParaRPr lang="es-EC"/>
        </a:p>
      </dgm:t>
    </dgm:pt>
    <dgm:pt modelId="{FFCA42DC-9EAC-4705-8AEB-4D27EE26D474}" type="sibTrans" cxnId="{25F2B3EC-523E-4E05-A714-5891A2EA3EF7}">
      <dgm:prSet/>
      <dgm:spPr/>
      <dgm:t>
        <a:bodyPr/>
        <a:lstStyle/>
        <a:p>
          <a:endParaRPr lang="es-EC"/>
        </a:p>
      </dgm:t>
    </dgm:pt>
    <dgm:pt modelId="{DDC82A14-4EA0-494E-8597-EDB0A88815D8}" type="pres">
      <dgm:prSet presAssocID="{16A6FFE0-85A2-4170-A0B3-4DF7C50F093B}" presName="cycle" presStyleCnt="0">
        <dgm:presLayoutVars>
          <dgm:dir/>
          <dgm:resizeHandles val="exact"/>
        </dgm:presLayoutVars>
      </dgm:prSet>
      <dgm:spPr/>
      <dgm:t>
        <a:bodyPr/>
        <a:lstStyle/>
        <a:p>
          <a:endParaRPr lang="es-EC"/>
        </a:p>
      </dgm:t>
    </dgm:pt>
    <dgm:pt modelId="{93D864D6-6C45-4238-920D-1D3FAFD9D33F}" type="pres">
      <dgm:prSet presAssocID="{D1A2425E-11A3-48F9-BD20-CB4CF225CCA7}" presName="node" presStyleLbl="node1" presStyleIdx="0" presStyleCnt="5">
        <dgm:presLayoutVars>
          <dgm:bulletEnabled val="1"/>
        </dgm:presLayoutVars>
      </dgm:prSet>
      <dgm:spPr/>
      <dgm:t>
        <a:bodyPr/>
        <a:lstStyle/>
        <a:p>
          <a:endParaRPr lang="es-EC"/>
        </a:p>
      </dgm:t>
    </dgm:pt>
    <dgm:pt modelId="{6AF2600C-CEDA-4F0D-A7E5-089192FB2E32}" type="pres">
      <dgm:prSet presAssocID="{D1A2425E-11A3-48F9-BD20-CB4CF225CCA7}" presName="spNode" presStyleCnt="0"/>
      <dgm:spPr/>
    </dgm:pt>
    <dgm:pt modelId="{F9E60FB9-E17B-4523-A81A-62F6D05D1822}" type="pres">
      <dgm:prSet presAssocID="{9B86FC83-397E-411D-9FD9-40D769DB05CD}" presName="sibTrans" presStyleLbl="sibTrans1D1" presStyleIdx="0" presStyleCnt="5"/>
      <dgm:spPr/>
      <dgm:t>
        <a:bodyPr/>
        <a:lstStyle/>
        <a:p>
          <a:endParaRPr lang="es-EC"/>
        </a:p>
      </dgm:t>
    </dgm:pt>
    <dgm:pt modelId="{2592E7D5-8467-4CC4-A8FF-0FF8C88435F3}" type="pres">
      <dgm:prSet presAssocID="{5E1CA5E4-BCD6-4D10-9E78-E3D4EEA55997}" presName="node" presStyleLbl="node1" presStyleIdx="1" presStyleCnt="5">
        <dgm:presLayoutVars>
          <dgm:bulletEnabled val="1"/>
        </dgm:presLayoutVars>
      </dgm:prSet>
      <dgm:spPr/>
      <dgm:t>
        <a:bodyPr/>
        <a:lstStyle/>
        <a:p>
          <a:endParaRPr lang="es-EC"/>
        </a:p>
      </dgm:t>
    </dgm:pt>
    <dgm:pt modelId="{5EE74021-43A7-4E29-B45C-06B5109ED899}" type="pres">
      <dgm:prSet presAssocID="{5E1CA5E4-BCD6-4D10-9E78-E3D4EEA55997}" presName="spNode" presStyleCnt="0"/>
      <dgm:spPr/>
    </dgm:pt>
    <dgm:pt modelId="{46748F43-B878-4429-92FB-79EEBB80964C}" type="pres">
      <dgm:prSet presAssocID="{68378B7B-FBA9-4EE0-8FAB-BE4865D0E7B8}" presName="sibTrans" presStyleLbl="sibTrans1D1" presStyleIdx="1" presStyleCnt="5"/>
      <dgm:spPr/>
      <dgm:t>
        <a:bodyPr/>
        <a:lstStyle/>
        <a:p>
          <a:endParaRPr lang="es-EC"/>
        </a:p>
      </dgm:t>
    </dgm:pt>
    <dgm:pt modelId="{8278EE18-6406-4FE5-ADA0-6B95EC14980A}" type="pres">
      <dgm:prSet presAssocID="{14E36412-E962-4CE0-8BFA-CEBEFEF1E1C6}" presName="node" presStyleLbl="node1" presStyleIdx="2" presStyleCnt="5">
        <dgm:presLayoutVars>
          <dgm:bulletEnabled val="1"/>
        </dgm:presLayoutVars>
      </dgm:prSet>
      <dgm:spPr/>
      <dgm:t>
        <a:bodyPr/>
        <a:lstStyle/>
        <a:p>
          <a:endParaRPr lang="es-EC"/>
        </a:p>
      </dgm:t>
    </dgm:pt>
    <dgm:pt modelId="{6D01F3F5-1D72-484D-8412-EAE6B30884A9}" type="pres">
      <dgm:prSet presAssocID="{14E36412-E962-4CE0-8BFA-CEBEFEF1E1C6}" presName="spNode" presStyleCnt="0"/>
      <dgm:spPr/>
    </dgm:pt>
    <dgm:pt modelId="{155CDF97-F727-46B2-BDC5-8EA022523F61}" type="pres">
      <dgm:prSet presAssocID="{09F9F7FE-A697-43EC-932D-485911C65140}" presName="sibTrans" presStyleLbl="sibTrans1D1" presStyleIdx="2" presStyleCnt="5"/>
      <dgm:spPr/>
      <dgm:t>
        <a:bodyPr/>
        <a:lstStyle/>
        <a:p>
          <a:endParaRPr lang="es-EC"/>
        </a:p>
      </dgm:t>
    </dgm:pt>
    <dgm:pt modelId="{ACBC4C6E-C623-4270-9FF0-F0D2AC40E503}" type="pres">
      <dgm:prSet presAssocID="{B26D8EE7-2960-4D2B-9D87-089C7EA5108F}" presName="node" presStyleLbl="node1" presStyleIdx="3" presStyleCnt="5">
        <dgm:presLayoutVars>
          <dgm:bulletEnabled val="1"/>
        </dgm:presLayoutVars>
      </dgm:prSet>
      <dgm:spPr/>
      <dgm:t>
        <a:bodyPr/>
        <a:lstStyle/>
        <a:p>
          <a:endParaRPr lang="es-EC"/>
        </a:p>
      </dgm:t>
    </dgm:pt>
    <dgm:pt modelId="{B25B371E-DE7E-4AA7-9207-94BDD8D0C186}" type="pres">
      <dgm:prSet presAssocID="{B26D8EE7-2960-4D2B-9D87-089C7EA5108F}" presName="spNode" presStyleCnt="0"/>
      <dgm:spPr/>
    </dgm:pt>
    <dgm:pt modelId="{D6C40091-DF9E-4EA2-BF7C-3E56F55A93DE}" type="pres">
      <dgm:prSet presAssocID="{784179AD-9FA5-4741-B2DF-FB1CE1064458}" presName="sibTrans" presStyleLbl="sibTrans1D1" presStyleIdx="3" presStyleCnt="5"/>
      <dgm:spPr/>
      <dgm:t>
        <a:bodyPr/>
        <a:lstStyle/>
        <a:p>
          <a:endParaRPr lang="es-EC"/>
        </a:p>
      </dgm:t>
    </dgm:pt>
    <dgm:pt modelId="{E2A6B37C-655B-4D10-ACEA-281AF351D6E2}" type="pres">
      <dgm:prSet presAssocID="{66E0F1B1-B708-4E66-877D-B9F36BB741EC}" presName="node" presStyleLbl="node1" presStyleIdx="4" presStyleCnt="5">
        <dgm:presLayoutVars>
          <dgm:bulletEnabled val="1"/>
        </dgm:presLayoutVars>
      </dgm:prSet>
      <dgm:spPr/>
      <dgm:t>
        <a:bodyPr/>
        <a:lstStyle/>
        <a:p>
          <a:endParaRPr lang="es-EC"/>
        </a:p>
      </dgm:t>
    </dgm:pt>
    <dgm:pt modelId="{18D8695C-BAD5-4AD6-9995-8F0439F074DD}" type="pres">
      <dgm:prSet presAssocID="{66E0F1B1-B708-4E66-877D-B9F36BB741EC}" presName="spNode" presStyleCnt="0"/>
      <dgm:spPr/>
    </dgm:pt>
    <dgm:pt modelId="{2022FD2A-0A34-4E0F-8B0F-1F65DE2137B5}" type="pres">
      <dgm:prSet presAssocID="{FFCA42DC-9EAC-4705-8AEB-4D27EE26D474}" presName="sibTrans" presStyleLbl="sibTrans1D1" presStyleIdx="4" presStyleCnt="5"/>
      <dgm:spPr/>
      <dgm:t>
        <a:bodyPr/>
        <a:lstStyle/>
        <a:p>
          <a:endParaRPr lang="es-EC"/>
        </a:p>
      </dgm:t>
    </dgm:pt>
  </dgm:ptLst>
  <dgm:cxnLst>
    <dgm:cxn modelId="{80F92A1C-2544-49A0-80FF-1CF491B045F1}" srcId="{16A6FFE0-85A2-4170-A0B3-4DF7C50F093B}" destId="{14E36412-E962-4CE0-8BFA-CEBEFEF1E1C6}" srcOrd="2" destOrd="0" parTransId="{5EC1BD39-4539-4642-8F84-58649653702D}" sibTransId="{09F9F7FE-A697-43EC-932D-485911C65140}"/>
    <dgm:cxn modelId="{FDE7B98C-5474-446F-9894-964457B21AC2}" type="presOf" srcId="{9B86FC83-397E-411D-9FD9-40D769DB05CD}" destId="{F9E60FB9-E17B-4523-A81A-62F6D05D1822}" srcOrd="0" destOrd="0" presId="urn:microsoft.com/office/officeart/2005/8/layout/cycle6"/>
    <dgm:cxn modelId="{AD6AED16-40AA-4DC7-868F-F014245D2BAB}" type="presOf" srcId="{FFCA42DC-9EAC-4705-8AEB-4D27EE26D474}" destId="{2022FD2A-0A34-4E0F-8B0F-1F65DE2137B5}" srcOrd="0" destOrd="0" presId="urn:microsoft.com/office/officeart/2005/8/layout/cycle6"/>
    <dgm:cxn modelId="{3E42113B-2FC8-4309-95FA-17774AD6DAA8}" srcId="{16A6FFE0-85A2-4170-A0B3-4DF7C50F093B}" destId="{5E1CA5E4-BCD6-4D10-9E78-E3D4EEA55997}" srcOrd="1" destOrd="0" parTransId="{7D9C2005-F01D-4EB8-8E32-E3F51B3A6DDF}" sibTransId="{68378B7B-FBA9-4EE0-8FAB-BE4865D0E7B8}"/>
    <dgm:cxn modelId="{0550B100-7C6E-4DE8-B303-27F85F8BC3D3}" type="presOf" srcId="{68378B7B-FBA9-4EE0-8FAB-BE4865D0E7B8}" destId="{46748F43-B878-4429-92FB-79EEBB80964C}" srcOrd="0" destOrd="0" presId="urn:microsoft.com/office/officeart/2005/8/layout/cycle6"/>
    <dgm:cxn modelId="{EFF3B820-0FDF-4226-9806-DECBA7ECAD2C}" type="presOf" srcId="{D1A2425E-11A3-48F9-BD20-CB4CF225CCA7}" destId="{93D864D6-6C45-4238-920D-1D3FAFD9D33F}" srcOrd="0" destOrd="0" presId="urn:microsoft.com/office/officeart/2005/8/layout/cycle6"/>
    <dgm:cxn modelId="{4CDD5323-ED2D-4D96-8C9F-A9F1C803CEE9}" type="presOf" srcId="{5E1CA5E4-BCD6-4D10-9E78-E3D4EEA55997}" destId="{2592E7D5-8467-4CC4-A8FF-0FF8C88435F3}" srcOrd="0" destOrd="0" presId="urn:microsoft.com/office/officeart/2005/8/layout/cycle6"/>
    <dgm:cxn modelId="{CF1C4B78-EB05-47AC-9EC0-424C71304957}" srcId="{16A6FFE0-85A2-4170-A0B3-4DF7C50F093B}" destId="{B26D8EE7-2960-4D2B-9D87-089C7EA5108F}" srcOrd="3" destOrd="0" parTransId="{411DD24B-AED1-4C24-BFF7-ED164D54E475}" sibTransId="{784179AD-9FA5-4741-B2DF-FB1CE1064458}"/>
    <dgm:cxn modelId="{6657D911-2F7A-4C65-A14B-CAA5A44B28E6}" type="presOf" srcId="{16A6FFE0-85A2-4170-A0B3-4DF7C50F093B}" destId="{DDC82A14-4EA0-494E-8597-EDB0A88815D8}" srcOrd="0" destOrd="0" presId="urn:microsoft.com/office/officeart/2005/8/layout/cycle6"/>
    <dgm:cxn modelId="{95FD75DF-777F-44A8-BBF8-2274D7084B31}" type="presOf" srcId="{14E36412-E962-4CE0-8BFA-CEBEFEF1E1C6}" destId="{8278EE18-6406-4FE5-ADA0-6B95EC14980A}" srcOrd="0" destOrd="0" presId="urn:microsoft.com/office/officeart/2005/8/layout/cycle6"/>
    <dgm:cxn modelId="{C7FAE07A-8A15-460A-826D-0EF8D93819BF}" type="presOf" srcId="{784179AD-9FA5-4741-B2DF-FB1CE1064458}" destId="{D6C40091-DF9E-4EA2-BF7C-3E56F55A93DE}" srcOrd="0" destOrd="0" presId="urn:microsoft.com/office/officeart/2005/8/layout/cycle6"/>
    <dgm:cxn modelId="{BF687179-970F-4B39-83B9-312D0862F750}" type="presOf" srcId="{09F9F7FE-A697-43EC-932D-485911C65140}" destId="{155CDF97-F727-46B2-BDC5-8EA022523F61}" srcOrd="0" destOrd="0" presId="urn:microsoft.com/office/officeart/2005/8/layout/cycle6"/>
    <dgm:cxn modelId="{ADB2685E-DA22-412C-A120-AF990E0638EF}" type="presOf" srcId="{B26D8EE7-2960-4D2B-9D87-089C7EA5108F}" destId="{ACBC4C6E-C623-4270-9FF0-F0D2AC40E503}" srcOrd="0" destOrd="0" presId="urn:microsoft.com/office/officeart/2005/8/layout/cycle6"/>
    <dgm:cxn modelId="{25F2B3EC-523E-4E05-A714-5891A2EA3EF7}" srcId="{16A6FFE0-85A2-4170-A0B3-4DF7C50F093B}" destId="{66E0F1B1-B708-4E66-877D-B9F36BB741EC}" srcOrd="4" destOrd="0" parTransId="{8DB0BDBD-D2CD-4EE2-92F0-733DC5E93D7D}" sibTransId="{FFCA42DC-9EAC-4705-8AEB-4D27EE26D474}"/>
    <dgm:cxn modelId="{6EF94464-DDA0-48CF-85FF-C454729A1B5F}" type="presOf" srcId="{66E0F1B1-B708-4E66-877D-B9F36BB741EC}" destId="{E2A6B37C-655B-4D10-ACEA-281AF351D6E2}" srcOrd="0" destOrd="0" presId="urn:microsoft.com/office/officeart/2005/8/layout/cycle6"/>
    <dgm:cxn modelId="{6CD7DC63-25A6-4E7C-9416-38BB7D8B2126}" srcId="{16A6FFE0-85A2-4170-A0B3-4DF7C50F093B}" destId="{D1A2425E-11A3-48F9-BD20-CB4CF225CCA7}" srcOrd="0" destOrd="0" parTransId="{0F377208-A1A7-4ECD-AD22-DAB2A9D2818F}" sibTransId="{9B86FC83-397E-411D-9FD9-40D769DB05CD}"/>
    <dgm:cxn modelId="{27579E66-37B2-41BC-B48B-EC1B52213DBC}" type="presParOf" srcId="{DDC82A14-4EA0-494E-8597-EDB0A88815D8}" destId="{93D864D6-6C45-4238-920D-1D3FAFD9D33F}" srcOrd="0" destOrd="0" presId="urn:microsoft.com/office/officeart/2005/8/layout/cycle6"/>
    <dgm:cxn modelId="{CE289A4E-5F35-4A40-BAA9-D9D03EC1A1C5}" type="presParOf" srcId="{DDC82A14-4EA0-494E-8597-EDB0A88815D8}" destId="{6AF2600C-CEDA-4F0D-A7E5-089192FB2E32}" srcOrd="1" destOrd="0" presId="urn:microsoft.com/office/officeart/2005/8/layout/cycle6"/>
    <dgm:cxn modelId="{F7E3BE00-1E15-44A6-995A-7B6BF4EC77BF}" type="presParOf" srcId="{DDC82A14-4EA0-494E-8597-EDB0A88815D8}" destId="{F9E60FB9-E17B-4523-A81A-62F6D05D1822}" srcOrd="2" destOrd="0" presId="urn:microsoft.com/office/officeart/2005/8/layout/cycle6"/>
    <dgm:cxn modelId="{ADA510F8-0EFD-48A8-896D-8AAD732DD8DC}" type="presParOf" srcId="{DDC82A14-4EA0-494E-8597-EDB0A88815D8}" destId="{2592E7D5-8467-4CC4-A8FF-0FF8C88435F3}" srcOrd="3" destOrd="0" presId="urn:microsoft.com/office/officeart/2005/8/layout/cycle6"/>
    <dgm:cxn modelId="{94BDD98E-D79A-4472-8EDE-6CB599F3E20F}" type="presParOf" srcId="{DDC82A14-4EA0-494E-8597-EDB0A88815D8}" destId="{5EE74021-43A7-4E29-B45C-06B5109ED899}" srcOrd="4" destOrd="0" presId="urn:microsoft.com/office/officeart/2005/8/layout/cycle6"/>
    <dgm:cxn modelId="{C182190F-20BF-4377-AE45-12F6B42EE4F3}" type="presParOf" srcId="{DDC82A14-4EA0-494E-8597-EDB0A88815D8}" destId="{46748F43-B878-4429-92FB-79EEBB80964C}" srcOrd="5" destOrd="0" presId="urn:microsoft.com/office/officeart/2005/8/layout/cycle6"/>
    <dgm:cxn modelId="{4760E2FE-8852-4C1B-A171-BADC539B17D6}" type="presParOf" srcId="{DDC82A14-4EA0-494E-8597-EDB0A88815D8}" destId="{8278EE18-6406-4FE5-ADA0-6B95EC14980A}" srcOrd="6" destOrd="0" presId="urn:microsoft.com/office/officeart/2005/8/layout/cycle6"/>
    <dgm:cxn modelId="{8EA9C09C-EAD5-4BEC-9E63-85D93F441927}" type="presParOf" srcId="{DDC82A14-4EA0-494E-8597-EDB0A88815D8}" destId="{6D01F3F5-1D72-484D-8412-EAE6B30884A9}" srcOrd="7" destOrd="0" presId="urn:microsoft.com/office/officeart/2005/8/layout/cycle6"/>
    <dgm:cxn modelId="{85DA2E6B-1DCC-44FB-BD69-796D8E300286}" type="presParOf" srcId="{DDC82A14-4EA0-494E-8597-EDB0A88815D8}" destId="{155CDF97-F727-46B2-BDC5-8EA022523F61}" srcOrd="8" destOrd="0" presId="urn:microsoft.com/office/officeart/2005/8/layout/cycle6"/>
    <dgm:cxn modelId="{7C85F038-231D-4429-BF92-54680C9AD9E5}" type="presParOf" srcId="{DDC82A14-4EA0-494E-8597-EDB0A88815D8}" destId="{ACBC4C6E-C623-4270-9FF0-F0D2AC40E503}" srcOrd="9" destOrd="0" presId="urn:microsoft.com/office/officeart/2005/8/layout/cycle6"/>
    <dgm:cxn modelId="{5885E66D-E088-4A4E-8680-6B0D6C8B3C1B}" type="presParOf" srcId="{DDC82A14-4EA0-494E-8597-EDB0A88815D8}" destId="{B25B371E-DE7E-4AA7-9207-94BDD8D0C186}" srcOrd="10" destOrd="0" presId="urn:microsoft.com/office/officeart/2005/8/layout/cycle6"/>
    <dgm:cxn modelId="{1B8AD7E8-C362-451B-8517-12534E4DE774}" type="presParOf" srcId="{DDC82A14-4EA0-494E-8597-EDB0A88815D8}" destId="{D6C40091-DF9E-4EA2-BF7C-3E56F55A93DE}" srcOrd="11" destOrd="0" presId="urn:microsoft.com/office/officeart/2005/8/layout/cycle6"/>
    <dgm:cxn modelId="{19D66BA4-EFD5-478B-BDD2-EAD0F689FFB2}" type="presParOf" srcId="{DDC82A14-4EA0-494E-8597-EDB0A88815D8}" destId="{E2A6B37C-655B-4D10-ACEA-281AF351D6E2}" srcOrd="12" destOrd="0" presId="urn:microsoft.com/office/officeart/2005/8/layout/cycle6"/>
    <dgm:cxn modelId="{84A07582-0C09-4AC8-81DE-499FA6250B17}" type="presParOf" srcId="{DDC82A14-4EA0-494E-8597-EDB0A88815D8}" destId="{18D8695C-BAD5-4AD6-9995-8F0439F074DD}" srcOrd="13" destOrd="0" presId="urn:microsoft.com/office/officeart/2005/8/layout/cycle6"/>
    <dgm:cxn modelId="{B36F5243-D1BC-42F9-BFDE-2B378D2C403F}" type="presParOf" srcId="{DDC82A14-4EA0-494E-8597-EDB0A88815D8}" destId="{2022FD2A-0A34-4E0F-8B0F-1F65DE2137B5}"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F69DCAC-CF66-43E5-917B-6C4D7A6327D8}" type="doc">
      <dgm:prSet loTypeId="urn:microsoft.com/office/officeart/2008/layout/AscendingPictureAccentProcess" loCatId="process" qsTypeId="urn:microsoft.com/office/officeart/2005/8/quickstyle/3d2" qsCatId="3D" csTypeId="urn:microsoft.com/office/officeart/2005/8/colors/accent1_3" csCatId="accent1" phldr="1"/>
      <dgm:spPr/>
      <dgm:t>
        <a:bodyPr/>
        <a:lstStyle/>
        <a:p>
          <a:endParaRPr lang="es-EC"/>
        </a:p>
      </dgm:t>
    </dgm:pt>
    <dgm:pt modelId="{BBB4D49C-1554-4393-B221-93C3683629B8}">
      <dgm:prSet phldrT="[Texto]" custT="1"/>
      <dgm:spPr/>
      <dgm:t>
        <a:bodyPr/>
        <a:lstStyle/>
        <a:p>
          <a:pPr algn="just"/>
          <a:r>
            <a:rPr lang="es-ES" sz="1600" b="1" dirty="0" smtClean="0">
              <a:solidFill>
                <a:schemeClr val="tx1"/>
              </a:solidFill>
            </a:rPr>
            <a:t>TEORÍA PSICOLOGÍA HUMANÍSTICA</a:t>
          </a:r>
        </a:p>
        <a:p>
          <a:pPr algn="just"/>
          <a:r>
            <a:rPr lang="es-ES" sz="1600" b="1" dirty="0" smtClean="0">
              <a:solidFill>
                <a:schemeClr val="tx1"/>
              </a:solidFill>
            </a:rPr>
            <a:t>Abarca la pedagogía no-directiva y los grupos de aprendizaje experiencial. La pedagogía no-directiva libera de presión a los integrantes del grupo, dejándoles en máxima libertad para su expresión personal, emocional y la comunicación interpersonal. El docente no influye en la personalidad de sus alumnos y respeta su espacio, sin embargo pule sus intenciones y actitudes a fin de no imponerse con sus criterios sobre sus alumnos; de esta manera se facilita el aprendizaje y se genera el cambio. </a:t>
          </a:r>
          <a:endParaRPr lang="es-EC" sz="1600" b="1" dirty="0">
            <a:solidFill>
              <a:schemeClr val="tx1"/>
            </a:solidFill>
          </a:endParaRPr>
        </a:p>
      </dgm:t>
    </dgm:pt>
    <dgm:pt modelId="{1D7B8AA8-E5AC-4755-901E-0A59BE82E325}" type="parTrans" cxnId="{E9F4035F-4E20-4DD6-9645-2DF20E366CB1}">
      <dgm:prSet/>
      <dgm:spPr/>
      <dgm:t>
        <a:bodyPr/>
        <a:lstStyle/>
        <a:p>
          <a:endParaRPr lang="es-EC"/>
        </a:p>
      </dgm:t>
    </dgm:pt>
    <dgm:pt modelId="{5FF6E464-924F-43E2-A1BF-E52FE6473D25}" type="sibTrans" cxnId="{E9F4035F-4E20-4DD6-9645-2DF20E366CB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s-EC"/>
        </a:p>
      </dgm:t>
    </dgm:pt>
    <dgm:pt modelId="{AA0F7CD2-52D4-4C94-9444-930DFAAF36C6}">
      <dgm:prSet phldrT="[Texto]" custT="1"/>
      <dgm:spPr/>
      <dgm:t>
        <a:bodyPr/>
        <a:lstStyle/>
        <a:p>
          <a:pPr algn="just"/>
          <a:r>
            <a:rPr lang="es-ES" sz="1800" b="1" dirty="0" smtClean="0">
              <a:solidFill>
                <a:schemeClr val="tx1"/>
              </a:solidFill>
            </a:rPr>
            <a:t>TEORÍA PSICOANALÍTICA </a:t>
          </a:r>
          <a:endParaRPr lang="en-US" sz="1800" b="1" dirty="0" smtClean="0">
            <a:solidFill>
              <a:schemeClr val="tx1"/>
            </a:solidFill>
          </a:endParaRPr>
        </a:p>
        <a:p>
          <a:pPr algn="just"/>
          <a:r>
            <a:rPr lang="es-ES" sz="1800" b="1" dirty="0" smtClean="0">
              <a:solidFill>
                <a:schemeClr val="tx1"/>
              </a:solidFill>
            </a:rPr>
            <a:t>Las relaciones emocionales que se generan entre los miembros del grupo es la clave para su buen accionar; donde la actitud del líder es fundamental para guiar a sus compañeros hacia los objetivos comunes.  </a:t>
          </a:r>
          <a:endParaRPr lang="es-EC" sz="1800" b="1" dirty="0">
            <a:solidFill>
              <a:schemeClr val="tx1"/>
            </a:solidFill>
          </a:endParaRPr>
        </a:p>
      </dgm:t>
    </dgm:pt>
    <dgm:pt modelId="{9CF42190-98F1-49F9-A8AB-2477F1F5F30E}" type="parTrans" cxnId="{BD1D07F2-C289-47A9-978A-0B98B0A170C9}">
      <dgm:prSet/>
      <dgm:spPr/>
      <dgm:t>
        <a:bodyPr/>
        <a:lstStyle/>
        <a:p>
          <a:endParaRPr lang="es-EC"/>
        </a:p>
      </dgm:t>
    </dgm:pt>
    <dgm:pt modelId="{565A7E6B-3062-4B9D-B988-AD10420248A0}" type="sibTrans" cxnId="{BD1D07F2-C289-47A9-978A-0B98B0A170C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t>
        <a:bodyPr/>
        <a:lstStyle/>
        <a:p>
          <a:endParaRPr lang="es-EC"/>
        </a:p>
      </dgm:t>
    </dgm:pt>
    <dgm:pt modelId="{951D943E-F94C-4D50-A87E-F95D812920B8}" type="pres">
      <dgm:prSet presAssocID="{6F69DCAC-CF66-43E5-917B-6C4D7A6327D8}" presName="Name0" presStyleCnt="0">
        <dgm:presLayoutVars>
          <dgm:chMax val="7"/>
          <dgm:chPref val="7"/>
          <dgm:dir/>
        </dgm:presLayoutVars>
      </dgm:prSet>
      <dgm:spPr/>
      <dgm:t>
        <a:bodyPr/>
        <a:lstStyle/>
        <a:p>
          <a:endParaRPr lang="en-US"/>
        </a:p>
      </dgm:t>
    </dgm:pt>
    <dgm:pt modelId="{28F23E73-4F9D-4C15-A086-2AFE0538A72E}" type="pres">
      <dgm:prSet presAssocID="{6F69DCAC-CF66-43E5-917B-6C4D7A6327D8}" presName="dot1" presStyleLbl="alignNode1" presStyleIdx="0" presStyleCnt="10" custLinFactX="600000" custLinFactY="179563" custLinFactNeighborX="610418" custLinFactNeighborY="200000"/>
      <dgm:spPr/>
      <dgm:t>
        <a:bodyPr/>
        <a:lstStyle/>
        <a:p>
          <a:endParaRPr lang="es-EC"/>
        </a:p>
      </dgm:t>
    </dgm:pt>
    <dgm:pt modelId="{5A101EED-4674-4AFD-8F2B-ECE7B92BCDB2}" type="pres">
      <dgm:prSet presAssocID="{6F69DCAC-CF66-43E5-917B-6C4D7A6327D8}" presName="dot2" presStyleLbl="alignNode1" presStyleIdx="1" presStyleCnt="10" custLinFactX="600000" custLinFactY="100000" custLinFactNeighborX="698019" custLinFactNeighborY="139179"/>
      <dgm:spPr/>
      <dgm:t>
        <a:bodyPr/>
        <a:lstStyle/>
        <a:p>
          <a:endParaRPr lang="es-EC"/>
        </a:p>
      </dgm:t>
    </dgm:pt>
    <dgm:pt modelId="{84C6D643-927A-437F-879B-02BB786D8BE5}" type="pres">
      <dgm:prSet presAssocID="{6F69DCAC-CF66-43E5-917B-6C4D7A6327D8}" presName="dot3" presStyleLbl="alignNode1" presStyleIdx="2" presStyleCnt="10" custLinFactX="1122277" custLinFactY="83051" custLinFactNeighborX="1200000" custLinFactNeighborY="100000"/>
      <dgm:spPr/>
      <dgm:t>
        <a:bodyPr/>
        <a:lstStyle/>
        <a:p>
          <a:endParaRPr lang="es-EC"/>
        </a:p>
      </dgm:t>
    </dgm:pt>
    <dgm:pt modelId="{6C785B65-A6F6-450E-A7C3-0E22F08691FC}" type="pres">
      <dgm:prSet presAssocID="{6F69DCAC-CF66-43E5-917B-6C4D7A6327D8}" presName="dotArrow1" presStyleLbl="alignNode1" presStyleIdx="3" presStyleCnt="10" custLinFactX="1584582" custLinFactY="400000" custLinFactNeighborX="1600000" custLinFactNeighborY="427171"/>
      <dgm:spPr/>
      <dgm:t>
        <a:bodyPr/>
        <a:lstStyle/>
        <a:p>
          <a:endParaRPr lang="es-EC"/>
        </a:p>
      </dgm:t>
    </dgm:pt>
    <dgm:pt modelId="{15374B2B-58DD-47C0-AA05-EB838DB8AD1B}" type="pres">
      <dgm:prSet presAssocID="{6F69DCAC-CF66-43E5-917B-6C4D7A6327D8}" presName="dotArrow2" presStyleLbl="alignNode1" presStyleIdx="4" presStyleCnt="10" custLinFactX="1500000" custLinFactY="550201" custLinFactNeighborX="1550982" custLinFactNeighborY="600000"/>
      <dgm:spPr/>
      <dgm:t>
        <a:bodyPr/>
        <a:lstStyle/>
        <a:p>
          <a:endParaRPr lang="es-EC"/>
        </a:p>
      </dgm:t>
    </dgm:pt>
    <dgm:pt modelId="{0DDAC0D2-CFA9-428C-A030-2525DC57FE1D}" type="pres">
      <dgm:prSet presAssocID="{6F69DCAC-CF66-43E5-917B-6C4D7A6327D8}" presName="dotArrow3" presStyleLbl="alignNode1" presStyleIdx="5" presStyleCnt="10" custLinFactX="1392347" custLinFactY="504378" custLinFactNeighborX="1400000" custLinFactNeighborY="600000"/>
      <dgm:spPr/>
      <dgm:t>
        <a:bodyPr/>
        <a:lstStyle/>
        <a:p>
          <a:endParaRPr lang="es-EC"/>
        </a:p>
      </dgm:t>
    </dgm:pt>
    <dgm:pt modelId="{4E0CB78B-61B1-453F-8B46-9B67208A7B1F}" type="pres">
      <dgm:prSet presAssocID="{6F69DCAC-CF66-43E5-917B-6C4D7A6327D8}" presName="dotArrow4" presStyleLbl="alignNode1" presStyleIdx="6" presStyleCnt="10" custLinFactX="1225523" custLinFactY="432292" custLinFactNeighborX="1300000" custLinFactNeighborY="500000"/>
      <dgm:spPr/>
      <dgm:t>
        <a:bodyPr/>
        <a:lstStyle/>
        <a:p>
          <a:endParaRPr lang="es-EC"/>
        </a:p>
      </dgm:t>
    </dgm:pt>
    <dgm:pt modelId="{A0622930-791D-4ACA-9F91-B58E3924A91B}" type="pres">
      <dgm:prSet presAssocID="{6F69DCAC-CF66-43E5-917B-6C4D7A6327D8}" presName="dotArrow5" presStyleLbl="alignNode1" presStyleIdx="7" presStyleCnt="10" custLinFactX="1191923" custLinFactY="500000" custLinFactNeighborX="1200000" custLinFactNeighborY="570588"/>
      <dgm:spPr/>
      <dgm:t>
        <a:bodyPr/>
        <a:lstStyle/>
        <a:p>
          <a:endParaRPr lang="es-EC"/>
        </a:p>
      </dgm:t>
    </dgm:pt>
    <dgm:pt modelId="{FC7FD152-9449-4A9E-8042-A1DD70BC9B21}" type="pres">
      <dgm:prSet presAssocID="{6F69DCAC-CF66-43E5-917B-6C4D7A6327D8}" presName="dotArrow6" presStyleLbl="alignNode1" presStyleIdx="8" presStyleCnt="10" custLinFactX="200000" custLinFactY="200000" custLinFactNeighborX="288170" custLinFactNeighborY="284654"/>
      <dgm:spPr/>
      <dgm:t>
        <a:bodyPr/>
        <a:lstStyle/>
        <a:p>
          <a:endParaRPr lang="es-EC"/>
        </a:p>
      </dgm:t>
    </dgm:pt>
    <dgm:pt modelId="{C782E78E-E395-43BA-A1FC-DB4B1014DBD5}" type="pres">
      <dgm:prSet presAssocID="{6F69DCAC-CF66-43E5-917B-6C4D7A6327D8}" presName="dotArrow7" presStyleLbl="alignNode1" presStyleIdx="9" presStyleCnt="10" custLinFactX="318136" custLinFactY="267542" custLinFactNeighborX="400000" custLinFactNeighborY="300000"/>
      <dgm:spPr/>
      <dgm:t>
        <a:bodyPr/>
        <a:lstStyle/>
        <a:p>
          <a:endParaRPr lang="es-EC"/>
        </a:p>
      </dgm:t>
    </dgm:pt>
    <dgm:pt modelId="{F9BE447D-9C70-4F3D-A5BD-668B46EBF74F}" type="pres">
      <dgm:prSet presAssocID="{BBB4D49C-1554-4393-B221-93C3683629B8}" presName="parTx1" presStyleLbl="node1" presStyleIdx="0" presStyleCnt="2" custScaleX="211562" custScaleY="198035" custLinFactNeighborX="31554"/>
      <dgm:spPr/>
      <dgm:t>
        <a:bodyPr/>
        <a:lstStyle/>
        <a:p>
          <a:endParaRPr lang="es-EC"/>
        </a:p>
      </dgm:t>
    </dgm:pt>
    <dgm:pt modelId="{52A757B7-B365-4894-BAFF-FA230068B843}" type="pres">
      <dgm:prSet presAssocID="{5FF6E464-924F-43E2-A1BF-E52FE6473D25}" presName="picture1" presStyleCnt="0"/>
      <dgm:spPr/>
      <dgm:t>
        <a:bodyPr/>
        <a:lstStyle/>
        <a:p>
          <a:endParaRPr lang="es-EC"/>
        </a:p>
      </dgm:t>
    </dgm:pt>
    <dgm:pt modelId="{D7E96649-D31D-42DF-B75D-5E8ADEDA3784}" type="pres">
      <dgm:prSet presAssocID="{5FF6E464-924F-43E2-A1BF-E52FE6473D25}" presName="imageRepeatNode" presStyleLbl="fgImgPlace1" presStyleIdx="0" presStyleCnt="2" custLinFactNeighborX="-45984"/>
      <dgm:spPr/>
      <dgm:t>
        <a:bodyPr/>
        <a:lstStyle/>
        <a:p>
          <a:endParaRPr lang="en-US"/>
        </a:p>
      </dgm:t>
    </dgm:pt>
    <dgm:pt modelId="{DF352DAC-55C3-4CC1-BF87-7E38639E263F}" type="pres">
      <dgm:prSet presAssocID="{AA0F7CD2-52D4-4C94-9444-930DFAAF36C6}" presName="parTx2" presStyleLbl="node1" presStyleIdx="1" presStyleCnt="2" custScaleX="152947" custScaleY="183355" custLinFactNeighborX="16454" custLinFactNeighborY="-30071"/>
      <dgm:spPr/>
      <dgm:t>
        <a:bodyPr/>
        <a:lstStyle/>
        <a:p>
          <a:endParaRPr lang="es-EC"/>
        </a:p>
      </dgm:t>
    </dgm:pt>
    <dgm:pt modelId="{C7D8D881-DED8-4982-9EF6-A19D71ABEB65}" type="pres">
      <dgm:prSet presAssocID="{565A7E6B-3062-4B9D-B988-AD10420248A0}" presName="picture2" presStyleCnt="0"/>
      <dgm:spPr/>
      <dgm:t>
        <a:bodyPr/>
        <a:lstStyle/>
        <a:p>
          <a:endParaRPr lang="es-EC"/>
        </a:p>
      </dgm:t>
    </dgm:pt>
    <dgm:pt modelId="{1C175045-693D-43D5-9CB1-61C981B9B08C}" type="pres">
      <dgm:prSet presAssocID="{565A7E6B-3062-4B9D-B988-AD10420248A0}" presName="imageRepeatNode" presStyleLbl="fgImgPlace1" presStyleIdx="1" presStyleCnt="2" custLinFactNeighborX="-28709"/>
      <dgm:spPr/>
      <dgm:t>
        <a:bodyPr/>
        <a:lstStyle/>
        <a:p>
          <a:endParaRPr lang="en-US"/>
        </a:p>
      </dgm:t>
    </dgm:pt>
  </dgm:ptLst>
  <dgm:cxnLst>
    <dgm:cxn modelId="{C6625C0D-3454-4BE8-8BAD-30F374255483}" type="presOf" srcId="{6F69DCAC-CF66-43E5-917B-6C4D7A6327D8}" destId="{951D943E-F94C-4D50-A87E-F95D812920B8}" srcOrd="0" destOrd="0" presId="urn:microsoft.com/office/officeart/2008/layout/AscendingPictureAccentProcess"/>
    <dgm:cxn modelId="{249AE91A-9166-4F25-815F-DE697BFE4823}" type="presOf" srcId="{565A7E6B-3062-4B9D-B988-AD10420248A0}" destId="{1C175045-693D-43D5-9CB1-61C981B9B08C}" srcOrd="0" destOrd="0" presId="urn:microsoft.com/office/officeart/2008/layout/AscendingPictureAccentProcess"/>
    <dgm:cxn modelId="{E9F4035F-4E20-4DD6-9645-2DF20E366CB1}" srcId="{6F69DCAC-CF66-43E5-917B-6C4D7A6327D8}" destId="{BBB4D49C-1554-4393-B221-93C3683629B8}" srcOrd="0" destOrd="0" parTransId="{1D7B8AA8-E5AC-4755-901E-0A59BE82E325}" sibTransId="{5FF6E464-924F-43E2-A1BF-E52FE6473D25}"/>
    <dgm:cxn modelId="{45DFEDF4-786F-4532-A9C4-914F9B157E61}" type="presOf" srcId="{AA0F7CD2-52D4-4C94-9444-930DFAAF36C6}" destId="{DF352DAC-55C3-4CC1-BF87-7E38639E263F}" srcOrd="0" destOrd="0" presId="urn:microsoft.com/office/officeart/2008/layout/AscendingPictureAccentProcess"/>
    <dgm:cxn modelId="{03DCC7B2-39A8-4E83-90B0-D26029D4A8A1}" type="presOf" srcId="{BBB4D49C-1554-4393-B221-93C3683629B8}" destId="{F9BE447D-9C70-4F3D-A5BD-668B46EBF74F}" srcOrd="0" destOrd="0" presId="urn:microsoft.com/office/officeart/2008/layout/AscendingPictureAccentProcess"/>
    <dgm:cxn modelId="{BD1D07F2-C289-47A9-978A-0B98B0A170C9}" srcId="{6F69DCAC-CF66-43E5-917B-6C4D7A6327D8}" destId="{AA0F7CD2-52D4-4C94-9444-930DFAAF36C6}" srcOrd="1" destOrd="0" parTransId="{9CF42190-98F1-49F9-A8AB-2477F1F5F30E}" sibTransId="{565A7E6B-3062-4B9D-B988-AD10420248A0}"/>
    <dgm:cxn modelId="{C4E3FD54-2081-4D1E-85F0-E86810E8FFF9}" type="presOf" srcId="{5FF6E464-924F-43E2-A1BF-E52FE6473D25}" destId="{D7E96649-D31D-42DF-B75D-5E8ADEDA3784}" srcOrd="0" destOrd="0" presId="urn:microsoft.com/office/officeart/2008/layout/AscendingPictureAccentProcess"/>
    <dgm:cxn modelId="{7590F2D1-8529-45B6-B09A-200A82C77A97}" type="presParOf" srcId="{951D943E-F94C-4D50-A87E-F95D812920B8}" destId="{28F23E73-4F9D-4C15-A086-2AFE0538A72E}" srcOrd="0" destOrd="0" presId="urn:microsoft.com/office/officeart/2008/layout/AscendingPictureAccentProcess"/>
    <dgm:cxn modelId="{7C5BFD77-976E-429B-B9F0-9EE5F16E780A}" type="presParOf" srcId="{951D943E-F94C-4D50-A87E-F95D812920B8}" destId="{5A101EED-4674-4AFD-8F2B-ECE7B92BCDB2}" srcOrd="1" destOrd="0" presId="urn:microsoft.com/office/officeart/2008/layout/AscendingPictureAccentProcess"/>
    <dgm:cxn modelId="{F3E1F537-5FAF-48BF-A0E8-30B9567D25D3}" type="presParOf" srcId="{951D943E-F94C-4D50-A87E-F95D812920B8}" destId="{84C6D643-927A-437F-879B-02BB786D8BE5}" srcOrd="2" destOrd="0" presId="urn:microsoft.com/office/officeart/2008/layout/AscendingPictureAccentProcess"/>
    <dgm:cxn modelId="{9CA6F612-FB18-481F-9211-EDEFC7EC5AEE}" type="presParOf" srcId="{951D943E-F94C-4D50-A87E-F95D812920B8}" destId="{6C785B65-A6F6-450E-A7C3-0E22F08691FC}" srcOrd="3" destOrd="0" presId="urn:microsoft.com/office/officeart/2008/layout/AscendingPictureAccentProcess"/>
    <dgm:cxn modelId="{2E5C20E7-C54E-4487-83B4-FFE6AA4629E2}" type="presParOf" srcId="{951D943E-F94C-4D50-A87E-F95D812920B8}" destId="{15374B2B-58DD-47C0-AA05-EB838DB8AD1B}" srcOrd="4" destOrd="0" presId="urn:microsoft.com/office/officeart/2008/layout/AscendingPictureAccentProcess"/>
    <dgm:cxn modelId="{4158E30D-99C3-43AF-BE88-8112D110DEED}" type="presParOf" srcId="{951D943E-F94C-4D50-A87E-F95D812920B8}" destId="{0DDAC0D2-CFA9-428C-A030-2525DC57FE1D}" srcOrd="5" destOrd="0" presId="urn:microsoft.com/office/officeart/2008/layout/AscendingPictureAccentProcess"/>
    <dgm:cxn modelId="{0FE37919-06EC-4C88-889E-301EBFD33759}" type="presParOf" srcId="{951D943E-F94C-4D50-A87E-F95D812920B8}" destId="{4E0CB78B-61B1-453F-8B46-9B67208A7B1F}" srcOrd="6" destOrd="0" presId="urn:microsoft.com/office/officeart/2008/layout/AscendingPictureAccentProcess"/>
    <dgm:cxn modelId="{0F95E81F-4857-4688-A079-40110C06AEDA}" type="presParOf" srcId="{951D943E-F94C-4D50-A87E-F95D812920B8}" destId="{A0622930-791D-4ACA-9F91-B58E3924A91B}" srcOrd="7" destOrd="0" presId="urn:microsoft.com/office/officeart/2008/layout/AscendingPictureAccentProcess"/>
    <dgm:cxn modelId="{59E828BE-4614-46E9-94D5-AD3E1ECA2F16}" type="presParOf" srcId="{951D943E-F94C-4D50-A87E-F95D812920B8}" destId="{FC7FD152-9449-4A9E-8042-A1DD70BC9B21}" srcOrd="8" destOrd="0" presId="urn:microsoft.com/office/officeart/2008/layout/AscendingPictureAccentProcess"/>
    <dgm:cxn modelId="{F18AE955-49C4-4395-9CE8-84CC02DA602F}" type="presParOf" srcId="{951D943E-F94C-4D50-A87E-F95D812920B8}" destId="{C782E78E-E395-43BA-A1FC-DB4B1014DBD5}" srcOrd="9" destOrd="0" presId="urn:microsoft.com/office/officeart/2008/layout/AscendingPictureAccentProcess"/>
    <dgm:cxn modelId="{4A9EB658-D673-4AE5-AF1B-F4475D6C3BDE}" type="presParOf" srcId="{951D943E-F94C-4D50-A87E-F95D812920B8}" destId="{F9BE447D-9C70-4F3D-A5BD-668B46EBF74F}" srcOrd="10" destOrd="0" presId="urn:microsoft.com/office/officeart/2008/layout/AscendingPictureAccentProcess"/>
    <dgm:cxn modelId="{3390D523-BD62-4E09-AE58-FB38F321C842}" type="presParOf" srcId="{951D943E-F94C-4D50-A87E-F95D812920B8}" destId="{52A757B7-B365-4894-BAFF-FA230068B843}" srcOrd="11" destOrd="0" presId="urn:microsoft.com/office/officeart/2008/layout/AscendingPictureAccentProcess"/>
    <dgm:cxn modelId="{B717EE98-024C-43CA-A6B3-3AB510D60795}" type="presParOf" srcId="{52A757B7-B365-4894-BAFF-FA230068B843}" destId="{D7E96649-D31D-42DF-B75D-5E8ADEDA3784}" srcOrd="0" destOrd="0" presId="urn:microsoft.com/office/officeart/2008/layout/AscendingPictureAccentProcess"/>
    <dgm:cxn modelId="{93A8A259-E6B5-4F10-8D0D-4F03D5671DE4}" type="presParOf" srcId="{951D943E-F94C-4D50-A87E-F95D812920B8}" destId="{DF352DAC-55C3-4CC1-BF87-7E38639E263F}" srcOrd="12" destOrd="0" presId="urn:microsoft.com/office/officeart/2008/layout/AscendingPictureAccentProcess"/>
    <dgm:cxn modelId="{E70AD2E6-C2B1-4DE6-BBC3-53113582C34A}" type="presParOf" srcId="{951D943E-F94C-4D50-A87E-F95D812920B8}" destId="{C7D8D881-DED8-4982-9EF6-A19D71ABEB65}" srcOrd="13" destOrd="0" presId="urn:microsoft.com/office/officeart/2008/layout/AscendingPictureAccentProcess"/>
    <dgm:cxn modelId="{4D9D7763-1FF8-4E37-B37C-99D986238A6B}" type="presParOf" srcId="{C7D8D881-DED8-4982-9EF6-A19D71ABEB65}" destId="{1C175045-693D-43D5-9CB1-61C981B9B08C}"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74B5CD-6E23-46B2-86B4-BDD9EB83748E}" type="doc">
      <dgm:prSet loTypeId="urn:microsoft.com/office/officeart/2005/8/layout/hList3" loCatId="list" qsTypeId="urn:microsoft.com/office/officeart/2005/8/quickstyle/3d2" qsCatId="3D" csTypeId="urn:microsoft.com/office/officeart/2005/8/colors/colorful3" csCatId="colorful" phldr="1"/>
      <dgm:spPr/>
      <dgm:t>
        <a:bodyPr/>
        <a:lstStyle/>
        <a:p>
          <a:endParaRPr lang="en-US"/>
        </a:p>
      </dgm:t>
    </dgm:pt>
    <dgm:pt modelId="{D463723A-663E-40AB-A819-E4E45D3DFB61}">
      <dgm:prSet phldrT="[Texto]" custT="1"/>
      <dgm:spPr/>
      <dgm:t>
        <a:bodyPr/>
        <a:lstStyle/>
        <a:p>
          <a:r>
            <a:rPr lang="es-EC" sz="2800" b="1" dirty="0" smtClean="0">
              <a:solidFill>
                <a:schemeClr val="tx1"/>
              </a:solidFill>
            </a:rPr>
            <a:t>METODOLOGÍA</a:t>
          </a:r>
        </a:p>
        <a:p>
          <a:r>
            <a:rPr lang="es-EC" sz="2800" b="1" i="1" dirty="0" smtClean="0">
              <a:solidFill>
                <a:schemeClr val="tx1"/>
              </a:solidFill>
            </a:rPr>
            <a:t>Cuantitativa -Cualitativa</a:t>
          </a:r>
          <a:endParaRPr lang="en-US" sz="2800" b="1" i="1" dirty="0">
            <a:solidFill>
              <a:schemeClr val="tx1"/>
            </a:solidFill>
          </a:endParaRPr>
        </a:p>
      </dgm:t>
    </dgm:pt>
    <dgm:pt modelId="{613AB147-063A-43C0-85DC-F547D2ACC6F0}" type="parTrans" cxnId="{409F140A-F2F0-4478-9C13-F5A1C40A10DC}">
      <dgm:prSet/>
      <dgm:spPr/>
      <dgm:t>
        <a:bodyPr/>
        <a:lstStyle/>
        <a:p>
          <a:endParaRPr lang="en-US"/>
        </a:p>
      </dgm:t>
    </dgm:pt>
    <dgm:pt modelId="{25D83EA0-0A9E-42F8-9B81-5FAA4E31AB18}" type="sibTrans" cxnId="{409F140A-F2F0-4478-9C13-F5A1C40A10DC}">
      <dgm:prSet/>
      <dgm:spPr/>
      <dgm:t>
        <a:bodyPr/>
        <a:lstStyle/>
        <a:p>
          <a:endParaRPr lang="en-US"/>
        </a:p>
      </dgm:t>
    </dgm:pt>
    <dgm:pt modelId="{2436CB73-2CD6-4613-914B-593FF65FF094}">
      <dgm:prSet phldrT="[Texto]"/>
      <dgm:spPr/>
      <dgm:t>
        <a:bodyPr/>
        <a:lstStyle/>
        <a:p>
          <a:r>
            <a:rPr lang="es-EC" b="1" dirty="0" smtClean="0">
              <a:solidFill>
                <a:schemeClr val="tx1"/>
              </a:solidFill>
            </a:rPr>
            <a:t>TIPO DE INVESTIGACIÓN</a:t>
          </a:r>
        </a:p>
        <a:p>
          <a:r>
            <a:rPr lang="es-EC" b="1" i="1" dirty="0" err="1" smtClean="0">
              <a:solidFill>
                <a:schemeClr val="tx1"/>
              </a:solidFill>
            </a:rPr>
            <a:t>Correlacional</a:t>
          </a:r>
          <a:endParaRPr lang="en-US" b="1" i="1" dirty="0">
            <a:solidFill>
              <a:schemeClr val="tx1"/>
            </a:solidFill>
          </a:endParaRPr>
        </a:p>
      </dgm:t>
    </dgm:pt>
    <dgm:pt modelId="{EEE52A45-38C2-4CE3-B54C-586C802CCF0E}" type="parTrans" cxnId="{F9DE93D9-51EE-44B8-A2E9-50FA8C6FA732}">
      <dgm:prSet/>
      <dgm:spPr/>
      <dgm:t>
        <a:bodyPr/>
        <a:lstStyle/>
        <a:p>
          <a:endParaRPr lang="en-US"/>
        </a:p>
      </dgm:t>
    </dgm:pt>
    <dgm:pt modelId="{37FE6BA0-A984-4D3D-9718-662092ECE0E9}" type="sibTrans" cxnId="{F9DE93D9-51EE-44B8-A2E9-50FA8C6FA732}">
      <dgm:prSet/>
      <dgm:spPr/>
      <dgm:t>
        <a:bodyPr/>
        <a:lstStyle/>
        <a:p>
          <a:endParaRPr lang="en-US"/>
        </a:p>
      </dgm:t>
    </dgm:pt>
    <dgm:pt modelId="{0C993B57-69DB-4B30-B708-009C8E44F77E}">
      <dgm:prSet phldrT="[Texto]"/>
      <dgm:spPr/>
      <dgm:t>
        <a:bodyPr/>
        <a:lstStyle/>
        <a:p>
          <a:r>
            <a:rPr lang="es-EC" b="1" dirty="0" smtClean="0">
              <a:solidFill>
                <a:schemeClr val="tx1"/>
              </a:solidFill>
            </a:rPr>
            <a:t>MÉTODOS</a:t>
          </a:r>
        </a:p>
        <a:p>
          <a:r>
            <a:rPr lang="es-EC" b="1" i="1" dirty="0" smtClean="0">
              <a:solidFill>
                <a:schemeClr val="tx1"/>
              </a:solidFill>
            </a:rPr>
            <a:t>Lógico deductivo</a:t>
          </a:r>
        </a:p>
        <a:p>
          <a:r>
            <a:rPr lang="es-EC" b="1" i="1" dirty="0" smtClean="0">
              <a:solidFill>
                <a:schemeClr val="tx1"/>
              </a:solidFill>
            </a:rPr>
            <a:t>Hipotético deductivo</a:t>
          </a:r>
        </a:p>
        <a:p>
          <a:r>
            <a:rPr lang="es-EC" b="1" i="1" dirty="0" smtClean="0">
              <a:solidFill>
                <a:schemeClr val="tx1"/>
              </a:solidFill>
            </a:rPr>
            <a:t>Lógico inductivo</a:t>
          </a:r>
        </a:p>
        <a:p>
          <a:endParaRPr lang="es-EC" dirty="0" smtClean="0"/>
        </a:p>
        <a:p>
          <a:endParaRPr lang="es-EC" dirty="0" smtClean="0"/>
        </a:p>
        <a:p>
          <a:endParaRPr lang="en-US" dirty="0"/>
        </a:p>
      </dgm:t>
    </dgm:pt>
    <dgm:pt modelId="{D9548228-D7A5-4273-A7C1-2E0562A7D3E1}" type="parTrans" cxnId="{75A96975-542C-4DF5-ABA3-196661C4E0CC}">
      <dgm:prSet/>
      <dgm:spPr/>
      <dgm:t>
        <a:bodyPr/>
        <a:lstStyle/>
        <a:p>
          <a:endParaRPr lang="en-US"/>
        </a:p>
      </dgm:t>
    </dgm:pt>
    <dgm:pt modelId="{F92133FF-81D9-41BA-9378-65C797866DCE}" type="sibTrans" cxnId="{75A96975-542C-4DF5-ABA3-196661C4E0CC}">
      <dgm:prSet/>
      <dgm:spPr/>
      <dgm:t>
        <a:bodyPr/>
        <a:lstStyle/>
        <a:p>
          <a:endParaRPr lang="en-US"/>
        </a:p>
      </dgm:t>
    </dgm:pt>
    <dgm:pt modelId="{55303220-B84E-4952-90CC-BC68126AAD30}">
      <dgm:prSet phldrT="[Texto]"/>
      <dgm:spPr/>
      <dgm:t>
        <a:bodyPr/>
        <a:lstStyle/>
        <a:p>
          <a:r>
            <a:rPr lang="es-EC" b="1" dirty="0" smtClean="0">
              <a:solidFill>
                <a:schemeClr val="tx1"/>
              </a:solidFill>
            </a:rPr>
            <a:t>TÉCNICAS PARA RECOLECCIÓN DE LA INFORMACIÓN</a:t>
          </a:r>
        </a:p>
        <a:p>
          <a:r>
            <a:rPr lang="es-EC" b="1" i="1" dirty="0" smtClean="0">
              <a:solidFill>
                <a:schemeClr val="tx1"/>
              </a:solidFill>
            </a:rPr>
            <a:t>Encuesta</a:t>
          </a:r>
        </a:p>
        <a:p>
          <a:r>
            <a:rPr lang="es-EC" b="1" i="1" dirty="0" smtClean="0">
              <a:solidFill>
                <a:schemeClr val="tx1"/>
              </a:solidFill>
            </a:rPr>
            <a:t>Observación estructurada y participante</a:t>
          </a:r>
          <a:endParaRPr lang="en-US" b="1" i="1" dirty="0">
            <a:solidFill>
              <a:schemeClr val="tx1"/>
            </a:solidFill>
          </a:endParaRPr>
        </a:p>
      </dgm:t>
    </dgm:pt>
    <dgm:pt modelId="{62CD597C-0605-4CB1-A9CE-B5F3048FBAAD}" type="parTrans" cxnId="{9CC35FC6-FBD4-4ED8-94C4-AFADD3A52B1A}">
      <dgm:prSet/>
      <dgm:spPr/>
      <dgm:t>
        <a:bodyPr/>
        <a:lstStyle/>
        <a:p>
          <a:endParaRPr lang="en-US"/>
        </a:p>
      </dgm:t>
    </dgm:pt>
    <dgm:pt modelId="{59B76A45-031F-4ABB-A5F2-79B5437D15CC}" type="sibTrans" cxnId="{9CC35FC6-FBD4-4ED8-94C4-AFADD3A52B1A}">
      <dgm:prSet/>
      <dgm:spPr/>
      <dgm:t>
        <a:bodyPr/>
        <a:lstStyle/>
        <a:p>
          <a:endParaRPr lang="en-US"/>
        </a:p>
      </dgm:t>
    </dgm:pt>
    <dgm:pt modelId="{72E3A6AF-AC7B-494A-A59F-A52866858072}" type="pres">
      <dgm:prSet presAssocID="{9774B5CD-6E23-46B2-86B4-BDD9EB83748E}" presName="composite" presStyleCnt="0">
        <dgm:presLayoutVars>
          <dgm:chMax val="1"/>
          <dgm:dir/>
          <dgm:resizeHandles val="exact"/>
        </dgm:presLayoutVars>
      </dgm:prSet>
      <dgm:spPr/>
      <dgm:t>
        <a:bodyPr/>
        <a:lstStyle/>
        <a:p>
          <a:endParaRPr lang="es-EC"/>
        </a:p>
      </dgm:t>
    </dgm:pt>
    <dgm:pt modelId="{49537D64-25FD-4EDE-A261-091BCFB4AACB}" type="pres">
      <dgm:prSet presAssocID="{D463723A-663E-40AB-A819-E4E45D3DFB61}" presName="roof" presStyleLbl="dkBgShp" presStyleIdx="0" presStyleCnt="2" custLinFactNeighborY="-5303"/>
      <dgm:spPr/>
      <dgm:t>
        <a:bodyPr/>
        <a:lstStyle/>
        <a:p>
          <a:endParaRPr lang="en-US"/>
        </a:p>
      </dgm:t>
    </dgm:pt>
    <dgm:pt modelId="{CE948158-49D7-45D3-AE6E-ABEBC2EAD4FE}" type="pres">
      <dgm:prSet presAssocID="{D463723A-663E-40AB-A819-E4E45D3DFB61}" presName="pillars" presStyleCnt="0"/>
      <dgm:spPr/>
      <dgm:t>
        <a:bodyPr/>
        <a:lstStyle/>
        <a:p>
          <a:endParaRPr lang="es-EC"/>
        </a:p>
      </dgm:t>
    </dgm:pt>
    <dgm:pt modelId="{A9F509E2-378A-4D56-A198-A2962FD92697}" type="pres">
      <dgm:prSet presAssocID="{D463723A-663E-40AB-A819-E4E45D3DFB61}" presName="pillar1" presStyleLbl="node1" presStyleIdx="0" presStyleCnt="3">
        <dgm:presLayoutVars>
          <dgm:bulletEnabled val="1"/>
        </dgm:presLayoutVars>
      </dgm:prSet>
      <dgm:spPr/>
      <dgm:t>
        <a:bodyPr/>
        <a:lstStyle/>
        <a:p>
          <a:endParaRPr lang="en-US"/>
        </a:p>
      </dgm:t>
    </dgm:pt>
    <dgm:pt modelId="{8516A847-4DDF-4CCB-8F82-F14A1EBE5C79}" type="pres">
      <dgm:prSet presAssocID="{0C993B57-69DB-4B30-B708-009C8E44F77E}" presName="pillarX" presStyleLbl="node1" presStyleIdx="1" presStyleCnt="3">
        <dgm:presLayoutVars>
          <dgm:bulletEnabled val="1"/>
        </dgm:presLayoutVars>
      </dgm:prSet>
      <dgm:spPr/>
      <dgm:t>
        <a:bodyPr/>
        <a:lstStyle/>
        <a:p>
          <a:endParaRPr lang="en-US"/>
        </a:p>
      </dgm:t>
    </dgm:pt>
    <dgm:pt modelId="{FCFB0014-027E-45BB-84F0-E6A115DBCF97}" type="pres">
      <dgm:prSet presAssocID="{55303220-B84E-4952-90CC-BC68126AAD30}" presName="pillarX" presStyleLbl="node1" presStyleIdx="2" presStyleCnt="3">
        <dgm:presLayoutVars>
          <dgm:bulletEnabled val="1"/>
        </dgm:presLayoutVars>
      </dgm:prSet>
      <dgm:spPr/>
      <dgm:t>
        <a:bodyPr/>
        <a:lstStyle/>
        <a:p>
          <a:endParaRPr lang="en-US"/>
        </a:p>
      </dgm:t>
    </dgm:pt>
    <dgm:pt modelId="{F7760C9D-3419-48C3-A42B-462D0FE31CFC}" type="pres">
      <dgm:prSet presAssocID="{D463723A-663E-40AB-A819-E4E45D3DFB61}" presName="base" presStyleLbl="dkBgShp" presStyleIdx="1" presStyleCnt="2"/>
      <dgm:spPr/>
      <dgm:t>
        <a:bodyPr/>
        <a:lstStyle/>
        <a:p>
          <a:endParaRPr lang="es-EC"/>
        </a:p>
      </dgm:t>
    </dgm:pt>
  </dgm:ptLst>
  <dgm:cxnLst>
    <dgm:cxn modelId="{409F140A-F2F0-4478-9C13-F5A1C40A10DC}" srcId="{9774B5CD-6E23-46B2-86B4-BDD9EB83748E}" destId="{D463723A-663E-40AB-A819-E4E45D3DFB61}" srcOrd="0" destOrd="0" parTransId="{613AB147-063A-43C0-85DC-F547D2ACC6F0}" sibTransId="{25D83EA0-0A9E-42F8-9B81-5FAA4E31AB18}"/>
    <dgm:cxn modelId="{9CC35FC6-FBD4-4ED8-94C4-AFADD3A52B1A}" srcId="{D463723A-663E-40AB-A819-E4E45D3DFB61}" destId="{55303220-B84E-4952-90CC-BC68126AAD30}" srcOrd="2" destOrd="0" parTransId="{62CD597C-0605-4CB1-A9CE-B5F3048FBAAD}" sibTransId="{59B76A45-031F-4ABB-A5F2-79B5437D15CC}"/>
    <dgm:cxn modelId="{1216E7A3-18AE-4DA6-96DB-353B43F36E8B}" type="presOf" srcId="{55303220-B84E-4952-90CC-BC68126AAD30}" destId="{FCFB0014-027E-45BB-84F0-E6A115DBCF97}" srcOrd="0" destOrd="0" presId="urn:microsoft.com/office/officeart/2005/8/layout/hList3"/>
    <dgm:cxn modelId="{AA1978EB-ADCB-4646-93C1-F80C6BD46E55}" type="presOf" srcId="{D463723A-663E-40AB-A819-E4E45D3DFB61}" destId="{49537D64-25FD-4EDE-A261-091BCFB4AACB}" srcOrd="0" destOrd="0" presId="urn:microsoft.com/office/officeart/2005/8/layout/hList3"/>
    <dgm:cxn modelId="{F9DE93D9-51EE-44B8-A2E9-50FA8C6FA732}" srcId="{D463723A-663E-40AB-A819-E4E45D3DFB61}" destId="{2436CB73-2CD6-4613-914B-593FF65FF094}" srcOrd="0" destOrd="0" parTransId="{EEE52A45-38C2-4CE3-B54C-586C802CCF0E}" sibTransId="{37FE6BA0-A984-4D3D-9718-662092ECE0E9}"/>
    <dgm:cxn modelId="{75A96975-542C-4DF5-ABA3-196661C4E0CC}" srcId="{D463723A-663E-40AB-A819-E4E45D3DFB61}" destId="{0C993B57-69DB-4B30-B708-009C8E44F77E}" srcOrd="1" destOrd="0" parTransId="{D9548228-D7A5-4273-A7C1-2E0562A7D3E1}" sibTransId="{F92133FF-81D9-41BA-9378-65C797866DCE}"/>
    <dgm:cxn modelId="{0F888C1D-A1F6-4838-9DA8-BBF3F364C129}" type="presOf" srcId="{0C993B57-69DB-4B30-B708-009C8E44F77E}" destId="{8516A847-4DDF-4CCB-8F82-F14A1EBE5C79}" srcOrd="0" destOrd="0" presId="urn:microsoft.com/office/officeart/2005/8/layout/hList3"/>
    <dgm:cxn modelId="{F3C68EAA-F432-4164-A477-AE30606202AE}" type="presOf" srcId="{2436CB73-2CD6-4613-914B-593FF65FF094}" destId="{A9F509E2-378A-4D56-A198-A2962FD92697}" srcOrd="0" destOrd="0" presId="urn:microsoft.com/office/officeart/2005/8/layout/hList3"/>
    <dgm:cxn modelId="{0A699607-6516-4607-9A70-DBB435A7DA1F}" type="presOf" srcId="{9774B5CD-6E23-46B2-86B4-BDD9EB83748E}" destId="{72E3A6AF-AC7B-494A-A59F-A52866858072}" srcOrd="0" destOrd="0" presId="urn:microsoft.com/office/officeart/2005/8/layout/hList3"/>
    <dgm:cxn modelId="{F478A654-5063-49CE-88C4-B9EABFCD03CD}" type="presParOf" srcId="{72E3A6AF-AC7B-494A-A59F-A52866858072}" destId="{49537D64-25FD-4EDE-A261-091BCFB4AACB}" srcOrd="0" destOrd="0" presId="urn:microsoft.com/office/officeart/2005/8/layout/hList3"/>
    <dgm:cxn modelId="{946FF571-585D-4DC0-A54B-7C834FCB5D0C}" type="presParOf" srcId="{72E3A6AF-AC7B-494A-A59F-A52866858072}" destId="{CE948158-49D7-45D3-AE6E-ABEBC2EAD4FE}" srcOrd="1" destOrd="0" presId="urn:microsoft.com/office/officeart/2005/8/layout/hList3"/>
    <dgm:cxn modelId="{614FD34F-4788-43BB-AEE9-FB69B3F685FF}" type="presParOf" srcId="{CE948158-49D7-45D3-AE6E-ABEBC2EAD4FE}" destId="{A9F509E2-378A-4D56-A198-A2962FD92697}" srcOrd="0" destOrd="0" presId="urn:microsoft.com/office/officeart/2005/8/layout/hList3"/>
    <dgm:cxn modelId="{EFB9D5CC-A824-4205-BBA5-36A08E210C4A}" type="presParOf" srcId="{CE948158-49D7-45D3-AE6E-ABEBC2EAD4FE}" destId="{8516A847-4DDF-4CCB-8F82-F14A1EBE5C79}" srcOrd="1" destOrd="0" presId="urn:microsoft.com/office/officeart/2005/8/layout/hList3"/>
    <dgm:cxn modelId="{6B4EFDF1-168A-4C14-BC6E-90EA2DE854A4}" type="presParOf" srcId="{CE948158-49D7-45D3-AE6E-ABEBC2EAD4FE}" destId="{FCFB0014-027E-45BB-84F0-E6A115DBCF97}" srcOrd="2" destOrd="0" presId="urn:microsoft.com/office/officeart/2005/8/layout/hList3"/>
    <dgm:cxn modelId="{6F8E50CE-C8AA-42DD-9DDD-80D6F3B05E45}" type="presParOf" srcId="{72E3A6AF-AC7B-494A-A59F-A52866858072}" destId="{F7760C9D-3419-48C3-A42B-462D0FE31CF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EAAB6B0-BB79-415C-86BE-C5DBA5CF5C36}" type="doc">
      <dgm:prSet loTypeId="urn:microsoft.com/office/officeart/2005/8/layout/vList2" loCatId="list" qsTypeId="urn:microsoft.com/office/officeart/2005/8/quickstyle/3d3" qsCatId="3D" csTypeId="urn:microsoft.com/office/officeart/2005/8/colors/accent1_3" csCatId="accent1" phldr="1"/>
      <dgm:spPr/>
      <dgm:t>
        <a:bodyPr/>
        <a:lstStyle/>
        <a:p>
          <a:endParaRPr lang="en-US"/>
        </a:p>
      </dgm:t>
    </dgm:pt>
    <dgm:pt modelId="{9E621C27-E1F1-4448-AB5E-9D2A0B4F53ED}">
      <dgm:prSet phldrT="[Texto]" custT="1"/>
      <dgm:spPr/>
      <dgm:t>
        <a:bodyPr/>
        <a:lstStyle/>
        <a:p>
          <a:pPr algn="ctr"/>
          <a:r>
            <a:rPr lang="es-EC" sz="2400" b="1" dirty="0" smtClean="0">
              <a:solidFill>
                <a:schemeClr val="tx1"/>
              </a:solidFill>
            </a:rPr>
            <a:t>MODALIDAD:  d</a:t>
          </a:r>
          <a:r>
            <a:rPr lang="es-EC" sz="2400" b="1" i="1" dirty="0" smtClean="0">
              <a:solidFill>
                <a:schemeClr val="tx1"/>
              </a:solidFill>
            </a:rPr>
            <a:t>e campo y  bibliográfica</a:t>
          </a:r>
          <a:endParaRPr lang="en-US" sz="2400" b="1" i="1" dirty="0">
            <a:solidFill>
              <a:schemeClr val="tx1"/>
            </a:solidFill>
          </a:endParaRPr>
        </a:p>
      </dgm:t>
    </dgm:pt>
    <dgm:pt modelId="{0EB52936-734A-41A4-9417-E34D322CABD7}" type="parTrans" cxnId="{EB9AC470-BB00-426C-8D60-6E03FBB4C256}">
      <dgm:prSet/>
      <dgm:spPr/>
      <dgm:t>
        <a:bodyPr/>
        <a:lstStyle/>
        <a:p>
          <a:endParaRPr lang="en-US"/>
        </a:p>
      </dgm:t>
    </dgm:pt>
    <dgm:pt modelId="{93DC56A9-9CA6-463E-95D3-A1705D1EB45D}" type="sibTrans" cxnId="{EB9AC470-BB00-426C-8D60-6E03FBB4C256}">
      <dgm:prSet/>
      <dgm:spPr/>
      <dgm:t>
        <a:bodyPr/>
        <a:lstStyle/>
        <a:p>
          <a:endParaRPr lang="en-US"/>
        </a:p>
      </dgm:t>
    </dgm:pt>
    <dgm:pt modelId="{9880F081-3600-4A61-A8F5-4126468362BE}" type="pres">
      <dgm:prSet presAssocID="{AEAAB6B0-BB79-415C-86BE-C5DBA5CF5C36}" presName="linear" presStyleCnt="0">
        <dgm:presLayoutVars>
          <dgm:animLvl val="lvl"/>
          <dgm:resizeHandles val="exact"/>
        </dgm:presLayoutVars>
      </dgm:prSet>
      <dgm:spPr/>
      <dgm:t>
        <a:bodyPr/>
        <a:lstStyle/>
        <a:p>
          <a:endParaRPr lang="es-EC"/>
        </a:p>
      </dgm:t>
    </dgm:pt>
    <dgm:pt modelId="{14398DCB-EDC4-4E7C-9D05-BC187D336998}" type="pres">
      <dgm:prSet presAssocID="{9E621C27-E1F1-4448-AB5E-9D2A0B4F53ED}" presName="parentText" presStyleLbl="node1" presStyleIdx="0" presStyleCnt="1" custLinFactNeighborY="16552">
        <dgm:presLayoutVars>
          <dgm:chMax val="0"/>
          <dgm:bulletEnabled val="1"/>
        </dgm:presLayoutVars>
      </dgm:prSet>
      <dgm:spPr/>
      <dgm:t>
        <a:bodyPr/>
        <a:lstStyle/>
        <a:p>
          <a:endParaRPr lang="en-US"/>
        </a:p>
      </dgm:t>
    </dgm:pt>
  </dgm:ptLst>
  <dgm:cxnLst>
    <dgm:cxn modelId="{A3A0B669-7D57-4153-8385-28AC0DB98645}" type="presOf" srcId="{9E621C27-E1F1-4448-AB5E-9D2A0B4F53ED}" destId="{14398DCB-EDC4-4E7C-9D05-BC187D336998}" srcOrd="0" destOrd="0" presId="urn:microsoft.com/office/officeart/2005/8/layout/vList2"/>
    <dgm:cxn modelId="{EB9AC470-BB00-426C-8D60-6E03FBB4C256}" srcId="{AEAAB6B0-BB79-415C-86BE-C5DBA5CF5C36}" destId="{9E621C27-E1F1-4448-AB5E-9D2A0B4F53ED}" srcOrd="0" destOrd="0" parTransId="{0EB52936-734A-41A4-9417-E34D322CABD7}" sibTransId="{93DC56A9-9CA6-463E-95D3-A1705D1EB45D}"/>
    <dgm:cxn modelId="{05867DA4-1CF9-4848-B699-56D1C5C429FC}" type="presOf" srcId="{AEAAB6B0-BB79-415C-86BE-C5DBA5CF5C36}" destId="{9880F081-3600-4A61-A8F5-4126468362BE}" srcOrd="0" destOrd="0" presId="urn:microsoft.com/office/officeart/2005/8/layout/vList2"/>
    <dgm:cxn modelId="{BC0B24CA-3E95-404A-9662-B145C133D595}" type="presParOf" srcId="{9880F081-3600-4A61-A8F5-4126468362BE}" destId="{14398DCB-EDC4-4E7C-9D05-BC187D33699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351696-9E72-4500-87C9-FC405235CFCD}" type="doc">
      <dgm:prSet loTypeId="urn:microsoft.com/office/officeart/2008/layout/HexagonCluster" loCatId="picture" qsTypeId="urn:microsoft.com/office/officeart/2005/8/quickstyle/3d1" qsCatId="3D" csTypeId="urn:microsoft.com/office/officeart/2005/8/colors/colorful3" csCatId="colorful" phldr="1"/>
      <dgm:spPr/>
      <dgm:t>
        <a:bodyPr/>
        <a:lstStyle/>
        <a:p>
          <a:endParaRPr lang="es-EC"/>
        </a:p>
      </dgm:t>
    </dgm:pt>
    <dgm:pt modelId="{72944B3A-5B30-49B2-BD71-D5949BD4937E}">
      <dgm:prSet phldrT="[Texto]" custT="1"/>
      <dgm:spPr/>
      <dgm:t>
        <a:bodyPr/>
        <a:lstStyle/>
        <a:p>
          <a:r>
            <a:rPr lang="es-ES" sz="1200" dirty="0" smtClean="0">
              <a:solidFill>
                <a:schemeClr val="tx1"/>
              </a:solidFill>
            </a:rPr>
            <a:t>Los resultados han sido presentados gráficamente mediante cuadros estadísticos porcentuales, donde a través de barras de colores se cuantifica los datos y se interpreta la valoración recabada de las encuestas</a:t>
          </a:r>
          <a:r>
            <a:rPr lang="es-ES" sz="1050" dirty="0" smtClean="0">
              <a:solidFill>
                <a:schemeClr val="tx1"/>
              </a:solidFill>
            </a:rPr>
            <a:t>. </a:t>
          </a:r>
          <a:endParaRPr lang="en-US" sz="1050" dirty="0" smtClean="0">
            <a:solidFill>
              <a:schemeClr val="tx1"/>
            </a:solidFill>
          </a:endParaRPr>
        </a:p>
        <a:p>
          <a:endParaRPr lang="es-EC" sz="900" dirty="0"/>
        </a:p>
      </dgm:t>
    </dgm:pt>
    <dgm:pt modelId="{4C445DBC-F2A8-44CA-9555-4139F5690DAE}" type="parTrans" cxnId="{147DC7D2-51F0-4517-A5B9-4966002D79BD}">
      <dgm:prSet/>
      <dgm:spPr/>
      <dgm:t>
        <a:bodyPr/>
        <a:lstStyle/>
        <a:p>
          <a:endParaRPr lang="es-EC"/>
        </a:p>
      </dgm:t>
    </dgm:pt>
    <dgm:pt modelId="{D6C438AC-A476-48F6-B4A2-AFDBB6544667}" type="sibTrans" cxnId="{147DC7D2-51F0-4517-A5B9-4966002D79B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t>
        <a:bodyPr/>
        <a:lstStyle/>
        <a:p>
          <a:endParaRPr lang="es-EC"/>
        </a:p>
      </dgm:t>
    </dgm:pt>
    <dgm:pt modelId="{3FDC824F-641F-44C2-A216-0B589D072420}">
      <dgm:prSet phldrT="[Texto]" custT="1"/>
      <dgm:spPr/>
      <dgm:t>
        <a:bodyPr/>
        <a:lstStyle/>
        <a:p>
          <a:pPr algn="ctr"/>
          <a:r>
            <a:rPr lang="es-ES" sz="1100" dirty="0" smtClean="0">
              <a:solidFill>
                <a:schemeClr val="tx1"/>
              </a:solidFill>
            </a:rPr>
            <a:t>El grupo converge de diferentes colegios. El Curso Preuniversitario está conformado por tres paralelos, donde se distribuyen 155 alumnos. La Facultad de Ciencias Empresariales considera para el curso referido las asignaturas de Matemáticas, Contabilidad, Técnicas de Estudio y Administración. </a:t>
          </a:r>
          <a:endParaRPr lang="es-EC" sz="1100" dirty="0">
            <a:solidFill>
              <a:schemeClr val="tx1"/>
            </a:solidFill>
          </a:endParaRPr>
        </a:p>
      </dgm:t>
    </dgm:pt>
    <dgm:pt modelId="{C9D99A83-42D6-4584-9A08-6DFF4170BEF2}" type="parTrans" cxnId="{695EF666-CB89-445B-86BA-FA31F89B0C00}">
      <dgm:prSet/>
      <dgm:spPr/>
      <dgm:t>
        <a:bodyPr/>
        <a:lstStyle/>
        <a:p>
          <a:endParaRPr lang="es-EC"/>
        </a:p>
      </dgm:t>
    </dgm:pt>
    <dgm:pt modelId="{090E4C37-6894-4EFD-8E14-E3678C2625E1}" type="sibTrans" cxnId="{695EF666-CB89-445B-86BA-FA31F89B0C0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s-EC"/>
        </a:p>
      </dgm:t>
    </dgm:pt>
    <dgm:pt modelId="{730FC067-A591-49FF-A701-302FF72FF3A8}">
      <dgm:prSet phldrT="[Texto]" custT="1"/>
      <dgm:spPr/>
      <dgm:t>
        <a:bodyPr/>
        <a:lstStyle/>
        <a:p>
          <a:r>
            <a:rPr lang="es-ES" sz="1200" dirty="0" smtClean="0">
              <a:solidFill>
                <a:schemeClr val="tx1"/>
              </a:solidFill>
            </a:rPr>
            <a:t>Considerando lo heterogéneo del grupo, y la segmentación necesaria para alcanzar los propósitos de la investigación han sido considerados  : docentes, alumnos y directivos. Las herramientas utilizadas han sido la encuesta, la entrevista y la observación.</a:t>
          </a:r>
          <a:endParaRPr lang="es-EC" sz="1200" dirty="0">
            <a:solidFill>
              <a:schemeClr val="tx1"/>
            </a:solidFill>
          </a:endParaRPr>
        </a:p>
      </dgm:t>
    </dgm:pt>
    <dgm:pt modelId="{D718168B-30A7-4DCE-A4EC-F38CB59BB515}" type="parTrans" cxnId="{7B353986-7A01-4D86-BC1C-471CA1A249FC}">
      <dgm:prSet/>
      <dgm:spPr/>
      <dgm:t>
        <a:bodyPr/>
        <a:lstStyle/>
        <a:p>
          <a:endParaRPr lang="es-EC"/>
        </a:p>
      </dgm:t>
    </dgm:pt>
    <dgm:pt modelId="{25AD7AE2-9E2C-4F8B-BD6F-21215E69BA3E}" type="sibTrans" cxnId="{7B353986-7A01-4D86-BC1C-471CA1A249F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t>
        <a:bodyPr/>
        <a:lstStyle/>
        <a:p>
          <a:endParaRPr lang="es-EC"/>
        </a:p>
      </dgm:t>
    </dgm:pt>
    <dgm:pt modelId="{78C27CAD-F888-488E-BB45-374C88828973}" type="pres">
      <dgm:prSet presAssocID="{AC351696-9E72-4500-87C9-FC405235CFCD}" presName="Name0" presStyleCnt="0">
        <dgm:presLayoutVars>
          <dgm:chMax val="21"/>
          <dgm:chPref val="21"/>
        </dgm:presLayoutVars>
      </dgm:prSet>
      <dgm:spPr/>
      <dgm:t>
        <a:bodyPr/>
        <a:lstStyle/>
        <a:p>
          <a:endParaRPr lang="es-EC"/>
        </a:p>
      </dgm:t>
    </dgm:pt>
    <dgm:pt modelId="{E332B59C-AB5C-4517-A989-565465E9D513}" type="pres">
      <dgm:prSet presAssocID="{72944B3A-5B30-49B2-BD71-D5949BD4937E}" presName="text1" presStyleCnt="0"/>
      <dgm:spPr/>
    </dgm:pt>
    <dgm:pt modelId="{308F00FB-7854-4BD6-97CD-84CCF9FEFE40}" type="pres">
      <dgm:prSet presAssocID="{72944B3A-5B30-49B2-BD71-D5949BD4937E}" presName="textRepeatNode" presStyleLbl="alignNode1" presStyleIdx="0" presStyleCnt="3" custLinFactX="68971" custLinFactY="-7523" custLinFactNeighborX="100000" custLinFactNeighborY="-100000">
        <dgm:presLayoutVars>
          <dgm:chMax val="0"/>
          <dgm:chPref val="0"/>
          <dgm:bulletEnabled val="1"/>
        </dgm:presLayoutVars>
      </dgm:prSet>
      <dgm:spPr/>
      <dgm:t>
        <a:bodyPr/>
        <a:lstStyle/>
        <a:p>
          <a:endParaRPr lang="es-EC"/>
        </a:p>
      </dgm:t>
    </dgm:pt>
    <dgm:pt modelId="{F95769D9-8577-4FFF-998E-2A674B182B3F}" type="pres">
      <dgm:prSet presAssocID="{72944B3A-5B30-49B2-BD71-D5949BD4937E}" presName="textaccent1" presStyleCnt="0"/>
      <dgm:spPr/>
    </dgm:pt>
    <dgm:pt modelId="{3EA30C03-F0FB-4653-A188-718B8BE20204}" type="pres">
      <dgm:prSet presAssocID="{72944B3A-5B30-49B2-BD71-D5949BD4937E}" presName="accentRepeatNode" presStyleLbl="solidAlignAcc1" presStyleIdx="0" presStyleCnt="6"/>
      <dgm:spPr/>
    </dgm:pt>
    <dgm:pt modelId="{2152DBF1-2691-42B4-A6D3-484A817390B5}" type="pres">
      <dgm:prSet presAssocID="{D6C438AC-A476-48F6-B4A2-AFDBB6544667}" presName="image1" presStyleCnt="0"/>
      <dgm:spPr/>
    </dgm:pt>
    <dgm:pt modelId="{2BC650C2-2F82-4523-BB9D-91EEFDCCFB9A}" type="pres">
      <dgm:prSet presAssocID="{D6C438AC-A476-48F6-B4A2-AFDBB6544667}" presName="imageRepeatNode" presStyleLbl="alignAcc1" presStyleIdx="0" presStyleCnt="3" custLinFactNeighborX="87318" custLinFactNeighborY="51987"/>
      <dgm:spPr/>
      <dgm:t>
        <a:bodyPr/>
        <a:lstStyle/>
        <a:p>
          <a:endParaRPr lang="es-EC"/>
        </a:p>
      </dgm:t>
    </dgm:pt>
    <dgm:pt modelId="{E4516FA8-708C-4117-8280-C074FF31BA4B}" type="pres">
      <dgm:prSet presAssocID="{D6C438AC-A476-48F6-B4A2-AFDBB6544667}" presName="imageaccent1" presStyleCnt="0"/>
      <dgm:spPr/>
    </dgm:pt>
    <dgm:pt modelId="{E966E664-50BC-4BFB-BDA1-2450B0D56C91}" type="pres">
      <dgm:prSet presAssocID="{D6C438AC-A476-48F6-B4A2-AFDBB6544667}" presName="accentRepeatNode" presStyleLbl="solidAlignAcc1" presStyleIdx="1" presStyleCnt="6" custLinFactX="1140234" custLinFactNeighborX="1200000" custLinFactNeighborY="63130"/>
      <dgm:spPr/>
    </dgm:pt>
    <dgm:pt modelId="{F7128A47-9B4E-447F-B9BE-DEC73493BB1F}" type="pres">
      <dgm:prSet presAssocID="{3FDC824F-641F-44C2-A216-0B589D072420}" presName="text2" presStyleCnt="0"/>
      <dgm:spPr/>
    </dgm:pt>
    <dgm:pt modelId="{ADFA99CB-065F-4842-85E4-D3B8D8C01991}" type="pres">
      <dgm:prSet presAssocID="{3FDC824F-641F-44C2-A216-0B589D072420}" presName="textRepeatNode" presStyleLbl="alignNode1" presStyleIdx="1" presStyleCnt="3">
        <dgm:presLayoutVars>
          <dgm:chMax val="0"/>
          <dgm:chPref val="0"/>
          <dgm:bulletEnabled val="1"/>
        </dgm:presLayoutVars>
      </dgm:prSet>
      <dgm:spPr/>
      <dgm:t>
        <a:bodyPr/>
        <a:lstStyle/>
        <a:p>
          <a:endParaRPr lang="es-EC"/>
        </a:p>
      </dgm:t>
    </dgm:pt>
    <dgm:pt modelId="{D25686EC-80DC-4491-A88E-7022831DD7A0}" type="pres">
      <dgm:prSet presAssocID="{3FDC824F-641F-44C2-A216-0B589D072420}" presName="textaccent2" presStyleCnt="0"/>
      <dgm:spPr/>
    </dgm:pt>
    <dgm:pt modelId="{6F453973-F2E2-43CB-8651-1C7C7ECEC5C5}" type="pres">
      <dgm:prSet presAssocID="{3FDC824F-641F-44C2-A216-0B589D072420}" presName="accentRepeatNode" presStyleLbl="solidAlignAcc1" presStyleIdx="2" presStyleCnt="6" custLinFactX="485433" custLinFactY="-800000" custLinFactNeighborX="500000" custLinFactNeighborY="-874492"/>
      <dgm:spPr/>
    </dgm:pt>
    <dgm:pt modelId="{F7502968-09BC-4D78-B52D-5229F91D26B1}" type="pres">
      <dgm:prSet presAssocID="{090E4C37-6894-4EFD-8E14-E3678C2625E1}" presName="image2" presStyleCnt="0"/>
      <dgm:spPr/>
    </dgm:pt>
    <dgm:pt modelId="{58555E1F-BF14-4280-9A75-61BB37483787}" type="pres">
      <dgm:prSet presAssocID="{090E4C37-6894-4EFD-8E14-E3678C2625E1}" presName="imageRepeatNode" presStyleLbl="alignAcc1" presStyleIdx="1" presStyleCnt="3" custLinFactNeighborX="2972" custLinFactNeighborY="-1725"/>
      <dgm:spPr/>
      <dgm:t>
        <a:bodyPr/>
        <a:lstStyle/>
        <a:p>
          <a:endParaRPr lang="es-EC"/>
        </a:p>
      </dgm:t>
    </dgm:pt>
    <dgm:pt modelId="{05516687-CCCA-4DF6-A939-4DDB17F14FE2}" type="pres">
      <dgm:prSet presAssocID="{090E4C37-6894-4EFD-8E14-E3678C2625E1}" presName="imageaccent2" presStyleCnt="0"/>
      <dgm:spPr/>
    </dgm:pt>
    <dgm:pt modelId="{5AC83F88-ECA5-4B1D-9D7E-AA911368226C}" type="pres">
      <dgm:prSet presAssocID="{090E4C37-6894-4EFD-8E14-E3678C2625E1}" presName="accentRepeatNode" presStyleLbl="solidAlignAcc1" presStyleIdx="3" presStyleCnt="6" custLinFactX="200000" custLinFactY="-941553" custLinFactNeighborX="230243" custLinFactNeighborY="-1000000"/>
      <dgm:spPr/>
    </dgm:pt>
    <dgm:pt modelId="{7D64C520-852A-47B6-84A8-72EF1147DB48}" type="pres">
      <dgm:prSet presAssocID="{730FC067-A591-49FF-A701-302FF72FF3A8}" presName="text3" presStyleCnt="0"/>
      <dgm:spPr/>
    </dgm:pt>
    <dgm:pt modelId="{C685F48B-79AB-496B-B119-8E76B68653A3}" type="pres">
      <dgm:prSet presAssocID="{730FC067-A591-49FF-A701-302FF72FF3A8}" presName="textRepeatNode" presStyleLbl="alignNode1" presStyleIdx="2" presStyleCnt="3">
        <dgm:presLayoutVars>
          <dgm:chMax val="0"/>
          <dgm:chPref val="0"/>
          <dgm:bulletEnabled val="1"/>
        </dgm:presLayoutVars>
      </dgm:prSet>
      <dgm:spPr/>
      <dgm:t>
        <a:bodyPr/>
        <a:lstStyle/>
        <a:p>
          <a:endParaRPr lang="es-EC"/>
        </a:p>
      </dgm:t>
    </dgm:pt>
    <dgm:pt modelId="{E0181E77-EA78-4B04-A966-0C296A7A79D3}" type="pres">
      <dgm:prSet presAssocID="{730FC067-A591-49FF-A701-302FF72FF3A8}" presName="textaccent3" presStyleCnt="0"/>
      <dgm:spPr/>
    </dgm:pt>
    <dgm:pt modelId="{2228AA3F-46A3-4817-8C70-746ADD65F3C0}" type="pres">
      <dgm:prSet presAssocID="{730FC067-A591-49FF-A701-302FF72FF3A8}" presName="accentRepeatNode" presStyleLbl="solidAlignAcc1" presStyleIdx="4" presStyleCnt="6" custLinFactX="779143" custLinFactY="-300000" custLinFactNeighborX="800000" custLinFactNeighborY="-346745"/>
      <dgm:spPr/>
    </dgm:pt>
    <dgm:pt modelId="{6BE67AE0-A974-4523-B404-367540818507}" type="pres">
      <dgm:prSet presAssocID="{25AD7AE2-9E2C-4F8B-BD6F-21215E69BA3E}" presName="image3" presStyleCnt="0"/>
      <dgm:spPr/>
    </dgm:pt>
    <dgm:pt modelId="{D132D0D8-DA10-45D8-8799-5ED730B40953}" type="pres">
      <dgm:prSet presAssocID="{25AD7AE2-9E2C-4F8B-BD6F-21215E69BA3E}" presName="imageRepeatNode" presStyleLbl="alignAcc1" presStyleIdx="2" presStyleCnt="3"/>
      <dgm:spPr/>
      <dgm:t>
        <a:bodyPr/>
        <a:lstStyle/>
        <a:p>
          <a:endParaRPr lang="es-EC"/>
        </a:p>
      </dgm:t>
    </dgm:pt>
    <dgm:pt modelId="{2AB375F9-7ECC-4D52-B360-10E2BE9C2687}" type="pres">
      <dgm:prSet presAssocID="{25AD7AE2-9E2C-4F8B-BD6F-21215E69BA3E}" presName="imageaccent3" presStyleCnt="0"/>
      <dgm:spPr/>
    </dgm:pt>
    <dgm:pt modelId="{A856BD5C-2656-4B6D-9E05-509B25EC6403}" type="pres">
      <dgm:prSet presAssocID="{25AD7AE2-9E2C-4F8B-BD6F-21215E69BA3E}" presName="accentRepeatNode" presStyleLbl="solidAlignAcc1" presStyleIdx="5" presStyleCnt="6" custLinFactX="600000" custLinFactY="-300000" custLinFactNeighborX="693985" custLinFactNeighborY="-333438"/>
      <dgm:spPr/>
    </dgm:pt>
  </dgm:ptLst>
  <dgm:cxnLst>
    <dgm:cxn modelId="{695EF666-CB89-445B-86BA-FA31F89B0C00}" srcId="{AC351696-9E72-4500-87C9-FC405235CFCD}" destId="{3FDC824F-641F-44C2-A216-0B589D072420}" srcOrd="1" destOrd="0" parTransId="{C9D99A83-42D6-4584-9A08-6DFF4170BEF2}" sibTransId="{090E4C37-6894-4EFD-8E14-E3678C2625E1}"/>
    <dgm:cxn modelId="{BAF2823D-41A0-49B9-8F79-C251B853CD0A}" type="presOf" srcId="{3FDC824F-641F-44C2-A216-0B589D072420}" destId="{ADFA99CB-065F-4842-85E4-D3B8D8C01991}" srcOrd="0" destOrd="0" presId="urn:microsoft.com/office/officeart/2008/layout/HexagonCluster"/>
    <dgm:cxn modelId="{2F61756C-6AC2-4FA4-AFE2-7BAB0179DB4B}" type="presOf" srcId="{730FC067-A591-49FF-A701-302FF72FF3A8}" destId="{C685F48B-79AB-496B-B119-8E76B68653A3}" srcOrd="0" destOrd="0" presId="urn:microsoft.com/office/officeart/2008/layout/HexagonCluster"/>
    <dgm:cxn modelId="{7B353986-7A01-4D86-BC1C-471CA1A249FC}" srcId="{AC351696-9E72-4500-87C9-FC405235CFCD}" destId="{730FC067-A591-49FF-A701-302FF72FF3A8}" srcOrd="2" destOrd="0" parTransId="{D718168B-30A7-4DCE-A4EC-F38CB59BB515}" sibTransId="{25AD7AE2-9E2C-4F8B-BD6F-21215E69BA3E}"/>
    <dgm:cxn modelId="{056D93B3-C72E-478B-9DC3-F88008F24610}" type="presOf" srcId="{090E4C37-6894-4EFD-8E14-E3678C2625E1}" destId="{58555E1F-BF14-4280-9A75-61BB37483787}" srcOrd="0" destOrd="0" presId="urn:microsoft.com/office/officeart/2008/layout/HexagonCluster"/>
    <dgm:cxn modelId="{147DC7D2-51F0-4517-A5B9-4966002D79BD}" srcId="{AC351696-9E72-4500-87C9-FC405235CFCD}" destId="{72944B3A-5B30-49B2-BD71-D5949BD4937E}" srcOrd="0" destOrd="0" parTransId="{4C445DBC-F2A8-44CA-9555-4139F5690DAE}" sibTransId="{D6C438AC-A476-48F6-B4A2-AFDBB6544667}"/>
    <dgm:cxn modelId="{58555B3C-239C-491D-B92A-F52945336EA6}" type="presOf" srcId="{AC351696-9E72-4500-87C9-FC405235CFCD}" destId="{78C27CAD-F888-488E-BB45-374C88828973}" srcOrd="0" destOrd="0" presId="urn:microsoft.com/office/officeart/2008/layout/HexagonCluster"/>
    <dgm:cxn modelId="{23FD539A-7920-4588-ADF0-0752FE834E9D}" type="presOf" srcId="{D6C438AC-A476-48F6-B4A2-AFDBB6544667}" destId="{2BC650C2-2F82-4523-BB9D-91EEFDCCFB9A}" srcOrd="0" destOrd="0" presId="urn:microsoft.com/office/officeart/2008/layout/HexagonCluster"/>
    <dgm:cxn modelId="{C9DD3F9C-D9F1-4FE4-9258-4B0DA19B65EC}" type="presOf" srcId="{72944B3A-5B30-49B2-BD71-D5949BD4937E}" destId="{308F00FB-7854-4BD6-97CD-84CCF9FEFE40}" srcOrd="0" destOrd="0" presId="urn:microsoft.com/office/officeart/2008/layout/HexagonCluster"/>
    <dgm:cxn modelId="{C5D5CF39-3F6C-4AE0-95C9-AC58DE30BC46}" type="presOf" srcId="{25AD7AE2-9E2C-4F8B-BD6F-21215E69BA3E}" destId="{D132D0D8-DA10-45D8-8799-5ED730B40953}" srcOrd="0" destOrd="0" presId="urn:microsoft.com/office/officeart/2008/layout/HexagonCluster"/>
    <dgm:cxn modelId="{D36999F3-88C4-4492-A2B2-D93119E8E820}" type="presParOf" srcId="{78C27CAD-F888-488E-BB45-374C88828973}" destId="{E332B59C-AB5C-4517-A989-565465E9D513}" srcOrd="0" destOrd="0" presId="urn:microsoft.com/office/officeart/2008/layout/HexagonCluster"/>
    <dgm:cxn modelId="{EA83C668-28C9-47E5-8D87-B42AD0A72142}" type="presParOf" srcId="{E332B59C-AB5C-4517-A989-565465E9D513}" destId="{308F00FB-7854-4BD6-97CD-84CCF9FEFE40}" srcOrd="0" destOrd="0" presId="urn:microsoft.com/office/officeart/2008/layout/HexagonCluster"/>
    <dgm:cxn modelId="{CFD834EC-5920-4C9C-92EA-C8493BB3B6FA}" type="presParOf" srcId="{78C27CAD-F888-488E-BB45-374C88828973}" destId="{F95769D9-8577-4FFF-998E-2A674B182B3F}" srcOrd="1" destOrd="0" presId="urn:microsoft.com/office/officeart/2008/layout/HexagonCluster"/>
    <dgm:cxn modelId="{105A4708-5144-41A3-B96A-FC0CDC1C2A0B}" type="presParOf" srcId="{F95769D9-8577-4FFF-998E-2A674B182B3F}" destId="{3EA30C03-F0FB-4653-A188-718B8BE20204}" srcOrd="0" destOrd="0" presId="urn:microsoft.com/office/officeart/2008/layout/HexagonCluster"/>
    <dgm:cxn modelId="{9BDB0C36-99C8-4F40-966A-87D436782F0B}" type="presParOf" srcId="{78C27CAD-F888-488E-BB45-374C88828973}" destId="{2152DBF1-2691-42B4-A6D3-484A817390B5}" srcOrd="2" destOrd="0" presId="urn:microsoft.com/office/officeart/2008/layout/HexagonCluster"/>
    <dgm:cxn modelId="{2F4E26AF-E92F-427F-8C5A-BF93140DCB7A}" type="presParOf" srcId="{2152DBF1-2691-42B4-A6D3-484A817390B5}" destId="{2BC650C2-2F82-4523-BB9D-91EEFDCCFB9A}" srcOrd="0" destOrd="0" presId="urn:microsoft.com/office/officeart/2008/layout/HexagonCluster"/>
    <dgm:cxn modelId="{8F04405F-E72F-456B-9218-3D9D4F2C46E5}" type="presParOf" srcId="{78C27CAD-F888-488E-BB45-374C88828973}" destId="{E4516FA8-708C-4117-8280-C074FF31BA4B}" srcOrd="3" destOrd="0" presId="urn:microsoft.com/office/officeart/2008/layout/HexagonCluster"/>
    <dgm:cxn modelId="{F5F6BFB4-751D-4527-841F-734B07B8AEA2}" type="presParOf" srcId="{E4516FA8-708C-4117-8280-C074FF31BA4B}" destId="{E966E664-50BC-4BFB-BDA1-2450B0D56C91}" srcOrd="0" destOrd="0" presId="urn:microsoft.com/office/officeart/2008/layout/HexagonCluster"/>
    <dgm:cxn modelId="{8B7D35D8-0579-452E-ADB2-842167350A62}" type="presParOf" srcId="{78C27CAD-F888-488E-BB45-374C88828973}" destId="{F7128A47-9B4E-447F-B9BE-DEC73493BB1F}" srcOrd="4" destOrd="0" presId="urn:microsoft.com/office/officeart/2008/layout/HexagonCluster"/>
    <dgm:cxn modelId="{B56D2125-2327-4831-B247-FEF01DE25660}" type="presParOf" srcId="{F7128A47-9B4E-447F-B9BE-DEC73493BB1F}" destId="{ADFA99CB-065F-4842-85E4-D3B8D8C01991}" srcOrd="0" destOrd="0" presId="urn:microsoft.com/office/officeart/2008/layout/HexagonCluster"/>
    <dgm:cxn modelId="{595EB6AB-BD39-4D5A-8631-3EAE8107D872}" type="presParOf" srcId="{78C27CAD-F888-488E-BB45-374C88828973}" destId="{D25686EC-80DC-4491-A88E-7022831DD7A0}" srcOrd="5" destOrd="0" presId="urn:microsoft.com/office/officeart/2008/layout/HexagonCluster"/>
    <dgm:cxn modelId="{3EF8CDB6-6905-410D-92C0-1FC812DEB4AA}" type="presParOf" srcId="{D25686EC-80DC-4491-A88E-7022831DD7A0}" destId="{6F453973-F2E2-43CB-8651-1C7C7ECEC5C5}" srcOrd="0" destOrd="0" presId="urn:microsoft.com/office/officeart/2008/layout/HexagonCluster"/>
    <dgm:cxn modelId="{7825CC59-8E0E-4FD7-B93D-37A768B29F9E}" type="presParOf" srcId="{78C27CAD-F888-488E-BB45-374C88828973}" destId="{F7502968-09BC-4D78-B52D-5229F91D26B1}" srcOrd="6" destOrd="0" presId="urn:microsoft.com/office/officeart/2008/layout/HexagonCluster"/>
    <dgm:cxn modelId="{4E79D7F3-E786-4753-8E56-3EFAB4D78798}" type="presParOf" srcId="{F7502968-09BC-4D78-B52D-5229F91D26B1}" destId="{58555E1F-BF14-4280-9A75-61BB37483787}" srcOrd="0" destOrd="0" presId="urn:microsoft.com/office/officeart/2008/layout/HexagonCluster"/>
    <dgm:cxn modelId="{077A2DAC-59BC-4F20-8437-73BC18D0817B}" type="presParOf" srcId="{78C27CAD-F888-488E-BB45-374C88828973}" destId="{05516687-CCCA-4DF6-A939-4DDB17F14FE2}" srcOrd="7" destOrd="0" presId="urn:microsoft.com/office/officeart/2008/layout/HexagonCluster"/>
    <dgm:cxn modelId="{DA82004F-5471-49D5-A795-FF45107D439B}" type="presParOf" srcId="{05516687-CCCA-4DF6-A939-4DDB17F14FE2}" destId="{5AC83F88-ECA5-4B1D-9D7E-AA911368226C}" srcOrd="0" destOrd="0" presId="urn:microsoft.com/office/officeart/2008/layout/HexagonCluster"/>
    <dgm:cxn modelId="{D3D30ADE-33BC-40DA-9147-5D0AEF88170D}" type="presParOf" srcId="{78C27CAD-F888-488E-BB45-374C88828973}" destId="{7D64C520-852A-47B6-84A8-72EF1147DB48}" srcOrd="8" destOrd="0" presId="urn:microsoft.com/office/officeart/2008/layout/HexagonCluster"/>
    <dgm:cxn modelId="{D6472097-4189-4572-8190-6721BFB29202}" type="presParOf" srcId="{7D64C520-852A-47B6-84A8-72EF1147DB48}" destId="{C685F48B-79AB-496B-B119-8E76B68653A3}" srcOrd="0" destOrd="0" presId="urn:microsoft.com/office/officeart/2008/layout/HexagonCluster"/>
    <dgm:cxn modelId="{8602878A-8760-4C77-9F39-8F0C98B6FBB4}" type="presParOf" srcId="{78C27CAD-F888-488E-BB45-374C88828973}" destId="{E0181E77-EA78-4B04-A966-0C296A7A79D3}" srcOrd="9" destOrd="0" presId="urn:microsoft.com/office/officeart/2008/layout/HexagonCluster"/>
    <dgm:cxn modelId="{FEAA203A-DD20-4793-8068-74CBF579C011}" type="presParOf" srcId="{E0181E77-EA78-4B04-A966-0C296A7A79D3}" destId="{2228AA3F-46A3-4817-8C70-746ADD65F3C0}" srcOrd="0" destOrd="0" presId="urn:microsoft.com/office/officeart/2008/layout/HexagonCluster"/>
    <dgm:cxn modelId="{180E017F-1D80-4D7A-8871-BD0B06E36DF8}" type="presParOf" srcId="{78C27CAD-F888-488E-BB45-374C88828973}" destId="{6BE67AE0-A974-4523-B404-367540818507}" srcOrd="10" destOrd="0" presId="urn:microsoft.com/office/officeart/2008/layout/HexagonCluster"/>
    <dgm:cxn modelId="{F3332444-F5E4-4294-BA2C-C5A014BF7286}" type="presParOf" srcId="{6BE67AE0-A974-4523-B404-367540818507}" destId="{D132D0D8-DA10-45D8-8799-5ED730B40953}" srcOrd="0" destOrd="0" presId="urn:microsoft.com/office/officeart/2008/layout/HexagonCluster"/>
    <dgm:cxn modelId="{05351E47-D1FC-4B62-8DD3-66245932AD8C}" type="presParOf" srcId="{78C27CAD-F888-488E-BB45-374C88828973}" destId="{2AB375F9-7ECC-4D52-B360-10E2BE9C2687}" srcOrd="11" destOrd="0" presId="urn:microsoft.com/office/officeart/2008/layout/HexagonCluster"/>
    <dgm:cxn modelId="{AD56BEDD-CA4D-4EA7-8C8F-77F6CC84C2F2}" type="presParOf" srcId="{2AB375F9-7ECC-4D52-B360-10E2BE9C2687}" destId="{A856BD5C-2656-4B6D-9E05-509B25EC640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803364-E31D-4070-BA98-1003271C0F90}" type="doc">
      <dgm:prSet loTypeId="urn:microsoft.com/office/officeart/2005/8/layout/vList2" loCatId="list" qsTypeId="urn:microsoft.com/office/officeart/2005/8/quickstyle/3d2" qsCatId="3D" csTypeId="urn:microsoft.com/office/officeart/2005/8/colors/colorful1#1" csCatId="colorful" phldr="1"/>
      <dgm:spPr/>
      <dgm:t>
        <a:bodyPr/>
        <a:lstStyle/>
        <a:p>
          <a:endParaRPr lang="es-EC"/>
        </a:p>
      </dgm:t>
    </dgm:pt>
    <dgm:pt modelId="{B9C67C11-14B3-4B6C-A685-CE443B2F9C12}">
      <dgm:prSet phldrT="[Texto]" custT="1"/>
      <dgm:spPr/>
      <dgm:t>
        <a:bodyPr/>
        <a:lstStyle/>
        <a:p>
          <a:pPr algn="ctr"/>
          <a:r>
            <a:rPr lang="en-US" sz="2000" b="1" dirty="0" smtClean="0"/>
            <a:t>LA INVESTIGACIÓN</a:t>
          </a:r>
          <a:endParaRPr lang="es-EC" sz="2000" b="1" dirty="0"/>
        </a:p>
      </dgm:t>
    </dgm:pt>
    <dgm:pt modelId="{62D1F4EC-EDAC-4764-89E9-E67A1E1D94F1}" type="parTrans" cxnId="{56856308-4AC9-4547-88CB-1EF2B57DD93F}">
      <dgm:prSet/>
      <dgm:spPr/>
      <dgm:t>
        <a:bodyPr/>
        <a:lstStyle/>
        <a:p>
          <a:pPr algn="ctr"/>
          <a:endParaRPr lang="es-EC"/>
        </a:p>
      </dgm:t>
    </dgm:pt>
    <dgm:pt modelId="{B174A8AC-1FAB-4EE1-B977-D49E82299ADE}" type="sibTrans" cxnId="{56856308-4AC9-4547-88CB-1EF2B57DD93F}">
      <dgm:prSet/>
      <dgm:spPr/>
      <dgm:t>
        <a:bodyPr/>
        <a:lstStyle/>
        <a:p>
          <a:pPr algn="ctr"/>
          <a:endParaRPr lang="es-EC"/>
        </a:p>
      </dgm:t>
    </dgm:pt>
    <dgm:pt modelId="{F5479576-B037-4372-8B9C-5C29404EFF77}" type="pres">
      <dgm:prSet presAssocID="{8E803364-E31D-4070-BA98-1003271C0F90}" presName="linear" presStyleCnt="0">
        <dgm:presLayoutVars>
          <dgm:animLvl val="lvl"/>
          <dgm:resizeHandles val="exact"/>
        </dgm:presLayoutVars>
      </dgm:prSet>
      <dgm:spPr/>
      <dgm:t>
        <a:bodyPr/>
        <a:lstStyle/>
        <a:p>
          <a:endParaRPr lang="es-EC"/>
        </a:p>
      </dgm:t>
    </dgm:pt>
    <dgm:pt modelId="{1952180D-2434-4A6C-A122-4BEB3568893D}" type="pres">
      <dgm:prSet presAssocID="{B9C67C11-14B3-4B6C-A685-CE443B2F9C12}" presName="parentText" presStyleLbl="node1" presStyleIdx="0" presStyleCnt="1" custScaleX="89829" custScaleY="40755">
        <dgm:presLayoutVars>
          <dgm:chMax val="0"/>
          <dgm:bulletEnabled val="1"/>
        </dgm:presLayoutVars>
      </dgm:prSet>
      <dgm:spPr/>
      <dgm:t>
        <a:bodyPr/>
        <a:lstStyle/>
        <a:p>
          <a:endParaRPr lang="es-EC"/>
        </a:p>
      </dgm:t>
    </dgm:pt>
  </dgm:ptLst>
  <dgm:cxnLst>
    <dgm:cxn modelId="{56856308-4AC9-4547-88CB-1EF2B57DD93F}" srcId="{8E803364-E31D-4070-BA98-1003271C0F90}" destId="{B9C67C11-14B3-4B6C-A685-CE443B2F9C12}" srcOrd="0" destOrd="0" parTransId="{62D1F4EC-EDAC-4764-89E9-E67A1E1D94F1}" sibTransId="{B174A8AC-1FAB-4EE1-B977-D49E82299ADE}"/>
    <dgm:cxn modelId="{9DA0E75B-84B7-42BC-A8E0-E1648BF24DB3}" type="presOf" srcId="{8E803364-E31D-4070-BA98-1003271C0F90}" destId="{F5479576-B037-4372-8B9C-5C29404EFF77}" srcOrd="0" destOrd="0" presId="urn:microsoft.com/office/officeart/2005/8/layout/vList2"/>
    <dgm:cxn modelId="{1FA38318-7601-4F58-B504-FB6E2A7DDAA3}" type="presOf" srcId="{B9C67C11-14B3-4B6C-A685-CE443B2F9C12}" destId="{1952180D-2434-4A6C-A122-4BEB3568893D}" srcOrd="0" destOrd="0" presId="urn:microsoft.com/office/officeart/2005/8/layout/vList2"/>
    <dgm:cxn modelId="{861D7F22-DAA6-40E4-A466-A2FEF9C8D94D}" type="presParOf" srcId="{F5479576-B037-4372-8B9C-5C29404EFF77}" destId="{1952180D-2434-4A6C-A122-4BEB3568893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41AD78-FEFA-4072-A970-DE96AA43C4EA}"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n-US"/>
        </a:p>
      </dgm:t>
    </dgm:pt>
    <dgm:pt modelId="{21D37794-72EB-48E6-AAD0-C2DD9C1B5619}">
      <dgm:prSet phldrT="[Texto]" custT="1"/>
      <dgm:spPr/>
      <dgm:t>
        <a:bodyPr/>
        <a:lstStyle/>
        <a:p>
          <a:r>
            <a:rPr lang="es-EC" sz="2800" smtClean="0"/>
            <a:t>CAPÍTULO I: EL PROBLEMA</a:t>
          </a:r>
          <a:endParaRPr lang="en-US" sz="2800" dirty="0"/>
        </a:p>
      </dgm:t>
    </dgm:pt>
    <dgm:pt modelId="{A20320BD-7683-4256-BA1D-2BCF6A99A441}" type="parTrans" cxnId="{4164E59F-D844-45DD-9B45-CDA2DAFB8D27}">
      <dgm:prSet/>
      <dgm:spPr/>
      <dgm:t>
        <a:bodyPr/>
        <a:lstStyle/>
        <a:p>
          <a:endParaRPr lang="en-US"/>
        </a:p>
      </dgm:t>
    </dgm:pt>
    <dgm:pt modelId="{07546543-1740-4AFF-A3D2-721459AE346A}" type="sibTrans" cxnId="{4164E59F-D844-45DD-9B45-CDA2DAFB8D27}">
      <dgm:prSet/>
      <dgm:spPr/>
      <dgm:t>
        <a:bodyPr/>
        <a:lstStyle/>
        <a:p>
          <a:endParaRPr lang="en-US"/>
        </a:p>
      </dgm:t>
    </dgm:pt>
    <dgm:pt modelId="{B63DD4D2-5FA0-495A-85B2-9A0A86D7DF3D}">
      <dgm:prSet phldrT="[Texto]" custT="1"/>
      <dgm:spPr/>
      <dgm:t>
        <a:bodyPr/>
        <a:lstStyle/>
        <a:p>
          <a:r>
            <a:rPr lang="es-EC" sz="2800" smtClean="0"/>
            <a:t>CAPÍTULO II: MARCO TEÓRICO</a:t>
          </a:r>
          <a:endParaRPr lang="en-US" sz="2800" dirty="0"/>
        </a:p>
      </dgm:t>
    </dgm:pt>
    <dgm:pt modelId="{B32FAE0C-4E15-4761-B16E-5DE6E416B3E8}" type="parTrans" cxnId="{0B51F1F3-28CF-4C76-8033-73896AB5443B}">
      <dgm:prSet/>
      <dgm:spPr/>
      <dgm:t>
        <a:bodyPr/>
        <a:lstStyle/>
        <a:p>
          <a:endParaRPr lang="en-US"/>
        </a:p>
      </dgm:t>
    </dgm:pt>
    <dgm:pt modelId="{B3DDE926-1F7A-4F91-9515-F8A6E68FF561}" type="sibTrans" cxnId="{0B51F1F3-28CF-4C76-8033-73896AB5443B}">
      <dgm:prSet/>
      <dgm:spPr/>
      <dgm:t>
        <a:bodyPr/>
        <a:lstStyle/>
        <a:p>
          <a:endParaRPr lang="en-US"/>
        </a:p>
      </dgm:t>
    </dgm:pt>
    <dgm:pt modelId="{1E07DC49-3DD5-4DC1-8DFB-E14F206F9A41}">
      <dgm:prSet phldrT="[Texto]" custT="1"/>
      <dgm:spPr/>
      <dgm:t>
        <a:bodyPr/>
        <a:lstStyle/>
        <a:p>
          <a:r>
            <a:rPr lang="es-EC" sz="2800" smtClean="0"/>
            <a:t>CAPÍTULO III: METODOLOGÍA</a:t>
          </a:r>
          <a:endParaRPr lang="en-US" sz="2800" dirty="0"/>
        </a:p>
      </dgm:t>
    </dgm:pt>
    <dgm:pt modelId="{C6D58EBC-C80E-457E-ACA7-94ADC6E87DEE}" type="parTrans" cxnId="{6CC41720-A7D2-42BB-AD83-62051802A3D5}">
      <dgm:prSet/>
      <dgm:spPr/>
      <dgm:t>
        <a:bodyPr/>
        <a:lstStyle/>
        <a:p>
          <a:endParaRPr lang="en-US"/>
        </a:p>
      </dgm:t>
    </dgm:pt>
    <dgm:pt modelId="{295DD9CA-2A0C-4020-A9BD-CB9A4021E0D2}" type="sibTrans" cxnId="{6CC41720-A7D2-42BB-AD83-62051802A3D5}">
      <dgm:prSet/>
      <dgm:spPr/>
      <dgm:t>
        <a:bodyPr/>
        <a:lstStyle/>
        <a:p>
          <a:endParaRPr lang="en-US"/>
        </a:p>
      </dgm:t>
    </dgm:pt>
    <dgm:pt modelId="{2E8182F3-A149-4C26-8530-9F656893FD39}">
      <dgm:prSet phldrT="[Texto]" custT="1"/>
      <dgm:spPr/>
      <dgm:t>
        <a:bodyPr/>
        <a:lstStyle/>
        <a:p>
          <a:r>
            <a:rPr lang="es-EC" sz="2600" smtClean="0"/>
            <a:t>CAPÍTULO IV: ANÁLISIS  E  INTERPRETACIÓN  DE    RESULTADOS</a:t>
          </a:r>
          <a:endParaRPr lang="en-US" sz="2600" dirty="0"/>
        </a:p>
      </dgm:t>
    </dgm:pt>
    <dgm:pt modelId="{8E8C57CC-82CA-45EF-B173-75A2C48CBFEE}" type="parTrans" cxnId="{53D3F9DC-43EB-45DC-A5F0-9EF25370CEA8}">
      <dgm:prSet/>
      <dgm:spPr/>
      <dgm:t>
        <a:bodyPr/>
        <a:lstStyle/>
        <a:p>
          <a:endParaRPr lang="en-US"/>
        </a:p>
      </dgm:t>
    </dgm:pt>
    <dgm:pt modelId="{14F722B9-D633-40BE-9F01-C12BD03ED6B1}" type="sibTrans" cxnId="{53D3F9DC-43EB-45DC-A5F0-9EF25370CEA8}">
      <dgm:prSet/>
      <dgm:spPr/>
      <dgm:t>
        <a:bodyPr/>
        <a:lstStyle/>
        <a:p>
          <a:endParaRPr lang="en-US"/>
        </a:p>
      </dgm:t>
    </dgm:pt>
    <dgm:pt modelId="{05096A0E-B9A4-4BA8-94E2-ED4CDB3E1749}">
      <dgm:prSet phldrT="[Texto]" custT="1"/>
      <dgm:spPr/>
      <dgm:t>
        <a:bodyPr/>
        <a:lstStyle/>
        <a:p>
          <a:r>
            <a:rPr lang="es-EC" sz="2600" smtClean="0"/>
            <a:t>CAPÍTULO V: CONCLUSIONES  Y  RECOMENDACIONES</a:t>
          </a:r>
          <a:endParaRPr lang="en-US" sz="2600" dirty="0"/>
        </a:p>
      </dgm:t>
    </dgm:pt>
    <dgm:pt modelId="{5648AA41-A6C3-49BD-AC84-67E42F4A5B71}" type="parTrans" cxnId="{8B33E758-617E-4844-9640-CFEF2F57E271}">
      <dgm:prSet/>
      <dgm:spPr/>
      <dgm:t>
        <a:bodyPr/>
        <a:lstStyle/>
        <a:p>
          <a:endParaRPr lang="en-US"/>
        </a:p>
      </dgm:t>
    </dgm:pt>
    <dgm:pt modelId="{57416C4E-9DF8-44E6-9A9A-F3D76DC7B6B3}" type="sibTrans" cxnId="{8B33E758-617E-4844-9640-CFEF2F57E271}">
      <dgm:prSet/>
      <dgm:spPr/>
      <dgm:t>
        <a:bodyPr/>
        <a:lstStyle/>
        <a:p>
          <a:endParaRPr lang="en-US"/>
        </a:p>
      </dgm:t>
    </dgm:pt>
    <dgm:pt modelId="{2463F3F1-520F-47CE-AF66-B826891CA4B7}" type="pres">
      <dgm:prSet presAssocID="{FE41AD78-FEFA-4072-A970-DE96AA43C4EA}" presName="linear" presStyleCnt="0">
        <dgm:presLayoutVars>
          <dgm:dir/>
          <dgm:animLvl val="lvl"/>
          <dgm:resizeHandles val="exact"/>
        </dgm:presLayoutVars>
      </dgm:prSet>
      <dgm:spPr/>
      <dgm:t>
        <a:bodyPr/>
        <a:lstStyle/>
        <a:p>
          <a:endParaRPr lang="es-EC"/>
        </a:p>
      </dgm:t>
    </dgm:pt>
    <dgm:pt modelId="{4F093FAE-506F-4DD0-8B3C-0B791545112A}" type="pres">
      <dgm:prSet presAssocID="{21D37794-72EB-48E6-AAD0-C2DD9C1B5619}" presName="parentLin" presStyleCnt="0"/>
      <dgm:spPr/>
      <dgm:t>
        <a:bodyPr/>
        <a:lstStyle/>
        <a:p>
          <a:endParaRPr lang="es-EC"/>
        </a:p>
      </dgm:t>
    </dgm:pt>
    <dgm:pt modelId="{4C68A3B6-3BB8-4C71-A782-3102919EB23A}" type="pres">
      <dgm:prSet presAssocID="{21D37794-72EB-48E6-AAD0-C2DD9C1B5619}" presName="parentLeftMargin" presStyleLbl="node1" presStyleIdx="0" presStyleCnt="5"/>
      <dgm:spPr/>
      <dgm:t>
        <a:bodyPr/>
        <a:lstStyle/>
        <a:p>
          <a:endParaRPr lang="es-EC"/>
        </a:p>
      </dgm:t>
    </dgm:pt>
    <dgm:pt modelId="{82DEF2F7-4CB3-4979-A344-E6C5ACC47201}" type="pres">
      <dgm:prSet presAssocID="{21D37794-72EB-48E6-AAD0-C2DD9C1B5619}" presName="parentText" presStyleLbl="node1" presStyleIdx="0" presStyleCnt="5" custScaleX="142857">
        <dgm:presLayoutVars>
          <dgm:chMax val="0"/>
          <dgm:bulletEnabled val="1"/>
        </dgm:presLayoutVars>
      </dgm:prSet>
      <dgm:spPr/>
      <dgm:t>
        <a:bodyPr/>
        <a:lstStyle/>
        <a:p>
          <a:endParaRPr lang="es-EC"/>
        </a:p>
      </dgm:t>
    </dgm:pt>
    <dgm:pt modelId="{D7DDA9EF-A6DE-48F9-B03E-B3E91FA2B00C}" type="pres">
      <dgm:prSet presAssocID="{21D37794-72EB-48E6-AAD0-C2DD9C1B5619}" presName="negativeSpace" presStyleCnt="0"/>
      <dgm:spPr/>
      <dgm:t>
        <a:bodyPr/>
        <a:lstStyle/>
        <a:p>
          <a:endParaRPr lang="es-EC"/>
        </a:p>
      </dgm:t>
    </dgm:pt>
    <dgm:pt modelId="{AEC4AE29-ECB8-49D8-B080-7853AC14ECB2}" type="pres">
      <dgm:prSet presAssocID="{21D37794-72EB-48E6-AAD0-C2DD9C1B5619}" presName="childText" presStyleLbl="conFgAcc1" presStyleIdx="0" presStyleCnt="5">
        <dgm:presLayoutVars>
          <dgm:bulletEnabled val="1"/>
        </dgm:presLayoutVars>
      </dgm:prSet>
      <dgm:spPr/>
      <dgm:t>
        <a:bodyPr/>
        <a:lstStyle/>
        <a:p>
          <a:endParaRPr lang="es-EC"/>
        </a:p>
      </dgm:t>
    </dgm:pt>
    <dgm:pt modelId="{6ADE5B01-B448-41B4-AB51-ED8C8BF0ED65}" type="pres">
      <dgm:prSet presAssocID="{07546543-1740-4AFF-A3D2-721459AE346A}" presName="spaceBetweenRectangles" presStyleCnt="0"/>
      <dgm:spPr/>
      <dgm:t>
        <a:bodyPr/>
        <a:lstStyle/>
        <a:p>
          <a:endParaRPr lang="es-EC"/>
        </a:p>
      </dgm:t>
    </dgm:pt>
    <dgm:pt modelId="{F88DE7B6-6CEB-4F65-9D4C-915D30BEE03E}" type="pres">
      <dgm:prSet presAssocID="{B63DD4D2-5FA0-495A-85B2-9A0A86D7DF3D}" presName="parentLin" presStyleCnt="0"/>
      <dgm:spPr/>
      <dgm:t>
        <a:bodyPr/>
        <a:lstStyle/>
        <a:p>
          <a:endParaRPr lang="es-EC"/>
        </a:p>
      </dgm:t>
    </dgm:pt>
    <dgm:pt modelId="{9D2BB42A-587D-422C-9ED8-035583EA09D8}" type="pres">
      <dgm:prSet presAssocID="{B63DD4D2-5FA0-495A-85B2-9A0A86D7DF3D}" presName="parentLeftMargin" presStyleLbl="node1" presStyleIdx="0" presStyleCnt="5"/>
      <dgm:spPr/>
      <dgm:t>
        <a:bodyPr/>
        <a:lstStyle/>
        <a:p>
          <a:endParaRPr lang="es-EC"/>
        </a:p>
      </dgm:t>
    </dgm:pt>
    <dgm:pt modelId="{DC322626-671B-44DC-8F43-8A4DF82FF23F}" type="pres">
      <dgm:prSet presAssocID="{B63DD4D2-5FA0-495A-85B2-9A0A86D7DF3D}" presName="parentText" presStyleLbl="node1" presStyleIdx="1" presStyleCnt="5" custScaleX="142857">
        <dgm:presLayoutVars>
          <dgm:chMax val="0"/>
          <dgm:bulletEnabled val="1"/>
        </dgm:presLayoutVars>
      </dgm:prSet>
      <dgm:spPr/>
      <dgm:t>
        <a:bodyPr/>
        <a:lstStyle/>
        <a:p>
          <a:endParaRPr lang="es-EC"/>
        </a:p>
      </dgm:t>
    </dgm:pt>
    <dgm:pt modelId="{D0F01489-0B51-43D6-BBA5-9B52F8D60C53}" type="pres">
      <dgm:prSet presAssocID="{B63DD4D2-5FA0-495A-85B2-9A0A86D7DF3D}" presName="negativeSpace" presStyleCnt="0"/>
      <dgm:spPr/>
      <dgm:t>
        <a:bodyPr/>
        <a:lstStyle/>
        <a:p>
          <a:endParaRPr lang="es-EC"/>
        </a:p>
      </dgm:t>
    </dgm:pt>
    <dgm:pt modelId="{DD6926E6-33E8-4CB2-87DE-B82BFDF0EB65}" type="pres">
      <dgm:prSet presAssocID="{B63DD4D2-5FA0-495A-85B2-9A0A86D7DF3D}" presName="childText" presStyleLbl="conFgAcc1" presStyleIdx="1" presStyleCnt="5">
        <dgm:presLayoutVars>
          <dgm:bulletEnabled val="1"/>
        </dgm:presLayoutVars>
      </dgm:prSet>
      <dgm:spPr/>
      <dgm:t>
        <a:bodyPr/>
        <a:lstStyle/>
        <a:p>
          <a:endParaRPr lang="es-EC"/>
        </a:p>
      </dgm:t>
    </dgm:pt>
    <dgm:pt modelId="{172693DF-36C2-4EED-9D7D-FBB9873641B8}" type="pres">
      <dgm:prSet presAssocID="{B3DDE926-1F7A-4F91-9515-F8A6E68FF561}" presName="spaceBetweenRectangles" presStyleCnt="0"/>
      <dgm:spPr/>
      <dgm:t>
        <a:bodyPr/>
        <a:lstStyle/>
        <a:p>
          <a:endParaRPr lang="es-EC"/>
        </a:p>
      </dgm:t>
    </dgm:pt>
    <dgm:pt modelId="{28FAC44E-1194-4C54-BAE8-744EACA2A583}" type="pres">
      <dgm:prSet presAssocID="{1E07DC49-3DD5-4DC1-8DFB-E14F206F9A41}" presName="parentLin" presStyleCnt="0"/>
      <dgm:spPr/>
      <dgm:t>
        <a:bodyPr/>
        <a:lstStyle/>
        <a:p>
          <a:endParaRPr lang="es-EC"/>
        </a:p>
      </dgm:t>
    </dgm:pt>
    <dgm:pt modelId="{7903B346-7F61-43A0-8876-E040A11B6743}" type="pres">
      <dgm:prSet presAssocID="{1E07DC49-3DD5-4DC1-8DFB-E14F206F9A41}" presName="parentLeftMargin" presStyleLbl="node1" presStyleIdx="1" presStyleCnt="5"/>
      <dgm:spPr/>
      <dgm:t>
        <a:bodyPr/>
        <a:lstStyle/>
        <a:p>
          <a:endParaRPr lang="es-EC"/>
        </a:p>
      </dgm:t>
    </dgm:pt>
    <dgm:pt modelId="{6F262C32-537E-46B1-9741-AFAA8841FA1B}" type="pres">
      <dgm:prSet presAssocID="{1E07DC49-3DD5-4DC1-8DFB-E14F206F9A41}" presName="parentText" presStyleLbl="node1" presStyleIdx="2" presStyleCnt="5" custScaleX="142857">
        <dgm:presLayoutVars>
          <dgm:chMax val="0"/>
          <dgm:bulletEnabled val="1"/>
        </dgm:presLayoutVars>
      </dgm:prSet>
      <dgm:spPr/>
      <dgm:t>
        <a:bodyPr/>
        <a:lstStyle/>
        <a:p>
          <a:endParaRPr lang="en-US"/>
        </a:p>
      </dgm:t>
    </dgm:pt>
    <dgm:pt modelId="{AEFC1AD0-36BE-4D65-8263-75F170F3F86B}" type="pres">
      <dgm:prSet presAssocID="{1E07DC49-3DD5-4DC1-8DFB-E14F206F9A41}" presName="negativeSpace" presStyleCnt="0"/>
      <dgm:spPr/>
      <dgm:t>
        <a:bodyPr/>
        <a:lstStyle/>
        <a:p>
          <a:endParaRPr lang="es-EC"/>
        </a:p>
      </dgm:t>
    </dgm:pt>
    <dgm:pt modelId="{9F9AFC35-7F64-4D2C-B96D-78551C34C199}" type="pres">
      <dgm:prSet presAssocID="{1E07DC49-3DD5-4DC1-8DFB-E14F206F9A41}" presName="childText" presStyleLbl="conFgAcc1" presStyleIdx="2" presStyleCnt="5">
        <dgm:presLayoutVars>
          <dgm:bulletEnabled val="1"/>
        </dgm:presLayoutVars>
      </dgm:prSet>
      <dgm:spPr/>
      <dgm:t>
        <a:bodyPr/>
        <a:lstStyle/>
        <a:p>
          <a:endParaRPr lang="es-EC"/>
        </a:p>
      </dgm:t>
    </dgm:pt>
    <dgm:pt modelId="{6BCC8FA9-F035-45B9-ADAD-363B26E978CE}" type="pres">
      <dgm:prSet presAssocID="{295DD9CA-2A0C-4020-A9BD-CB9A4021E0D2}" presName="spaceBetweenRectangles" presStyleCnt="0"/>
      <dgm:spPr/>
      <dgm:t>
        <a:bodyPr/>
        <a:lstStyle/>
        <a:p>
          <a:endParaRPr lang="es-EC"/>
        </a:p>
      </dgm:t>
    </dgm:pt>
    <dgm:pt modelId="{FF16C9A3-374F-44E3-9026-0CCB95228698}" type="pres">
      <dgm:prSet presAssocID="{2E8182F3-A149-4C26-8530-9F656893FD39}" presName="parentLin" presStyleCnt="0"/>
      <dgm:spPr/>
      <dgm:t>
        <a:bodyPr/>
        <a:lstStyle/>
        <a:p>
          <a:endParaRPr lang="es-EC"/>
        </a:p>
      </dgm:t>
    </dgm:pt>
    <dgm:pt modelId="{E952383F-773D-4C10-B1C8-F4B5D4DA0C27}" type="pres">
      <dgm:prSet presAssocID="{2E8182F3-A149-4C26-8530-9F656893FD39}" presName="parentLeftMargin" presStyleLbl="node1" presStyleIdx="2" presStyleCnt="5"/>
      <dgm:spPr/>
      <dgm:t>
        <a:bodyPr/>
        <a:lstStyle/>
        <a:p>
          <a:endParaRPr lang="es-EC"/>
        </a:p>
      </dgm:t>
    </dgm:pt>
    <dgm:pt modelId="{8F2B78EA-FF22-4528-895A-25B397210668}" type="pres">
      <dgm:prSet presAssocID="{2E8182F3-A149-4C26-8530-9F656893FD39}" presName="parentText" presStyleLbl="node1" presStyleIdx="3" presStyleCnt="5" custScaleX="142857">
        <dgm:presLayoutVars>
          <dgm:chMax val="0"/>
          <dgm:bulletEnabled val="1"/>
        </dgm:presLayoutVars>
      </dgm:prSet>
      <dgm:spPr/>
      <dgm:t>
        <a:bodyPr/>
        <a:lstStyle/>
        <a:p>
          <a:endParaRPr lang="en-US"/>
        </a:p>
      </dgm:t>
    </dgm:pt>
    <dgm:pt modelId="{0F1EB743-C1CC-42F4-9204-DD5296F343A3}" type="pres">
      <dgm:prSet presAssocID="{2E8182F3-A149-4C26-8530-9F656893FD39}" presName="negativeSpace" presStyleCnt="0"/>
      <dgm:spPr/>
      <dgm:t>
        <a:bodyPr/>
        <a:lstStyle/>
        <a:p>
          <a:endParaRPr lang="es-EC"/>
        </a:p>
      </dgm:t>
    </dgm:pt>
    <dgm:pt modelId="{D56624BD-1A27-4F4C-A097-C9D908B9BC97}" type="pres">
      <dgm:prSet presAssocID="{2E8182F3-A149-4C26-8530-9F656893FD39}" presName="childText" presStyleLbl="conFgAcc1" presStyleIdx="3" presStyleCnt="5">
        <dgm:presLayoutVars>
          <dgm:bulletEnabled val="1"/>
        </dgm:presLayoutVars>
      </dgm:prSet>
      <dgm:spPr/>
      <dgm:t>
        <a:bodyPr/>
        <a:lstStyle/>
        <a:p>
          <a:endParaRPr lang="es-EC"/>
        </a:p>
      </dgm:t>
    </dgm:pt>
    <dgm:pt modelId="{025B118E-50C6-4C2D-B7ED-61D3E0095366}" type="pres">
      <dgm:prSet presAssocID="{14F722B9-D633-40BE-9F01-C12BD03ED6B1}" presName="spaceBetweenRectangles" presStyleCnt="0"/>
      <dgm:spPr/>
      <dgm:t>
        <a:bodyPr/>
        <a:lstStyle/>
        <a:p>
          <a:endParaRPr lang="es-EC"/>
        </a:p>
      </dgm:t>
    </dgm:pt>
    <dgm:pt modelId="{A23F6E01-2856-453C-B9F3-087DB450284F}" type="pres">
      <dgm:prSet presAssocID="{05096A0E-B9A4-4BA8-94E2-ED4CDB3E1749}" presName="parentLin" presStyleCnt="0"/>
      <dgm:spPr/>
      <dgm:t>
        <a:bodyPr/>
        <a:lstStyle/>
        <a:p>
          <a:endParaRPr lang="es-EC"/>
        </a:p>
      </dgm:t>
    </dgm:pt>
    <dgm:pt modelId="{42E4ED30-8B28-4990-995E-107B33081A75}" type="pres">
      <dgm:prSet presAssocID="{05096A0E-B9A4-4BA8-94E2-ED4CDB3E1749}" presName="parentLeftMargin" presStyleLbl="node1" presStyleIdx="3" presStyleCnt="5"/>
      <dgm:spPr/>
      <dgm:t>
        <a:bodyPr/>
        <a:lstStyle/>
        <a:p>
          <a:endParaRPr lang="es-EC"/>
        </a:p>
      </dgm:t>
    </dgm:pt>
    <dgm:pt modelId="{18A0D3E2-3697-403D-B13A-45371F0D0CBA}" type="pres">
      <dgm:prSet presAssocID="{05096A0E-B9A4-4BA8-94E2-ED4CDB3E1749}" presName="parentText" presStyleLbl="node1" presStyleIdx="4" presStyleCnt="5" custScaleX="142857">
        <dgm:presLayoutVars>
          <dgm:chMax val="0"/>
          <dgm:bulletEnabled val="1"/>
        </dgm:presLayoutVars>
      </dgm:prSet>
      <dgm:spPr/>
      <dgm:t>
        <a:bodyPr/>
        <a:lstStyle/>
        <a:p>
          <a:endParaRPr lang="es-EC"/>
        </a:p>
      </dgm:t>
    </dgm:pt>
    <dgm:pt modelId="{926A16F4-3CBF-497D-BF90-F1D5C78CC3BB}" type="pres">
      <dgm:prSet presAssocID="{05096A0E-B9A4-4BA8-94E2-ED4CDB3E1749}" presName="negativeSpace" presStyleCnt="0"/>
      <dgm:spPr/>
      <dgm:t>
        <a:bodyPr/>
        <a:lstStyle/>
        <a:p>
          <a:endParaRPr lang="es-EC"/>
        </a:p>
      </dgm:t>
    </dgm:pt>
    <dgm:pt modelId="{36FA4854-7F60-4A03-9734-E6427D341F3C}" type="pres">
      <dgm:prSet presAssocID="{05096A0E-B9A4-4BA8-94E2-ED4CDB3E1749}" presName="childText" presStyleLbl="conFgAcc1" presStyleIdx="4" presStyleCnt="5">
        <dgm:presLayoutVars>
          <dgm:bulletEnabled val="1"/>
        </dgm:presLayoutVars>
      </dgm:prSet>
      <dgm:spPr/>
      <dgm:t>
        <a:bodyPr/>
        <a:lstStyle/>
        <a:p>
          <a:endParaRPr lang="es-EC"/>
        </a:p>
      </dgm:t>
    </dgm:pt>
  </dgm:ptLst>
  <dgm:cxnLst>
    <dgm:cxn modelId="{239BC70A-AAD9-4D6E-8D20-74310FCDD054}" type="presOf" srcId="{2E8182F3-A149-4C26-8530-9F656893FD39}" destId="{8F2B78EA-FF22-4528-895A-25B397210668}" srcOrd="1" destOrd="0" presId="urn:microsoft.com/office/officeart/2005/8/layout/list1"/>
    <dgm:cxn modelId="{8B33E758-617E-4844-9640-CFEF2F57E271}" srcId="{FE41AD78-FEFA-4072-A970-DE96AA43C4EA}" destId="{05096A0E-B9A4-4BA8-94E2-ED4CDB3E1749}" srcOrd="4" destOrd="0" parTransId="{5648AA41-A6C3-49BD-AC84-67E42F4A5B71}" sibTransId="{57416C4E-9DF8-44E6-9A9A-F3D76DC7B6B3}"/>
    <dgm:cxn modelId="{44DFE95A-5311-4088-84BF-FA71DDA52B63}" type="presOf" srcId="{B63DD4D2-5FA0-495A-85B2-9A0A86D7DF3D}" destId="{DC322626-671B-44DC-8F43-8A4DF82FF23F}" srcOrd="1" destOrd="0" presId="urn:microsoft.com/office/officeart/2005/8/layout/list1"/>
    <dgm:cxn modelId="{53D3F9DC-43EB-45DC-A5F0-9EF25370CEA8}" srcId="{FE41AD78-FEFA-4072-A970-DE96AA43C4EA}" destId="{2E8182F3-A149-4C26-8530-9F656893FD39}" srcOrd="3" destOrd="0" parTransId="{8E8C57CC-82CA-45EF-B173-75A2C48CBFEE}" sibTransId="{14F722B9-D633-40BE-9F01-C12BD03ED6B1}"/>
    <dgm:cxn modelId="{9B771945-F5EE-48D9-9652-844B6105F19F}" type="presOf" srcId="{B63DD4D2-5FA0-495A-85B2-9A0A86D7DF3D}" destId="{9D2BB42A-587D-422C-9ED8-035583EA09D8}" srcOrd="0" destOrd="0" presId="urn:microsoft.com/office/officeart/2005/8/layout/list1"/>
    <dgm:cxn modelId="{0B51F1F3-28CF-4C76-8033-73896AB5443B}" srcId="{FE41AD78-FEFA-4072-A970-DE96AA43C4EA}" destId="{B63DD4D2-5FA0-495A-85B2-9A0A86D7DF3D}" srcOrd="1" destOrd="0" parTransId="{B32FAE0C-4E15-4761-B16E-5DE6E416B3E8}" sibTransId="{B3DDE926-1F7A-4F91-9515-F8A6E68FF561}"/>
    <dgm:cxn modelId="{4E5F2C22-981A-48B7-BF42-AF50FFE95452}" type="presOf" srcId="{1E07DC49-3DD5-4DC1-8DFB-E14F206F9A41}" destId="{6F262C32-537E-46B1-9741-AFAA8841FA1B}" srcOrd="1" destOrd="0" presId="urn:microsoft.com/office/officeart/2005/8/layout/list1"/>
    <dgm:cxn modelId="{6CC41720-A7D2-42BB-AD83-62051802A3D5}" srcId="{FE41AD78-FEFA-4072-A970-DE96AA43C4EA}" destId="{1E07DC49-3DD5-4DC1-8DFB-E14F206F9A41}" srcOrd="2" destOrd="0" parTransId="{C6D58EBC-C80E-457E-ACA7-94ADC6E87DEE}" sibTransId="{295DD9CA-2A0C-4020-A9BD-CB9A4021E0D2}"/>
    <dgm:cxn modelId="{0BC2053C-3E2F-434A-B401-63A7C1F10014}" type="presOf" srcId="{21D37794-72EB-48E6-AAD0-C2DD9C1B5619}" destId="{4C68A3B6-3BB8-4C71-A782-3102919EB23A}" srcOrd="0" destOrd="0" presId="urn:microsoft.com/office/officeart/2005/8/layout/list1"/>
    <dgm:cxn modelId="{9B97290A-4F4A-4E03-A7D9-697DB90C324E}" type="presOf" srcId="{05096A0E-B9A4-4BA8-94E2-ED4CDB3E1749}" destId="{18A0D3E2-3697-403D-B13A-45371F0D0CBA}" srcOrd="1" destOrd="0" presId="urn:microsoft.com/office/officeart/2005/8/layout/list1"/>
    <dgm:cxn modelId="{4164E59F-D844-45DD-9B45-CDA2DAFB8D27}" srcId="{FE41AD78-FEFA-4072-A970-DE96AA43C4EA}" destId="{21D37794-72EB-48E6-AAD0-C2DD9C1B5619}" srcOrd="0" destOrd="0" parTransId="{A20320BD-7683-4256-BA1D-2BCF6A99A441}" sibTransId="{07546543-1740-4AFF-A3D2-721459AE346A}"/>
    <dgm:cxn modelId="{B7DB05EE-574F-4FF9-A390-D5741B8CE526}" type="presOf" srcId="{2E8182F3-A149-4C26-8530-9F656893FD39}" destId="{E952383F-773D-4C10-B1C8-F4B5D4DA0C27}" srcOrd="0" destOrd="0" presId="urn:microsoft.com/office/officeart/2005/8/layout/list1"/>
    <dgm:cxn modelId="{6D86870E-3F31-46BD-AEDF-56926AA593A2}" type="presOf" srcId="{21D37794-72EB-48E6-AAD0-C2DD9C1B5619}" destId="{82DEF2F7-4CB3-4979-A344-E6C5ACC47201}" srcOrd="1" destOrd="0" presId="urn:microsoft.com/office/officeart/2005/8/layout/list1"/>
    <dgm:cxn modelId="{A6C88CC6-F8BF-4357-9064-0BF161C0A498}" type="presOf" srcId="{05096A0E-B9A4-4BA8-94E2-ED4CDB3E1749}" destId="{42E4ED30-8B28-4990-995E-107B33081A75}" srcOrd="0" destOrd="0" presId="urn:microsoft.com/office/officeart/2005/8/layout/list1"/>
    <dgm:cxn modelId="{68D5D89B-92DC-42C4-A8C2-F0803A1898CE}" type="presOf" srcId="{1E07DC49-3DD5-4DC1-8DFB-E14F206F9A41}" destId="{7903B346-7F61-43A0-8876-E040A11B6743}" srcOrd="0" destOrd="0" presId="urn:microsoft.com/office/officeart/2005/8/layout/list1"/>
    <dgm:cxn modelId="{24BA85BD-269A-42C8-9254-2B9CAFFE6C1E}" type="presOf" srcId="{FE41AD78-FEFA-4072-A970-DE96AA43C4EA}" destId="{2463F3F1-520F-47CE-AF66-B826891CA4B7}" srcOrd="0" destOrd="0" presId="urn:microsoft.com/office/officeart/2005/8/layout/list1"/>
    <dgm:cxn modelId="{7FE59E22-1910-4559-835E-DDDC1DAB932E}" type="presParOf" srcId="{2463F3F1-520F-47CE-AF66-B826891CA4B7}" destId="{4F093FAE-506F-4DD0-8B3C-0B791545112A}" srcOrd="0" destOrd="0" presId="urn:microsoft.com/office/officeart/2005/8/layout/list1"/>
    <dgm:cxn modelId="{27D15324-6014-4E3D-90C4-5E3BBCB2984A}" type="presParOf" srcId="{4F093FAE-506F-4DD0-8B3C-0B791545112A}" destId="{4C68A3B6-3BB8-4C71-A782-3102919EB23A}" srcOrd="0" destOrd="0" presId="urn:microsoft.com/office/officeart/2005/8/layout/list1"/>
    <dgm:cxn modelId="{766C001D-44B1-493A-A24E-E5910EC8BC8A}" type="presParOf" srcId="{4F093FAE-506F-4DD0-8B3C-0B791545112A}" destId="{82DEF2F7-4CB3-4979-A344-E6C5ACC47201}" srcOrd="1" destOrd="0" presId="urn:microsoft.com/office/officeart/2005/8/layout/list1"/>
    <dgm:cxn modelId="{C0D1E63F-7C1D-4B09-BEAA-727BA46693AD}" type="presParOf" srcId="{2463F3F1-520F-47CE-AF66-B826891CA4B7}" destId="{D7DDA9EF-A6DE-48F9-B03E-B3E91FA2B00C}" srcOrd="1" destOrd="0" presId="urn:microsoft.com/office/officeart/2005/8/layout/list1"/>
    <dgm:cxn modelId="{7031F50C-9B4E-4C82-AD27-DFA82050CBF8}" type="presParOf" srcId="{2463F3F1-520F-47CE-AF66-B826891CA4B7}" destId="{AEC4AE29-ECB8-49D8-B080-7853AC14ECB2}" srcOrd="2" destOrd="0" presId="urn:microsoft.com/office/officeart/2005/8/layout/list1"/>
    <dgm:cxn modelId="{7B116441-FF4E-410E-8F57-3AEEF4829A3B}" type="presParOf" srcId="{2463F3F1-520F-47CE-AF66-B826891CA4B7}" destId="{6ADE5B01-B448-41B4-AB51-ED8C8BF0ED65}" srcOrd="3" destOrd="0" presId="urn:microsoft.com/office/officeart/2005/8/layout/list1"/>
    <dgm:cxn modelId="{5BEBBBD7-89CA-4438-8636-377626D2920F}" type="presParOf" srcId="{2463F3F1-520F-47CE-AF66-B826891CA4B7}" destId="{F88DE7B6-6CEB-4F65-9D4C-915D30BEE03E}" srcOrd="4" destOrd="0" presId="urn:microsoft.com/office/officeart/2005/8/layout/list1"/>
    <dgm:cxn modelId="{AD2290F5-BE67-4C39-87B9-20DC5AF0AFD7}" type="presParOf" srcId="{F88DE7B6-6CEB-4F65-9D4C-915D30BEE03E}" destId="{9D2BB42A-587D-422C-9ED8-035583EA09D8}" srcOrd="0" destOrd="0" presId="urn:microsoft.com/office/officeart/2005/8/layout/list1"/>
    <dgm:cxn modelId="{703CF676-0CE3-4D53-BB93-4B0A94B0FEE4}" type="presParOf" srcId="{F88DE7B6-6CEB-4F65-9D4C-915D30BEE03E}" destId="{DC322626-671B-44DC-8F43-8A4DF82FF23F}" srcOrd="1" destOrd="0" presId="urn:microsoft.com/office/officeart/2005/8/layout/list1"/>
    <dgm:cxn modelId="{FD261F03-07D8-434B-A7F1-C2C4793F8377}" type="presParOf" srcId="{2463F3F1-520F-47CE-AF66-B826891CA4B7}" destId="{D0F01489-0B51-43D6-BBA5-9B52F8D60C53}" srcOrd="5" destOrd="0" presId="urn:microsoft.com/office/officeart/2005/8/layout/list1"/>
    <dgm:cxn modelId="{45DBA611-86F4-421C-9682-ED067F061019}" type="presParOf" srcId="{2463F3F1-520F-47CE-AF66-B826891CA4B7}" destId="{DD6926E6-33E8-4CB2-87DE-B82BFDF0EB65}" srcOrd="6" destOrd="0" presId="urn:microsoft.com/office/officeart/2005/8/layout/list1"/>
    <dgm:cxn modelId="{F9F25ACB-E3A8-4B40-AEA5-1A50DDB6D0E2}" type="presParOf" srcId="{2463F3F1-520F-47CE-AF66-B826891CA4B7}" destId="{172693DF-36C2-4EED-9D7D-FBB9873641B8}" srcOrd="7" destOrd="0" presId="urn:microsoft.com/office/officeart/2005/8/layout/list1"/>
    <dgm:cxn modelId="{AF7DB50F-97AE-499D-9D74-19FB0373EB73}" type="presParOf" srcId="{2463F3F1-520F-47CE-AF66-B826891CA4B7}" destId="{28FAC44E-1194-4C54-BAE8-744EACA2A583}" srcOrd="8" destOrd="0" presId="urn:microsoft.com/office/officeart/2005/8/layout/list1"/>
    <dgm:cxn modelId="{55CAA128-385E-428C-9847-1F6C5ED184F6}" type="presParOf" srcId="{28FAC44E-1194-4C54-BAE8-744EACA2A583}" destId="{7903B346-7F61-43A0-8876-E040A11B6743}" srcOrd="0" destOrd="0" presId="urn:microsoft.com/office/officeart/2005/8/layout/list1"/>
    <dgm:cxn modelId="{7C448361-F3DF-4D31-976C-4A00D9EF0E09}" type="presParOf" srcId="{28FAC44E-1194-4C54-BAE8-744EACA2A583}" destId="{6F262C32-537E-46B1-9741-AFAA8841FA1B}" srcOrd="1" destOrd="0" presId="urn:microsoft.com/office/officeart/2005/8/layout/list1"/>
    <dgm:cxn modelId="{F9A4440D-7466-4D77-BC24-C88649604019}" type="presParOf" srcId="{2463F3F1-520F-47CE-AF66-B826891CA4B7}" destId="{AEFC1AD0-36BE-4D65-8263-75F170F3F86B}" srcOrd="9" destOrd="0" presId="urn:microsoft.com/office/officeart/2005/8/layout/list1"/>
    <dgm:cxn modelId="{8490E158-29FA-4887-BD3B-2F297ED3D289}" type="presParOf" srcId="{2463F3F1-520F-47CE-AF66-B826891CA4B7}" destId="{9F9AFC35-7F64-4D2C-B96D-78551C34C199}" srcOrd="10" destOrd="0" presId="urn:microsoft.com/office/officeart/2005/8/layout/list1"/>
    <dgm:cxn modelId="{76727407-CF49-478C-AEBC-D419E49A2F85}" type="presParOf" srcId="{2463F3F1-520F-47CE-AF66-B826891CA4B7}" destId="{6BCC8FA9-F035-45B9-ADAD-363B26E978CE}" srcOrd="11" destOrd="0" presId="urn:microsoft.com/office/officeart/2005/8/layout/list1"/>
    <dgm:cxn modelId="{2BB715AB-8ABC-461C-9304-1EA6FDFB6F29}" type="presParOf" srcId="{2463F3F1-520F-47CE-AF66-B826891CA4B7}" destId="{FF16C9A3-374F-44E3-9026-0CCB95228698}" srcOrd="12" destOrd="0" presId="urn:microsoft.com/office/officeart/2005/8/layout/list1"/>
    <dgm:cxn modelId="{BE4768FA-32E4-4105-87F9-F8D52A3048F6}" type="presParOf" srcId="{FF16C9A3-374F-44E3-9026-0CCB95228698}" destId="{E952383F-773D-4C10-B1C8-F4B5D4DA0C27}" srcOrd="0" destOrd="0" presId="urn:microsoft.com/office/officeart/2005/8/layout/list1"/>
    <dgm:cxn modelId="{6B6947FD-FA58-416A-AB8A-5659820C1048}" type="presParOf" srcId="{FF16C9A3-374F-44E3-9026-0CCB95228698}" destId="{8F2B78EA-FF22-4528-895A-25B397210668}" srcOrd="1" destOrd="0" presId="urn:microsoft.com/office/officeart/2005/8/layout/list1"/>
    <dgm:cxn modelId="{E44F8D17-BEF6-4AD6-9BBA-DCF02FFFFDAF}" type="presParOf" srcId="{2463F3F1-520F-47CE-AF66-B826891CA4B7}" destId="{0F1EB743-C1CC-42F4-9204-DD5296F343A3}" srcOrd="13" destOrd="0" presId="urn:microsoft.com/office/officeart/2005/8/layout/list1"/>
    <dgm:cxn modelId="{243A004F-0482-40AD-8524-532B0C2F0736}" type="presParOf" srcId="{2463F3F1-520F-47CE-AF66-B826891CA4B7}" destId="{D56624BD-1A27-4F4C-A097-C9D908B9BC97}" srcOrd="14" destOrd="0" presId="urn:microsoft.com/office/officeart/2005/8/layout/list1"/>
    <dgm:cxn modelId="{1D9B547F-561C-4CBA-B830-0F9E823B3C9B}" type="presParOf" srcId="{2463F3F1-520F-47CE-AF66-B826891CA4B7}" destId="{025B118E-50C6-4C2D-B7ED-61D3E0095366}" srcOrd="15" destOrd="0" presId="urn:microsoft.com/office/officeart/2005/8/layout/list1"/>
    <dgm:cxn modelId="{A1776533-5CB7-4C08-9883-6E2766F8D813}" type="presParOf" srcId="{2463F3F1-520F-47CE-AF66-B826891CA4B7}" destId="{A23F6E01-2856-453C-B9F3-087DB450284F}" srcOrd="16" destOrd="0" presId="urn:microsoft.com/office/officeart/2005/8/layout/list1"/>
    <dgm:cxn modelId="{C06CFC07-7F45-438D-99FB-E8B8807C45FB}" type="presParOf" srcId="{A23F6E01-2856-453C-B9F3-087DB450284F}" destId="{42E4ED30-8B28-4990-995E-107B33081A75}" srcOrd="0" destOrd="0" presId="urn:microsoft.com/office/officeart/2005/8/layout/list1"/>
    <dgm:cxn modelId="{230ED9F4-4E5A-4378-A974-8CDEEB0EE108}" type="presParOf" srcId="{A23F6E01-2856-453C-B9F3-087DB450284F}" destId="{18A0D3E2-3697-403D-B13A-45371F0D0CBA}" srcOrd="1" destOrd="0" presId="urn:microsoft.com/office/officeart/2005/8/layout/list1"/>
    <dgm:cxn modelId="{815D56FD-FAE4-4633-986C-4DB6C62713FF}" type="presParOf" srcId="{2463F3F1-520F-47CE-AF66-B826891CA4B7}" destId="{926A16F4-3CBF-497D-BF90-F1D5C78CC3BB}" srcOrd="17" destOrd="0" presId="urn:microsoft.com/office/officeart/2005/8/layout/list1"/>
    <dgm:cxn modelId="{F70FCC58-4756-4B33-93D7-887E52A5DEE5}" type="presParOf" srcId="{2463F3F1-520F-47CE-AF66-B826891CA4B7}" destId="{36FA4854-7F60-4A03-9734-E6427D341F3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B2354EF-79BE-4EE9-B312-B472F1973B3C}" type="doc">
      <dgm:prSet loTypeId="urn:microsoft.com/office/officeart/2008/layout/PictureAccentList" loCatId="list" qsTypeId="urn:microsoft.com/office/officeart/2005/8/quickstyle/3d2" qsCatId="3D" csTypeId="urn:microsoft.com/office/officeart/2005/8/colors/colorful3" csCatId="colorful" phldr="1"/>
      <dgm:spPr/>
      <dgm:t>
        <a:bodyPr/>
        <a:lstStyle/>
        <a:p>
          <a:endParaRPr lang="es-EC"/>
        </a:p>
      </dgm:t>
    </dgm:pt>
    <dgm:pt modelId="{39B826F2-0C1F-4795-963D-0E7DA332F3D8}">
      <dgm:prSet phldrT="[Texto]"/>
      <dgm:spPr/>
      <dgm:t>
        <a:bodyPr/>
        <a:lstStyle/>
        <a:p>
          <a:r>
            <a:rPr lang="es-ES" dirty="0" smtClean="0"/>
            <a:t>En relación al problema planteado podemos determinar lo siguiente:</a:t>
          </a:r>
          <a:endParaRPr lang="es-EC" dirty="0"/>
        </a:p>
      </dgm:t>
    </dgm:pt>
    <dgm:pt modelId="{3E8C7E70-93E3-44A5-A571-DF58B1910D2F}" type="parTrans" cxnId="{5AE055D1-2C78-4898-994D-CA86D2614CF5}">
      <dgm:prSet/>
      <dgm:spPr/>
      <dgm:t>
        <a:bodyPr/>
        <a:lstStyle/>
        <a:p>
          <a:endParaRPr lang="es-EC"/>
        </a:p>
      </dgm:t>
    </dgm:pt>
    <dgm:pt modelId="{BA853EF0-558D-4BF9-B285-D3D695B1C1F8}" type="sibTrans" cxnId="{5AE055D1-2C78-4898-994D-CA86D2614CF5}">
      <dgm:prSet/>
      <dgm:spPr/>
      <dgm:t>
        <a:bodyPr/>
        <a:lstStyle/>
        <a:p>
          <a:endParaRPr lang="es-EC"/>
        </a:p>
      </dgm:t>
    </dgm:pt>
    <dgm:pt modelId="{5124F469-5840-4033-BCB1-F4FD639C0901}">
      <dgm:prSet phldrT="[Texto]" custT="1"/>
      <dgm:spPr/>
      <dgm:t>
        <a:bodyPr/>
        <a:lstStyle/>
        <a:p>
          <a:r>
            <a:rPr lang="es-ES" sz="1400" b="1" dirty="0" smtClean="0">
              <a:solidFill>
                <a:schemeClr val="tx1"/>
              </a:solidFill>
            </a:rPr>
            <a:t>Las TTG utilizadas por los docentes, están en función de las asignaturas, en las materias exactas como Matemáticas y Contabilidad las técnicas más repetitivas son aquellas donde se motiva al análisis lógico, aquellas de carácter social se alinean más hacia las lecturas comentadas o a la lluvia de ideas. </a:t>
          </a:r>
          <a:endParaRPr lang="es-EC" sz="1400" b="1" dirty="0">
            <a:solidFill>
              <a:schemeClr val="tx1"/>
            </a:solidFill>
          </a:endParaRPr>
        </a:p>
      </dgm:t>
    </dgm:pt>
    <dgm:pt modelId="{49E34B2E-E514-4442-8032-AFE05D3C066C}" type="parTrans" cxnId="{AEA545E1-F273-45E2-8DA5-A44D60AB6FA8}">
      <dgm:prSet/>
      <dgm:spPr/>
      <dgm:t>
        <a:bodyPr/>
        <a:lstStyle/>
        <a:p>
          <a:endParaRPr lang="es-EC"/>
        </a:p>
      </dgm:t>
    </dgm:pt>
    <dgm:pt modelId="{C5F9C213-0F3D-4B64-92E2-B61592A11909}" type="sibTrans" cxnId="{AEA545E1-F273-45E2-8DA5-A44D60AB6FA8}">
      <dgm:prSet/>
      <dgm:spPr/>
      <dgm:t>
        <a:bodyPr/>
        <a:lstStyle/>
        <a:p>
          <a:endParaRPr lang="es-EC"/>
        </a:p>
      </dgm:t>
    </dgm:pt>
    <dgm:pt modelId="{B5A259B6-2BBE-4189-B6C5-128431334E8E}">
      <dgm:prSet phldrT="[Texto]" custT="1"/>
      <dgm:spPr/>
      <dgm:t>
        <a:bodyPr/>
        <a:lstStyle/>
        <a:p>
          <a:r>
            <a:rPr lang="es-ES" sz="1400" b="1" dirty="0" smtClean="0">
              <a:solidFill>
                <a:schemeClr val="tx1"/>
              </a:solidFill>
            </a:rPr>
            <a:t>Todas las técnicas utilizadas logran alcanzar los objetivos del proceso enseñanza-aprendizaje, se ha alcanzado la trasformación en los alumnos a través de la vinculación entre los objetivos y las acciones emprendidas que en éste caso es la aplicación de las TTG. </a:t>
          </a:r>
          <a:endParaRPr lang="es-EC" sz="1400" b="1" dirty="0">
            <a:solidFill>
              <a:schemeClr val="tx1"/>
            </a:solidFill>
          </a:endParaRPr>
        </a:p>
      </dgm:t>
    </dgm:pt>
    <dgm:pt modelId="{A87724A5-284E-4E9B-9670-805CCC013F92}" type="parTrans" cxnId="{BD0FAC8D-AF91-448C-AA26-DE0D459AFE10}">
      <dgm:prSet/>
      <dgm:spPr/>
      <dgm:t>
        <a:bodyPr/>
        <a:lstStyle/>
        <a:p>
          <a:endParaRPr lang="es-EC"/>
        </a:p>
      </dgm:t>
    </dgm:pt>
    <dgm:pt modelId="{1F3E50F8-0A70-425D-8844-DCA2D7201A21}" type="sibTrans" cxnId="{BD0FAC8D-AF91-448C-AA26-DE0D459AFE10}">
      <dgm:prSet/>
      <dgm:spPr/>
      <dgm:t>
        <a:bodyPr/>
        <a:lstStyle/>
        <a:p>
          <a:endParaRPr lang="es-EC"/>
        </a:p>
      </dgm:t>
    </dgm:pt>
    <dgm:pt modelId="{BF90450B-369C-42A5-ABDD-128861C46553}">
      <dgm:prSet phldrT="[Texto]" custT="1"/>
      <dgm:spPr/>
      <dgm:t>
        <a:bodyPr/>
        <a:lstStyle/>
        <a:p>
          <a:r>
            <a:rPr lang="es-ES" sz="1400" b="1" dirty="0" smtClean="0">
              <a:solidFill>
                <a:schemeClr val="tx1"/>
              </a:solidFill>
            </a:rPr>
            <a:t>En cuanto al nivel de influencia alcanzado, podemos determinar que los docentes adquieren casi de manera mecánica la metodología para aplicar las TTG. Los alumnos también son influenciados, ya que además del aprendizaje adquieren conductas integradoras, participativas y constructivas. </a:t>
          </a:r>
          <a:endParaRPr lang="es-EC" sz="1400" b="1" dirty="0">
            <a:solidFill>
              <a:schemeClr val="tx1"/>
            </a:solidFill>
          </a:endParaRPr>
        </a:p>
      </dgm:t>
    </dgm:pt>
    <dgm:pt modelId="{59C67E29-6E9C-413E-8041-FFF87C89479A}" type="parTrans" cxnId="{25A366D9-29C0-4857-BBE5-03B3EB568B82}">
      <dgm:prSet/>
      <dgm:spPr/>
      <dgm:t>
        <a:bodyPr/>
        <a:lstStyle/>
        <a:p>
          <a:endParaRPr lang="es-EC"/>
        </a:p>
      </dgm:t>
    </dgm:pt>
    <dgm:pt modelId="{07C22B8E-8C18-444C-B1DF-BB272E97FC57}" type="sibTrans" cxnId="{25A366D9-29C0-4857-BBE5-03B3EB568B82}">
      <dgm:prSet/>
      <dgm:spPr/>
      <dgm:t>
        <a:bodyPr/>
        <a:lstStyle/>
        <a:p>
          <a:endParaRPr lang="es-EC"/>
        </a:p>
      </dgm:t>
    </dgm:pt>
    <dgm:pt modelId="{E9FF28EA-3E8F-4FF6-9C63-6AB84C747A33}">
      <dgm:prSet phldrT="[Texto]" custT="1"/>
      <dgm:spPr/>
      <dgm:t>
        <a:bodyPr/>
        <a:lstStyle/>
        <a:p>
          <a:r>
            <a:rPr lang="es-ES" sz="1400" b="1" dirty="0" smtClean="0">
              <a:solidFill>
                <a:schemeClr val="tx1"/>
              </a:solidFill>
            </a:rPr>
            <a:t>Existe un estrecho nivel de relación entre las TTG y las diferentes asignaturas, pues son aplicadas en base a su comprensión, pertinencia y aplicabilidad.</a:t>
          </a:r>
          <a:endParaRPr lang="es-EC" sz="1400" b="1" dirty="0">
            <a:solidFill>
              <a:schemeClr val="tx1"/>
            </a:solidFill>
          </a:endParaRPr>
        </a:p>
      </dgm:t>
    </dgm:pt>
    <dgm:pt modelId="{7C191A1D-3A17-43B4-8B15-167ECC9F924F}" type="parTrans" cxnId="{E5E31FDC-EB06-442E-832A-048B66DD09A3}">
      <dgm:prSet/>
      <dgm:spPr/>
      <dgm:t>
        <a:bodyPr/>
        <a:lstStyle/>
        <a:p>
          <a:endParaRPr lang="es-EC"/>
        </a:p>
      </dgm:t>
    </dgm:pt>
    <dgm:pt modelId="{CC3B1A24-74EB-45FE-993E-669FC92FF704}" type="sibTrans" cxnId="{E5E31FDC-EB06-442E-832A-048B66DD09A3}">
      <dgm:prSet/>
      <dgm:spPr/>
      <dgm:t>
        <a:bodyPr/>
        <a:lstStyle/>
        <a:p>
          <a:endParaRPr lang="es-EC"/>
        </a:p>
      </dgm:t>
    </dgm:pt>
    <dgm:pt modelId="{ECF77240-DAF6-4F56-8A19-023DCC4553C5}">
      <dgm:prSet phldrT="[Texto]" custT="1"/>
      <dgm:spPr/>
      <dgm:t>
        <a:bodyPr/>
        <a:lstStyle/>
        <a:p>
          <a:r>
            <a:rPr lang="es-ES" sz="1400" b="1" dirty="0" smtClean="0">
              <a:solidFill>
                <a:schemeClr val="tx1"/>
              </a:solidFill>
            </a:rPr>
            <a:t>Los instrumentos aplicados permiten identificar las técnicas que propician mejores aprendizajes. Tanto docentes y alumnos coinciden en determinar cuáles han sido las técnicas que han permitido alcanzar el aprendizaje. Se establece la relación entre los objetivos de las técnicas grupales y los objetivos del proceso enseñanza-aprendizaje. </a:t>
          </a:r>
          <a:endParaRPr lang="es-EC" sz="1400" b="1" dirty="0">
            <a:solidFill>
              <a:schemeClr val="tx1"/>
            </a:solidFill>
          </a:endParaRPr>
        </a:p>
      </dgm:t>
    </dgm:pt>
    <dgm:pt modelId="{8E7367E0-6947-44E3-BF48-78F0B438AC9E}" type="parTrans" cxnId="{48F7B81C-F647-4704-9E8F-58EFBBEEB35F}">
      <dgm:prSet/>
      <dgm:spPr/>
      <dgm:t>
        <a:bodyPr/>
        <a:lstStyle/>
        <a:p>
          <a:endParaRPr lang="es-EC"/>
        </a:p>
      </dgm:t>
    </dgm:pt>
    <dgm:pt modelId="{C746EE03-79A5-4138-ACF4-3FBA2A3066E8}" type="sibTrans" cxnId="{48F7B81C-F647-4704-9E8F-58EFBBEEB35F}">
      <dgm:prSet/>
      <dgm:spPr/>
      <dgm:t>
        <a:bodyPr/>
        <a:lstStyle/>
        <a:p>
          <a:endParaRPr lang="es-EC"/>
        </a:p>
      </dgm:t>
    </dgm:pt>
    <dgm:pt modelId="{46ACD24F-3A05-4B6F-9137-C8349C7FCDDF}" type="pres">
      <dgm:prSet presAssocID="{4B2354EF-79BE-4EE9-B312-B472F1973B3C}" presName="layout" presStyleCnt="0">
        <dgm:presLayoutVars>
          <dgm:chMax/>
          <dgm:chPref/>
          <dgm:dir/>
          <dgm:animOne val="branch"/>
          <dgm:animLvl val="lvl"/>
          <dgm:resizeHandles/>
        </dgm:presLayoutVars>
      </dgm:prSet>
      <dgm:spPr/>
      <dgm:t>
        <a:bodyPr/>
        <a:lstStyle/>
        <a:p>
          <a:endParaRPr lang="es-EC"/>
        </a:p>
      </dgm:t>
    </dgm:pt>
    <dgm:pt modelId="{A0457F29-C79E-4D47-B525-B0D2058ACBE0}" type="pres">
      <dgm:prSet presAssocID="{39B826F2-0C1F-4795-963D-0E7DA332F3D8}" presName="root" presStyleCnt="0">
        <dgm:presLayoutVars>
          <dgm:chMax/>
          <dgm:chPref val="4"/>
        </dgm:presLayoutVars>
      </dgm:prSet>
      <dgm:spPr/>
    </dgm:pt>
    <dgm:pt modelId="{BB0F87AC-AA80-4A64-B6FC-A66370C1B276}" type="pres">
      <dgm:prSet presAssocID="{39B826F2-0C1F-4795-963D-0E7DA332F3D8}" presName="rootComposite" presStyleCnt="0">
        <dgm:presLayoutVars/>
      </dgm:prSet>
      <dgm:spPr/>
    </dgm:pt>
    <dgm:pt modelId="{8BEA0A55-2DE9-4B5A-A838-711D08DC72D4}" type="pres">
      <dgm:prSet presAssocID="{39B826F2-0C1F-4795-963D-0E7DA332F3D8}" presName="rootText" presStyleLbl="node0" presStyleIdx="0" presStyleCnt="1">
        <dgm:presLayoutVars>
          <dgm:chMax/>
          <dgm:chPref val="4"/>
        </dgm:presLayoutVars>
      </dgm:prSet>
      <dgm:spPr/>
      <dgm:t>
        <a:bodyPr/>
        <a:lstStyle/>
        <a:p>
          <a:endParaRPr lang="es-EC"/>
        </a:p>
      </dgm:t>
    </dgm:pt>
    <dgm:pt modelId="{8C1D9C7D-566B-4695-8058-803B09130979}" type="pres">
      <dgm:prSet presAssocID="{39B826F2-0C1F-4795-963D-0E7DA332F3D8}" presName="childShape" presStyleCnt="0">
        <dgm:presLayoutVars>
          <dgm:chMax val="0"/>
          <dgm:chPref val="0"/>
        </dgm:presLayoutVars>
      </dgm:prSet>
      <dgm:spPr/>
    </dgm:pt>
    <dgm:pt modelId="{45C8708A-CB42-484B-91F1-B7388243513F}" type="pres">
      <dgm:prSet presAssocID="{5124F469-5840-4033-BCB1-F4FD639C0901}" presName="childComposite" presStyleCnt="0">
        <dgm:presLayoutVars>
          <dgm:chMax val="0"/>
          <dgm:chPref val="0"/>
        </dgm:presLayoutVars>
      </dgm:prSet>
      <dgm:spPr/>
    </dgm:pt>
    <dgm:pt modelId="{8CB2F88E-1247-4A79-A9B7-1944728D0FE6}" type="pres">
      <dgm:prSet presAssocID="{5124F469-5840-4033-BCB1-F4FD639C0901}" presName="Image"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712815B-A904-43FE-A0C6-3E00BD02625B}" type="pres">
      <dgm:prSet presAssocID="{5124F469-5840-4033-BCB1-F4FD639C0901}" presName="childText" presStyleLbl="lnNode1" presStyleIdx="0" presStyleCnt="5">
        <dgm:presLayoutVars>
          <dgm:chMax val="0"/>
          <dgm:chPref val="0"/>
          <dgm:bulletEnabled val="1"/>
        </dgm:presLayoutVars>
      </dgm:prSet>
      <dgm:spPr/>
      <dgm:t>
        <a:bodyPr/>
        <a:lstStyle/>
        <a:p>
          <a:endParaRPr lang="es-EC"/>
        </a:p>
      </dgm:t>
    </dgm:pt>
    <dgm:pt modelId="{22C6CBED-D157-4D16-AA0B-92F9FC3DD034}" type="pres">
      <dgm:prSet presAssocID="{B5A259B6-2BBE-4189-B6C5-128431334E8E}" presName="childComposite" presStyleCnt="0">
        <dgm:presLayoutVars>
          <dgm:chMax val="0"/>
          <dgm:chPref val="0"/>
        </dgm:presLayoutVars>
      </dgm:prSet>
      <dgm:spPr/>
    </dgm:pt>
    <dgm:pt modelId="{3B7023BF-3EDB-49CB-A179-1F31781D0E70}" type="pres">
      <dgm:prSet presAssocID="{B5A259B6-2BBE-4189-B6C5-128431334E8E}" presName="Image" presStyleLbl="nod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BA57799-393A-499A-BC88-A8AE365F4CA6}" type="pres">
      <dgm:prSet presAssocID="{B5A259B6-2BBE-4189-B6C5-128431334E8E}" presName="childText" presStyleLbl="lnNode1" presStyleIdx="1" presStyleCnt="5">
        <dgm:presLayoutVars>
          <dgm:chMax val="0"/>
          <dgm:chPref val="0"/>
          <dgm:bulletEnabled val="1"/>
        </dgm:presLayoutVars>
      </dgm:prSet>
      <dgm:spPr/>
      <dgm:t>
        <a:bodyPr/>
        <a:lstStyle/>
        <a:p>
          <a:endParaRPr lang="es-EC"/>
        </a:p>
      </dgm:t>
    </dgm:pt>
    <dgm:pt modelId="{5BFBBA0B-2A9D-43D7-89F2-13E04E5B6305}" type="pres">
      <dgm:prSet presAssocID="{BF90450B-369C-42A5-ABDD-128861C46553}" presName="childComposite" presStyleCnt="0">
        <dgm:presLayoutVars>
          <dgm:chMax val="0"/>
          <dgm:chPref val="0"/>
        </dgm:presLayoutVars>
      </dgm:prSet>
      <dgm:spPr/>
    </dgm:pt>
    <dgm:pt modelId="{D85E5FD2-A5D3-490E-927A-F05CF18CB830}" type="pres">
      <dgm:prSet presAssocID="{BF90450B-369C-42A5-ABDD-128861C46553}" presName="Image" presStyleLbl="nod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2777AB6-4D60-44E7-A3B8-E3A0892B292B}" type="pres">
      <dgm:prSet presAssocID="{BF90450B-369C-42A5-ABDD-128861C46553}" presName="childText" presStyleLbl="lnNode1" presStyleIdx="2" presStyleCnt="5">
        <dgm:presLayoutVars>
          <dgm:chMax val="0"/>
          <dgm:chPref val="0"/>
          <dgm:bulletEnabled val="1"/>
        </dgm:presLayoutVars>
      </dgm:prSet>
      <dgm:spPr/>
      <dgm:t>
        <a:bodyPr/>
        <a:lstStyle/>
        <a:p>
          <a:endParaRPr lang="es-EC"/>
        </a:p>
      </dgm:t>
    </dgm:pt>
    <dgm:pt modelId="{97ABA533-D434-4AAE-A5DA-1A8CFD7DD05C}" type="pres">
      <dgm:prSet presAssocID="{E9FF28EA-3E8F-4FF6-9C63-6AB84C747A33}" presName="childComposite" presStyleCnt="0">
        <dgm:presLayoutVars>
          <dgm:chMax val="0"/>
          <dgm:chPref val="0"/>
        </dgm:presLayoutVars>
      </dgm:prSet>
      <dgm:spPr/>
    </dgm:pt>
    <dgm:pt modelId="{32BAB754-8BEA-4235-89DE-D31B4852F3CD}" type="pres">
      <dgm:prSet presAssocID="{E9FF28EA-3E8F-4FF6-9C63-6AB84C747A33}" presName="Image" presStyleLbl="nod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21F5760-22CB-471A-B29D-CA76C24F8C1B}" type="pres">
      <dgm:prSet presAssocID="{E9FF28EA-3E8F-4FF6-9C63-6AB84C747A33}" presName="childText" presStyleLbl="lnNode1" presStyleIdx="3" presStyleCnt="5">
        <dgm:presLayoutVars>
          <dgm:chMax val="0"/>
          <dgm:chPref val="0"/>
          <dgm:bulletEnabled val="1"/>
        </dgm:presLayoutVars>
      </dgm:prSet>
      <dgm:spPr/>
      <dgm:t>
        <a:bodyPr/>
        <a:lstStyle/>
        <a:p>
          <a:endParaRPr lang="es-EC"/>
        </a:p>
      </dgm:t>
    </dgm:pt>
    <dgm:pt modelId="{DDDDCB3B-6972-4DA5-92A3-CCC249AE5243}" type="pres">
      <dgm:prSet presAssocID="{ECF77240-DAF6-4F56-8A19-023DCC4553C5}" presName="childComposite" presStyleCnt="0">
        <dgm:presLayoutVars>
          <dgm:chMax val="0"/>
          <dgm:chPref val="0"/>
        </dgm:presLayoutVars>
      </dgm:prSet>
      <dgm:spPr/>
    </dgm:pt>
    <dgm:pt modelId="{41210624-28EF-4D6A-AA8B-F3502F4DED7F}" type="pres">
      <dgm:prSet presAssocID="{ECF77240-DAF6-4F56-8A19-023DCC4553C5}" presName="Image" presStyleLbl="nod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78E6461-F156-4C45-985B-405DBC8D1D84}" type="pres">
      <dgm:prSet presAssocID="{ECF77240-DAF6-4F56-8A19-023DCC4553C5}" presName="childText" presStyleLbl="lnNode1" presStyleIdx="4" presStyleCnt="5">
        <dgm:presLayoutVars>
          <dgm:chMax val="0"/>
          <dgm:chPref val="0"/>
          <dgm:bulletEnabled val="1"/>
        </dgm:presLayoutVars>
      </dgm:prSet>
      <dgm:spPr/>
      <dgm:t>
        <a:bodyPr/>
        <a:lstStyle/>
        <a:p>
          <a:endParaRPr lang="es-EC"/>
        </a:p>
      </dgm:t>
    </dgm:pt>
  </dgm:ptLst>
  <dgm:cxnLst>
    <dgm:cxn modelId="{AEA545E1-F273-45E2-8DA5-A44D60AB6FA8}" srcId="{39B826F2-0C1F-4795-963D-0E7DA332F3D8}" destId="{5124F469-5840-4033-BCB1-F4FD639C0901}" srcOrd="0" destOrd="0" parTransId="{49E34B2E-E514-4442-8032-AFE05D3C066C}" sibTransId="{C5F9C213-0F3D-4B64-92E2-B61592A11909}"/>
    <dgm:cxn modelId="{5AE055D1-2C78-4898-994D-CA86D2614CF5}" srcId="{4B2354EF-79BE-4EE9-B312-B472F1973B3C}" destId="{39B826F2-0C1F-4795-963D-0E7DA332F3D8}" srcOrd="0" destOrd="0" parTransId="{3E8C7E70-93E3-44A5-A571-DF58B1910D2F}" sibTransId="{BA853EF0-558D-4BF9-B285-D3D695B1C1F8}"/>
    <dgm:cxn modelId="{FD31D717-0159-466C-8F10-939D712F43BA}" type="presOf" srcId="{39B826F2-0C1F-4795-963D-0E7DA332F3D8}" destId="{8BEA0A55-2DE9-4B5A-A838-711D08DC72D4}" srcOrd="0" destOrd="0" presId="urn:microsoft.com/office/officeart/2008/layout/PictureAccentList"/>
    <dgm:cxn modelId="{64A8F945-D82E-4925-85EF-79D222F03076}" type="presOf" srcId="{E9FF28EA-3E8F-4FF6-9C63-6AB84C747A33}" destId="{021F5760-22CB-471A-B29D-CA76C24F8C1B}" srcOrd="0" destOrd="0" presId="urn:microsoft.com/office/officeart/2008/layout/PictureAccentList"/>
    <dgm:cxn modelId="{E5E31FDC-EB06-442E-832A-048B66DD09A3}" srcId="{39B826F2-0C1F-4795-963D-0E7DA332F3D8}" destId="{E9FF28EA-3E8F-4FF6-9C63-6AB84C747A33}" srcOrd="3" destOrd="0" parTransId="{7C191A1D-3A17-43B4-8B15-167ECC9F924F}" sibTransId="{CC3B1A24-74EB-45FE-993E-669FC92FF704}"/>
    <dgm:cxn modelId="{0D76F810-346B-4A8B-A08E-1D3A7AE681E1}" type="presOf" srcId="{ECF77240-DAF6-4F56-8A19-023DCC4553C5}" destId="{078E6461-F156-4C45-985B-405DBC8D1D84}" srcOrd="0" destOrd="0" presId="urn:microsoft.com/office/officeart/2008/layout/PictureAccentList"/>
    <dgm:cxn modelId="{CC73696F-0147-4A68-94C6-804F4432FC96}" type="presOf" srcId="{4B2354EF-79BE-4EE9-B312-B472F1973B3C}" destId="{46ACD24F-3A05-4B6F-9137-C8349C7FCDDF}" srcOrd="0" destOrd="0" presId="urn:microsoft.com/office/officeart/2008/layout/PictureAccentList"/>
    <dgm:cxn modelId="{514201C0-9DAA-493A-A4DF-CE62BA8110BA}" type="presOf" srcId="{BF90450B-369C-42A5-ABDD-128861C46553}" destId="{F2777AB6-4D60-44E7-A3B8-E3A0892B292B}" srcOrd="0" destOrd="0" presId="urn:microsoft.com/office/officeart/2008/layout/PictureAccentList"/>
    <dgm:cxn modelId="{BD0FAC8D-AF91-448C-AA26-DE0D459AFE10}" srcId="{39B826F2-0C1F-4795-963D-0E7DA332F3D8}" destId="{B5A259B6-2BBE-4189-B6C5-128431334E8E}" srcOrd="1" destOrd="0" parTransId="{A87724A5-284E-4E9B-9670-805CCC013F92}" sibTransId="{1F3E50F8-0A70-425D-8844-DCA2D7201A21}"/>
    <dgm:cxn modelId="{04229A8F-3986-4FEE-826E-F9503D1CFDDB}" type="presOf" srcId="{5124F469-5840-4033-BCB1-F4FD639C0901}" destId="{0712815B-A904-43FE-A0C6-3E00BD02625B}" srcOrd="0" destOrd="0" presId="urn:microsoft.com/office/officeart/2008/layout/PictureAccentList"/>
    <dgm:cxn modelId="{25A366D9-29C0-4857-BBE5-03B3EB568B82}" srcId="{39B826F2-0C1F-4795-963D-0E7DA332F3D8}" destId="{BF90450B-369C-42A5-ABDD-128861C46553}" srcOrd="2" destOrd="0" parTransId="{59C67E29-6E9C-413E-8041-FFF87C89479A}" sibTransId="{07C22B8E-8C18-444C-B1DF-BB272E97FC57}"/>
    <dgm:cxn modelId="{48F7B81C-F647-4704-9E8F-58EFBBEEB35F}" srcId="{39B826F2-0C1F-4795-963D-0E7DA332F3D8}" destId="{ECF77240-DAF6-4F56-8A19-023DCC4553C5}" srcOrd="4" destOrd="0" parTransId="{8E7367E0-6947-44E3-BF48-78F0B438AC9E}" sibTransId="{C746EE03-79A5-4138-ACF4-3FBA2A3066E8}"/>
    <dgm:cxn modelId="{ECF581AC-DF89-48DB-867E-D6BB9EED4EEB}" type="presOf" srcId="{B5A259B6-2BBE-4189-B6C5-128431334E8E}" destId="{5BA57799-393A-499A-BC88-A8AE365F4CA6}" srcOrd="0" destOrd="0" presId="urn:microsoft.com/office/officeart/2008/layout/PictureAccentList"/>
    <dgm:cxn modelId="{86026C52-8269-48A6-AEAE-BD29D364444F}" type="presParOf" srcId="{46ACD24F-3A05-4B6F-9137-C8349C7FCDDF}" destId="{A0457F29-C79E-4D47-B525-B0D2058ACBE0}" srcOrd="0" destOrd="0" presId="urn:microsoft.com/office/officeart/2008/layout/PictureAccentList"/>
    <dgm:cxn modelId="{FAEC4149-6572-4E6B-B7F2-E6C1A6FB1F24}" type="presParOf" srcId="{A0457F29-C79E-4D47-B525-B0D2058ACBE0}" destId="{BB0F87AC-AA80-4A64-B6FC-A66370C1B276}" srcOrd="0" destOrd="0" presId="urn:microsoft.com/office/officeart/2008/layout/PictureAccentList"/>
    <dgm:cxn modelId="{E9ECB1F4-C89A-4216-8447-6CE59C61FA8F}" type="presParOf" srcId="{BB0F87AC-AA80-4A64-B6FC-A66370C1B276}" destId="{8BEA0A55-2DE9-4B5A-A838-711D08DC72D4}" srcOrd="0" destOrd="0" presId="urn:microsoft.com/office/officeart/2008/layout/PictureAccentList"/>
    <dgm:cxn modelId="{61E1A575-4E6A-4E8D-A97A-5B368AA06B92}" type="presParOf" srcId="{A0457F29-C79E-4D47-B525-B0D2058ACBE0}" destId="{8C1D9C7D-566B-4695-8058-803B09130979}" srcOrd="1" destOrd="0" presId="urn:microsoft.com/office/officeart/2008/layout/PictureAccentList"/>
    <dgm:cxn modelId="{88FF6258-3B7E-4DA3-9F29-EA0C0402F4A4}" type="presParOf" srcId="{8C1D9C7D-566B-4695-8058-803B09130979}" destId="{45C8708A-CB42-484B-91F1-B7388243513F}" srcOrd="0" destOrd="0" presId="urn:microsoft.com/office/officeart/2008/layout/PictureAccentList"/>
    <dgm:cxn modelId="{E8AC21C9-4FAD-44AE-A624-9B73C7D663EF}" type="presParOf" srcId="{45C8708A-CB42-484B-91F1-B7388243513F}" destId="{8CB2F88E-1247-4A79-A9B7-1944728D0FE6}" srcOrd="0" destOrd="0" presId="urn:microsoft.com/office/officeart/2008/layout/PictureAccentList"/>
    <dgm:cxn modelId="{FF430A1E-07DC-4C64-846E-A66A90564DF2}" type="presParOf" srcId="{45C8708A-CB42-484B-91F1-B7388243513F}" destId="{0712815B-A904-43FE-A0C6-3E00BD02625B}" srcOrd="1" destOrd="0" presId="urn:microsoft.com/office/officeart/2008/layout/PictureAccentList"/>
    <dgm:cxn modelId="{BF6868F6-89E7-462C-9155-CCA7C36A57F0}" type="presParOf" srcId="{8C1D9C7D-566B-4695-8058-803B09130979}" destId="{22C6CBED-D157-4D16-AA0B-92F9FC3DD034}" srcOrd="1" destOrd="0" presId="urn:microsoft.com/office/officeart/2008/layout/PictureAccentList"/>
    <dgm:cxn modelId="{F85FBF09-DEE8-4467-9375-FB7D176E8FCC}" type="presParOf" srcId="{22C6CBED-D157-4D16-AA0B-92F9FC3DD034}" destId="{3B7023BF-3EDB-49CB-A179-1F31781D0E70}" srcOrd="0" destOrd="0" presId="urn:microsoft.com/office/officeart/2008/layout/PictureAccentList"/>
    <dgm:cxn modelId="{B8F1AFAE-DFEF-4BD9-8E9B-2C025BB26719}" type="presParOf" srcId="{22C6CBED-D157-4D16-AA0B-92F9FC3DD034}" destId="{5BA57799-393A-499A-BC88-A8AE365F4CA6}" srcOrd="1" destOrd="0" presId="urn:microsoft.com/office/officeart/2008/layout/PictureAccentList"/>
    <dgm:cxn modelId="{C2811C0A-22B5-4F03-A2A2-2863F00C085C}" type="presParOf" srcId="{8C1D9C7D-566B-4695-8058-803B09130979}" destId="{5BFBBA0B-2A9D-43D7-89F2-13E04E5B6305}" srcOrd="2" destOrd="0" presId="urn:microsoft.com/office/officeart/2008/layout/PictureAccentList"/>
    <dgm:cxn modelId="{9926076C-0A2D-443D-A0C6-F6F5D0EEA1D0}" type="presParOf" srcId="{5BFBBA0B-2A9D-43D7-89F2-13E04E5B6305}" destId="{D85E5FD2-A5D3-490E-927A-F05CF18CB830}" srcOrd="0" destOrd="0" presId="urn:microsoft.com/office/officeart/2008/layout/PictureAccentList"/>
    <dgm:cxn modelId="{8BB1D773-23C4-4BB3-9573-C920EFA4E9DE}" type="presParOf" srcId="{5BFBBA0B-2A9D-43D7-89F2-13E04E5B6305}" destId="{F2777AB6-4D60-44E7-A3B8-E3A0892B292B}" srcOrd="1" destOrd="0" presId="urn:microsoft.com/office/officeart/2008/layout/PictureAccentList"/>
    <dgm:cxn modelId="{DB7BD46A-70C7-4963-AEB7-AE7907018DDC}" type="presParOf" srcId="{8C1D9C7D-566B-4695-8058-803B09130979}" destId="{97ABA533-D434-4AAE-A5DA-1A8CFD7DD05C}" srcOrd="3" destOrd="0" presId="urn:microsoft.com/office/officeart/2008/layout/PictureAccentList"/>
    <dgm:cxn modelId="{BFE18438-7D8F-4C42-9DD5-CEDD60798D62}" type="presParOf" srcId="{97ABA533-D434-4AAE-A5DA-1A8CFD7DD05C}" destId="{32BAB754-8BEA-4235-89DE-D31B4852F3CD}" srcOrd="0" destOrd="0" presId="urn:microsoft.com/office/officeart/2008/layout/PictureAccentList"/>
    <dgm:cxn modelId="{3B949C1C-49CB-4398-AD5E-368FB9CC57E3}" type="presParOf" srcId="{97ABA533-D434-4AAE-A5DA-1A8CFD7DD05C}" destId="{021F5760-22CB-471A-B29D-CA76C24F8C1B}" srcOrd="1" destOrd="0" presId="urn:microsoft.com/office/officeart/2008/layout/PictureAccentList"/>
    <dgm:cxn modelId="{77EE82D1-627A-4094-A24F-820171251B46}" type="presParOf" srcId="{8C1D9C7D-566B-4695-8058-803B09130979}" destId="{DDDDCB3B-6972-4DA5-92A3-CCC249AE5243}" srcOrd="4" destOrd="0" presId="urn:microsoft.com/office/officeart/2008/layout/PictureAccentList"/>
    <dgm:cxn modelId="{BA7C23FF-05AC-4B2A-AF7B-3EBC079DF6A3}" type="presParOf" srcId="{DDDDCB3B-6972-4DA5-92A3-CCC249AE5243}" destId="{41210624-28EF-4D6A-AA8B-F3502F4DED7F}" srcOrd="0" destOrd="0" presId="urn:microsoft.com/office/officeart/2008/layout/PictureAccentList"/>
    <dgm:cxn modelId="{D0D135D6-4071-4573-A887-66BCC35F57DD}" type="presParOf" srcId="{DDDDCB3B-6972-4DA5-92A3-CCC249AE5243}" destId="{078E6461-F156-4C45-985B-405DBC8D1D8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21C054D-BA98-4535-9620-EE307F385F21}" type="doc">
      <dgm:prSet loTypeId="urn:microsoft.com/office/officeart/2005/8/layout/hProcess9" loCatId="process" qsTypeId="urn:microsoft.com/office/officeart/2005/8/quickstyle/3d1" qsCatId="3D" csTypeId="urn:microsoft.com/office/officeart/2005/8/colors/colorful4" csCatId="colorful" phldr="1"/>
      <dgm:spPr/>
    </dgm:pt>
    <dgm:pt modelId="{FD1F5F64-C479-43C5-A30E-E4709591099C}">
      <dgm:prSet phldrT="[Texto]" custT="1"/>
      <dgm:spPr/>
      <dgm:t>
        <a:bodyPr/>
        <a:lstStyle/>
        <a:p>
          <a:pPr algn="just"/>
          <a:r>
            <a:rPr lang="es-MX" sz="1800" b="1" dirty="0" smtClean="0">
              <a:solidFill>
                <a:schemeClr val="tx1"/>
              </a:solidFill>
            </a:rPr>
            <a:t>La investigación desarrollada ha servido para comprobar la hipótesis alternativa de la investigación y eliminar la hipótesis nula de la misma.</a:t>
          </a:r>
          <a:endParaRPr lang="en-US" sz="1800" b="1" dirty="0">
            <a:solidFill>
              <a:schemeClr val="tx1"/>
            </a:solidFill>
          </a:endParaRPr>
        </a:p>
      </dgm:t>
    </dgm:pt>
    <dgm:pt modelId="{5C1C8F39-3FE2-4D87-9DE7-161561DA08B8}" type="parTrans" cxnId="{C0C60A59-F89B-441C-B497-7C906CD27ABF}">
      <dgm:prSet/>
      <dgm:spPr/>
      <dgm:t>
        <a:bodyPr/>
        <a:lstStyle/>
        <a:p>
          <a:endParaRPr lang="en-US"/>
        </a:p>
      </dgm:t>
    </dgm:pt>
    <dgm:pt modelId="{6152CAC9-A663-4DDE-AEE3-02FD4AB3C033}" type="sibTrans" cxnId="{C0C60A59-F89B-441C-B497-7C906CD27ABF}">
      <dgm:prSet/>
      <dgm:spPr/>
      <dgm:t>
        <a:bodyPr/>
        <a:lstStyle/>
        <a:p>
          <a:endParaRPr lang="en-US"/>
        </a:p>
      </dgm:t>
    </dgm:pt>
    <dgm:pt modelId="{C9E0029B-C0DC-4587-ACB8-C1041FFCCF86}">
      <dgm:prSet phldrT="[Texto]"/>
      <dgm:spPr/>
      <dgm:t>
        <a:bodyPr/>
        <a:lstStyle/>
        <a:p>
          <a:pPr algn="just"/>
          <a:r>
            <a:rPr lang="es-MX" b="1" dirty="0" smtClean="0">
              <a:solidFill>
                <a:schemeClr val="tx1"/>
              </a:solidFill>
            </a:rPr>
            <a:t>Se puede verificar que la propuesta de mejora para el Curso </a:t>
          </a:r>
          <a:r>
            <a:rPr lang="en-US" b="1" dirty="0" smtClean="0">
              <a:solidFill>
                <a:schemeClr val="tx1"/>
              </a:solidFill>
            </a:rPr>
            <a:t>del </a:t>
          </a:r>
          <a:r>
            <a:rPr lang="en-US" b="1" dirty="0" err="1" smtClean="0">
              <a:solidFill>
                <a:schemeClr val="tx1"/>
              </a:solidFill>
            </a:rPr>
            <a:t>segmento</a:t>
          </a:r>
          <a:r>
            <a:rPr lang="en-US" b="1" dirty="0" smtClean="0">
              <a:solidFill>
                <a:schemeClr val="tx1"/>
              </a:solidFill>
            </a:rPr>
            <a:t> en </a:t>
          </a:r>
          <a:r>
            <a:rPr lang="en-US" b="1" dirty="0" err="1" smtClean="0">
              <a:solidFill>
                <a:schemeClr val="tx1"/>
              </a:solidFill>
            </a:rPr>
            <a:t>mención</a:t>
          </a:r>
          <a:r>
            <a:rPr lang="es-MX" b="1" dirty="0" smtClean="0">
              <a:solidFill>
                <a:schemeClr val="tx1"/>
              </a:solidFill>
            </a:rPr>
            <a:t>, a través de la aplicación de TTG como medio de aprendizaje, permitirá mejorar el desempeño de los alumnos. </a:t>
          </a:r>
          <a:endParaRPr lang="en-US" b="1" dirty="0">
            <a:solidFill>
              <a:schemeClr val="tx1"/>
            </a:solidFill>
          </a:endParaRPr>
        </a:p>
      </dgm:t>
    </dgm:pt>
    <dgm:pt modelId="{F4A171F7-4831-40D1-9437-C3AA85AB05FC}" type="parTrans" cxnId="{18EE9721-5F89-46A3-A233-ADA74B079092}">
      <dgm:prSet/>
      <dgm:spPr/>
      <dgm:t>
        <a:bodyPr/>
        <a:lstStyle/>
        <a:p>
          <a:endParaRPr lang="en-US"/>
        </a:p>
      </dgm:t>
    </dgm:pt>
    <dgm:pt modelId="{9378BD9B-8B56-4CB3-8D4C-ED6835C61A77}" type="sibTrans" cxnId="{18EE9721-5F89-46A3-A233-ADA74B079092}">
      <dgm:prSet/>
      <dgm:spPr/>
      <dgm:t>
        <a:bodyPr/>
        <a:lstStyle/>
        <a:p>
          <a:endParaRPr lang="en-US"/>
        </a:p>
      </dgm:t>
    </dgm:pt>
    <dgm:pt modelId="{053F52A6-4686-4B32-B1DF-494D313A91BB}" type="pres">
      <dgm:prSet presAssocID="{221C054D-BA98-4535-9620-EE307F385F21}" presName="CompostProcess" presStyleCnt="0">
        <dgm:presLayoutVars>
          <dgm:dir/>
          <dgm:resizeHandles val="exact"/>
        </dgm:presLayoutVars>
      </dgm:prSet>
      <dgm:spPr/>
    </dgm:pt>
    <dgm:pt modelId="{0DC02EB2-F15D-4B06-A9FA-336B860A6811}" type="pres">
      <dgm:prSet presAssocID="{221C054D-BA98-4535-9620-EE307F385F21}" presName="arrow" presStyleLbl="bgShp" presStyleIdx="0" presStyleCnt="1" custLinFactNeighborX="-8824" custLinFactNeighborY="-959"/>
      <dgm:spPr/>
    </dgm:pt>
    <dgm:pt modelId="{BFE29FDB-2385-4B1D-8B84-3DF813B4FE63}" type="pres">
      <dgm:prSet presAssocID="{221C054D-BA98-4535-9620-EE307F385F21}" presName="linearProcess" presStyleCnt="0"/>
      <dgm:spPr/>
    </dgm:pt>
    <dgm:pt modelId="{7DF6C56B-3E87-4806-8B5B-C6917635CCE3}" type="pres">
      <dgm:prSet presAssocID="{FD1F5F64-C479-43C5-A30E-E4709591099C}" presName="textNode" presStyleLbl="node1" presStyleIdx="0" presStyleCnt="2" custLinFactNeighborX="2510">
        <dgm:presLayoutVars>
          <dgm:bulletEnabled val="1"/>
        </dgm:presLayoutVars>
      </dgm:prSet>
      <dgm:spPr/>
      <dgm:t>
        <a:bodyPr/>
        <a:lstStyle/>
        <a:p>
          <a:endParaRPr lang="en-US"/>
        </a:p>
      </dgm:t>
    </dgm:pt>
    <dgm:pt modelId="{FE5BF2B5-02D0-4C9E-BC36-88624AB49577}" type="pres">
      <dgm:prSet presAssocID="{6152CAC9-A663-4DDE-AEE3-02FD4AB3C033}" presName="sibTrans" presStyleCnt="0"/>
      <dgm:spPr/>
    </dgm:pt>
    <dgm:pt modelId="{56A54D14-CAB3-4849-87E8-7BF88746EE0C}" type="pres">
      <dgm:prSet presAssocID="{C9E0029B-C0DC-4587-ACB8-C1041FFCCF86}" presName="textNode" presStyleLbl="node1" presStyleIdx="1" presStyleCnt="2" custLinFactX="25816" custLinFactNeighborX="100000">
        <dgm:presLayoutVars>
          <dgm:bulletEnabled val="1"/>
        </dgm:presLayoutVars>
      </dgm:prSet>
      <dgm:spPr/>
      <dgm:t>
        <a:bodyPr/>
        <a:lstStyle/>
        <a:p>
          <a:endParaRPr lang="en-US"/>
        </a:p>
      </dgm:t>
    </dgm:pt>
  </dgm:ptLst>
  <dgm:cxnLst>
    <dgm:cxn modelId="{18C57756-8CA1-4FA5-8974-7ABEC878DD3A}" type="presOf" srcId="{FD1F5F64-C479-43C5-A30E-E4709591099C}" destId="{7DF6C56B-3E87-4806-8B5B-C6917635CCE3}" srcOrd="0" destOrd="0" presId="urn:microsoft.com/office/officeart/2005/8/layout/hProcess9"/>
    <dgm:cxn modelId="{C0C60A59-F89B-441C-B497-7C906CD27ABF}" srcId="{221C054D-BA98-4535-9620-EE307F385F21}" destId="{FD1F5F64-C479-43C5-A30E-E4709591099C}" srcOrd="0" destOrd="0" parTransId="{5C1C8F39-3FE2-4D87-9DE7-161561DA08B8}" sibTransId="{6152CAC9-A663-4DDE-AEE3-02FD4AB3C033}"/>
    <dgm:cxn modelId="{18EE9721-5F89-46A3-A233-ADA74B079092}" srcId="{221C054D-BA98-4535-9620-EE307F385F21}" destId="{C9E0029B-C0DC-4587-ACB8-C1041FFCCF86}" srcOrd="1" destOrd="0" parTransId="{F4A171F7-4831-40D1-9437-C3AA85AB05FC}" sibTransId="{9378BD9B-8B56-4CB3-8D4C-ED6835C61A77}"/>
    <dgm:cxn modelId="{D39CEAB8-5859-44EB-A9FC-68A2FCECCD48}" type="presOf" srcId="{221C054D-BA98-4535-9620-EE307F385F21}" destId="{053F52A6-4686-4B32-B1DF-494D313A91BB}" srcOrd="0" destOrd="0" presId="urn:microsoft.com/office/officeart/2005/8/layout/hProcess9"/>
    <dgm:cxn modelId="{61BF7CAC-42A4-4518-BBA7-9AE61EE59C2E}" type="presOf" srcId="{C9E0029B-C0DC-4587-ACB8-C1041FFCCF86}" destId="{56A54D14-CAB3-4849-87E8-7BF88746EE0C}" srcOrd="0" destOrd="0" presId="urn:microsoft.com/office/officeart/2005/8/layout/hProcess9"/>
    <dgm:cxn modelId="{EEFBB54D-C9E2-4204-ADF3-44373FC17D3B}" type="presParOf" srcId="{053F52A6-4686-4B32-B1DF-494D313A91BB}" destId="{0DC02EB2-F15D-4B06-A9FA-336B860A6811}" srcOrd="0" destOrd="0" presId="urn:microsoft.com/office/officeart/2005/8/layout/hProcess9"/>
    <dgm:cxn modelId="{6EE6B01F-50F9-40E7-ACC5-37C29D5EC441}" type="presParOf" srcId="{053F52A6-4686-4B32-B1DF-494D313A91BB}" destId="{BFE29FDB-2385-4B1D-8B84-3DF813B4FE63}" srcOrd="1" destOrd="0" presId="urn:microsoft.com/office/officeart/2005/8/layout/hProcess9"/>
    <dgm:cxn modelId="{8EE64560-F0C0-43B8-BDFB-E8AF611FD81D}" type="presParOf" srcId="{BFE29FDB-2385-4B1D-8B84-3DF813B4FE63}" destId="{7DF6C56B-3E87-4806-8B5B-C6917635CCE3}" srcOrd="0" destOrd="0" presId="urn:microsoft.com/office/officeart/2005/8/layout/hProcess9"/>
    <dgm:cxn modelId="{CAE5766D-1156-4A86-9567-248387AD0F0A}" type="presParOf" srcId="{BFE29FDB-2385-4B1D-8B84-3DF813B4FE63}" destId="{FE5BF2B5-02D0-4C9E-BC36-88624AB49577}" srcOrd="1" destOrd="0" presId="urn:microsoft.com/office/officeart/2005/8/layout/hProcess9"/>
    <dgm:cxn modelId="{D5453EB3-DEA1-4DC4-A19B-DE91616E616D}" type="presParOf" srcId="{BFE29FDB-2385-4B1D-8B84-3DF813B4FE63}" destId="{56A54D14-CAB3-4849-87E8-7BF88746EE0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C8F48AB-7F14-4885-A54F-CAB7F62C6EB6}" type="doc">
      <dgm:prSet loTypeId="urn:microsoft.com/office/officeart/2005/8/layout/vProcess5" loCatId="process" qsTypeId="urn:microsoft.com/office/officeart/2005/8/quickstyle/3d2" qsCatId="3D" csTypeId="urn:microsoft.com/office/officeart/2005/8/colors/colorful3" csCatId="colorful" phldr="1"/>
      <dgm:spPr/>
      <dgm:t>
        <a:bodyPr/>
        <a:lstStyle/>
        <a:p>
          <a:endParaRPr lang="en-US"/>
        </a:p>
      </dgm:t>
    </dgm:pt>
    <dgm:pt modelId="{5CFD26A0-5CA5-4296-BA1A-63A45540062A}">
      <dgm:prSet phldrT="[Texto]" custT="1"/>
      <dgm:spPr/>
      <dgm:t>
        <a:bodyPr/>
        <a:lstStyle/>
        <a:p>
          <a:pPr algn="just"/>
          <a:r>
            <a:rPr lang="es-ES" sz="1400" b="1" dirty="0" smtClean="0">
              <a:solidFill>
                <a:schemeClr val="tx1"/>
              </a:solidFill>
            </a:rPr>
            <a:t>Los docentes sí aplican algunas técnicas de trabajo grupal, muy repetitivas por cierto, pero, falta de creatividad especialmente en su aplicación. No hay seguimiento de todo el proceso hasta llegar a la evaluación de los resultados, por lo que hay fallas en la aplicación de las técnicas</a:t>
          </a:r>
          <a:r>
            <a:rPr lang="es-ES" sz="1400" dirty="0" smtClean="0">
              <a:solidFill>
                <a:schemeClr val="tx1"/>
              </a:solidFill>
            </a:rPr>
            <a:t>.  </a:t>
          </a:r>
          <a:endParaRPr lang="en-US" sz="1400" dirty="0">
            <a:solidFill>
              <a:schemeClr val="tx1"/>
            </a:solidFill>
          </a:endParaRPr>
        </a:p>
      </dgm:t>
    </dgm:pt>
    <dgm:pt modelId="{8E2476FE-2855-41FA-8586-9BF7B3F922E4}" type="parTrans" cxnId="{E1598021-B4CC-4B32-AEE1-95E64C1E9A92}">
      <dgm:prSet/>
      <dgm:spPr/>
      <dgm:t>
        <a:bodyPr/>
        <a:lstStyle/>
        <a:p>
          <a:endParaRPr lang="en-US"/>
        </a:p>
      </dgm:t>
    </dgm:pt>
    <dgm:pt modelId="{F28E6DD7-9995-4CD7-A1EC-0CFA53021F05}" type="sibTrans" cxnId="{E1598021-B4CC-4B32-AEE1-95E64C1E9A92}">
      <dgm:prSet/>
      <dgm:spPr/>
      <dgm:t>
        <a:bodyPr/>
        <a:lstStyle/>
        <a:p>
          <a:endParaRPr lang="en-US"/>
        </a:p>
      </dgm:t>
    </dgm:pt>
    <dgm:pt modelId="{D0AD73F5-0887-4F3E-94B3-CF2099864800}">
      <dgm:prSet phldrT="[Texto]"/>
      <dgm:spPr/>
      <dgm:t>
        <a:bodyPr/>
        <a:lstStyle/>
        <a:p>
          <a:pPr algn="just"/>
          <a:r>
            <a:rPr lang="es-ES" b="1" dirty="0" smtClean="0">
              <a:solidFill>
                <a:schemeClr val="tx1"/>
              </a:solidFill>
            </a:rPr>
            <a:t>Equivocada selección de la técnica, en base a su pertinencia y aplicabilidad a la asignatura correspondiente. Este error implica la no correspondencia en los objetivos a alcanzar</a:t>
          </a:r>
          <a:endParaRPr lang="en-US" b="1" dirty="0">
            <a:solidFill>
              <a:schemeClr val="tx1"/>
            </a:solidFill>
          </a:endParaRPr>
        </a:p>
      </dgm:t>
    </dgm:pt>
    <dgm:pt modelId="{71817422-92FE-48A0-9D4B-41087F69BB37}" type="parTrans" cxnId="{1D78236E-95CE-4436-95B6-947A79DDE367}">
      <dgm:prSet/>
      <dgm:spPr/>
      <dgm:t>
        <a:bodyPr/>
        <a:lstStyle/>
        <a:p>
          <a:endParaRPr lang="en-US"/>
        </a:p>
      </dgm:t>
    </dgm:pt>
    <dgm:pt modelId="{0AB005FC-8CDB-4F4E-8FA2-6EA8C0119111}" type="sibTrans" cxnId="{1D78236E-95CE-4436-95B6-947A79DDE367}">
      <dgm:prSet/>
      <dgm:spPr/>
      <dgm:t>
        <a:bodyPr/>
        <a:lstStyle/>
        <a:p>
          <a:endParaRPr lang="en-US"/>
        </a:p>
      </dgm:t>
    </dgm:pt>
    <dgm:pt modelId="{0D71C24B-D989-4A33-9ADB-E605733F035A}">
      <dgm:prSet phldrT="[Texto]"/>
      <dgm:spPr/>
      <dgm:t>
        <a:bodyPr/>
        <a:lstStyle/>
        <a:p>
          <a:pPr algn="just"/>
          <a:r>
            <a:rPr lang="es-ES" b="1" dirty="0" smtClean="0">
              <a:solidFill>
                <a:schemeClr val="tx1"/>
              </a:solidFill>
            </a:rPr>
            <a:t>La conformación de los grupos ha sido establecida de manera informal, generando poca interacción. Se determinó que en ciertas ocasiones las tareas no ameritaban el trabajo grupal , por lo que no se generaron habilidades sociales.</a:t>
          </a:r>
          <a:endParaRPr lang="en-US" b="1" dirty="0">
            <a:solidFill>
              <a:schemeClr val="tx1"/>
            </a:solidFill>
          </a:endParaRPr>
        </a:p>
      </dgm:t>
    </dgm:pt>
    <dgm:pt modelId="{DF582578-98D8-40C8-BB5D-FF278424E3D2}" type="parTrans" cxnId="{34F5C710-A55A-406D-8A08-21B55AA9B458}">
      <dgm:prSet/>
      <dgm:spPr/>
      <dgm:t>
        <a:bodyPr/>
        <a:lstStyle/>
        <a:p>
          <a:endParaRPr lang="en-US"/>
        </a:p>
      </dgm:t>
    </dgm:pt>
    <dgm:pt modelId="{F2F072F8-B965-4A39-BF2F-0D4DBC57F2A6}" type="sibTrans" cxnId="{34F5C710-A55A-406D-8A08-21B55AA9B458}">
      <dgm:prSet/>
      <dgm:spPr/>
      <dgm:t>
        <a:bodyPr/>
        <a:lstStyle/>
        <a:p>
          <a:endParaRPr lang="en-US"/>
        </a:p>
      </dgm:t>
    </dgm:pt>
    <dgm:pt modelId="{ED38A082-79FE-4079-96A8-B3CFEB0EA9FD}">
      <dgm:prSet/>
      <dgm:spPr/>
      <dgm:t>
        <a:bodyPr/>
        <a:lstStyle/>
        <a:p>
          <a:pPr algn="just"/>
          <a:r>
            <a:rPr lang="es-ES" b="1" dirty="0" smtClean="0">
              <a:solidFill>
                <a:schemeClr val="tx1"/>
              </a:solidFill>
            </a:rPr>
            <a:t>En general la aplicación de las técnicas ha sido ineficaz para el aprendizaje, tan solo han alcanzado una tendencia a la respuesta mecánica ante los problemas planteados por los docentes. </a:t>
          </a:r>
          <a:endParaRPr lang="en-US" b="1" dirty="0" smtClean="0">
            <a:solidFill>
              <a:schemeClr val="tx1"/>
            </a:solidFill>
          </a:endParaRPr>
        </a:p>
      </dgm:t>
    </dgm:pt>
    <dgm:pt modelId="{A2DECDE1-948F-4D8A-A17C-7478EEE32E4A}" type="parTrans" cxnId="{CACFEF3B-D78D-4862-8116-1D2D1AD969F1}">
      <dgm:prSet/>
      <dgm:spPr/>
      <dgm:t>
        <a:bodyPr/>
        <a:lstStyle/>
        <a:p>
          <a:endParaRPr lang="en-US"/>
        </a:p>
      </dgm:t>
    </dgm:pt>
    <dgm:pt modelId="{8229B660-B0C4-446B-8883-B92B9AF1C008}" type="sibTrans" cxnId="{CACFEF3B-D78D-4862-8116-1D2D1AD969F1}">
      <dgm:prSet/>
      <dgm:spPr/>
      <dgm:t>
        <a:bodyPr/>
        <a:lstStyle/>
        <a:p>
          <a:endParaRPr lang="en-US"/>
        </a:p>
      </dgm:t>
    </dgm:pt>
    <dgm:pt modelId="{0598F14C-83FB-4678-B491-A65832ADDA14}">
      <dgm:prSet/>
      <dgm:spPr/>
      <dgm:t>
        <a:bodyPr/>
        <a:lstStyle/>
        <a:p>
          <a:endParaRPr lang="en-US" dirty="0" smtClean="0"/>
        </a:p>
      </dgm:t>
    </dgm:pt>
    <dgm:pt modelId="{438F7761-DA0C-4844-AC20-A1DACF63CB89}" type="parTrans" cxnId="{D9067AF1-45E0-4B5B-B035-C4D2573EB130}">
      <dgm:prSet/>
      <dgm:spPr/>
      <dgm:t>
        <a:bodyPr/>
        <a:lstStyle/>
        <a:p>
          <a:endParaRPr lang="en-US"/>
        </a:p>
      </dgm:t>
    </dgm:pt>
    <dgm:pt modelId="{F50C4998-BC73-4161-91A0-10BA29953997}" type="sibTrans" cxnId="{D9067AF1-45E0-4B5B-B035-C4D2573EB130}">
      <dgm:prSet/>
      <dgm:spPr/>
      <dgm:t>
        <a:bodyPr/>
        <a:lstStyle/>
        <a:p>
          <a:endParaRPr lang="en-US"/>
        </a:p>
      </dgm:t>
    </dgm:pt>
    <dgm:pt modelId="{687EF6BA-3FD2-4261-A60C-A58DCC679F71}">
      <dgm:prSet/>
      <dgm:spPr/>
      <dgm:t>
        <a:bodyPr/>
        <a:lstStyle/>
        <a:p>
          <a:endParaRPr lang="en-US" dirty="0" smtClean="0"/>
        </a:p>
      </dgm:t>
    </dgm:pt>
    <dgm:pt modelId="{D2ECDF11-F797-4140-8D9B-D8C44EE426A8}" type="parTrans" cxnId="{8FCB011B-056C-447C-BA08-4359363FDB27}">
      <dgm:prSet/>
      <dgm:spPr/>
      <dgm:t>
        <a:bodyPr/>
        <a:lstStyle/>
        <a:p>
          <a:endParaRPr lang="en-US"/>
        </a:p>
      </dgm:t>
    </dgm:pt>
    <dgm:pt modelId="{048F1715-D226-43EE-8666-93C49326F630}" type="sibTrans" cxnId="{8FCB011B-056C-447C-BA08-4359363FDB27}">
      <dgm:prSet/>
      <dgm:spPr/>
      <dgm:t>
        <a:bodyPr/>
        <a:lstStyle/>
        <a:p>
          <a:endParaRPr lang="en-US"/>
        </a:p>
      </dgm:t>
    </dgm:pt>
    <dgm:pt modelId="{CF6171A3-1045-4828-B6B9-AF2268397135}">
      <dgm:prSet phldrT="[Texto]" custT="1"/>
      <dgm:spPr/>
      <dgm:t>
        <a:bodyPr/>
        <a:lstStyle/>
        <a:p>
          <a:pPr algn="just"/>
          <a:r>
            <a:rPr lang="es-ES" sz="1400" b="1" dirty="0" smtClean="0">
              <a:solidFill>
                <a:schemeClr val="tx1"/>
              </a:solidFill>
            </a:rPr>
            <a:t>Se pude determinar que se logró un ligero desarrollo de habilidades cognitivas en los alumnos, de éstas podemos destacar: el análisis, la síntesis, la deducción, la inducción y el razonamiento. Sin embargo, se requiere de una correcta aplicación de cada una de las técnicas, para llegar a la producción de nuevos conocimientos.</a:t>
          </a:r>
          <a:endParaRPr lang="en-US" sz="1400" b="1" dirty="0">
            <a:solidFill>
              <a:schemeClr val="tx1"/>
            </a:solidFill>
          </a:endParaRPr>
        </a:p>
      </dgm:t>
    </dgm:pt>
    <dgm:pt modelId="{808FB6F4-92C2-4901-9362-5B897C8DD0BF}" type="sibTrans" cxnId="{ACFD8357-2EE5-42B8-A020-E9AA26BD7728}">
      <dgm:prSet/>
      <dgm:spPr/>
      <dgm:t>
        <a:bodyPr/>
        <a:lstStyle/>
        <a:p>
          <a:endParaRPr lang="en-US"/>
        </a:p>
      </dgm:t>
    </dgm:pt>
    <dgm:pt modelId="{830265E4-D368-4EA9-A160-9F71D6D7344A}" type="parTrans" cxnId="{ACFD8357-2EE5-42B8-A020-E9AA26BD7728}">
      <dgm:prSet/>
      <dgm:spPr/>
      <dgm:t>
        <a:bodyPr/>
        <a:lstStyle/>
        <a:p>
          <a:endParaRPr lang="en-US"/>
        </a:p>
      </dgm:t>
    </dgm:pt>
    <dgm:pt modelId="{180FDE81-2585-4489-B4BA-7DEE0574B29C}" type="pres">
      <dgm:prSet presAssocID="{DC8F48AB-7F14-4885-A54F-CAB7F62C6EB6}" presName="outerComposite" presStyleCnt="0">
        <dgm:presLayoutVars>
          <dgm:chMax val="5"/>
          <dgm:dir/>
          <dgm:resizeHandles val="exact"/>
        </dgm:presLayoutVars>
      </dgm:prSet>
      <dgm:spPr/>
      <dgm:t>
        <a:bodyPr/>
        <a:lstStyle/>
        <a:p>
          <a:endParaRPr lang="es-EC"/>
        </a:p>
      </dgm:t>
    </dgm:pt>
    <dgm:pt modelId="{F854E5A2-D530-4B32-A565-635400AB7F05}" type="pres">
      <dgm:prSet presAssocID="{DC8F48AB-7F14-4885-A54F-CAB7F62C6EB6}" presName="dummyMaxCanvas" presStyleCnt="0">
        <dgm:presLayoutVars/>
      </dgm:prSet>
      <dgm:spPr/>
    </dgm:pt>
    <dgm:pt modelId="{2ADDFBB0-E7D4-407B-83B5-EDD16719EA03}" type="pres">
      <dgm:prSet presAssocID="{DC8F48AB-7F14-4885-A54F-CAB7F62C6EB6}" presName="FiveNodes_1" presStyleLbl="node1" presStyleIdx="0" presStyleCnt="5">
        <dgm:presLayoutVars>
          <dgm:bulletEnabled val="1"/>
        </dgm:presLayoutVars>
      </dgm:prSet>
      <dgm:spPr/>
      <dgm:t>
        <a:bodyPr/>
        <a:lstStyle/>
        <a:p>
          <a:endParaRPr lang="en-US"/>
        </a:p>
      </dgm:t>
    </dgm:pt>
    <dgm:pt modelId="{B0659A16-F9DC-4F72-A69B-E28459DD81B2}" type="pres">
      <dgm:prSet presAssocID="{DC8F48AB-7F14-4885-A54F-CAB7F62C6EB6}" presName="FiveNodes_2" presStyleLbl="node1" presStyleIdx="1" presStyleCnt="5">
        <dgm:presLayoutVars>
          <dgm:bulletEnabled val="1"/>
        </dgm:presLayoutVars>
      </dgm:prSet>
      <dgm:spPr/>
      <dgm:t>
        <a:bodyPr/>
        <a:lstStyle/>
        <a:p>
          <a:endParaRPr lang="en-US"/>
        </a:p>
      </dgm:t>
    </dgm:pt>
    <dgm:pt modelId="{A58ED94D-2D5C-4908-AEFE-81DDEDF56EBA}" type="pres">
      <dgm:prSet presAssocID="{DC8F48AB-7F14-4885-A54F-CAB7F62C6EB6}" presName="FiveNodes_3" presStyleLbl="node1" presStyleIdx="2" presStyleCnt="5">
        <dgm:presLayoutVars>
          <dgm:bulletEnabled val="1"/>
        </dgm:presLayoutVars>
      </dgm:prSet>
      <dgm:spPr/>
      <dgm:t>
        <a:bodyPr/>
        <a:lstStyle/>
        <a:p>
          <a:endParaRPr lang="en-US"/>
        </a:p>
      </dgm:t>
    </dgm:pt>
    <dgm:pt modelId="{4F2952C3-D1AA-4CB4-945D-A371F9F65EFE}" type="pres">
      <dgm:prSet presAssocID="{DC8F48AB-7F14-4885-A54F-CAB7F62C6EB6}" presName="FiveNodes_4" presStyleLbl="node1" presStyleIdx="3" presStyleCnt="5" custLinFactNeighborY="1269">
        <dgm:presLayoutVars>
          <dgm:bulletEnabled val="1"/>
        </dgm:presLayoutVars>
      </dgm:prSet>
      <dgm:spPr/>
      <dgm:t>
        <a:bodyPr/>
        <a:lstStyle/>
        <a:p>
          <a:endParaRPr lang="en-US"/>
        </a:p>
      </dgm:t>
    </dgm:pt>
    <dgm:pt modelId="{9EF1BAD1-7C0D-4FDD-A70E-C8995CAD24CF}" type="pres">
      <dgm:prSet presAssocID="{DC8F48AB-7F14-4885-A54F-CAB7F62C6EB6}" presName="FiveNodes_5" presStyleLbl="node1" presStyleIdx="4" presStyleCnt="5">
        <dgm:presLayoutVars>
          <dgm:bulletEnabled val="1"/>
        </dgm:presLayoutVars>
      </dgm:prSet>
      <dgm:spPr/>
      <dgm:t>
        <a:bodyPr/>
        <a:lstStyle/>
        <a:p>
          <a:endParaRPr lang="en-US"/>
        </a:p>
      </dgm:t>
    </dgm:pt>
    <dgm:pt modelId="{469A4AAB-B953-4AE0-87D2-A5AE38E30C1C}" type="pres">
      <dgm:prSet presAssocID="{DC8F48AB-7F14-4885-A54F-CAB7F62C6EB6}" presName="FiveConn_1-2" presStyleLbl="fgAccFollowNode1" presStyleIdx="0" presStyleCnt="4">
        <dgm:presLayoutVars>
          <dgm:bulletEnabled val="1"/>
        </dgm:presLayoutVars>
      </dgm:prSet>
      <dgm:spPr/>
      <dgm:t>
        <a:bodyPr/>
        <a:lstStyle/>
        <a:p>
          <a:endParaRPr lang="es-EC"/>
        </a:p>
      </dgm:t>
    </dgm:pt>
    <dgm:pt modelId="{42727498-E1B8-4BB8-B81F-8E0F612D2ACD}" type="pres">
      <dgm:prSet presAssocID="{DC8F48AB-7F14-4885-A54F-CAB7F62C6EB6}" presName="FiveConn_2-3" presStyleLbl="fgAccFollowNode1" presStyleIdx="1" presStyleCnt="4">
        <dgm:presLayoutVars>
          <dgm:bulletEnabled val="1"/>
        </dgm:presLayoutVars>
      </dgm:prSet>
      <dgm:spPr/>
      <dgm:t>
        <a:bodyPr/>
        <a:lstStyle/>
        <a:p>
          <a:endParaRPr lang="es-EC"/>
        </a:p>
      </dgm:t>
    </dgm:pt>
    <dgm:pt modelId="{A070D944-8352-424D-B6BF-DF8CF17A5390}" type="pres">
      <dgm:prSet presAssocID="{DC8F48AB-7F14-4885-A54F-CAB7F62C6EB6}" presName="FiveConn_3-4" presStyleLbl="fgAccFollowNode1" presStyleIdx="2" presStyleCnt="4">
        <dgm:presLayoutVars>
          <dgm:bulletEnabled val="1"/>
        </dgm:presLayoutVars>
      </dgm:prSet>
      <dgm:spPr/>
      <dgm:t>
        <a:bodyPr/>
        <a:lstStyle/>
        <a:p>
          <a:endParaRPr lang="es-EC"/>
        </a:p>
      </dgm:t>
    </dgm:pt>
    <dgm:pt modelId="{D80235AE-41A2-42D9-8482-058F3C8676B7}" type="pres">
      <dgm:prSet presAssocID="{DC8F48AB-7F14-4885-A54F-CAB7F62C6EB6}" presName="FiveConn_4-5" presStyleLbl="fgAccFollowNode1" presStyleIdx="3" presStyleCnt="4">
        <dgm:presLayoutVars>
          <dgm:bulletEnabled val="1"/>
        </dgm:presLayoutVars>
      </dgm:prSet>
      <dgm:spPr/>
      <dgm:t>
        <a:bodyPr/>
        <a:lstStyle/>
        <a:p>
          <a:endParaRPr lang="es-EC"/>
        </a:p>
      </dgm:t>
    </dgm:pt>
    <dgm:pt modelId="{26626F9C-B278-4FCE-B164-FBA4C88F6E9C}" type="pres">
      <dgm:prSet presAssocID="{DC8F48AB-7F14-4885-A54F-CAB7F62C6EB6}" presName="FiveNodes_1_text" presStyleLbl="node1" presStyleIdx="4" presStyleCnt="5">
        <dgm:presLayoutVars>
          <dgm:bulletEnabled val="1"/>
        </dgm:presLayoutVars>
      </dgm:prSet>
      <dgm:spPr/>
      <dgm:t>
        <a:bodyPr/>
        <a:lstStyle/>
        <a:p>
          <a:endParaRPr lang="en-US"/>
        </a:p>
      </dgm:t>
    </dgm:pt>
    <dgm:pt modelId="{49C8EA91-715E-44B7-A8E3-E4BA91856BE0}" type="pres">
      <dgm:prSet presAssocID="{DC8F48AB-7F14-4885-A54F-CAB7F62C6EB6}" presName="FiveNodes_2_text" presStyleLbl="node1" presStyleIdx="4" presStyleCnt="5">
        <dgm:presLayoutVars>
          <dgm:bulletEnabled val="1"/>
        </dgm:presLayoutVars>
      </dgm:prSet>
      <dgm:spPr/>
      <dgm:t>
        <a:bodyPr/>
        <a:lstStyle/>
        <a:p>
          <a:endParaRPr lang="en-US"/>
        </a:p>
      </dgm:t>
    </dgm:pt>
    <dgm:pt modelId="{8B3E7786-E049-4938-873A-B8385FB6372B}" type="pres">
      <dgm:prSet presAssocID="{DC8F48AB-7F14-4885-A54F-CAB7F62C6EB6}" presName="FiveNodes_3_text" presStyleLbl="node1" presStyleIdx="4" presStyleCnt="5">
        <dgm:presLayoutVars>
          <dgm:bulletEnabled val="1"/>
        </dgm:presLayoutVars>
      </dgm:prSet>
      <dgm:spPr/>
      <dgm:t>
        <a:bodyPr/>
        <a:lstStyle/>
        <a:p>
          <a:endParaRPr lang="en-US"/>
        </a:p>
      </dgm:t>
    </dgm:pt>
    <dgm:pt modelId="{3048224E-DB6F-4779-A21C-4591044C86E3}" type="pres">
      <dgm:prSet presAssocID="{DC8F48AB-7F14-4885-A54F-CAB7F62C6EB6}" presName="FiveNodes_4_text" presStyleLbl="node1" presStyleIdx="4" presStyleCnt="5">
        <dgm:presLayoutVars>
          <dgm:bulletEnabled val="1"/>
        </dgm:presLayoutVars>
      </dgm:prSet>
      <dgm:spPr/>
      <dgm:t>
        <a:bodyPr/>
        <a:lstStyle/>
        <a:p>
          <a:endParaRPr lang="en-US"/>
        </a:p>
      </dgm:t>
    </dgm:pt>
    <dgm:pt modelId="{28B693BA-0904-4A8C-BDB0-B136486A7F93}" type="pres">
      <dgm:prSet presAssocID="{DC8F48AB-7F14-4885-A54F-CAB7F62C6EB6}" presName="FiveNodes_5_text" presStyleLbl="node1" presStyleIdx="4" presStyleCnt="5">
        <dgm:presLayoutVars>
          <dgm:bulletEnabled val="1"/>
        </dgm:presLayoutVars>
      </dgm:prSet>
      <dgm:spPr/>
      <dgm:t>
        <a:bodyPr/>
        <a:lstStyle/>
        <a:p>
          <a:endParaRPr lang="en-US"/>
        </a:p>
      </dgm:t>
    </dgm:pt>
  </dgm:ptLst>
  <dgm:cxnLst>
    <dgm:cxn modelId="{5592EF8E-F67D-4B03-8067-4071322EF0E4}" type="presOf" srcId="{CF6171A3-1045-4828-B6B9-AF2268397135}" destId="{B0659A16-F9DC-4F72-A69B-E28459DD81B2}" srcOrd="0" destOrd="0" presId="urn:microsoft.com/office/officeart/2005/8/layout/vProcess5"/>
    <dgm:cxn modelId="{E1598021-B4CC-4B32-AEE1-95E64C1E9A92}" srcId="{DC8F48AB-7F14-4885-A54F-CAB7F62C6EB6}" destId="{5CFD26A0-5CA5-4296-BA1A-63A45540062A}" srcOrd="0" destOrd="0" parTransId="{8E2476FE-2855-41FA-8586-9BF7B3F922E4}" sibTransId="{F28E6DD7-9995-4CD7-A1EC-0CFA53021F05}"/>
    <dgm:cxn modelId="{A378A13A-7749-4A97-9E04-E61DFDF29E04}" type="presOf" srcId="{CF6171A3-1045-4828-B6B9-AF2268397135}" destId="{49C8EA91-715E-44B7-A8E3-E4BA91856BE0}" srcOrd="1" destOrd="0" presId="urn:microsoft.com/office/officeart/2005/8/layout/vProcess5"/>
    <dgm:cxn modelId="{B0F58256-A93E-446E-A025-CBFFDEC5C0B4}" type="presOf" srcId="{0AB005FC-8CDB-4F4E-8FA2-6EA8C0119111}" destId="{A070D944-8352-424D-B6BF-DF8CF17A5390}" srcOrd="0" destOrd="0" presId="urn:microsoft.com/office/officeart/2005/8/layout/vProcess5"/>
    <dgm:cxn modelId="{F6FC4FA6-6F7E-4472-A703-DE4A5420F975}" type="presOf" srcId="{ED38A082-79FE-4079-96A8-B3CFEB0EA9FD}" destId="{9EF1BAD1-7C0D-4FDD-A70E-C8995CAD24CF}" srcOrd="0" destOrd="0" presId="urn:microsoft.com/office/officeart/2005/8/layout/vProcess5"/>
    <dgm:cxn modelId="{10FD2BCF-B153-4650-BB8A-FAEB6BAACDC6}" type="presOf" srcId="{5CFD26A0-5CA5-4296-BA1A-63A45540062A}" destId="{26626F9C-B278-4FCE-B164-FBA4C88F6E9C}" srcOrd="1" destOrd="0" presId="urn:microsoft.com/office/officeart/2005/8/layout/vProcess5"/>
    <dgm:cxn modelId="{D9067AF1-45E0-4B5B-B035-C4D2573EB130}" srcId="{DC8F48AB-7F14-4885-A54F-CAB7F62C6EB6}" destId="{0598F14C-83FB-4678-B491-A65832ADDA14}" srcOrd="6" destOrd="0" parTransId="{438F7761-DA0C-4844-AC20-A1DACF63CB89}" sibTransId="{F50C4998-BC73-4161-91A0-10BA29953997}"/>
    <dgm:cxn modelId="{ACFD8357-2EE5-42B8-A020-E9AA26BD7728}" srcId="{DC8F48AB-7F14-4885-A54F-CAB7F62C6EB6}" destId="{CF6171A3-1045-4828-B6B9-AF2268397135}" srcOrd="1" destOrd="0" parTransId="{830265E4-D368-4EA9-A160-9F71D6D7344A}" sibTransId="{808FB6F4-92C2-4901-9362-5B897C8DD0BF}"/>
    <dgm:cxn modelId="{F70D2854-3C95-419F-BA24-C8CBD50B71A4}" type="presOf" srcId="{F2F072F8-B965-4A39-BF2F-0D4DBC57F2A6}" destId="{D80235AE-41A2-42D9-8482-058F3C8676B7}" srcOrd="0" destOrd="0" presId="urn:microsoft.com/office/officeart/2005/8/layout/vProcess5"/>
    <dgm:cxn modelId="{8AC3EAE1-41C4-4718-8A30-C65767946A25}" type="presOf" srcId="{5CFD26A0-5CA5-4296-BA1A-63A45540062A}" destId="{2ADDFBB0-E7D4-407B-83B5-EDD16719EA03}" srcOrd="0" destOrd="0" presId="urn:microsoft.com/office/officeart/2005/8/layout/vProcess5"/>
    <dgm:cxn modelId="{0BDD6EBF-AE8B-4182-A836-2F58E799F4D2}" type="presOf" srcId="{D0AD73F5-0887-4F3E-94B3-CF2099864800}" destId="{8B3E7786-E049-4938-873A-B8385FB6372B}" srcOrd="1" destOrd="0" presId="urn:microsoft.com/office/officeart/2005/8/layout/vProcess5"/>
    <dgm:cxn modelId="{CACFEF3B-D78D-4862-8116-1D2D1AD969F1}" srcId="{DC8F48AB-7F14-4885-A54F-CAB7F62C6EB6}" destId="{ED38A082-79FE-4079-96A8-B3CFEB0EA9FD}" srcOrd="4" destOrd="0" parTransId="{A2DECDE1-948F-4D8A-A17C-7478EEE32E4A}" sibTransId="{8229B660-B0C4-446B-8883-B92B9AF1C008}"/>
    <dgm:cxn modelId="{88936692-ECDF-49CD-97E4-2A41803C08AC}" type="presOf" srcId="{ED38A082-79FE-4079-96A8-B3CFEB0EA9FD}" destId="{28B693BA-0904-4A8C-BDB0-B136486A7F93}" srcOrd="1" destOrd="0" presId="urn:microsoft.com/office/officeart/2005/8/layout/vProcess5"/>
    <dgm:cxn modelId="{FD5DD306-05F8-4EE7-A904-13AB094E76A9}" type="presOf" srcId="{DC8F48AB-7F14-4885-A54F-CAB7F62C6EB6}" destId="{180FDE81-2585-4489-B4BA-7DEE0574B29C}" srcOrd="0" destOrd="0" presId="urn:microsoft.com/office/officeart/2005/8/layout/vProcess5"/>
    <dgm:cxn modelId="{1D78236E-95CE-4436-95B6-947A79DDE367}" srcId="{DC8F48AB-7F14-4885-A54F-CAB7F62C6EB6}" destId="{D0AD73F5-0887-4F3E-94B3-CF2099864800}" srcOrd="2" destOrd="0" parTransId="{71817422-92FE-48A0-9D4B-41087F69BB37}" sibTransId="{0AB005FC-8CDB-4F4E-8FA2-6EA8C0119111}"/>
    <dgm:cxn modelId="{8FCB011B-056C-447C-BA08-4359363FDB27}" srcId="{DC8F48AB-7F14-4885-A54F-CAB7F62C6EB6}" destId="{687EF6BA-3FD2-4261-A60C-A58DCC679F71}" srcOrd="5" destOrd="0" parTransId="{D2ECDF11-F797-4140-8D9B-D8C44EE426A8}" sibTransId="{048F1715-D226-43EE-8666-93C49326F630}"/>
    <dgm:cxn modelId="{34F5C710-A55A-406D-8A08-21B55AA9B458}" srcId="{DC8F48AB-7F14-4885-A54F-CAB7F62C6EB6}" destId="{0D71C24B-D989-4A33-9ADB-E605733F035A}" srcOrd="3" destOrd="0" parTransId="{DF582578-98D8-40C8-BB5D-FF278424E3D2}" sibTransId="{F2F072F8-B965-4A39-BF2F-0D4DBC57F2A6}"/>
    <dgm:cxn modelId="{D6E84F6E-FC57-4448-8ED2-5CCBEF0471FB}" type="presOf" srcId="{D0AD73F5-0887-4F3E-94B3-CF2099864800}" destId="{A58ED94D-2D5C-4908-AEFE-81DDEDF56EBA}" srcOrd="0" destOrd="0" presId="urn:microsoft.com/office/officeart/2005/8/layout/vProcess5"/>
    <dgm:cxn modelId="{787C140B-1B76-464C-AFE2-1EAEB5CB5106}" type="presOf" srcId="{808FB6F4-92C2-4901-9362-5B897C8DD0BF}" destId="{42727498-E1B8-4BB8-B81F-8E0F612D2ACD}" srcOrd="0" destOrd="0" presId="urn:microsoft.com/office/officeart/2005/8/layout/vProcess5"/>
    <dgm:cxn modelId="{83A33130-3C41-45FE-9E5E-3A5B3A505282}" type="presOf" srcId="{0D71C24B-D989-4A33-9ADB-E605733F035A}" destId="{4F2952C3-D1AA-4CB4-945D-A371F9F65EFE}" srcOrd="0" destOrd="0" presId="urn:microsoft.com/office/officeart/2005/8/layout/vProcess5"/>
    <dgm:cxn modelId="{7BAE4C58-C302-4E2A-B8C0-E8C7E15B532C}" type="presOf" srcId="{F28E6DD7-9995-4CD7-A1EC-0CFA53021F05}" destId="{469A4AAB-B953-4AE0-87D2-A5AE38E30C1C}" srcOrd="0" destOrd="0" presId="urn:microsoft.com/office/officeart/2005/8/layout/vProcess5"/>
    <dgm:cxn modelId="{DA4565DB-1F0A-47A6-A9E1-F5C9A07709E1}" type="presOf" srcId="{0D71C24B-D989-4A33-9ADB-E605733F035A}" destId="{3048224E-DB6F-4779-A21C-4591044C86E3}" srcOrd="1" destOrd="0" presId="urn:microsoft.com/office/officeart/2005/8/layout/vProcess5"/>
    <dgm:cxn modelId="{78246F56-73F2-4210-B250-235AD233F186}" type="presParOf" srcId="{180FDE81-2585-4489-B4BA-7DEE0574B29C}" destId="{F854E5A2-D530-4B32-A565-635400AB7F05}" srcOrd="0" destOrd="0" presId="urn:microsoft.com/office/officeart/2005/8/layout/vProcess5"/>
    <dgm:cxn modelId="{D291AFBD-E3AF-4A24-8395-6ADAA8E8F912}" type="presParOf" srcId="{180FDE81-2585-4489-B4BA-7DEE0574B29C}" destId="{2ADDFBB0-E7D4-407B-83B5-EDD16719EA03}" srcOrd="1" destOrd="0" presId="urn:microsoft.com/office/officeart/2005/8/layout/vProcess5"/>
    <dgm:cxn modelId="{48319C5A-ECD8-443C-AFB5-A9704461A436}" type="presParOf" srcId="{180FDE81-2585-4489-B4BA-7DEE0574B29C}" destId="{B0659A16-F9DC-4F72-A69B-E28459DD81B2}" srcOrd="2" destOrd="0" presId="urn:microsoft.com/office/officeart/2005/8/layout/vProcess5"/>
    <dgm:cxn modelId="{FB960177-AE4F-460B-8F27-0200BC57EE10}" type="presParOf" srcId="{180FDE81-2585-4489-B4BA-7DEE0574B29C}" destId="{A58ED94D-2D5C-4908-AEFE-81DDEDF56EBA}" srcOrd="3" destOrd="0" presId="urn:microsoft.com/office/officeart/2005/8/layout/vProcess5"/>
    <dgm:cxn modelId="{007B6514-DDA3-49E8-9C2B-AA950E1652DD}" type="presParOf" srcId="{180FDE81-2585-4489-B4BA-7DEE0574B29C}" destId="{4F2952C3-D1AA-4CB4-945D-A371F9F65EFE}" srcOrd="4" destOrd="0" presId="urn:microsoft.com/office/officeart/2005/8/layout/vProcess5"/>
    <dgm:cxn modelId="{54460BA5-6FC9-430F-BC16-3FA8AD04E741}" type="presParOf" srcId="{180FDE81-2585-4489-B4BA-7DEE0574B29C}" destId="{9EF1BAD1-7C0D-4FDD-A70E-C8995CAD24CF}" srcOrd="5" destOrd="0" presId="urn:microsoft.com/office/officeart/2005/8/layout/vProcess5"/>
    <dgm:cxn modelId="{19A0FDD4-3888-4CE4-A8FB-E0D4A13C300C}" type="presParOf" srcId="{180FDE81-2585-4489-B4BA-7DEE0574B29C}" destId="{469A4AAB-B953-4AE0-87D2-A5AE38E30C1C}" srcOrd="6" destOrd="0" presId="urn:microsoft.com/office/officeart/2005/8/layout/vProcess5"/>
    <dgm:cxn modelId="{923C2D89-FB2D-40E2-B38B-6159C6A12D0E}" type="presParOf" srcId="{180FDE81-2585-4489-B4BA-7DEE0574B29C}" destId="{42727498-E1B8-4BB8-B81F-8E0F612D2ACD}" srcOrd="7" destOrd="0" presId="urn:microsoft.com/office/officeart/2005/8/layout/vProcess5"/>
    <dgm:cxn modelId="{F0C88AEE-5835-40CB-9747-A4678CCD23D4}" type="presParOf" srcId="{180FDE81-2585-4489-B4BA-7DEE0574B29C}" destId="{A070D944-8352-424D-B6BF-DF8CF17A5390}" srcOrd="8" destOrd="0" presId="urn:microsoft.com/office/officeart/2005/8/layout/vProcess5"/>
    <dgm:cxn modelId="{AFE5BE33-9D22-4D3A-BED9-3F8AA5196C50}" type="presParOf" srcId="{180FDE81-2585-4489-B4BA-7DEE0574B29C}" destId="{D80235AE-41A2-42D9-8482-058F3C8676B7}" srcOrd="9" destOrd="0" presId="urn:microsoft.com/office/officeart/2005/8/layout/vProcess5"/>
    <dgm:cxn modelId="{D4553113-307E-4866-BE58-8ED89C5676C4}" type="presParOf" srcId="{180FDE81-2585-4489-B4BA-7DEE0574B29C}" destId="{26626F9C-B278-4FCE-B164-FBA4C88F6E9C}" srcOrd="10" destOrd="0" presId="urn:microsoft.com/office/officeart/2005/8/layout/vProcess5"/>
    <dgm:cxn modelId="{D2FE3C94-07DD-4A52-87C4-632D0FAA603D}" type="presParOf" srcId="{180FDE81-2585-4489-B4BA-7DEE0574B29C}" destId="{49C8EA91-715E-44B7-A8E3-E4BA91856BE0}" srcOrd="11" destOrd="0" presId="urn:microsoft.com/office/officeart/2005/8/layout/vProcess5"/>
    <dgm:cxn modelId="{BB19B85C-0E9A-465E-BAB3-FA93D137AECF}" type="presParOf" srcId="{180FDE81-2585-4489-B4BA-7DEE0574B29C}" destId="{8B3E7786-E049-4938-873A-B8385FB6372B}" srcOrd="12" destOrd="0" presId="urn:microsoft.com/office/officeart/2005/8/layout/vProcess5"/>
    <dgm:cxn modelId="{84DA1F9C-9723-4495-9197-99E98750034D}" type="presParOf" srcId="{180FDE81-2585-4489-B4BA-7DEE0574B29C}" destId="{3048224E-DB6F-4779-A21C-4591044C86E3}" srcOrd="13" destOrd="0" presId="urn:microsoft.com/office/officeart/2005/8/layout/vProcess5"/>
    <dgm:cxn modelId="{62AF094F-2335-41EE-A8D1-D14D7D2DA8BF}" type="presParOf" srcId="{180FDE81-2585-4489-B4BA-7DEE0574B29C}" destId="{28B693BA-0904-4A8C-BDB0-B136486A7F9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3D1368A-9B3E-4DF7-B4D6-4D08412002B2}" type="doc">
      <dgm:prSet loTypeId="urn:microsoft.com/office/officeart/2005/8/layout/vList2" loCatId="list" qsTypeId="urn:microsoft.com/office/officeart/2005/8/quickstyle/3d2" qsCatId="3D" csTypeId="urn:microsoft.com/office/officeart/2005/8/colors/colorful1#7" csCatId="colorful" phldr="1"/>
      <dgm:spPr/>
      <dgm:t>
        <a:bodyPr/>
        <a:lstStyle/>
        <a:p>
          <a:endParaRPr lang="en-US"/>
        </a:p>
      </dgm:t>
    </dgm:pt>
    <dgm:pt modelId="{C97ACA99-9CE9-42FC-860C-DB4312B7BF99}">
      <dgm:prSet phldrT="[Texto]" custT="1"/>
      <dgm:spPr/>
      <dgm:t>
        <a:bodyPr/>
        <a:lstStyle/>
        <a:p>
          <a:pPr algn="l"/>
          <a:r>
            <a:rPr lang="es-ES" sz="2400" b="1" dirty="0" smtClean="0"/>
            <a:t>PROPUESTA ALTERNATIVA</a:t>
          </a:r>
          <a:endParaRPr lang="en-US" sz="2400" dirty="0" smtClean="0"/>
        </a:p>
        <a:p>
          <a:pPr algn="just"/>
          <a:r>
            <a:rPr lang="es-ES" sz="2000" dirty="0" smtClean="0"/>
            <a:t>La presente propuesta está orientada a contribuir al mejoramiento de la calidad de la educación superior  mediante la implementación de un módulo sobre las Técnicas de Trabajo Grupal impartido al inicio del Curso preuniversitario, capacitación que se reforzará con una guía impresa y digital para su aplicación y aprovechamiento.</a:t>
          </a:r>
          <a:endParaRPr lang="en-US" sz="2000" dirty="0"/>
        </a:p>
      </dgm:t>
    </dgm:pt>
    <dgm:pt modelId="{08BDFD4E-C9DD-4AC5-8169-2F2C70087D68}" type="parTrans" cxnId="{7A691AC0-79D8-4DE3-BE90-F6BF1677349F}">
      <dgm:prSet/>
      <dgm:spPr/>
      <dgm:t>
        <a:bodyPr/>
        <a:lstStyle/>
        <a:p>
          <a:endParaRPr lang="en-US"/>
        </a:p>
      </dgm:t>
    </dgm:pt>
    <dgm:pt modelId="{526A972C-D65F-4D6C-90F3-3C1D89D5D38B}" type="sibTrans" cxnId="{7A691AC0-79D8-4DE3-BE90-F6BF1677349F}">
      <dgm:prSet/>
      <dgm:spPr/>
      <dgm:t>
        <a:bodyPr/>
        <a:lstStyle/>
        <a:p>
          <a:endParaRPr lang="en-US"/>
        </a:p>
      </dgm:t>
    </dgm:pt>
    <dgm:pt modelId="{1C656A62-E0EB-4CF0-98B7-BFA7AD6BED8A}" type="pres">
      <dgm:prSet presAssocID="{23D1368A-9B3E-4DF7-B4D6-4D08412002B2}" presName="linear" presStyleCnt="0">
        <dgm:presLayoutVars>
          <dgm:animLvl val="lvl"/>
          <dgm:resizeHandles val="exact"/>
        </dgm:presLayoutVars>
      </dgm:prSet>
      <dgm:spPr/>
      <dgm:t>
        <a:bodyPr/>
        <a:lstStyle/>
        <a:p>
          <a:endParaRPr lang="es-EC"/>
        </a:p>
      </dgm:t>
    </dgm:pt>
    <dgm:pt modelId="{0C2BD8B6-3D5E-4A40-BEF0-2A96EA06CBE2}" type="pres">
      <dgm:prSet presAssocID="{C97ACA99-9CE9-42FC-860C-DB4312B7BF99}" presName="parentText" presStyleLbl="node1" presStyleIdx="0" presStyleCnt="1">
        <dgm:presLayoutVars>
          <dgm:chMax val="0"/>
          <dgm:bulletEnabled val="1"/>
        </dgm:presLayoutVars>
      </dgm:prSet>
      <dgm:spPr/>
      <dgm:t>
        <a:bodyPr/>
        <a:lstStyle/>
        <a:p>
          <a:endParaRPr lang="en-US"/>
        </a:p>
      </dgm:t>
    </dgm:pt>
  </dgm:ptLst>
  <dgm:cxnLst>
    <dgm:cxn modelId="{66229C53-7D2D-4425-9A0C-517156B3A39D}" type="presOf" srcId="{C97ACA99-9CE9-42FC-860C-DB4312B7BF99}" destId="{0C2BD8B6-3D5E-4A40-BEF0-2A96EA06CBE2}" srcOrd="0" destOrd="0" presId="urn:microsoft.com/office/officeart/2005/8/layout/vList2"/>
    <dgm:cxn modelId="{87D50321-6328-496B-B887-4BC5827688F4}" type="presOf" srcId="{23D1368A-9B3E-4DF7-B4D6-4D08412002B2}" destId="{1C656A62-E0EB-4CF0-98B7-BFA7AD6BED8A}" srcOrd="0" destOrd="0" presId="urn:microsoft.com/office/officeart/2005/8/layout/vList2"/>
    <dgm:cxn modelId="{7A691AC0-79D8-4DE3-BE90-F6BF1677349F}" srcId="{23D1368A-9B3E-4DF7-B4D6-4D08412002B2}" destId="{C97ACA99-9CE9-42FC-860C-DB4312B7BF99}" srcOrd="0" destOrd="0" parTransId="{08BDFD4E-C9DD-4AC5-8169-2F2C70087D68}" sibTransId="{526A972C-D65F-4D6C-90F3-3C1D89D5D38B}"/>
    <dgm:cxn modelId="{2193D6FE-C82A-496E-BE63-0E7E3B9110C0}" type="presParOf" srcId="{1C656A62-E0EB-4CF0-98B7-BFA7AD6BED8A}" destId="{0C2BD8B6-3D5E-4A40-BEF0-2A96EA06CBE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4F3D1AD-B57C-48CD-8240-A98FF86ADC61}" type="doc">
      <dgm:prSet loTypeId="urn:microsoft.com/office/officeart/2005/8/layout/vList3#1" loCatId="list" qsTypeId="urn:microsoft.com/office/officeart/2005/8/quickstyle/3d2" qsCatId="3D" csTypeId="urn:microsoft.com/office/officeart/2005/8/colors/colorful4" csCatId="colorful" phldr="1"/>
      <dgm:spPr/>
    </dgm:pt>
    <dgm:pt modelId="{8D145244-1918-4133-A251-E6D1B4DF648A}">
      <dgm:prSet phldrT="[Texto]" custT="1"/>
      <dgm:spPr/>
      <dgm:t>
        <a:bodyPr/>
        <a:lstStyle/>
        <a:p>
          <a:r>
            <a:rPr lang="es-EC" sz="3200" dirty="0" smtClean="0">
              <a:solidFill>
                <a:schemeClr val="tx1"/>
              </a:solidFill>
            </a:rPr>
            <a:t>Módulo de las Técnicas de trabajo grupal</a:t>
          </a:r>
          <a:endParaRPr lang="en-US" sz="3200" dirty="0">
            <a:solidFill>
              <a:schemeClr val="tx1"/>
            </a:solidFill>
          </a:endParaRPr>
        </a:p>
      </dgm:t>
    </dgm:pt>
    <dgm:pt modelId="{BAED5159-A96F-4D51-8043-DAFACF504D07}" type="parTrans" cxnId="{94C4B224-F792-4B43-84FE-D7BEDCAA88F5}">
      <dgm:prSet/>
      <dgm:spPr/>
      <dgm:t>
        <a:bodyPr/>
        <a:lstStyle/>
        <a:p>
          <a:endParaRPr lang="en-US"/>
        </a:p>
      </dgm:t>
    </dgm:pt>
    <dgm:pt modelId="{96AB73F0-6AD2-4E69-AC29-1D053B499C1B}" type="sibTrans" cxnId="{94C4B224-F792-4B43-84FE-D7BEDCAA88F5}">
      <dgm:prSet/>
      <dgm:spPr/>
      <dgm:t>
        <a:bodyPr/>
        <a:lstStyle/>
        <a:p>
          <a:endParaRPr lang="en-US"/>
        </a:p>
      </dgm:t>
    </dgm:pt>
    <dgm:pt modelId="{FD75E630-1B55-4FF8-BCB8-86892DFEB001}">
      <dgm:prSet phldrT="[Texto]" custT="1"/>
      <dgm:spPr/>
      <dgm:t>
        <a:bodyPr/>
        <a:lstStyle/>
        <a:p>
          <a:r>
            <a:rPr lang="es-EC" sz="3200" dirty="0" smtClean="0">
              <a:solidFill>
                <a:schemeClr val="tx1"/>
              </a:solidFill>
            </a:rPr>
            <a:t>Guía de las TTG</a:t>
          </a:r>
        </a:p>
        <a:p>
          <a:r>
            <a:rPr lang="es-EC" sz="3200" dirty="0" smtClean="0">
              <a:solidFill>
                <a:schemeClr val="tx1"/>
              </a:solidFill>
            </a:rPr>
            <a:t>CD de las TTG</a:t>
          </a:r>
          <a:endParaRPr lang="en-US" sz="3200" dirty="0">
            <a:solidFill>
              <a:schemeClr val="tx1"/>
            </a:solidFill>
          </a:endParaRPr>
        </a:p>
      </dgm:t>
    </dgm:pt>
    <dgm:pt modelId="{CDC75DC2-D1ED-413E-B62F-FB8C2A5E3D06}" type="parTrans" cxnId="{FB0EB307-FD84-4A02-A18D-133209525A61}">
      <dgm:prSet/>
      <dgm:spPr/>
      <dgm:t>
        <a:bodyPr/>
        <a:lstStyle/>
        <a:p>
          <a:endParaRPr lang="en-US"/>
        </a:p>
      </dgm:t>
    </dgm:pt>
    <dgm:pt modelId="{3663FB81-B655-4BF9-8E10-B168FF871A67}" type="sibTrans" cxnId="{FB0EB307-FD84-4A02-A18D-133209525A61}">
      <dgm:prSet/>
      <dgm:spPr/>
      <dgm:t>
        <a:bodyPr/>
        <a:lstStyle/>
        <a:p>
          <a:endParaRPr lang="en-US"/>
        </a:p>
      </dgm:t>
    </dgm:pt>
    <dgm:pt modelId="{3DB260CD-AB9C-4CD2-BEDF-46BA8CF0F4D6}" type="pres">
      <dgm:prSet presAssocID="{34F3D1AD-B57C-48CD-8240-A98FF86ADC61}" presName="linearFlow" presStyleCnt="0">
        <dgm:presLayoutVars>
          <dgm:dir/>
          <dgm:resizeHandles val="exact"/>
        </dgm:presLayoutVars>
      </dgm:prSet>
      <dgm:spPr/>
    </dgm:pt>
    <dgm:pt modelId="{70A2F8CB-777C-420C-B0CB-88944CC4BC21}" type="pres">
      <dgm:prSet presAssocID="{8D145244-1918-4133-A251-E6D1B4DF648A}" presName="composite" presStyleCnt="0"/>
      <dgm:spPr/>
    </dgm:pt>
    <dgm:pt modelId="{12F39FE3-CC07-4009-A27C-75656B543D59}" type="pres">
      <dgm:prSet presAssocID="{8D145244-1918-4133-A251-E6D1B4DF648A}"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B10F41-04C1-4850-B974-FDE37003D922}" type="pres">
      <dgm:prSet presAssocID="{8D145244-1918-4133-A251-E6D1B4DF648A}" presName="txShp" presStyleLbl="node1" presStyleIdx="0" presStyleCnt="2">
        <dgm:presLayoutVars>
          <dgm:bulletEnabled val="1"/>
        </dgm:presLayoutVars>
      </dgm:prSet>
      <dgm:spPr/>
      <dgm:t>
        <a:bodyPr/>
        <a:lstStyle/>
        <a:p>
          <a:endParaRPr lang="en-US"/>
        </a:p>
      </dgm:t>
    </dgm:pt>
    <dgm:pt modelId="{BE502DBA-4B90-4DF5-B3A7-F9989B48452B}" type="pres">
      <dgm:prSet presAssocID="{96AB73F0-6AD2-4E69-AC29-1D053B499C1B}" presName="spacing" presStyleCnt="0"/>
      <dgm:spPr/>
    </dgm:pt>
    <dgm:pt modelId="{7FAE7EAC-97A4-46C6-A9DC-514A8340CEC9}" type="pres">
      <dgm:prSet presAssocID="{FD75E630-1B55-4FF8-BCB8-86892DFEB001}" presName="composite" presStyleCnt="0"/>
      <dgm:spPr/>
    </dgm:pt>
    <dgm:pt modelId="{5B0F44EE-E5A0-4C9A-8B63-70A9B5C60982}" type="pres">
      <dgm:prSet presAssocID="{FD75E630-1B55-4FF8-BCB8-86892DFEB001}"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C20884C1-5AC4-476F-91CB-73346DF7C835}" type="pres">
      <dgm:prSet presAssocID="{FD75E630-1B55-4FF8-BCB8-86892DFEB001}" presName="txShp" presStyleLbl="node1" presStyleIdx="1" presStyleCnt="2">
        <dgm:presLayoutVars>
          <dgm:bulletEnabled val="1"/>
        </dgm:presLayoutVars>
      </dgm:prSet>
      <dgm:spPr/>
      <dgm:t>
        <a:bodyPr/>
        <a:lstStyle/>
        <a:p>
          <a:endParaRPr lang="en-US"/>
        </a:p>
      </dgm:t>
    </dgm:pt>
  </dgm:ptLst>
  <dgm:cxnLst>
    <dgm:cxn modelId="{7FD1A3DA-5C6A-4EFB-87EC-13493AA4A1ED}" type="presOf" srcId="{34F3D1AD-B57C-48CD-8240-A98FF86ADC61}" destId="{3DB260CD-AB9C-4CD2-BEDF-46BA8CF0F4D6}" srcOrd="0" destOrd="0" presId="urn:microsoft.com/office/officeart/2005/8/layout/vList3#1"/>
    <dgm:cxn modelId="{CDC7110E-9510-49A7-8041-8A3F00B1B2CC}" type="presOf" srcId="{FD75E630-1B55-4FF8-BCB8-86892DFEB001}" destId="{C20884C1-5AC4-476F-91CB-73346DF7C835}" srcOrd="0" destOrd="0" presId="urn:microsoft.com/office/officeart/2005/8/layout/vList3#1"/>
    <dgm:cxn modelId="{FB0EB307-FD84-4A02-A18D-133209525A61}" srcId="{34F3D1AD-B57C-48CD-8240-A98FF86ADC61}" destId="{FD75E630-1B55-4FF8-BCB8-86892DFEB001}" srcOrd="1" destOrd="0" parTransId="{CDC75DC2-D1ED-413E-B62F-FB8C2A5E3D06}" sibTransId="{3663FB81-B655-4BF9-8E10-B168FF871A67}"/>
    <dgm:cxn modelId="{94C4B224-F792-4B43-84FE-D7BEDCAA88F5}" srcId="{34F3D1AD-B57C-48CD-8240-A98FF86ADC61}" destId="{8D145244-1918-4133-A251-E6D1B4DF648A}" srcOrd="0" destOrd="0" parTransId="{BAED5159-A96F-4D51-8043-DAFACF504D07}" sibTransId="{96AB73F0-6AD2-4E69-AC29-1D053B499C1B}"/>
    <dgm:cxn modelId="{02E28390-AF44-4CBB-985C-C7C080473A94}" type="presOf" srcId="{8D145244-1918-4133-A251-E6D1B4DF648A}" destId="{8CB10F41-04C1-4850-B974-FDE37003D922}" srcOrd="0" destOrd="0" presId="urn:microsoft.com/office/officeart/2005/8/layout/vList3#1"/>
    <dgm:cxn modelId="{652BC681-6628-4A54-8CDC-0A610082F473}" type="presParOf" srcId="{3DB260CD-AB9C-4CD2-BEDF-46BA8CF0F4D6}" destId="{70A2F8CB-777C-420C-B0CB-88944CC4BC21}" srcOrd="0" destOrd="0" presId="urn:microsoft.com/office/officeart/2005/8/layout/vList3#1"/>
    <dgm:cxn modelId="{64CAD54B-A672-4EAC-A728-7A228795D622}" type="presParOf" srcId="{70A2F8CB-777C-420C-B0CB-88944CC4BC21}" destId="{12F39FE3-CC07-4009-A27C-75656B543D59}" srcOrd="0" destOrd="0" presId="urn:microsoft.com/office/officeart/2005/8/layout/vList3#1"/>
    <dgm:cxn modelId="{827009FB-9DF9-4715-8025-DBDC9BA44A7C}" type="presParOf" srcId="{70A2F8CB-777C-420C-B0CB-88944CC4BC21}" destId="{8CB10F41-04C1-4850-B974-FDE37003D922}" srcOrd="1" destOrd="0" presId="urn:microsoft.com/office/officeart/2005/8/layout/vList3#1"/>
    <dgm:cxn modelId="{E079CB79-EC28-48ED-9FAA-52F3CD06C205}" type="presParOf" srcId="{3DB260CD-AB9C-4CD2-BEDF-46BA8CF0F4D6}" destId="{BE502DBA-4B90-4DF5-B3A7-F9989B48452B}" srcOrd="1" destOrd="0" presId="urn:microsoft.com/office/officeart/2005/8/layout/vList3#1"/>
    <dgm:cxn modelId="{02E0FB1E-36C9-4679-9CFA-D18045F4CB15}" type="presParOf" srcId="{3DB260CD-AB9C-4CD2-BEDF-46BA8CF0F4D6}" destId="{7FAE7EAC-97A4-46C6-A9DC-514A8340CEC9}" srcOrd="2" destOrd="0" presId="urn:microsoft.com/office/officeart/2005/8/layout/vList3#1"/>
    <dgm:cxn modelId="{5836A610-7F11-4C1D-944B-24F3799475CD}" type="presParOf" srcId="{7FAE7EAC-97A4-46C6-A9DC-514A8340CEC9}" destId="{5B0F44EE-E5A0-4C9A-8B63-70A9B5C60982}" srcOrd="0" destOrd="0" presId="urn:microsoft.com/office/officeart/2005/8/layout/vList3#1"/>
    <dgm:cxn modelId="{63757E77-002C-471B-B587-011245810F75}" type="presParOf" srcId="{7FAE7EAC-97A4-46C6-A9DC-514A8340CEC9}" destId="{C20884C1-5AC4-476F-91CB-73346DF7C835}"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E72AB7-7260-40C9-A02C-205819630FE9}"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en-US"/>
        </a:p>
      </dgm:t>
    </dgm:pt>
    <dgm:pt modelId="{E0F86AC9-6919-4908-B3D6-9DFFAC172B48}">
      <dgm:prSet phldrT="[Texto]" custT="1"/>
      <dgm:spPr/>
      <dgm:t>
        <a:bodyPr/>
        <a:lstStyle/>
        <a:p>
          <a:pPr algn="l"/>
          <a:r>
            <a:rPr lang="es-EC" sz="1800" b="1" dirty="0" smtClean="0">
              <a:solidFill>
                <a:schemeClr val="tx1"/>
              </a:solidFill>
            </a:rPr>
            <a:t>PRINCIPIO DE LA ACTIVIDAD</a:t>
          </a:r>
          <a:endParaRPr lang="en-US" sz="1800" b="1" dirty="0">
            <a:solidFill>
              <a:schemeClr val="tx1"/>
            </a:solidFill>
          </a:endParaRPr>
        </a:p>
      </dgm:t>
    </dgm:pt>
    <dgm:pt modelId="{B6C0F62F-C636-402A-B4F7-FA1F48045E27}" type="parTrans" cxnId="{8DADF7AE-8F91-42CE-85DA-5AF1F5D01669}">
      <dgm:prSet/>
      <dgm:spPr/>
      <dgm:t>
        <a:bodyPr/>
        <a:lstStyle/>
        <a:p>
          <a:endParaRPr lang="en-US"/>
        </a:p>
      </dgm:t>
    </dgm:pt>
    <dgm:pt modelId="{F28B9C8A-5BBC-456F-ACB1-A5DC8AC6B33D}" type="sibTrans" cxnId="{8DADF7AE-8F91-42CE-85DA-5AF1F5D01669}">
      <dgm:prSet/>
      <dgm:spPr/>
      <dgm:t>
        <a:bodyPr/>
        <a:lstStyle/>
        <a:p>
          <a:endParaRPr lang="en-US"/>
        </a:p>
      </dgm:t>
    </dgm:pt>
    <dgm:pt modelId="{1576B68B-0DA8-443F-AF54-66B943D9359C}">
      <dgm:prSet phldrT="[Texto]" custT="1"/>
      <dgm:spPr/>
      <dgm:t>
        <a:bodyPr/>
        <a:lstStyle/>
        <a:p>
          <a:pPr algn="just"/>
          <a:r>
            <a:rPr lang="es-ES" sz="1400" b="1" dirty="0" smtClean="0">
              <a:solidFill>
                <a:schemeClr val="tx1"/>
              </a:solidFill>
            </a:rPr>
            <a:t>determina que a partir de una buena orientación, el grupo estimula la autoformación, la autoeducación y busca el desarrollo individual y colectivo, siendo la responsabilidad un valor clave para su aplicación. </a:t>
          </a:r>
          <a:endParaRPr lang="en-US" sz="1400" b="1" dirty="0">
            <a:solidFill>
              <a:schemeClr val="tx1"/>
            </a:solidFill>
          </a:endParaRPr>
        </a:p>
      </dgm:t>
    </dgm:pt>
    <dgm:pt modelId="{C3F3F50B-3A17-49F2-91D3-A525D307FC46}" type="parTrans" cxnId="{557B0BC4-737F-42B7-B08A-918AE73F7EE0}">
      <dgm:prSet/>
      <dgm:spPr/>
      <dgm:t>
        <a:bodyPr/>
        <a:lstStyle/>
        <a:p>
          <a:endParaRPr lang="en-US"/>
        </a:p>
      </dgm:t>
    </dgm:pt>
    <dgm:pt modelId="{D0CA19D6-B8C3-4FCB-A6EF-EBD387FC6FC1}" type="sibTrans" cxnId="{557B0BC4-737F-42B7-B08A-918AE73F7EE0}">
      <dgm:prSet/>
      <dgm:spPr/>
      <dgm:t>
        <a:bodyPr/>
        <a:lstStyle/>
        <a:p>
          <a:endParaRPr lang="en-US"/>
        </a:p>
      </dgm:t>
    </dgm:pt>
    <dgm:pt modelId="{88383C96-4306-4924-8E85-29D0208D98E0}">
      <dgm:prSet phldrT="[Texto]"/>
      <dgm:spPr/>
      <dgm:t>
        <a:bodyPr/>
        <a:lstStyle/>
        <a:p>
          <a:pPr algn="l"/>
          <a:r>
            <a:rPr lang="es-EC" b="1" dirty="0" smtClean="0">
              <a:solidFill>
                <a:schemeClr val="tx1"/>
              </a:solidFill>
            </a:rPr>
            <a:t>PRINCIPIO DEL COLECTIVISMO </a:t>
          </a:r>
          <a:endParaRPr lang="en-US" b="1" dirty="0">
            <a:solidFill>
              <a:schemeClr val="tx1"/>
            </a:solidFill>
          </a:endParaRPr>
        </a:p>
      </dgm:t>
    </dgm:pt>
    <dgm:pt modelId="{201DBD20-D0FA-4591-A8CF-65101A9110DD}" type="parTrans" cxnId="{29BDC0A5-071E-48E5-B37B-8606DBD4168E}">
      <dgm:prSet/>
      <dgm:spPr/>
      <dgm:t>
        <a:bodyPr/>
        <a:lstStyle/>
        <a:p>
          <a:endParaRPr lang="en-US"/>
        </a:p>
      </dgm:t>
    </dgm:pt>
    <dgm:pt modelId="{4F966F59-E163-475A-9D8D-3974C940D192}" type="sibTrans" cxnId="{29BDC0A5-071E-48E5-B37B-8606DBD4168E}">
      <dgm:prSet/>
      <dgm:spPr/>
      <dgm:t>
        <a:bodyPr/>
        <a:lstStyle/>
        <a:p>
          <a:endParaRPr lang="en-US"/>
        </a:p>
      </dgm:t>
    </dgm:pt>
    <dgm:pt modelId="{B4052848-DD38-4654-9DDD-5C4646481EB1}">
      <dgm:prSet phldrT="[Texto]"/>
      <dgm:spPr/>
      <dgm:t>
        <a:bodyPr/>
        <a:lstStyle/>
        <a:p>
          <a:pPr algn="just"/>
          <a:r>
            <a:rPr lang="es-ES" b="1" dirty="0" smtClean="0">
              <a:solidFill>
                <a:schemeClr val="tx1"/>
              </a:solidFill>
            </a:rPr>
            <a:t>crea un clima psicológico adecuado para motivar a los miembros del grupo hacia la consecución de metas comunes, donde cada individuo contribuye para tal efecto, alcanzando una identificación total hacia esta organización social</a:t>
          </a:r>
          <a:r>
            <a:rPr lang="es-ES" dirty="0" smtClean="0">
              <a:solidFill>
                <a:schemeClr val="tx1"/>
              </a:solidFill>
            </a:rPr>
            <a:t>. </a:t>
          </a:r>
          <a:endParaRPr lang="en-US" dirty="0">
            <a:solidFill>
              <a:schemeClr val="tx1"/>
            </a:solidFill>
          </a:endParaRPr>
        </a:p>
      </dgm:t>
    </dgm:pt>
    <dgm:pt modelId="{3144A1F3-1E7E-4AD4-BB75-FF95EC02F24B}" type="parTrans" cxnId="{4DF3270A-0A55-4AAF-9F0B-46C5AAA7BFF6}">
      <dgm:prSet/>
      <dgm:spPr/>
      <dgm:t>
        <a:bodyPr/>
        <a:lstStyle/>
        <a:p>
          <a:endParaRPr lang="en-US"/>
        </a:p>
      </dgm:t>
    </dgm:pt>
    <dgm:pt modelId="{250C807F-C885-4137-BF95-AF52B7DD9535}" type="sibTrans" cxnId="{4DF3270A-0A55-4AAF-9F0B-46C5AAA7BFF6}">
      <dgm:prSet/>
      <dgm:spPr/>
      <dgm:t>
        <a:bodyPr/>
        <a:lstStyle/>
        <a:p>
          <a:endParaRPr lang="en-US"/>
        </a:p>
      </dgm:t>
    </dgm:pt>
    <dgm:pt modelId="{7F57670F-3861-4292-BF26-79D1B129A292}">
      <dgm:prSet phldrT="[Texto]"/>
      <dgm:spPr/>
      <dgm:t>
        <a:bodyPr/>
        <a:lstStyle/>
        <a:p>
          <a:pPr algn="l"/>
          <a:r>
            <a:rPr lang="es-EC" b="1" dirty="0" smtClean="0">
              <a:solidFill>
                <a:schemeClr val="tx1"/>
              </a:solidFill>
            </a:rPr>
            <a:t>PRINCIPIO DEL ENFOQUE INDIVIDUAL</a:t>
          </a:r>
          <a:endParaRPr lang="en-US" b="1" dirty="0">
            <a:solidFill>
              <a:schemeClr val="tx1"/>
            </a:solidFill>
          </a:endParaRPr>
        </a:p>
      </dgm:t>
    </dgm:pt>
    <dgm:pt modelId="{BA723863-7867-43B6-8E25-0AC62149F84D}" type="parTrans" cxnId="{9AEFB0AA-06CD-49F2-879D-2622AB6B2AA6}">
      <dgm:prSet/>
      <dgm:spPr/>
      <dgm:t>
        <a:bodyPr/>
        <a:lstStyle/>
        <a:p>
          <a:endParaRPr lang="en-US"/>
        </a:p>
      </dgm:t>
    </dgm:pt>
    <dgm:pt modelId="{10AD559C-BB74-4376-8F6C-9861C7C5D595}" type="sibTrans" cxnId="{9AEFB0AA-06CD-49F2-879D-2622AB6B2AA6}">
      <dgm:prSet/>
      <dgm:spPr/>
      <dgm:t>
        <a:bodyPr/>
        <a:lstStyle/>
        <a:p>
          <a:endParaRPr lang="en-US"/>
        </a:p>
      </dgm:t>
    </dgm:pt>
    <dgm:pt modelId="{3DC1A072-7898-499B-955E-9955ED011D10}">
      <dgm:prSet phldrT="[Texto]"/>
      <dgm:spPr/>
      <dgm:t>
        <a:bodyPr/>
        <a:lstStyle/>
        <a:p>
          <a:pPr algn="just"/>
          <a:r>
            <a:rPr lang="es-ES" b="1" dirty="0" smtClean="0">
              <a:solidFill>
                <a:schemeClr val="tx1"/>
              </a:solidFill>
            </a:rPr>
            <a:t>potencia las capacidades de cada miembro del grupo y privilegia la atención que el docente le debe brindar a cada alumno individualmente, ya que el énfasis en el trabajo grupal no debe sustituir la necesaria atención individual.</a:t>
          </a:r>
          <a:endParaRPr lang="en-US" b="1" dirty="0">
            <a:solidFill>
              <a:schemeClr val="tx1"/>
            </a:solidFill>
          </a:endParaRPr>
        </a:p>
      </dgm:t>
    </dgm:pt>
    <dgm:pt modelId="{9961BCB2-91D0-49E7-B5EB-935DAE22CD87}" type="parTrans" cxnId="{CC2A4D4F-1F6E-4A19-B23B-78F8F70AB893}">
      <dgm:prSet/>
      <dgm:spPr/>
      <dgm:t>
        <a:bodyPr/>
        <a:lstStyle/>
        <a:p>
          <a:endParaRPr lang="en-US"/>
        </a:p>
      </dgm:t>
    </dgm:pt>
    <dgm:pt modelId="{832F5632-7154-4209-AFAD-2A96DA17332B}" type="sibTrans" cxnId="{CC2A4D4F-1F6E-4A19-B23B-78F8F70AB893}">
      <dgm:prSet/>
      <dgm:spPr/>
      <dgm:t>
        <a:bodyPr/>
        <a:lstStyle/>
        <a:p>
          <a:endParaRPr lang="en-US"/>
        </a:p>
      </dgm:t>
    </dgm:pt>
    <dgm:pt modelId="{5A5D6150-2AEA-47B1-9839-A12224E6FDC8}" type="pres">
      <dgm:prSet presAssocID="{67E72AB7-7260-40C9-A02C-205819630FE9}" presName="Name0" presStyleCnt="0">
        <dgm:presLayoutVars>
          <dgm:dir/>
          <dgm:resizeHandles val="exact"/>
        </dgm:presLayoutVars>
      </dgm:prSet>
      <dgm:spPr/>
      <dgm:t>
        <a:bodyPr/>
        <a:lstStyle/>
        <a:p>
          <a:endParaRPr lang="en-US"/>
        </a:p>
      </dgm:t>
    </dgm:pt>
    <dgm:pt modelId="{5CAABC93-77E7-4781-9BE7-A20234D73EEE}" type="pres">
      <dgm:prSet presAssocID="{E0F86AC9-6919-4908-B3D6-9DFFAC172B48}" presName="node" presStyleLbl="node1" presStyleIdx="0" presStyleCnt="3">
        <dgm:presLayoutVars>
          <dgm:bulletEnabled val="1"/>
        </dgm:presLayoutVars>
      </dgm:prSet>
      <dgm:spPr/>
      <dgm:t>
        <a:bodyPr/>
        <a:lstStyle/>
        <a:p>
          <a:endParaRPr lang="en-US"/>
        </a:p>
      </dgm:t>
    </dgm:pt>
    <dgm:pt modelId="{F6631A5C-4AB2-495C-98CC-91DC8ED09A44}" type="pres">
      <dgm:prSet presAssocID="{F28B9C8A-5BBC-456F-ACB1-A5DC8AC6B33D}" presName="sibTrans" presStyleCnt="0"/>
      <dgm:spPr/>
      <dgm:t>
        <a:bodyPr/>
        <a:lstStyle/>
        <a:p>
          <a:endParaRPr lang="es-EC"/>
        </a:p>
      </dgm:t>
    </dgm:pt>
    <dgm:pt modelId="{614BCBED-F5ED-471D-ABFE-C4261361CD51}" type="pres">
      <dgm:prSet presAssocID="{88383C96-4306-4924-8E85-29D0208D98E0}" presName="node" presStyleLbl="node1" presStyleIdx="1" presStyleCnt="3">
        <dgm:presLayoutVars>
          <dgm:bulletEnabled val="1"/>
        </dgm:presLayoutVars>
      </dgm:prSet>
      <dgm:spPr/>
      <dgm:t>
        <a:bodyPr/>
        <a:lstStyle/>
        <a:p>
          <a:endParaRPr lang="en-US"/>
        </a:p>
      </dgm:t>
    </dgm:pt>
    <dgm:pt modelId="{5901CB99-1ED9-46D4-8DF6-03E963273E9B}" type="pres">
      <dgm:prSet presAssocID="{4F966F59-E163-475A-9D8D-3974C940D192}" presName="sibTrans" presStyleCnt="0"/>
      <dgm:spPr/>
      <dgm:t>
        <a:bodyPr/>
        <a:lstStyle/>
        <a:p>
          <a:endParaRPr lang="es-EC"/>
        </a:p>
      </dgm:t>
    </dgm:pt>
    <dgm:pt modelId="{0BCF7F01-4287-463D-8965-F3968C7C8334}" type="pres">
      <dgm:prSet presAssocID="{7F57670F-3861-4292-BF26-79D1B129A292}" presName="node" presStyleLbl="node1" presStyleIdx="2" presStyleCnt="3" custLinFactNeighborY="-1824">
        <dgm:presLayoutVars>
          <dgm:bulletEnabled val="1"/>
        </dgm:presLayoutVars>
      </dgm:prSet>
      <dgm:spPr/>
      <dgm:t>
        <a:bodyPr/>
        <a:lstStyle/>
        <a:p>
          <a:endParaRPr lang="en-US"/>
        </a:p>
      </dgm:t>
    </dgm:pt>
  </dgm:ptLst>
  <dgm:cxnLst>
    <dgm:cxn modelId="{D3A31300-A9E5-4256-B823-D343FF0DB364}" type="presOf" srcId="{88383C96-4306-4924-8E85-29D0208D98E0}" destId="{614BCBED-F5ED-471D-ABFE-C4261361CD51}" srcOrd="0" destOrd="0" presId="urn:microsoft.com/office/officeart/2005/8/layout/hList6"/>
    <dgm:cxn modelId="{0335174B-26B0-471D-8FC8-AF21BFDEC235}" type="presOf" srcId="{3DC1A072-7898-499B-955E-9955ED011D10}" destId="{0BCF7F01-4287-463D-8965-F3968C7C8334}" srcOrd="0" destOrd="1" presId="urn:microsoft.com/office/officeart/2005/8/layout/hList6"/>
    <dgm:cxn modelId="{CC2A4D4F-1F6E-4A19-B23B-78F8F70AB893}" srcId="{7F57670F-3861-4292-BF26-79D1B129A292}" destId="{3DC1A072-7898-499B-955E-9955ED011D10}" srcOrd="0" destOrd="0" parTransId="{9961BCB2-91D0-49E7-B5EB-935DAE22CD87}" sibTransId="{832F5632-7154-4209-AFAD-2A96DA17332B}"/>
    <dgm:cxn modelId="{04123CDD-30C2-447F-8EDF-617E5B682645}" type="presOf" srcId="{7F57670F-3861-4292-BF26-79D1B129A292}" destId="{0BCF7F01-4287-463D-8965-F3968C7C8334}" srcOrd="0" destOrd="0" presId="urn:microsoft.com/office/officeart/2005/8/layout/hList6"/>
    <dgm:cxn modelId="{50562DB9-AEB4-4D26-AFD8-CB2FAE7BC93E}" type="presOf" srcId="{E0F86AC9-6919-4908-B3D6-9DFFAC172B48}" destId="{5CAABC93-77E7-4781-9BE7-A20234D73EEE}" srcOrd="0" destOrd="0" presId="urn:microsoft.com/office/officeart/2005/8/layout/hList6"/>
    <dgm:cxn modelId="{9AEFB0AA-06CD-49F2-879D-2622AB6B2AA6}" srcId="{67E72AB7-7260-40C9-A02C-205819630FE9}" destId="{7F57670F-3861-4292-BF26-79D1B129A292}" srcOrd="2" destOrd="0" parTransId="{BA723863-7867-43B6-8E25-0AC62149F84D}" sibTransId="{10AD559C-BB74-4376-8F6C-9861C7C5D595}"/>
    <dgm:cxn modelId="{8DADF7AE-8F91-42CE-85DA-5AF1F5D01669}" srcId="{67E72AB7-7260-40C9-A02C-205819630FE9}" destId="{E0F86AC9-6919-4908-B3D6-9DFFAC172B48}" srcOrd="0" destOrd="0" parTransId="{B6C0F62F-C636-402A-B4F7-FA1F48045E27}" sibTransId="{F28B9C8A-5BBC-456F-ACB1-A5DC8AC6B33D}"/>
    <dgm:cxn modelId="{F3DE7215-B9D4-4404-A4FD-3AB105F2BE14}" type="presOf" srcId="{1576B68B-0DA8-443F-AF54-66B943D9359C}" destId="{5CAABC93-77E7-4781-9BE7-A20234D73EEE}" srcOrd="0" destOrd="1" presId="urn:microsoft.com/office/officeart/2005/8/layout/hList6"/>
    <dgm:cxn modelId="{557B0BC4-737F-42B7-B08A-918AE73F7EE0}" srcId="{E0F86AC9-6919-4908-B3D6-9DFFAC172B48}" destId="{1576B68B-0DA8-443F-AF54-66B943D9359C}" srcOrd="0" destOrd="0" parTransId="{C3F3F50B-3A17-49F2-91D3-A525D307FC46}" sibTransId="{D0CA19D6-B8C3-4FCB-A6EF-EBD387FC6FC1}"/>
    <dgm:cxn modelId="{0B59BEB8-3DC7-47C4-A1D2-A21C9FBF55B4}" type="presOf" srcId="{B4052848-DD38-4654-9DDD-5C4646481EB1}" destId="{614BCBED-F5ED-471D-ABFE-C4261361CD51}" srcOrd="0" destOrd="1" presId="urn:microsoft.com/office/officeart/2005/8/layout/hList6"/>
    <dgm:cxn modelId="{4DF3270A-0A55-4AAF-9F0B-46C5AAA7BFF6}" srcId="{88383C96-4306-4924-8E85-29D0208D98E0}" destId="{B4052848-DD38-4654-9DDD-5C4646481EB1}" srcOrd="0" destOrd="0" parTransId="{3144A1F3-1E7E-4AD4-BB75-FF95EC02F24B}" sibTransId="{250C807F-C885-4137-BF95-AF52B7DD9535}"/>
    <dgm:cxn modelId="{29BDC0A5-071E-48E5-B37B-8606DBD4168E}" srcId="{67E72AB7-7260-40C9-A02C-205819630FE9}" destId="{88383C96-4306-4924-8E85-29D0208D98E0}" srcOrd="1" destOrd="0" parTransId="{201DBD20-D0FA-4591-A8CF-65101A9110DD}" sibTransId="{4F966F59-E163-475A-9D8D-3974C940D192}"/>
    <dgm:cxn modelId="{5F4EA556-CFBD-46AB-A370-7D002E5EB8FA}" type="presOf" srcId="{67E72AB7-7260-40C9-A02C-205819630FE9}" destId="{5A5D6150-2AEA-47B1-9839-A12224E6FDC8}" srcOrd="0" destOrd="0" presId="urn:microsoft.com/office/officeart/2005/8/layout/hList6"/>
    <dgm:cxn modelId="{9B98FABC-FEBB-4225-BFCE-A82D04F95EB5}" type="presParOf" srcId="{5A5D6150-2AEA-47B1-9839-A12224E6FDC8}" destId="{5CAABC93-77E7-4781-9BE7-A20234D73EEE}" srcOrd="0" destOrd="0" presId="urn:microsoft.com/office/officeart/2005/8/layout/hList6"/>
    <dgm:cxn modelId="{788FABA6-A6FF-409A-8BEA-6BABFDE84BD2}" type="presParOf" srcId="{5A5D6150-2AEA-47B1-9839-A12224E6FDC8}" destId="{F6631A5C-4AB2-495C-98CC-91DC8ED09A44}" srcOrd="1" destOrd="0" presId="urn:microsoft.com/office/officeart/2005/8/layout/hList6"/>
    <dgm:cxn modelId="{954ADDD3-D7DC-407C-9738-B1CBC62CCFD5}" type="presParOf" srcId="{5A5D6150-2AEA-47B1-9839-A12224E6FDC8}" destId="{614BCBED-F5ED-471D-ABFE-C4261361CD51}" srcOrd="2" destOrd="0" presId="urn:microsoft.com/office/officeart/2005/8/layout/hList6"/>
    <dgm:cxn modelId="{9417B378-8303-4011-8423-879B94AFB66B}" type="presParOf" srcId="{5A5D6150-2AEA-47B1-9839-A12224E6FDC8}" destId="{5901CB99-1ED9-46D4-8DF6-03E963273E9B}" srcOrd="3" destOrd="0" presId="urn:microsoft.com/office/officeart/2005/8/layout/hList6"/>
    <dgm:cxn modelId="{BFCEA71D-CD3E-46B6-8FD9-E6420F9D1074}" type="presParOf" srcId="{5A5D6150-2AEA-47B1-9839-A12224E6FDC8}" destId="{0BCF7F01-4287-463D-8965-F3968C7C833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67E07-24A5-45EF-887D-013FB5AD8E6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BA28A53B-8E7B-4812-B862-5777C5DF42CC}">
      <dgm:prSet phldrT="[Texto]" custT="1"/>
      <dgm:spPr/>
      <dgm:t>
        <a:bodyPr/>
        <a:lstStyle/>
        <a:p>
          <a:pPr algn="ctr"/>
          <a:r>
            <a:rPr lang="es-ES" sz="1600" dirty="0" smtClean="0"/>
            <a:t>Principios que rigen el proceso de la enseñanza y que son interpretados por la experiencia y el desarrollo de la personalidad de cada uno de los miembros del grupo</a:t>
          </a:r>
          <a:endParaRPr lang="en-US" sz="1600" dirty="0"/>
        </a:p>
      </dgm:t>
    </dgm:pt>
    <dgm:pt modelId="{CC60FDFE-1C7E-4462-817D-22E0AE45D774}" type="sibTrans" cxnId="{E3F11396-0D87-45CC-8F28-D48AE0DD2046}">
      <dgm:prSet/>
      <dgm:spPr/>
      <dgm:t>
        <a:bodyPr/>
        <a:lstStyle/>
        <a:p>
          <a:endParaRPr lang="en-US" sz="1400"/>
        </a:p>
      </dgm:t>
    </dgm:pt>
    <dgm:pt modelId="{2A184566-E547-4F89-BF45-7A56B700D2D7}" type="parTrans" cxnId="{E3F11396-0D87-45CC-8F28-D48AE0DD2046}">
      <dgm:prSet/>
      <dgm:spPr/>
      <dgm:t>
        <a:bodyPr/>
        <a:lstStyle/>
        <a:p>
          <a:endParaRPr lang="en-US" sz="1400"/>
        </a:p>
      </dgm:t>
    </dgm:pt>
    <dgm:pt modelId="{4AF64BC9-C49F-44A7-9EF7-F99BD27EF1C3}" type="pres">
      <dgm:prSet presAssocID="{A0E67E07-24A5-45EF-887D-013FB5AD8E62}" presName="linear" presStyleCnt="0">
        <dgm:presLayoutVars>
          <dgm:animLvl val="lvl"/>
          <dgm:resizeHandles val="exact"/>
        </dgm:presLayoutVars>
      </dgm:prSet>
      <dgm:spPr/>
      <dgm:t>
        <a:bodyPr/>
        <a:lstStyle/>
        <a:p>
          <a:endParaRPr lang="en-US"/>
        </a:p>
      </dgm:t>
    </dgm:pt>
    <dgm:pt modelId="{B8F68DFB-9C14-45E3-84A5-38E03C97AE35}" type="pres">
      <dgm:prSet presAssocID="{BA28A53B-8E7B-4812-B862-5777C5DF42CC}" presName="parentText" presStyleLbl="node1" presStyleIdx="0" presStyleCnt="1" custLinFactNeighborY="-93324">
        <dgm:presLayoutVars>
          <dgm:chMax val="0"/>
          <dgm:bulletEnabled val="1"/>
        </dgm:presLayoutVars>
      </dgm:prSet>
      <dgm:spPr/>
      <dgm:t>
        <a:bodyPr/>
        <a:lstStyle/>
        <a:p>
          <a:endParaRPr lang="en-US"/>
        </a:p>
      </dgm:t>
    </dgm:pt>
  </dgm:ptLst>
  <dgm:cxnLst>
    <dgm:cxn modelId="{C6C3401B-B8F4-46A9-AD55-EF0CD39E54A6}" type="presOf" srcId="{BA28A53B-8E7B-4812-B862-5777C5DF42CC}" destId="{B8F68DFB-9C14-45E3-84A5-38E03C97AE35}" srcOrd="0" destOrd="0" presId="urn:microsoft.com/office/officeart/2005/8/layout/vList2"/>
    <dgm:cxn modelId="{E43FC628-1A76-4D55-A1CA-1FBCD870986C}" type="presOf" srcId="{A0E67E07-24A5-45EF-887D-013FB5AD8E62}" destId="{4AF64BC9-C49F-44A7-9EF7-F99BD27EF1C3}" srcOrd="0" destOrd="0" presId="urn:microsoft.com/office/officeart/2005/8/layout/vList2"/>
    <dgm:cxn modelId="{E3F11396-0D87-45CC-8F28-D48AE0DD2046}" srcId="{A0E67E07-24A5-45EF-887D-013FB5AD8E62}" destId="{BA28A53B-8E7B-4812-B862-5777C5DF42CC}" srcOrd="0" destOrd="0" parTransId="{2A184566-E547-4F89-BF45-7A56B700D2D7}" sibTransId="{CC60FDFE-1C7E-4462-817D-22E0AE45D774}"/>
    <dgm:cxn modelId="{0D70E282-6E63-452A-8DF0-51189965FF9E}" type="presParOf" srcId="{4AF64BC9-C49F-44A7-9EF7-F99BD27EF1C3}" destId="{B8F68DFB-9C14-45E3-84A5-38E03C97AE3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4CAA08-D2E8-49C8-B7EB-6C88A89254A5}" type="doc">
      <dgm:prSet loTypeId="urn:microsoft.com/office/officeart/2005/8/layout/pyramid2" loCatId="list" qsTypeId="urn:microsoft.com/office/officeart/2005/8/quickstyle/3d1" qsCatId="3D" csTypeId="urn:microsoft.com/office/officeart/2005/8/colors/colorful5" csCatId="colorful" phldr="1"/>
      <dgm:spPr/>
    </dgm:pt>
    <dgm:pt modelId="{6BEB767A-6416-4295-90B3-DD8473DFEF34}">
      <dgm:prSet phldrT="[Texto]" custT="1"/>
      <dgm:spPr/>
      <dgm:t>
        <a:bodyPr/>
        <a:lstStyle/>
        <a:p>
          <a:pPr algn="ctr"/>
          <a:r>
            <a:rPr lang="es-ES" sz="1400" b="1" dirty="0" smtClean="0"/>
            <a:t>Falta de integración de los participantes en el proceso enseñanza-aprendizaje. </a:t>
          </a:r>
          <a:endParaRPr lang="en-US" sz="1400" b="1" dirty="0"/>
        </a:p>
      </dgm:t>
    </dgm:pt>
    <dgm:pt modelId="{CACA1B12-FD5E-44E0-BE51-7D1F6081873C}" type="parTrans" cxnId="{277E0851-09BC-40E5-BFEE-9C91747D7B0E}">
      <dgm:prSet/>
      <dgm:spPr/>
      <dgm:t>
        <a:bodyPr/>
        <a:lstStyle/>
        <a:p>
          <a:endParaRPr lang="en-US"/>
        </a:p>
      </dgm:t>
    </dgm:pt>
    <dgm:pt modelId="{46DBE18D-877A-43F2-8BB8-1E5ED49CDA58}" type="sibTrans" cxnId="{277E0851-09BC-40E5-BFEE-9C91747D7B0E}">
      <dgm:prSet/>
      <dgm:spPr/>
      <dgm:t>
        <a:bodyPr/>
        <a:lstStyle/>
        <a:p>
          <a:endParaRPr lang="en-US"/>
        </a:p>
      </dgm:t>
    </dgm:pt>
    <dgm:pt modelId="{109E5A53-8580-458E-A690-F9EDA219F53F}">
      <dgm:prSet phldrT="[Texto]" custT="1"/>
      <dgm:spPr/>
      <dgm:t>
        <a:bodyPr/>
        <a:lstStyle/>
        <a:p>
          <a:pPr algn="just"/>
          <a:r>
            <a:rPr lang="es-ES" sz="1400" b="1" dirty="0" smtClean="0"/>
            <a:t>Desarrollo parcial de los aprendizajes debido al instrumentalismo propio del sistema de educación regional y nacional.</a:t>
          </a:r>
          <a:endParaRPr lang="en-US" sz="1400" b="1" dirty="0"/>
        </a:p>
      </dgm:t>
    </dgm:pt>
    <dgm:pt modelId="{58E6506A-2D0B-4363-B875-418647CC2438}" type="parTrans" cxnId="{C818E252-194C-4339-90BE-921C54961DDA}">
      <dgm:prSet/>
      <dgm:spPr/>
      <dgm:t>
        <a:bodyPr/>
        <a:lstStyle/>
        <a:p>
          <a:endParaRPr lang="en-US"/>
        </a:p>
      </dgm:t>
    </dgm:pt>
    <dgm:pt modelId="{D45E124C-25C1-4BDD-B329-600E0F69D942}" type="sibTrans" cxnId="{C818E252-194C-4339-90BE-921C54961DDA}">
      <dgm:prSet/>
      <dgm:spPr/>
      <dgm:t>
        <a:bodyPr/>
        <a:lstStyle/>
        <a:p>
          <a:endParaRPr lang="en-US"/>
        </a:p>
      </dgm:t>
    </dgm:pt>
    <dgm:pt modelId="{4393DFA4-3DEF-402A-B27B-662BC624CDF7}">
      <dgm:prSet phldrT="[Texto]" custT="1"/>
      <dgm:spPr/>
      <dgm:t>
        <a:bodyPr/>
        <a:lstStyle/>
        <a:p>
          <a:pPr algn="ctr"/>
          <a:r>
            <a:rPr lang="es-ES" sz="1400" b="1" dirty="0" smtClean="0"/>
            <a:t>Poca innovación en la aplicación de procesos educativos contemporáneos  parte de los docentes. </a:t>
          </a:r>
          <a:endParaRPr lang="en-US" sz="1400" b="1" dirty="0"/>
        </a:p>
      </dgm:t>
    </dgm:pt>
    <dgm:pt modelId="{2D1E81F0-FA20-48D5-90EB-50D3CA887175}" type="parTrans" cxnId="{77AC3C39-60DD-4D87-B3BC-B96B01A09FF4}">
      <dgm:prSet/>
      <dgm:spPr/>
      <dgm:t>
        <a:bodyPr/>
        <a:lstStyle/>
        <a:p>
          <a:endParaRPr lang="en-US"/>
        </a:p>
      </dgm:t>
    </dgm:pt>
    <dgm:pt modelId="{8231EDEE-5223-4596-A544-3D10EA9D5F4D}" type="sibTrans" cxnId="{77AC3C39-60DD-4D87-B3BC-B96B01A09FF4}">
      <dgm:prSet/>
      <dgm:spPr/>
      <dgm:t>
        <a:bodyPr/>
        <a:lstStyle/>
        <a:p>
          <a:endParaRPr lang="en-US"/>
        </a:p>
      </dgm:t>
    </dgm:pt>
    <dgm:pt modelId="{B8794053-CE83-43DE-B0EE-2BD57850B789}">
      <dgm:prSet phldrT="[Texto]" custT="1"/>
      <dgm:spPr/>
      <dgm:t>
        <a:bodyPr/>
        <a:lstStyle/>
        <a:p>
          <a:r>
            <a:rPr lang="es-ES" sz="1600" b="1" dirty="0" smtClean="0"/>
            <a:t>Preponderancia de un modelo tradicionalista arraigado en el objeto de estudio. </a:t>
          </a:r>
          <a:endParaRPr lang="en-US" sz="1600" b="1" dirty="0"/>
        </a:p>
      </dgm:t>
    </dgm:pt>
    <dgm:pt modelId="{44D3BCF3-1852-4726-A4AC-0446206CB48B}" type="parTrans" cxnId="{4C4F3BEB-8B1D-4F98-BD8D-B47D13C84F8D}">
      <dgm:prSet/>
      <dgm:spPr/>
      <dgm:t>
        <a:bodyPr/>
        <a:lstStyle/>
        <a:p>
          <a:endParaRPr lang="en-US"/>
        </a:p>
      </dgm:t>
    </dgm:pt>
    <dgm:pt modelId="{2183FD75-99B5-4494-B926-226FDF743811}" type="sibTrans" cxnId="{4C4F3BEB-8B1D-4F98-BD8D-B47D13C84F8D}">
      <dgm:prSet/>
      <dgm:spPr/>
      <dgm:t>
        <a:bodyPr/>
        <a:lstStyle/>
        <a:p>
          <a:endParaRPr lang="en-US"/>
        </a:p>
      </dgm:t>
    </dgm:pt>
    <dgm:pt modelId="{7F944ACC-8D9C-4BEB-9C4B-E1ECBE2EFBC9}" type="pres">
      <dgm:prSet presAssocID="{BB4CAA08-D2E8-49C8-B7EB-6C88A89254A5}" presName="compositeShape" presStyleCnt="0">
        <dgm:presLayoutVars>
          <dgm:dir/>
          <dgm:resizeHandles/>
        </dgm:presLayoutVars>
      </dgm:prSet>
      <dgm:spPr/>
    </dgm:pt>
    <dgm:pt modelId="{7BDC7D3F-84EE-4D62-9100-3AA6072CAE67}" type="pres">
      <dgm:prSet presAssocID="{BB4CAA08-D2E8-49C8-B7EB-6C88A89254A5}" presName="pyramid" presStyleLbl="node1" presStyleIdx="0" presStyleCnt="1"/>
      <dgm:spPr/>
    </dgm:pt>
    <dgm:pt modelId="{2B892861-72A2-4028-8B8A-BDE0DF5BDDE4}" type="pres">
      <dgm:prSet presAssocID="{BB4CAA08-D2E8-49C8-B7EB-6C88A89254A5}" presName="theList" presStyleCnt="0"/>
      <dgm:spPr/>
    </dgm:pt>
    <dgm:pt modelId="{EF5C77FC-A443-4520-A9F8-49902828C39C}" type="pres">
      <dgm:prSet presAssocID="{6BEB767A-6416-4295-90B3-DD8473DFEF34}" presName="aNode" presStyleLbl="fgAcc1" presStyleIdx="0" presStyleCnt="4">
        <dgm:presLayoutVars>
          <dgm:bulletEnabled val="1"/>
        </dgm:presLayoutVars>
      </dgm:prSet>
      <dgm:spPr/>
      <dgm:t>
        <a:bodyPr/>
        <a:lstStyle/>
        <a:p>
          <a:endParaRPr lang="en-US"/>
        </a:p>
      </dgm:t>
    </dgm:pt>
    <dgm:pt modelId="{CA48250E-F87D-4A10-B469-98359891884D}" type="pres">
      <dgm:prSet presAssocID="{6BEB767A-6416-4295-90B3-DD8473DFEF34}" presName="aSpace" presStyleCnt="0"/>
      <dgm:spPr/>
    </dgm:pt>
    <dgm:pt modelId="{C4DE0B20-AAB1-4A4D-B989-028E05E7DE26}" type="pres">
      <dgm:prSet presAssocID="{109E5A53-8580-458E-A690-F9EDA219F53F}" presName="aNode" presStyleLbl="fgAcc1" presStyleIdx="1" presStyleCnt="4">
        <dgm:presLayoutVars>
          <dgm:bulletEnabled val="1"/>
        </dgm:presLayoutVars>
      </dgm:prSet>
      <dgm:spPr/>
      <dgm:t>
        <a:bodyPr/>
        <a:lstStyle/>
        <a:p>
          <a:endParaRPr lang="en-US"/>
        </a:p>
      </dgm:t>
    </dgm:pt>
    <dgm:pt modelId="{ECDE1A9D-153F-4491-B809-742DA21CCFE2}" type="pres">
      <dgm:prSet presAssocID="{109E5A53-8580-458E-A690-F9EDA219F53F}" presName="aSpace" presStyleCnt="0"/>
      <dgm:spPr/>
    </dgm:pt>
    <dgm:pt modelId="{CCDFFC92-98F8-4A23-9B62-2C0B408B28AD}" type="pres">
      <dgm:prSet presAssocID="{4393DFA4-3DEF-402A-B27B-662BC624CDF7}" presName="aNode" presStyleLbl="fgAcc1" presStyleIdx="2" presStyleCnt="4">
        <dgm:presLayoutVars>
          <dgm:bulletEnabled val="1"/>
        </dgm:presLayoutVars>
      </dgm:prSet>
      <dgm:spPr/>
      <dgm:t>
        <a:bodyPr/>
        <a:lstStyle/>
        <a:p>
          <a:endParaRPr lang="en-US"/>
        </a:p>
      </dgm:t>
    </dgm:pt>
    <dgm:pt modelId="{0D2C46C0-4313-4F95-8A1F-F7C4A2D8E1B5}" type="pres">
      <dgm:prSet presAssocID="{4393DFA4-3DEF-402A-B27B-662BC624CDF7}" presName="aSpace" presStyleCnt="0"/>
      <dgm:spPr/>
    </dgm:pt>
    <dgm:pt modelId="{003CB657-E6DA-485B-B842-42A1925AFC2E}" type="pres">
      <dgm:prSet presAssocID="{B8794053-CE83-43DE-B0EE-2BD57850B789}" presName="aNode" presStyleLbl="fgAcc1" presStyleIdx="3" presStyleCnt="4">
        <dgm:presLayoutVars>
          <dgm:bulletEnabled val="1"/>
        </dgm:presLayoutVars>
      </dgm:prSet>
      <dgm:spPr/>
      <dgm:t>
        <a:bodyPr/>
        <a:lstStyle/>
        <a:p>
          <a:endParaRPr lang="en-US"/>
        </a:p>
      </dgm:t>
    </dgm:pt>
    <dgm:pt modelId="{05702618-8280-4D98-987C-816496FB2577}" type="pres">
      <dgm:prSet presAssocID="{B8794053-CE83-43DE-B0EE-2BD57850B789}" presName="aSpace" presStyleCnt="0"/>
      <dgm:spPr/>
    </dgm:pt>
  </dgm:ptLst>
  <dgm:cxnLst>
    <dgm:cxn modelId="{0CC6EB28-8333-44BE-8E08-EDDD8FD71F92}" type="presOf" srcId="{B8794053-CE83-43DE-B0EE-2BD57850B789}" destId="{003CB657-E6DA-485B-B842-42A1925AFC2E}" srcOrd="0" destOrd="0" presId="urn:microsoft.com/office/officeart/2005/8/layout/pyramid2"/>
    <dgm:cxn modelId="{5DF07342-A036-48BD-B55A-D9A9EAA5BA80}" type="presOf" srcId="{4393DFA4-3DEF-402A-B27B-662BC624CDF7}" destId="{CCDFFC92-98F8-4A23-9B62-2C0B408B28AD}" srcOrd="0" destOrd="0" presId="urn:microsoft.com/office/officeart/2005/8/layout/pyramid2"/>
    <dgm:cxn modelId="{87B15D37-755F-4F00-A20B-CB9A163296CE}" type="presOf" srcId="{6BEB767A-6416-4295-90B3-DD8473DFEF34}" destId="{EF5C77FC-A443-4520-A9F8-49902828C39C}" srcOrd="0" destOrd="0" presId="urn:microsoft.com/office/officeart/2005/8/layout/pyramid2"/>
    <dgm:cxn modelId="{77AC3C39-60DD-4D87-B3BC-B96B01A09FF4}" srcId="{BB4CAA08-D2E8-49C8-B7EB-6C88A89254A5}" destId="{4393DFA4-3DEF-402A-B27B-662BC624CDF7}" srcOrd="2" destOrd="0" parTransId="{2D1E81F0-FA20-48D5-90EB-50D3CA887175}" sibTransId="{8231EDEE-5223-4596-A544-3D10EA9D5F4D}"/>
    <dgm:cxn modelId="{C818E252-194C-4339-90BE-921C54961DDA}" srcId="{BB4CAA08-D2E8-49C8-B7EB-6C88A89254A5}" destId="{109E5A53-8580-458E-A690-F9EDA219F53F}" srcOrd="1" destOrd="0" parTransId="{58E6506A-2D0B-4363-B875-418647CC2438}" sibTransId="{D45E124C-25C1-4BDD-B329-600E0F69D942}"/>
    <dgm:cxn modelId="{6DFC436C-8D44-4A51-ABCA-EC0D3D4FEC55}" type="presOf" srcId="{109E5A53-8580-458E-A690-F9EDA219F53F}" destId="{C4DE0B20-AAB1-4A4D-B989-028E05E7DE26}" srcOrd="0" destOrd="0" presId="urn:microsoft.com/office/officeart/2005/8/layout/pyramid2"/>
    <dgm:cxn modelId="{594A4EB5-2195-4107-91F9-2BEDF9400AA1}" type="presOf" srcId="{BB4CAA08-D2E8-49C8-B7EB-6C88A89254A5}" destId="{7F944ACC-8D9C-4BEB-9C4B-E1ECBE2EFBC9}" srcOrd="0" destOrd="0" presId="urn:microsoft.com/office/officeart/2005/8/layout/pyramid2"/>
    <dgm:cxn modelId="{4C4F3BEB-8B1D-4F98-BD8D-B47D13C84F8D}" srcId="{BB4CAA08-D2E8-49C8-B7EB-6C88A89254A5}" destId="{B8794053-CE83-43DE-B0EE-2BD57850B789}" srcOrd="3" destOrd="0" parTransId="{44D3BCF3-1852-4726-A4AC-0446206CB48B}" sibTransId="{2183FD75-99B5-4494-B926-226FDF743811}"/>
    <dgm:cxn modelId="{277E0851-09BC-40E5-BFEE-9C91747D7B0E}" srcId="{BB4CAA08-D2E8-49C8-B7EB-6C88A89254A5}" destId="{6BEB767A-6416-4295-90B3-DD8473DFEF34}" srcOrd="0" destOrd="0" parTransId="{CACA1B12-FD5E-44E0-BE51-7D1F6081873C}" sibTransId="{46DBE18D-877A-43F2-8BB8-1E5ED49CDA58}"/>
    <dgm:cxn modelId="{B2C19EF3-DC6A-4226-B4C5-0DDE271641CF}" type="presParOf" srcId="{7F944ACC-8D9C-4BEB-9C4B-E1ECBE2EFBC9}" destId="{7BDC7D3F-84EE-4D62-9100-3AA6072CAE67}" srcOrd="0" destOrd="0" presId="urn:microsoft.com/office/officeart/2005/8/layout/pyramid2"/>
    <dgm:cxn modelId="{35715A36-EEDF-4265-9458-5642766C49BF}" type="presParOf" srcId="{7F944ACC-8D9C-4BEB-9C4B-E1ECBE2EFBC9}" destId="{2B892861-72A2-4028-8B8A-BDE0DF5BDDE4}" srcOrd="1" destOrd="0" presId="urn:microsoft.com/office/officeart/2005/8/layout/pyramid2"/>
    <dgm:cxn modelId="{D6525CF8-DB0F-475C-86AE-ABAA1E909539}" type="presParOf" srcId="{2B892861-72A2-4028-8B8A-BDE0DF5BDDE4}" destId="{EF5C77FC-A443-4520-A9F8-49902828C39C}" srcOrd="0" destOrd="0" presId="urn:microsoft.com/office/officeart/2005/8/layout/pyramid2"/>
    <dgm:cxn modelId="{FC11E3B7-015B-4D8F-82E8-65937F130B72}" type="presParOf" srcId="{2B892861-72A2-4028-8B8A-BDE0DF5BDDE4}" destId="{CA48250E-F87D-4A10-B469-98359891884D}" srcOrd="1" destOrd="0" presId="urn:microsoft.com/office/officeart/2005/8/layout/pyramid2"/>
    <dgm:cxn modelId="{681AACBA-1C47-49D7-B0D9-CD652C817684}" type="presParOf" srcId="{2B892861-72A2-4028-8B8A-BDE0DF5BDDE4}" destId="{C4DE0B20-AAB1-4A4D-B989-028E05E7DE26}" srcOrd="2" destOrd="0" presId="urn:microsoft.com/office/officeart/2005/8/layout/pyramid2"/>
    <dgm:cxn modelId="{58AFA75E-5CDD-4C4D-AE73-456224A73C92}" type="presParOf" srcId="{2B892861-72A2-4028-8B8A-BDE0DF5BDDE4}" destId="{ECDE1A9D-153F-4491-B809-742DA21CCFE2}" srcOrd="3" destOrd="0" presId="urn:microsoft.com/office/officeart/2005/8/layout/pyramid2"/>
    <dgm:cxn modelId="{F9DD9A43-DD7A-4A13-AFEE-ABD499E99268}" type="presParOf" srcId="{2B892861-72A2-4028-8B8A-BDE0DF5BDDE4}" destId="{CCDFFC92-98F8-4A23-9B62-2C0B408B28AD}" srcOrd="4" destOrd="0" presId="urn:microsoft.com/office/officeart/2005/8/layout/pyramid2"/>
    <dgm:cxn modelId="{7C1C28B8-60FA-4978-9043-934A328C453F}" type="presParOf" srcId="{2B892861-72A2-4028-8B8A-BDE0DF5BDDE4}" destId="{0D2C46C0-4313-4F95-8A1F-F7C4A2D8E1B5}" srcOrd="5" destOrd="0" presId="urn:microsoft.com/office/officeart/2005/8/layout/pyramid2"/>
    <dgm:cxn modelId="{32DD3EB4-6D7E-4E15-98BF-EA727650AAEB}" type="presParOf" srcId="{2B892861-72A2-4028-8B8A-BDE0DF5BDDE4}" destId="{003CB657-E6DA-485B-B842-42A1925AFC2E}" srcOrd="6" destOrd="0" presId="urn:microsoft.com/office/officeart/2005/8/layout/pyramid2"/>
    <dgm:cxn modelId="{85124DEC-4449-412D-843D-E46BC4273520}" type="presParOf" srcId="{2B892861-72A2-4028-8B8A-BDE0DF5BDDE4}" destId="{05702618-8280-4D98-987C-816496FB257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ABC003-E951-4DB6-873D-B244BD892820}" type="doc">
      <dgm:prSet loTypeId="urn:microsoft.com/office/officeart/2005/8/layout/vList2" loCatId="list" qsTypeId="urn:microsoft.com/office/officeart/2005/8/quickstyle/3d1" qsCatId="3D" csTypeId="urn:microsoft.com/office/officeart/2005/8/colors/colorful1#3" csCatId="colorful" phldr="1"/>
      <dgm:spPr/>
      <dgm:t>
        <a:bodyPr/>
        <a:lstStyle/>
        <a:p>
          <a:endParaRPr lang="en-US"/>
        </a:p>
      </dgm:t>
    </dgm:pt>
    <dgm:pt modelId="{4E055A76-C404-48A2-8FFC-CEF7AC179527}">
      <dgm:prSet phldrT="[Texto]"/>
      <dgm:spPr/>
      <dgm:t>
        <a:bodyPr/>
        <a:lstStyle/>
        <a:p>
          <a:pPr algn="just"/>
          <a:r>
            <a:rPr lang="es-MX" b="1" dirty="0" smtClean="0"/>
            <a:t>Formulación del Problema</a:t>
          </a:r>
          <a:endParaRPr lang="es-EC" b="1" dirty="0" smtClean="0"/>
        </a:p>
        <a:p>
          <a:pPr algn="just"/>
          <a:endParaRPr lang="es-EC" b="1" dirty="0" smtClean="0"/>
        </a:p>
        <a:p>
          <a:pPr algn="just"/>
          <a:r>
            <a:rPr lang="es-ES" b="1" dirty="0" smtClean="0"/>
            <a:t>¿Cómo incide la aplicación de las técnicas de trabajo grupal en el proceso de enseñanza-aprendizaje de los estudiantes del Curso Preuniversitario de la Facultad de Ciencias Empresariales de la Universidad Técnica de Machala, extensión Arenillas, en el período lectivo 2009-2010?</a:t>
          </a:r>
          <a:endParaRPr lang="en-US" b="1" dirty="0"/>
        </a:p>
      </dgm:t>
    </dgm:pt>
    <dgm:pt modelId="{2B537376-9D48-400D-8066-0C0FB0AEB8FB}" type="parTrans" cxnId="{5D94041F-C2E1-4434-AFC5-26E0AE4D116B}">
      <dgm:prSet/>
      <dgm:spPr/>
      <dgm:t>
        <a:bodyPr/>
        <a:lstStyle/>
        <a:p>
          <a:endParaRPr lang="en-US"/>
        </a:p>
      </dgm:t>
    </dgm:pt>
    <dgm:pt modelId="{739666C4-D473-4A8D-8F1C-228988A9B9C1}" type="sibTrans" cxnId="{5D94041F-C2E1-4434-AFC5-26E0AE4D116B}">
      <dgm:prSet/>
      <dgm:spPr/>
      <dgm:t>
        <a:bodyPr/>
        <a:lstStyle/>
        <a:p>
          <a:endParaRPr lang="en-US"/>
        </a:p>
      </dgm:t>
    </dgm:pt>
    <dgm:pt modelId="{5EEB2B68-B385-4E2A-BE0F-491CCA5C4C09}" type="pres">
      <dgm:prSet presAssocID="{FBABC003-E951-4DB6-873D-B244BD892820}" presName="linear" presStyleCnt="0">
        <dgm:presLayoutVars>
          <dgm:animLvl val="lvl"/>
          <dgm:resizeHandles val="exact"/>
        </dgm:presLayoutVars>
      </dgm:prSet>
      <dgm:spPr/>
      <dgm:t>
        <a:bodyPr/>
        <a:lstStyle/>
        <a:p>
          <a:endParaRPr lang="en-US"/>
        </a:p>
      </dgm:t>
    </dgm:pt>
    <dgm:pt modelId="{8293AD00-37CE-4A67-8DFF-3B82F76575B5}" type="pres">
      <dgm:prSet presAssocID="{4E055A76-C404-48A2-8FFC-CEF7AC179527}" presName="parentText" presStyleLbl="node1" presStyleIdx="0" presStyleCnt="1" custScaleY="13862">
        <dgm:presLayoutVars>
          <dgm:chMax val="0"/>
          <dgm:bulletEnabled val="1"/>
        </dgm:presLayoutVars>
      </dgm:prSet>
      <dgm:spPr/>
      <dgm:t>
        <a:bodyPr/>
        <a:lstStyle/>
        <a:p>
          <a:endParaRPr lang="en-US"/>
        </a:p>
      </dgm:t>
    </dgm:pt>
  </dgm:ptLst>
  <dgm:cxnLst>
    <dgm:cxn modelId="{5D94041F-C2E1-4434-AFC5-26E0AE4D116B}" srcId="{FBABC003-E951-4DB6-873D-B244BD892820}" destId="{4E055A76-C404-48A2-8FFC-CEF7AC179527}" srcOrd="0" destOrd="0" parTransId="{2B537376-9D48-400D-8066-0C0FB0AEB8FB}" sibTransId="{739666C4-D473-4A8D-8F1C-228988A9B9C1}"/>
    <dgm:cxn modelId="{ED651F39-E4C5-44EF-BA44-CB53CCD911F8}" type="presOf" srcId="{FBABC003-E951-4DB6-873D-B244BD892820}" destId="{5EEB2B68-B385-4E2A-BE0F-491CCA5C4C09}" srcOrd="0" destOrd="0" presId="urn:microsoft.com/office/officeart/2005/8/layout/vList2"/>
    <dgm:cxn modelId="{B7CBE495-6F8D-40AB-B1FF-0F3A64D418B4}" type="presOf" srcId="{4E055A76-C404-48A2-8FFC-CEF7AC179527}" destId="{8293AD00-37CE-4A67-8DFF-3B82F76575B5}" srcOrd="0" destOrd="0" presId="urn:microsoft.com/office/officeart/2005/8/layout/vList2"/>
    <dgm:cxn modelId="{8F54ADCC-8C80-45BD-A085-FEC0899779A3}" type="presParOf" srcId="{5EEB2B68-B385-4E2A-BE0F-491CCA5C4C09}" destId="{8293AD00-37CE-4A67-8DFF-3B82F76575B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C2943C-3A56-4CAC-B9C7-F777C1B790EC}" type="doc">
      <dgm:prSet loTypeId="urn:microsoft.com/office/officeart/2005/8/layout/vProcess5" loCatId="process" qsTypeId="urn:microsoft.com/office/officeart/2005/8/quickstyle/3d1" qsCatId="3D" csTypeId="urn:microsoft.com/office/officeart/2005/8/colors/colorful3" csCatId="colorful" phldr="1"/>
      <dgm:spPr/>
      <dgm:t>
        <a:bodyPr/>
        <a:lstStyle/>
        <a:p>
          <a:endParaRPr lang="en-US"/>
        </a:p>
      </dgm:t>
    </dgm:pt>
    <dgm:pt modelId="{9208F4CB-7C8D-493C-8597-7985824E3C42}">
      <dgm:prSet phldrT="[Texto]"/>
      <dgm:spPr/>
      <dgm:t>
        <a:bodyPr/>
        <a:lstStyle/>
        <a:p>
          <a:pPr algn="just"/>
          <a:r>
            <a:rPr lang="es-ES" b="1" dirty="0" smtClean="0">
              <a:solidFill>
                <a:schemeClr val="tx1"/>
              </a:solidFill>
            </a:rPr>
            <a:t>Establecer el nivel de relación entre las técnicas de trabajo grupal y las diferentes asignaturas. </a:t>
          </a:r>
          <a:endParaRPr lang="en-US" b="1" dirty="0">
            <a:solidFill>
              <a:schemeClr val="tx1"/>
            </a:solidFill>
          </a:endParaRPr>
        </a:p>
      </dgm:t>
    </dgm:pt>
    <dgm:pt modelId="{BE5323A3-9135-4F75-AC24-7D7D1A9217BC}" type="parTrans" cxnId="{E7E4CBDD-71BE-4C09-A4FA-D6052C27C7EA}">
      <dgm:prSet/>
      <dgm:spPr/>
      <dgm:t>
        <a:bodyPr/>
        <a:lstStyle/>
        <a:p>
          <a:endParaRPr lang="en-US"/>
        </a:p>
      </dgm:t>
    </dgm:pt>
    <dgm:pt modelId="{177F8B20-8C79-4DE4-AE04-86C2D452BC16}" type="sibTrans" cxnId="{E7E4CBDD-71BE-4C09-A4FA-D6052C27C7EA}">
      <dgm:prSet/>
      <dgm:spPr/>
      <dgm:t>
        <a:bodyPr/>
        <a:lstStyle/>
        <a:p>
          <a:endParaRPr lang="en-US" dirty="0"/>
        </a:p>
      </dgm:t>
    </dgm:pt>
    <dgm:pt modelId="{4297782D-3004-4C37-B370-3C70A83BD07C}">
      <dgm:prSet phldrT="[Texto]"/>
      <dgm:spPr/>
      <dgm:t>
        <a:bodyPr/>
        <a:lstStyle/>
        <a:p>
          <a:pPr algn="just"/>
          <a:r>
            <a:rPr lang="es-ES" b="1" dirty="0" smtClean="0">
              <a:solidFill>
                <a:schemeClr val="tx1"/>
              </a:solidFill>
            </a:rPr>
            <a:t>Identificar las técnicas de trabajo grupal que propicien mejores aprendizajes.</a:t>
          </a:r>
          <a:endParaRPr lang="en-US" b="1" dirty="0">
            <a:solidFill>
              <a:schemeClr val="tx1"/>
            </a:solidFill>
          </a:endParaRPr>
        </a:p>
      </dgm:t>
    </dgm:pt>
    <dgm:pt modelId="{AD88442D-276E-4AE8-9EE8-BC203D75D751}" type="parTrans" cxnId="{14389B0A-1E8E-4AD8-A445-55D736EE4EC2}">
      <dgm:prSet/>
      <dgm:spPr/>
      <dgm:t>
        <a:bodyPr/>
        <a:lstStyle/>
        <a:p>
          <a:endParaRPr lang="en-US"/>
        </a:p>
      </dgm:t>
    </dgm:pt>
    <dgm:pt modelId="{F8C0F694-4FDD-40CC-B22A-AE0D94FE58C2}" type="sibTrans" cxnId="{14389B0A-1E8E-4AD8-A445-55D736EE4EC2}">
      <dgm:prSet/>
      <dgm:spPr/>
      <dgm:t>
        <a:bodyPr/>
        <a:lstStyle/>
        <a:p>
          <a:endParaRPr lang="en-US" dirty="0"/>
        </a:p>
      </dgm:t>
    </dgm:pt>
    <dgm:pt modelId="{4A257660-1636-42CF-9067-BC47ADD653DA}">
      <dgm:prSet phldrT="[Texto]"/>
      <dgm:spPr/>
      <dgm:t>
        <a:bodyPr/>
        <a:lstStyle/>
        <a:p>
          <a:pPr algn="just"/>
          <a:r>
            <a:rPr lang="es-ES" b="1" dirty="0" smtClean="0">
              <a:solidFill>
                <a:schemeClr val="tx1"/>
              </a:solidFill>
            </a:rPr>
            <a:t>Establecer la relación existente entre los objetivos, las técnicas grupales y los objetivos del proceso enseñanza-aprendizaje. </a:t>
          </a:r>
          <a:endParaRPr lang="en-US" b="1" dirty="0">
            <a:solidFill>
              <a:schemeClr val="tx1"/>
            </a:solidFill>
          </a:endParaRPr>
        </a:p>
      </dgm:t>
    </dgm:pt>
    <dgm:pt modelId="{4B226E5B-A877-4A14-9C58-BB01528D8AEA}" type="parTrans" cxnId="{0262C1BD-A402-416D-B804-08F15424F04A}">
      <dgm:prSet/>
      <dgm:spPr/>
      <dgm:t>
        <a:bodyPr/>
        <a:lstStyle/>
        <a:p>
          <a:endParaRPr lang="en-US"/>
        </a:p>
      </dgm:t>
    </dgm:pt>
    <dgm:pt modelId="{208E3CCC-223D-4216-AE47-20DABBED9E81}" type="sibTrans" cxnId="{0262C1BD-A402-416D-B804-08F15424F04A}">
      <dgm:prSet/>
      <dgm:spPr/>
      <dgm:t>
        <a:bodyPr/>
        <a:lstStyle/>
        <a:p>
          <a:endParaRPr lang="en-US"/>
        </a:p>
      </dgm:t>
    </dgm:pt>
    <dgm:pt modelId="{40D572F6-9873-4C40-B742-555B05035E40}" type="pres">
      <dgm:prSet presAssocID="{7FC2943C-3A56-4CAC-B9C7-F777C1B790EC}" presName="outerComposite" presStyleCnt="0">
        <dgm:presLayoutVars>
          <dgm:chMax val="5"/>
          <dgm:dir/>
          <dgm:resizeHandles val="exact"/>
        </dgm:presLayoutVars>
      </dgm:prSet>
      <dgm:spPr/>
      <dgm:t>
        <a:bodyPr/>
        <a:lstStyle/>
        <a:p>
          <a:endParaRPr lang="en-US"/>
        </a:p>
      </dgm:t>
    </dgm:pt>
    <dgm:pt modelId="{A4AF976E-763D-4B0D-AC6E-4F9B995052E2}" type="pres">
      <dgm:prSet presAssocID="{7FC2943C-3A56-4CAC-B9C7-F777C1B790EC}" presName="dummyMaxCanvas" presStyleCnt="0">
        <dgm:presLayoutVars/>
      </dgm:prSet>
      <dgm:spPr/>
    </dgm:pt>
    <dgm:pt modelId="{A4417D91-A709-486D-959F-52FABF288E6E}" type="pres">
      <dgm:prSet presAssocID="{7FC2943C-3A56-4CAC-B9C7-F777C1B790EC}" presName="ThreeNodes_1" presStyleLbl="node1" presStyleIdx="0" presStyleCnt="3">
        <dgm:presLayoutVars>
          <dgm:bulletEnabled val="1"/>
        </dgm:presLayoutVars>
      </dgm:prSet>
      <dgm:spPr/>
      <dgm:t>
        <a:bodyPr/>
        <a:lstStyle/>
        <a:p>
          <a:endParaRPr lang="en-US"/>
        </a:p>
      </dgm:t>
    </dgm:pt>
    <dgm:pt modelId="{A27CA77E-51DF-4E89-9C36-3AB842D9559B}" type="pres">
      <dgm:prSet presAssocID="{7FC2943C-3A56-4CAC-B9C7-F777C1B790EC}" presName="ThreeNodes_2" presStyleLbl="node1" presStyleIdx="1" presStyleCnt="3">
        <dgm:presLayoutVars>
          <dgm:bulletEnabled val="1"/>
        </dgm:presLayoutVars>
      </dgm:prSet>
      <dgm:spPr/>
      <dgm:t>
        <a:bodyPr/>
        <a:lstStyle/>
        <a:p>
          <a:endParaRPr lang="en-US"/>
        </a:p>
      </dgm:t>
    </dgm:pt>
    <dgm:pt modelId="{2D5212C9-7003-4CCC-8C9A-BB8DF20D3FE9}" type="pres">
      <dgm:prSet presAssocID="{7FC2943C-3A56-4CAC-B9C7-F777C1B790EC}" presName="ThreeNodes_3" presStyleLbl="node1" presStyleIdx="2" presStyleCnt="3">
        <dgm:presLayoutVars>
          <dgm:bulletEnabled val="1"/>
        </dgm:presLayoutVars>
      </dgm:prSet>
      <dgm:spPr/>
      <dgm:t>
        <a:bodyPr/>
        <a:lstStyle/>
        <a:p>
          <a:endParaRPr lang="en-US"/>
        </a:p>
      </dgm:t>
    </dgm:pt>
    <dgm:pt modelId="{914665AD-F5F5-4502-B6C6-A5F60838F8EB}" type="pres">
      <dgm:prSet presAssocID="{7FC2943C-3A56-4CAC-B9C7-F777C1B790EC}" presName="ThreeConn_1-2" presStyleLbl="fgAccFollowNode1" presStyleIdx="0" presStyleCnt="2">
        <dgm:presLayoutVars>
          <dgm:bulletEnabled val="1"/>
        </dgm:presLayoutVars>
      </dgm:prSet>
      <dgm:spPr/>
      <dgm:t>
        <a:bodyPr/>
        <a:lstStyle/>
        <a:p>
          <a:endParaRPr lang="en-US"/>
        </a:p>
      </dgm:t>
    </dgm:pt>
    <dgm:pt modelId="{8D7C3E64-C269-4064-A021-99DCBFCDA97D}" type="pres">
      <dgm:prSet presAssocID="{7FC2943C-3A56-4CAC-B9C7-F777C1B790EC}" presName="ThreeConn_2-3" presStyleLbl="fgAccFollowNode1" presStyleIdx="1" presStyleCnt="2">
        <dgm:presLayoutVars>
          <dgm:bulletEnabled val="1"/>
        </dgm:presLayoutVars>
      </dgm:prSet>
      <dgm:spPr/>
      <dgm:t>
        <a:bodyPr/>
        <a:lstStyle/>
        <a:p>
          <a:endParaRPr lang="en-US"/>
        </a:p>
      </dgm:t>
    </dgm:pt>
    <dgm:pt modelId="{7DA6CAD8-B14A-405E-965A-A2C7D763C45E}" type="pres">
      <dgm:prSet presAssocID="{7FC2943C-3A56-4CAC-B9C7-F777C1B790EC}" presName="ThreeNodes_1_text" presStyleLbl="node1" presStyleIdx="2" presStyleCnt="3">
        <dgm:presLayoutVars>
          <dgm:bulletEnabled val="1"/>
        </dgm:presLayoutVars>
      </dgm:prSet>
      <dgm:spPr/>
      <dgm:t>
        <a:bodyPr/>
        <a:lstStyle/>
        <a:p>
          <a:endParaRPr lang="en-US"/>
        </a:p>
      </dgm:t>
    </dgm:pt>
    <dgm:pt modelId="{33FD2611-BACF-4AFE-A0B9-CA7FDDA4CC51}" type="pres">
      <dgm:prSet presAssocID="{7FC2943C-3A56-4CAC-B9C7-F777C1B790EC}" presName="ThreeNodes_2_text" presStyleLbl="node1" presStyleIdx="2" presStyleCnt="3">
        <dgm:presLayoutVars>
          <dgm:bulletEnabled val="1"/>
        </dgm:presLayoutVars>
      </dgm:prSet>
      <dgm:spPr/>
      <dgm:t>
        <a:bodyPr/>
        <a:lstStyle/>
        <a:p>
          <a:endParaRPr lang="en-US"/>
        </a:p>
      </dgm:t>
    </dgm:pt>
    <dgm:pt modelId="{2C30A8A2-185A-4DEE-A553-322E2D049300}" type="pres">
      <dgm:prSet presAssocID="{7FC2943C-3A56-4CAC-B9C7-F777C1B790EC}" presName="ThreeNodes_3_text" presStyleLbl="node1" presStyleIdx="2" presStyleCnt="3">
        <dgm:presLayoutVars>
          <dgm:bulletEnabled val="1"/>
        </dgm:presLayoutVars>
      </dgm:prSet>
      <dgm:spPr/>
      <dgm:t>
        <a:bodyPr/>
        <a:lstStyle/>
        <a:p>
          <a:endParaRPr lang="en-US"/>
        </a:p>
      </dgm:t>
    </dgm:pt>
  </dgm:ptLst>
  <dgm:cxnLst>
    <dgm:cxn modelId="{F5C9B83E-C466-4117-B677-97A13BB4B099}" type="presOf" srcId="{F8C0F694-4FDD-40CC-B22A-AE0D94FE58C2}" destId="{8D7C3E64-C269-4064-A021-99DCBFCDA97D}" srcOrd="0" destOrd="0" presId="urn:microsoft.com/office/officeart/2005/8/layout/vProcess5"/>
    <dgm:cxn modelId="{0262C1BD-A402-416D-B804-08F15424F04A}" srcId="{7FC2943C-3A56-4CAC-B9C7-F777C1B790EC}" destId="{4A257660-1636-42CF-9067-BC47ADD653DA}" srcOrd="2" destOrd="0" parTransId="{4B226E5B-A877-4A14-9C58-BB01528D8AEA}" sibTransId="{208E3CCC-223D-4216-AE47-20DABBED9E81}"/>
    <dgm:cxn modelId="{6F02EEA0-4B91-4467-B03B-615706FB7565}" type="presOf" srcId="{177F8B20-8C79-4DE4-AE04-86C2D452BC16}" destId="{914665AD-F5F5-4502-B6C6-A5F60838F8EB}" srcOrd="0" destOrd="0" presId="urn:microsoft.com/office/officeart/2005/8/layout/vProcess5"/>
    <dgm:cxn modelId="{54CADF68-EF9D-4CD6-A297-98CEDE9104D2}" type="presOf" srcId="{9208F4CB-7C8D-493C-8597-7985824E3C42}" destId="{A4417D91-A709-486D-959F-52FABF288E6E}" srcOrd="0" destOrd="0" presId="urn:microsoft.com/office/officeart/2005/8/layout/vProcess5"/>
    <dgm:cxn modelId="{EB18B8E2-D54F-4962-8F95-997F01474CE6}" type="presOf" srcId="{4A257660-1636-42CF-9067-BC47ADD653DA}" destId="{2C30A8A2-185A-4DEE-A553-322E2D049300}" srcOrd="1" destOrd="0" presId="urn:microsoft.com/office/officeart/2005/8/layout/vProcess5"/>
    <dgm:cxn modelId="{9EB57C9A-0A32-4260-88AF-9EDA9E7381CA}" type="presOf" srcId="{7FC2943C-3A56-4CAC-B9C7-F777C1B790EC}" destId="{40D572F6-9873-4C40-B742-555B05035E40}" srcOrd="0" destOrd="0" presId="urn:microsoft.com/office/officeart/2005/8/layout/vProcess5"/>
    <dgm:cxn modelId="{14389B0A-1E8E-4AD8-A445-55D736EE4EC2}" srcId="{7FC2943C-3A56-4CAC-B9C7-F777C1B790EC}" destId="{4297782D-3004-4C37-B370-3C70A83BD07C}" srcOrd="1" destOrd="0" parTransId="{AD88442D-276E-4AE8-9EE8-BC203D75D751}" sibTransId="{F8C0F694-4FDD-40CC-B22A-AE0D94FE58C2}"/>
    <dgm:cxn modelId="{DB31F387-666A-4582-A6BC-5BE73B67F921}" type="presOf" srcId="{4297782D-3004-4C37-B370-3C70A83BD07C}" destId="{33FD2611-BACF-4AFE-A0B9-CA7FDDA4CC51}" srcOrd="1" destOrd="0" presId="urn:microsoft.com/office/officeart/2005/8/layout/vProcess5"/>
    <dgm:cxn modelId="{C08F0B9C-798D-48BD-B855-E5DA1F093856}" type="presOf" srcId="{4A257660-1636-42CF-9067-BC47ADD653DA}" destId="{2D5212C9-7003-4CCC-8C9A-BB8DF20D3FE9}" srcOrd="0" destOrd="0" presId="urn:microsoft.com/office/officeart/2005/8/layout/vProcess5"/>
    <dgm:cxn modelId="{A7FB714E-567F-487F-966C-7DC8AD7FFAF0}" type="presOf" srcId="{4297782D-3004-4C37-B370-3C70A83BD07C}" destId="{A27CA77E-51DF-4E89-9C36-3AB842D9559B}" srcOrd="0" destOrd="0" presId="urn:microsoft.com/office/officeart/2005/8/layout/vProcess5"/>
    <dgm:cxn modelId="{E7E4CBDD-71BE-4C09-A4FA-D6052C27C7EA}" srcId="{7FC2943C-3A56-4CAC-B9C7-F777C1B790EC}" destId="{9208F4CB-7C8D-493C-8597-7985824E3C42}" srcOrd="0" destOrd="0" parTransId="{BE5323A3-9135-4F75-AC24-7D7D1A9217BC}" sibTransId="{177F8B20-8C79-4DE4-AE04-86C2D452BC16}"/>
    <dgm:cxn modelId="{AE1C44FE-E64E-4E94-B759-417469BF947F}" type="presOf" srcId="{9208F4CB-7C8D-493C-8597-7985824E3C42}" destId="{7DA6CAD8-B14A-405E-965A-A2C7D763C45E}" srcOrd="1" destOrd="0" presId="urn:microsoft.com/office/officeart/2005/8/layout/vProcess5"/>
    <dgm:cxn modelId="{D75826E2-A707-4922-A689-776445B56999}" type="presParOf" srcId="{40D572F6-9873-4C40-B742-555B05035E40}" destId="{A4AF976E-763D-4B0D-AC6E-4F9B995052E2}" srcOrd="0" destOrd="0" presId="urn:microsoft.com/office/officeart/2005/8/layout/vProcess5"/>
    <dgm:cxn modelId="{1A33E401-1E12-43D9-8CE5-4B754F0AE584}" type="presParOf" srcId="{40D572F6-9873-4C40-B742-555B05035E40}" destId="{A4417D91-A709-486D-959F-52FABF288E6E}" srcOrd="1" destOrd="0" presId="urn:microsoft.com/office/officeart/2005/8/layout/vProcess5"/>
    <dgm:cxn modelId="{A3FCED36-8BEA-48A5-833B-2EB2192E57B8}" type="presParOf" srcId="{40D572F6-9873-4C40-B742-555B05035E40}" destId="{A27CA77E-51DF-4E89-9C36-3AB842D9559B}" srcOrd="2" destOrd="0" presId="urn:microsoft.com/office/officeart/2005/8/layout/vProcess5"/>
    <dgm:cxn modelId="{0E94888B-8D76-4C4D-AF5D-F3430FAD4CF7}" type="presParOf" srcId="{40D572F6-9873-4C40-B742-555B05035E40}" destId="{2D5212C9-7003-4CCC-8C9A-BB8DF20D3FE9}" srcOrd="3" destOrd="0" presId="urn:microsoft.com/office/officeart/2005/8/layout/vProcess5"/>
    <dgm:cxn modelId="{2FD4C493-7F6F-4194-8937-659103D6594B}" type="presParOf" srcId="{40D572F6-9873-4C40-B742-555B05035E40}" destId="{914665AD-F5F5-4502-B6C6-A5F60838F8EB}" srcOrd="4" destOrd="0" presId="urn:microsoft.com/office/officeart/2005/8/layout/vProcess5"/>
    <dgm:cxn modelId="{28E5CE7D-056E-42D4-9A28-F9495CCBF9EA}" type="presParOf" srcId="{40D572F6-9873-4C40-B742-555B05035E40}" destId="{8D7C3E64-C269-4064-A021-99DCBFCDA97D}" srcOrd="5" destOrd="0" presId="urn:microsoft.com/office/officeart/2005/8/layout/vProcess5"/>
    <dgm:cxn modelId="{6416F4B2-9932-4AFA-9F24-499C2E451124}" type="presParOf" srcId="{40D572F6-9873-4C40-B742-555B05035E40}" destId="{7DA6CAD8-B14A-405E-965A-A2C7D763C45E}" srcOrd="6" destOrd="0" presId="urn:microsoft.com/office/officeart/2005/8/layout/vProcess5"/>
    <dgm:cxn modelId="{D8CF4CC1-7B72-4D3F-A3A3-8AC88B768E44}" type="presParOf" srcId="{40D572F6-9873-4C40-B742-555B05035E40}" destId="{33FD2611-BACF-4AFE-A0B9-CA7FDDA4CC51}" srcOrd="7" destOrd="0" presId="urn:microsoft.com/office/officeart/2005/8/layout/vProcess5"/>
    <dgm:cxn modelId="{32B111E4-4D4F-400C-94D4-3C8827F08E7E}" type="presParOf" srcId="{40D572F6-9873-4C40-B742-555B05035E40}" destId="{2C30A8A2-185A-4DEE-A553-322E2D04930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CB7558-F921-40F5-9DE5-FD560A4952ED}" type="doc">
      <dgm:prSet loTypeId="urn:microsoft.com/office/officeart/2005/8/layout/vList2" loCatId="list" qsTypeId="urn:microsoft.com/office/officeart/2005/8/quickstyle/3d1" qsCatId="3D" csTypeId="urn:microsoft.com/office/officeart/2005/8/colors/colorful1#4" csCatId="colorful" phldr="1"/>
      <dgm:spPr/>
      <dgm:t>
        <a:bodyPr/>
        <a:lstStyle/>
        <a:p>
          <a:endParaRPr lang="en-US"/>
        </a:p>
      </dgm:t>
    </dgm:pt>
    <dgm:pt modelId="{4C1B9450-2C2C-40CF-9733-5D4C530B03E8}">
      <dgm:prSet phldrT="[Texto]"/>
      <dgm:spPr/>
      <dgm:t>
        <a:bodyPr/>
        <a:lstStyle/>
        <a:p>
          <a:pPr algn="just"/>
          <a:r>
            <a:rPr lang="es-ES" dirty="0" smtClean="0"/>
            <a:t>Establecer la incidencia que tiene la aplicación de las técnicas de trabajo grupal en el proceso enseñanza-aprendizaje del Curso Preuniversitario del Centro de Apoyo Arenillas, de la Facultad de Ciencias Empresariales de la Universidad Técnica de Machala.</a:t>
          </a:r>
          <a:endParaRPr lang="en-US" dirty="0"/>
        </a:p>
      </dgm:t>
    </dgm:pt>
    <dgm:pt modelId="{28FEB1E3-BDF9-439C-A9A4-C83F7CE4E874}" type="parTrans" cxnId="{F423FA9C-C7E4-43E7-87A1-533009D4B429}">
      <dgm:prSet/>
      <dgm:spPr/>
      <dgm:t>
        <a:bodyPr/>
        <a:lstStyle/>
        <a:p>
          <a:endParaRPr lang="en-US"/>
        </a:p>
      </dgm:t>
    </dgm:pt>
    <dgm:pt modelId="{6545518D-D667-424C-AD99-BF07DBECE8A5}" type="sibTrans" cxnId="{F423FA9C-C7E4-43E7-87A1-533009D4B429}">
      <dgm:prSet/>
      <dgm:spPr/>
      <dgm:t>
        <a:bodyPr/>
        <a:lstStyle/>
        <a:p>
          <a:endParaRPr lang="en-US"/>
        </a:p>
      </dgm:t>
    </dgm:pt>
    <dgm:pt modelId="{FB1B1A99-8F41-41C2-9FDC-60B9F101BB40}" type="pres">
      <dgm:prSet presAssocID="{B0CB7558-F921-40F5-9DE5-FD560A4952ED}" presName="linear" presStyleCnt="0">
        <dgm:presLayoutVars>
          <dgm:animLvl val="lvl"/>
          <dgm:resizeHandles val="exact"/>
        </dgm:presLayoutVars>
      </dgm:prSet>
      <dgm:spPr/>
      <dgm:t>
        <a:bodyPr/>
        <a:lstStyle/>
        <a:p>
          <a:endParaRPr lang="en-US"/>
        </a:p>
      </dgm:t>
    </dgm:pt>
    <dgm:pt modelId="{FA2F67D6-D600-44A4-9EA6-8E26AA1442AD}" type="pres">
      <dgm:prSet presAssocID="{4C1B9450-2C2C-40CF-9733-5D4C530B03E8}" presName="parentText" presStyleLbl="node1" presStyleIdx="0" presStyleCnt="1" custLinFactNeighborY="5492">
        <dgm:presLayoutVars>
          <dgm:chMax val="0"/>
          <dgm:bulletEnabled val="1"/>
        </dgm:presLayoutVars>
      </dgm:prSet>
      <dgm:spPr/>
      <dgm:t>
        <a:bodyPr/>
        <a:lstStyle/>
        <a:p>
          <a:endParaRPr lang="en-US"/>
        </a:p>
      </dgm:t>
    </dgm:pt>
  </dgm:ptLst>
  <dgm:cxnLst>
    <dgm:cxn modelId="{F423FA9C-C7E4-43E7-87A1-533009D4B429}" srcId="{B0CB7558-F921-40F5-9DE5-FD560A4952ED}" destId="{4C1B9450-2C2C-40CF-9733-5D4C530B03E8}" srcOrd="0" destOrd="0" parTransId="{28FEB1E3-BDF9-439C-A9A4-C83F7CE4E874}" sibTransId="{6545518D-D667-424C-AD99-BF07DBECE8A5}"/>
    <dgm:cxn modelId="{6D5C9FE3-FCC4-4DA1-A182-5B0CFEA57E33}" type="presOf" srcId="{B0CB7558-F921-40F5-9DE5-FD560A4952ED}" destId="{FB1B1A99-8F41-41C2-9FDC-60B9F101BB40}" srcOrd="0" destOrd="0" presId="urn:microsoft.com/office/officeart/2005/8/layout/vList2"/>
    <dgm:cxn modelId="{53BE9D28-2AC6-4296-9051-6F502C5C65A3}" type="presOf" srcId="{4C1B9450-2C2C-40CF-9733-5D4C530B03E8}" destId="{FA2F67D6-D600-44A4-9EA6-8E26AA1442AD}" srcOrd="0" destOrd="0" presId="urn:microsoft.com/office/officeart/2005/8/layout/vList2"/>
    <dgm:cxn modelId="{C93967E8-FD99-4048-B0C2-F35F0731704B}" type="presParOf" srcId="{FB1B1A99-8F41-41C2-9FDC-60B9F101BB40}" destId="{FA2F67D6-D600-44A4-9EA6-8E26AA1442A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E070E2-FFF3-49E7-A747-873672FDFB80}" type="doc">
      <dgm:prSet loTypeId="urn:microsoft.com/office/officeart/2005/8/layout/radial6" loCatId="cycle" qsTypeId="urn:microsoft.com/office/officeart/2005/8/quickstyle/3d2" qsCatId="3D" csTypeId="urn:microsoft.com/office/officeart/2005/8/colors/colorful3" csCatId="colorful" phldr="1"/>
      <dgm:spPr/>
      <dgm:t>
        <a:bodyPr/>
        <a:lstStyle/>
        <a:p>
          <a:endParaRPr lang="en-US"/>
        </a:p>
      </dgm:t>
    </dgm:pt>
    <dgm:pt modelId="{D6DB6918-7756-4B5D-9D42-2BB25DBA2909}">
      <dgm:prSet phldrT="[Texto]" custT="1"/>
      <dgm:spPr/>
      <dgm:t>
        <a:bodyPr/>
        <a:lstStyle/>
        <a:p>
          <a:r>
            <a:rPr lang="es-EC" sz="2200" b="1" dirty="0" smtClean="0"/>
            <a:t>MODELOS EDUCATIVOS</a:t>
          </a:r>
          <a:endParaRPr lang="en-US" sz="2200" b="1" dirty="0"/>
        </a:p>
      </dgm:t>
    </dgm:pt>
    <dgm:pt modelId="{2A392EF2-4055-4E98-960F-4D8745CC6CE7}" type="parTrans" cxnId="{95FB62F5-739B-4AB7-B8B2-60CB7B23BE11}">
      <dgm:prSet/>
      <dgm:spPr/>
      <dgm:t>
        <a:bodyPr/>
        <a:lstStyle/>
        <a:p>
          <a:endParaRPr lang="en-US" sz="1800"/>
        </a:p>
      </dgm:t>
    </dgm:pt>
    <dgm:pt modelId="{2459CBF5-597E-49EC-8C3C-447234D7771F}" type="sibTrans" cxnId="{95FB62F5-739B-4AB7-B8B2-60CB7B23BE11}">
      <dgm:prSet/>
      <dgm:spPr/>
      <dgm:t>
        <a:bodyPr/>
        <a:lstStyle/>
        <a:p>
          <a:endParaRPr lang="en-US" sz="1800"/>
        </a:p>
      </dgm:t>
    </dgm:pt>
    <dgm:pt modelId="{AE1DBDE5-778E-4501-998E-7C4DBFB66015}">
      <dgm:prSet phldrT="[Texto]" custT="1"/>
      <dgm:spPr/>
      <dgm:t>
        <a:bodyPr/>
        <a:lstStyle/>
        <a:p>
          <a:r>
            <a:rPr lang="es-EC" sz="1400" b="1" dirty="0" smtClean="0">
              <a:solidFill>
                <a:schemeClr val="tx1"/>
              </a:solidFill>
            </a:rPr>
            <a:t>TEORÍAS PSICOLÓGICAS</a:t>
          </a:r>
          <a:endParaRPr lang="en-US" sz="1400" b="1" dirty="0">
            <a:solidFill>
              <a:schemeClr val="tx1"/>
            </a:solidFill>
          </a:endParaRPr>
        </a:p>
      </dgm:t>
    </dgm:pt>
    <dgm:pt modelId="{8205AF1A-BDB4-423C-8E80-D40FB49727DC}" type="parTrans" cxnId="{3416400C-16A4-417E-B274-CEE757AF5949}">
      <dgm:prSet/>
      <dgm:spPr/>
      <dgm:t>
        <a:bodyPr/>
        <a:lstStyle/>
        <a:p>
          <a:endParaRPr lang="en-US" sz="1800"/>
        </a:p>
      </dgm:t>
    </dgm:pt>
    <dgm:pt modelId="{8C3FCB5D-A075-4123-9417-58BB7F295B63}" type="sibTrans" cxnId="{3416400C-16A4-417E-B274-CEE757AF5949}">
      <dgm:prSet/>
      <dgm:spPr/>
      <dgm:t>
        <a:bodyPr/>
        <a:lstStyle/>
        <a:p>
          <a:endParaRPr lang="en-US" sz="1800"/>
        </a:p>
      </dgm:t>
    </dgm:pt>
    <dgm:pt modelId="{E336367F-907C-4A98-81E7-84DB4FE1C844}">
      <dgm:prSet phldrT="[Texto]" custT="1"/>
      <dgm:spPr/>
      <dgm:t>
        <a:bodyPr/>
        <a:lstStyle/>
        <a:p>
          <a:r>
            <a:rPr lang="es-EC" sz="1350" b="1" dirty="0" smtClean="0">
              <a:solidFill>
                <a:schemeClr val="tx1"/>
              </a:solidFill>
            </a:rPr>
            <a:t>TEORÍAS SOCIOLÓGICAS</a:t>
          </a:r>
          <a:endParaRPr lang="en-US" sz="1350" b="1" dirty="0">
            <a:solidFill>
              <a:schemeClr val="tx1"/>
            </a:solidFill>
          </a:endParaRPr>
        </a:p>
      </dgm:t>
    </dgm:pt>
    <dgm:pt modelId="{575947F1-A80C-4E7D-AC54-09A9B7006DF2}" type="parTrans" cxnId="{8F10E3A4-0B17-4EFB-B77E-D029A0F6E08F}">
      <dgm:prSet/>
      <dgm:spPr/>
      <dgm:t>
        <a:bodyPr/>
        <a:lstStyle/>
        <a:p>
          <a:endParaRPr lang="en-US" sz="1800"/>
        </a:p>
      </dgm:t>
    </dgm:pt>
    <dgm:pt modelId="{54BB3A8E-3FBF-4806-98A6-3C3D9FF89C38}" type="sibTrans" cxnId="{8F10E3A4-0B17-4EFB-B77E-D029A0F6E08F}">
      <dgm:prSet/>
      <dgm:spPr/>
      <dgm:t>
        <a:bodyPr/>
        <a:lstStyle/>
        <a:p>
          <a:endParaRPr lang="en-US" sz="1800"/>
        </a:p>
      </dgm:t>
    </dgm:pt>
    <dgm:pt modelId="{B18BE6E0-605E-4BC0-9420-9B13D11096A1}">
      <dgm:prSet phldrT="[Texto]" custT="1"/>
      <dgm:spPr/>
      <dgm:t>
        <a:bodyPr/>
        <a:lstStyle/>
        <a:p>
          <a:r>
            <a:rPr lang="es-EC" sz="1400" b="1" dirty="0" smtClean="0">
              <a:solidFill>
                <a:schemeClr val="tx1"/>
              </a:solidFill>
            </a:rPr>
            <a:t>TEORÍAS PEDAGÓGICAS</a:t>
          </a:r>
          <a:endParaRPr lang="en-US" sz="1400" b="1" dirty="0">
            <a:solidFill>
              <a:schemeClr val="tx1"/>
            </a:solidFill>
          </a:endParaRPr>
        </a:p>
      </dgm:t>
    </dgm:pt>
    <dgm:pt modelId="{9D383082-4EBB-4DC2-A12B-97C2D759BEB6}" type="parTrans" cxnId="{ABA6E378-DA3A-4631-AD57-DA855FECF790}">
      <dgm:prSet/>
      <dgm:spPr/>
      <dgm:t>
        <a:bodyPr/>
        <a:lstStyle/>
        <a:p>
          <a:endParaRPr lang="en-US" sz="1800"/>
        </a:p>
      </dgm:t>
    </dgm:pt>
    <dgm:pt modelId="{75122687-D0D8-438B-BAEB-CB6DC5C3EB92}" type="sibTrans" cxnId="{ABA6E378-DA3A-4631-AD57-DA855FECF790}">
      <dgm:prSet/>
      <dgm:spPr/>
      <dgm:t>
        <a:bodyPr/>
        <a:lstStyle/>
        <a:p>
          <a:endParaRPr lang="en-US" sz="1800"/>
        </a:p>
      </dgm:t>
    </dgm:pt>
    <dgm:pt modelId="{02B02E31-F8DA-4B18-97CC-3BB6DEFCE73E}">
      <dgm:prSet phldrT="[Texto]" custT="1"/>
      <dgm:spPr/>
      <dgm:t>
        <a:bodyPr/>
        <a:lstStyle/>
        <a:p>
          <a:r>
            <a:rPr lang="es-EC" sz="1100" b="1" dirty="0" smtClean="0">
              <a:solidFill>
                <a:schemeClr val="tx1"/>
              </a:solidFill>
            </a:rPr>
            <a:t>TEORÍAS ANTROPOLÓGICAS</a:t>
          </a:r>
          <a:endParaRPr lang="en-US" sz="1100" b="1" dirty="0">
            <a:solidFill>
              <a:schemeClr val="tx1"/>
            </a:solidFill>
          </a:endParaRPr>
        </a:p>
      </dgm:t>
    </dgm:pt>
    <dgm:pt modelId="{BFFAFC88-253D-4701-AAFB-64234B37270A}" type="parTrans" cxnId="{3A6F4094-7E14-4D20-930D-E0CC88D57DA7}">
      <dgm:prSet/>
      <dgm:spPr/>
      <dgm:t>
        <a:bodyPr/>
        <a:lstStyle/>
        <a:p>
          <a:endParaRPr lang="en-US" sz="1800"/>
        </a:p>
      </dgm:t>
    </dgm:pt>
    <dgm:pt modelId="{2413D1B5-6C63-4904-9751-24A30F08C71E}" type="sibTrans" cxnId="{3A6F4094-7E14-4D20-930D-E0CC88D57DA7}">
      <dgm:prSet/>
      <dgm:spPr/>
      <dgm:t>
        <a:bodyPr/>
        <a:lstStyle/>
        <a:p>
          <a:endParaRPr lang="en-US" sz="1800"/>
        </a:p>
      </dgm:t>
    </dgm:pt>
    <dgm:pt modelId="{D3130CAB-FDD7-4267-80C8-EC58DACE8A1D}">
      <dgm:prSet phldrT="[Texto]" custT="1"/>
      <dgm:spPr/>
      <dgm:t>
        <a:bodyPr/>
        <a:lstStyle/>
        <a:p>
          <a:r>
            <a:rPr lang="es-EC" sz="1080" b="1" dirty="0" smtClean="0">
              <a:solidFill>
                <a:schemeClr val="tx1"/>
              </a:solidFill>
            </a:rPr>
            <a:t>TEORÍAS EPISTEMOLÓGICAS</a:t>
          </a:r>
          <a:endParaRPr lang="en-US" sz="1080" b="1" dirty="0">
            <a:solidFill>
              <a:schemeClr val="tx1"/>
            </a:solidFill>
          </a:endParaRPr>
        </a:p>
      </dgm:t>
    </dgm:pt>
    <dgm:pt modelId="{6ED7621F-CACD-44A0-8479-A73CA79B9605}" type="parTrans" cxnId="{666AD5E9-E089-439C-BD13-9D2E43F2ED20}">
      <dgm:prSet/>
      <dgm:spPr/>
      <dgm:t>
        <a:bodyPr/>
        <a:lstStyle/>
        <a:p>
          <a:endParaRPr lang="en-US" sz="1800"/>
        </a:p>
      </dgm:t>
    </dgm:pt>
    <dgm:pt modelId="{65A9313A-0628-4CEF-A0BB-C6237F72F8D9}" type="sibTrans" cxnId="{666AD5E9-E089-439C-BD13-9D2E43F2ED20}">
      <dgm:prSet/>
      <dgm:spPr/>
      <dgm:t>
        <a:bodyPr/>
        <a:lstStyle/>
        <a:p>
          <a:endParaRPr lang="en-US" sz="1800"/>
        </a:p>
      </dgm:t>
    </dgm:pt>
    <dgm:pt modelId="{D21D6ECB-A3BB-47F3-BC57-15098E2F010A}" type="pres">
      <dgm:prSet presAssocID="{6AE070E2-FFF3-49E7-A747-873672FDFB80}" presName="Name0" presStyleCnt="0">
        <dgm:presLayoutVars>
          <dgm:chMax val="1"/>
          <dgm:dir/>
          <dgm:animLvl val="ctr"/>
          <dgm:resizeHandles val="exact"/>
        </dgm:presLayoutVars>
      </dgm:prSet>
      <dgm:spPr/>
      <dgm:t>
        <a:bodyPr/>
        <a:lstStyle/>
        <a:p>
          <a:endParaRPr lang="es-EC"/>
        </a:p>
      </dgm:t>
    </dgm:pt>
    <dgm:pt modelId="{9BCC2202-3DFD-4D70-872B-7C4D1BC5C3C7}" type="pres">
      <dgm:prSet presAssocID="{D6DB6918-7756-4B5D-9D42-2BB25DBA2909}" presName="centerShape" presStyleLbl="node0" presStyleIdx="0" presStyleCnt="1"/>
      <dgm:spPr/>
      <dgm:t>
        <a:bodyPr/>
        <a:lstStyle/>
        <a:p>
          <a:endParaRPr lang="es-EC"/>
        </a:p>
      </dgm:t>
    </dgm:pt>
    <dgm:pt modelId="{4B0FDFE6-4B85-4943-B461-7624A618E8D2}" type="pres">
      <dgm:prSet presAssocID="{AE1DBDE5-778E-4501-998E-7C4DBFB66015}" presName="node" presStyleLbl="node1" presStyleIdx="0" presStyleCnt="5">
        <dgm:presLayoutVars>
          <dgm:bulletEnabled val="1"/>
        </dgm:presLayoutVars>
      </dgm:prSet>
      <dgm:spPr/>
      <dgm:t>
        <a:bodyPr/>
        <a:lstStyle/>
        <a:p>
          <a:endParaRPr lang="es-EC"/>
        </a:p>
      </dgm:t>
    </dgm:pt>
    <dgm:pt modelId="{6F88AB84-151B-414A-9B46-17D18F741273}" type="pres">
      <dgm:prSet presAssocID="{AE1DBDE5-778E-4501-998E-7C4DBFB66015}" presName="dummy" presStyleCnt="0"/>
      <dgm:spPr/>
    </dgm:pt>
    <dgm:pt modelId="{9911BED2-99A4-4C08-94E8-15A08E1EB34A}" type="pres">
      <dgm:prSet presAssocID="{8C3FCB5D-A075-4123-9417-58BB7F295B63}" presName="sibTrans" presStyleLbl="sibTrans2D1" presStyleIdx="0" presStyleCnt="5"/>
      <dgm:spPr/>
      <dgm:t>
        <a:bodyPr/>
        <a:lstStyle/>
        <a:p>
          <a:endParaRPr lang="es-EC"/>
        </a:p>
      </dgm:t>
    </dgm:pt>
    <dgm:pt modelId="{4A0C0A1A-8E14-4865-897E-DE5E8E7E1CB3}" type="pres">
      <dgm:prSet presAssocID="{E336367F-907C-4A98-81E7-84DB4FE1C844}" presName="node" presStyleLbl="node1" presStyleIdx="1" presStyleCnt="5">
        <dgm:presLayoutVars>
          <dgm:bulletEnabled val="1"/>
        </dgm:presLayoutVars>
      </dgm:prSet>
      <dgm:spPr/>
      <dgm:t>
        <a:bodyPr/>
        <a:lstStyle/>
        <a:p>
          <a:endParaRPr lang="es-EC"/>
        </a:p>
      </dgm:t>
    </dgm:pt>
    <dgm:pt modelId="{48702688-4933-429E-A1A4-8EB558578C1B}" type="pres">
      <dgm:prSet presAssocID="{E336367F-907C-4A98-81E7-84DB4FE1C844}" presName="dummy" presStyleCnt="0"/>
      <dgm:spPr/>
    </dgm:pt>
    <dgm:pt modelId="{695F402E-1A15-438D-A818-97E3761198A4}" type="pres">
      <dgm:prSet presAssocID="{54BB3A8E-3FBF-4806-98A6-3C3D9FF89C38}" presName="sibTrans" presStyleLbl="sibTrans2D1" presStyleIdx="1" presStyleCnt="5"/>
      <dgm:spPr/>
      <dgm:t>
        <a:bodyPr/>
        <a:lstStyle/>
        <a:p>
          <a:endParaRPr lang="es-EC"/>
        </a:p>
      </dgm:t>
    </dgm:pt>
    <dgm:pt modelId="{F99BA8D8-B3C3-435B-B224-A6F23403BEBB}" type="pres">
      <dgm:prSet presAssocID="{B18BE6E0-605E-4BC0-9420-9B13D11096A1}" presName="node" presStyleLbl="node1" presStyleIdx="2" presStyleCnt="5">
        <dgm:presLayoutVars>
          <dgm:bulletEnabled val="1"/>
        </dgm:presLayoutVars>
      </dgm:prSet>
      <dgm:spPr/>
      <dgm:t>
        <a:bodyPr/>
        <a:lstStyle/>
        <a:p>
          <a:endParaRPr lang="es-EC"/>
        </a:p>
      </dgm:t>
    </dgm:pt>
    <dgm:pt modelId="{B8FC7F28-CDDA-4A5C-BD30-2FEF93703CBA}" type="pres">
      <dgm:prSet presAssocID="{B18BE6E0-605E-4BC0-9420-9B13D11096A1}" presName="dummy" presStyleCnt="0"/>
      <dgm:spPr/>
    </dgm:pt>
    <dgm:pt modelId="{6476156F-CC34-4329-86AB-4D11D5DEFAC6}" type="pres">
      <dgm:prSet presAssocID="{75122687-D0D8-438B-BAEB-CB6DC5C3EB92}" presName="sibTrans" presStyleLbl="sibTrans2D1" presStyleIdx="2" presStyleCnt="5"/>
      <dgm:spPr/>
      <dgm:t>
        <a:bodyPr/>
        <a:lstStyle/>
        <a:p>
          <a:endParaRPr lang="es-EC"/>
        </a:p>
      </dgm:t>
    </dgm:pt>
    <dgm:pt modelId="{A8335B14-7DB3-4DC3-B005-E62D4C0E2760}" type="pres">
      <dgm:prSet presAssocID="{02B02E31-F8DA-4B18-97CC-3BB6DEFCE73E}" presName="node" presStyleLbl="node1" presStyleIdx="3" presStyleCnt="5">
        <dgm:presLayoutVars>
          <dgm:bulletEnabled val="1"/>
        </dgm:presLayoutVars>
      </dgm:prSet>
      <dgm:spPr/>
      <dgm:t>
        <a:bodyPr/>
        <a:lstStyle/>
        <a:p>
          <a:endParaRPr lang="es-EC"/>
        </a:p>
      </dgm:t>
    </dgm:pt>
    <dgm:pt modelId="{1AC583C8-A06B-44F3-A302-AB2104D0570B}" type="pres">
      <dgm:prSet presAssocID="{02B02E31-F8DA-4B18-97CC-3BB6DEFCE73E}" presName="dummy" presStyleCnt="0"/>
      <dgm:spPr/>
    </dgm:pt>
    <dgm:pt modelId="{A22F32B5-F256-4A48-B989-46C42F76F04B}" type="pres">
      <dgm:prSet presAssocID="{2413D1B5-6C63-4904-9751-24A30F08C71E}" presName="sibTrans" presStyleLbl="sibTrans2D1" presStyleIdx="3" presStyleCnt="5"/>
      <dgm:spPr/>
      <dgm:t>
        <a:bodyPr/>
        <a:lstStyle/>
        <a:p>
          <a:endParaRPr lang="es-EC"/>
        </a:p>
      </dgm:t>
    </dgm:pt>
    <dgm:pt modelId="{BEEC6E47-76A5-4481-A01A-B051F4E024D1}" type="pres">
      <dgm:prSet presAssocID="{D3130CAB-FDD7-4267-80C8-EC58DACE8A1D}" presName="node" presStyleLbl="node1" presStyleIdx="4" presStyleCnt="5">
        <dgm:presLayoutVars>
          <dgm:bulletEnabled val="1"/>
        </dgm:presLayoutVars>
      </dgm:prSet>
      <dgm:spPr/>
      <dgm:t>
        <a:bodyPr/>
        <a:lstStyle/>
        <a:p>
          <a:endParaRPr lang="en-US"/>
        </a:p>
      </dgm:t>
    </dgm:pt>
    <dgm:pt modelId="{182F9973-DF17-47B8-8A0E-DF93A10F6DA4}" type="pres">
      <dgm:prSet presAssocID="{D3130CAB-FDD7-4267-80C8-EC58DACE8A1D}" presName="dummy" presStyleCnt="0"/>
      <dgm:spPr/>
    </dgm:pt>
    <dgm:pt modelId="{5BE18ED8-B80F-4745-8C45-99695D86339D}" type="pres">
      <dgm:prSet presAssocID="{65A9313A-0628-4CEF-A0BB-C6237F72F8D9}" presName="sibTrans" presStyleLbl="sibTrans2D1" presStyleIdx="4" presStyleCnt="5"/>
      <dgm:spPr/>
      <dgm:t>
        <a:bodyPr/>
        <a:lstStyle/>
        <a:p>
          <a:endParaRPr lang="es-EC"/>
        </a:p>
      </dgm:t>
    </dgm:pt>
  </dgm:ptLst>
  <dgm:cxnLst>
    <dgm:cxn modelId="{F95603EB-D065-42F1-9D07-5F18CFE757B4}" type="presOf" srcId="{D3130CAB-FDD7-4267-80C8-EC58DACE8A1D}" destId="{BEEC6E47-76A5-4481-A01A-B051F4E024D1}" srcOrd="0" destOrd="0" presId="urn:microsoft.com/office/officeart/2005/8/layout/radial6"/>
    <dgm:cxn modelId="{3A6F4094-7E14-4D20-930D-E0CC88D57DA7}" srcId="{D6DB6918-7756-4B5D-9D42-2BB25DBA2909}" destId="{02B02E31-F8DA-4B18-97CC-3BB6DEFCE73E}" srcOrd="3" destOrd="0" parTransId="{BFFAFC88-253D-4701-AAFB-64234B37270A}" sibTransId="{2413D1B5-6C63-4904-9751-24A30F08C71E}"/>
    <dgm:cxn modelId="{664436E0-FA1D-40CF-9C75-08FE9D264456}" type="presOf" srcId="{54BB3A8E-3FBF-4806-98A6-3C3D9FF89C38}" destId="{695F402E-1A15-438D-A818-97E3761198A4}" srcOrd="0" destOrd="0" presId="urn:microsoft.com/office/officeart/2005/8/layout/radial6"/>
    <dgm:cxn modelId="{3651CB2C-465D-4575-8EFC-20269722970E}" type="presOf" srcId="{B18BE6E0-605E-4BC0-9420-9B13D11096A1}" destId="{F99BA8D8-B3C3-435B-B224-A6F23403BEBB}" srcOrd="0" destOrd="0" presId="urn:microsoft.com/office/officeart/2005/8/layout/radial6"/>
    <dgm:cxn modelId="{6D06B25A-7DFB-4DD2-87CF-D4DA43754664}" type="presOf" srcId="{2413D1B5-6C63-4904-9751-24A30F08C71E}" destId="{A22F32B5-F256-4A48-B989-46C42F76F04B}" srcOrd="0" destOrd="0" presId="urn:microsoft.com/office/officeart/2005/8/layout/radial6"/>
    <dgm:cxn modelId="{57B5087A-3955-4DCB-AAE1-F66158EEEFB1}" type="presOf" srcId="{D6DB6918-7756-4B5D-9D42-2BB25DBA2909}" destId="{9BCC2202-3DFD-4D70-872B-7C4D1BC5C3C7}" srcOrd="0" destOrd="0" presId="urn:microsoft.com/office/officeart/2005/8/layout/radial6"/>
    <dgm:cxn modelId="{8F10E3A4-0B17-4EFB-B77E-D029A0F6E08F}" srcId="{D6DB6918-7756-4B5D-9D42-2BB25DBA2909}" destId="{E336367F-907C-4A98-81E7-84DB4FE1C844}" srcOrd="1" destOrd="0" parTransId="{575947F1-A80C-4E7D-AC54-09A9B7006DF2}" sibTransId="{54BB3A8E-3FBF-4806-98A6-3C3D9FF89C38}"/>
    <dgm:cxn modelId="{FD5577D3-C846-489A-99D3-62D77C6FE257}" type="presOf" srcId="{75122687-D0D8-438B-BAEB-CB6DC5C3EB92}" destId="{6476156F-CC34-4329-86AB-4D11D5DEFAC6}" srcOrd="0" destOrd="0" presId="urn:microsoft.com/office/officeart/2005/8/layout/radial6"/>
    <dgm:cxn modelId="{666AD5E9-E089-439C-BD13-9D2E43F2ED20}" srcId="{D6DB6918-7756-4B5D-9D42-2BB25DBA2909}" destId="{D3130CAB-FDD7-4267-80C8-EC58DACE8A1D}" srcOrd="4" destOrd="0" parTransId="{6ED7621F-CACD-44A0-8479-A73CA79B9605}" sibTransId="{65A9313A-0628-4CEF-A0BB-C6237F72F8D9}"/>
    <dgm:cxn modelId="{C7DDF2E1-B5E8-4C3A-8879-CD49E06CB717}" type="presOf" srcId="{6AE070E2-FFF3-49E7-A747-873672FDFB80}" destId="{D21D6ECB-A3BB-47F3-BC57-15098E2F010A}" srcOrd="0" destOrd="0" presId="urn:microsoft.com/office/officeart/2005/8/layout/radial6"/>
    <dgm:cxn modelId="{067803C8-09F4-4ADC-9597-6B479A23A4F2}" type="presOf" srcId="{AE1DBDE5-778E-4501-998E-7C4DBFB66015}" destId="{4B0FDFE6-4B85-4943-B461-7624A618E8D2}" srcOrd="0" destOrd="0" presId="urn:microsoft.com/office/officeart/2005/8/layout/radial6"/>
    <dgm:cxn modelId="{69D12035-369E-45D6-814F-595A85AE7EAD}" type="presOf" srcId="{E336367F-907C-4A98-81E7-84DB4FE1C844}" destId="{4A0C0A1A-8E14-4865-897E-DE5E8E7E1CB3}" srcOrd="0" destOrd="0" presId="urn:microsoft.com/office/officeart/2005/8/layout/radial6"/>
    <dgm:cxn modelId="{3416400C-16A4-417E-B274-CEE757AF5949}" srcId="{D6DB6918-7756-4B5D-9D42-2BB25DBA2909}" destId="{AE1DBDE5-778E-4501-998E-7C4DBFB66015}" srcOrd="0" destOrd="0" parTransId="{8205AF1A-BDB4-423C-8E80-D40FB49727DC}" sibTransId="{8C3FCB5D-A075-4123-9417-58BB7F295B63}"/>
    <dgm:cxn modelId="{B081A302-81DC-4A04-907F-4E49087A41D1}" type="presOf" srcId="{65A9313A-0628-4CEF-A0BB-C6237F72F8D9}" destId="{5BE18ED8-B80F-4745-8C45-99695D86339D}" srcOrd="0" destOrd="0" presId="urn:microsoft.com/office/officeart/2005/8/layout/radial6"/>
    <dgm:cxn modelId="{95FB62F5-739B-4AB7-B8B2-60CB7B23BE11}" srcId="{6AE070E2-FFF3-49E7-A747-873672FDFB80}" destId="{D6DB6918-7756-4B5D-9D42-2BB25DBA2909}" srcOrd="0" destOrd="0" parTransId="{2A392EF2-4055-4E98-960F-4D8745CC6CE7}" sibTransId="{2459CBF5-597E-49EC-8C3C-447234D7771F}"/>
    <dgm:cxn modelId="{ABA6E378-DA3A-4631-AD57-DA855FECF790}" srcId="{D6DB6918-7756-4B5D-9D42-2BB25DBA2909}" destId="{B18BE6E0-605E-4BC0-9420-9B13D11096A1}" srcOrd="2" destOrd="0" parTransId="{9D383082-4EBB-4DC2-A12B-97C2D759BEB6}" sibTransId="{75122687-D0D8-438B-BAEB-CB6DC5C3EB92}"/>
    <dgm:cxn modelId="{E5C99C58-7764-4D0B-8570-FBB109E23440}" type="presOf" srcId="{8C3FCB5D-A075-4123-9417-58BB7F295B63}" destId="{9911BED2-99A4-4C08-94E8-15A08E1EB34A}" srcOrd="0" destOrd="0" presId="urn:microsoft.com/office/officeart/2005/8/layout/radial6"/>
    <dgm:cxn modelId="{FBAF9F75-839E-4A1E-8630-710149734092}" type="presOf" srcId="{02B02E31-F8DA-4B18-97CC-3BB6DEFCE73E}" destId="{A8335B14-7DB3-4DC3-B005-E62D4C0E2760}" srcOrd="0" destOrd="0" presId="urn:microsoft.com/office/officeart/2005/8/layout/radial6"/>
    <dgm:cxn modelId="{54747670-B98F-433C-B864-9120804142ED}" type="presParOf" srcId="{D21D6ECB-A3BB-47F3-BC57-15098E2F010A}" destId="{9BCC2202-3DFD-4D70-872B-7C4D1BC5C3C7}" srcOrd="0" destOrd="0" presId="urn:microsoft.com/office/officeart/2005/8/layout/radial6"/>
    <dgm:cxn modelId="{861211CC-A404-4481-98B6-482DB8A3B658}" type="presParOf" srcId="{D21D6ECB-A3BB-47F3-BC57-15098E2F010A}" destId="{4B0FDFE6-4B85-4943-B461-7624A618E8D2}" srcOrd="1" destOrd="0" presId="urn:microsoft.com/office/officeart/2005/8/layout/radial6"/>
    <dgm:cxn modelId="{ACD35F83-4535-48D3-AEEF-DD514C3AF55A}" type="presParOf" srcId="{D21D6ECB-A3BB-47F3-BC57-15098E2F010A}" destId="{6F88AB84-151B-414A-9B46-17D18F741273}" srcOrd="2" destOrd="0" presId="urn:microsoft.com/office/officeart/2005/8/layout/radial6"/>
    <dgm:cxn modelId="{A01349D5-B429-496B-9CD4-27CDF75507CF}" type="presParOf" srcId="{D21D6ECB-A3BB-47F3-BC57-15098E2F010A}" destId="{9911BED2-99A4-4C08-94E8-15A08E1EB34A}" srcOrd="3" destOrd="0" presId="urn:microsoft.com/office/officeart/2005/8/layout/radial6"/>
    <dgm:cxn modelId="{6223F6C6-25C0-4574-B879-C469D7E7B4D6}" type="presParOf" srcId="{D21D6ECB-A3BB-47F3-BC57-15098E2F010A}" destId="{4A0C0A1A-8E14-4865-897E-DE5E8E7E1CB3}" srcOrd="4" destOrd="0" presId="urn:microsoft.com/office/officeart/2005/8/layout/radial6"/>
    <dgm:cxn modelId="{5DE68786-3B9F-4EF1-A1AC-198100F752AE}" type="presParOf" srcId="{D21D6ECB-A3BB-47F3-BC57-15098E2F010A}" destId="{48702688-4933-429E-A1A4-8EB558578C1B}" srcOrd="5" destOrd="0" presId="urn:microsoft.com/office/officeart/2005/8/layout/radial6"/>
    <dgm:cxn modelId="{11255773-CCC7-4366-B23D-05EFF12118B5}" type="presParOf" srcId="{D21D6ECB-A3BB-47F3-BC57-15098E2F010A}" destId="{695F402E-1A15-438D-A818-97E3761198A4}" srcOrd="6" destOrd="0" presId="urn:microsoft.com/office/officeart/2005/8/layout/radial6"/>
    <dgm:cxn modelId="{6F8A981D-A6A0-41E4-9483-7629E24273C2}" type="presParOf" srcId="{D21D6ECB-A3BB-47F3-BC57-15098E2F010A}" destId="{F99BA8D8-B3C3-435B-B224-A6F23403BEBB}" srcOrd="7" destOrd="0" presId="urn:microsoft.com/office/officeart/2005/8/layout/radial6"/>
    <dgm:cxn modelId="{8EB05891-F467-4350-A01E-9E200C738ADA}" type="presParOf" srcId="{D21D6ECB-A3BB-47F3-BC57-15098E2F010A}" destId="{B8FC7F28-CDDA-4A5C-BD30-2FEF93703CBA}" srcOrd="8" destOrd="0" presId="urn:microsoft.com/office/officeart/2005/8/layout/radial6"/>
    <dgm:cxn modelId="{832F2976-BAAF-464F-9D3C-86DF498B7DEC}" type="presParOf" srcId="{D21D6ECB-A3BB-47F3-BC57-15098E2F010A}" destId="{6476156F-CC34-4329-86AB-4D11D5DEFAC6}" srcOrd="9" destOrd="0" presId="urn:microsoft.com/office/officeart/2005/8/layout/radial6"/>
    <dgm:cxn modelId="{72E83BA9-5D09-4154-B336-6E82572829D3}" type="presParOf" srcId="{D21D6ECB-A3BB-47F3-BC57-15098E2F010A}" destId="{A8335B14-7DB3-4DC3-B005-E62D4C0E2760}" srcOrd="10" destOrd="0" presId="urn:microsoft.com/office/officeart/2005/8/layout/radial6"/>
    <dgm:cxn modelId="{DA784285-5D22-4C6A-BD2D-E7935A86BC65}" type="presParOf" srcId="{D21D6ECB-A3BB-47F3-BC57-15098E2F010A}" destId="{1AC583C8-A06B-44F3-A302-AB2104D0570B}" srcOrd="11" destOrd="0" presId="urn:microsoft.com/office/officeart/2005/8/layout/radial6"/>
    <dgm:cxn modelId="{047004E0-9186-4BB1-B8B4-A0169EADC959}" type="presParOf" srcId="{D21D6ECB-A3BB-47F3-BC57-15098E2F010A}" destId="{A22F32B5-F256-4A48-B989-46C42F76F04B}" srcOrd="12" destOrd="0" presId="urn:microsoft.com/office/officeart/2005/8/layout/radial6"/>
    <dgm:cxn modelId="{ABC38578-662C-42E8-B660-0059097D4190}" type="presParOf" srcId="{D21D6ECB-A3BB-47F3-BC57-15098E2F010A}" destId="{BEEC6E47-76A5-4481-A01A-B051F4E024D1}" srcOrd="13" destOrd="0" presId="urn:microsoft.com/office/officeart/2005/8/layout/radial6"/>
    <dgm:cxn modelId="{35445A24-81BC-4CC6-A3B0-1D19E65F9C59}" type="presParOf" srcId="{D21D6ECB-A3BB-47F3-BC57-15098E2F010A}" destId="{182F9973-DF17-47B8-8A0E-DF93A10F6DA4}" srcOrd="14" destOrd="0" presId="urn:microsoft.com/office/officeart/2005/8/layout/radial6"/>
    <dgm:cxn modelId="{1A803099-0890-46BF-919D-CBAB4C9AFA17}" type="presParOf" srcId="{D21D6ECB-A3BB-47F3-BC57-15098E2F010A}" destId="{5BE18ED8-B80F-4745-8C45-99695D86339D}"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E6FED-CA53-4912-A56F-6A413196A160}">
      <dsp:nvSpPr>
        <dsp:cNvPr id="0" name=""/>
        <dsp:cNvSpPr/>
      </dsp:nvSpPr>
      <dsp:spPr>
        <a:xfrm>
          <a:off x="0" y="2776811"/>
          <a:ext cx="8085584" cy="174915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t>“LAS TÉCNICAS DE TRABAJO GRUPAL Y SU INCIDENCIA EN EL DESARROLLO DE LOS APRENDIZAJES DE LOS ESTUDIANTES DEL CURSO PREUNIVERSITARIO, DE LA FACULTAD DE CIENCIAS EMPRESARIALES DE LA UNIVERSIDAD TÉCNICA DE MACHALA, EXTENSIÓN ARENILLAS, EN EL PERÍODO LECTIVO 2009-2010”</a:t>
          </a:r>
          <a:endParaRPr lang="en-US" sz="2000" kern="1200" dirty="0"/>
        </a:p>
      </dsp:txBody>
      <dsp:txXfrm>
        <a:off x="85386" y="2862197"/>
        <a:ext cx="7914812" cy="15783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6656-ECC6-4C15-86F8-B02CD23CF605}">
      <dsp:nvSpPr>
        <dsp:cNvPr id="0" name=""/>
        <dsp:cNvSpPr/>
      </dsp:nvSpPr>
      <dsp:spPr>
        <a:xfrm>
          <a:off x="951229" y="0"/>
          <a:ext cx="7241540" cy="4525963"/>
        </a:xfrm>
        <a:prstGeom prst="swooshArrow">
          <a:avLst>
            <a:gd name="adj1" fmla="val 25000"/>
            <a:gd name="adj2" fmla="val 2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80169D0-C19C-4038-A866-8CB6D1D414F0}">
      <dsp:nvSpPr>
        <dsp:cNvPr id="0" name=""/>
        <dsp:cNvSpPr/>
      </dsp:nvSpPr>
      <dsp:spPr>
        <a:xfrm>
          <a:off x="1664521" y="3365506"/>
          <a:ext cx="166555" cy="16655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AE57F2-5E64-4DC1-886D-BDF3D6FF2497}">
      <dsp:nvSpPr>
        <dsp:cNvPr id="0" name=""/>
        <dsp:cNvSpPr/>
      </dsp:nvSpPr>
      <dsp:spPr>
        <a:xfrm>
          <a:off x="1747799" y="3448783"/>
          <a:ext cx="1238303" cy="107717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just" defTabSz="622300">
            <a:lnSpc>
              <a:spcPct val="90000"/>
            </a:lnSpc>
            <a:spcBef>
              <a:spcPct val="0"/>
            </a:spcBef>
            <a:spcAft>
              <a:spcPct val="35000"/>
            </a:spcAft>
          </a:pPr>
          <a:r>
            <a:rPr lang="es-ES" sz="1400" b="1" i="1" kern="1200" dirty="0" smtClean="0"/>
            <a:t>El aprendizaje grupal es un proceso de interacción e influencia mutua entre los miembros del grupo, el docente convertido en coordinador.</a:t>
          </a:r>
          <a:endParaRPr lang="en-US" sz="1400" b="1" i="1" kern="1200" dirty="0"/>
        </a:p>
      </dsp:txBody>
      <dsp:txXfrm>
        <a:off x="1747799" y="3448783"/>
        <a:ext cx="1238303" cy="1077179"/>
      </dsp:txXfrm>
    </dsp:sp>
    <dsp:sp modelId="{E7760F2C-7F7A-479A-BEA0-468E619278A5}">
      <dsp:nvSpPr>
        <dsp:cNvPr id="0" name=""/>
        <dsp:cNvSpPr/>
      </dsp:nvSpPr>
      <dsp:spPr>
        <a:xfrm>
          <a:off x="2841271" y="2312767"/>
          <a:ext cx="289661" cy="28966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FE06F9-5223-4C5B-B85B-38517E762043}">
      <dsp:nvSpPr>
        <dsp:cNvPr id="0" name=""/>
        <dsp:cNvSpPr/>
      </dsp:nvSpPr>
      <dsp:spPr>
        <a:xfrm>
          <a:off x="3195293" y="2457597"/>
          <a:ext cx="1520723" cy="206836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just" defTabSz="622300">
            <a:lnSpc>
              <a:spcPct val="90000"/>
            </a:lnSpc>
            <a:spcBef>
              <a:spcPct val="0"/>
            </a:spcBef>
            <a:spcAft>
              <a:spcPct val="35000"/>
            </a:spcAft>
          </a:pPr>
          <a:r>
            <a:rPr lang="es-ES" sz="1400" b="1" i="1" kern="1200" dirty="0" smtClean="0"/>
            <a:t>la utilización de las técnicas de trabajo grupal, supone un ejercicio que actualmente alcanza su más alto significado y legitimación. Toda actividad educativa se ve fortalecida cuando ha sido generada en el contexto de un trabajo grupal. </a:t>
          </a:r>
          <a:endParaRPr lang="en-US" sz="1400" b="1" i="1" kern="1200" dirty="0"/>
        </a:p>
      </dsp:txBody>
      <dsp:txXfrm>
        <a:off x="3195293" y="2457597"/>
        <a:ext cx="1520723" cy="2068365"/>
      </dsp:txXfrm>
    </dsp:sp>
    <dsp:sp modelId="{E92480B8-686E-4698-8FBD-08A7256F64FB}">
      <dsp:nvSpPr>
        <dsp:cNvPr id="0" name=""/>
        <dsp:cNvSpPr/>
      </dsp:nvSpPr>
      <dsp:spPr>
        <a:xfrm>
          <a:off x="4343891" y="1537017"/>
          <a:ext cx="383801" cy="3838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691089-56A3-402A-9DAE-9548E40FC084}">
      <dsp:nvSpPr>
        <dsp:cNvPr id="0" name=""/>
        <dsp:cNvSpPr/>
      </dsp:nvSpPr>
      <dsp:spPr>
        <a:xfrm>
          <a:off x="4644006" y="1728917"/>
          <a:ext cx="1808748" cy="279704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just" defTabSz="622300">
            <a:lnSpc>
              <a:spcPct val="90000"/>
            </a:lnSpc>
            <a:spcBef>
              <a:spcPct val="0"/>
            </a:spcBef>
            <a:spcAft>
              <a:spcPct val="35000"/>
            </a:spcAft>
          </a:pPr>
          <a:r>
            <a:rPr lang="es-ES" sz="1400" b="1" i="1" kern="1200" dirty="0" smtClean="0"/>
            <a:t>tomar lo mejor de las posiciones dentro de una dialéctica que permita adaptar las conclusiones del grupo a la realidad. </a:t>
          </a:r>
          <a:endParaRPr lang="en-US" sz="1400" b="1" i="1" kern="1200" dirty="0"/>
        </a:p>
      </dsp:txBody>
      <dsp:txXfrm>
        <a:off x="4644006" y="1728917"/>
        <a:ext cx="1808748" cy="2797045"/>
      </dsp:txXfrm>
    </dsp:sp>
    <dsp:sp modelId="{08F6DFBD-46C1-4F35-A7C6-19F4FD7C5C7A}">
      <dsp:nvSpPr>
        <dsp:cNvPr id="0" name=""/>
        <dsp:cNvSpPr/>
      </dsp:nvSpPr>
      <dsp:spPr>
        <a:xfrm>
          <a:off x="5980479" y="1023772"/>
          <a:ext cx="514149" cy="51414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F83C71-3025-488F-9475-3F11F139409B}">
      <dsp:nvSpPr>
        <dsp:cNvPr id="0" name=""/>
        <dsp:cNvSpPr/>
      </dsp:nvSpPr>
      <dsp:spPr>
        <a:xfrm>
          <a:off x="6399488" y="1342310"/>
          <a:ext cx="1772905" cy="19700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just" defTabSz="622300">
            <a:lnSpc>
              <a:spcPct val="90000"/>
            </a:lnSpc>
            <a:spcBef>
              <a:spcPct val="0"/>
            </a:spcBef>
            <a:spcAft>
              <a:spcPct val="35000"/>
            </a:spcAft>
          </a:pPr>
          <a:r>
            <a:rPr lang="es-ES" sz="1400" b="1" i="1" kern="1200" dirty="0" smtClean="0"/>
            <a:t>reconocer las diferencias, las divergencias son aceptadas, construyéndose puntos de vista comunes desde las coincidencias, sirviendo estos de puntos de partida para nuevas estructuraciones.</a:t>
          </a:r>
        </a:p>
        <a:p>
          <a:pPr lvl="0" algn="just" defTabSz="622300">
            <a:lnSpc>
              <a:spcPct val="90000"/>
            </a:lnSpc>
            <a:spcBef>
              <a:spcPct val="0"/>
            </a:spcBef>
            <a:spcAft>
              <a:spcPct val="35000"/>
            </a:spcAft>
          </a:pPr>
          <a:endParaRPr lang="es-ES" sz="1400" b="1" i="1" kern="1200" dirty="0" smtClean="0"/>
        </a:p>
      </dsp:txBody>
      <dsp:txXfrm>
        <a:off x="6399488" y="1342310"/>
        <a:ext cx="1772905" cy="19700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9B34F-3141-46EA-8137-9F65CD87DBEB}">
      <dsp:nvSpPr>
        <dsp:cNvPr id="0" name=""/>
        <dsp:cNvSpPr/>
      </dsp:nvSpPr>
      <dsp:spPr>
        <a:xfrm>
          <a:off x="0" y="0"/>
          <a:ext cx="8280920" cy="5996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IMPORTANCIA DE LAS TÉCNICAS DE TRABAJO GRUPAL (TTG)</a:t>
          </a:r>
          <a:endParaRPr lang="es-EC" sz="2500" kern="1200" dirty="0"/>
        </a:p>
      </dsp:txBody>
      <dsp:txXfrm>
        <a:off x="29271" y="29271"/>
        <a:ext cx="8222378" cy="5410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9B34F-3141-46EA-8137-9F65CD87DBEB}">
      <dsp:nvSpPr>
        <dsp:cNvPr id="0" name=""/>
        <dsp:cNvSpPr/>
      </dsp:nvSpPr>
      <dsp:spPr>
        <a:xfrm>
          <a:off x="0" y="432022"/>
          <a:ext cx="5701886" cy="13689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solidFill>
                <a:schemeClr val="bg1"/>
              </a:solidFill>
              <a:latin typeface="Arial" pitchFamily="34" charset="0"/>
              <a:ea typeface="Kozuka Gothic Pro B" pitchFamily="34" charset="-128"/>
              <a:cs typeface="Arial" pitchFamily="34" charset="0"/>
            </a:rPr>
            <a:t>LO PRIORITARIO ES ELIMINAR EL INDIVIDUALISMO Y MÁS BIEN GENERAR UN AMBIENTE CORPORATIVO  QUE BENEFICIE AL APRENDIZAJE</a:t>
          </a:r>
          <a:endParaRPr lang="es-EC" sz="2000" kern="1200" dirty="0">
            <a:solidFill>
              <a:schemeClr val="bg1"/>
            </a:solidFill>
          </a:endParaRPr>
        </a:p>
      </dsp:txBody>
      <dsp:txXfrm>
        <a:off x="66824" y="498846"/>
        <a:ext cx="5568238" cy="12352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541C7-2760-4C4B-B24D-FCE4EAB665A5}">
      <dsp:nvSpPr>
        <dsp:cNvPr id="0" name=""/>
        <dsp:cNvSpPr/>
      </dsp:nvSpPr>
      <dsp:spPr>
        <a:xfrm>
          <a:off x="0" y="0"/>
          <a:ext cx="8229600" cy="71260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CARACTERÍSTICAS  DEL  TRABAJO GRUPAL</a:t>
          </a:r>
          <a:endParaRPr lang="en-US" sz="2400" kern="1200" dirty="0"/>
        </a:p>
      </dsp:txBody>
      <dsp:txXfrm>
        <a:off x="34787" y="34787"/>
        <a:ext cx="8160026" cy="6430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864D6-6C45-4238-920D-1D3FAFD9D33F}">
      <dsp:nvSpPr>
        <dsp:cNvPr id="0" name=""/>
        <dsp:cNvSpPr/>
      </dsp:nvSpPr>
      <dsp:spPr>
        <a:xfrm>
          <a:off x="4077822" y="2479"/>
          <a:ext cx="2069491" cy="134516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Es más fácil cambiar la conducta y el pensamiento del grupo en su totalidad que de sus miembros individualmente</a:t>
          </a:r>
          <a:r>
            <a:rPr lang="es-ES" sz="1100" kern="1200" dirty="0" smtClean="0">
              <a:solidFill>
                <a:schemeClr val="tx1"/>
              </a:solidFill>
            </a:rPr>
            <a:t>.  </a:t>
          </a:r>
          <a:r>
            <a:rPr lang="es-ES" sz="1100" kern="1200" dirty="0" smtClean="0"/>
            <a:t> </a:t>
          </a:r>
          <a:endParaRPr lang="es-EC" sz="1100" kern="1200" dirty="0"/>
        </a:p>
      </dsp:txBody>
      <dsp:txXfrm>
        <a:off x="4143488" y="68145"/>
        <a:ext cx="1938159" cy="1213837"/>
      </dsp:txXfrm>
    </dsp:sp>
    <dsp:sp modelId="{F9E60FB9-E17B-4523-A81A-62F6D05D1822}">
      <dsp:nvSpPr>
        <dsp:cNvPr id="0" name=""/>
        <dsp:cNvSpPr/>
      </dsp:nvSpPr>
      <dsp:spPr>
        <a:xfrm>
          <a:off x="2426727" y="675064"/>
          <a:ext cx="5371680" cy="5371680"/>
        </a:xfrm>
        <a:custGeom>
          <a:avLst/>
          <a:gdLst/>
          <a:ahLst/>
          <a:cxnLst/>
          <a:rect l="0" t="0" r="0" b="0"/>
          <a:pathLst>
            <a:path>
              <a:moveTo>
                <a:pt x="3734781" y="213299"/>
              </a:moveTo>
              <a:arcTo wR="2685840" hR="2685840" stAng="17579305" swAng="1959975"/>
            </a:path>
          </a:pathLst>
        </a:custGeom>
        <a:no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592E7D5-8467-4CC4-A8FF-0FF8C88435F3}">
      <dsp:nvSpPr>
        <dsp:cNvPr id="0" name=""/>
        <dsp:cNvSpPr/>
      </dsp:nvSpPr>
      <dsp:spPr>
        <a:xfrm>
          <a:off x="6632208" y="1858349"/>
          <a:ext cx="2069491" cy="1345169"/>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El cambio es más duradero a ser conseguido a partir del grupo que de los individuos de forma aislada. </a:t>
          </a:r>
          <a:endParaRPr lang="es-EC" sz="1400" b="1" kern="1200" dirty="0">
            <a:solidFill>
              <a:schemeClr val="tx1"/>
            </a:solidFill>
          </a:endParaRPr>
        </a:p>
      </dsp:txBody>
      <dsp:txXfrm>
        <a:off x="6697874" y="1924015"/>
        <a:ext cx="1938159" cy="1213837"/>
      </dsp:txXfrm>
    </dsp:sp>
    <dsp:sp modelId="{46748F43-B878-4429-92FB-79EEBB80964C}">
      <dsp:nvSpPr>
        <dsp:cNvPr id="0" name=""/>
        <dsp:cNvSpPr/>
      </dsp:nvSpPr>
      <dsp:spPr>
        <a:xfrm>
          <a:off x="2426727" y="675064"/>
          <a:ext cx="5371680" cy="5371680"/>
        </a:xfrm>
        <a:custGeom>
          <a:avLst/>
          <a:gdLst/>
          <a:ahLst/>
          <a:cxnLst/>
          <a:rect l="0" t="0" r="0" b="0"/>
          <a:pathLst>
            <a:path>
              <a:moveTo>
                <a:pt x="5368017" y="2545614"/>
              </a:moveTo>
              <a:arcTo wR="2685840" hR="2685840" stAng="21420436" swAng="2195102"/>
            </a:path>
          </a:pathLst>
        </a:custGeom>
        <a:noFill/>
        <a:ln w="9525" cap="flat" cmpd="sng" algn="ctr">
          <a:solidFill>
            <a:schemeClr val="accent3">
              <a:hueOff val="2812566"/>
              <a:satOff val="-4220"/>
              <a:lumOff val="-686"/>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278EE18-6406-4FE5-ADA0-6B95EC14980A}">
      <dsp:nvSpPr>
        <dsp:cNvPr id="0" name=""/>
        <dsp:cNvSpPr/>
      </dsp:nvSpPr>
      <dsp:spPr>
        <a:xfrm>
          <a:off x="5656519" y="4861210"/>
          <a:ext cx="2069491" cy="1345169"/>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La asimilación al cambio es más fácil cuando en esta decisión han participado los individuos</a:t>
          </a:r>
          <a:r>
            <a:rPr lang="es-ES" sz="1100" kern="1200" dirty="0" smtClean="0">
              <a:solidFill>
                <a:schemeClr val="tx1"/>
              </a:solidFill>
            </a:rPr>
            <a:t>. </a:t>
          </a:r>
          <a:endParaRPr lang="es-EC" sz="1100" kern="1200" dirty="0">
            <a:solidFill>
              <a:schemeClr val="tx1"/>
            </a:solidFill>
          </a:endParaRPr>
        </a:p>
      </dsp:txBody>
      <dsp:txXfrm>
        <a:off x="5722185" y="4926876"/>
        <a:ext cx="1938159" cy="1213837"/>
      </dsp:txXfrm>
    </dsp:sp>
    <dsp:sp modelId="{155CDF97-F727-46B2-BDC5-8EA022523F61}">
      <dsp:nvSpPr>
        <dsp:cNvPr id="0" name=""/>
        <dsp:cNvSpPr/>
      </dsp:nvSpPr>
      <dsp:spPr>
        <a:xfrm>
          <a:off x="2426727" y="675064"/>
          <a:ext cx="5371680" cy="5371680"/>
        </a:xfrm>
        <a:custGeom>
          <a:avLst/>
          <a:gdLst/>
          <a:ahLst/>
          <a:cxnLst/>
          <a:rect l="0" t="0" r="0" b="0"/>
          <a:pathLst>
            <a:path>
              <a:moveTo>
                <a:pt x="3219133" y="5318203"/>
              </a:moveTo>
              <a:arcTo wR="2685840" hR="2685840" stAng="4712843" swAng="1374314"/>
            </a:path>
          </a:pathLst>
        </a:custGeom>
        <a:noFill/>
        <a:ln w="9525" cap="flat" cmpd="sng" algn="ctr">
          <a:solidFill>
            <a:schemeClr val="accent3">
              <a:hueOff val="5625132"/>
              <a:satOff val="-8440"/>
              <a:lumOff val="-1373"/>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CBC4C6E-C623-4270-9FF0-F0D2AC40E503}">
      <dsp:nvSpPr>
        <dsp:cNvPr id="0" name=""/>
        <dsp:cNvSpPr/>
      </dsp:nvSpPr>
      <dsp:spPr>
        <a:xfrm>
          <a:off x="2499124" y="4861210"/>
          <a:ext cx="2069491" cy="1345169"/>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rPr>
            <a:t>Los factores más importantes para la generación del cambio son el proceso en la toma de decisiones que realiza el grupo y la concienciación que tienen los miembros del grupo sobre la necesidad del cambio. </a:t>
          </a:r>
          <a:endParaRPr lang="es-EC" sz="1100" b="1" kern="1200" dirty="0">
            <a:solidFill>
              <a:schemeClr val="tx1"/>
            </a:solidFill>
          </a:endParaRPr>
        </a:p>
      </dsp:txBody>
      <dsp:txXfrm>
        <a:off x="2564790" y="4926876"/>
        <a:ext cx="1938159" cy="1213837"/>
      </dsp:txXfrm>
    </dsp:sp>
    <dsp:sp modelId="{D6C40091-DF9E-4EA2-BF7C-3E56F55A93DE}">
      <dsp:nvSpPr>
        <dsp:cNvPr id="0" name=""/>
        <dsp:cNvSpPr/>
      </dsp:nvSpPr>
      <dsp:spPr>
        <a:xfrm>
          <a:off x="2426727" y="675064"/>
          <a:ext cx="5371680" cy="5371680"/>
        </a:xfrm>
        <a:custGeom>
          <a:avLst/>
          <a:gdLst/>
          <a:ahLst/>
          <a:cxnLst/>
          <a:rect l="0" t="0" r="0" b="0"/>
          <a:pathLst>
            <a:path>
              <a:moveTo>
                <a:pt x="448546" y="4171860"/>
              </a:moveTo>
              <a:arcTo wR="2685840" hR="2685840" stAng="8784463" swAng="2195102"/>
            </a:path>
          </a:pathLst>
        </a:custGeom>
        <a:noFill/>
        <a:ln w="9525" cap="flat" cmpd="sng" algn="ctr">
          <a:solidFill>
            <a:schemeClr val="accent3">
              <a:hueOff val="8437698"/>
              <a:satOff val="-12660"/>
              <a:lumOff val="-2059"/>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2A6B37C-655B-4D10-ACEA-281AF351D6E2}">
      <dsp:nvSpPr>
        <dsp:cNvPr id="0" name=""/>
        <dsp:cNvSpPr/>
      </dsp:nvSpPr>
      <dsp:spPr>
        <a:xfrm>
          <a:off x="1523436" y="1858349"/>
          <a:ext cx="2069491" cy="134516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rPr>
            <a:t>si la decisión de la necesidad de cambio es compartida, discutida  y entendida por todos los miembros del grupo mejora la eficiencia de la enseñanza y funcionamiento del grupo.</a:t>
          </a:r>
          <a:endParaRPr lang="es-EC" sz="1100" b="1" kern="1200" dirty="0">
            <a:solidFill>
              <a:schemeClr val="tx1"/>
            </a:solidFill>
          </a:endParaRPr>
        </a:p>
      </dsp:txBody>
      <dsp:txXfrm>
        <a:off x="1589102" y="1924015"/>
        <a:ext cx="1938159" cy="1213837"/>
      </dsp:txXfrm>
    </dsp:sp>
    <dsp:sp modelId="{2022FD2A-0A34-4E0F-8B0F-1F65DE2137B5}">
      <dsp:nvSpPr>
        <dsp:cNvPr id="0" name=""/>
        <dsp:cNvSpPr/>
      </dsp:nvSpPr>
      <dsp:spPr>
        <a:xfrm>
          <a:off x="2426727" y="675064"/>
          <a:ext cx="5371680" cy="5371680"/>
        </a:xfrm>
        <a:custGeom>
          <a:avLst/>
          <a:gdLst/>
          <a:ahLst/>
          <a:cxnLst/>
          <a:rect l="0" t="0" r="0" b="0"/>
          <a:pathLst>
            <a:path>
              <a:moveTo>
                <a:pt x="468270" y="1170544"/>
              </a:moveTo>
              <a:arcTo wR="2685840" hR="2685840" stAng="12860720" swAng="1959975"/>
            </a:path>
          </a:pathLst>
        </a:custGeom>
        <a:noFill/>
        <a:ln w="9525" cap="flat" cmpd="sng" algn="ctr">
          <a:solidFill>
            <a:schemeClr val="accent3">
              <a:hueOff val="11250264"/>
              <a:satOff val="-16880"/>
              <a:lumOff val="-2745"/>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23E73-4F9D-4C15-A086-2AFE0538A72E}">
      <dsp:nvSpPr>
        <dsp:cNvPr id="0" name=""/>
        <dsp:cNvSpPr/>
      </dsp:nvSpPr>
      <dsp:spPr>
        <a:xfrm>
          <a:off x="7200799" y="4397387"/>
          <a:ext cx="172219" cy="172219"/>
        </a:xfrm>
        <a:prstGeom prst="ellips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101EED-4674-4AFD-8F2B-ECE7B92BCDB2}">
      <dsp:nvSpPr>
        <dsp:cNvPr id="0" name=""/>
        <dsp:cNvSpPr/>
      </dsp:nvSpPr>
      <dsp:spPr>
        <a:xfrm>
          <a:off x="7200801" y="4397386"/>
          <a:ext cx="172219" cy="172219"/>
        </a:xfrm>
        <a:prstGeom prst="ellipse">
          <a:avLst/>
        </a:prstGeom>
        <a:gradFill rotWithShape="0">
          <a:gsLst>
            <a:gs pos="0">
              <a:schemeClr val="accent1">
                <a:shade val="80000"/>
                <a:hueOff val="34027"/>
                <a:satOff val="-488"/>
                <a:lumOff val="2846"/>
                <a:alphaOff val="0"/>
                <a:shade val="51000"/>
                <a:satMod val="130000"/>
              </a:schemeClr>
            </a:gs>
            <a:gs pos="80000">
              <a:schemeClr val="accent1">
                <a:shade val="80000"/>
                <a:hueOff val="34027"/>
                <a:satOff val="-488"/>
                <a:lumOff val="2846"/>
                <a:alphaOff val="0"/>
                <a:shade val="93000"/>
                <a:satMod val="130000"/>
              </a:schemeClr>
            </a:gs>
            <a:gs pos="100000">
              <a:schemeClr val="accent1">
                <a:shade val="80000"/>
                <a:hueOff val="34027"/>
                <a:satOff val="-488"/>
                <a:lumOff val="28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C6D643-927A-437F-879B-02BB786D8BE5}">
      <dsp:nvSpPr>
        <dsp:cNvPr id="0" name=""/>
        <dsp:cNvSpPr/>
      </dsp:nvSpPr>
      <dsp:spPr>
        <a:xfrm>
          <a:off x="8784976" y="4510041"/>
          <a:ext cx="172219" cy="172219"/>
        </a:xfrm>
        <a:prstGeom prst="ellipse">
          <a:avLst/>
        </a:prstGeom>
        <a:gradFill rotWithShape="0">
          <a:gsLst>
            <a:gs pos="0">
              <a:schemeClr val="accent1">
                <a:shade val="80000"/>
                <a:hueOff val="68055"/>
                <a:satOff val="-976"/>
                <a:lumOff val="5692"/>
                <a:alphaOff val="0"/>
                <a:shade val="51000"/>
                <a:satMod val="130000"/>
              </a:schemeClr>
            </a:gs>
            <a:gs pos="80000">
              <a:schemeClr val="accent1">
                <a:shade val="80000"/>
                <a:hueOff val="68055"/>
                <a:satOff val="-976"/>
                <a:lumOff val="5692"/>
                <a:alphaOff val="0"/>
                <a:shade val="93000"/>
                <a:satMod val="130000"/>
              </a:schemeClr>
            </a:gs>
            <a:gs pos="100000">
              <a:schemeClr val="accent1">
                <a:shade val="80000"/>
                <a:hueOff val="68055"/>
                <a:satOff val="-976"/>
                <a:lumOff val="56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785B65-A6F6-450E-A7C3-0E22F08691FC}">
      <dsp:nvSpPr>
        <dsp:cNvPr id="0" name=""/>
        <dsp:cNvSpPr/>
      </dsp:nvSpPr>
      <dsp:spPr>
        <a:xfrm>
          <a:off x="10484964" y="2735039"/>
          <a:ext cx="172219" cy="172219"/>
        </a:xfrm>
        <a:prstGeom prst="ellipse">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374B2B-58DD-47C0-AA05-EB838DB8AD1B}">
      <dsp:nvSpPr>
        <dsp:cNvPr id="0" name=""/>
        <dsp:cNvSpPr/>
      </dsp:nvSpPr>
      <dsp:spPr>
        <a:xfrm>
          <a:off x="10484964" y="3154251"/>
          <a:ext cx="172219" cy="172219"/>
        </a:xfrm>
        <a:prstGeom prst="ellipse">
          <a:avLst/>
        </a:prstGeom>
        <a:gradFill rotWithShape="0">
          <a:gsLst>
            <a:gs pos="0">
              <a:schemeClr val="accent1">
                <a:shade val="80000"/>
                <a:hueOff val="136109"/>
                <a:satOff val="-1952"/>
                <a:lumOff val="11384"/>
                <a:alphaOff val="0"/>
                <a:shade val="51000"/>
                <a:satMod val="130000"/>
              </a:schemeClr>
            </a:gs>
            <a:gs pos="80000">
              <a:schemeClr val="accent1">
                <a:shade val="80000"/>
                <a:hueOff val="136109"/>
                <a:satOff val="-1952"/>
                <a:lumOff val="11384"/>
                <a:alphaOff val="0"/>
                <a:shade val="93000"/>
                <a:satMod val="130000"/>
              </a:schemeClr>
            </a:gs>
            <a:gs pos="100000">
              <a:schemeClr val="accent1">
                <a:shade val="80000"/>
                <a:hueOff val="136109"/>
                <a:satOff val="-1952"/>
                <a:lumOff val="113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DDAC0D2-CFA9-428C-A030-2525DC57FE1D}">
      <dsp:nvSpPr>
        <dsp:cNvPr id="0" name=""/>
        <dsp:cNvSpPr/>
      </dsp:nvSpPr>
      <dsp:spPr>
        <a:xfrm>
          <a:off x="10268940" y="2938227"/>
          <a:ext cx="172219" cy="172219"/>
        </a:xfrm>
        <a:prstGeom prst="ellipse">
          <a:avLst/>
        </a:prstGeom>
        <a:gradFill rotWithShape="0">
          <a:gsLst>
            <a:gs pos="0">
              <a:schemeClr val="accent1">
                <a:shade val="80000"/>
                <a:hueOff val="170137"/>
                <a:satOff val="-2440"/>
                <a:lumOff val="14231"/>
                <a:alphaOff val="0"/>
                <a:shade val="51000"/>
                <a:satMod val="130000"/>
              </a:schemeClr>
            </a:gs>
            <a:gs pos="80000">
              <a:schemeClr val="accent1">
                <a:shade val="80000"/>
                <a:hueOff val="170137"/>
                <a:satOff val="-2440"/>
                <a:lumOff val="14231"/>
                <a:alphaOff val="0"/>
                <a:shade val="93000"/>
                <a:satMod val="130000"/>
              </a:schemeClr>
            </a:gs>
            <a:gs pos="100000">
              <a:schemeClr val="accent1">
                <a:shade val="80000"/>
                <a:hueOff val="170137"/>
                <a:satOff val="-2440"/>
                <a:lumOff val="142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0CB78B-61B1-453F-8B46-9B67208A7B1F}">
      <dsp:nvSpPr>
        <dsp:cNvPr id="0" name=""/>
        <dsp:cNvSpPr/>
      </dsp:nvSpPr>
      <dsp:spPr>
        <a:xfrm>
          <a:off x="10038814" y="2778969"/>
          <a:ext cx="172219" cy="172219"/>
        </a:xfrm>
        <a:prstGeom prst="ellipse">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622930-791D-4ACA-9F91-B58E3924A91B}">
      <dsp:nvSpPr>
        <dsp:cNvPr id="0" name=""/>
        <dsp:cNvSpPr/>
      </dsp:nvSpPr>
      <dsp:spPr>
        <a:xfrm>
          <a:off x="10038814" y="3154250"/>
          <a:ext cx="172219" cy="172219"/>
        </a:xfrm>
        <a:prstGeom prst="ellipse">
          <a:avLst/>
        </a:prstGeom>
        <a:gradFill rotWithShape="0">
          <a:gsLst>
            <a:gs pos="0">
              <a:schemeClr val="accent1">
                <a:shade val="80000"/>
                <a:hueOff val="238191"/>
                <a:satOff val="-3416"/>
                <a:lumOff val="19923"/>
                <a:alphaOff val="0"/>
                <a:shade val="51000"/>
                <a:satMod val="130000"/>
              </a:schemeClr>
            </a:gs>
            <a:gs pos="80000">
              <a:schemeClr val="accent1">
                <a:shade val="80000"/>
                <a:hueOff val="238191"/>
                <a:satOff val="-3416"/>
                <a:lumOff val="19923"/>
                <a:alphaOff val="0"/>
                <a:shade val="93000"/>
                <a:satMod val="130000"/>
              </a:schemeClr>
            </a:gs>
            <a:gs pos="100000">
              <a:schemeClr val="accent1">
                <a:shade val="80000"/>
                <a:hueOff val="238191"/>
                <a:satOff val="-3416"/>
                <a:lumOff val="199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7FD152-9449-4A9E-8042-A1DD70BC9B21}">
      <dsp:nvSpPr>
        <dsp:cNvPr id="0" name=""/>
        <dsp:cNvSpPr/>
      </dsp:nvSpPr>
      <dsp:spPr>
        <a:xfrm>
          <a:off x="6300697" y="2160239"/>
          <a:ext cx="172219" cy="172219"/>
        </a:xfrm>
        <a:prstGeom prst="ellipse">
          <a:avLst/>
        </a:prstGeom>
        <a:gradFill rotWithShape="0">
          <a:gsLst>
            <a:gs pos="0">
              <a:schemeClr val="accent1">
                <a:shade val="80000"/>
                <a:hueOff val="272218"/>
                <a:satOff val="-3904"/>
                <a:lumOff val="22769"/>
                <a:alphaOff val="0"/>
                <a:shade val="51000"/>
                <a:satMod val="130000"/>
              </a:schemeClr>
            </a:gs>
            <a:gs pos="80000">
              <a:schemeClr val="accent1">
                <a:shade val="80000"/>
                <a:hueOff val="272218"/>
                <a:satOff val="-3904"/>
                <a:lumOff val="22769"/>
                <a:alphaOff val="0"/>
                <a:shade val="93000"/>
                <a:satMod val="130000"/>
              </a:schemeClr>
            </a:gs>
            <a:gs pos="100000">
              <a:schemeClr val="accent1">
                <a:shade val="80000"/>
                <a:hueOff val="272218"/>
                <a:satOff val="-3904"/>
                <a:lumOff val="227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82E78E-E395-43BA-A1FC-DB4B1014DBD5}">
      <dsp:nvSpPr>
        <dsp:cNvPr id="0" name=""/>
        <dsp:cNvSpPr/>
      </dsp:nvSpPr>
      <dsp:spPr>
        <a:xfrm>
          <a:off x="6696743" y="2592287"/>
          <a:ext cx="172219" cy="172219"/>
        </a:xfrm>
        <a:prstGeom prst="ellipse">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BE447D-9C70-4F3D-A5BD-668B46EBF74F}">
      <dsp:nvSpPr>
        <dsp:cNvPr id="0" name=""/>
        <dsp:cNvSpPr/>
      </dsp:nvSpPr>
      <dsp:spPr>
        <a:xfrm>
          <a:off x="3158899" y="4335479"/>
          <a:ext cx="7858325" cy="1973064"/>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6221" tIns="60960" rIns="60960" bIns="60960" numCol="1" spcCol="1270" anchor="ctr" anchorCtr="0">
          <a:noAutofit/>
        </a:bodyPr>
        <a:lstStyle/>
        <a:p>
          <a:pPr lvl="0" algn="just" defTabSz="711200">
            <a:lnSpc>
              <a:spcPct val="90000"/>
            </a:lnSpc>
            <a:spcBef>
              <a:spcPct val="0"/>
            </a:spcBef>
            <a:spcAft>
              <a:spcPct val="35000"/>
            </a:spcAft>
          </a:pPr>
          <a:r>
            <a:rPr lang="es-ES" sz="1600" b="1" kern="1200" dirty="0" smtClean="0">
              <a:solidFill>
                <a:schemeClr val="tx1"/>
              </a:solidFill>
            </a:rPr>
            <a:t>TEORÍA PSICOLOGÍA HUMANÍSTICA</a:t>
          </a:r>
        </a:p>
        <a:p>
          <a:pPr lvl="0" algn="just" defTabSz="711200">
            <a:lnSpc>
              <a:spcPct val="90000"/>
            </a:lnSpc>
            <a:spcBef>
              <a:spcPct val="0"/>
            </a:spcBef>
            <a:spcAft>
              <a:spcPct val="35000"/>
            </a:spcAft>
          </a:pPr>
          <a:r>
            <a:rPr lang="es-ES" sz="1600" b="1" kern="1200" dirty="0" smtClean="0">
              <a:solidFill>
                <a:schemeClr val="tx1"/>
              </a:solidFill>
            </a:rPr>
            <a:t>Abarca la pedagogía no-directiva y los grupos de aprendizaje experiencial. La pedagogía no-directiva libera de presión a los integrantes del grupo, dejándoles en máxima libertad para su expresión personal, emocional y la comunicación interpersonal. El docente no influye en la personalidad de sus alumnos y respeta su espacio, sin embargo pule sus intenciones y actitudes a fin de no imponerse con sus criterios sobre sus alumnos; de esta manera se facilita el aprendizaje y se genera el cambio. </a:t>
          </a:r>
          <a:endParaRPr lang="es-EC" sz="1600" b="1" kern="1200" dirty="0">
            <a:solidFill>
              <a:schemeClr val="tx1"/>
            </a:solidFill>
          </a:endParaRPr>
        </a:p>
      </dsp:txBody>
      <dsp:txXfrm>
        <a:off x="3255216" y="4431796"/>
        <a:ext cx="7665691" cy="1780430"/>
      </dsp:txXfrm>
    </dsp:sp>
    <dsp:sp modelId="{D7E96649-D31D-42DF-B75D-5E8ADEDA3784}">
      <dsp:nvSpPr>
        <dsp:cNvPr id="0" name=""/>
        <dsp:cNvSpPr/>
      </dsp:nvSpPr>
      <dsp:spPr>
        <a:xfrm>
          <a:off x="2236987" y="3847639"/>
          <a:ext cx="1722195" cy="172208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F352DAC-55C3-4CC1-BF87-7E38639E263F}">
      <dsp:nvSpPr>
        <dsp:cNvPr id="0" name=""/>
        <dsp:cNvSpPr/>
      </dsp:nvSpPr>
      <dsp:spPr>
        <a:xfrm>
          <a:off x="5256581" y="2160238"/>
          <a:ext cx="5681111" cy="1826804"/>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6221" tIns="68580" rIns="68580" bIns="68580" numCol="1" spcCol="1270" anchor="ctr" anchorCtr="0">
          <a:noAutofit/>
        </a:bodyPr>
        <a:lstStyle/>
        <a:p>
          <a:pPr lvl="0" algn="just" defTabSz="800100">
            <a:lnSpc>
              <a:spcPct val="90000"/>
            </a:lnSpc>
            <a:spcBef>
              <a:spcPct val="0"/>
            </a:spcBef>
            <a:spcAft>
              <a:spcPct val="35000"/>
            </a:spcAft>
          </a:pPr>
          <a:r>
            <a:rPr lang="es-ES" sz="1800" b="1" kern="1200" dirty="0" smtClean="0">
              <a:solidFill>
                <a:schemeClr val="tx1"/>
              </a:solidFill>
            </a:rPr>
            <a:t>TEORÍA PSICOANALÍTICA </a:t>
          </a:r>
          <a:endParaRPr lang="en-US" sz="1800" b="1" kern="1200" dirty="0" smtClean="0">
            <a:solidFill>
              <a:schemeClr val="tx1"/>
            </a:solidFill>
          </a:endParaRPr>
        </a:p>
        <a:p>
          <a:pPr lvl="0" algn="just" defTabSz="800100">
            <a:lnSpc>
              <a:spcPct val="90000"/>
            </a:lnSpc>
            <a:spcBef>
              <a:spcPct val="0"/>
            </a:spcBef>
            <a:spcAft>
              <a:spcPct val="35000"/>
            </a:spcAft>
          </a:pPr>
          <a:r>
            <a:rPr lang="es-ES" sz="1800" b="1" kern="1200" dirty="0" smtClean="0">
              <a:solidFill>
                <a:schemeClr val="tx1"/>
              </a:solidFill>
            </a:rPr>
            <a:t>Las relaciones emocionales que se generan entre los miembros del grupo es la clave para su buen accionar; donde la actitud del líder es fundamental para guiar a sus compañeros hacia los objetivos comunes.  </a:t>
          </a:r>
          <a:endParaRPr lang="es-EC" sz="1800" b="1" kern="1200" dirty="0">
            <a:solidFill>
              <a:schemeClr val="tx1"/>
            </a:solidFill>
          </a:endParaRPr>
        </a:p>
      </dsp:txBody>
      <dsp:txXfrm>
        <a:off x="5345758" y="2249415"/>
        <a:ext cx="5502757" cy="1648450"/>
      </dsp:txXfrm>
    </dsp:sp>
    <dsp:sp modelId="{1C175045-693D-43D5-9CB1-61C981B9B08C}">
      <dsp:nvSpPr>
        <dsp:cNvPr id="0" name=""/>
        <dsp:cNvSpPr/>
      </dsp:nvSpPr>
      <dsp:spPr>
        <a:xfrm>
          <a:off x="4104450" y="1898872"/>
          <a:ext cx="1722195" cy="172208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37D64-25FD-4EDE-A261-091BCFB4AACB}">
      <dsp:nvSpPr>
        <dsp:cNvPr id="0" name=""/>
        <dsp:cNvSpPr/>
      </dsp:nvSpPr>
      <dsp:spPr>
        <a:xfrm>
          <a:off x="0" y="0"/>
          <a:ext cx="8229600" cy="1357788"/>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solidFill>
            </a:rPr>
            <a:t>METODOLOGÍA</a:t>
          </a:r>
        </a:p>
        <a:p>
          <a:pPr lvl="0" algn="ctr" defTabSz="1244600">
            <a:lnSpc>
              <a:spcPct val="90000"/>
            </a:lnSpc>
            <a:spcBef>
              <a:spcPct val="0"/>
            </a:spcBef>
            <a:spcAft>
              <a:spcPct val="35000"/>
            </a:spcAft>
          </a:pPr>
          <a:r>
            <a:rPr lang="es-EC" sz="2800" b="1" i="1" kern="1200" dirty="0" smtClean="0">
              <a:solidFill>
                <a:schemeClr val="tx1"/>
              </a:solidFill>
            </a:rPr>
            <a:t>Cuantitativa -Cualitativa</a:t>
          </a:r>
          <a:endParaRPr lang="en-US" sz="2800" b="1" i="1" kern="1200" dirty="0">
            <a:solidFill>
              <a:schemeClr val="tx1"/>
            </a:solidFill>
          </a:endParaRPr>
        </a:p>
      </dsp:txBody>
      <dsp:txXfrm>
        <a:off x="0" y="0"/>
        <a:ext cx="8229600" cy="1357788"/>
      </dsp:txXfrm>
    </dsp:sp>
    <dsp:sp modelId="{A9F509E2-378A-4D56-A198-A2962FD92697}">
      <dsp:nvSpPr>
        <dsp:cNvPr id="0" name=""/>
        <dsp:cNvSpPr/>
      </dsp:nvSpPr>
      <dsp:spPr>
        <a:xfrm>
          <a:off x="4018" y="1357788"/>
          <a:ext cx="2740521" cy="28513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TIPO DE INVESTIGACIÓN</a:t>
          </a:r>
        </a:p>
        <a:p>
          <a:pPr lvl="0" algn="ctr" defTabSz="889000">
            <a:lnSpc>
              <a:spcPct val="90000"/>
            </a:lnSpc>
            <a:spcBef>
              <a:spcPct val="0"/>
            </a:spcBef>
            <a:spcAft>
              <a:spcPct val="35000"/>
            </a:spcAft>
          </a:pPr>
          <a:r>
            <a:rPr lang="es-EC" sz="2000" b="1" i="1" kern="1200" dirty="0" err="1" smtClean="0">
              <a:solidFill>
                <a:schemeClr val="tx1"/>
              </a:solidFill>
            </a:rPr>
            <a:t>Correlacional</a:t>
          </a:r>
          <a:endParaRPr lang="en-US" sz="2000" b="1" i="1" kern="1200" dirty="0">
            <a:solidFill>
              <a:schemeClr val="tx1"/>
            </a:solidFill>
          </a:endParaRPr>
        </a:p>
      </dsp:txBody>
      <dsp:txXfrm>
        <a:off x="4018" y="1357788"/>
        <a:ext cx="2740521" cy="2851356"/>
      </dsp:txXfrm>
    </dsp:sp>
    <dsp:sp modelId="{8516A847-4DDF-4CCB-8F82-F14A1EBE5C79}">
      <dsp:nvSpPr>
        <dsp:cNvPr id="0" name=""/>
        <dsp:cNvSpPr/>
      </dsp:nvSpPr>
      <dsp:spPr>
        <a:xfrm>
          <a:off x="2744539" y="1357788"/>
          <a:ext cx="2740521" cy="2851356"/>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MÉTODOS</a:t>
          </a:r>
        </a:p>
        <a:p>
          <a:pPr lvl="0" algn="ctr" defTabSz="889000">
            <a:lnSpc>
              <a:spcPct val="90000"/>
            </a:lnSpc>
            <a:spcBef>
              <a:spcPct val="0"/>
            </a:spcBef>
            <a:spcAft>
              <a:spcPct val="35000"/>
            </a:spcAft>
          </a:pPr>
          <a:r>
            <a:rPr lang="es-EC" sz="2000" b="1" i="1" kern="1200" dirty="0" smtClean="0">
              <a:solidFill>
                <a:schemeClr val="tx1"/>
              </a:solidFill>
            </a:rPr>
            <a:t>Lógico deductivo</a:t>
          </a:r>
        </a:p>
        <a:p>
          <a:pPr lvl="0" algn="ctr" defTabSz="889000">
            <a:lnSpc>
              <a:spcPct val="90000"/>
            </a:lnSpc>
            <a:spcBef>
              <a:spcPct val="0"/>
            </a:spcBef>
            <a:spcAft>
              <a:spcPct val="35000"/>
            </a:spcAft>
          </a:pPr>
          <a:r>
            <a:rPr lang="es-EC" sz="2000" b="1" i="1" kern="1200" dirty="0" smtClean="0">
              <a:solidFill>
                <a:schemeClr val="tx1"/>
              </a:solidFill>
            </a:rPr>
            <a:t>Hipotético deductivo</a:t>
          </a:r>
        </a:p>
        <a:p>
          <a:pPr lvl="0" algn="ctr" defTabSz="889000">
            <a:lnSpc>
              <a:spcPct val="90000"/>
            </a:lnSpc>
            <a:spcBef>
              <a:spcPct val="0"/>
            </a:spcBef>
            <a:spcAft>
              <a:spcPct val="35000"/>
            </a:spcAft>
          </a:pPr>
          <a:r>
            <a:rPr lang="es-EC" sz="2000" b="1" i="1" kern="1200" dirty="0" smtClean="0">
              <a:solidFill>
                <a:schemeClr val="tx1"/>
              </a:solidFill>
            </a:rPr>
            <a:t>Lógico inductivo</a:t>
          </a:r>
        </a:p>
        <a:p>
          <a:pPr lvl="0" algn="ctr" defTabSz="889000">
            <a:lnSpc>
              <a:spcPct val="90000"/>
            </a:lnSpc>
            <a:spcBef>
              <a:spcPct val="0"/>
            </a:spcBef>
            <a:spcAft>
              <a:spcPct val="35000"/>
            </a:spcAft>
          </a:pPr>
          <a:endParaRPr lang="es-EC" sz="2000" kern="1200" dirty="0" smtClean="0"/>
        </a:p>
        <a:p>
          <a:pPr lvl="0" algn="ctr" defTabSz="889000">
            <a:lnSpc>
              <a:spcPct val="90000"/>
            </a:lnSpc>
            <a:spcBef>
              <a:spcPct val="0"/>
            </a:spcBef>
            <a:spcAft>
              <a:spcPct val="35000"/>
            </a:spcAft>
          </a:pPr>
          <a:endParaRPr lang="es-EC" sz="2000" kern="1200" dirty="0" smtClean="0"/>
        </a:p>
        <a:p>
          <a:pPr lvl="0" algn="ctr" defTabSz="889000">
            <a:lnSpc>
              <a:spcPct val="90000"/>
            </a:lnSpc>
            <a:spcBef>
              <a:spcPct val="0"/>
            </a:spcBef>
            <a:spcAft>
              <a:spcPct val="35000"/>
            </a:spcAft>
          </a:pPr>
          <a:endParaRPr lang="en-US" sz="2000" kern="1200" dirty="0"/>
        </a:p>
      </dsp:txBody>
      <dsp:txXfrm>
        <a:off x="2744539" y="1357788"/>
        <a:ext cx="2740521" cy="2851356"/>
      </dsp:txXfrm>
    </dsp:sp>
    <dsp:sp modelId="{FCFB0014-027E-45BB-84F0-E6A115DBCF97}">
      <dsp:nvSpPr>
        <dsp:cNvPr id="0" name=""/>
        <dsp:cNvSpPr/>
      </dsp:nvSpPr>
      <dsp:spPr>
        <a:xfrm>
          <a:off x="5485060" y="1357788"/>
          <a:ext cx="2740521" cy="2851356"/>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TÉCNICAS PARA RECOLECCIÓN DE LA INFORMACIÓN</a:t>
          </a:r>
        </a:p>
        <a:p>
          <a:pPr lvl="0" algn="ctr" defTabSz="889000">
            <a:lnSpc>
              <a:spcPct val="90000"/>
            </a:lnSpc>
            <a:spcBef>
              <a:spcPct val="0"/>
            </a:spcBef>
            <a:spcAft>
              <a:spcPct val="35000"/>
            </a:spcAft>
          </a:pPr>
          <a:r>
            <a:rPr lang="es-EC" sz="2000" b="1" i="1" kern="1200" dirty="0" smtClean="0">
              <a:solidFill>
                <a:schemeClr val="tx1"/>
              </a:solidFill>
            </a:rPr>
            <a:t>Encuesta</a:t>
          </a:r>
        </a:p>
        <a:p>
          <a:pPr lvl="0" algn="ctr" defTabSz="889000">
            <a:lnSpc>
              <a:spcPct val="90000"/>
            </a:lnSpc>
            <a:spcBef>
              <a:spcPct val="0"/>
            </a:spcBef>
            <a:spcAft>
              <a:spcPct val="35000"/>
            </a:spcAft>
          </a:pPr>
          <a:r>
            <a:rPr lang="es-EC" sz="2000" b="1" i="1" kern="1200" dirty="0" smtClean="0">
              <a:solidFill>
                <a:schemeClr val="tx1"/>
              </a:solidFill>
            </a:rPr>
            <a:t>Observación estructurada y participante</a:t>
          </a:r>
          <a:endParaRPr lang="en-US" sz="2000" b="1" i="1" kern="1200" dirty="0">
            <a:solidFill>
              <a:schemeClr val="tx1"/>
            </a:solidFill>
          </a:endParaRPr>
        </a:p>
      </dsp:txBody>
      <dsp:txXfrm>
        <a:off x="5485060" y="1357788"/>
        <a:ext cx="2740521" cy="2851356"/>
      </dsp:txXfrm>
    </dsp:sp>
    <dsp:sp modelId="{F7760C9D-3419-48C3-A42B-462D0FE31CFC}">
      <dsp:nvSpPr>
        <dsp:cNvPr id="0" name=""/>
        <dsp:cNvSpPr/>
      </dsp:nvSpPr>
      <dsp:spPr>
        <a:xfrm>
          <a:off x="0" y="4209145"/>
          <a:ext cx="8229600" cy="316817"/>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98DCB-EDC4-4E7C-9D05-BC187D336998}">
      <dsp:nvSpPr>
        <dsp:cNvPr id="0" name=""/>
        <dsp:cNvSpPr/>
      </dsp:nvSpPr>
      <dsp:spPr>
        <a:xfrm>
          <a:off x="0" y="11591"/>
          <a:ext cx="8208912" cy="636480"/>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MODALIDAD:  d</a:t>
          </a:r>
          <a:r>
            <a:rPr lang="es-EC" sz="2400" b="1" i="1" kern="1200" dirty="0" smtClean="0">
              <a:solidFill>
                <a:schemeClr val="tx1"/>
              </a:solidFill>
            </a:rPr>
            <a:t>e campo y  bibliográfica</a:t>
          </a:r>
          <a:endParaRPr lang="en-US" sz="2400" b="1" i="1" kern="1200" dirty="0">
            <a:solidFill>
              <a:schemeClr val="tx1"/>
            </a:solidFill>
          </a:endParaRPr>
        </a:p>
      </dsp:txBody>
      <dsp:txXfrm>
        <a:off x="31070" y="42661"/>
        <a:ext cx="8146772" cy="5743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F00FB-7854-4BD6-97CD-84CCF9FEFE40}">
      <dsp:nvSpPr>
        <dsp:cNvPr id="0" name=""/>
        <dsp:cNvSpPr/>
      </dsp:nvSpPr>
      <dsp:spPr>
        <a:xfrm>
          <a:off x="7036352" y="1297594"/>
          <a:ext cx="2655405" cy="2289422"/>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Los resultados han sido presentados gráficamente mediante cuadros estadísticos porcentuales, donde a través de barras de colores se cuantifica los datos y se interpreta la valoración recabada de las encuestas</a:t>
          </a:r>
          <a:r>
            <a:rPr lang="es-ES" sz="1050" kern="1200" dirty="0" smtClean="0">
              <a:solidFill>
                <a:schemeClr val="tx1"/>
              </a:solidFill>
            </a:rPr>
            <a:t>. </a:t>
          </a:r>
          <a:endParaRPr lang="en-US" sz="1050" kern="1200" dirty="0" smtClean="0">
            <a:solidFill>
              <a:schemeClr val="tx1"/>
            </a:solidFill>
          </a:endParaRPr>
        </a:p>
        <a:p>
          <a:pPr lvl="0" algn="ctr" defTabSz="533400">
            <a:lnSpc>
              <a:spcPct val="90000"/>
            </a:lnSpc>
            <a:spcBef>
              <a:spcPct val="0"/>
            </a:spcBef>
            <a:spcAft>
              <a:spcPct val="35000"/>
            </a:spcAft>
          </a:pPr>
          <a:endParaRPr lang="es-EC" sz="900" kern="1200" dirty="0"/>
        </a:p>
      </dsp:txBody>
      <dsp:txXfrm>
        <a:off x="7448421" y="1652869"/>
        <a:ext cx="1831267" cy="1578872"/>
      </dsp:txXfrm>
    </dsp:sp>
    <dsp:sp modelId="{3EA30C03-F0FB-4653-A188-718B8BE20204}">
      <dsp:nvSpPr>
        <dsp:cNvPr id="0" name=""/>
        <dsp:cNvSpPr/>
      </dsp:nvSpPr>
      <dsp:spPr>
        <a:xfrm>
          <a:off x="2618471" y="4769982"/>
          <a:ext cx="310899" cy="26795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BC650C2-2F82-4523-BB9D-91EEFDCCFB9A}">
      <dsp:nvSpPr>
        <dsp:cNvPr id="0" name=""/>
        <dsp:cNvSpPr/>
      </dsp:nvSpPr>
      <dsp:spPr>
        <a:xfrm>
          <a:off x="2598282" y="3719756"/>
          <a:ext cx="2655405" cy="228942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966E664-50BC-4BFB-BDA1-2450B0D56C91}">
      <dsp:nvSpPr>
        <dsp:cNvPr id="0" name=""/>
        <dsp:cNvSpPr/>
      </dsp:nvSpPr>
      <dsp:spPr>
        <a:xfrm>
          <a:off x="9363171" y="4685704"/>
          <a:ext cx="310899" cy="26795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DFA99CB-065F-4842-85E4-D3B8D8C01991}">
      <dsp:nvSpPr>
        <dsp:cNvPr id="0" name=""/>
        <dsp:cNvSpPr/>
      </dsp:nvSpPr>
      <dsp:spPr>
        <a:xfrm>
          <a:off x="4811779" y="2502335"/>
          <a:ext cx="2655405" cy="2289422"/>
        </a:xfrm>
        <a:prstGeom prst="hexagon">
          <a:avLst>
            <a:gd name="adj" fmla="val 25000"/>
            <a:gd name="vf" fmla="val 11547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El grupo converge de diferentes colegios. El Curso Preuniversitario está conformado por tres paralelos, donde se distribuyen 155 alumnos. La Facultad de Ciencias Empresariales considera para el curso referido las asignaturas de Matemáticas, Contabilidad, Técnicas de Estudio y Administración. </a:t>
          </a:r>
          <a:endParaRPr lang="es-EC" sz="1100" kern="1200" dirty="0">
            <a:solidFill>
              <a:schemeClr val="tx1"/>
            </a:solidFill>
          </a:endParaRPr>
        </a:p>
      </dsp:txBody>
      <dsp:txXfrm>
        <a:off x="5223848" y="2857610"/>
        <a:ext cx="1831267" cy="1578872"/>
      </dsp:txXfrm>
    </dsp:sp>
    <dsp:sp modelId="{6F453973-F2E2-43CB-8651-1C7C7ECEC5C5}">
      <dsp:nvSpPr>
        <dsp:cNvPr id="0" name=""/>
        <dsp:cNvSpPr/>
      </dsp:nvSpPr>
      <dsp:spPr>
        <a:xfrm>
          <a:off x="9690802" y="0"/>
          <a:ext cx="310899" cy="26795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8555E1F-BF14-4280-9A75-61BB37483787}">
      <dsp:nvSpPr>
        <dsp:cNvPr id="0" name=""/>
        <dsp:cNvSpPr/>
      </dsp:nvSpPr>
      <dsp:spPr>
        <a:xfrm>
          <a:off x="7152989" y="3719757"/>
          <a:ext cx="2655405" cy="228942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AC83F88-ECA5-4B1D-9D7E-AA911368226C}">
      <dsp:nvSpPr>
        <dsp:cNvPr id="0" name=""/>
        <dsp:cNvSpPr/>
      </dsp:nvSpPr>
      <dsp:spPr>
        <a:xfrm>
          <a:off x="8480679" y="0"/>
          <a:ext cx="310899" cy="26795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685F48B-79AB-496B-B119-8E76B68653A3}">
      <dsp:nvSpPr>
        <dsp:cNvPr id="0" name=""/>
        <dsp:cNvSpPr/>
      </dsp:nvSpPr>
      <dsp:spPr>
        <a:xfrm>
          <a:off x="2549487" y="1250865"/>
          <a:ext cx="2655405" cy="2289422"/>
        </a:xfrm>
        <a:prstGeom prst="hexagon">
          <a:avLst>
            <a:gd name="adj" fmla="val 25000"/>
            <a:gd name="vf" fmla="val 1154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Considerando lo heterogéneo del grupo, y la segmentación necesaria para alcanzar los propósitos de la investigación han sido considerados  : docentes, alumnos y directivos. Las herramientas utilizadas han sido la encuesta, la entrevista y la observación.</a:t>
          </a:r>
          <a:endParaRPr lang="es-EC" sz="1200" kern="1200" dirty="0">
            <a:solidFill>
              <a:schemeClr val="tx1"/>
            </a:solidFill>
          </a:endParaRPr>
        </a:p>
      </dsp:txBody>
      <dsp:txXfrm>
        <a:off x="2961556" y="1606140"/>
        <a:ext cx="1831267" cy="1578872"/>
      </dsp:txXfrm>
    </dsp:sp>
    <dsp:sp modelId="{2228AA3F-46A3-4817-8C70-746ADD65F3C0}">
      <dsp:nvSpPr>
        <dsp:cNvPr id="0" name=""/>
        <dsp:cNvSpPr/>
      </dsp:nvSpPr>
      <dsp:spPr>
        <a:xfrm>
          <a:off x="9259233" y="0"/>
          <a:ext cx="310899" cy="26795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132D0D8-DA10-45D8-8799-5ED730B40953}">
      <dsp:nvSpPr>
        <dsp:cNvPr id="0" name=""/>
        <dsp:cNvSpPr/>
      </dsp:nvSpPr>
      <dsp:spPr>
        <a:xfrm>
          <a:off x="4811779" y="0"/>
          <a:ext cx="2655405" cy="2289422"/>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856BD5C-2656-4B6D-9E05-509B25EC6403}">
      <dsp:nvSpPr>
        <dsp:cNvPr id="0" name=""/>
        <dsp:cNvSpPr/>
      </dsp:nvSpPr>
      <dsp:spPr>
        <a:xfrm>
          <a:off x="8913208" y="0"/>
          <a:ext cx="310899" cy="26795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2180D-2434-4A6C-A122-4BEB3568893D}">
      <dsp:nvSpPr>
        <dsp:cNvPr id="0" name=""/>
        <dsp:cNvSpPr/>
      </dsp:nvSpPr>
      <dsp:spPr>
        <a:xfrm>
          <a:off x="144020" y="83970"/>
          <a:ext cx="2543935" cy="49590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LA INVESTIGACIÓN</a:t>
          </a:r>
          <a:endParaRPr lang="es-EC" sz="2000" b="1" kern="1200" dirty="0"/>
        </a:p>
      </dsp:txBody>
      <dsp:txXfrm>
        <a:off x="168228" y="108178"/>
        <a:ext cx="2495519" cy="447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4AE29-ECB8-49D8-B080-7853AC14ECB2}">
      <dsp:nvSpPr>
        <dsp:cNvPr id="0" name=""/>
        <dsp:cNvSpPr/>
      </dsp:nvSpPr>
      <dsp:spPr>
        <a:xfrm>
          <a:off x="0" y="421883"/>
          <a:ext cx="8568952"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2DEF2F7-4CB3-4979-A344-E6C5ACC47201}">
      <dsp:nvSpPr>
        <dsp:cNvPr id="0" name=""/>
        <dsp:cNvSpPr/>
      </dsp:nvSpPr>
      <dsp:spPr>
        <a:xfrm>
          <a:off x="407945" y="38123"/>
          <a:ext cx="8158906" cy="7675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l" defTabSz="1244600">
            <a:lnSpc>
              <a:spcPct val="90000"/>
            </a:lnSpc>
            <a:spcBef>
              <a:spcPct val="0"/>
            </a:spcBef>
            <a:spcAft>
              <a:spcPct val="35000"/>
            </a:spcAft>
          </a:pPr>
          <a:r>
            <a:rPr lang="es-EC" sz="2800" kern="1200" smtClean="0"/>
            <a:t>CAPÍTULO I: EL PROBLEMA</a:t>
          </a:r>
          <a:endParaRPr lang="en-US" sz="2800" kern="1200" dirty="0"/>
        </a:p>
      </dsp:txBody>
      <dsp:txXfrm>
        <a:off x="445412" y="75590"/>
        <a:ext cx="8083972" cy="692586"/>
      </dsp:txXfrm>
    </dsp:sp>
    <dsp:sp modelId="{DD6926E6-33E8-4CB2-87DE-B82BFDF0EB65}">
      <dsp:nvSpPr>
        <dsp:cNvPr id="0" name=""/>
        <dsp:cNvSpPr/>
      </dsp:nvSpPr>
      <dsp:spPr>
        <a:xfrm>
          <a:off x="0" y="1601243"/>
          <a:ext cx="8568952"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C322626-671B-44DC-8F43-8A4DF82FF23F}">
      <dsp:nvSpPr>
        <dsp:cNvPr id="0" name=""/>
        <dsp:cNvSpPr/>
      </dsp:nvSpPr>
      <dsp:spPr>
        <a:xfrm>
          <a:off x="407945" y="1217483"/>
          <a:ext cx="8158906" cy="7675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l" defTabSz="1244600">
            <a:lnSpc>
              <a:spcPct val="90000"/>
            </a:lnSpc>
            <a:spcBef>
              <a:spcPct val="0"/>
            </a:spcBef>
            <a:spcAft>
              <a:spcPct val="35000"/>
            </a:spcAft>
          </a:pPr>
          <a:r>
            <a:rPr lang="es-EC" sz="2800" kern="1200" smtClean="0"/>
            <a:t>CAPÍTULO II: MARCO TEÓRICO</a:t>
          </a:r>
          <a:endParaRPr lang="en-US" sz="2800" kern="1200" dirty="0"/>
        </a:p>
      </dsp:txBody>
      <dsp:txXfrm>
        <a:off x="445412" y="1254950"/>
        <a:ext cx="8083972" cy="692586"/>
      </dsp:txXfrm>
    </dsp:sp>
    <dsp:sp modelId="{9F9AFC35-7F64-4D2C-B96D-78551C34C199}">
      <dsp:nvSpPr>
        <dsp:cNvPr id="0" name=""/>
        <dsp:cNvSpPr/>
      </dsp:nvSpPr>
      <dsp:spPr>
        <a:xfrm>
          <a:off x="0" y="2780603"/>
          <a:ext cx="8568952"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F262C32-537E-46B1-9741-AFAA8841FA1B}">
      <dsp:nvSpPr>
        <dsp:cNvPr id="0" name=""/>
        <dsp:cNvSpPr/>
      </dsp:nvSpPr>
      <dsp:spPr>
        <a:xfrm>
          <a:off x="407945" y="2396843"/>
          <a:ext cx="8158906" cy="7675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l" defTabSz="1244600">
            <a:lnSpc>
              <a:spcPct val="90000"/>
            </a:lnSpc>
            <a:spcBef>
              <a:spcPct val="0"/>
            </a:spcBef>
            <a:spcAft>
              <a:spcPct val="35000"/>
            </a:spcAft>
          </a:pPr>
          <a:r>
            <a:rPr lang="es-EC" sz="2800" kern="1200" smtClean="0"/>
            <a:t>CAPÍTULO III: METODOLOGÍA</a:t>
          </a:r>
          <a:endParaRPr lang="en-US" sz="2800" kern="1200" dirty="0"/>
        </a:p>
      </dsp:txBody>
      <dsp:txXfrm>
        <a:off x="445412" y="2434310"/>
        <a:ext cx="8083972" cy="692586"/>
      </dsp:txXfrm>
    </dsp:sp>
    <dsp:sp modelId="{D56624BD-1A27-4F4C-A097-C9D908B9BC97}">
      <dsp:nvSpPr>
        <dsp:cNvPr id="0" name=""/>
        <dsp:cNvSpPr/>
      </dsp:nvSpPr>
      <dsp:spPr>
        <a:xfrm>
          <a:off x="0" y="3959964"/>
          <a:ext cx="8568952"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F2B78EA-FF22-4528-895A-25B397210668}">
      <dsp:nvSpPr>
        <dsp:cNvPr id="0" name=""/>
        <dsp:cNvSpPr/>
      </dsp:nvSpPr>
      <dsp:spPr>
        <a:xfrm>
          <a:off x="407945" y="3576204"/>
          <a:ext cx="8158906" cy="7675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l" defTabSz="1155700">
            <a:lnSpc>
              <a:spcPct val="90000"/>
            </a:lnSpc>
            <a:spcBef>
              <a:spcPct val="0"/>
            </a:spcBef>
            <a:spcAft>
              <a:spcPct val="35000"/>
            </a:spcAft>
          </a:pPr>
          <a:r>
            <a:rPr lang="es-EC" sz="2600" kern="1200" smtClean="0"/>
            <a:t>CAPÍTULO IV: ANÁLISIS  E  INTERPRETACIÓN  DE    RESULTADOS</a:t>
          </a:r>
          <a:endParaRPr lang="en-US" sz="2600" kern="1200" dirty="0"/>
        </a:p>
      </dsp:txBody>
      <dsp:txXfrm>
        <a:off x="445412" y="3613671"/>
        <a:ext cx="8083972" cy="692586"/>
      </dsp:txXfrm>
    </dsp:sp>
    <dsp:sp modelId="{36FA4854-7F60-4A03-9734-E6427D341F3C}">
      <dsp:nvSpPr>
        <dsp:cNvPr id="0" name=""/>
        <dsp:cNvSpPr/>
      </dsp:nvSpPr>
      <dsp:spPr>
        <a:xfrm>
          <a:off x="0" y="5139324"/>
          <a:ext cx="8568952"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8A0D3E2-3697-403D-B13A-45371F0D0CBA}">
      <dsp:nvSpPr>
        <dsp:cNvPr id="0" name=""/>
        <dsp:cNvSpPr/>
      </dsp:nvSpPr>
      <dsp:spPr>
        <a:xfrm>
          <a:off x="407945" y="4755563"/>
          <a:ext cx="8158906" cy="7675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l" defTabSz="1155700">
            <a:lnSpc>
              <a:spcPct val="90000"/>
            </a:lnSpc>
            <a:spcBef>
              <a:spcPct val="0"/>
            </a:spcBef>
            <a:spcAft>
              <a:spcPct val="35000"/>
            </a:spcAft>
          </a:pPr>
          <a:r>
            <a:rPr lang="es-EC" sz="2600" kern="1200" smtClean="0"/>
            <a:t>CAPÍTULO V: CONCLUSIONES  Y  RECOMENDACIONES</a:t>
          </a:r>
          <a:endParaRPr lang="en-US" sz="2600" kern="1200" dirty="0"/>
        </a:p>
      </dsp:txBody>
      <dsp:txXfrm>
        <a:off x="445412" y="4793030"/>
        <a:ext cx="8083972" cy="6925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A0A55-2DE9-4B5A-A838-711D08DC72D4}">
      <dsp:nvSpPr>
        <dsp:cNvPr id="0" name=""/>
        <dsp:cNvSpPr/>
      </dsp:nvSpPr>
      <dsp:spPr>
        <a:xfrm>
          <a:off x="2530968" y="79"/>
          <a:ext cx="7611470" cy="9730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En relación al problema planteado podemos determinar lo siguiente:</a:t>
          </a:r>
          <a:endParaRPr lang="es-EC" sz="3000" kern="1200" dirty="0"/>
        </a:p>
      </dsp:txBody>
      <dsp:txXfrm>
        <a:off x="2559468" y="28579"/>
        <a:ext cx="7554470" cy="916057"/>
      </dsp:txXfrm>
    </dsp:sp>
    <dsp:sp modelId="{8CB2F88E-1247-4A79-A9B7-1944728D0FE6}">
      <dsp:nvSpPr>
        <dsp:cNvPr id="0" name=""/>
        <dsp:cNvSpPr/>
      </dsp:nvSpPr>
      <dsp:spPr>
        <a:xfrm>
          <a:off x="2530968" y="1148286"/>
          <a:ext cx="973057" cy="973057"/>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12815B-A904-43FE-A0C6-3E00BD02625B}">
      <dsp:nvSpPr>
        <dsp:cNvPr id="0" name=""/>
        <dsp:cNvSpPr/>
      </dsp:nvSpPr>
      <dsp:spPr>
        <a:xfrm>
          <a:off x="3562409" y="1148286"/>
          <a:ext cx="6580029" cy="973057"/>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Las TTG utilizadas por los docentes, están en función de las asignaturas, en las materias exactas como Matemáticas y Contabilidad las técnicas más repetitivas son aquellas donde se motiva al análisis lógico, aquellas de carácter social se alinean más hacia las lecturas comentadas o a la lluvia de ideas. </a:t>
          </a:r>
          <a:endParaRPr lang="es-EC" sz="1400" b="1" kern="1200" dirty="0">
            <a:solidFill>
              <a:schemeClr val="tx1"/>
            </a:solidFill>
          </a:endParaRPr>
        </a:p>
      </dsp:txBody>
      <dsp:txXfrm>
        <a:off x="3609918" y="1195795"/>
        <a:ext cx="6485011" cy="878039"/>
      </dsp:txXfrm>
    </dsp:sp>
    <dsp:sp modelId="{3B7023BF-3EDB-49CB-A179-1F31781D0E70}">
      <dsp:nvSpPr>
        <dsp:cNvPr id="0" name=""/>
        <dsp:cNvSpPr/>
      </dsp:nvSpPr>
      <dsp:spPr>
        <a:xfrm>
          <a:off x="2530968" y="2238110"/>
          <a:ext cx="973057" cy="973057"/>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A57799-393A-499A-BC88-A8AE365F4CA6}">
      <dsp:nvSpPr>
        <dsp:cNvPr id="0" name=""/>
        <dsp:cNvSpPr/>
      </dsp:nvSpPr>
      <dsp:spPr>
        <a:xfrm>
          <a:off x="3562409" y="2238110"/>
          <a:ext cx="6580029" cy="973057"/>
        </a:xfrm>
        <a:prstGeom prst="roundRect">
          <a:avLst>
            <a:gd name="adj" fmla="val 1667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Todas las técnicas utilizadas logran alcanzar los objetivos del proceso enseñanza-aprendizaje, se ha alcanzado la trasformación en los alumnos a través de la vinculación entre los objetivos y las acciones emprendidas que en éste caso es la aplicación de las TTG. </a:t>
          </a:r>
          <a:endParaRPr lang="es-EC" sz="1400" b="1" kern="1200" dirty="0">
            <a:solidFill>
              <a:schemeClr val="tx1"/>
            </a:solidFill>
          </a:endParaRPr>
        </a:p>
      </dsp:txBody>
      <dsp:txXfrm>
        <a:off x="3609918" y="2285619"/>
        <a:ext cx="6485011" cy="878039"/>
      </dsp:txXfrm>
    </dsp:sp>
    <dsp:sp modelId="{D85E5FD2-A5D3-490E-927A-F05CF18CB830}">
      <dsp:nvSpPr>
        <dsp:cNvPr id="0" name=""/>
        <dsp:cNvSpPr/>
      </dsp:nvSpPr>
      <dsp:spPr>
        <a:xfrm>
          <a:off x="2530968" y="3327935"/>
          <a:ext cx="973057" cy="973057"/>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777AB6-4D60-44E7-A3B8-E3A0892B292B}">
      <dsp:nvSpPr>
        <dsp:cNvPr id="0" name=""/>
        <dsp:cNvSpPr/>
      </dsp:nvSpPr>
      <dsp:spPr>
        <a:xfrm>
          <a:off x="3562409" y="3327935"/>
          <a:ext cx="6580029" cy="973057"/>
        </a:xfrm>
        <a:prstGeom prst="roundRect">
          <a:avLst>
            <a:gd name="adj" fmla="val 1667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En cuanto al nivel de influencia alcanzado, podemos determinar que los docentes adquieren casi de manera mecánica la metodología para aplicar las TTG. Los alumnos también son influenciados, ya que además del aprendizaje adquieren conductas integradoras, participativas y constructivas. </a:t>
          </a:r>
          <a:endParaRPr lang="es-EC" sz="1400" b="1" kern="1200" dirty="0">
            <a:solidFill>
              <a:schemeClr val="tx1"/>
            </a:solidFill>
          </a:endParaRPr>
        </a:p>
      </dsp:txBody>
      <dsp:txXfrm>
        <a:off x="3609918" y="3375444"/>
        <a:ext cx="6485011" cy="878039"/>
      </dsp:txXfrm>
    </dsp:sp>
    <dsp:sp modelId="{32BAB754-8BEA-4235-89DE-D31B4852F3CD}">
      <dsp:nvSpPr>
        <dsp:cNvPr id="0" name=""/>
        <dsp:cNvSpPr/>
      </dsp:nvSpPr>
      <dsp:spPr>
        <a:xfrm>
          <a:off x="2530968" y="4417759"/>
          <a:ext cx="973057" cy="973057"/>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1F5760-22CB-471A-B29D-CA76C24F8C1B}">
      <dsp:nvSpPr>
        <dsp:cNvPr id="0" name=""/>
        <dsp:cNvSpPr/>
      </dsp:nvSpPr>
      <dsp:spPr>
        <a:xfrm>
          <a:off x="3562409" y="4417759"/>
          <a:ext cx="6580029" cy="973057"/>
        </a:xfrm>
        <a:prstGeom prst="roundRect">
          <a:avLst>
            <a:gd name="adj" fmla="val 1667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Existe un estrecho nivel de relación entre las TTG y las diferentes asignaturas, pues son aplicadas en base a su comprensión, pertinencia y aplicabilidad.</a:t>
          </a:r>
          <a:endParaRPr lang="es-EC" sz="1400" b="1" kern="1200" dirty="0">
            <a:solidFill>
              <a:schemeClr val="tx1"/>
            </a:solidFill>
          </a:endParaRPr>
        </a:p>
      </dsp:txBody>
      <dsp:txXfrm>
        <a:off x="3609918" y="4465268"/>
        <a:ext cx="6485011" cy="878039"/>
      </dsp:txXfrm>
    </dsp:sp>
    <dsp:sp modelId="{41210624-28EF-4D6A-AA8B-F3502F4DED7F}">
      <dsp:nvSpPr>
        <dsp:cNvPr id="0" name=""/>
        <dsp:cNvSpPr/>
      </dsp:nvSpPr>
      <dsp:spPr>
        <a:xfrm>
          <a:off x="2530968" y="5507583"/>
          <a:ext cx="973057" cy="973057"/>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8E6461-F156-4C45-985B-405DBC8D1D84}">
      <dsp:nvSpPr>
        <dsp:cNvPr id="0" name=""/>
        <dsp:cNvSpPr/>
      </dsp:nvSpPr>
      <dsp:spPr>
        <a:xfrm>
          <a:off x="3562409" y="5507583"/>
          <a:ext cx="6580029" cy="973057"/>
        </a:xfrm>
        <a:prstGeom prst="roundRect">
          <a:avLst>
            <a:gd name="adj" fmla="val 166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Los instrumentos aplicados permiten identificar las técnicas que propician mejores aprendizajes. Tanto docentes y alumnos coinciden en determinar cuáles han sido las técnicas que han permitido alcanzar el aprendizaje. Se establece la relación entre los objetivos de las técnicas grupales y los objetivos del proceso enseñanza-aprendizaje. </a:t>
          </a:r>
          <a:endParaRPr lang="es-EC" sz="1400" b="1" kern="1200" dirty="0">
            <a:solidFill>
              <a:schemeClr val="tx1"/>
            </a:solidFill>
          </a:endParaRPr>
        </a:p>
      </dsp:txBody>
      <dsp:txXfrm>
        <a:off x="3609918" y="5555092"/>
        <a:ext cx="6485011" cy="8780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02EB2-F15D-4B06-A9FA-336B860A6811}">
      <dsp:nvSpPr>
        <dsp:cNvPr id="0" name=""/>
        <dsp:cNvSpPr/>
      </dsp:nvSpPr>
      <dsp:spPr>
        <a:xfrm>
          <a:off x="0" y="0"/>
          <a:ext cx="6995160" cy="4525963"/>
        </a:xfrm>
        <a:prstGeom prs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DF6C56B-3E87-4806-8B5B-C6917635CCE3}">
      <dsp:nvSpPr>
        <dsp:cNvPr id="0" name=""/>
        <dsp:cNvSpPr/>
      </dsp:nvSpPr>
      <dsp:spPr>
        <a:xfrm>
          <a:off x="515470" y="1357788"/>
          <a:ext cx="3504009" cy="181038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b="1" kern="1200" dirty="0" smtClean="0">
              <a:solidFill>
                <a:schemeClr val="tx1"/>
              </a:solidFill>
            </a:rPr>
            <a:t>La investigación desarrollada ha servido para comprobar la hipótesis alternativa de la investigación y eliminar la hipótesis nula de la misma.</a:t>
          </a:r>
          <a:endParaRPr lang="en-US" sz="1800" b="1" kern="1200" dirty="0">
            <a:solidFill>
              <a:schemeClr val="tx1"/>
            </a:solidFill>
          </a:endParaRPr>
        </a:p>
      </dsp:txBody>
      <dsp:txXfrm>
        <a:off x="603846" y="1446164"/>
        <a:ext cx="3327257" cy="1633633"/>
      </dsp:txXfrm>
    </dsp:sp>
    <dsp:sp modelId="{56A54D14-CAB3-4849-87E8-7BF88746EE0C}">
      <dsp:nvSpPr>
        <dsp:cNvPr id="0" name=""/>
        <dsp:cNvSpPr/>
      </dsp:nvSpPr>
      <dsp:spPr>
        <a:xfrm>
          <a:off x="4725590" y="1357788"/>
          <a:ext cx="3504009" cy="181038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MX" sz="1700" b="1" kern="1200" dirty="0" smtClean="0">
              <a:solidFill>
                <a:schemeClr val="tx1"/>
              </a:solidFill>
            </a:rPr>
            <a:t>Se puede verificar que la propuesta de mejora para el Curso </a:t>
          </a:r>
          <a:r>
            <a:rPr lang="en-US" sz="1700" b="1" kern="1200" dirty="0" smtClean="0">
              <a:solidFill>
                <a:schemeClr val="tx1"/>
              </a:solidFill>
            </a:rPr>
            <a:t>del </a:t>
          </a:r>
          <a:r>
            <a:rPr lang="en-US" sz="1700" b="1" kern="1200" dirty="0" err="1" smtClean="0">
              <a:solidFill>
                <a:schemeClr val="tx1"/>
              </a:solidFill>
            </a:rPr>
            <a:t>segmento</a:t>
          </a:r>
          <a:r>
            <a:rPr lang="en-US" sz="1700" b="1" kern="1200" dirty="0" smtClean="0">
              <a:solidFill>
                <a:schemeClr val="tx1"/>
              </a:solidFill>
            </a:rPr>
            <a:t> en </a:t>
          </a:r>
          <a:r>
            <a:rPr lang="en-US" sz="1700" b="1" kern="1200" dirty="0" err="1" smtClean="0">
              <a:solidFill>
                <a:schemeClr val="tx1"/>
              </a:solidFill>
            </a:rPr>
            <a:t>mención</a:t>
          </a:r>
          <a:r>
            <a:rPr lang="es-MX" sz="1700" b="1" kern="1200" dirty="0" smtClean="0">
              <a:solidFill>
                <a:schemeClr val="tx1"/>
              </a:solidFill>
            </a:rPr>
            <a:t>, a través de la aplicación de TTG como medio de aprendizaje, permitirá mejorar el desempeño de los alumnos. </a:t>
          </a:r>
          <a:endParaRPr lang="en-US" sz="1700" b="1" kern="1200" dirty="0">
            <a:solidFill>
              <a:schemeClr val="tx1"/>
            </a:solidFill>
          </a:endParaRPr>
        </a:p>
      </dsp:txBody>
      <dsp:txXfrm>
        <a:off x="4813966" y="1446164"/>
        <a:ext cx="3327257" cy="163363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DFBB0-E7D4-407B-83B5-EDD16719EA03}">
      <dsp:nvSpPr>
        <dsp:cNvPr id="0" name=""/>
        <dsp:cNvSpPr/>
      </dsp:nvSpPr>
      <dsp:spPr>
        <a:xfrm>
          <a:off x="0" y="0"/>
          <a:ext cx="6708985" cy="10498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b="1" kern="1200" dirty="0" smtClean="0">
              <a:solidFill>
                <a:schemeClr val="tx1"/>
              </a:solidFill>
            </a:rPr>
            <a:t>Los docentes sí aplican algunas técnicas de trabajo grupal, muy repetitivas por cierto, pero, falta de creatividad especialmente en su aplicación. No hay seguimiento de todo el proceso hasta llegar a la evaluación de los resultados, por lo que hay fallas en la aplicación de las técnicas</a:t>
          </a:r>
          <a:r>
            <a:rPr lang="es-ES" sz="1400" kern="1200" dirty="0" smtClean="0">
              <a:solidFill>
                <a:schemeClr val="tx1"/>
              </a:solidFill>
            </a:rPr>
            <a:t>.  </a:t>
          </a:r>
          <a:endParaRPr lang="en-US" sz="1400" kern="1200" dirty="0">
            <a:solidFill>
              <a:schemeClr val="tx1"/>
            </a:solidFill>
          </a:endParaRPr>
        </a:p>
      </dsp:txBody>
      <dsp:txXfrm>
        <a:off x="30750" y="30750"/>
        <a:ext cx="5453250" cy="988376"/>
      </dsp:txXfrm>
    </dsp:sp>
    <dsp:sp modelId="{B0659A16-F9DC-4F72-A69B-E28459DD81B2}">
      <dsp:nvSpPr>
        <dsp:cNvPr id="0" name=""/>
        <dsp:cNvSpPr/>
      </dsp:nvSpPr>
      <dsp:spPr>
        <a:xfrm>
          <a:off x="500995" y="1195692"/>
          <a:ext cx="6708985" cy="1049876"/>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b="1" kern="1200" dirty="0" smtClean="0">
              <a:solidFill>
                <a:schemeClr val="tx1"/>
              </a:solidFill>
            </a:rPr>
            <a:t>Se pude determinar que se logró un ligero desarrollo de habilidades cognitivas en los alumnos, de éstas podemos destacar: el análisis, la síntesis, la deducción, la inducción y el razonamiento. Sin embargo, se requiere de una correcta aplicación de cada una de las técnicas, para llegar a la producción de nuevos conocimientos.</a:t>
          </a:r>
          <a:endParaRPr lang="en-US" sz="1400" b="1" kern="1200" dirty="0">
            <a:solidFill>
              <a:schemeClr val="tx1"/>
            </a:solidFill>
          </a:endParaRPr>
        </a:p>
      </dsp:txBody>
      <dsp:txXfrm>
        <a:off x="531745" y="1226442"/>
        <a:ext cx="5464069" cy="988376"/>
      </dsp:txXfrm>
    </dsp:sp>
    <dsp:sp modelId="{A58ED94D-2D5C-4908-AEFE-81DDEDF56EBA}">
      <dsp:nvSpPr>
        <dsp:cNvPr id="0" name=""/>
        <dsp:cNvSpPr/>
      </dsp:nvSpPr>
      <dsp:spPr>
        <a:xfrm>
          <a:off x="1001991" y="2391385"/>
          <a:ext cx="6708985" cy="1049876"/>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chemeClr val="tx1"/>
              </a:solidFill>
            </a:rPr>
            <a:t>Equivocada selección de la técnica, en base a su pertinencia y aplicabilidad a la asignatura correspondiente. Este error implica la no correspondencia en los objetivos a alcanzar</a:t>
          </a:r>
          <a:endParaRPr lang="en-US" sz="1500" b="1" kern="1200" dirty="0">
            <a:solidFill>
              <a:schemeClr val="tx1"/>
            </a:solidFill>
          </a:endParaRPr>
        </a:p>
      </dsp:txBody>
      <dsp:txXfrm>
        <a:off x="1032741" y="2422135"/>
        <a:ext cx="5464069" cy="988376"/>
      </dsp:txXfrm>
    </dsp:sp>
    <dsp:sp modelId="{4F2952C3-D1AA-4CB4-945D-A371F9F65EFE}">
      <dsp:nvSpPr>
        <dsp:cNvPr id="0" name=""/>
        <dsp:cNvSpPr/>
      </dsp:nvSpPr>
      <dsp:spPr>
        <a:xfrm>
          <a:off x="1502986" y="3600401"/>
          <a:ext cx="6708985" cy="1049876"/>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chemeClr val="tx1"/>
              </a:solidFill>
            </a:rPr>
            <a:t>La conformación de los grupos ha sido establecida de manera informal, generando poca interacción. Se determinó que en ciertas ocasiones las tareas no ameritaban el trabajo grupal , por lo que no se generaron habilidades sociales.</a:t>
          </a:r>
          <a:endParaRPr lang="en-US" sz="1500" b="1" kern="1200" dirty="0">
            <a:solidFill>
              <a:schemeClr val="tx1"/>
            </a:solidFill>
          </a:endParaRPr>
        </a:p>
      </dsp:txBody>
      <dsp:txXfrm>
        <a:off x="1533736" y="3631151"/>
        <a:ext cx="5464069" cy="988376"/>
      </dsp:txXfrm>
    </dsp:sp>
    <dsp:sp modelId="{9EF1BAD1-7C0D-4FDD-A70E-C8995CAD24CF}">
      <dsp:nvSpPr>
        <dsp:cNvPr id="0" name=""/>
        <dsp:cNvSpPr/>
      </dsp:nvSpPr>
      <dsp:spPr>
        <a:xfrm>
          <a:off x="2003982" y="4782771"/>
          <a:ext cx="6708985" cy="1049876"/>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chemeClr val="tx1"/>
              </a:solidFill>
            </a:rPr>
            <a:t>En general la aplicación de las técnicas ha sido ineficaz para el aprendizaje, tan solo han alcanzado una tendencia a la respuesta mecánica ante los problemas planteados por los docentes. </a:t>
          </a:r>
          <a:endParaRPr lang="en-US" sz="1500" b="1" kern="1200" dirty="0" smtClean="0">
            <a:solidFill>
              <a:schemeClr val="tx1"/>
            </a:solidFill>
          </a:endParaRPr>
        </a:p>
      </dsp:txBody>
      <dsp:txXfrm>
        <a:off x="2034732" y="4813521"/>
        <a:ext cx="5464069" cy="988376"/>
      </dsp:txXfrm>
    </dsp:sp>
    <dsp:sp modelId="{469A4AAB-B953-4AE0-87D2-A5AE38E30C1C}">
      <dsp:nvSpPr>
        <dsp:cNvPr id="0" name=""/>
        <dsp:cNvSpPr/>
      </dsp:nvSpPr>
      <dsp:spPr>
        <a:xfrm>
          <a:off x="6026565" y="766993"/>
          <a:ext cx="682419" cy="682419"/>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180109" y="766993"/>
        <a:ext cx="375331" cy="513520"/>
      </dsp:txXfrm>
    </dsp:sp>
    <dsp:sp modelId="{42727498-E1B8-4BB8-B81F-8E0F612D2ACD}">
      <dsp:nvSpPr>
        <dsp:cNvPr id="0" name=""/>
        <dsp:cNvSpPr/>
      </dsp:nvSpPr>
      <dsp:spPr>
        <a:xfrm>
          <a:off x="6527561" y="1962686"/>
          <a:ext cx="682419" cy="682419"/>
        </a:xfrm>
        <a:prstGeom prst="downArrow">
          <a:avLst>
            <a:gd name="adj1" fmla="val 55000"/>
            <a:gd name="adj2" fmla="val 45000"/>
          </a:avLst>
        </a:prstGeom>
        <a:solidFill>
          <a:schemeClr val="accent3">
            <a:tint val="40000"/>
            <a:alpha val="90000"/>
            <a:hueOff val="3572283"/>
            <a:satOff val="-4598"/>
            <a:lumOff val="-358"/>
            <a:alphaOff val="0"/>
          </a:schemeClr>
        </a:solidFill>
        <a:ln w="9525" cap="flat" cmpd="sng" algn="ctr">
          <a:solidFill>
            <a:schemeClr val="accent3">
              <a:tint val="40000"/>
              <a:alpha val="90000"/>
              <a:hueOff val="3572283"/>
              <a:satOff val="-4598"/>
              <a:lumOff val="-35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681105" y="1962686"/>
        <a:ext cx="375331" cy="513520"/>
      </dsp:txXfrm>
    </dsp:sp>
    <dsp:sp modelId="{A070D944-8352-424D-B6BF-DF8CF17A5390}">
      <dsp:nvSpPr>
        <dsp:cNvPr id="0" name=""/>
        <dsp:cNvSpPr/>
      </dsp:nvSpPr>
      <dsp:spPr>
        <a:xfrm>
          <a:off x="7028556" y="3140880"/>
          <a:ext cx="682419" cy="682419"/>
        </a:xfrm>
        <a:prstGeom prst="downArrow">
          <a:avLst>
            <a:gd name="adj1" fmla="val 55000"/>
            <a:gd name="adj2" fmla="val 45000"/>
          </a:avLst>
        </a:prstGeom>
        <a:solidFill>
          <a:schemeClr val="accent3">
            <a:tint val="40000"/>
            <a:alpha val="90000"/>
            <a:hueOff val="7144567"/>
            <a:satOff val="-9195"/>
            <a:lumOff val="-717"/>
            <a:alphaOff val="0"/>
          </a:schemeClr>
        </a:solidFill>
        <a:ln w="9525" cap="flat" cmpd="sng" algn="ctr">
          <a:solidFill>
            <a:schemeClr val="accent3">
              <a:tint val="40000"/>
              <a:alpha val="90000"/>
              <a:hueOff val="7144567"/>
              <a:satOff val="-9195"/>
              <a:lumOff val="-717"/>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182100" y="3140880"/>
        <a:ext cx="375331" cy="513520"/>
      </dsp:txXfrm>
    </dsp:sp>
    <dsp:sp modelId="{D80235AE-41A2-42D9-8482-058F3C8676B7}">
      <dsp:nvSpPr>
        <dsp:cNvPr id="0" name=""/>
        <dsp:cNvSpPr/>
      </dsp:nvSpPr>
      <dsp:spPr>
        <a:xfrm>
          <a:off x="7529552" y="4348239"/>
          <a:ext cx="682419" cy="682419"/>
        </a:xfrm>
        <a:prstGeom prst="downArrow">
          <a:avLst>
            <a:gd name="adj1" fmla="val 55000"/>
            <a:gd name="adj2" fmla="val 45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683096" y="4348239"/>
        <a:ext cx="375331" cy="5135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BD8B6-3D5E-4A40-BEF0-2A96EA06CBE2}">
      <dsp:nvSpPr>
        <dsp:cNvPr id="0" name=""/>
        <dsp:cNvSpPr/>
      </dsp:nvSpPr>
      <dsp:spPr>
        <a:xfrm>
          <a:off x="0" y="703"/>
          <a:ext cx="8352928" cy="215883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dirty="0" smtClean="0"/>
            <a:t>PROPUESTA ALTERNATIVA</a:t>
          </a:r>
          <a:endParaRPr lang="en-US" sz="2400" kern="1200" dirty="0" smtClean="0"/>
        </a:p>
        <a:p>
          <a:pPr lvl="0" algn="just" defTabSz="1066800">
            <a:lnSpc>
              <a:spcPct val="90000"/>
            </a:lnSpc>
            <a:spcBef>
              <a:spcPct val="0"/>
            </a:spcBef>
            <a:spcAft>
              <a:spcPct val="35000"/>
            </a:spcAft>
          </a:pPr>
          <a:r>
            <a:rPr lang="es-ES" sz="2000" kern="1200" dirty="0" smtClean="0"/>
            <a:t>La presente propuesta está orientada a contribuir al mejoramiento de la calidad de la educación superior  mediante la implementación de un módulo sobre las Técnicas de Trabajo Grupal impartido al inicio del Curso preuniversitario, capacitación que se reforzará con una guía impresa y digital para su aplicación y aprovechamiento.</a:t>
          </a:r>
          <a:endParaRPr lang="en-US" sz="2000" kern="1200" dirty="0"/>
        </a:p>
      </dsp:txBody>
      <dsp:txXfrm>
        <a:off x="105385" y="106088"/>
        <a:ext cx="8142158" cy="19480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10F41-04C1-4850-B974-FDE37003D922}">
      <dsp:nvSpPr>
        <dsp:cNvPr id="0" name=""/>
        <dsp:cNvSpPr/>
      </dsp:nvSpPr>
      <dsp:spPr>
        <a:xfrm rot="10800000">
          <a:off x="1762557" y="1211"/>
          <a:ext cx="5554697" cy="1453768"/>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1071" tIns="121920" rIns="227584"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Módulo de las Técnicas de trabajo grupal</a:t>
          </a:r>
          <a:endParaRPr lang="en-US" sz="3200" kern="1200" dirty="0">
            <a:solidFill>
              <a:schemeClr val="tx1"/>
            </a:solidFill>
          </a:endParaRPr>
        </a:p>
      </dsp:txBody>
      <dsp:txXfrm rot="10800000">
        <a:off x="2125999" y="1211"/>
        <a:ext cx="5191255" cy="1453768"/>
      </dsp:txXfrm>
    </dsp:sp>
    <dsp:sp modelId="{12F39FE3-CC07-4009-A27C-75656B543D59}">
      <dsp:nvSpPr>
        <dsp:cNvPr id="0" name=""/>
        <dsp:cNvSpPr/>
      </dsp:nvSpPr>
      <dsp:spPr>
        <a:xfrm>
          <a:off x="1035673" y="1211"/>
          <a:ext cx="1453768" cy="145376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20884C1-5AC4-476F-91CB-73346DF7C835}">
      <dsp:nvSpPr>
        <dsp:cNvPr id="0" name=""/>
        <dsp:cNvSpPr/>
      </dsp:nvSpPr>
      <dsp:spPr>
        <a:xfrm rot="10800000">
          <a:off x="1762557" y="1888940"/>
          <a:ext cx="5554697" cy="1453768"/>
        </a:xfrm>
        <a:prstGeom prst="homePlat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1071" tIns="121920" rIns="227584"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Guía de las TTG</a:t>
          </a:r>
        </a:p>
        <a:p>
          <a:pPr lvl="0" algn="ctr" defTabSz="1422400">
            <a:lnSpc>
              <a:spcPct val="90000"/>
            </a:lnSpc>
            <a:spcBef>
              <a:spcPct val="0"/>
            </a:spcBef>
            <a:spcAft>
              <a:spcPct val="35000"/>
            </a:spcAft>
          </a:pPr>
          <a:r>
            <a:rPr lang="es-EC" sz="3200" kern="1200" dirty="0" smtClean="0">
              <a:solidFill>
                <a:schemeClr val="tx1"/>
              </a:solidFill>
            </a:rPr>
            <a:t>CD de las TTG</a:t>
          </a:r>
          <a:endParaRPr lang="en-US" sz="3200" kern="1200" dirty="0">
            <a:solidFill>
              <a:schemeClr val="tx1"/>
            </a:solidFill>
          </a:endParaRPr>
        </a:p>
      </dsp:txBody>
      <dsp:txXfrm rot="10800000">
        <a:off x="2125999" y="1888940"/>
        <a:ext cx="5191255" cy="1453768"/>
      </dsp:txXfrm>
    </dsp:sp>
    <dsp:sp modelId="{5B0F44EE-E5A0-4C9A-8B63-70A9B5C60982}">
      <dsp:nvSpPr>
        <dsp:cNvPr id="0" name=""/>
        <dsp:cNvSpPr/>
      </dsp:nvSpPr>
      <dsp:spPr>
        <a:xfrm>
          <a:off x="1035673" y="1888940"/>
          <a:ext cx="1453768" cy="145376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ABC93-77E7-4781-9BE7-A20234D73EEE}">
      <dsp:nvSpPr>
        <dsp:cNvPr id="0" name=""/>
        <dsp:cNvSpPr/>
      </dsp:nvSpPr>
      <dsp:spPr>
        <a:xfrm rot="16200000">
          <a:off x="-684630" y="685598"/>
          <a:ext cx="3888432" cy="2517234"/>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s-EC" sz="1800" b="1" kern="1200" dirty="0" smtClean="0">
              <a:solidFill>
                <a:schemeClr val="tx1"/>
              </a:solidFill>
            </a:rPr>
            <a:t>PRINCIPIO DE LA ACTIVIDAD</a:t>
          </a:r>
          <a:endParaRPr lang="en-US" sz="1800" b="1" kern="1200" dirty="0">
            <a:solidFill>
              <a:schemeClr val="tx1"/>
            </a:solidFill>
          </a:endParaRPr>
        </a:p>
        <a:p>
          <a:pPr marL="114300" lvl="1" indent="-114300" algn="just" defTabSz="622300">
            <a:lnSpc>
              <a:spcPct val="90000"/>
            </a:lnSpc>
            <a:spcBef>
              <a:spcPct val="0"/>
            </a:spcBef>
            <a:spcAft>
              <a:spcPct val="15000"/>
            </a:spcAft>
            <a:buChar char="••"/>
          </a:pPr>
          <a:r>
            <a:rPr lang="es-ES" sz="1400" b="1" kern="1200" dirty="0" smtClean="0">
              <a:solidFill>
                <a:schemeClr val="tx1"/>
              </a:solidFill>
            </a:rPr>
            <a:t>determina que a partir de una buena orientación, el grupo estimula la autoformación, la autoeducación y busca el desarrollo individual y colectivo, siendo la responsabilidad un valor clave para su aplicación. </a:t>
          </a:r>
          <a:endParaRPr lang="en-US" sz="1400" b="1" kern="1200" dirty="0">
            <a:solidFill>
              <a:schemeClr val="tx1"/>
            </a:solidFill>
          </a:endParaRPr>
        </a:p>
      </dsp:txBody>
      <dsp:txXfrm rot="5400000">
        <a:off x="969" y="777685"/>
        <a:ext cx="2517234" cy="2333060"/>
      </dsp:txXfrm>
    </dsp:sp>
    <dsp:sp modelId="{614BCBED-F5ED-471D-ABFE-C4261361CD51}">
      <dsp:nvSpPr>
        <dsp:cNvPr id="0" name=""/>
        <dsp:cNvSpPr/>
      </dsp:nvSpPr>
      <dsp:spPr>
        <a:xfrm rot="16200000">
          <a:off x="2021396" y="685598"/>
          <a:ext cx="3888432" cy="2517234"/>
        </a:xfrm>
        <a:prstGeom prst="flowChartManualOperati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9885" bIns="0" numCol="1" spcCol="1270" anchor="t" anchorCtr="0">
          <a:noAutofit/>
        </a:bodyPr>
        <a:lstStyle/>
        <a:p>
          <a:pPr lvl="0" algn="l" defTabSz="755650">
            <a:lnSpc>
              <a:spcPct val="90000"/>
            </a:lnSpc>
            <a:spcBef>
              <a:spcPct val="0"/>
            </a:spcBef>
            <a:spcAft>
              <a:spcPct val="35000"/>
            </a:spcAft>
          </a:pPr>
          <a:r>
            <a:rPr lang="es-EC" sz="1700" b="1" kern="1200" dirty="0" smtClean="0">
              <a:solidFill>
                <a:schemeClr val="tx1"/>
              </a:solidFill>
            </a:rPr>
            <a:t>PRINCIPIO DEL COLECTIVISMO </a:t>
          </a:r>
          <a:endParaRPr lang="en-US" sz="1700" b="1" kern="1200" dirty="0">
            <a:solidFill>
              <a:schemeClr val="tx1"/>
            </a:solidFill>
          </a:endParaRPr>
        </a:p>
        <a:p>
          <a:pPr marL="114300" lvl="1" indent="-114300" algn="just" defTabSz="577850">
            <a:lnSpc>
              <a:spcPct val="90000"/>
            </a:lnSpc>
            <a:spcBef>
              <a:spcPct val="0"/>
            </a:spcBef>
            <a:spcAft>
              <a:spcPct val="15000"/>
            </a:spcAft>
            <a:buChar char="••"/>
          </a:pPr>
          <a:r>
            <a:rPr lang="es-ES" sz="1300" b="1" kern="1200" dirty="0" smtClean="0">
              <a:solidFill>
                <a:schemeClr val="tx1"/>
              </a:solidFill>
            </a:rPr>
            <a:t>crea un clima psicológico adecuado para motivar a los miembros del grupo hacia la consecución de metas comunes, donde cada individuo contribuye para tal efecto, alcanzando una identificación total hacia esta organización social</a:t>
          </a:r>
          <a:r>
            <a:rPr lang="es-ES" sz="1300" kern="1200" dirty="0" smtClean="0">
              <a:solidFill>
                <a:schemeClr val="tx1"/>
              </a:solidFill>
            </a:rPr>
            <a:t>. </a:t>
          </a:r>
          <a:endParaRPr lang="en-US" sz="1300" kern="1200" dirty="0">
            <a:solidFill>
              <a:schemeClr val="tx1"/>
            </a:solidFill>
          </a:endParaRPr>
        </a:p>
      </dsp:txBody>
      <dsp:txXfrm rot="5400000">
        <a:off x="2706995" y="777685"/>
        <a:ext cx="2517234" cy="2333060"/>
      </dsp:txXfrm>
    </dsp:sp>
    <dsp:sp modelId="{0BCF7F01-4287-463D-8965-F3968C7C8334}">
      <dsp:nvSpPr>
        <dsp:cNvPr id="0" name=""/>
        <dsp:cNvSpPr/>
      </dsp:nvSpPr>
      <dsp:spPr>
        <a:xfrm rot="16200000">
          <a:off x="4727422" y="685598"/>
          <a:ext cx="3888432" cy="2517234"/>
        </a:xfrm>
        <a:prstGeom prst="flowChartManualOperati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9885" bIns="0" numCol="1" spcCol="1270" anchor="t" anchorCtr="0">
          <a:noAutofit/>
        </a:bodyPr>
        <a:lstStyle/>
        <a:p>
          <a:pPr lvl="0" algn="l" defTabSz="755650">
            <a:lnSpc>
              <a:spcPct val="90000"/>
            </a:lnSpc>
            <a:spcBef>
              <a:spcPct val="0"/>
            </a:spcBef>
            <a:spcAft>
              <a:spcPct val="35000"/>
            </a:spcAft>
          </a:pPr>
          <a:r>
            <a:rPr lang="es-EC" sz="1700" b="1" kern="1200" dirty="0" smtClean="0">
              <a:solidFill>
                <a:schemeClr val="tx1"/>
              </a:solidFill>
            </a:rPr>
            <a:t>PRINCIPIO DEL ENFOQUE INDIVIDUAL</a:t>
          </a:r>
          <a:endParaRPr lang="en-US" sz="1700" b="1" kern="1200" dirty="0">
            <a:solidFill>
              <a:schemeClr val="tx1"/>
            </a:solidFill>
          </a:endParaRPr>
        </a:p>
        <a:p>
          <a:pPr marL="114300" lvl="1" indent="-114300" algn="just" defTabSz="577850">
            <a:lnSpc>
              <a:spcPct val="90000"/>
            </a:lnSpc>
            <a:spcBef>
              <a:spcPct val="0"/>
            </a:spcBef>
            <a:spcAft>
              <a:spcPct val="15000"/>
            </a:spcAft>
            <a:buChar char="••"/>
          </a:pPr>
          <a:r>
            <a:rPr lang="es-ES" sz="1300" b="1" kern="1200" dirty="0" smtClean="0">
              <a:solidFill>
                <a:schemeClr val="tx1"/>
              </a:solidFill>
            </a:rPr>
            <a:t>potencia las capacidades de cada miembro del grupo y privilegia la atención que el docente le debe brindar a cada alumno individualmente, ya que el énfasis en el trabajo grupal no debe sustituir la necesaria atención individual.</a:t>
          </a:r>
          <a:endParaRPr lang="en-US" sz="1300" b="1" kern="1200" dirty="0">
            <a:solidFill>
              <a:schemeClr val="tx1"/>
            </a:solidFill>
          </a:endParaRPr>
        </a:p>
      </dsp:txBody>
      <dsp:txXfrm rot="5400000">
        <a:off x="5413021" y="777685"/>
        <a:ext cx="2517234" cy="2333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68DFB-9C14-45E3-84A5-38E03C97AE35}">
      <dsp:nvSpPr>
        <dsp:cNvPr id="0" name=""/>
        <dsp:cNvSpPr/>
      </dsp:nvSpPr>
      <dsp:spPr>
        <a:xfrm>
          <a:off x="0" y="288033"/>
          <a:ext cx="7992888" cy="1216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Principios que rigen el proceso de la enseñanza y que son interpretados por la experiencia y el desarrollo de la personalidad de cada uno de los miembros del grupo</a:t>
          </a:r>
          <a:endParaRPr lang="en-US" sz="1600" kern="1200" dirty="0"/>
        </a:p>
      </dsp:txBody>
      <dsp:txXfrm>
        <a:off x="59399" y="347432"/>
        <a:ext cx="7874090"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C7D3F-84EE-4D62-9100-3AA6072CAE67}">
      <dsp:nvSpPr>
        <dsp:cNvPr id="0" name=""/>
        <dsp:cNvSpPr/>
      </dsp:nvSpPr>
      <dsp:spPr>
        <a:xfrm>
          <a:off x="1512371" y="0"/>
          <a:ext cx="4525963" cy="4525963"/>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5C77FC-A443-4520-A9F8-49902828C39C}">
      <dsp:nvSpPr>
        <dsp:cNvPr id="0" name=""/>
        <dsp:cNvSpPr/>
      </dsp:nvSpPr>
      <dsp:spPr>
        <a:xfrm>
          <a:off x="3775352" y="453038"/>
          <a:ext cx="2941875" cy="80441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Falta de integración de los participantes en el proceso enseñanza-aprendizaje. </a:t>
          </a:r>
          <a:endParaRPr lang="en-US" sz="1400" b="1" kern="1200" dirty="0"/>
        </a:p>
      </dsp:txBody>
      <dsp:txXfrm>
        <a:off x="3814620" y="492306"/>
        <a:ext cx="2863339" cy="725883"/>
      </dsp:txXfrm>
    </dsp:sp>
    <dsp:sp modelId="{C4DE0B20-AAB1-4A4D-B989-028E05E7DE26}">
      <dsp:nvSpPr>
        <dsp:cNvPr id="0" name=""/>
        <dsp:cNvSpPr/>
      </dsp:nvSpPr>
      <dsp:spPr>
        <a:xfrm>
          <a:off x="3775352" y="1358009"/>
          <a:ext cx="2941875" cy="804419"/>
        </a:xfrm>
        <a:prstGeom prst="round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b="1" kern="1200" dirty="0" smtClean="0"/>
            <a:t>Desarrollo parcial de los aprendizajes debido al instrumentalismo propio del sistema de educación regional y nacional.</a:t>
          </a:r>
          <a:endParaRPr lang="en-US" sz="1400" b="1" kern="1200" dirty="0"/>
        </a:p>
      </dsp:txBody>
      <dsp:txXfrm>
        <a:off x="3814620" y="1397277"/>
        <a:ext cx="2863339" cy="725883"/>
      </dsp:txXfrm>
    </dsp:sp>
    <dsp:sp modelId="{CCDFFC92-98F8-4A23-9B62-2C0B408B28AD}">
      <dsp:nvSpPr>
        <dsp:cNvPr id="0" name=""/>
        <dsp:cNvSpPr/>
      </dsp:nvSpPr>
      <dsp:spPr>
        <a:xfrm>
          <a:off x="3775352" y="2262981"/>
          <a:ext cx="2941875" cy="804419"/>
        </a:xfrm>
        <a:prstGeom prst="round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Poca innovación en la aplicación de procesos educativos contemporáneos  parte de los docentes. </a:t>
          </a:r>
          <a:endParaRPr lang="en-US" sz="1400" b="1" kern="1200" dirty="0"/>
        </a:p>
      </dsp:txBody>
      <dsp:txXfrm>
        <a:off x="3814620" y="2302249"/>
        <a:ext cx="2863339" cy="725883"/>
      </dsp:txXfrm>
    </dsp:sp>
    <dsp:sp modelId="{003CB657-E6DA-485B-B842-42A1925AFC2E}">
      <dsp:nvSpPr>
        <dsp:cNvPr id="0" name=""/>
        <dsp:cNvSpPr/>
      </dsp:nvSpPr>
      <dsp:spPr>
        <a:xfrm>
          <a:off x="3775352" y="3167953"/>
          <a:ext cx="2941875" cy="804419"/>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Preponderancia de un modelo tradicionalista arraigado en el objeto de estudio. </a:t>
          </a:r>
          <a:endParaRPr lang="en-US" sz="1600" b="1" kern="1200" dirty="0"/>
        </a:p>
      </dsp:txBody>
      <dsp:txXfrm>
        <a:off x="3814620" y="3207221"/>
        <a:ext cx="2863339" cy="725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3AD00-37CE-4A67-8DFF-3B82F76575B5}">
      <dsp:nvSpPr>
        <dsp:cNvPr id="0" name=""/>
        <dsp:cNvSpPr/>
      </dsp:nvSpPr>
      <dsp:spPr>
        <a:xfrm>
          <a:off x="0" y="5267"/>
          <a:ext cx="8280920" cy="158941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b="1" kern="1200" dirty="0" smtClean="0"/>
            <a:t>Formulación del Problema</a:t>
          </a:r>
          <a:endParaRPr lang="es-EC" sz="1500" b="1" kern="1200" dirty="0" smtClean="0"/>
        </a:p>
        <a:p>
          <a:pPr lvl="0" algn="just" defTabSz="666750">
            <a:lnSpc>
              <a:spcPct val="90000"/>
            </a:lnSpc>
            <a:spcBef>
              <a:spcPct val="0"/>
            </a:spcBef>
            <a:spcAft>
              <a:spcPct val="35000"/>
            </a:spcAft>
          </a:pPr>
          <a:endParaRPr lang="es-EC" sz="1500" b="1" kern="1200" dirty="0" smtClean="0"/>
        </a:p>
        <a:p>
          <a:pPr lvl="0" algn="just" defTabSz="666750">
            <a:lnSpc>
              <a:spcPct val="90000"/>
            </a:lnSpc>
            <a:spcBef>
              <a:spcPct val="0"/>
            </a:spcBef>
            <a:spcAft>
              <a:spcPct val="35000"/>
            </a:spcAft>
          </a:pPr>
          <a:r>
            <a:rPr lang="es-ES" sz="1500" b="1" kern="1200" dirty="0" smtClean="0"/>
            <a:t>¿Cómo incide la aplicación de las técnicas de trabajo grupal en el proceso de enseñanza-aprendizaje de los estudiantes del Curso Preuniversitario de la Facultad de Ciencias Empresariales de la Universidad Técnica de Machala, extensión Arenillas, en el período lectivo 2009-2010?</a:t>
          </a:r>
          <a:endParaRPr lang="en-US" sz="1500" b="1" kern="1200" dirty="0"/>
        </a:p>
      </dsp:txBody>
      <dsp:txXfrm>
        <a:off x="77589" y="82856"/>
        <a:ext cx="8125742" cy="14342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17D91-A709-486D-959F-52FABF288E6E}">
      <dsp:nvSpPr>
        <dsp:cNvPr id="0" name=""/>
        <dsp:cNvSpPr/>
      </dsp:nvSpPr>
      <dsp:spPr>
        <a:xfrm>
          <a:off x="0" y="0"/>
          <a:ext cx="6557920" cy="1252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solidFill>
                <a:schemeClr val="tx1"/>
              </a:solidFill>
            </a:rPr>
            <a:t>Establecer el nivel de relación entre las técnicas de trabajo grupal y las diferentes asignaturas. </a:t>
          </a:r>
          <a:endParaRPr lang="en-US" sz="2000" b="1" kern="1200" dirty="0">
            <a:solidFill>
              <a:schemeClr val="tx1"/>
            </a:solidFill>
          </a:endParaRPr>
        </a:p>
      </dsp:txBody>
      <dsp:txXfrm>
        <a:off x="36697" y="36697"/>
        <a:ext cx="5205901" cy="1179545"/>
      </dsp:txXfrm>
    </dsp:sp>
    <dsp:sp modelId="{A27CA77E-51DF-4E89-9C36-3AB842D9559B}">
      <dsp:nvSpPr>
        <dsp:cNvPr id="0" name=""/>
        <dsp:cNvSpPr/>
      </dsp:nvSpPr>
      <dsp:spPr>
        <a:xfrm>
          <a:off x="578639" y="1461762"/>
          <a:ext cx="6557920" cy="1252939"/>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solidFill>
                <a:schemeClr val="tx1"/>
              </a:solidFill>
            </a:rPr>
            <a:t>Identificar las técnicas de trabajo grupal que propicien mejores aprendizajes.</a:t>
          </a:r>
          <a:endParaRPr lang="en-US" sz="2000" b="1" kern="1200" dirty="0">
            <a:solidFill>
              <a:schemeClr val="tx1"/>
            </a:solidFill>
          </a:endParaRPr>
        </a:p>
      </dsp:txBody>
      <dsp:txXfrm>
        <a:off x="615336" y="1498459"/>
        <a:ext cx="5091475" cy="1179545"/>
      </dsp:txXfrm>
    </dsp:sp>
    <dsp:sp modelId="{2D5212C9-7003-4CCC-8C9A-BB8DF20D3FE9}">
      <dsp:nvSpPr>
        <dsp:cNvPr id="0" name=""/>
        <dsp:cNvSpPr/>
      </dsp:nvSpPr>
      <dsp:spPr>
        <a:xfrm>
          <a:off x="1157279" y="2923524"/>
          <a:ext cx="6557920" cy="1252939"/>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solidFill>
                <a:schemeClr val="tx1"/>
              </a:solidFill>
            </a:rPr>
            <a:t>Establecer la relación existente entre los objetivos, las técnicas grupales y los objetivos del proceso enseñanza-aprendizaje. </a:t>
          </a:r>
          <a:endParaRPr lang="en-US" sz="2000" b="1" kern="1200" dirty="0">
            <a:solidFill>
              <a:schemeClr val="tx1"/>
            </a:solidFill>
          </a:endParaRPr>
        </a:p>
      </dsp:txBody>
      <dsp:txXfrm>
        <a:off x="1193976" y="2960221"/>
        <a:ext cx="5091475" cy="1179545"/>
      </dsp:txXfrm>
    </dsp:sp>
    <dsp:sp modelId="{914665AD-F5F5-4502-B6C6-A5F60838F8EB}">
      <dsp:nvSpPr>
        <dsp:cNvPr id="0" name=""/>
        <dsp:cNvSpPr/>
      </dsp:nvSpPr>
      <dsp:spPr>
        <a:xfrm>
          <a:off x="5743509" y="950145"/>
          <a:ext cx="814410" cy="81441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926751" y="950145"/>
        <a:ext cx="447926" cy="612844"/>
      </dsp:txXfrm>
    </dsp:sp>
    <dsp:sp modelId="{8D7C3E64-C269-4064-A021-99DCBFCDA97D}">
      <dsp:nvSpPr>
        <dsp:cNvPr id="0" name=""/>
        <dsp:cNvSpPr/>
      </dsp:nvSpPr>
      <dsp:spPr>
        <a:xfrm>
          <a:off x="6322149" y="2403555"/>
          <a:ext cx="814410" cy="814410"/>
        </a:xfrm>
        <a:prstGeom prst="downArrow">
          <a:avLst>
            <a:gd name="adj1" fmla="val 55000"/>
            <a:gd name="adj2" fmla="val 45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505391" y="2403555"/>
        <a:ext cx="447926" cy="61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67D6-D600-44A4-9EA6-8E26AA1442AD}">
      <dsp:nvSpPr>
        <dsp:cNvPr id="0" name=""/>
        <dsp:cNvSpPr/>
      </dsp:nvSpPr>
      <dsp:spPr>
        <a:xfrm>
          <a:off x="0" y="12759"/>
          <a:ext cx="8280920" cy="14274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Establecer la incidencia que tiene la aplicación de las técnicas de trabajo grupal en el proceso enseñanza-aprendizaje del Curso Preuniversitario del Centro de Apoyo Arenillas, de la Facultad de Ciencias Empresariales de la Universidad Técnica de Machala.</a:t>
          </a:r>
          <a:endParaRPr lang="en-US" sz="2000" kern="1200" dirty="0"/>
        </a:p>
      </dsp:txBody>
      <dsp:txXfrm>
        <a:off x="69680" y="82439"/>
        <a:ext cx="8141560" cy="1288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8ED8-B80F-4745-8C45-99695D86339D}">
      <dsp:nvSpPr>
        <dsp:cNvPr id="0" name=""/>
        <dsp:cNvSpPr/>
      </dsp:nvSpPr>
      <dsp:spPr>
        <a:xfrm>
          <a:off x="2273886" y="736253"/>
          <a:ext cx="4920770" cy="4920770"/>
        </a:xfrm>
        <a:prstGeom prst="blockArc">
          <a:avLst>
            <a:gd name="adj1" fmla="val 11880000"/>
            <a:gd name="adj2" fmla="val 16200000"/>
            <a:gd name="adj3" fmla="val 4641"/>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2F32B5-F256-4A48-B989-46C42F76F04B}">
      <dsp:nvSpPr>
        <dsp:cNvPr id="0" name=""/>
        <dsp:cNvSpPr/>
      </dsp:nvSpPr>
      <dsp:spPr>
        <a:xfrm>
          <a:off x="2273886" y="736253"/>
          <a:ext cx="4920770" cy="4920770"/>
        </a:xfrm>
        <a:prstGeom prst="blockArc">
          <a:avLst>
            <a:gd name="adj1" fmla="val 7560000"/>
            <a:gd name="adj2" fmla="val 11880000"/>
            <a:gd name="adj3" fmla="val 4641"/>
          </a:avLst>
        </a:prstGeom>
        <a:solidFill>
          <a:schemeClr val="accent3">
            <a:hueOff val="8437698"/>
            <a:satOff val="-12660"/>
            <a:lumOff val="-205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476156F-CC34-4329-86AB-4D11D5DEFAC6}">
      <dsp:nvSpPr>
        <dsp:cNvPr id="0" name=""/>
        <dsp:cNvSpPr/>
      </dsp:nvSpPr>
      <dsp:spPr>
        <a:xfrm>
          <a:off x="2273886" y="736253"/>
          <a:ext cx="4920770" cy="4920770"/>
        </a:xfrm>
        <a:prstGeom prst="blockArc">
          <a:avLst>
            <a:gd name="adj1" fmla="val 3240000"/>
            <a:gd name="adj2" fmla="val 7560000"/>
            <a:gd name="adj3" fmla="val 4641"/>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95F402E-1A15-438D-A818-97E3761198A4}">
      <dsp:nvSpPr>
        <dsp:cNvPr id="0" name=""/>
        <dsp:cNvSpPr/>
      </dsp:nvSpPr>
      <dsp:spPr>
        <a:xfrm>
          <a:off x="2273886" y="736253"/>
          <a:ext cx="4920770" cy="4920770"/>
        </a:xfrm>
        <a:prstGeom prst="blockArc">
          <a:avLst>
            <a:gd name="adj1" fmla="val 20520000"/>
            <a:gd name="adj2" fmla="val 3240000"/>
            <a:gd name="adj3" fmla="val 4641"/>
          </a:avLst>
        </a:prstGeom>
        <a:solidFill>
          <a:schemeClr val="accent3">
            <a:hueOff val="2812566"/>
            <a:satOff val="-4220"/>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911BED2-99A4-4C08-94E8-15A08E1EB34A}">
      <dsp:nvSpPr>
        <dsp:cNvPr id="0" name=""/>
        <dsp:cNvSpPr/>
      </dsp:nvSpPr>
      <dsp:spPr>
        <a:xfrm>
          <a:off x="2273886" y="736253"/>
          <a:ext cx="4920770" cy="4920770"/>
        </a:xfrm>
        <a:prstGeom prst="blockArc">
          <a:avLst>
            <a:gd name="adj1" fmla="val 16200000"/>
            <a:gd name="adj2" fmla="val 20520000"/>
            <a:gd name="adj3" fmla="val 4641"/>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BCC2202-3DFD-4D70-872B-7C4D1BC5C3C7}">
      <dsp:nvSpPr>
        <dsp:cNvPr id="0" name=""/>
        <dsp:cNvSpPr/>
      </dsp:nvSpPr>
      <dsp:spPr>
        <a:xfrm>
          <a:off x="3601560" y="2063927"/>
          <a:ext cx="2265423" cy="226542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b="1" kern="1200" dirty="0" smtClean="0"/>
            <a:t>MODELOS EDUCATIVOS</a:t>
          </a:r>
          <a:endParaRPr lang="en-US" sz="2200" b="1" kern="1200" dirty="0"/>
        </a:p>
      </dsp:txBody>
      <dsp:txXfrm>
        <a:off x="3933324" y="2395691"/>
        <a:ext cx="1601895" cy="1601895"/>
      </dsp:txXfrm>
    </dsp:sp>
    <dsp:sp modelId="{4B0FDFE6-4B85-4943-B461-7624A618E8D2}">
      <dsp:nvSpPr>
        <dsp:cNvPr id="0" name=""/>
        <dsp:cNvSpPr/>
      </dsp:nvSpPr>
      <dsp:spPr>
        <a:xfrm>
          <a:off x="3941373" y="444"/>
          <a:ext cx="1585796" cy="158579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TEORÍAS PSICOLÓGICAS</a:t>
          </a:r>
          <a:endParaRPr lang="en-US" sz="1400" b="1" kern="1200" dirty="0">
            <a:solidFill>
              <a:schemeClr val="tx1"/>
            </a:solidFill>
          </a:endParaRPr>
        </a:p>
      </dsp:txBody>
      <dsp:txXfrm>
        <a:off x="4173607" y="232678"/>
        <a:ext cx="1121328" cy="1121328"/>
      </dsp:txXfrm>
    </dsp:sp>
    <dsp:sp modelId="{4A0C0A1A-8E14-4865-897E-DE5E8E7E1CB3}">
      <dsp:nvSpPr>
        <dsp:cNvPr id="0" name=""/>
        <dsp:cNvSpPr/>
      </dsp:nvSpPr>
      <dsp:spPr>
        <a:xfrm>
          <a:off x="6227044" y="1661081"/>
          <a:ext cx="1585796" cy="1585796"/>
        </a:xfrm>
        <a:prstGeom prst="ellips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00075">
            <a:lnSpc>
              <a:spcPct val="90000"/>
            </a:lnSpc>
            <a:spcBef>
              <a:spcPct val="0"/>
            </a:spcBef>
            <a:spcAft>
              <a:spcPct val="35000"/>
            </a:spcAft>
          </a:pPr>
          <a:r>
            <a:rPr lang="es-EC" sz="1350" b="1" kern="1200" dirty="0" smtClean="0">
              <a:solidFill>
                <a:schemeClr val="tx1"/>
              </a:solidFill>
            </a:rPr>
            <a:t>TEORÍAS SOCIOLÓGICAS</a:t>
          </a:r>
          <a:endParaRPr lang="en-US" sz="1350" b="1" kern="1200" dirty="0">
            <a:solidFill>
              <a:schemeClr val="tx1"/>
            </a:solidFill>
          </a:endParaRPr>
        </a:p>
      </dsp:txBody>
      <dsp:txXfrm>
        <a:off x="6459278" y="1893315"/>
        <a:ext cx="1121328" cy="1121328"/>
      </dsp:txXfrm>
    </dsp:sp>
    <dsp:sp modelId="{F99BA8D8-B3C3-435B-B224-A6F23403BEBB}">
      <dsp:nvSpPr>
        <dsp:cNvPr id="0" name=""/>
        <dsp:cNvSpPr/>
      </dsp:nvSpPr>
      <dsp:spPr>
        <a:xfrm>
          <a:off x="5353996" y="4348048"/>
          <a:ext cx="1585796" cy="1585796"/>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TEORÍAS PEDAGÓGICAS</a:t>
          </a:r>
          <a:endParaRPr lang="en-US" sz="1400" b="1" kern="1200" dirty="0">
            <a:solidFill>
              <a:schemeClr val="tx1"/>
            </a:solidFill>
          </a:endParaRPr>
        </a:p>
      </dsp:txBody>
      <dsp:txXfrm>
        <a:off x="5586230" y="4580282"/>
        <a:ext cx="1121328" cy="1121328"/>
      </dsp:txXfrm>
    </dsp:sp>
    <dsp:sp modelId="{A8335B14-7DB3-4DC3-B005-E62D4C0E2760}">
      <dsp:nvSpPr>
        <dsp:cNvPr id="0" name=""/>
        <dsp:cNvSpPr/>
      </dsp:nvSpPr>
      <dsp:spPr>
        <a:xfrm>
          <a:off x="2528751" y="4348048"/>
          <a:ext cx="1585796" cy="1585796"/>
        </a:xfrm>
        <a:prstGeom prst="ellips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TEORÍAS ANTROPOLÓGICAS</a:t>
          </a:r>
          <a:endParaRPr lang="en-US" sz="1100" b="1" kern="1200" dirty="0">
            <a:solidFill>
              <a:schemeClr val="tx1"/>
            </a:solidFill>
          </a:endParaRPr>
        </a:p>
      </dsp:txBody>
      <dsp:txXfrm>
        <a:off x="2760985" y="4580282"/>
        <a:ext cx="1121328" cy="1121328"/>
      </dsp:txXfrm>
    </dsp:sp>
    <dsp:sp modelId="{BEEC6E47-76A5-4481-A01A-B051F4E024D1}">
      <dsp:nvSpPr>
        <dsp:cNvPr id="0" name=""/>
        <dsp:cNvSpPr/>
      </dsp:nvSpPr>
      <dsp:spPr>
        <a:xfrm>
          <a:off x="1655703" y="1661081"/>
          <a:ext cx="1585796" cy="1585796"/>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0060">
            <a:lnSpc>
              <a:spcPct val="90000"/>
            </a:lnSpc>
            <a:spcBef>
              <a:spcPct val="0"/>
            </a:spcBef>
            <a:spcAft>
              <a:spcPct val="35000"/>
            </a:spcAft>
          </a:pPr>
          <a:r>
            <a:rPr lang="es-EC" sz="1080" b="1" kern="1200" dirty="0" smtClean="0">
              <a:solidFill>
                <a:schemeClr val="tx1"/>
              </a:solidFill>
            </a:rPr>
            <a:t>TEORÍAS EPISTEMOLÓGICAS</a:t>
          </a:r>
          <a:endParaRPr lang="en-US" sz="1080" b="1" kern="1200" dirty="0">
            <a:solidFill>
              <a:schemeClr val="tx1"/>
            </a:solidFill>
          </a:endParaRPr>
        </a:p>
      </dsp:txBody>
      <dsp:txXfrm>
        <a:off x="1887937" y="1893315"/>
        <a:ext cx="1121328" cy="11213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jpe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DAE17B3-7C7A-4676-866F-E29C23FEC291}" type="datetimeFigureOut">
              <a:rPr lang="en-US" smtClean="0"/>
              <a:pPr/>
              <a:t>12/5/2012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583C4F31-ADB0-4793-A9FD-826777E2EE45}"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E17B3-7C7A-4676-866F-E29C23FEC291}" type="datetimeFigureOut">
              <a:rPr lang="en-US" smtClean="0"/>
              <a:pPr/>
              <a:t>12/5/2012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C4F31-ADB0-4793-A9FD-826777E2EE4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image" Target="../media/image7.png"/><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0" Type="http://schemas.openxmlformats.org/officeDocument/2006/relationships/diagramData" Target="../diagrams/data12.xml"/><Relationship Id="rId4" Type="http://schemas.microsoft.com/office/2007/relationships/hdphoto" Target="../media/hdphoto3.wdp"/><Relationship Id="rId9" Type="http://schemas.microsoft.com/office/2007/relationships/diagramDrawing" Target="../diagrams/drawing11.xml"/><Relationship Id="rId14" Type="http://schemas.microsoft.com/office/2007/relationships/diagramDrawing" Target="../diagrams/drawing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3.emf"/><Relationship Id="rId4" Type="http://schemas.openxmlformats.org/officeDocument/2006/relationships/package" Target="../embeddings/Documento_de_Microsoft_Word1.docx"/></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grpSp>
        <p:nvGrpSpPr>
          <p:cNvPr id="7" name="6 Grupo"/>
          <p:cNvGrpSpPr/>
          <p:nvPr/>
        </p:nvGrpSpPr>
        <p:grpSpPr>
          <a:xfrm>
            <a:off x="0" y="0"/>
            <a:ext cx="9144000" cy="6858000"/>
            <a:chOff x="0" y="0"/>
            <a:chExt cx="9144000" cy="6858000"/>
          </a:xfrm>
        </p:grpSpPr>
        <p:pic>
          <p:nvPicPr>
            <p:cNvPr id="4"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sp>
        <p:nvSpPr>
          <p:cNvPr id="9" name="8 CuadroTexto"/>
          <p:cNvSpPr txBox="1"/>
          <p:nvPr/>
        </p:nvSpPr>
        <p:spPr>
          <a:xfrm>
            <a:off x="683568" y="1700808"/>
            <a:ext cx="7920880" cy="2831544"/>
          </a:xfrm>
          <a:prstGeom prst="rect">
            <a:avLst/>
          </a:prstGeom>
          <a:noFill/>
        </p:spPr>
        <p:txBody>
          <a:bodyPr wrap="square" rtlCol="0">
            <a:spAutoFit/>
          </a:bodyPr>
          <a:lstStyle/>
          <a:p>
            <a:pPr algn="ctr"/>
            <a:endParaRPr lang="es-ES" sz="2000" b="1" dirty="0" smtClean="0"/>
          </a:p>
          <a:p>
            <a:pPr algn="ctr"/>
            <a:r>
              <a:rPr lang="es-ES" sz="2000" b="1" dirty="0" smtClean="0"/>
              <a:t>ESCUELA </a:t>
            </a:r>
            <a:r>
              <a:rPr lang="es-ES" sz="2000" b="1" dirty="0"/>
              <a:t>POLITÉCNICA DEL EJÉRCITO</a:t>
            </a:r>
            <a:endParaRPr lang="en-US" sz="2000" dirty="0"/>
          </a:p>
          <a:p>
            <a:pPr algn="ctr"/>
            <a:r>
              <a:rPr lang="es-ES" sz="1600" b="1" dirty="0"/>
              <a:t>VICERRECTORADO DE INVESTIGACIÓN Y VINCULACIÓN CON LA COLECTIVIDAD</a:t>
            </a:r>
            <a:endParaRPr lang="en-US" sz="1600" dirty="0"/>
          </a:p>
          <a:p>
            <a:pPr algn="ctr"/>
            <a:r>
              <a:rPr lang="es-ES" sz="1600" b="1" dirty="0"/>
              <a:t>UNIDAD DE GESTIÓN DE POSTGRADOS</a:t>
            </a:r>
            <a:endParaRPr lang="en-US" sz="1600" dirty="0"/>
          </a:p>
          <a:p>
            <a:pPr algn="ctr"/>
            <a:r>
              <a:rPr lang="es-ES" b="1" dirty="0"/>
              <a:t> </a:t>
            </a:r>
            <a:endParaRPr lang="en-US" dirty="0"/>
          </a:p>
          <a:p>
            <a:pPr algn="ctr"/>
            <a:r>
              <a:rPr lang="es-ES" sz="1600" b="1" dirty="0"/>
              <a:t>DEPARTAMENTO DE CIENCIAS HUMANAS Y </a:t>
            </a:r>
            <a:r>
              <a:rPr lang="es-ES" sz="1600" b="1" dirty="0" smtClean="0"/>
              <a:t>SOCIALES</a:t>
            </a:r>
          </a:p>
          <a:p>
            <a:pPr algn="ctr"/>
            <a:endParaRPr lang="es-ES" b="1" dirty="0"/>
          </a:p>
          <a:p>
            <a:pPr algn="ctr"/>
            <a:r>
              <a:rPr lang="es-ES" b="1" dirty="0"/>
              <a:t>MAESTRÍA EN DOCENCIA UNIVERSITARIA</a:t>
            </a:r>
            <a:endParaRPr lang="en-US" dirty="0"/>
          </a:p>
          <a:p>
            <a:pPr algn="ctr"/>
            <a:endParaRPr lang="en-US" dirty="0"/>
          </a:p>
          <a:p>
            <a:pPr algn="ctr"/>
            <a:endParaRPr lang="en-US" dirty="0"/>
          </a:p>
        </p:txBody>
      </p:sp>
      <p:sp>
        <p:nvSpPr>
          <p:cNvPr id="11" name="10 CuadroTexto"/>
          <p:cNvSpPr txBox="1"/>
          <p:nvPr/>
        </p:nvSpPr>
        <p:spPr>
          <a:xfrm>
            <a:off x="3923928" y="6074132"/>
            <a:ext cx="4392488" cy="523220"/>
          </a:xfrm>
          <a:prstGeom prst="rect">
            <a:avLst/>
          </a:prstGeom>
          <a:noFill/>
        </p:spPr>
        <p:txBody>
          <a:bodyPr wrap="square" rtlCol="0">
            <a:spAutoFit/>
          </a:bodyPr>
          <a:lstStyle/>
          <a:p>
            <a:pPr algn="r"/>
            <a:r>
              <a:rPr lang="es-EC" sz="1400" b="1" dirty="0" smtClean="0"/>
              <a:t>MAESTRANTE: MAYO. CRISTHIAN REGALADO DÁVILA </a:t>
            </a:r>
          </a:p>
          <a:p>
            <a:pPr algn="r"/>
            <a:r>
              <a:rPr lang="es-EC" sz="1400" b="1" dirty="0" smtClean="0"/>
              <a:t>SANGOLQUÍ, 05 DE DICIEMBRE DE 2012</a:t>
            </a:r>
            <a:endParaRPr lang="en-US" sz="1400" b="1" dirty="0"/>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1555969372"/>
              </p:ext>
            </p:extLst>
          </p:nvPr>
        </p:nvGraphicFramePr>
        <p:xfrm>
          <a:off x="683568" y="1338215"/>
          <a:ext cx="808558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4" descr="http://pre-universitario.com/images/logo-espe.gif"/>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Lst>
          </a:blip>
          <a:srcRect/>
          <a:stretch>
            <a:fillRect/>
          </a:stretch>
        </p:blipFill>
        <p:spPr bwMode="auto">
          <a:xfrm>
            <a:off x="3884652" y="423636"/>
            <a:ext cx="1335420" cy="1296144"/>
          </a:xfrm>
          <a:prstGeom prst="rect">
            <a:avLst/>
          </a:prstGeom>
          <a:noFill/>
          <a:effectLst>
            <a:glow rad="139700">
              <a:schemeClr val="accent3">
                <a:satMod val="175000"/>
                <a:alpha val="40000"/>
              </a:schemeClr>
            </a:glow>
            <a:innerShdw blurRad="114300">
              <a:prstClr val="black"/>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pic>
        <p:nvPicPr>
          <p:cNvPr id="9" name="8 Marcador de contenido"/>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91344" y="3717032"/>
            <a:ext cx="2789168" cy="2985195"/>
          </a:xfrm>
        </p:spPr>
      </p:pic>
      <p:sp>
        <p:nvSpPr>
          <p:cNvPr id="7" name="6 CuadroTexto"/>
          <p:cNvSpPr txBox="1"/>
          <p:nvPr/>
        </p:nvSpPr>
        <p:spPr>
          <a:xfrm>
            <a:off x="467544" y="260648"/>
            <a:ext cx="8424936" cy="3693319"/>
          </a:xfrm>
          <a:prstGeom prst="rect">
            <a:avLst/>
          </a:prstGeom>
          <a:noFill/>
        </p:spPr>
        <p:txBody>
          <a:bodyPr wrap="square" rtlCol="0">
            <a:spAutoFit/>
          </a:bodyPr>
          <a:lstStyle/>
          <a:p>
            <a:pPr algn="just"/>
            <a:endParaRPr lang="es-ES" b="1" dirty="0" smtClean="0"/>
          </a:p>
          <a:p>
            <a:pPr algn="just"/>
            <a:r>
              <a:rPr lang="es-ES" b="1" dirty="0"/>
              <a:t> </a:t>
            </a:r>
            <a:endParaRPr lang="es-EC" sz="1200" b="1" dirty="0"/>
          </a:p>
          <a:p>
            <a:pPr algn="just"/>
            <a:r>
              <a:rPr lang="es-ES" b="1" dirty="0" smtClean="0"/>
              <a:t>Las técnicas </a:t>
            </a:r>
            <a:r>
              <a:rPr lang="es-ES" b="1" dirty="0"/>
              <a:t>grupales son un conjunto de medios y procedimientos para satisfacer las demandas de solución que un grupo tiene ante un problema </a:t>
            </a:r>
            <a:r>
              <a:rPr lang="es-ES" b="1" dirty="0" smtClean="0"/>
              <a:t>común.</a:t>
            </a:r>
          </a:p>
          <a:p>
            <a:pPr algn="just"/>
            <a:endParaRPr lang="es-ES" b="1" dirty="0"/>
          </a:p>
          <a:p>
            <a:pPr algn="just"/>
            <a:r>
              <a:rPr lang="es-ES" b="1" dirty="0" smtClean="0"/>
              <a:t>Es necesario </a:t>
            </a:r>
            <a:r>
              <a:rPr lang="es-ES" b="1" dirty="0"/>
              <a:t>determinarlas y seleccionarlas de una gran </a:t>
            </a:r>
            <a:r>
              <a:rPr lang="es-ES" b="1" dirty="0" smtClean="0"/>
              <a:t>diversidad, en </a:t>
            </a:r>
            <a:r>
              <a:rPr lang="es-ES" b="1" dirty="0"/>
              <a:t>base a </a:t>
            </a:r>
            <a:r>
              <a:rPr lang="es-ES" b="1" dirty="0" smtClean="0"/>
              <a:t>su utilidad </a:t>
            </a:r>
            <a:r>
              <a:rPr lang="es-ES" b="1" dirty="0"/>
              <a:t>y a criterios, a fin de lograr su </a:t>
            </a:r>
            <a:r>
              <a:rPr lang="es-ES" b="1" dirty="0" smtClean="0"/>
              <a:t>efectividad. </a:t>
            </a:r>
          </a:p>
          <a:p>
            <a:pPr algn="just"/>
            <a:r>
              <a:rPr lang="es-ES" b="1" dirty="0"/>
              <a:t> </a:t>
            </a:r>
            <a:endParaRPr lang="es-EC" sz="1200" b="1" dirty="0"/>
          </a:p>
          <a:p>
            <a:pPr algn="just"/>
            <a:r>
              <a:rPr lang="es-ES" b="1" dirty="0"/>
              <a:t>Las relaciones que se den al interior del grupo serán una pauta también para determinar qué tipo de técnica se debe </a:t>
            </a:r>
            <a:r>
              <a:rPr lang="es-ES" b="1" dirty="0" smtClean="0"/>
              <a:t>utilizar</a:t>
            </a:r>
            <a:r>
              <a:rPr lang="es-ES" b="1" dirty="0"/>
              <a:t>.</a:t>
            </a:r>
            <a:endParaRPr lang="es-ES" b="1" dirty="0" smtClean="0"/>
          </a:p>
          <a:p>
            <a:pPr algn="just"/>
            <a:endParaRPr lang="es-ES" b="1" dirty="0"/>
          </a:p>
          <a:p>
            <a:pPr algn="just"/>
            <a:r>
              <a:rPr lang="es-ES" b="1" dirty="0" smtClean="0"/>
              <a:t>El conocimiento que el </a:t>
            </a:r>
            <a:r>
              <a:rPr lang="es-ES" b="1" dirty="0"/>
              <a:t>docente tiene sobre la materia, sobre el grupo y sus relaciones permitirá orientar el tipo de técnica a ser empleada para la solución del problema. </a:t>
            </a:r>
            <a:endParaRPr lang="es-ES" b="1" dirty="0" smtClean="0"/>
          </a:p>
        </p:txBody>
      </p:sp>
      <p:graphicFrame>
        <p:nvGraphicFramePr>
          <p:cNvPr id="3" name="2 Diagrama"/>
          <p:cNvGraphicFramePr/>
          <p:nvPr>
            <p:extLst>
              <p:ext uri="{D42A27DB-BD31-4B8C-83A1-F6EECF244321}">
                <p14:modId xmlns:p14="http://schemas.microsoft.com/office/powerpoint/2010/main" val="3304386828"/>
              </p:ext>
            </p:extLst>
          </p:nvPr>
        </p:nvGraphicFramePr>
        <p:xfrm>
          <a:off x="500556" y="116632"/>
          <a:ext cx="8280920" cy="7256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9 Diagrama"/>
          <p:cNvGraphicFramePr/>
          <p:nvPr>
            <p:extLst>
              <p:ext uri="{D42A27DB-BD31-4B8C-83A1-F6EECF244321}">
                <p14:modId xmlns:p14="http://schemas.microsoft.com/office/powerpoint/2010/main" val="1548728067"/>
              </p:ext>
            </p:extLst>
          </p:nvPr>
        </p:nvGraphicFramePr>
        <p:xfrm>
          <a:off x="670314" y="4077072"/>
          <a:ext cx="5701886" cy="24482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884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sp>
        <p:nvSpPr>
          <p:cNvPr id="8" name="7 CuadroTexto"/>
          <p:cNvSpPr txBox="1"/>
          <p:nvPr/>
        </p:nvSpPr>
        <p:spPr>
          <a:xfrm>
            <a:off x="323528" y="1026596"/>
            <a:ext cx="8640960" cy="5570756"/>
          </a:xfrm>
          <a:prstGeom prst="rect">
            <a:avLst/>
          </a:prstGeom>
          <a:noFill/>
        </p:spPr>
        <p:txBody>
          <a:bodyPr wrap="square" rtlCol="0">
            <a:spAutoFit/>
          </a:bodyPr>
          <a:lstStyle/>
          <a:p>
            <a:pPr algn="just"/>
            <a:r>
              <a:rPr lang="es-ES" sz="1600" dirty="0"/>
              <a:t> </a:t>
            </a:r>
            <a:endParaRPr lang="es-EC" sz="1100" dirty="0"/>
          </a:p>
          <a:p>
            <a:pPr marL="342900" lvl="0" indent="-342900" algn="just">
              <a:buFont typeface="+mj-lt"/>
              <a:buAutoNum type="arabicPeriod"/>
            </a:pPr>
            <a:r>
              <a:rPr lang="es-ES" dirty="0"/>
              <a:t>Construcción de conocimientos, a partir de las necesidades, intereses y objetivos comunes de los miembros, por medio de su participación en la organización y guía del docente.</a:t>
            </a:r>
            <a:endParaRPr lang="es-EC" sz="1200" dirty="0"/>
          </a:p>
          <a:p>
            <a:pPr marL="228600" indent="-228600" algn="just">
              <a:buFont typeface="+mj-lt"/>
              <a:buAutoNum type="arabicPeriod"/>
            </a:pPr>
            <a:endParaRPr lang="es-EC" sz="1200" dirty="0"/>
          </a:p>
          <a:p>
            <a:pPr marL="342900" lvl="0" indent="-342900" algn="just">
              <a:buFont typeface="+mj-lt"/>
              <a:buAutoNum type="arabicPeriod"/>
            </a:pPr>
            <a:r>
              <a:rPr lang="es-ES" dirty="0"/>
              <a:t>Estimula el </a:t>
            </a:r>
            <a:r>
              <a:rPr lang="es-ES" dirty="0" smtClean="0"/>
              <a:t>aprendizaje, </a:t>
            </a:r>
            <a:r>
              <a:rPr lang="es-ES" dirty="0"/>
              <a:t>al compartir e interactuar en situaciones estructuradas de enseñanza-aprendizaje.</a:t>
            </a:r>
            <a:endParaRPr lang="es-EC" sz="1200" dirty="0"/>
          </a:p>
          <a:p>
            <a:pPr marL="228600" indent="-228600" algn="just">
              <a:buFont typeface="+mj-lt"/>
              <a:buAutoNum type="arabicPeriod"/>
            </a:pPr>
            <a:endParaRPr lang="es-EC" sz="1200" dirty="0"/>
          </a:p>
          <a:p>
            <a:pPr marL="342900" lvl="0" indent="-342900" algn="just">
              <a:buFont typeface="+mj-lt"/>
              <a:buAutoNum type="arabicPeriod"/>
            </a:pPr>
            <a:r>
              <a:rPr lang="es-ES" dirty="0"/>
              <a:t>Necesidad de conocer  su estructura y su dinámica a fin de definir  autoridad, roles y comunicación.</a:t>
            </a:r>
            <a:endParaRPr lang="es-EC" sz="1200" dirty="0"/>
          </a:p>
          <a:p>
            <a:pPr marL="228600" indent="-228600" algn="just">
              <a:buFont typeface="+mj-lt"/>
              <a:buAutoNum type="arabicPeriod"/>
            </a:pPr>
            <a:endParaRPr lang="es-EC" sz="1200" dirty="0"/>
          </a:p>
          <a:p>
            <a:pPr marL="342900" lvl="0" indent="-342900" algn="just">
              <a:buFont typeface="+mj-lt"/>
              <a:buAutoNum type="arabicPeriod"/>
            </a:pPr>
            <a:r>
              <a:rPr lang="es-ES" dirty="0"/>
              <a:t>Fomenta el aprendizaje y pensamiento en grupo; facilita la comprensión de  temas de una asignatura en estudio; dificultades y problemas que conlleva este tipo de trabajo.</a:t>
            </a:r>
            <a:endParaRPr lang="es-EC" sz="1200" dirty="0"/>
          </a:p>
          <a:p>
            <a:pPr marL="228600" indent="-228600" algn="just">
              <a:buFont typeface="+mj-lt"/>
              <a:buAutoNum type="arabicPeriod"/>
            </a:pPr>
            <a:endParaRPr lang="es-EC" sz="1200" dirty="0"/>
          </a:p>
          <a:p>
            <a:pPr marL="342900" lvl="0" indent="-342900" algn="just">
              <a:buFont typeface="+mj-lt"/>
              <a:buAutoNum type="arabicPeriod"/>
            </a:pPr>
            <a:r>
              <a:rPr lang="es-ES" dirty="0"/>
              <a:t>Logra determinados aprendizajes con la ayuda del docente, quien se convierte en orientador, facilitador, guía, etc.</a:t>
            </a:r>
            <a:endParaRPr lang="es-EC" sz="1200" dirty="0"/>
          </a:p>
          <a:p>
            <a:pPr marL="228600" indent="-228600" algn="just">
              <a:buFont typeface="+mj-lt"/>
              <a:buAutoNum type="arabicPeriod"/>
            </a:pPr>
            <a:endParaRPr lang="es-EC" sz="1200" dirty="0"/>
          </a:p>
          <a:p>
            <a:pPr marL="342900" lvl="0" indent="-342900" algn="just">
              <a:buFont typeface="+mj-lt"/>
              <a:buAutoNum type="arabicPeriod"/>
            </a:pPr>
            <a:r>
              <a:rPr lang="es-ES" dirty="0"/>
              <a:t>Enseña a trabajar cooperativamente  lo cual facilita la búsqueda de información.</a:t>
            </a:r>
            <a:endParaRPr lang="es-EC" sz="1200" dirty="0"/>
          </a:p>
          <a:p>
            <a:pPr marL="228600" indent="-228600" algn="just">
              <a:buFont typeface="+mj-lt"/>
              <a:buAutoNum type="arabicPeriod"/>
            </a:pPr>
            <a:endParaRPr lang="es-EC" sz="1200" dirty="0"/>
          </a:p>
          <a:p>
            <a:pPr marL="342900" lvl="0" indent="-342900" algn="just">
              <a:buFont typeface="+mj-lt"/>
              <a:buAutoNum type="arabicPeriod"/>
            </a:pPr>
            <a:r>
              <a:rPr lang="es-ES" dirty="0"/>
              <a:t>Fomenta la capacidad socializadora de los individuos a través del trabajo en grupo y a la discusión, análisis, crítica y toma de decisiones. </a:t>
            </a:r>
            <a:endParaRPr lang="es-EC" sz="1200" dirty="0"/>
          </a:p>
          <a:p>
            <a:pPr algn="just"/>
            <a:endParaRPr lang="es-EC" sz="1600" dirty="0"/>
          </a:p>
        </p:txBody>
      </p:sp>
      <p:graphicFrame>
        <p:nvGraphicFramePr>
          <p:cNvPr id="9" name="8 Marcador de contenido"/>
          <p:cNvGraphicFramePr>
            <a:graphicFrameLocks noGrp="1"/>
          </p:cNvGraphicFramePr>
          <p:nvPr>
            <p:ph idx="1"/>
          </p:nvPr>
        </p:nvGraphicFramePr>
        <p:xfrm>
          <a:off x="457200" y="19918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6203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7" name="6 Marcador de contenido"/>
          <p:cNvGraphicFramePr>
            <a:graphicFrameLocks noGrp="1"/>
          </p:cNvGraphicFramePr>
          <p:nvPr>
            <p:ph idx="1"/>
            <p:extLst>
              <p:ext uri="{D42A27DB-BD31-4B8C-83A1-F6EECF244321}">
                <p14:modId xmlns:p14="http://schemas.microsoft.com/office/powerpoint/2010/main" val="3948387525"/>
              </p:ext>
            </p:extLst>
          </p:nvPr>
        </p:nvGraphicFramePr>
        <p:xfrm>
          <a:off x="-324544" y="280218"/>
          <a:ext cx="10225136" cy="629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Imagen"/>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299817" y="1964531"/>
            <a:ext cx="3000375" cy="2928938"/>
          </a:xfrm>
          <a:prstGeom prst="rect">
            <a:avLst/>
          </a:prstGeom>
        </p:spPr>
      </p:pic>
    </p:spTree>
    <p:extLst>
      <p:ext uri="{BB962C8B-B14F-4D97-AF65-F5344CB8AC3E}">
        <p14:creationId xmlns:p14="http://schemas.microsoft.com/office/powerpoint/2010/main" val="2297280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7" name="6 Marcador de contenido"/>
          <p:cNvGraphicFramePr>
            <a:graphicFrameLocks noGrp="1"/>
          </p:cNvGraphicFramePr>
          <p:nvPr>
            <p:ph idx="1"/>
            <p:extLst>
              <p:ext uri="{D42A27DB-BD31-4B8C-83A1-F6EECF244321}">
                <p14:modId xmlns:p14="http://schemas.microsoft.com/office/powerpoint/2010/main" val="1510877379"/>
              </p:ext>
            </p:extLst>
          </p:nvPr>
        </p:nvGraphicFramePr>
        <p:xfrm>
          <a:off x="-2052736" y="404664"/>
          <a:ext cx="12313368" cy="734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9 Imagen"/>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35896" y="269289"/>
            <a:ext cx="3096344" cy="1935575"/>
          </a:xfrm>
          <a:prstGeom prst="rect">
            <a:avLst/>
          </a:prstGeom>
        </p:spPr>
      </p:pic>
      <p:cxnSp>
        <p:nvCxnSpPr>
          <p:cNvPr id="13" name="12 Conector recto de flecha"/>
          <p:cNvCxnSpPr/>
          <p:nvPr/>
        </p:nvCxnSpPr>
        <p:spPr>
          <a:xfrm flipV="1">
            <a:off x="3635896" y="1988840"/>
            <a:ext cx="720080" cy="576064"/>
          </a:xfrm>
          <a:prstGeom prst="straightConnector1">
            <a:avLst/>
          </a:prstGeom>
          <a:ln w="762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1835696" y="4149080"/>
            <a:ext cx="648072" cy="576064"/>
          </a:xfrm>
          <a:prstGeom prst="straightConnector1">
            <a:avLst/>
          </a:prstGeom>
          <a:ln w="762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00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7" name="6 Marcador de contenido"/>
          <p:cNvGraphicFramePr>
            <a:graphicFrameLocks noGrp="1"/>
          </p:cNvGraphicFramePr>
          <p:nvPr>
            <p:ph idx="1"/>
            <p:extLst>
              <p:ext uri="{D42A27DB-BD31-4B8C-83A1-F6EECF244321}">
                <p14:modId xmlns:p14="http://schemas.microsoft.com/office/powerpoint/2010/main" val="1477681564"/>
              </p:ext>
            </p:extLst>
          </p:nvPr>
        </p:nvGraphicFramePr>
        <p:xfrm>
          <a:off x="457200" y="40466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3052557598"/>
              </p:ext>
            </p:extLst>
          </p:nvPr>
        </p:nvGraphicFramePr>
        <p:xfrm>
          <a:off x="467544" y="5301208"/>
          <a:ext cx="8208912" cy="648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endParaRPr lang="en-US"/>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3"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3"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683568" y="407988"/>
          <a:ext cx="7920880" cy="5795962"/>
        </p:xfrm>
        <a:graphic>
          <a:graphicData uri="http://schemas.openxmlformats.org/presentationml/2006/ole">
            <mc:AlternateContent xmlns:mc="http://schemas.openxmlformats.org/markup-compatibility/2006">
              <mc:Choice xmlns:v="urn:schemas-microsoft-com:vml" Requires="v">
                <p:oleObj spid="_x0000_s1082" name="Documento" r:id="rId4" imgW="5666760" imgH="5785048" progId="Word.Document.12">
                  <p:embed/>
                </p:oleObj>
              </mc:Choice>
              <mc:Fallback>
                <p:oleObj name="Documento" r:id="rId4" imgW="5666760" imgH="5785048" progId="Word.Document.12">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07988"/>
                        <a:ext cx="7920880" cy="5795962"/>
                      </a:xfrm>
                      <a:prstGeom prst="rect">
                        <a:avLst/>
                      </a:prstGeom>
                      <a:blipFill dpi="0" rotWithShape="0">
                        <a:blip r:embed="rId6"/>
                        <a:srcRect/>
                        <a:tile tx="0" ty="0" sx="100000" sy="100000" flip="none" algn="tl"/>
                      </a:blipFill>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7" name="6 Marcador de contenido"/>
          <p:cNvGraphicFramePr>
            <a:graphicFrameLocks noGrp="1"/>
          </p:cNvGraphicFramePr>
          <p:nvPr>
            <p:ph idx="1"/>
            <p:extLst>
              <p:ext uri="{D42A27DB-BD31-4B8C-83A1-F6EECF244321}">
                <p14:modId xmlns:p14="http://schemas.microsoft.com/office/powerpoint/2010/main" val="1430439164"/>
              </p:ext>
            </p:extLst>
          </p:nvPr>
        </p:nvGraphicFramePr>
        <p:xfrm>
          <a:off x="-1476672" y="548680"/>
          <a:ext cx="1000911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12 Diagrama"/>
          <p:cNvGraphicFramePr/>
          <p:nvPr>
            <p:extLst>
              <p:ext uri="{D42A27DB-BD31-4B8C-83A1-F6EECF244321}">
                <p14:modId xmlns:p14="http://schemas.microsoft.com/office/powerpoint/2010/main" val="2178813318"/>
              </p:ext>
            </p:extLst>
          </p:nvPr>
        </p:nvGraphicFramePr>
        <p:xfrm>
          <a:off x="6084168" y="404664"/>
          <a:ext cx="2831976" cy="6638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84080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10" name="9 Diagrama"/>
          <p:cNvGraphicFramePr/>
          <p:nvPr>
            <p:extLst>
              <p:ext uri="{D42A27DB-BD31-4B8C-83A1-F6EECF244321}">
                <p14:modId xmlns:p14="http://schemas.microsoft.com/office/powerpoint/2010/main" val="866764355"/>
              </p:ext>
            </p:extLst>
          </p:nvPr>
        </p:nvGraphicFramePr>
        <p:xfrm>
          <a:off x="-1620688" y="188640"/>
          <a:ext cx="12673408"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9073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sp>
        <p:nvSpPr>
          <p:cNvPr id="8" name="7 CuadroTexto"/>
          <p:cNvSpPr txBox="1"/>
          <p:nvPr/>
        </p:nvSpPr>
        <p:spPr>
          <a:xfrm>
            <a:off x="323528" y="548680"/>
            <a:ext cx="8424936" cy="2062103"/>
          </a:xfrm>
          <a:prstGeom prst="rect">
            <a:avLst/>
          </a:prstGeom>
          <a:noFill/>
        </p:spPr>
        <p:txBody>
          <a:bodyPr wrap="square" rtlCol="0">
            <a:spAutoFit/>
          </a:bodyPr>
          <a:lstStyle/>
          <a:p>
            <a:pPr algn="ctr"/>
            <a:r>
              <a:rPr lang="es-MX" sz="3200" b="1" dirty="0" smtClean="0"/>
              <a:t>Comprobación de Hipótesis</a:t>
            </a:r>
            <a:endParaRPr lang="en-US" sz="3200" b="1" dirty="0" smtClean="0"/>
          </a:p>
          <a:p>
            <a:pPr algn="ctr"/>
            <a:r>
              <a:rPr lang="es-MX" sz="3200" dirty="0" smtClean="0"/>
              <a:t> </a:t>
            </a:r>
            <a:endParaRPr lang="en-US" sz="3200" b="1" dirty="0" smtClean="0"/>
          </a:p>
          <a:p>
            <a:pPr algn="ctr"/>
            <a:r>
              <a:rPr lang="es-MX" sz="3200" dirty="0" smtClean="0"/>
              <a:t> </a:t>
            </a:r>
            <a:endParaRPr lang="en-US" sz="3200" dirty="0" smtClean="0"/>
          </a:p>
          <a:p>
            <a:pPr algn="ctr"/>
            <a:endParaRPr lang="en-US" sz="3200"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125443094"/>
              </p:ext>
            </p:extLst>
          </p:nvPr>
        </p:nvGraphicFramePr>
        <p:xfrm>
          <a:off x="590872" y="142331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grpId="0" nodeType="clickEffect">
                                  <p:stCondLst>
                                    <p:cond delay="0"/>
                                  </p:stCondLst>
                                  <p:childTnLst>
                                    <p:animClr clrSpc="rgb" dir="cw">
                                      <p:cBhvr>
                                        <p:cTn id="6" dur="2000" fill="hold"/>
                                        <p:tgtEl>
                                          <p:spTgt spid="9">
                                            <p:graphicEl>
                                              <a:dgm id="{0DC02EB2-F15D-4B06-A9FA-336B860A6811}"/>
                                            </p:graphicEl>
                                          </p:spTgt>
                                        </p:tgtEl>
                                        <p:attrNameLst>
                                          <p:attrName>stroke.color</p:attrName>
                                        </p:attrNameLst>
                                      </p:cBhvr>
                                      <p:to>
                                        <a:schemeClr val="accent2"/>
                                      </p:to>
                                    </p:animClr>
                                    <p:set>
                                      <p:cBhvr>
                                        <p:cTn id="7" dur="2000" fill="hold"/>
                                        <p:tgtEl>
                                          <p:spTgt spid="9">
                                            <p:graphicEl>
                                              <a:dgm id="{0DC02EB2-F15D-4B06-A9FA-336B860A6811}"/>
                                            </p:graphicEl>
                                          </p:spTgt>
                                        </p:tgtEl>
                                        <p:attrNameLst>
                                          <p:attrName>stroke.on</p:attrName>
                                        </p:attrNameLst>
                                      </p:cBhvr>
                                      <p:to>
                                        <p:strVal val="true"/>
                                      </p:to>
                                    </p:set>
                                  </p:childTnLst>
                                </p:cTn>
                              </p:par>
                              <p:par>
                                <p:cTn id="8" presetID="7" presetClass="emph" presetSubtype="2" fill="hold" grpId="0" nodeType="withEffect">
                                  <p:stCondLst>
                                    <p:cond delay="0"/>
                                  </p:stCondLst>
                                  <p:childTnLst>
                                    <p:animClr clrSpc="rgb" dir="cw">
                                      <p:cBhvr>
                                        <p:cTn id="9" dur="2000" fill="hold"/>
                                        <p:tgtEl>
                                          <p:spTgt spid="9">
                                            <p:graphicEl>
                                              <a:dgm id="{7DF6C56B-3E87-4806-8B5B-C6917635CCE3}"/>
                                            </p:graphicEl>
                                          </p:spTgt>
                                        </p:tgtEl>
                                        <p:attrNameLst>
                                          <p:attrName>stroke.color</p:attrName>
                                        </p:attrNameLst>
                                      </p:cBhvr>
                                      <p:to>
                                        <a:schemeClr val="accent2"/>
                                      </p:to>
                                    </p:animClr>
                                    <p:set>
                                      <p:cBhvr>
                                        <p:cTn id="10" dur="2000" fill="hold"/>
                                        <p:tgtEl>
                                          <p:spTgt spid="9">
                                            <p:graphicEl>
                                              <a:dgm id="{7DF6C56B-3E87-4806-8B5B-C6917635CCE3}"/>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9" name="8 Diagrama"/>
          <p:cNvGraphicFramePr/>
          <p:nvPr>
            <p:extLst>
              <p:ext uri="{D42A27DB-BD31-4B8C-83A1-F6EECF244321}">
                <p14:modId xmlns:p14="http://schemas.microsoft.com/office/powerpoint/2010/main" val="1502052586"/>
              </p:ext>
            </p:extLst>
          </p:nvPr>
        </p:nvGraphicFramePr>
        <p:xfrm>
          <a:off x="179512" y="764704"/>
          <a:ext cx="871296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323528" y="44624"/>
            <a:ext cx="8424936" cy="2062103"/>
          </a:xfrm>
          <a:prstGeom prst="rect">
            <a:avLst/>
          </a:prstGeom>
          <a:noFill/>
        </p:spPr>
        <p:txBody>
          <a:bodyPr wrap="square" rtlCol="0">
            <a:spAutoFit/>
          </a:bodyPr>
          <a:lstStyle/>
          <a:p>
            <a:pPr algn="ctr"/>
            <a:r>
              <a:rPr lang="es-EC" sz="3200" b="1" dirty="0" smtClean="0"/>
              <a:t>CONCLUSIONES</a:t>
            </a:r>
            <a:endParaRPr lang="en-US" sz="3200" b="1" dirty="0" smtClean="0"/>
          </a:p>
          <a:p>
            <a:pPr algn="ctr"/>
            <a:r>
              <a:rPr lang="es-MX" sz="3200" dirty="0" smtClean="0"/>
              <a:t> </a:t>
            </a:r>
            <a:endParaRPr lang="en-US" sz="3200" b="1" dirty="0" smtClean="0"/>
          </a:p>
          <a:p>
            <a:pPr algn="ctr"/>
            <a:r>
              <a:rPr lang="es-MX" sz="3200" dirty="0" smtClean="0"/>
              <a:t> </a:t>
            </a:r>
            <a:endParaRPr lang="en-US" sz="3200" dirty="0" smtClean="0"/>
          </a:p>
          <a:p>
            <a:pPr algn="ct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12" name="11 Diagrama"/>
          <p:cNvGraphicFramePr/>
          <p:nvPr>
            <p:extLst>
              <p:ext uri="{D42A27DB-BD31-4B8C-83A1-F6EECF244321}">
                <p14:modId xmlns:p14="http://schemas.microsoft.com/office/powerpoint/2010/main" val="237843364"/>
              </p:ext>
            </p:extLst>
          </p:nvPr>
        </p:nvGraphicFramePr>
        <p:xfrm>
          <a:off x="323528" y="620688"/>
          <a:ext cx="8568952"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p:nvPr/>
        </p:nvSpPr>
        <p:spPr>
          <a:xfrm>
            <a:off x="1403648" y="0"/>
            <a:ext cx="6120680" cy="584775"/>
          </a:xfrm>
          <a:prstGeom prst="rect">
            <a:avLst/>
          </a:prstGeom>
          <a:noFill/>
        </p:spPr>
        <p:txBody>
          <a:bodyPr wrap="square" rtlCol="0">
            <a:spAutoFit/>
          </a:bodyPr>
          <a:lstStyle/>
          <a:p>
            <a:pPr algn="ctr"/>
            <a:r>
              <a:rPr lang="es-EC" sz="3200" b="1" dirty="0" smtClean="0"/>
              <a:t>SUMARIO</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11" name="10 Marcador de contenido"/>
          <p:cNvGraphicFramePr>
            <a:graphicFrameLocks noGrp="1"/>
          </p:cNvGraphicFramePr>
          <p:nvPr>
            <p:ph idx="1"/>
          </p:nvPr>
        </p:nvGraphicFramePr>
        <p:xfrm>
          <a:off x="179512" y="262695"/>
          <a:ext cx="8712968" cy="6349897"/>
        </p:xfrm>
        <a:graphic>
          <a:graphicData uri="http://schemas.openxmlformats.org/drawingml/2006/table">
            <a:tbl>
              <a:tblPr/>
              <a:tblGrid>
                <a:gridCol w="2531976"/>
                <a:gridCol w="6180992"/>
              </a:tblGrid>
              <a:tr h="143791">
                <a:tc>
                  <a:txBody>
                    <a:bodyPr/>
                    <a:lstStyle/>
                    <a:p>
                      <a:pPr marL="453390" indent="-226695" algn="ctr">
                        <a:spcAft>
                          <a:spcPts val="0"/>
                        </a:spcAft>
                      </a:pPr>
                      <a:r>
                        <a:rPr lang="es-ES" sz="1200" b="1" dirty="0">
                          <a:latin typeface="Arial"/>
                          <a:ea typeface="Times New Roman"/>
                          <a:cs typeface="Times New Roman"/>
                        </a:rPr>
                        <a:t>OBJETIVOS</a:t>
                      </a:r>
                      <a:endParaRPr lang="en-US" sz="1200" b="1" dirty="0">
                        <a:latin typeface="Times New Roman"/>
                        <a:ea typeface="Times New Roman"/>
                        <a:cs typeface="Times New Roman"/>
                      </a:endParaRPr>
                    </a:p>
                  </a:txBody>
                  <a:tcPr marL="19508" marR="19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453390" indent="-226695" algn="ctr">
                        <a:spcAft>
                          <a:spcPts val="0"/>
                        </a:spcAft>
                      </a:pPr>
                      <a:r>
                        <a:rPr lang="es-ES" sz="1200" b="1" dirty="0">
                          <a:latin typeface="Arial"/>
                          <a:ea typeface="Times New Roman"/>
                          <a:cs typeface="Times New Roman"/>
                        </a:rPr>
                        <a:t>CONCLUSIONES</a:t>
                      </a:r>
                      <a:endParaRPr lang="en-US" sz="1200" b="1" dirty="0">
                        <a:latin typeface="Times New Roman"/>
                        <a:ea typeface="Times New Roman"/>
                        <a:cs typeface="Times New Roman"/>
                      </a:endParaRPr>
                    </a:p>
                  </a:txBody>
                  <a:tcPr marL="19508" marR="19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439503">
                <a:tc rowSpan="3">
                  <a:txBody>
                    <a:bodyPr/>
                    <a:lstStyle/>
                    <a:p>
                      <a:pPr marL="453390" indent="-226695" algn="just">
                        <a:lnSpc>
                          <a:spcPct val="150000"/>
                        </a:lnSpc>
                        <a:spcAft>
                          <a:spcPts val="0"/>
                        </a:spcAft>
                      </a:pPr>
                      <a:r>
                        <a:rPr lang="es-ES" sz="1200" dirty="0" smtClean="0">
                          <a:latin typeface="Arial"/>
                          <a:ea typeface="Times New Roman"/>
                          <a:cs typeface="Times New Roman"/>
                        </a:rPr>
                        <a:t>Establecer </a:t>
                      </a:r>
                      <a:r>
                        <a:rPr lang="es-ES" sz="1200" dirty="0">
                          <a:latin typeface="Arial"/>
                          <a:ea typeface="Times New Roman"/>
                          <a:cs typeface="Times New Roman"/>
                        </a:rPr>
                        <a:t>el nivel de </a:t>
                      </a:r>
                      <a:r>
                        <a:rPr lang="es-ES" sz="1200" dirty="0" smtClean="0">
                          <a:latin typeface="Arial"/>
                          <a:ea typeface="Times New Roman"/>
                          <a:cs typeface="Times New Roman"/>
                        </a:rPr>
                        <a:t>relación</a:t>
                      </a:r>
                      <a:endParaRPr lang="en-US" sz="1200" baseline="0" dirty="0" smtClean="0">
                        <a:latin typeface="Times New Roman"/>
                        <a:ea typeface="Times New Roman"/>
                        <a:cs typeface="Times New Roman"/>
                      </a:endParaRPr>
                    </a:p>
                    <a:p>
                      <a:pPr marL="453390" indent="-226695" algn="just">
                        <a:lnSpc>
                          <a:spcPct val="150000"/>
                        </a:lnSpc>
                        <a:spcAft>
                          <a:spcPts val="0"/>
                        </a:spcAft>
                      </a:pPr>
                      <a:r>
                        <a:rPr lang="es-ES" sz="1200" dirty="0" smtClean="0">
                          <a:latin typeface="Arial"/>
                          <a:ea typeface="Times New Roman"/>
                          <a:cs typeface="Times New Roman"/>
                        </a:rPr>
                        <a:t>entre </a:t>
                      </a:r>
                      <a:r>
                        <a:rPr lang="es-ES" sz="1200" dirty="0">
                          <a:latin typeface="Arial"/>
                          <a:ea typeface="Times New Roman"/>
                          <a:cs typeface="Times New Roman"/>
                        </a:rPr>
                        <a:t>las técnicas de </a:t>
                      </a:r>
                      <a:r>
                        <a:rPr lang="es-ES" sz="1200" dirty="0" smtClean="0">
                          <a:latin typeface="Arial"/>
                          <a:ea typeface="Times New Roman"/>
                          <a:cs typeface="Times New Roman"/>
                        </a:rPr>
                        <a:t>trabajo</a:t>
                      </a:r>
                      <a:endParaRPr lang="en-US" sz="1200" baseline="0" dirty="0" smtClean="0">
                        <a:latin typeface="Times New Roman"/>
                        <a:ea typeface="Times New Roman"/>
                        <a:cs typeface="Times New Roman"/>
                      </a:endParaRPr>
                    </a:p>
                    <a:p>
                      <a:pPr marL="453390" indent="-226695" algn="just">
                        <a:lnSpc>
                          <a:spcPct val="150000"/>
                        </a:lnSpc>
                        <a:spcAft>
                          <a:spcPts val="0"/>
                        </a:spcAft>
                      </a:pPr>
                      <a:r>
                        <a:rPr lang="es-ES" sz="1200" dirty="0" smtClean="0">
                          <a:latin typeface="Arial"/>
                          <a:ea typeface="Times New Roman"/>
                          <a:cs typeface="Times New Roman"/>
                        </a:rPr>
                        <a:t>grupal </a:t>
                      </a:r>
                      <a:r>
                        <a:rPr lang="es-ES" sz="1200" dirty="0">
                          <a:latin typeface="Arial"/>
                          <a:ea typeface="Times New Roman"/>
                          <a:cs typeface="Times New Roman"/>
                        </a:rPr>
                        <a:t>y las </a:t>
                      </a:r>
                      <a:r>
                        <a:rPr lang="es-ES" sz="1200" dirty="0" smtClean="0">
                          <a:latin typeface="Arial"/>
                          <a:ea typeface="Times New Roman"/>
                          <a:cs typeface="Times New Roman"/>
                        </a:rPr>
                        <a:t>diferentes</a:t>
                      </a:r>
                      <a:endParaRPr lang="en-US" sz="1200" baseline="0" dirty="0" smtClean="0">
                        <a:latin typeface="Times New Roman"/>
                        <a:ea typeface="Times New Roman"/>
                        <a:cs typeface="Times New Roman"/>
                      </a:endParaRPr>
                    </a:p>
                    <a:p>
                      <a:pPr marL="453390" indent="-226695" algn="just">
                        <a:lnSpc>
                          <a:spcPct val="150000"/>
                        </a:lnSpc>
                        <a:spcAft>
                          <a:spcPts val="0"/>
                        </a:spcAft>
                      </a:pPr>
                      <a:r>
                        <a:rPr lang="es-ES" sz="1200" dirty="0" smtClean="0">
                          <a:latin typeface="Arial"/>
                          <a:ea typeface="Times New Roman"/>
                          <a:cs typeface="Times New Roman"/>
                        </a:rPr>
                        <a:t>asignaturas</a:t>
                      </a:r>
                      <a:r>
                        <a:rPr lang="es-ES" sz="1200" dirty="0">
                          <a:latin typeface="Arial"/>
                          <a:ea typeface="Times New Roman"/>
                          <a:cs typeface="Times New Roman"/>
                        </a:rPr>
                        <a:t>.</a:t>
                      </a:r>
                      <a:r>
                        <a:rPr lang="es-ES" sz="1100" dirty="0">
                          <a:latin typeface="Arial"/>
                          <a:ea typeface="Times New Roman"/>
                          <a:cs typeface="Times New Roman"/>
                        </a:rPr>
                        <a:t> </a:t>
                      </a:r>
                      <a:endParaRPr lang="en-US" sz="900" dirty="0">
                        <a:latin typeface="Times New Roman"/>
                        <a:ea typeface="Times New Roman"/>
                        <a:cs typeface="Times New Roman"/>
                      </a:endParaRPr>
                    </a:p>
                  </a:txBody>
                  <a:tcPr marL="19508" marR="19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just">
                        <a:spcAft>
                          <a:spcPts val="0"/>
                        </a:spcAft>
                      </a:pPr>
                      <a:r>
                        <a:rPr lang="es-ES" sz="900" dirty="0" smtClean="0">
                          <a:latin typeface="Arial"/>
                          <a:ea typeface="Times New Roman"/>
                          <a:cs typeface="Times New Roman"/>
                        </a:rPr>
                        <a:t>     </a:t>
                      </a:r>
                      <a:r>
                        <a:rPr lang="es-ES" sz="1100" dirty="0" smtClean="0">
                          <a:latin typeface="Arial"/>
                          <a:ea typeface="Times New Roman"/>
                          <a:cs typeface="Times New Roman"/>
                        </a:rPr>
                        <a:t>En </a:t>
                      </a:r>
                      <a:r>
                        <a:rPr lang="es-ES" sz="1100" dirty="0">
                          <a:latin typeface="Arial"/>
                          <a:ea typeface="Times New Roman"/>
                          <a:cs typeface="Times New Roman"/>
                        </a:rPr>
                        <a:t>las asignaturas de conocimiento exacto como las Matemáticas, o en aquellas que </a:t>
                      </a:r>
                      <a:r>
                        <a:rPr lang="es-ES" sz="1100" dirty="0" smtClean="0">
                          <a:latin typeface="Arial"/>
                          <a:ea typeface="Times New Roman"/>
                          <a:cs typeface="Times New Roman"/>
                        </a:rPr>
                        <a:t>tienen como </a:t>
                      </a:r>
                      <a:r>
                        <a:rPr lang="es-ES" sz="1100" dirty="0">
                          <a:latin typeface="Arial"/>
                          <a:ea typeface="Times New Roman"/>
                          <a:cs typeface="Times New Roman"/>
                        </a:rPr>
                        <a:t>base a </a:t>
                      </a:r>
                      <a:r>
                        <a:rPr lang="es-ES" sz="1100" dirty="0" smtClean="0">
                          <a:latin typeface="Arial"/>
                          <a:ea typeface="Times New Roman"/>
                          <a:cs typeface="Times New Roman"/>
                        </a:rPr>
                        <a:t>ésta</a:t>
                      </a:r>
                      <a:r>
                        <a:rPr lang="en-US" sz="1100" baseline="0" dirty="0" smtClean="0">
                          <a:latin typeface="Times New Roman"/>
                          <a:ea typeface="Times New Roman"/>
                          <a:cs typeface="Times New Roman"/>
                        </a:rPr>
                        <a:t> </a:t>
                      </a:r>
                      <a:r>
                        <a:rPr lang="es-ES" sz="1100" dirty="0" smtClean="0">
                          <a:latin typeface="Arial"/>
                          <a:ea typeface="Times New Roman"/>
                          <a:cs typeface="Times New Roman"/>
                        </a:rPr>
                        <a:t>(Técnicas </a:t>
                      </a:r>
                      <a:r>
                        <a:rPr lang="es-ES" sz="1100" dirty="0">
                          <a:latin typeface="Arial"/>
                          <a:ea typeface="Times New Roman"/>
                          <a:cs typeface="Times New Roman"/>
                        </a:rPr>
                        <a:t>de Estudio, Contabilidad y Administración en el caso de los </a:t>
                      </a:r>
                      <a:r>
                        <a:rPr lang="es-ES" sz="1100" dirty="0" smtClean="0">
                          <a:latin typeface="Arial"/>
                          <a:ea typeface="Times New Roman"/>
                          <a:cs typeface="Times New Roman"/>
                        </a:rPr>
                        <a:t>alumnos, objeto </a:t>
                      </a:r>
                      <a:r>
                        <a:rPr lang="es-ES" sz="1100" dirty="0">
                          <a:latin typeface="Arial"/>
                          <a:ea typeface="Times New Roman"/>
                          <a:cs typeface="Times New Roman"/>
                        </a:rPr>
                        <a:t>de estudio), prevalecen tres técnicas grupales mayoritariamente: </a:t>
                      </a:r>
                      <a:r>
                        <a:rPr lang="es-ES" sz="1100" i="1" dirty="0">
                          <a:latin typeface="Arial"/>
                          <a:ea typeface="Times New Roman"/>
                          <a:cs typeface="Times New Roman"/>
                        </a:rPr>
                        <a:t>lluvia de ideas</a:t>
                      </a:r>
                      <a:r>
                        <a:rPr lang="es-ES" sz="1100" dirty="0">
                          <a:latin typeface="Arial"/>
                          <a:ea typeface="Times New Roman"/>
                          <a:cs typeface="Times New Roman"/>
                        </a:rPr>
                        <a:t>; </a:t>
                      </a:r>
                      <a:r>
                        <a:rPr lang="es-ES" sz="1100" i="1" dirty="0">
                          <a:latin typeface="Arial"/>
                          <a:ea typeface="Times New Roman"/>
                          <a:cs typeface="Times New Roman"/>
                        </a:rPr>
                        <a:t>cálculo matemático y discusión</a:t>
                      </a:r>
                      <a:r>
                        <a:rPr lang="es-ES" sz="1100" dirty="0">
                          <a:latin typeface="Arial"/>
                          <a:ea typeface="Times New Roman"/>
                          <a:cs typeface="Times New Roman"/>
                        </a:rPr>
                        <a:t>. Esto se demuestra de la ponderación de los resultados, donde la técnica grupal “</a:t>
                      </a:r>
                      <a:r>
                        <a:rPr lang="es-ES" sz="1100" i="1" dirty="0">
                          <a:latin typeface="Arial"/>
                          <a:ea typeface="Times New Roman"/>
                          <a:cs typeface="Times New Roman"/>
                        </a:rPr>
                        <a:t>lluvia de ideas</a:t>
                      </a:r>
                      <a:r>
                        <a:rPr lang="es-ES" sz="1100" dirty="0">
                          <a:latin typeface="Arial"/>
                          <a:ea typeface="Times New Roman"/>
                          <a:cs typeface="Times New Roman"/>
                        </a:rPr>
                        <a:t>” se repite notoriamente en Matemáticas y Técnicas de Estudio; mientras que el </a:t>
                      </a:r>
                      <a:r>
                        <a:rPr lang="es-ES" sz="1100" i="1" dirty="0">
                          <a:latin typeface="Arial"/>
                          <a:ea typeface="Times New Roman"/>
                          <a:cs typeface="Times New Roman"/>
                        </a:rPr>
                        <a:t>estudio dirigido</a:t>
                      </a:r>
                      <a:r>
                        <a:rPr lang="es-ES" sz="1100" dirty="0">
                          <a:latin typeface="Arial"/>
                          <a:ea typeface="Times New Roman"/>
                          <a:cs typeface="Times New Roman"/>
                        </a:rPr>
                        <a:t> y el “</a:t>
                      </a:r>
                      <a:r>
                        <a:rPr lang="es-ES" sz="1100" i="1" dirty="0">
                          <a:latin typeface="Arial"/>
                          <a:ea typeface="Times New Roman"/>
                          <a:cs typeface="Times New Roman"/>
                        </a:rPr>
                        <a:t>cálculo matemático</a:t>
                      </a:r>
                      <a:r>
                        <a:rPr lang="es-ES" sz="1100" dirty="0">
                          <a:latin typeface="Arial"/>
                          <a:ea typeface="Times New Roman"/>
                          <a:cs typeface="Times New Roman"/>
                        </a:rPr>
                        <a:t>” son las técnicas recurrentes en Contabilidad. En el caso de Administración la técnica grupal “</a:t>
                      </a:r>
                      <a:r>
                        <a:rPr lang="es-ES" sz="1100" i="1" dirty="0">
                          <a:latin typeface="Arial"/>
                          <a:ea typeface="Times New Roman"/>
                          <a:cs typeface="Times New Roman"/>
                        </a:rPr>
                        <a:t>discusión</a:t>
                      </a:r>
                      <a:r>
                        <a:rPr lang="es-ES" sz="1100" dirty="0">
                          <a:latin typeface="Arial"/>
                          <a:ea typeface="Times New Roman"/>
                          <a:cs typeface="Times New Roman"/>
                        </a:rPr>
                        <a:t>” es la que prevalece. </a:t>
                      </a:r>
                      <a:endParaRPr lang="en-US" sz="1050" dirty="0">
                        <a:latin typeface="Times New Roman"/>
                        <a:ea typeface="Times New Roman"/>
                        <a:cs typeface="Times New Roman"/>
                      </a:endParaRPr>
                    </a:p>
                  </a:txBody>
                  <a:tcPr marL="19508" marR="19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994">
                <a:tc vMerge="1">
                  <a:txBody>
                    <a:bodyPr/>
                    <a:lstStyle/>
                    <a:p>
                      <a:endParaRPr lang="en-US"/>
                    </a:p>
                  </a:txBody>
                  <a:tcPr/>
                </a:tc>
                <a:tc>
                  <a:txBody>
                    <a:bodyPr/>
                    <a:lstStyle/>
                    <a:p>
                      <a:pPr marL="226695" indent="-226695" algn="just">
                        <a:spcAft>
                          <a:spcPts val="0"/>
                        </a:spcAft>
                      </a:pPr>
                      <a:r>
                        <a:rPr lang="es-ES" sz="900" dirty="0">
                          <a:latin typeface="Arial"/>
                          <a:ea typeface="Times New Roman"/>
                          <a:cs typeface="Times New Roman"/>
                        </a:rPr>
                        <a:t>     </a:t>
                      </a:r>
                      <a:r>
                        <a:rPr lang="es-ES" sz="1100" dirty="0">
                          <a:latin typeface="Arial"/>
                          <a:ea typeface="Times New Roman"/>
                          <a:cs typeface="Times New Roman"/>
                        </a:rPr>
                        <a:t>El porcentaje de conocimiento que los decentes tienen sobre cada una de las técnicas grupales aplicadas a las correspondientes asignaturas, sobrepasan el 70% e inclusive el 80% para las técnicas grupales que corresponden a Matemáticas, Contabilidad y Técnicas de Estudio, por lo tanto es considerado como </a:t>
                      </a:r>
                      <a:r>
                        <a:rPr lang="es-ES" sz="1100" i="1" dirty="0">
                          <a:latin typeface="Arial"/>
                          <a:ea typeface="Times New Roman"/>
                          <a:cs typeface="Times New Roman"/>
                        </a:rPr>
                        <a:t>“alto”, </a:t>
                      </a:r>
                      <a:r>
                        <a:rPr lang="es-ES" sz="1100" dirty="0">
                          <a:latin typeface="Arial"/>
                          <a:ea typeface="Times New Roman"/>
                          <a:cs typeface="Times New Roman"/>
                        </a:rPr>
                        <a:t>lo cual es beneficioso para su aplicabilidad y por consiguiente para la consecución del aprendizaje.  </a:t>
                      </a:r>
                      <a:endParaRPr lang="en-US" sz="900" dirty="0">
                        <a:latin typeface="Times New Roman"/>
                        <a:ea typeface="Times New Roman"/>
                        <a:cs typeface="Times New Roman"/>
                      </a:endParaRPr>
                    </a:p>
                  </a:txBody>
                  <a:tcPr marL="19508" marR="19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0">
                <a:tc vMerge="1">
                  <a:txBody>
                    <a:bodyPr/>
                    <a:lstStyle/>
                    <a:p>
                      <a:endParaRPr lang="en-US"/>
                    </a:p>
                  </a:txBody>
                  <a:tcPr/>
                </a:tc>
                <a:tc>
                  <a:txBody>
                    <a:bodyPr/>
                    <a:lstStyle/>
                    <a:p>
                      <a:pPr marL="226695" indent="-226695" algn="just">
                        <a:spcAft>
                          <a:spcPts val="0"/>
                        </a:spcAft>
                      </a:pPr>
                      <a:r>
                        <a:rPr lang="es-ES" sz="900" dirty="0">
                          <a:latin typeface="Arial"/>
                          <a:ea typeface="Times New Roman"/>
                          <a:cs typeface="Times New Roman"/>
                        </a:rPr>
                        <a:t>     </a:t>
                      </a:r>
                      <a:r>
                        <a:rPr lang="es-ES" sz="1100" dirty="0">
                          <a:latin typeface="Arial"/>
                          <a:ea typeface="Times New Roman"/>
                          <a:cs typeface="Times New Roman"/>
                        </a:rPr>
                        <a:t>Podemos resumir bajo el mayor criterio de ponderación (alto – mucho), es decir elevados porcentajes, algunas variables por ser muy similar su resultado, nos referimos a los siguientes casos:  </a:t>
                      </a:r>
                      <a:endParaRPr lang="en-US" sz="1100" dirty="0">
                        <a:latin typeface="Times New Roman"/>
                        <a:ea typeface="Times New Roman"/>
                        <a:cs typeface="Times New Roman"/>
                      </a:endParaRPr>
                    </a:p>
                    <a:p>
                      <a:pPr marL="800100" lvl="1" indent="-342900" algn="just">
                        <a:lnSpc>
                          <a:spcPct val="200000"/>
                        </a:lnSpc>
                        <a:spcAft>
                          <a:spcPts val="0"/>
                        </a:spcAft>
                        <a:buFont typeface="Arial" pitchFamily="34" charset="0"/>
                        <a:buNone/>
                      </a:pPr>
                      <a:r>
                        <a:rPr lang="es-ES" sz="1100" dirty="0">
                          <a:latin typeface="Arial"/>
                          <a:ea typeface="Times New Roman"/>
                          <a:cs typeface="Times New Roman"/>
                        </a:rPr>
                        <a:t>Nivel de creatividad que los docentes </a:t>
                      </a:r>
                      <a:r>
                        <a:rPr lang="es-ES" sz="1100" dirty="0" smtClean="0">
                          <a:latin typeface="Arial"/>
                          <a:ea typeface="Times New Roman"/>
                          <a:cs typeface="Times New Roman"/>
                        </a:rPr>
                        <a:t>tienen </a:t>
                      </a:r>
                      <a:r>
                        <a:rPr lang="es-ES" sz="1100" dirty="0">
                          <a:latin typeface="Arial"/>
                          <a:ea typeface="Times New Roman"/>
                          <a:cs typeface="Times New Roman"/>
                        </a:rPr>
                        <a:t>a la hora de aplicar las técnicas grupales</a:t>
                      </a:r>
                      <a:endParaRPr lang="en-US" sz="1100" dirty="0">
                        <a:latin typeface="Calibri"/>
                        <a:ea typeface="Times New Roman"/>
                        <a:cs typeface="Times New Roman"/>
                      </a:endParaRPr>
                    </a:p>
                    <a:p>
                      <a:pPr marL="800100" lvl="1" indent="-342900" algn="just">
                        <a:lnSpc>
                          <a:spcPct val="150000"/>
                        </a:lnSpc>
                        <a:spcAft>
                          <a:spcPts val="1000"/>
                        </a:spcAft>
                        <a:buFont typeface="Arial" pitchFamily="34" charset="0"/>
                        <a:buNone/>
                      </a:pPr>
                      <a:r>
                        <a:rPr lang="es-ES" sz="1100" dirty="0">
                          <a:latin typeface="Arial"/>
                          <a:ea typeface="Times New Roman"/>
                          <a:cs typeface="Times New Roman"/>
                        </a:rPr>
                        <a:t>Nivel de aprendizaje alcanzado a través de la aplicación de las técnicas </a:t>
                      </a:r>
                      <a:r>
                        <a:rPr lang="es-ES" sz="1100" dirty="0" smtClean="0">
                          <a:latin typeface="Arial"/>
                          <a:ea typeface="Times New Roman"/>
                          <a:cs typeface="Times New Roman"/>
                        </a:rPr>
                        <a:t>grupales</a:t>
                      </a:r>
                      <a:endParaRPr lang="en-US" sz="1100" dirty="0" smtClean="0">
                        <a:latin typeface="Calibri"/>
                        <a:ea typeface="Times New Roman"/>
                        <a:cs typeface="Times New Roman"/>
                      </a:endParaRPr>
                    </a:p>
                    <a:p>
                      <a:pPr marL="800100" lvl="1" indent="-342900" algn="just">
                        <a:lnSpc>
                          <a:spcPct val="150000"/>
                        </a:lnSpc>
                        <a:spcAft>
                          <a:spcPts val="1000"/>
                        </a:spcAft>
                        <a:buFont typeface="Arial" pitchFamily="34" charset="0"/>
                        <a:buNone/>
                      </a:pPr>
                      <a:r>
                        <a:rPr lang="es-ES" sz="1100" dirty="0" smtClean="0">
                          <a:latin typeface="Arial"/>
                          <a:ea typeface="Times New Roman"/>
                          <a:cs typeface="Times New Roman"/>
                        </a:rPr>
                        <a:t>Nivel </a:t>
                      </a:r>
                      <a:r>
                        <a:rPr lang="es-ES" sz="1100" dirty="0">
                          <a:latin typeface="Arial"/>
                          <a:ea typeface="Times New Roman"/>
                          <a:cs typeface="Times New Roman"/>
                        </a:rPr>
                        <a:t>de eficiencia alcanzado a través de la aplicación de las técnicas grupales</a:t>
                      </a:r>
                      <a:endParaRPr lang="en-US" sz="1100" dirty="0">
                        <a:latin typeface="Calibri"/>
                        <a:ea typeface="Times New Roman"/>
                        <a:cs typeface="Times New Roman"/>
                      </a:endParaRPr>
                    </a:p>
                    <a:p>
                      <a:pPr marL="226695" indent="-226695" algn="just">
                        <a:spcAft>
                          <a:spcPts val="0"/>
                        </a:spcAft>
                      </a:pPr>
                      <a:r>
                        <a:rPr lang="es-ES" sz="1100" dirty="0">
                          <a:latin typeface="Arial"/>
                          <a:ea typeface="Times New Roman"/>
                          <a:cs typeface="Times New Roman"/>
                        </a:rPr>
                        <a:t>     Sin embargo es notable la diferencia en la asignatura de Administración, donde los resultados no son tan significativos como en las otras asignaturas, y aun más, los alumnos llegan a calificar como “</a:t>
                      </a:r>
                      <a:r>
                        <a:rPr lang="es-ES" sz="1100" i="1" dirty="0">
                          <a:latin typeface="Arial"/>
                          <a:ea typeface="Times New Roman"/>
                          <a:cs typeface="Times New Roman"/>
                        </a:rPr>
                        <a:t>poco eficiente</a:t>
                      </a:r>
                      <a:r>
                        <a:rPr lang="es-ES" sz="1100" dirty="0">
                          <a:latin typeface="Arial"/>
                          <a:ea typeface="Times New Roman"/>
                          <a:cs typeface="Times New Roman"/>
                        </a:rPr>
                        <a:t>” el nivel de eficiencia alcanzado con la aplicación de las técnicas grupales escogidas por los docentes.  Esto quiere decir que las técnicas aplicadas para el aprendizaje de Administración no fueron las indicadas y por lo tanto se debe optar por otro tipo de técnicas. </a:t>
                      </a:r>
                      <a:endParaRPr lang="en-US" sz="1000" dirty="0">
                        <a:latin typeface="Times New Roman"/>
                        <a:ea typeface="Times New Roman"/>
                        <a:cs typeface="Times New Roman"/>
                      </a:endParaRPr>
                    </a:p>
                  </a:txBody>
                  <a:tcPr marL="19508" marR="19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098">
                <a:tc>
                  <a:txBody>
                    <a:bodyPr/>
                    <a:lstStyle/>
                    <a:p>
                      <a:pPr marL="453390" indent="-226695" algn="just">
                        <a:lnSpc>
                          <a:spcPct val="150000"/>
                        </a:lnSpc>
                        <a:spcAft>
                          <a:spcPts val="0"/>
                        </a:spcAft>
                      </a:pPr>
                      <a:r>
                        <a:rPr lang="es-ES" sz="1200" dirty="0">
                          <a:latin typeface="Arial"/>
                          <a:ea typeface="Times New Roman"/>
                          <a:cs typeface="Times New Roman"/>
                        </a:rPr>
                        <a:t>Identificar las técnicas de </a:t>
                      </a:r>
                      <a:endParaRPr lang="es-ES" sz="1200" dirty="0" smtClean="0">
                        <a:latin typeface="Arial"/>
                        <a:ea typeface="Times New Roman"/>
                        <a:cs typeface="Times New Roman"/>
                      </a:endParaRPr>
                    </a:p>
                    <a:p>
                      <a:pPr marL="453390" indent="-226695" algn="just">
                        <a:lnSpc>
                          <a:spcPct val="150000"/>
                        </a:lnSpc>
                        <a:spcAft>
                          <a:spcPts val="0"/>
                        </a:spcAft>
                      </a:pPr>
                      <a:r>
                        <a:rPr lang="es-ES" sz="1200" dirty="0" smtClean="0">
                          <a:latin typeface="Arial"/>
                          <a:ea typeface="Times New Roman"/>
                          <a:cs typeface="Times New Roman"/>
                        </a:rPr>
                        <a:t>Trabajo</a:t>
                      </a:r>
                      <a:r>
                        <a:rPr lang="en-US" sz="1200" baseline="0" dirty="0" smtClean="0">
                          <a:latin typeface="Times New Roman"/>
                          <a:ea typeface="Times New Roman"/>
                          <a:cs typeface="Times New Roman"/>
                        </a:rPr>
                        <a:t> </a:t>
                      </a:r>
                      <a:r>
                        <a:rPr lang="es-ES" sz="1200" dirty="0" smtClean="0">
                          <a:latin typeface="Arial"/>
                          <a:ea typeface="Times New Roman"/>
                          <a:cs typeface="Times New Roman"/>
                        </a:rPr>
                        <a:t>grupal </a:t>
                      </a:r>
                      <a:r>
                        <a:rPr lang="es-ES" sz="1200" dirty="0">
                          <a:latin typeface="Arial"/>
                          <a:ea typeface="Times New Roman"/>
                          <a:cs typeface="Times New Roman"/>
                        </a:rPr>
                        <a:t>que </a:t>
                      </a:r>
                      <a:r>
                        <a:rPr lang="es-ES" sz="1200" dirty="0" smtClean="0">
                          <a:latin typeface="Arial"/>
                          <a:ea typeface="Times New Roman"/>
                          <a:cs typeface="Times New Roman"/>
                        </a:rPr>
                        <a:t>propicien</a:t>
                      </a:r>
                    </a:p>
                    <a:p>
                      <a:pPr marL="453390" indent="-226695" algn="just">
                        <a:lnSpc>
                          <a:spcPct val="150000"/>
                        </a:lnSpc>
                        <a:spcAft>
                          <a:spcPts val="0"/>
                        </a:spcAft>
                      </a:pPr>
                      <a:r>
                        <a:rPr lang="es-ES" sz="1200" dirty="0" smtClean="0">
                          <a:latin typeface="Arial"/>
                          <a:ea typeface="Times New Roman"/>
                          <a:cs typeface="Times New Roman"/>
                        </a:rPr>
                        <a:t>mejores</a:t>
                      </a:r>
                      <a:r>
                        <a:rPr lang="en-US" sz="1200" baseline="0" dirty="0" smtClean="0">
                          <a:latin typeface="Times New Roman"/>
                          <a:ea typeface="Times New Roman"/>
                          <a:cs typeface="Times New Roman"/>
                        </a:rPr>
                        <a:t> </a:t>
                      </a:r>
                      <a:r>
                        <a:rPr lang="es-ES" sz="1200" dirty="0" smtClean="0">
                          <a:latin typeface="Arial"/>
                          <a:ea typeface="Times New Roman"/>
                          <a:cs typeface="Times New Roman"/>
                        </a:rPr>
                        <a:t>aprendizajes</a:t>
                      </a:r>
                      <a:r>
                        <a:rPr lang="es-ES" sz="1200" dirty="0">
                          <a:latin typeface="Arial"/>
                          <a:ea typeface="Times New Roman"/>
                          <a:cs typeface="Times New Roman"/>
                        </a:rPr>
                        <a:t>.</a:t>
                      </a:r>
                      <a:endParaRPr lang="en-US" sz="1200" dirty="0">
                        <a:latin typeface="Times New Roman"/>
                        <a:ea typeface="Times New Roman"/>
                        <a:cs typeface="Times New Roman"/>
                      </a:endParaRPr>
                    </a:p>
                  </a:txBody>
                  <a:tcPr marL="19508" marR="19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just">
                        <a:spcAft>
                          <a:spcPts val="0"/>
                        </a:spcAft>
                      </a:pPr>
                      <a:r>
                        <a:rPr lang="es-ES" sz="1000" dirty="0">
                          <a:latin typeface="Arial"/>
                          <a:ea typeface="Times New Roman"/>
                          <a:cs typeface="Times New Roman"/>
                        </a:rPr>
                        <a:t>     </a:t>
                      </a:r>
                      <a:r>
                        <a:rPr lang="es-ES" sz="1100" dirty="0">
                          <a:latin typeface="Arial"/>
                          <a:ea typeface="Times New Roman"/>
                          <a:cs typeface="Times New Roman"/>
                        </a:rPr>
                        <a:t>De los resultados se concluye que a las asignaturas de pensamiento lógico les corresponde técnicas grupales de aplicación numérica. La técnica “</a:t>
                      </a:r>
                      <a:r>
                        <a:rPr lang="es-ES" sz="1100" i="1" dirty="0">
                          <a:latin typeface="Arial"/>
                          <a:ea typeface="Times New Roman"/>
                          <a:cs typeface="Times New Roman"/>
                        </a:rPr>
                        <a:t>lluvia de ideas</a:t>
                      </a:r>
                      <a:r>
                        <a:rPr lang="es-ES" sz="1100" dirty="0">
                          <a:latin typeface="Arial"/>
                          <a:ea typeface="Times New Roman"/>
                          <a:cs typeface="Times New Roman"/>
                        </a:rPr>
                        <a:t>” prevalece en Matemáticas y Técnicas de Estudio, en Contabilidad “</a:t>
                      </a:r>
                      <a:r>
                        <a:rPr lang="es-ES" sz="1100" i="1" dirty="0">
                          <a:latin typeface="Arial"/>
                          <a:ea typeface="Times New Roman"/>
                          <a:cs typeface="Times New Roman"/>
                        </a:rPr>
                        <a:t>cálculo matemático</a:t>
                      </a:r>
                      <a:r>
                        <a:rPr lang="es-ES" sz="1100" dirty="0">
                          <a:latin typeface="Arial"/>
                          <a:ea typeface="Times New Roman"/>
                          <a:cs typeface="Times New Roman"/>
                        </a:rPr>
                        <a:t>”.</a:t>
                      </a:r>
                      <a:endParaRPr lang="en-US" sz="1100" dirty="0">
                        <a:latin typeface="Times New Roman"/>
                        <a:ea typeface="Times New Roman"/>
                        <a:cs typeface="Times New Roman"/>
                      </a:endParaRPr>
                    </a:p>
                    <a:p>
                      <a:pPr marL="226695" indent="-226695" algn="just">
                        <a:spcAft>
                          <a:spcPts val="0"/>
                        </a:spcAft>
                      </a:pPr>
                      <a:r>
                        <a:rPr lang="es-ES" sz="1100" dirty="0">
                          <a:latin typeface="Arial"/>
                          <a:ea typeface="Times New Roman"/>
                          <a:cs typeface="Times New Roman"/>
                        </a:rPr>
                        <a:t>      La técnica “</a:t>
                      </a:r>
                      <a:r>
                        <a:rPr lang="es-ES" sz="1100" i="1" dirty="0">
                          <a:latin typeface="Arial"/>
                          <a:ea typeface="Times New Roman"/>
                          <a:cs typeface="Times New Roman"/>
                        </a:rPr>
                        <a:t>discusión</a:t>
                      </a:r>
                      <a:r>
                        <a:rPr lang="es-ES" sz="1100" dirty="0">
                          <a:latin typeface="Arial"/>
                          <a:ea typeface="Times New Roman"/>
                          <a:cs typeface="Times New Roman"/>
                        </a:rPr>
                        <a:t>”, se ha demostrado que no ha sido eficiente para la Asignatura de Administración. </a:t>
                      </a:r>
                      <a:endParaRPr lang="en-US" sz="1100" dirty="0">
                        <a:latin typeface="Times New Roman"/>
                        <a:ea typeface="Times New Roman"/>
                        <a:cs typeface="Times New Roman"/>
                      </a:endParaRPr>
                    </a:p>
                  </a:txBody>
                  <a:tcPr marL="19508" marR="19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8 Diagrama"/>
          <p:cNvGraphicFramePr/>
          <p:nvPr/>
        </p:nvGraphicFramePr>
        <p:xfrm>
          <a:off x="395536" y="476672"/>
          <a:ext cx="8352928"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10 Diagrama"/>
          <p:cNvGraphicFramePr/>
          <p:nvPr>
            <p:extLst>
              <p:ext uri="{D42A27DB-BD31-4B8C-83A1-F6EECF244321}">
                <p14:modId xmlns:p14="http://schemas.microsoft.com/office/powerpoint/2010/main" val="1481426482"/>
              </p:ext>
            </p:extLst>
          </p:nvPr>
        </p:nvGraphicFramePr>
        <p:xfrm>
          <a:off x="395536" y="3181424"/>
          <a:ext cx="8352928" cy="3343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endParaRPr lang="en-US" dirty="0"/>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pic>
        <p:nvPicPr>
          <p:cNvPr id="1026" name="Picture 2" descr="http://upload.wikimedia.org/wikipedia/commons/thumb/2/2a/El_Oro_in_Ecuador_(%2BGalapagos).svg/250px-El_Oro_in_Ecuador_(%2BGalapago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76672"/>
            <a:ext cx="2381250" cy="2562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www.aecid.ec/espana/oce/html/provincias/El%20Oro/el_o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16632"/>
            <a:ext cx="4267200" cy="3686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http://4.bp.blogspot.com/_JiLIU-zeYtI/TDsvQ-3jPdI/AAAAAAAAAD8/dr_kJ_Imv7Y/s1600/arenill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7" y="3573016"/>
            <a:ext cx="4165596" cy="2766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788024" y="4437112"/>
            <a:ext cx="4104456" cy="1077218"/>
          </a:xfrm>
          <a:prstGeom prst="rect">
            <a:avLst/>
          </a:prstGeom>
          <a:noFill/>
        </p:spPr>
        <p:txBody>
          <a:bodyPr wrap="square" rtlCol="0">
            <a:spAutoFit/>
          </a:bodyPr>
          <a:lstStyle/>
          <a:p>
            <a:pPr algn="ctr"/>
            <a:r>
              <a:rPr lang="es-EC" sz="3200" b="1" dirty="0" smtClean="0">
                <a:effectLst>
                  <a:reflection blurRad="6350" stA="55000" endA="300" endPos="45500" dir="5400000" sy="-100000" algn="bl" rotWithShape="0"/>
                </a:effectLst>
              </a:rPr>
              <a:t>CANTÓN ARENILLAS PROVINCIA DE EL ORO</a:t>
            </a:r>
            <a:endParaRPr lang="en-US" sz="3200" b="1" dirty="0">
              <a:effectLst>
                <a:reflection blurRad="6350" stA="55000" endA="300" endPos="45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7" name="6 Marcador de contenido"/>
          <p:cNvGraphicFramePr>
            <a:graphicFrameLocks noGrp="1"/>
          </p:cNvGraphicFramePr>
          <p:nvPr>
            <p:ph idx="1"/>
            <p:extLst>
              <p:ext uri="{D42A27DB-BD31-4B8C-83A1-F6EECF244321}">
                <p14:modId xmlns:p14="http://schemas.microsoft.com/office/powerpoint/2010/main" val="281889985"/>
              </p:ext>
            </p:extLst>
          </p:nvPr>
        </p:nvGraphicFramePr>
        <p:xfrm>
          <a:off x="673224" y="1412776"/>
          <a:ext cx="793122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323212010"/>
              </p:ext>
            </p:extLst>
          </p:nvPr>
        </p:nvGraphicFramePr>
        <p:xfrm>
          <a:off x="755576" y="-171400"/>
          <a:ext cx="799288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11 Grupo"/>
          <p:cNvGrpSpPr/>
          <p:nvPr/>
        </p:nvGrpSpPr>
        <p:grpSpPr>
          <a:xfrm>
            <a:off x="755576" y="5380552"/>
            <a:ext cx="7992888" cy="1216800"/>
            <a:chOff x="0" y="288033"/>
            <a:chExt cx="7992888" cy="1216800"/>
          </a:xfrm>
          <a:scene3d>
            <a:camera prst="orthographicFront"/>
            <a:lightRig rig="flat" dir="t"/>
          </a:scene3d>
        </p:grpSpPr>
        <p:sp>
          <p:nvSpPr>
            <p:cNvPr id="13" name="12 Rectángulo redondeado"/>
            <p:cNvSpPr/>
            <p:nvPr/>
          </p:nvSpPr>
          <p:spPr>
            <a:xfrm>
              <a:off x="0" y="288033"/>
              <a:ext cx="7992888" cy="1216800"/>
            </a:xfrm>
            <a:prstGeom prst="roundRect">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13 Rectángulo"/>
            <p:cNvSpPr/>
            <p:nvPr/>
          </p:nvSpPr>
          <p:spPr>
            <a:xfrm>
              <a:off x="59399" y="347432"/>
              <a:ext cx="7874090"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S" sz="1600" b="1" dirty="0">
                  <a:solidFill>
                    <a:schemeClr val="bg1"/>
                  </a:solidFill>
                </a:rPr>
                <a:t>Las técnicas grupales, al ser procedimientos para estimular y facilitar la acción del grupo en la consecución de objetivos y metas, son las herramientas perfectamente aplicables al ámbito educativo cuyo fin es el aprendizaje.</a:t>
              </a:r>
              <a:endParaRPr lang="es-EC" sz="1600" b="1" dirty="0">
                <a:solidFill>
                  <a:schemeClr val="bg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7" name="6 Marcador de contenido"/>
          <p:cNvGraphicFramePr>
            <a:graphicFrameLocks noGrp="1"/>
          </p:cNvGraphicFramePr>
          <p:nvPr>
            <p:ph idx="1"/>
            <p:extLst>
              <p:ext uri="{D42A27DB-BD31-4B8C-83A1-F6EECF244321}">
                <p14:modId xmlns:p14="http://schemas.microsoft.com/office/powerpoint/2010/main" val="3507882471"/>
              </p:ext>
            </p:extLst>
          </p:nvPr>
        </p:nvGraphicFramePr>
        <p:xfrm>
          <a:off x="457200" y="12717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nvGraphicFramePr>
        <p:xfrm>
          <a:off x="467544" y="4941168"/>
          <a:ext cx="8280920" cy="1599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8 CuadroTexto"/>
          <p:cNvSpPr txBox="1"/>
          <p:nvPr/>
        </p:nvSpPr>
        <p:spPr>
          <a:xfrm rot="1490148">
            <a:off x="3203848" y="1124744"/>
            <a:ext cx="461665" cy="3384376"/>
          </a:xfrm>
          <a:prstGeom prst="rect">
            <a:avLst/>
          </a:prstGeom>
          <a:noFill/>
        </p:spPr>
        <p:txBody>
          <a:bodyPr vert="vert270" wrap="square" rtlCol="0">
            <a:spAutoFit/>
          </a:bodyPr>
          <a:lstStyle/>
          <a:p>
            <a:pPr algn="ctr"/>
            <a:r>
              <a:rPr lang="es-EC" b="1" dirty="0" smtClean="0"/>
              <a:t>CAUSAS DEL PROBLEMA</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sp>
        <p:nvSpPr>
          <p:cNvPr id="7" name="6 CuadroTexto"/>
          <p:cNvSpPr txBox="1"/>
          <p:nvPr/>
        </p:nvSpPr>
        <p:spPr>
          <a:xfrm>
            <a:off x="467544" y="404664"/>
            <a:ext cx="8208912" cy="6494085"/>
          </a:xfrm>
          <a:prstGeom prst="rect">
            <a:avLst/>
          </a:prstGeom>
          <a:noFill/>
        </p:spPr>
        <p:txBody>
          <a:bodyPr wrap="square" rtlCol="0">
            <a:spAutoFit/>
          </a:bodyPr>
          <a:lstStyle/>
          <a:p>
            <a:pPr algn="just"/>
            <a:r>
              <a:rPr lang="es-EC" sz="3200" b="1" dirty="0" smtClean="0"/>
              <a:t>          </a:t>
            </a:r>
          </a:p>
          <a:p>
            <a:pPr algn="just"/>
            <a:endParaRPr lang="es-EC" sz="3200" b="1" dirty="0"/>
          </a:p>
          <a:p>
            <a:pPr algn="just"/>
            <a:r>
              <a:rPr lang="es-EC" sz="3200" b="1" dirty="0"/>
              <a:t> </a:t>
            </a:r>
            <a:r>
              <a:rPr lang="es-EC" sz="3200" b="1" dirty="0" smtClean="0"/>
              <a:t>        JUSTIFICACIÓN</a:t>
            </a:r>
          </a:p>
          <a:p>
            <a:pPr algn="just"/>
            <a:endParaRPr lang="es-EC" sz="3200" b="1" dirty="0" smtClean="0"/>
          </a:p>
          <a:p>
            <a:pPr algn="just"/>
            <a:endParaRPr lang="es-EC" sz="3200" b="1" dirty="0" smtClean="0"/>
          </a:p>
          <a:p>
            <a:pPr algn="just"/>
            <a:r>
              <a:rPr lang="es-EC" dirty="0"/>
              <a:t> </a:t>
            </a:r>
          </a:p>
          <a:p>
            <a:pPr marL="285750" lvl="0" indent="-285750" algn="just">
              <a:buFont typeface="Arial" pitchFamily="34" charset="0"/>
              <a:buChar char="•"/>
            </a:pPr>
            <a:r>
              <a:rPr lang="es-ES" sz="2000" b="1" dirty="0" smtClean="0"/>
              <a:t>Ante la </a:t>
            </a:r>
            <a:r>
              <a:rPr lang="es-ES" sz="2000" b="1" dirty="0"/>
              <a:t>diversidad de técnicas, </a:t>
            </a:r>
            <a:r>
              <a:rPr lang="es-ES" sz="2000" b="1" dirty="0" smtClean="0"/>
              <a:t>es necesario </a:t>
            </a:r>
            <a:r>
              <a:rPr lang="es-ES" sz="2000" b="1" dirty="0"/>
              <a:t>seleccionar previamente su uso, sobre la base de criterios </a:t>
            </a:r>
            <a:r>
              <a:rPr lang="es-ES" sz="2000" b="1" dirty="0" smtClean="0"/>
              <a:t>para su eficaz aplicación.</a:t>
            </a:r>
            <a:endParaRPr lang="es-EC" sz="2000" b="1" dirty="0"/>
          </a:p>
          <a:p>
            <a:pPr marL="285750" indent="-285750" algn="just">
              <a:buFont typeface="Arial" pitchFamily="34" charset="0"/>
              <a:buChar char="•"/>
            </a:pPr>
            <a:endParaRPr lang="es-EC" sz="2000" b="1" dirty="0"/>
          </a:p>
          <a:p>
            <a:pPr marL="285750" lvl="0" indent="-285750" algn="just">
              <a:buFont typeface="Arial" pitchFamily="34" charset="0"/>
              <a:buChar char="•"/>
            </a:pPr>
            <a:r>
              <a:rPr lang="es-ES" sz="2000" b="1" dirty="0"/>
              <a:t>La aplicación de </a:t>
            </a:r>
            <a:r>
              <a:rPr lang="es-ES" sz="2000" b="1" dirty="0" smtClean="0"/>
              <a:t>TTG adecuadas</a:t>
            </a:r>
            <a:r>
              <a:rPr lang="es-ES" sz="2000" b="1" dirty="0"/>
              <a:t>, permite al docente y </a:t>
            </a:r>
            <a:r>
              <a:rPr lang="es-ES" sz="2000" b="1" dirty="0" smtClean="0"/>
              <a:t>a los alumnos que </a:t>
            </a:r>
            <a:r>
              <a:rPr lang="es-ES" sz="2000" b="1" dirty="0"/>
              <a:t>el aprendizaje sea activo, que se elaboren normas de trabajo y criterios de evaluación. </a:t>
            </a:r>
            <a:r>
              <a:rPr lang="es-ES" sz="2000" b="1" dirty="0" smtClean="0"/>
              <a:t>El </a:t>
            </a:r>
            <a:r>
              <a:rPr lang="es-ES" sz="2000" b="1" dirty="0"/>
              <a:t>docente asume el rol de coordinador, facilitador, guía, </a:t>
            </a:r>
            <a:r>
              <a:rPr lang="es-ES" sz="2000" b="1" dirty="0" smtClean="0"/>
              <a:t>intérprete.</a:t>
            </a:r>
            <a:endParaRPr lang="es-EC" sz="2000" b="1" dirty="0"/>
          </a:p>
          <a:p>
            <a:pPr algn="just"/>
            <a:r>
              <a:rPr lang="es-ES" sz="2000" b="1" dirty="0"/>
              <a:t> </a:t>
            </a:r>
            <a:endParaRPr lang="es-EC" sz="2000" b="1" dirty="0"/>
          </a:p>
          <a:p>
            <a:pPr marL="285750" lvl="0" indent="-285750" algn="just">
              <a:buFont typeface="Arial" pitchFamily="34" charset="0"/>
              <a:buChar char="•"/>
            </a:pPr>
            <a:r>
              <a:rPr lang="es-ES" sz="2000" b="1" dirty="0"/>
              <a:t>Por su parte los estudiantes deben asumir positiva y responsablemente </a:t>
            </a:r>
            <a:r>
              <a:rPr lang="es-ES" sz="2000" b="1" dirty="0" smtClean="0"/>
              <a:t>la </a:t>
            </a:r>
            <a:r>
              <a:rPr lang="es-ES" sz="2000" b="1" dirty="0"/>
              <a:t>forma de trabajo en equipo, como una ideal manera para la consecución de los objetivos </a:t>
            </a:r>
            <a:r>
              <a:rPr lang="es-ES" sz="2000" b="1" dirty="0" smtClean="0"/>
              <a:t>comunes.</a:t>
            </a:r>
            <a:endParaRPr lang="es-EC" sz="2000" b="1" dirty="0"/>
          </a:p>
          <a:p>
            <a:pPr algn="just"/>
            <a:endParaRPr lang="es-EC" dirty="0"/>
          </a:p>
        </p:txBody>
      </p:sp>
      <p:pic>
        <p:nvPicPr>
          <p:cNvPr id="18" name="17 Imagen"/>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0047" y="260648"/>
            <a:ext cx="3552394" cy="26642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75119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7" name="6 Marcador de contenido"/>
          <p:cNvGraphicFramePr>
            <a:graphicFrameLocks noGrp="1"/>
          </p:cNvGraphicFramePr>
          <p:nvPr>
            <p:ph idx="1"/>
            <p:extLst>
              <p:ext uri="{D42A27DB-BD31-4B8C-83A1-F6EECF244321}">
                <p14:modId xmlns:p14="http://schemas.microsoft.com/office/powerpoint/2010/main" val="2930966842"/>
              </p:ext>
            </p:extLst>
          </p:nvPr>
        </p:nvGraphicFramePr>
        <p:xfrm>
          <a:off x="889248" y="2492896"/>
          <a:ext cx="771520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nvGraphicFramePr>
        <p:xfrm>
          <a:off x="395536" y="404664"/>
          <a:ext cx="8280920" cy="144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8 CuadroTexto"/>
          <p:cNvSpPr txBox="1"/>
          <p:nvPr/>
        </p:nvSpPr>
        <p:spPr>
          <a:xfrm>
            <a:off x="467544" y="107340"/>
            <a:ext cx="4392488" cy="369332"/>
          </a:xfrm>
          <a:prstGeom prst="rect">
            <a:avLst/>
          </a:prstGeom>
          <a:noFill/>
        </p:spPr>
        <p:txBody>
          <a:bodyPr wrap="square" rtlCol="0">
            <a:spAutoFit/>
          </a:bodyPr>
          <a:lstStyle/>
          <a:p>
            <a:r>
              <a:rPr lang="es-EC" b="1" dirty="0" smtClean="0"/>
              <a:t>OBJETIVO GENERAL</a:t>
            </a:r>
            <a:endParaRPr lang="en-US" b="1" dirty="0"/>
          </a:p>
        </p:txBody>
      </p:sp>
      <p:sp>
        <p:nvSpPr>
          <p:cNvPr id="10" name="9 CuadroTexto"/>
          <p:cNvSpPr txBox="1"/>
          <p:nvPr/>
        </p:nvSpPr>
        <p:spPr>
          <a:xfrm>
            <a:off x="827584" y="2195572"/>
            <a:ext cx="4392488" cy="369332"/>
          </a:xfrm>
          <a:prstGeom prst="rect">
            <a:avLst/>
          </a:prstGeom>
          <a:noFill/>
        </p:spPr>
        <p:txBody>
          <a:bodyPr wrap="square" rtlCol="0">
            <a:spAutoFit/>
          </a:bodyPr>
          <a:lstStyle/>
          <a:p>
            <a:r>
              <a:rPr lang="es-EC" b="1" dirty="0" smtClean="0"/>
              <a:t>OBJETIVOS ESPECÍFICOS</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7" name="6 Marcador de contenido"/>
          <p:cNvGraphicFramePr>
            <a:graphicFrameLocks noGrp="1"/>
          </p:cNvGraphicFramePr>
          <p:nvPr>
            <p:ph idx="1"/>
            <p:extLst>
              <p:ext uri="{D42A27DB-BD31-4B8C-83A1-F6EECF244321}">
                <p14:modId xmlns:p14="http://schemas.microsoft.com/office/powerpoint/2010/main" val="132778831"/>
              </p:ext>
            </p:extLst>
          </p:nvPr>
        </p:nvGraphicFramePr>
        <p:xfrm>
          <a:off x="-216024" y="476672"/>
          <a:ext cx="9468544"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grpSp>
        <p:nvGrpSpPr>
          <p:cNvPr id="4" name="3 Grupo"/>
          <p:cNvGrpSpPr/>
          <p:nvPr/>
        </p:nvGrpSpPr>
        <p:grpSpPr>
          <a:xfrm>
            <a:off x="0" y="0"/>
            <a:ext cx="9144000" cy="6858000"/>
            <a:chOff x="0" y="0"/>
            <a:chExt cx="9144000" cy="6858000"/>
          </a:xfrm>
        </p:grpSpPr>
        <p:pic>
          <p:nvPicPr>
            <p:cNvPr id="5"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a:stretch>
              <a:fillRect/>
            </a:stretch>
          </p:blipFill>
          <p:spPr bwMode="auto">
            <a:xfrm>
              <a:off x="0" y="0"/>
              <a:ext cx="9144000" cy="6858000"/>
            </a:xfrm>
            <a:prstGeom prst="rect">
              <a:avLst/>
            </a:prstGeom>
            <a:noFill/>
          </p:spPr>
        </p:pic>
        <p:pic>
          <p:nvPicPr>
            <p:cNvPr id="6" name="Picture 2" descr="http://pef.lds.org/pef/images/video-back.jpg"/>
            <p:cNvPicPr>
              <a:picLocks noChangeAspect="1" noChangeArrowheads="1"/>
            </p:cNvPicPr>
            <p:nvPr/>
          </p:nvPicPr>
          <p:blipFill>
            <a:blip r:embed="rId2" cstate="print">
              <a:duotone>
                <a:schemeClr val="accent3">
                  <a:shade val="45000"/>
                  <a:satMod val="135000"/>
                </a:schemeClr>
                <a:prstClr val="white"/>
              </a:duotone>
              <a:lum bright="10000" contrast="30000"/>
            </a:blip>
            <a:srcRect l="68808" t="85577" r="9142"/>
            <a:stretch>
              <a:fillRect/>
            </a:stretch>
          </p:blipFill>
          <p:spPr bwMode="auto">
            <a:xfrm>
              <a:off x="6372200" y="4888160"/>
              <a:ext cx="2016224" cy="989112"/>
            </a:xfrm>
            <a:prstGeom prst="rect">
              <a:avLst/>
            </a:prstGeom>
            <a:noFill/>
          </p:spPr>
        </p:pic>
      </p:grpSp>
      <p:graphicFrame>
        <p:nvGraphicFramePr>
          <p:cNvPr id="7" name="6 Marcador de contenido"/>
          <p:cNvGraphicFramePr>
            <a:graphicFrameLocks noGrp="1"/>
          </p:cNvGraphicFramePr>
          <p:nvPr>
            <p:ph idx="1"/>
          </p:nvPr>
        </p:nvGraphicFramePr>
        <p:xfrm>
          <a:off x="-468560" y="404664"/>
          <a:ext cx="9144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8028384" y="116632"/>
            <a:ext cx="800219" cy="4041740"/>
          </a:xfrm>
          <a:prstGeom prst="rect">
            <a:avLst/>
          </a:prstGeom>
          <a:noFill/>
        </p:spPr>
        <p:txBody>
          <a:bodyPr vert="vert" wrap="square" rtlCol="0">
            <a:spAutoFit/>
          </a:bodyPr>
          <a:lstStyle/>
          <a:p>
            <a:pPr algn="ctr"/>
            <a:r>
              <a:rPr lang="es-EC" sz="4000" b="1" dirty="0" smtClean="0">
                <a:solidFill>
                  <a:srgbClr val="C00000"/>
                </a:solidFill>
                <a:effectLst>
                  <a:reflection blurRad="6350" stA="55000" endA="300" endPos="45500" dir="5400000" sy="-100000" algn="bl" rotWithShape="0"/>
                </a:effectLst>
              </a:rPr>
              <a:t>TRABAJO GRUPAL</a:t>
            </a:r>
            <a:endParaRPr lang="en-US" sz="4000" b="1" dirty="0">
              <a:solidFill>
                <a:srgbClr val="C00000"/>
              </a:solidFill>
              <a:effectLst>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2061</Words>
  <Application>Microsoft Office PowerPoint</Application>
  <PresentationFormat>Presentación en pantalla (4:3)</PresentationFormat>
  <Paragraphs>156</Paragraphs>
  <Slides>21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3" baseType="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Regalado</dc:creator>
  <cp:lastModifiedBy>Luffi</cp:lastModifiedBy>
  <cp:revision>117</cp:revision>
  <dcterms:created xsi:type="dcterms:W3CDTF">2012-11-23T18:39:58Z</dcterms:created>
  <dcterms:modified xsi:type="dcterms:W3CDTF">2012-12-05T14:46:53Z</dcterms:modified>
</cp:coreProperties>
</file>