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924" r:id="rId1"/>
  </p:sldMasterIdLst>
  <p:notesMasterIdLst>
    <p:notesMasterId r:id="rId55"/>
  </p:notesMasterIdLst>
  <p:handoutMasterIdLst>
    <p:handoutMasterId r:id="rId56"/>
  </p:handoutMasterIdLst>
  <p:sldIdLst>
    <p:sldId id="256" r:id="rId2"/>
    <p:sldId id="257" r:id="rId3"/>
    <p:sldId id="268" r:id="rId4"/>
    <p:sldId id="267" r:id="rId5"/>
    <p:sldId id="356" r:id="rId6"/>
    <p:sldId id="355" r:id="rId7"/>
    <p:sldId id="354" r:id="rId8"/>
    <p:sldId id="358" r:id="rId9"/>
    <p:sldId id="359" r:id="rId10"/>
    <p:sldId id="266" r:id="rId11"/>
    <p:sldId id="270" r:id="rId12"/>
    <p:sldId id="269" r:id="rId13"/>
    <p:sldId id="276" r:id="rId14"/>
    <p:sldId id="277" r:id="rId15"/>
    <p:sldId id="278" r:id="rId16"/>
    <p:sldId id="271" r:id="rId17"/>
    <p:sldId id="279" r:id="rId18"/>
    <p:sldId id="280" r:id="rId19"/>
    <p:sldId id="299" r:id="rId20"/>
    <p:sldId id="361" r:id="rId21"/>
    <p:sldId id="312" r:id="rId22"/>
    <p:sldId id="302" r:id="rId23"/>
    <p:sldId id="363" r:id="rId24"/>
    <p:sldId id="314" r:id="rId25"/>
    <p:sldId id="303" r:id="rId26"/>
    <p:sldId id="306" r:id="rId27"/>
    <p:sldId id="307" r:id="rId28"/>
    <p:sldId id="308" r:id="rId29"/>
    <p:sldId id="309" r:id="rId30"/>
    <p:sldId id="365" r:id="rId31"/>
    <p:sldId id="310" r:id="rId32"/>
    <p:sldId id="369" r:id="rId33"/>
    <p:sldId id="371" r:id="rId34"/>
    <p:sldId id="372" r:id="rId35"/>
    <p:sldId id="374" r:id="rId36"/>
    <p:sldId id="324" r:id="rId37"/>
    <p:sldId id="325" r:id="rId38"/>
    <p:sldId id="327" r:id="rId39"/>
    <p:sldId id="331" r:id="rId40"/>
    <p:sldId id="334" r:id="rId41"/>
    <p:sldId id="336" r:id="rId42"/>
    <p:sldId id="375" r:id="rId43"/>
    <p:sldId id="281" r:id="rId44"/>
    <p:sldId id="337" r:id="rId45"/>
    <p:sldId id="339" r:id="rId46"/>
    <p:sldId id="340" r:id="rId47"/>
    <p:sldId id="341" r:id="rId48"/>
    <p:sldId id="342" r:id="rId49"/>
    <p:sldId id="345" r:id="rId50"/>
    <p:sldId id="347" r:id="rId51"/>
    <p:sldId id="286" r:id="rId52"/>
    <p:sldId id="295" r:id="rId53"/>
    <p:sldId id="296" r:id="rId54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>
        <p:scale>
          <a:sx n="75" d="100"/>
          <a:sy n="75" d="100"/>
        </p:scale>
        <p:origin x="-124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P\Desktop\TESIS_FINAL\TESIS\ESCRITO\CAPITULOS\GRAFICA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P\Desktop\TESIS_FINAL\TESIS\ESCRITO\CAPITULOS\GRAFICA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P\Desktop\TESIS_FINAL\TESIS\ESCRITO\CAPITULOS\GRAFICA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P\Desktop\TESIS_FINAL\TESIS\ESCRITO\CAPITULOS\GRAFICA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P\Desktop\TESIS_FINAL\TESIS\ESCRITO\CAPITULOS\GRAFICA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P\Desktop\TESIS_FINAL\TESIS\ESCRITO\CAPITULOS\GRAFICA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P\Desktop\TESIS_FINAL\TESIS\ESCRITO\CAPITULOS\GRAFICA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P\Desktop\TESIS_FINAL\TESIS\ESCRITO\CAPITULOS\GRAFICAS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P\Desktop\TESIS_FINAL\TESIS\ESCRITO\CAPITULOS\GRAFICA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C" sz="1800" b="1" i="0" baseline="0"/>
              <a:t>Tiempo de Reacción Ascendente</a:t>
            </a:r>
          </a:p>
        </c:rich>
      </c:tx>
      <c:layout>
        <c:manualLayout>
          <c:xMode val="edge"/>
          <c:yMode val="edge"/>
          <c:x val="0.15530555555555556"/>
          <c:y val="5.0925925925925923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cat>
            <c:strRef>
              <c:f>Hoja1!$O$5:$O$9</c:f>
              <c:strCache>
                <c:ptCount val="5"/>
                <c:pt idx="0">
                  <c:v>0,3 – 0,5</c:v>
                </c:pt>
                <c:pt idx="1">
                  <c:v>0,5 – 1</c:v>
                </c:pt>
                <c:pt idx="2">
                  <c:v>0.5 – 1,5</c:v>
                </c:pt>
                <c:pt idx="3">
                  <c:v>1 – 1,5</c:v>
                </c:pt>
                <c:pt idx="4">
                  <c:v>0,3 – 1,5</c:v>
                </c:pt>
              </c:strCache>
            </c:strRef>
          </c:cat>
          <c:val>
            <c:numRef>
              <c:f>Hoja1!$P$5:$P$9</c:f>
              <c:numCache>
                <c:formatCode>General</c:formatCode>
                <c:ptCount val="5"/>
                <c:pt idx="0">
                  <c:v>8</c:v>
                </c:pt>
                <c:pt idx="1">
                  <c:v>11</c:v>
                </c:pt>
                <c:pt idx="2">
                  <c:v>20</c:v>
                </c:pt>
                <c:pt idx="3">
                  <c:v>12</c:v>
                </c:pt>
                <c:pt idx="4">
                  <c:v>26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1203968"/>
        <c:axId val="101205504"/>
      </c:lineChart>
      <c:catAx>
        <c:axId val="101203968"/>
        <c:scaling>
          <c:orientation val="minMax"/>
        </c:scaling>
        <c:delete val="0"/>
        <c:axPos val="b"/>
        <c:majorTickMark val="none"/>
        <c:minorTickMark val="none"/>
        <c:tickLblPos val="nextTo"/>
        <c:crossAx val="101205504"/>
        <c:crosses val="autoZero"/>
        <c:auto val="1"/>
        <c:lblAlgn val="ctr"/>
        <c:lblOffset val="100"/>
        <c:noMultiLvlLbl val="0"/>
      </c:catAx>
      <c:valAx>
        <c:axId val="10120550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sz="1050" b="1" i="0" baseline="0"/>
                  <a:t>TIEMPO (S)</a:t>
                </a:r>
                <a:endParaRPr lang="es-EC" sz="105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012039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C" sz="1800" b="1" i="0" baseline="0"/>
              <a:t>Tiempo de Reacción Descendente</a:t>
            </a:r>
            <a:endParaRPr lang="es-EC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cat>
            <c:strRef>
              <c:f>Hoja1!$O$10:$O$14</c:f>
              <c:strCache>
                <c:ptCount val="5"/>
                <c:pt idx="0">
                  <c:v>1,5 – 0,3</c:v>
                </c:pt>
                <c:pt idx="1">
                  <c:v>1,5 – 0,5</c:v>
                </c:pt>
                <c:pt idx="2">
                  <c:v>1,5 – 1</c:v>
                </c:pt>
                <c:pt idx="3">
                  <c:v>1 – 0,5</c:v>
                </c:pt>
                <c:pt idx="4">
                  <c:v>0,5 – 0,3</c:v>
                </c:pt>
              </c:strCache>
            </c:strRef>
          </c:cat>
          <c:val>
            <c:numRef>
              <c:f>Hoja1!$P$10:$P$14</c:f>
              <c:numCache>
                <c:formatCode>General</c:formatCode>
                <c:ptCount val="5"/>
                <c:pt idx="0">
                  <c:v>39</c:v>
                </c:pt>
                <c:pt idx="1">
                  <c:v>23</c:v>
                </c:pt>
                <c:pt idx="2">
                  <c:v>16</c:v>
                </c:pt>
                <c:pt idx="3">
                  <c:v>18</c:v>
                </c:pt>
                <c:pt idx="4">
                  <c:v>10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1238272"/>
        <c:axId val="101239808"/>
      </c:lineChart>
      <c:catAx>
        <c:axId val="101238272"/>
        <c:scaling>
          <c:orientation val="minMax"/>
        </c:scaling>
        <c:delete val="0"/>
        <c:axPos val="b"/>
        <c:majorTickMark val="none"/>
        <c:minorTickMark val="none"/>
        <c:tickLblPos val="nextTo"/>
        <c:crossAx val="101239808"/>
        <c:crosses val="autoZero"/>
        <c:auto val="1"/>
        <c:lblAlgn val="ctr"/>
        <c:lblOffset val="100"/>
        <c:noMultiLvlLbl val="0"/>
      </c:catAx>
      <c:valAx>
        <c:axId val="10123980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sz="1100" b="1" i="0" baseline="0"/>
                  <a:t>TIEMPO (S)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012382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C"/>
              <a:t>Entrada PID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val>
            <c:numRef>
              <c:f>Hoja1!$T$75:$T$95</c:f>
              <c:numCache>
                <c:formatCode>General</c:formatCode>
                <c:ptCount val="21"/>
                <c:pt idx="0">
                  <c:v>0</c:v>
                </c:pt>
                <c:pt idx="1">
                  <c:v>0.33000000000000035</c:v>
                </c:pt>
                <c:pt idx="2">
                  <c:v>0.44</c:v>
                </c:pt>
                <c:pt idx="3">
                  <c:v>0.56000000000000005</c:v>
                </c:pt>
                <c:pt idx="4">
                  <c:v>0.4800000000000002</c:v>
                </c:pt>
                <c:pt idx="5">
                  <c:v>0.51</c:v>
                </c:pt>
                <c:pt idx="6">
                  <c:v>0.49000000000000021</c:v>
                </c:pt>
                <c:pt idx="7">
                  <c:v>0.52</c:v>
                </c:pt>
                <c:pt idx="8">
                  <c:v>0.49000000000000021</c:v>
                </c:pt>
                <c:pt idx="9">
                  <c:v>0.51</c:v>
                </c:pt>
                <c:pt idx="10">
                  <c:v>0.47000000000000008</c:v>
                </c:pt>
                <c:pt idx="11">
                  <c:v>0.51</c:v>
                </c:pt>
                <c:pt idx="12">
                  <c:v>0.5</c:v>
                </c:pt>
                <c:pt idx="13">
                  <c:v>0.49000000000000021</c:v>
                </c:pt>
                <c:pt idx="14">
                  <c:v>0.51</c:v>
                </c:pt>
                <c:pt idx="15">
                  <c:v>0.4800000000000002</c:v>
                </c:pt>
                <c:pt idx="16">
                  <c:v>0.5</c:v>
                </c:pt>
                <c:pt idx="17">
                  <c:v>0.52</c:v>
                </c:pt>
                <c:pt idx="18">
                  <c:v>0.49000000000000021</c:v>
                </c:pt>
                <c:pt idx="19">
                  <c:v>0.5</c:v>
                </c:pt>
                <c:pt idx="20">
                  <c:v>0.5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2769792"/>
        <c:axId val="102771328"/>
      </c:lineChart>
      <c:catAx>
        <c:axId val="102769792"/>
        <c:scaling>
          <c:orientation val="minMax"/>
        </c:scaling>
        <c:delete val="0"/>
        <c:axPos val="b"/>
        <c:majorTickMark val="none"/>
        <c:minorTickMark val="none"/>
        <c:tickLblPos val="nextTo"/>
        <c:crossAx val="102771328"/>
        <c:crosses val="autoZero"/>
        <c:auto val="1"/>
        <c:lblAlgn val="ctr"/>
        <c:lblOffset val="100"/>
        <c:noMultiLvlLbl val="0"/>
      </c:catAx>
      <c:valAx>
        <c:axId val="10277132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PPM</a:t>
                </a:r>
                <a:r>
                  <a:rPr lang="es-EC" baseline="0"/>
                  <a:t> CLORO</a:t>
                </a:r>
                <a:endParaRPr lang="es-EC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027697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C"/>
              <a:t>Cloro</a:t>
            </a:r>
            <a:r>
              <a:rPr lang="es-EC" baseline="0"/>
              <a:t> Residual</a:t>
            </a:r>
            <a:endParaRPr lang="es-EC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2748152064030865"/>
          <c:y val="0.17315867923916917"/>
          <c:w val="0.71415560687422963"/>
          <c:h val="0.6396772625644036"/>
        </c:manualLayout>
      </c:layout>
      <c:lineChart>
        <c:grouping val="standard"/>
        <c:varyColors val="0"/>
        <c:ser>
          <c:idx val="0"/>
          <c:order val="0"/>
          <c:tx>
            <c:v>Colorímetro</c:v>
          </c:tx>
          <c:cat>
            <c:numRef>
              <c:f>Hoja1!$B$5:$B$28</c:f>
              <c:numCache>
                <c:formatCode>h:mm</c:formatCode>
                <c:ptCount val="24"/>
                <c:pt idx="0">
                  <c:v>0</c:v>
                </c:pt>
                <c:pt idx="1">
                  <c:v>4.1666666666666692E-2</c:v>
                </c:pt>
                <c:pt idx="2">
                  <c:v>8.3333333333333398E-2</c:v>
                </c:pt>
                <c:pt idx="3">
                  <c:v>0.125</c:v>
                </c:pt>
                <c:pt idx="4">
                  <c:v>0.16666666666666688</c:v>
                </c:pt>
                <c:pt idx="5">
                  <c:v>0.20833333333333331</c:v>
                </c:pt>
                <c:pt idx="6">
                  <c:v>0.25</c:v>
                </c:pt>
                <c:pt idx="7">
                  <c:v>0.29166666666666757</c:v>
                </c:pt>
                <c:pt idx="8">
                  <c:v>0.33333333333333298</c:v>
                </c:pt>
                <c:pt idx="9">
                  <c:v>0.37500000000000044</c:v>
                </c:pt>
                <c:pt idx="10">
                  <c:v>0.41666666666666757</c:v>
                </c:pt>
                <c:pt idx="11">
                  <c:v>0.45833333333333293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0.58333333333333259</c:v>
                </c:pt>
                <c:pt idx="15">
                  <c:v>0.625000000000001</c:v>
                </c:pt>
                <c:pt idx="16">
                  <c:v>0.66666666666666763</c:v>
                </c:pt>
                <c:pt idx="17">
                  <c:v>0.70833333333333304</c:v>
                </c:pt>
                <c:pt idx="18">
                  <c:v>0.750000000000001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0.875000000000001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</c:numRef>
          </c:cat>
          <c:val>
            <c:numRef>
              <c:f>Hoja1!$C$5:$C$28</c:f>
              <c:numCache>
                <c:formatCode>General</c:formatCode>
                <c:ptCount val="24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4">
                  <c:v>0.5</c:v>
                </c:pt>
                <c:pt idx="5">
                  <c:v>0.4</c:v>
                </c:pt>
                <c:pt idx="6">
                  <c:v>0.30000000000000032</c:v>
                </c:pt>
                <c:pt idx="7">
                  <c:v>0.30000000000000032</c:v>
                </c:pt>
                <c:pt idx="8">
                  <c:v>0.30000000000000032</c:v>
                </c:pt>
                <c:pt idx="9">
                  <c:v>0.4</c:v>
                </c:pt>
                <c:pt idx="10">
                  <c:v>0.60000000000000064</c:v>
                </c:pt>
                <c:pt idx="11">
                  <c:v>0.5</c:v>
                </c:pt>
                <c:pt idx="12">
                  <c:v>0.60000000000000064</c:v>
                </c:pt>
                <c:pt idx="13">
                  <c:v>0.5</c:v>
                </c:pt>
                <c:pt idx="14">
                  <c:v>0.4</c:v>
                </c:pt>
                <c:pt idx="15">
                  <c:v>0.5</c:v>
                </c:pt>
                <c:pt idx="16">
                  <c:v>0.5</c:v>
                </c:pt>
                <c:pt idx="17">
                  <c:v>0.4</c:v>
                </c:pt>
                <c:pt idx="18">
                  <c:v>0.30000000000000032</c:v>
                </c:pt>
                <c:pt idx="19">
                  <c:v>0.30000000000000032</c:v>
                </c:pt>
                <c:pt idx="20">
                  <c:v>0.30000000000000032</c:v>
                </c:pt>
                <c:pt idx="21">
                  <c:v>0.4</c:v>
                </c:pt>
                <c:pt idx="22">
                  <c:v>0.5</c:v>
                </c:pt>
                <c:pt idx="23">
                  <c:v>0.5</c:v>
                </c:pt>
              </c:numCache>
            </c:numRef>
          </c:val>
          <c:smooth val="0"/>
        </c:ser>
        <c:ser>
          <c:idx val="1"/>
          <c:order val="1"/>
          <c:tx>
            <c:v>Sensor</c:v>
          </c:tx>
          <c:cat>
            <c:numRef>
              <c:f>Hoja1!$B$5:$B$28</c:f>
              <c:numCache>
                <c:formatCode>h:mm</c:formatCode>
                <c:ptCount val="24"/>
                <c:pt idx="0">
                  <c:v>0</c:v>
                </c:pt>
                <c:pt idx="1">
                  <c:v>4.1666666666666692E-2</c:v>
                </c:pt>
                <c:pt idx="2">
                  <c:v>8.3333333333333398E-2</c:v>
                </c:pt>
                <c:pt idx="3">
                  <c:v>0.125</c:v>
                </c:pt>
                <c:pt idx="4">
                  <c:v>0.16666666666666688</c:v>
                </c:pt>
                <c:pt idx="5">
                  <c:v>0.20833333333333331</c:v>
                </c:pt>
                <c:pt idx="6">
                  <c:v>0.25</c:v>
                </c:pt>
                <c:pt idx="7">
                  <c:v>0.29166666666666757</c:v>
                </c:pt>
                <c:pt idx="8">
                  <c:v>0.33333333333333298</c:v>
                </c:pt>
                <c:pt idx="9">
                  <c:v>0.37500000000000044</c:v>
                </c:pt>
                <c:pt idx="10">
                  <c:v>0.41666666666666757</c:v>
                </c:pt>
                <c:pt idx="11">
                  <c:v>0.45833333333333293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0.58333333333333259</c:v>
                </c:pt>
                <c:pt idx="15">
                  <c:v>0.625000000000001</c:v>
                </c:pt>
                <c:pt idx="16">
                  <c:v>0.66666666666666763</c:v>
                </c:pt>
                <c:pt idx="17">
                  <c:v>0.70833333333333304</c:v>
                </c:pt>
                <c:pt idx="18">
                  <c:v>0.750000000000001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0.875000000000001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</c:numRef>
          </c:cat>
          <c:val>
            <c:numRef>
              <c:f>Hoja1!$D$5:$D$28</c:f>
              <c:numCache>
                <c:formatCode>General</c:formatCode>
                <c:ptCount val="24"/>
                <c:pt idx="0">
                  <c:v>0.49000000000000032</c:v>
                </c:pt>
                <c:pt idx="1">
                  <c:v>0.43000000000000038</c:v>
                </c:pt>
                <c:pt idx="2">
                  <c:v>0.47000000000000008</c:v>
                </c:pt>
                <c:pt idx="3">
                  <c:v>0.54</c:v>
                </c:pt>
                <c:pt idx="4">
                  <c:v>0.53</c:v>
                </c:pt>
                <c:pt idx="5">
                  <c:v>0.42000000000000032</c:v>
                </c:pt>
                <c:pt idx="6">
                  <c:v>0.35000000000000031</c:v>
                </c:pt>
                <c:pt idx="7">
                  <c:v>0.35000000000000031</c:v>
                </c:pt>
                <c:pt idx="8">
                  <c:v>0.32000000000000051</c:v>
                </c:pt>
                <c:pt idx="9">
                  <c:v>0.39000000000000051</c:v>
                </c:pt>
                <c:pt idx="10">
                  <c:v>0.58000000000000029</c:v>
                </c:pt>
                <c:pt idx="11">
                  <c:v>0.5</c:v>
                </c:pt>
                <c:pt idx="12">
                  <c:v>0.53</c:v>
                </c:pt>
                <c:pt idx="13">
                  <c:v>0.53</c:v>
                </c:pt>
                <c:pt idx="14">
                  <c:v>0.46</c:v>
                </c:pt>
                <c:pt idx="15">
                  <c:v>0.55000000000000004</c:v>
                </c:pt>
                <c:pt idx="16">
                  <c:v>0.42000000000000032</c:v>
                </c:pt>
                <c:pt idx="17">
                  <c:v>0.37000000000000038</c:v>
                </c:pt>
                <c:pt idx="18">
                  <c:v>0.41000000000000031</c:v>
                </c:pt>
                <c:pt idx="19">
                  <c:v>0.33000000000000057</c:v>
                </c:pt>
                <c:pt idx="20">
                  <c:v>0.32000000000000051</c:v>
                </c:pt>
                <c:pt idx="21">
                  <c:v>0.41000000000000031</c:v>
                </c:pt>
                <c:pt idx="22">
                  <c:v>0.47000000000000008</c:v>
                </c:pt>
                <c:pt idx="23">
                  <c:v>0.49000000000000032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2824192"/>
        <c:axId val="103088128"/>
      </c:lineChart>
      <c:catAx>
        <c:axId val="102824192"/>
        <c:scaling>
          <c:orientation val="minMax"/>
        </c:scaling>
        <c:delete val="0"/>
        <c:axPos val="b"/>
        <c:numFmt formatCode="h:mm" sourceLinked="1"/>
        <c:majorTickMark val="none"/>
        <c:minorTickMark val="none"/>
        <c:tickLblPos val="nextTo"/>
        <c:crossAx val="103088128"/>
        <c:crosses val="autoZero"/>
        <c:auto val="1"/>
        <c:lblAlgn val="ctr"/>
        <c:lblOffset val="100"/>
        <c:noMultiLvlLbl val="0"/>
      </c:catAx>
      <c:valAx>
        <c:axId val="10308812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PPM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02824192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800"/>
            </a:pPr>
            <a:endParaRPr lang="es-EC"/>
          </a:p>
        </c:txPr>
      </c:legendEntry>
      <c:legendEntry>
        <c:idx val="1"/>
        <c:txPr>
          <a:bodyPr/>
          <a:lstStyle/>
          <a:p>
            <a:pPr>
              <a:defRPr sz="800"/>
            </a:pPr>
            <a:endParaRPr lang="es-EC"/>
          </a:p>
        </c:txPr>
      </c:legendEntry>
      <c:layout>
        <c:manualLayout>
          <c:xMode val="edge"/>
          <c:yMode val="edge"/>
          <c:x val="0.8369257023084149"/>
          <c:y val="0.47045332296425962"/>
          <c:w val="0.16307429769158718"/>
          <c:h val="0.12894915913288649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C"/>
              <a:t>Dosificación</a:t>
            </a:r>
            <a:r>
              <a:rPr lang="es-EC" baseline="0"/>
              <a:t> Automática Cloro</a:t>
            </a:r>
            <a:endParaRPr lang="es-EC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0350360537062843"/>
          <c:y val="0.19662489659609692"/>
          <c:w val="0.70180694922159992"/>
          <c:h val="0.56801944504018764"/>
        </c:manualLayout>
      </c:layout>
      <c:lineChart>
        <c:grouping val="standard"/>
        <c:varyColors val="0"/>
        <c:ser>
          <c:idx val="0"/>
          <c:order val="0"/>
          <c:tx>
            <c:v>Dosificación Manual</c:v>
          </c:tx>
          <c:cat>
            <c:numRef>
              <c:f>Hoja1!$B$5:$B$28</c:f>
              <c:numCache>
                <c:formatCode>h:mm</c:formatCode>
                <c:ptCount val="24"/>
                <c:pt idx="0">
                  <c:v>0</c:v>
                </c:pt>
                <c:pt idx="1">
                  <c:v>4.1666666666666664E-2</c:v>
                </c:pt>
                <c:pt idx="2">
                  <c:v>8.3333333333333343E-2</c:v>
                </c:pt>
                <c:pt idx="3">
                  <c:v>0.125</c:v>
                </c:pt>
                <c:pt idx="4">
                  <c:v>0.16666666666666688</c:v>
                </c:pt>
                <c:pt idx="5">
                  <c:v>0.20833333333333331</c:v>
                </c:pt>
                <c:pt idx="6">
                  <c:v>0.25</c:v>
                </c:pt>
                <c:pt idx="7">
                  <c:v>0.29166666666666757</c:v>
                </c:pt>
                <c:pt idx="8">
                  <c:v>0.33333333333333298</c:v>
                </c:pt>
                <c:pt idx="9">
                  <c:v>0.37500000000000044</c:v>
                </c:pt>
                <c:pt idx="10">
                  <c:v>0.41666666666666757</c:v>
                </c:pt>
                <c:pt idx="11">
                  <c:v>0.45833333333333293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0.58333333333333259</c:v>
                </c:pt>
                <c:pt idx="15">
                  <c:v>0.625000000000001</c:v>
                </c:pt>
                <c:pt idx="16">
                  <c:v>0.66666666666666763</c:v>
                </c:pt>
                <c:pt idx="17">
                  <c:v>0.70833333333333304</c:v>
                </c:pt>
                <c:pt idx="18">
                  <c:v>0.750000000000001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0.875000000000001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</c:numRef>
          </c:cat>
          <c:val>
            <c:numRef>
              <c:f>Hoja1!$D$5:$D$28</c:f>
              <c:numCache>
                <c:formatCode>General</c:formatCode>
                <c:ptCount val="24"/>
                <c:pt idx="0">
                  <c:v>0.49000000000000032</c:v>
                </c:pt>
                <c:pt idx="1">
                  <c:v>0.43000000000000038</c:v>
                </c:pt>
                <c:pt idx="2">
                  <c:v>0.47000000000000008</c:v>
                </c:pt>
                <c:pt idx="3">
                  <c:v>0.54</c:v>
                </c:pt>
                <c:pt idx="4">
                  <c:v>0.53</c:v>
                </c:pt>
                <c:pt idx="5">
                  <c:v>0.42000000000000032</c:v>
                </c:pt>
                <c:pt idx="6">
                  <c:v>0.35000000000000031</c:v>
                </c:pt>
                <c:pt idx="7">
                  <c:v>0.35000000000000031</c:v>
                </c:pt>
                <c:pt idx="8">
                  <c:v>0.32000000000000051</c:v>
                </c:pt>
                <c:pt idx="9">
                  <c:v>0.39000000000000051</c:v>
                </c:pt>
                <c:pt idx="10">
                  <c:v>0.58000000000000007</c:v>
                </c:pt>
                <c:pt idx="11">
                  <c:v>0.5</c:v>
                </c:pt>
                <c:pt idx="12">
                  <c:v>0.53</c:v>
                </c:pt>
                <c:pt idx="13">
                  <c:v>0.53</c:v>
                </c:pt>
                <c:pt idx="14">
                  <c:v>0.46</c:v>
                </c:pt>
                <c:pt idx="15">
                  <c:v>0.55000000000000004</c:v>
                </c:pt>
                <c:pt idx="16">
                  <c:v>0.42000000000000032</c:v>
                </c:pt>
                <c:pt idx="17">
                  <c:v>0.37000000000000038</c:v>
                </c:pt>
                <c:pt idx="18">
                  <c:v>0.41000000000000031</c:v>
                </c:pt>
                <c:pt idx="19">
                  <c:v>0.33000000000000057</c:v>
                </c:pt>
                <c:pt idx="20">
                  <c:v>0.32000000000000051</c:v>
                </c:pt>
                <c:pt idx="21">
                  <c:v>0.41000000000000031</c:v>
                </c:pt>
                <c:pt idx="22">
                  <c:v>0.47000000000000008</c:v>
                </c:pt>
                <c:pt idx="23">
                  <c:v>0.49000000000000032</c:v>
                </c:pt>
              </c:numCache>
            </c:numRef>
          </c:val>
          <c:smooth val="0"/>
        </c:ser>
        <c:ser>
          <c:idx val="1"/>
          <c:order val="1"/>
          <c:tx>
            <c:v>Dosificación Automática</c:v>
          </c:tx>
          <c:cat>
            <c:numRef>
              <c:f>Hoja1!$B$5:$B$28</c:f>
              <c:numCache>
                <c:formatCode>h:mm</c:formatCode>
                <c:ptCount val="24"/>
                <c:pt idx="0">
                  <c:v>0</c:v>
                </c:pt>
                <c:pt idx="1">
                  <c:v>4.1666666666666664E-2</c:v>
                </c:pt>
                <c:pt idx="2">
                  <c:v>8.3333333333333343E-2</c:v>
                </c:pt>
                <c:pt idx="3">
                  <c:v>0.125</c:v>
                </c:pt>
                <c:pt idx="4">
                  <c:v>0.16666666666666688</c:v>
                </c:pt>
                <c:pt idx="5">
                  <c:v>0.20833333333333331</c:v>
                </c:pt>
                <c:pt idx="6">
                  <c:v>0.25</c:v>
                </c:pt>
                <c:pt idx="7">
                  <c:v>0.29166666666666757</c:v>
                </c:pt>
                <c:pt idx="8">
                  <c:v>0.33333333333333298</c:v>
                </c:pt>
                <c:pt idx="9">
                  <c:v>0.37500000000000044</c:v>
                </c:pt>
                <c:pt idx="10">
                  <c:v>0.41666666666666757</c:v>
                </c:pt>
                <c:pt idx="11">
                  <c:v>0.45833333333333293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0.58333333333333259</c:v>
                </c:pt>
                <c:pt idx="15">
                  <c:v>0.625000000000001</c:v>
                </c:pt>
                <c:pt idx="16">
                  <c:v>0.66666666666666763</c:v>
                </c:pt>
                <c:pt idx="17">
                  <c:v>0.70833333333333304</c:v>
                </c:pt>
                <c:pt idx="18">
                  <c:v>0.750000000000001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0.875000000000001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</c:numRef>
          </c:cat>
          <c:val>
            <c:numRef>
              <c:f>Hoja1!$E$5:$E$28</c:f>
              <c:numCache>
                <c:formatCode>General</c:formatCode>
                <c:ptCount val="24"/>
                <c:pt idx="0">
                  <c:v>0.5</c:v>
                </c:pt>
                <c:pt idx="1">
                  <c:v>0.52</c:v>
                </c:pt>
                <c:pt idx="2">
                  <c:v>0.51</c:v>
                </c:pt>
                <c:pt idx="3">
                  <c:v>0.5</c:v>
                </c:pt>
                <c:pt idx="4">
                  <c:v>0.51</c:v>
                </c:pt>
                <c:pt idx="5">
                  <c:v>0.5</c:v>
                </c:pt>
                <c:pt idx="6">
                  <c:v>0.49000000000000032</c:v>
                </c:pt>
                <c:pt idx="7">
                  <c:v>0.48000000000000032</c:v>
                </c:pt>
                <c:pt idx="8">
                  <c:v>0.53</c:v>
                </c:pt>
                <c:pt idx="9">
                  <c:v>0.52</c:v>
                </c:pt>
                <c:pt idx="10">
                  <c:v>0.53</c:v>
                </c:pt>
                <c:pt idx="11">
                  <c:v>0.47000000000000008</c:v>
                </c:pt>
                <c:pt idx="12">
                  <c:v>0.54</c:v>
                </c:pt>
                <c:pt idx="13">
                  <c:v>0.52</c:v>
                </c:pt>
                <c:pt idx="14">
                  <c:v>0.45</c:v>
                </c:pt>
                <c:pt idx="15">
                  <c:v>0.48000000000000032</c:v>
                </c:pt>
                <c:pt idx="16">
                  <c:v>0.5</c:v>
                </c:pt>
                <c:pt idx="17">
                  <c:v>0.52</c:v>
                </c:pt>
                <c:pt idx="18">
                  <c:v>0.52</c:v>
                </c:pt>
                <c:pt idx="19">
                  <c:v>0.51</c:v>
                </c:pt>
                <c:pt idx="20">
                  <c:v>0.48000000000000032</c:v>
                </c:pt>
                <c:pt idx="21">
                  <c:v>0.47000000000000008</c:v>
                </c:pt>
                <c:pt idx="22">
                  <c:v>0.51</c:v>
                </c:pt>
                <c:pt idx="23">
                  <c:v>0.53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199616"/>
        <c:axId val="159202304"/>
      </c:lineChart>
      <c:catAx>
        <c:axId val="159199616"/>
        <c:scaling>
          <c:orientation val="minMax"/>
        </c:scaling>
        <c:delete val="0"/>
        <c:axPos val="b"/>
        <c:numFmt formatCode="h:mm" sourceLinked="1"/>
        <c:majorTickMark val="none"/>
        <c:minorTickMark val="none"/>
        <c:tickLblPos val="nextTo"/>
        <c:crossAx val="159202304"/>
        <c:crosses val="autoZero"/>
        <c:auto val="1"/>
        <c:lblAlgn val="ctr"/>
        <c:lblOffset val="100"/>
        <c:noMultiLvlLbl val="0"/>
      </c:catAx>
      <c:valAx>
        <c:axId val="15920230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PPM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591996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882181917565564"/>
          <c:y val="0.33900229555945133"/>
          <c:w val="0.20901399825021871"/>
          <c:h val="0.33949839603382997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C"/>
              <a:t>PH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cat>
            <c:numRef>
              <c:f>Hoja1!$G$5:$G$28</c:f>
              <c:numCache>
                <c:formatCode>h:mm</c:formatCode>
                <c:ptCount val="24"/>
                <c:pt idx="0">
                  <c:v>0</c:v>
                </c:pt>
                <c:pt idx="1">
                  <c:v>4.1666666666666664E-2</c:v>
                </c:pt>
                <c:pt idx="2">
                  <c:v>8.3333333333333343E-2</c:v>
                </c:pt>
                <c:pt idx="3">
                  <c:v>0.125</c:v>
                </c:pt>
                <c:pt idx="4">
                  <c:v>0.16666666666666688</c:v>
                </c:pt>
                <c:pt idx="5">
                  <c:v>0.20833333333333331</c:v>
                </c:pt>
                <c:pt idx="6">
                  <c:v>0.25</c:v>
                </c:pt>
                <c:pt idx="7">
                  <c:v>0.29166666666666757</c:v>
                </c:pt>
                <c:pt idx="8">
                  <c:v>0.33333333333333298</c:v>
                </c:pt>
                <c:pt idx="9">
                  <c:v>0.37500000000000044</c:v>
                </c:pt>
                <c:pt idx="10">
                  <c:v>0.41666666666666757</c:v>
                </c:pt>
                <c:pt idx="11">
                  <c:v>0.45833333333333293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0.58333333333333259</c:v>
                </c:pt>
                <c:pt idx="15">
                  <c:v>0.625000000000001</c:v>
                </c:pt>
                <c:pt idx="16">
                  <c:v>0.66666666666666763</c:v>
                </c:pt>
                <c:pt idx="17">
                  <c:v>0.70833333333333304</c:v>
                </c:pt>
                <c:pt idx="18">
                  <c:v>0.750000000000001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0.875000000000001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</c:numRef>
          </c:cat>
          <c:val>
            <c:numRef>
              <c:f>Hoja1!$H$5:$H$28</c:f>
              <c:numCache>
                <c:formatCode>General</c:formatCode>
                <c:ptCount val="24"/>
                <c:pt idx="0">
                  <c:v>5.98</c:v>
                </c:pt>
                <c:pt idx="1">
                  <c:v>6.03</c:v>
                </c:pt>
                <c:pt idx="2">
                  <c:v>6.03</c:v>
                </c:pt>
                <c:pt idx="3">
                  <c:v>6.06</c:v>
                </c:pt>
                <c:pt idx="4">
                  <c:v>6.06</c:v>
                </c:pt>
                <c:pt idx="5">
                  <c:v>6.06</c:v>
                </c:pt>
                <c:pt idx="6">
                  <c:v>6.06</c:v>
                </c:pt>
                <c:pt idx="7">
                  <c:v>6.06</c:v>
                </c:pt>
                <c:pt idx="8">
                  <c:v>6.06</c:v>
                </c:pt>
                <c:pt idx="9">
                  <c:v>6.06</c:v>
                </c:pt>
                <c:pt idx="10">
                  <c:v>6.06</c:v>
                </c:pt>
                <c:pt idx="11">
                  <c:v>6.06</c:v>
                </c:pt>
                <c:pt idx="12">
                  <c:v>5.8199999999999985</c:v>
                </c:pt>
                <c:pt idx="13">
                  <c:v>5.8199999999999985</c:v>
                </c:pt>
                <c:pt idx="14">
                  <c:v>5.74</c:v>
                </c:pt>
                <c:pt idx="15">
                  <c:v>5.74</c:v>
                </c:pt>
                <c:pt idx="16">
                  <c:v>5.74</c:v>
                </c:pt>
                <c:pt idx="17">
                  <c:v>5.9</c:v>
                </c:pt>
                <c:pt idx="18">
                  <c:v>5.98</c:v>
                </c:pt>
                <c:pt idx="19">
                  <c:v>5.98</c:v>
                </c:pt>
                <c:pt idx="20">
                  <c:v>6.03</c:v>
                </c:pt>
                <c:pt idx="21">
                  <c:v>6.03</c:v>
                </c:pt>
                <c:pt idx="22">
                  <c:v>6.03</c:v>
                </c:pt>
                <c:pt idx="23">
                  <c:v>6.03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/>
        <c:marker val="1"/>
        <c:smooth val="0"/>
        <c:axId val="103160448"/>
        <c:axId val="103166720"/>
      </c:lineChart>
      <c:catAx>
        <c:axId val="1031604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HORAS</a:t>
                </a:r>
              </a:p>
            </c:rich>
          </c:tx>
          <c:layout/>
          <c:overlay val="0"/>
        </c:title>
        <c:numFmt formatCode="h:mm" sourceLinked="1"/>
        <c:majorTickMark val="none"/>
        <c:minorTickMark val="none"/>
        <c:tickLblPos val="nextTo"/>
        <c:crossAx val="103166720"/>
        <c:crosses val="autoZero"/>
        <c:auto val="1"/>
        <c:lblAlgn val="ctr"/>
        <c:lblOffset val="100"/>
        <c:noMultiLvlLbl val="0"/>
      </c:catAx>
      <c:valAx>
        <c:axId val="10316672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NIVEL PH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31604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C"/>
              <a:t>BATERÍAS</a:t>
            </a:r>
            <a:r>
              <a:rPr lang="es-EC" baseline="0"/>
              <a:t> PH</a:t>
            </a:r>
            <a:endParaRPr lang="es-EC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cat>
            <c:numRef>
              <c:f>Hoja1!$J$5:$J$28</c:f>
              <c:numCache>
                <c:formatCode>h:mm</c:formatCode>
                <c:ptCount val="24"/>
                <c:pt idx="0">
                  <c:v>0</c:v>
                </c:pt>
                <c:pt idx="1">
                  <c:v>4.1666666666666664E-2</c:v>
                </c:pt>
                <c:pt idx="2">
                  <c:v>8.3333333333333343E-2</c:v>
                </c:pt>
                <c:pt idx="3">
                  <c:v>0.125</c:v>
                </c:pt>
                <c:pt idx="4">
                  <c:v>0.16666666666666688</c:v>
                </c:pt>
                <c:pt idx="5">
                  <c:v>0.20833333333333318</c:v>
                </c:pt>
                <c:pt idx="6">
                  <c:v>0.25</c:v>
                </c:pt>
                <c:pt idx="7">
                  <c:v>0.29166666666666735</c:v>
                </c:pt>
                <c:pt idx="8">
                  <c:v>0.33333333333333298</c:v>
                </c:pt>
                <c:pt idx="9">
                  <c:v>0.37500000000000022</c:v>
                </c:pt>
                <c:pt idx="10">
                  <c:v>0.41666666666666735</c:v>
                </c:pt>
                <c:pt idx="11">
                  <c:v>0.45833333333333293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0.58333333333333259</c:v>
                </c:pt>
                <c:pt idx="15">
                  <c:v>0.62500000000000044</c:v>
                </c:pt>
                <c:pt idx="16">
                  <c:v>0.66666666666666741</c:v>
                </c:pt>
                <c:pt idx="17">
                  <c:v>0.70833333333333304</c:v>
                </c:pt>
                <c:pt idx="18">
                  <c:v>0.75000000000000044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0.87500000000000044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</c:numRef>
          </c:cat>
          <c:val>
            <c:numRef>
              <c:f>Hoja1!$M$5:$M$28</c:f>
              <c:numCache>
                <c:formatCode>General</c:formatCode>
                <c:ptCount val="24"/>
                <c:pt idx="0">
                  <c:v>19.03</c:v>
                </c:pt>
                <c:pt idx="1">
                  <c:v>19.03</c:v>
                </c:pt>
                <c:pt idx="2">
                  <c:v>19.03</c:v>
                </c:pt>
                <c:pt idx="3">
                  <c:v>19.02</c:v>
                </c:pt>
                <c:pt idx="4">
                  <c:v>19.02</c:v>
                </c:pt>
                <c:pt idx="5">
                  <c:v>19.03</c:v>
                </c:pt>
                <c:pt idx="6">
                  <c:v>19.03</c:v>
                </c:pt>
                <c:pt idx="7">
                  <c:v>19.05</c:v>
                </c:pt>
                <c:pt idx="8">
                  <c:v>19.079999999999988</c:v>
                </c:pt>
                <c:pt idx="9">
                  <c:v>19.23</c:v>
                </c:pt>
                <c:pt idx="10">
                  <c:v>19.3</c:v>
                </c:pt>
                <c:pt idx="11">
                  <c:v>19.3</c:v>
                </c:pt>
                <c:pt idx="12">
                  <c:v>19.32</c:v>
                </c:pt>
                <c:pt idx="13">
                  <c:v>19.34</c:v>
                </c:pt>
                <c:pt idx="14">
                  <c:v>19.279999999999987</c:v>
                </c:pt>
                <c:pt idx="15">
                  <c:v>19.2</c:v>
                </c:pt>
                <c:pt idx="16">
                  <c:v>19.149999999999999</c:v>
                </c:pt>
                <c:pt idx="17">
                  <c:v>19.110000000000014</c:v>
                </c:pt>
                <c:pt idx="18">
                  <c:v>19.09</c:v>
                </c:pt>
                <c:pt idx="19">
                  <c:v>19.07</c:v>
                </c:pt>
                <c:pt idx="20">
                  <c:v>19.05</c:v>
                </c:pt>
                <c:pt idx="21">
                  <c:v>19.05</c:v>
                </c:pt>
                <c:pt idx="22">
                  <c:v>19.03</c:v>
                </c:pt>
                <c:pt idx="23">
                  <c:v>19.03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/>
        <c:marker val="1"/>
        <c:smooth val="0"/>
        <c:axId val="103212928"/>
        <c:axId val="102825984"/>
      </c:lineChart>
      <c:catAx>
        <c:axId val="103212928"/>
        <c:scaling>
          <c:orientation val="minMax"/>
        </c:scaling>
        <c:delete val="0"/>
        <c:axPos val="b"/>
        <c:numFmt formatCode="h:mm" sourceLinked="1"/>
        <c:majorTickMark val="none"/>
        <c:minorTickMark val="none"/>
        <c:tickLblPos val="nextTo"/>
        <c:crossAx val="102825984"/>
        <c:crosses val="autoZero"/>
        <c:auto val="1"/>
        <c:lblAlgn val="ctr"/>
        <c:lblOffset val="100"/>
        <c:noMultiLvlLbl val="0"/>
      </c:catAx>
      <c:valAx>
        <c:axId val="10282598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VOLTAJE (V)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32129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C"/>
              <a:t>BATERÍAS ERPM1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cat>
            <c:numRef>
              <c:f>Hoja1!$J$5:$J$28</c:f>
              <c:numCache>
                <c:formatCode>h:mm</c:formatCode>
                <c:ptCount val="24"/>
                <c:pt idx="0">
                  <c:v>0</c:v>
                </c:pt>
                <c:pt idx="1">
                  <c:v>4.1666666666666664E-2</c:v>
                </c:pt>
                <c:pt idx="2">
                  <c:v>8.3333333333333343E-2</c:v>
                </c:pt>
                <c:pt idx="3">
                  <c:v>0.125</c:v>
                </c:pt>
                <c:pt idx="4">
                  <c:v>0.16666666666666688</c:v>
                </c:pt>
                <c:pt idx="5">
                  <c:v>0.20833333333333318</c:v>
                </c:pt>
                <c:pt idx="6">
                  <c:v>0.25</c:v>
                </c:pt>
                <c:pt idx="7">
                  <c:v>0.29166666666666735</c:v>
                </c:pt>
                <c:pt idx="8">
                  <c:v>0.33333333333333298</c:v>
                </c:pt>
                <c:pt idx="9">
                  <c:v>0.37500000000000022</c:v>
                </c:pt>
                <c:pt idx="10">
                  <c:v>0.41666666666666735</c:v>
                </c:pt>
                <c:pt idx="11">
                  <c:v>0.45833333333333293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0.58333333333333259</c:v>
                </c:pt>
                <c:pt idx="15">
                  <c:v>0.62500000000000044</c:v>
                </c:pt>
                <c:pt idx="16">
                  <c:v>0.66666666666666741</c:v>
                </c:pt>
                <c:pt idx="17">
                  <c:v>0.70833333333333304</c:v>
                </c:pt>
                <c:pt idx="18">
                  <c:v>0.75000000000000044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0.87500000000000044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</c:numRef>
          </c:cat>
          <c:val>
            <c:numRef>
              <c:f>Hoja1!$K$5:$K$28</c:f>
              <c:numCache>
                <c:formatCode>General</c:formatCode>
                <c:ptCount val="24"/>
                <c:pt idx="0">
                  <c:v>12.24</c:v>
                </c:pt>
                <c:pt idx="1">
                  <c:v>12.23</c:v>
                </c:pt>
                <c:pt idx="2">
                  <c:v>12.2</c:v>
                </c:pt>
                <c:pt idx="3">
                  <c:v>12.15</c:v>
                </c:pt>
                <c:pt idx="4">
                  <c:v>12.13</c:v>
                </c:pt>
                <c:pt idx="5">
                  <c:v>12.11</c:v>
                </c:pt>
                <c:pt idx="6">
                  <c:v>12.12</c:v>
                </c:pt>
                <c:pt idx="7">
                  <c:v>12.13</c:v>
                </c:pt>
                <c:pt idx="8">
                  <c:v>12.23</c:v>
                </c:pt>
                <c:pt idx="9">
                  <c:v>12.84</c:v>
                </c:pt>
                <c:pt idx="10">
                  <c:v>12.94</c:v>
                </c:pt>
                <c:pt idx="11">
                  <c:v>12.950000000000006</c:v>
                </c:pt>
                <c:pt idx="12">
                  <c:v>13.03</c:v>
                </c:pt>
                <c:pt idx="13">
                  <c:v>13.06</c:v>
                </c:pt>
                <c:pt idx="14">
                  <c:v>13.13</c:v>
                </c:pt>
                <c:pt idx="15">
                  <c:v>12.98</c:v>
                </c:pt>
                <c:pt idx="16">
                  <c:v>12.69</c:v>
                </c:pt>
                <c:pt idx="17">
                  <c:v>12.56</c:v>
                </c:pt>
                <c:pt idx="18">
                  <c:v>12.46</c:v>
                </c:pt>
                <c:pt idx="19">
                  <c:v>12.38</c:v>
                </c:pt>
                <c:pt idx="20">
                  <c:v>12.34</c:v>
                </c:pt>
                <c:pt idx="21">
                  <c:v>12.32</c:v>
                </c:pt>
                <c:pt idx="22">
                  <c:v>12.3</c:v>
                </c:pt>
                <c:pt idx="23">
                  <c:v>12.27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/>
        <c:marker val="1"/>
        <c:smooth val="0"/>
        <c:axId val="150606592"/>
        <c:axId val="150608512"/>
      </c:lineChart>
      <c:catAx>
        <c:axId val="150606592"/>
        <c:scaling>
          <c:orientation val="minMax"/>
        </c:scaling>
        <c:delete val="0"/>
        <c:axPos val="b"/>
        <c:numFmt formatCode="h:mm" sourceLinked="1"/>
        <c:majorTickMark val="none"/>
        <c:minorTickMark val="none"/>
        <c:tickLblPos val="nextTo"/>
        <c:crossAx val="150608512"/>
        <c:crosses val="autoZero"/>
        <c:auto val="1"/>
        <c:lblAlgn val="ctr"/>
        <c:lblOffset val="100"/>
        <c:noMultiLvlLbl val="0"/>
      </c:catAx>
      <c:valAx>
        <c:axId val="15060851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VOLTAJE (V)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506065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C"/>
              <a:t>BATERÍA ERPM2 </a:t>
            </a:r>
          </a:p>
        </c:rich>
      </c:tx>
      <c:layout>
        <c:manualLayout>
          <c:xMode val="edge"/>
          <c:yMode val="edge"/>
          <c:x val="0.37184033245844328"/>
          <c:y val="2.0202020202020211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cat>
            <c:numRef>
              <c:f>Hoja1!$J$5:$J$28</c:f>
              <c:numCache>
                <c:formatCode>h:mm</c:formatCode>
                <c:ptCount val="24"/>
                <c:pt idx="0">
                  <c:v>0</c:v>
                </c:pt>
                <c:pt idx="1">
                  <c:v>4.1666666666666664E-2</c:v>
                </c:pt>
                <c:pt idx="2">
                  <c:v>8.3333333333333343E-2</c:v>
                </c:pt>
                <c:pt idx="3">
                  <c:v>0.125</c:v>
                </c:pt>
                <c:pt idx="4">
                  <c:v>0.16666666666666688</c:v>
                </c:pt>
                <c:pt idx="5">
                  <c:v>0.20833333333333318</c:v>
                </c:pt>
                <c:pt idx="6">
                  <c:v>0.25</c:v>
                </c:pt>
                <c:pt idx="7">
                  <c:v>0.29166666666666735</c:v>
                </c:pt>
                <c:pt idx="8">
                  <c:v>0.33333333333333298</c:v>
                </c:pt>
                <c:pt idx="9">
                  <c:v>0.37500000000000022</c:v>
                </c:pt>
                <c:pt idx="10">
                  <c:v>0.41666666666666735</c:v>
                </c:pt>
                <c:pt idx="11">
                  <c:v>0.45833333333333293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0.58333333333333259</c:v>
                </c:pt>
                <c:pt idx="15">
                  <c:v>0.62500000000000044</c:v>
                </c:pt>
                <c:pt idx="16">
                  <c:v>0.66666666666666741</c:v>
                </c:pt>
                <c:pt idx="17">
                  <c:v>0.70833333333333304</c:v>
                </c:pt>
                <c:pt idx="18">
                  <c:v>0.75000000000000044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0.87500000000000044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</c:numRef>
          </c:cat>
          <c:val>
            <c:numRef>
              <c:f>Hoja1!$L$5:$L$28</c:f>
              <c:numCache>
                <c:formatCode>General</c:formatCode>
                <c:ptCount val="24"/>
                <c:pt idx="0">
                  <c:v>12.49</c:v>
                </c:pt>
                <c:pt idx="1">
                  <c:v>12.47</c:v>
                </c:pt>
                <c:pt idx="2">
                  <c:v>12.46</c:v>
                </c:pt>
                <c:pt idx="3">
                  <c:v>12.43</c:v>
                </c:pt>
                <c:pt idx="4">
                  <c:v>12.41</c:v>
                </c:pt>
                <c:pt idx="5">
                  <c:v>12.39</c:v>
                </c:pt>
                <c:pt idx="6">
                  <c:v>12.39</c:v>
                </c:pt>
                <c:pt idx="7">
                  <c:v>12.41</c:v>
                </c:pt>
                <c:pt idx="8">
                  <c:v>12.49</c:v>
                </c:pt>
                <c:pt idx="9">
                  <c:v>13.07</c:v>
                </c:pt>
                <c:pt idx="10">
                  <c:v>13.21</c:v>
                </c:pt>
                <c:pt idx="11">
                  <c:v>13.25</c:v>
                </c:pt>
                <c:pt idx="12">
                  <c:v>13.52</c:v>
                </c:pt>
                <c:pt idx="13">
                  <c:v>13.88</c:v>
                </c:pt>
                <c:pt idx="14">
                  <c:v>13.8</c:v>
                </c:pt>
                <c:pt idx="15">
                  <c:v>13.57</c:v>
                </c:pt>
                <c:pt idx="16">
                  <c:v>13.43</c:v>
                </c:pt>
                <c:pt idx="17">
                  <c:v>13.27</c:v>
                </c:pt>
                <c:pt idx="18">
                  <c:v>13.12</c:v>
                </c:pt>
                <c:pt idx="19">
                  <c:v>12.96</c:v>
                </c:pt>
                <c:pt idx="20">
                  <c:v>12.88</c:v>
                </c:pt>
                <c:pt idx="21">
                  <c:v>12.74</c:v>
                </c:pt>
                <c:pt idx="22">
                  <c:v>12.66</c:v>
                </c:pt>
                <c:pt idx="23">
                  <c:v>12.52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/>
        <c:marker val="1"/>
        <c:smooth val="0"/>
        <c:axId val="88904832"/>
        <c:axId val="88906752"/>
      </c:lineChart>
      <c:catAx>
        <c:axId val="88904832"/>
        <c:scaling>
          <c:orientation val="minMax"/>
        </c:scaling>
        <c:delete val="0"/>
        <c:axPos val="b"/>
        <c:numFmt formatCode="h:mm" sourceLinked="1"/>
        <c:majorTickMark val="none"/>
        <c:minorTickMark val="none"/>
        <c:tickLblPos val="nextTo"/>
        <c:crossAx val="88906752"/>
        <c:crosses val="autoZero"/>
        <c:auto val="1"/>
        <c:lblAlgn val="ctr"/>
        <c:lblOffset val="100"/>
        <c:noMultiLvlLbl val="0"/>
      </c:catAx>
      <c:valAx>
        <c:axId val="8890675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VOLTAJE (V)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89048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BA32D1-B82E-425C-9AFD-6E61D37D6B8C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6E9E2CC9-A04D-4E7C-A340-7CA5175D0F0A}">
      <dgm:prSet phldrT="[Texto]"/>
      <dgm:spPr/>
      <dgm:t>
        <a:bodyPr/>
        <a:lstStyle/>
        <a:p>
          <a:r>
            <a:rPr lang="es-EC" dirty="0"/>
            <a:t>POTABILIZACIÓN DEL AGUA</a:t>
          </a:r>
        </a:p>
      </dgm:t>
    </dgm:pt>
    <dgm:pt modelId="{2EC30E46-B3B8-4124-8894-E58DF9BC1A66}" type="parTrans" cxnId="{7AAAD8DB-DA66-4D42-AC85-56DE392B7BA6}">
      <dgm:prSet/>
      <dgm:spPr/>
      <dgm:t>
        <a:bodyPr/>
        <a:lstStyle/>
        <a:p>
          <a:endParaRPr lang="es-EC"/>
        </a:p>
      </dgm:t>
    </dgm:pt>
    <dgm:pt modelId="{00591878-805F-432A-80D2-7E9DCC319355}" type="sibTrans" cxnId="{7AAAD8DB-DA66-4D42-AC85-56DE392B7BA6}">
      <dgm:prSet/>
      <dgm:spPr/>
      <dgm:t>
        <a:bodyPr/>
        <a:lstStyle/>
        <a:p>
          <a:endParaRPr lang="es-EC"/>
        </a:p>
      </dgm:t>
    </dgm:pt>
    <dgm:pt modelId="{C79D1488-DBE2-46CD-AB6A-58D235FA278E}">
      <dgm:prSet phldrT="[Texto]"/>
      <dgm:spPr/>
      <dgm:t>
        <a:bodyPr/>
        <a:lstStyle/>
        <a:p>
          <a:r>
            <a:rPr lang="es-EC"/>
            <a:t>CAPTACIÓN</a:t>
          </a:r>
        </a:p>
      </dgm:t>
    </dgm:pt>
    <dgm:pt modelId="{CCBAB72F-5058-4B05-B928-BDD63C3A076B}" type="parTrans" cxnId="{79F643DB-2C97-45FC-8D7D-FA1BA38C5C6F}">
      <dgm:prSet/>
      <dgm:spPr/>
      <dgm:t>
        <a:bodyPr/>
        <a:lstStyle/>
        <a:p>
          <a:endParaRPr lang="es-EC"/>
        </a:p>
      </dgm:t>
    </dgm:pt>
    <dgm:pt modelId="{26FA67FA-6C80-4667-B0FB-13CF9440B584}" type="sibTrans" cxnId="{79F643DB-2C97-45FC-8D7D-FA1BA38C5C6F}">
      <dgm:prSet/>
      <dgm:spPr/>
      <dgm:t>
        <a:bodyPr/>
        <a:lstStyle/>
        <a:p>
          <a:endParaRPr lang="es-EC"/>
        </a:p>
      </dgm:t>
    </dgm:pt>
    <dgm:pt modelId="{1452779E-3B00-4BFB-BA07-EBC27EE440B8}">
      <dgm:prSet phldrT="[Texto]"/>
      <dgm:spPr/>
      <dgm:t>
        <a:bodyPr/>
        <a:lstStyle/>
        <a:p>
          <a:r>
            <a:rPr lang="es-EC"/>
            <a:t>CONDUCCIÓN</a:t>
          </a:r>
        </a:p>
      </dgm:t>
    </dgm:pt>
    <dgm:pt modelId="{885CBC9E-C67D-491D-A2E7-6ABAF97A7A9F}" type="parTrans" cxnId="{43F7A2C1-E946-4D59-8D5E-DB6C415D0583}">
      <dgm:prSet/>
      <dgm:spPr/>
      <dgm:t>
        <a:bodyPr/>
        <a:lstStyle/>
        <a:p>
          <a:endParaRPr lang="es-EC"/>
        </a:p>
      </dgm:t>
    </dgm:pt>
    <dgm:pt modelId="{19AE8BDD-9C60-40B3-AA23-9D23E881CF56}" type="sibTrans" cxnId="{43F7A2C1-E946-4D59-8D5E-DB6C415D0583}">
      <dgm:prSet/>
      <dgm:spPr/>
      <dgm:t>
        <a:bodyPr/>
        <a:lstStyle/>
        <a:p>
          <a:endParaRPr lang="es-EC"/>
        </a:p>
      </dgm:t>
    </dgm:pt>
    <dgm:pt modelId="{25624FC4-C026-40B0-AF57-210EB8A4EF23}">
      <dgm:prSet phldrT="[Texto]"/>
      <dgm:spPr/>
      <dgm:t>
        <a:bodyPr/>
        <a:lstStyle/>
        <a:p>
          <a:r>
            <a:rPr lang="es-EC"/>
            <a:t>SEDIMENATACIÓN</a:t>
          </a:r>
        </a:p>
      </dgm:t>
    </dgm:pt>
    <dgm:pt modelId="{DDAFBB95-A49F-4C30-AC70-B1D7382AF0D8}" type="parTrans" cxnId="{65984D28-FFF9-45CC-B387-1F3F6782BEF2}">
      <dgm:prSet/>
      <dgm:spPr/>
      <dgm:t>
        <a:bodyPr/>
        <a:lstStyle/>
        <a:p>
          <a:endParaRPr lang="es-EC"/>
        </a:p>
      </dgm:t>
    </dgm:pt>
    <dgm:pt modelId="{0BEC39BA-9AD8-4BCE-B260-4C1E3BDAA3D6}" type="sibTrans" cxnId="{65984D28-FFF9-45CC-B387-1F3F6782BEF2}">
      <dgm:prSet/>
      <dgm:spPr/>
      <dgm:t>
        <a:bodyPr/>
        <a:lstStyle/>
        <a:p>
          <a:endParaRPr lang="es-EC"/>
        </a:p>
      </dgm:t>
    </dgm:pt>
    <dgm:pt modelId="{3DE7FF1D-DEF8-45A8-B7F9-9982FA50E663}">
      <dgm:prSet/>
      <dgm:spPr/>
      <dgm:t>
        <a:bodyPr/>
        <a:lstStyle/>
        <a:p>
          <a:r>
            <a:rPr lang="es-EC"/>
            <a:t>FILTRACIÓN</a:t>
          </a:r>
        </a:p>
      </dgm:t>
    </dgm:pt>
    <dgm:pt modelId="{642161FC-259C-4B52-B980-76D5DAF9BF3B}" type="parTrans" cxnId="{092392E3-7978-44E8-AAAD-12F8DBA414E5}">
      <dgm:prSet/>
      <dgm:spPr/>
      <dgm:t>
        <a:bodyPr/>
        <a:lstStyle/>
        <a:p>
          <a:endParaRPr lang="es-EC"/>
        </a:p>
      </dgm:t>
    </dgm:pt>
    <dgm:pt modelId="{AF6057E6-2E23-41B2-A31F-491857A3C7AC}" type="sibTrans" cxnId="{092392E3-7978-44E8-AAAD-12F8DBA414E5}">
      <dgm:prSet/>
      <dgm:spPr/>
      <dgm:t>
        <a:bodyPr/>
        <a:lstStyle/>
        <a:p>
          <a:endParaRPr lang="es-EC"/>
        </a:p>
      </dgm:t>
    </dgm:pt>
    <dgm:pt modelId="{DFB9AAC6-14B4-489C-82C6-26872CB1E73D}">
      <dgm:prSet/>
      <dgm:spPr/>
      <dgm:t>
        <a:bodyPr/>
        <a:lstStyle/>
        <a:p>
          <a:r>
            <a:rPr lang="es-EC"/>
            <a:t>AIREACIÓN</a:t>
          </a:r>
        </a:p>
      </dgm:t>
    </dgm:pt>
    <dgm:pt modelId="{77EE1896-BB05-4EB0-B0AB-840C96D1AE29}" type="parTrans" cxnId="{809FDA81-4F42-4C31-A086-1688C833455B}">
      <dgm:prSet/>
      <dgm:spPr/>
      <dgm:t>
        <a:bodyPr/>
        <a:lstStyle/>
        <a:p>
          <a:endParaRPr lang="es-EC"/>
        </a:p>
      </dgm:t>
    </dgm:pt>
    <dgm:pt modelId="{98ABABCF-B2E6-464E-ADA5-538AEE24EF18}" type="sibTrans" cxnId="{809FDA81-4F42-4C31-A086-1688C833455B}">
      <dgm:prSet/>
      <dgm:spPr/>
      <dgm:t>
        <a:bodyPr/>
        <a:lstStyle/>
        <a:p>
          <a:endParaRPr lang="es-EC"/>
        </a:p>
      </dgm:t>
    </dgm:pt>
    <dgm:pt modelId="{6A073F28-C53D-4703-9FD4-0F90C1CD0025}">
      <dgm:prSet/>
      <dgm:spPr/>
      <dgm:t>
        <a:bodyPr/>
        <a:lstStyle/>
        <a:p>
          <a:r>
            <a:rPr lang="es-EC"/>
            <a:t>DESINFECCIÓN</a:t>
          </a:r>
        </a:p>
      </dgm:t>
    </dgm:pt>
    <dgm:pt modelId="{854F1D3E-D59A-4B5F-9E23-608228F84E2C}" type="parTrans" cxnId="{95B767C4-D209-4EFA-A065-4A7DC82A4409}">
      <dgm:prSet/>
      <dgm:spPr/>
      <dgm:t>
        <a:bodyPr/>
        <a:lstStyle/>
        <a:p>
          <a:endParaRPr lang="es-EC"/>
        </a:p>
      </dgm:t>
    </dgm:pt>
    <dgm:pt modelId="{2B441151-4664-431E-8957-E63FC419CFA1}" type="sibTrans" cxnId="{95B767C4-D209-4EFA-A065-4A7DC82A4409}">
      <dgm:prSet/>
      <dgm:spPr/>
      <dgm:t>
        <a:bodyPr/>
        <a:lstStyle/>
        <a:p>
          <a:endParaRPr lang="es-EC"/>
        </a:p>
      </dgm:t>
    </dgm:pt>
    <dgm:pt modelId="{B1895F9C-651A-4BB3-A8AB-E4F7DC17792E}" type="pres">
      <dgm:prSet presAssocID="{20BA32D1-B82E-425C-9AFD-6E61D37D6B8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65865297-E756-4230-AAF2-07249EFA26FD}" type="pres">
      <dgm:prSet presAssocID="{6E9E2CC9-A04D-4E7C-A340-7CA5175D0F0A}" presName="root" presStyleCnt="0"/>
      <dgm:spPr/>
    </dgm:pt>
    <dgm:pt modelId="{FEEFA5B1-ADD7-471B-93DF-4387B6BAB03F}" type="pres">
      <dgm:prSet presAssocID="{6E9E2CC9-A04D-4E7C-A340-7CA5175D0F0A}" presName="rootComposite" presStyleCnt="0"/>
      <dgm:spPr/>
    </dgm:pt>
    <dgm:pt modelId="{EB2E0958-6816-4906-80F6-AA3F59A9511E}" type="pres">
      <dgm:prSet presAssocID="{6E9E2CC9-A04D-4E7C-A340-7CA5175D0F0A}" presName="rootText" presStyleLbl="node1" presStyleIdx="0" presStyleCnt="1"/>
      <dgm:spPr/>
      <dgm:t>
        <a:bodyPr/>
        <a:lstStyle/>
        <a:p>
          <a:endParaRPr lang="es-EC"/>
        </a:p>
      </dgm:t>
    </dgm:pt>
    <dgm:pt modelId="{C14DC5F9-0153-412E-9886-2C7447548086}" type="pres">
      <dgm:prSet presAssocID="{6E9E2CC9-A04D-4E7C-A340-7CA5175D0F0A}" presName="rootConnector" presStyleLbl="node1" presStyleIdx="0" presStyleCnt="1"/>
      <dgm:spPr/>
      <dgm:t>
        <a:bodyPr/>
        <a:lstStyle/>
        <a:p>
          <a:endParaRPr lang="es-EC"/>
        </a:p>
      </dgm:t>
    </dgm:pt>
    <dgm:pt modelId="{68F271B0-28CC-4DBB-BA20-DF684B8F2CC2}" type="pres">
      <dgm:prSet presAssocID="{6E9E2CC9-A04D-4E7C-A340-7CA5175D0F0A}" presName="childShape" presStyleCnt="0"/>
      <dgm:spPr/>
    </dgm:pt>
    <dgm:pt modelId="{7A04A6F4-59C8-451A-8A5A-79EBDF8C2C61}" type="pres">
      <dgm:prSet presAssocID="{CCBAB72F-5058-4B05-B928-BDD63C3A076B}" presName="Name13" presStyleLbl="parChTrans1D2" presStyleIdx="0" presStyleCnt="6"/>
      <dgm:spPr/>
      <dgm:t>
        <a:bodyPr/>
        <a:lstStyle/>
        <a:p>
          <a:endParaRPr lang="es-EC"/>
        </a:p>
      </dgm:t>
    </dgm:pt>
    <dgm:pt modelId="{C1051321-89EE-409C-B6DF-D40D065F9080}" type="pres">
      <dgm:prSet presAssocID="{C79D1488-DBE2-46CD-AB6A-58D235FA278E}" presName="childText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2F6C8A4-6405-4340-90B7-12064BC88F4F}" type="pres">
      <dgm:prSet presAssocID="{885CBC9E-C67D-491D-A2E7-6ABAF97A7A9F}" presName="Name13" presStyleLbl="parChTrans1D2" presStyleIdx="1" presStyleCnt="6"/>
      <dgm:spPr/>
      <dgm:t>
        <a:bodyPr/>
        <a:lstStyle/>
        <a:p>
          <a:endParaRPr lang="es-EC"/>
        </a:p>
      </dgm:t>
    </dgm:pt>
    <dgm:pt modelId="{EC82BF6A-502F-4033-A6CC-50273A6E7C2B}" type="pres">
      <dgm:prSet presAssocID="{1452779E-3B00-4BFB-BA07-EBC27EE440B8}" presName="childText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489E4C2-F6AF-4D5D-B6E8-A5622847409E}" type="pres">
      <dgm:prSet presAssocID="{DDAFBB95-A49F-4C30-AC70-B1D7382AF0D8}" presName="Name13" presStyleLbl="parChTrans1D2" presStyleIdx="2" presStyleCnt="6"/>
      <dgm:spPr/>
      <dgm:t>
        <a:bodyPr/>
        <a:lstStyle/>
        <a:p>
          <a:endParaRPr lang="es-EC"/>
        </a:p>
      </dgm:t>
    </dgm:pt>
    <dgm:pt modelId="{2583208D-824E-4101-95CE-5DCE358BD25F}" type="pres">
      <dgm:prSet presAssocID="{25624FC4-C026-40B0-AF57-210EB8A4EF23}" presName="childText" presStyleLbl="bgAcc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DE5AC53-D5DC-488C-A9F9-0A068E3360F9}" type="pres">
      <dgm:prSet presAssocID="{642161FC-259C-4B52-B980-76D5DAF9BF3B}" presName="Name13" presStyleLbl="parChTrans1D2" presStyleIdx="3" presStyleCnt="6"/>
      <dgm:spPr/>
      <dgm:t>
        <a:bodyPr/>
        <a:lstStyle/>
        <a:p>
          <a:endParaRPr lang="es-EC"/>
        </a:p>
      </dgm:t>
    </dgm:pt>
    <dgm:pt modelId="{76821DC7-9163-4A28-A239-AD14930533B3}" type="pres">
      <dgm:prSet presAssocID="{3DE7FF1D-DEF8-45A8-B7F9-9982FA50E663}" presName="childText" presStyleLbl="bgAcc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2ABE4C7-DD45-40F3-A42F-44BFA9698549}" type="pres">
      <dgm:prSet presAssocID="{77EE1896-BB05-4EB0-B0AB-840C96D1AE29}" presName="Name13" presStyleLbl="parChTrans1D2" presStyleIdx="4" presStyleCnt="6"/>
      <dgm:spPr/>
      <dgm:t>
        <a:bodyPr/>
        <a:lstStyle/>
        <a:p>
          <a:endParaRPr lang="es-EC"/>
        </a:p>
      </dgm:t>
    </dgm:pt>
    <dgm:pt modelId="{C16E88BF-4D82-4953-9E5A-1CD813524BB7}" type="pres">
      <dgm:prSet presAssocID="{DFB9AAC6-14B4-489C-82C6-26872CB1E73D}" presName="childText" presStyleLbl="bgAcc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F7172AD-893E-4CE9-8E10-C775629B0459}" type="pres">
      <dgm:prSet presAssocID="{854F1D3E-D59A-4B5F-9E23-608228F84E2C}" presName="Name13" presStyleLbl="parChTrans1D2" presStyleIdx="5" presStyleCnt="6"/>
      <dgm:spPr/>
      <dgm:t>
        <a:bodyPr/>
        <a:lstStyle/>
        <a:p>
          <a:endParaRPr lang="es-EC"/>
        </a:p>
      </dgm:t>
    </dgm:pt>
    <dgm:pt modelId="{2378B279-AB73-4958-90A5-6BBAF9BCEA2F}" type="pres">
      <dgm:prSet presAssocID="{6A073F28-C53D-4703-9FD4-0F90C1CD0025}" presName="childText" presStyleLbl="bgAcc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29ACBB6-9A57-4A14-BE3A-544F885B538C}" type="presOf" srcId="{885CBC9E-C67D-491D-A2E7-6ABAF97A7A9F}" destId="{12F6C8A4-6405-4340-90B7-12064BC88F4F}" srcOrd="0" destOrd="0" presId="urn:microsoft.com/office/officeart/2005/8/layout/hierarchy3"/>
    <dgm:cxn modelId="{092392E3-7978-44E8-AAAD-12F8DBA414E5}" srcId="{6E9E2CC9-A04D-4E7C-A340-7CA5175D0F0A}" destId="{3DE7FF1D-DEF8-45A8-B7F9-9982FA50E663}" srcOrd="3" destOrd="0" parTransId="{642161FC-259C-4B52-B980-76D5DAF9BF3B}" sibTransId="{AF6057E6-2E23-41B2-A31F-491857A3C7AC}"/>
    <dgm:cxn modelId="{95B767C4-D209-4EFA-A065-4A7DC82A4409}" srcId="{6E9E2CC9-A04D-4E7C-A340-7CA5175D0F0A}" destId="{6A073F28-C53D-4703-9FD4-0F90C1CD0025}" srcOrd="5" destOrd="0" parTransId="{854F1D3E-D59A-4B5F-9E23-608228F84E2C}" sibTransId="{2B441151-4664-431E-8957-E63FC419CFA1}"/>
    <dgm:cxn modelId="{39E8AEE1-5830-4FDE-9910-F68BFE16F24C}" type="presOf" srcId="{CCBAB72F-5058-4B05-B928-BDD63C3A076B}" destId="{7A04A6F4-59C8-451A-8A5A-79EBDF8C2C61}" srcOrd="0" destOrd="0" presId="urn:microsoft.com/office/officeart/2005/8/layout/hierarchy3"/>
    <dgm:cxn modelId="{5BC64275-6089-48C9-B82C-2E33341E0F15}" type="presOf" srcId="{DDAFBB95-A49F-4C30-AC70-B1D7382AF0D8}" destId="{8489E4C2-F6AF-4D5D-B6E8-A5622847409E}" srcOrd="0" destOrd="0" presId="urn:microsoft.com/office/officeart/2005/8/layout/hierarchy3"/>
    <dgm:cxn modelId="{0ED4616D-44BB-46F6-8533-951C10E67E6B}" type="presOf" srcId="{20BA32D1-B82E-425C-9AFD-6E61D37D6B8C}" destId="{B1895F9C-651A-4BB3-A8AB-E4F7DC17792E}" srcOrd="0" destOrd="0" presId="urn:microsoft.com/office/officeart/2005/8/layout/hierarchy3"/>
    <dgm:cxn modelId="{7AAAD8DB-DA66-4D42-AC85-56DE392B7BA6}" srcId="{20BA32D1-B82E-425C-9AFD-6E61D37D6B8C}" destId="{6E9E2CC9-A04D-4E7C-A340-7CA5175D0F0A}" srcOrd="0" destOrd="0" parTransId="{2EC30E46-B3B8-4124-8894-E58DF9BC1A66}" sibTransId="{00591878-805F-432A-80D2-7E9DCC319355}"/>
    <dgm:cxn modelId="{30659143-CFFB-4A84-94C2-0B024C51014C}" type="presOf" srcId="{DFB9AAC6-14B4-489C-82C6-26872CB1E73D}" destId="{C16E88BF-4D82-4953-9E5A-1CD813524BB7}" srcOrd="0" destOrd="0" presId="urn:microsoft.com/office/officeart/2005/8/layout/hierarchy3"/>
    <dgm:cxn modelId="{00499972-4ED7-4571-BE57-07B0BF946C33}" type="presOf" srcId="{6E9E2CC9-A04D-4E7C-A340-7CA5175D0F0A}" destId="{C14DC5F9-0153-412E-9886-2C7447548086}" srcOrd="1" destOrd="0" presId="urn:microsoft.com/office/officeart/2005/8/layout/hierarchy3"/>
    <dgm:cxn modelId="{79F643DB-2C97-45FC-8D7D-FA1BA38C5C6F}" srcId="{6E9E2CC9-A04D-4E7C-A340-7CA5175D0F0A}" destId="{C79D1488-DBE2-46CD-AB6A-58D235FA278E}" srcOrd="0" destOrd="0" parTransId="{CCBAB72F-5058-4B05-B928-BDD63C3A076B}" sibTransId="{26FA67FA-6C80-4667-B0FB-13CF9440B584}"/>
    <dgm:cxn modelId="{C01D1ED0-61FB-4C0A-8D94-E060A0626584}" type="presOf" srcId="{3DE7FF1D-DEF8-45A8-B7F9-9982FA50E663}" destId="{76821DC7-9163-4A28-A239-AD14930533B3}" srcOrd="0" destOrd="0" presId="urn:microsoft.com/office/officeart/2005/8/layout/hierarchy3"/>
    <dgm:cxn modelId="{43F7A2C1-E946-4D59-8D5E-DB6C415D0583}" srcId="{6E9E2CC9-A04D-4E7C-A340-7CA5175D0F0A}" destId="{1452779E-3B00-4BFB-BA07-EBC27EE440B8}" srcOrd="1" destOrd="0" parTransId="{885CBC9E-C67D-491D-A2E7-6ABAF97A7A9F}" sibTransId="{19AE8BDD-9C60-40B3-AA23-9D23E881CF56}"/>
    <dgm:cxn modelId="{F4F7EB25-4B7E-4ACD-A950-7238332183A0}" type="presOf" srcId="{6E9E2CC9-A04D-4E7C-A340-7CA5175D0F0A}" destId="{EB2E0958-6816-4906-80F6-AA3F59A9511E}" srcOrd="0" destOrd="0" presId="urn:microsoft.com/office/officeart/2005/8/layout/hierarchy3"/>
    <dgm:cxn modelId="{B206AF38-F77E-421D-BB0C-101C917EF38C}" type="presOf" srcId="{C79D1488-DBE2-46CD-AB6A-58D235FA278E}" destId="{C1051321-89EE-409C-B6DF-D40D065F9080}" srcOrd="0" destOrd="0" presId="urn:microsoft.com/office/officeart/2005/8/layout/hierarchy3"/>
    <dgm:cxn modelId="{997E540C-2DCC-433C-93AD-6B44B289FF9B}" type="presOf" srcId="{1452779E-3B00-4BFB-BA07-EBC27EE440B8}" destId="{EC82BF6A-502F-4033-A6CC-50273A6E7C2B}" srcOrd="0" destOrd="0" presId="urn:microsoft.com/office/officeart/2005/8/layout/hierarchy3"/>
    <dgm:cxn modelId="{65984D28-FFF9-45CC-B387-1F3F6782BEF2}" srcId="{6E9E2CC9-A04D-4E7C-A340-7CA5175D0F0A}" destId="{25624FC4-C026-40B0-AF57-210EB8A4EF23}" srcOrd="2" destOrd="0" parTransId="{DDAFBB95-A49F-4C30-AC70-B1D7382AF0D8}" sibTransId="{0BEC39BA-9AD8-4BCE-B260-4C1E3BDAA3D6}"/>
    <dgm:cxn modelId="{9BF664BC-988B-4A69-BB3F-AF9FF1438DC2}" type="presOf" srcId="{642161FC-259C-4B52-B980-76D5DAF9BF3B}" destId="{4DE5AC53-D5DC-488C-A9F9-0A068E3360F9}" srcOrd="0" destOrd="0" presId="urn:microsoft.com/office/officeart/2005/8/layout/hierarchy3"/>
    <dgm:cxn modelId="{B65AE7D9-940A-42F4-8D2F-B6D462C35F1D}" type="presOf" srcId="{6A073F28-C53D-4703-9FD4-0F90C1CD0025}" destId="{2378B279-AB73-4958-90A5-6BBAF9BCEA2F}" srcOrd="0" destOrd="0" presId="urn:microsoft.com/office/officeart/2005/8/layout/hierarchy3"/>
    <dgm:cxn modelId="{809FDA81-4F42-4C31-A086-1688C833455B}" srcId="{6E9E2CC9-A04D-4E7C-A340-7CA5175D0F0A}" destId="{DFB9AAC6-14B4-489C-82C6-26872CB1E73D}" srcOrd="4" destOrd="0" parTransId="{77EE1896-BB05-4EB0-B0AB-840C96D1AE29}" sibTransId="{98ABABCF-B2E6-464E-ADA5-538AEE24EF18}"/>
    <dgm:cxn modelId="{F942F00A-B1FA-47F9-9ED4-6389CB633003}" type="presOf" srcId="{77EE1896-BB05-4EB0-B0AB-840C96D1AE29}" destId="{62ABE4C7-DD45-40F3-A42F-44BFA9698549}" srcOrd="0" destOrd="0" presId="urn:microsoft.com/office/officeart/2005/8/layout/hierarchy3"/>
    <dgm:cxn modelId="{CD9ABBBE-5952-4C1E-93E7-ECA5830AD87A}" type="presOf" srcId="{854F1D3E-D59A-4B5F-9E23-608228F84E2C}" destId="{DF7172AD-893E-4CE9-8E10-C775629B0459}" srcOrd="0" destOrd="0" presId="urn:microsoft.com/office/officeart/2005/8/layout/hierarchy3"/>
    <dgm:cxn modelId="{A4E44DA3-B056-4C99-BA3F-DD1FFF7A03A8}" type="presOf" srcId="{25624FC4-C026-40B0-AF57-210EB8A4EF23}" destId="{2583208D-824E-4101-95CE-5DCE358BD25F}" srcOrd="0" destOrd="0" presId="urn:microsoft.com/office/officeart/2005/8/layout/hierarchy3"/>
    <dgm:cxn modelId="{6FCB52EB-D693-4C93-9329-68CB48CC1575}" type="presParOf" srcId="{B1895F9C-651A-4BB3-A8AB-E4F7DC17792E}" destId="{65865297-E756-4230-AAF2-07249EFA26FD}" srcOrd="0" destOrd="0" presId="urn:microsoft.com/office/officeart/2005/8/layout/hierarchy3"/>
    <dgm:cxn modelId="{D7B8A8A5-A2B2-4F9F-9FC5-4D544A8AFF76}" type="presParOf" srcId="{65865297-E756-4230-AAF2-07249EFA26FD}" destId="{FEEFA5B1-ADD7-471B-93DF-4387B6BAB03F}" srcOrd="0" destOrd="0" presId="urn:microsoft.com/office/officeart/2005/8/layout/hierarchy3"/>
    <dgm:cxn modelId="{75FEA9FA-5027-4ED0-A432-A696D797889D}" type="presParOf" srcId="{FEEFA5B1-ADD7-471B-93DF-4387B6BAB03F}" destId="{EB2E0958-6816-4906-80F6-AA3F59A9511E}" srcOrd="0" destOrd="0" presId="urn:microsoft.com/office/officeart/2005/8/layout/hierarchy3"/>
    <dgm:cxn modelId="{68D6B7AA-A37D-4946-91E4-466D0DDF7BF1}" type="presParOf" srcId="{FEEFA5B1-ADD7-471B-93DF-4387B6BAB03F}" destId="{C14DC5F9-0153-412E-9886-2C7447548086}" srcOrd="1" destOrd="0" presId="urn:microsoft.com/office/officeart/2005/8/layout/hierarchy3"/>
    <dgm:cxn modelId="{6749DFFF-19F0-48FC-A4FB-F0A9E4D3A6D2}" type="presParOf" srcId="{65865297-E756-4230-AAF2-07249EFA26FD}" destId="{68F271B0-28CC-4DBB-BA20-DF684B8F2CC2}" srcOrd="1" destOrd="0" presId="urn:microsoft.com/office/officeart/2005/8/layout/hierarchy3"/>
    <dgm:cxn modelId="{D840EC67-E670-4545-8CD5-4132C6CF540E}" type="presParOf" srcId="{68F271B0-28CC-4DBB-BA20-DF684B8F2CC2}" destId="{7A04A6F4-59C8-451A-8A5A-79EBDF8C2C61}" srcOrd="0" destOrd="0" presId="urn:microsoft.com/office/officeart/2005/8/layout/hierarchy3"/>
    <dgm:cxn modelId="{56EBB6BB-DC5A-4B1F-929A-1F77F721F09D}" type="presParOf" srcId="{68F271B0-28CC-4DBB-BA20-DF684B8F2CC2}" destId="{C1051321-89EE-409C-B6DF-D40D065F9080}" srcOrd="1" destOrd="0" presId="urn:microsoft.com/office/officeart/2005/8/layout/hierarchy3"/>
    <dgm:cxn modelId="{5B36FD8C-A73F-4503-8D26-D4BABBC024C9}" type="presParOf" srcId="{68F271B0-28CC-4DBB-BA20-DF684B8F2CC2}" destId="{12F6C8A4-6405-4340-90B7-12064BC88F4F}" srcOrd="2" destOrd="0" presId="urn:microsoft.com/office/officeart/2005/8/layout/hierarchy3"/>
    <dgm:cxn modelId="{42F92286-881B-48A5-8142-1325D0DFB635}" type="presParOf" srcId="{68F271B0-28CC-4DBB-BA20-DF684B8F2CC2}" destId="{EC82BF6A-502F-4033-A6CC-50273A6E7C2B}" srcOrd="3" destOrd="0" presId="urn:microsoft.com/office/officeart/2005/8/layout/hierarchy3"/>
    <dgm:cxn modelId="{A71137EB-CFDB-4DB2-A790-E37DBBC636DF}" type="presParOf" srcId="{68F271B0-28CC-4DBB-BA20-DF684B8F2CC2}" destId="{8489E4C2-F6AF-4D5D-B6E8-A5622847409E}" srcOrd="4" destOrd="0" presId="urn:microsoft.com/office/officeart/2005/8/layout/hierarchy3"/>
    <dgm:cxn modelId="{0EDCE6BD-ABB5-443F-954A-6C47146C932B}" type="presParOf" srcId="{68F271B0-28CC-4DBB-BA20-DF684B8F2CC2}" destId="{2583208D-824E-4101-95CE-5DCE358BD25F}" srcOrd="5" destOrd="0" presId="urn:microsoft.com/office/officeart/2005/8/layout/hierarchy3"/>
    <dgm:cxn modelId="{EC7241CB-62C5-4761-A63E-24B66E99B172}" type="presParOf" srcId="{68F271B0-28CC-4DBB-BA20-DF684B8F2CC2}" destId="{4DE5AC53-D5DC-488C-A9F9-0A068E3360F9}" srcOrd="6" destOrd="0" presId="urn:microsoft.com/office/officeart/2005/8/layout/hierarchy3"/>
    <dgm:cxn modelId="{9AD053DC-BCD4-4227-8003-66CC377E1F27}" type="presParOf" srcId="{68F271B0-28CC-4DBB-BA20-DF684B8F2CC2}" destId="{76821DC7-9163-4A28-A239-AD14930533B3}" srcOrd="7" destOrd="0" presId="urn:microsoft.com/office/officeart/2005/8/layout/hierarchy3"/>
    <dgm:cxn modelId="{2461C156-AB93-4603-B901-D11B23F75EDA}" type="presParOf" srcId="{68F271B0-28CC-4DBB-BA20-DF684B8F2CC2}" destId="{62ABE4C7-DD45-40F3-A42F-44BFA9698549}" srcOrd="8" destOrd="0" presId="urn:microsoft.com/office/officeart/2005/8/layout/hierarchy3"/>
    <dgm:cxn modelId="{827E8800-98B4-4783-BFCF-251C76A7177B}" type="presParOf" srcId="{68F271B0-28CC-4DBB-BA20-DF684B8F2CC2}" destId="{C16E88BF-4D82-4953-9E5A-1CD813524BB7}" srcOrd="9" destOrd="0" presId="urn:microsoft.com/office/officeart/2005/8/layout/hierarchy3"/>
    <dgm:cxn modelId="{C1AF57D3-2372-4B45-B1BC-768558682889}" type="presParOf" srcId="{68F271B0-28CC-4DBB-BA20-DF684B8F2CC2}" destId="{DF7172AD-893E-4CE9-8E10-C775629B0459}" srcOrd="10" destOrd="0" presId="urn:microsoft.com/office/officeart/2005/8/layout/hierarchy3"/>
    <dgm:cxn modelId="{4229EFA3-44D0-47B8-AB53-8339601088DB}" type="presParOf" srcId="{68F271B0-28CC-4DBB-BA20-DF684B8F2CC2}" destId="{2378B279-AB73-4958-90A5-6BBAF9BCEA2F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890821-7C85-4651-9B3E-136C67E874D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1C45984-DE18-48DC-9AE8-776F4C4E768D}">
      <dgm:prSet phldrT="[Texto]"/>
      <dgm:spPr/>
      <dgm:t>
        <a:bodyPr/>
        <a:lstStyle/>
        <a:p>
          <a:r>
            <a:rPr lang="es-EC" dirty="0"/>
            <a:t>CLORACIÓN DEL AGUA</a:t>
          </a:r>
        </a:p>
      </dgm:t>
    </dgm:pt>
    <dgm:pt modelId="{695BEC7F-FA4B-4AE5-B5C6-13AAB91E9219}" type="parTrans" cxnId="{40AEAB6B-B5E6-41A2-BBDA-FF3CB7042B21}">
      <dgm:prSet/>
      <dgm:spPr/>
      <dgm:t>
        <a:bodyPr/>
        <a:lstStyle/>
        <a:p>
          <a:endParaRPr lang="es-EC"/>
        </a:p>
      </dgm:t>
    </dgm:pt>
    <dgm:pt modelId="{6682F350-E324-4F85-BD0B-087945BC1255}" type="sibTrans" cxnId="{40AEAB6B-B5E6-41A2-BBDA-FF3CB7042B21}">
      <dgm:prSet/>
      <dgm:spPr/>
      <dgm:t>
        <a:bodyPr/>
        <a:lstStyle/>
        <a:p>
          <a:endParaRPr lang="es-EC"/>
        </a:p>
      </dgm:t>
    </dgm:pt>
    <dgm:pt modelId="{1E455CB2-90C2-43B4-AD94-0D97E7C4B164}">
      <dgm:prSet phldrT="[Texto]"/>
      <dgm:spPr/>
      <dgm:t>
        <a:bodyPr/>
        <a:lstStyle/>
        <a:p>
          <a:r>
            <a:rPr lang="es-EC"/>
            <a:t>VENTAJAS</a:t>
          </a:r>
        </a:p>
      </dgm:t>
    </dgm:pt>
    <dgm:pt modelId="{E60EF59B-045F-446F-BBC4-D0B363D56F3F}" type="parTrans" cxnId="{21AD2D32-ACFC-4DEF-9B8E-3DB69D4E058A}">
      <dgm:prSet/>
      <dgm:spPr/>
      <dgm:t>
        <a:bodyPr/>
        <a:lstStyle/>
        <a:p>
          <a:endParaRPr lang="es-EC"/>
        </a:p>
      </dgm:t>
    </dgm:pt>
    <dgm:pt modelId="{BBAED8B8-CEE6-4C80-BA2D-7BC7A2D30646}" type="sibTrans" cxnId="{21AD2D32-ACFC-4DEF-9B8E-3DB69D4E058A}">
      <dgm:prSet/>
      <dgm:spPr/>
      <dgm:t>
        <a:bodyPr/>
        <a:lstStyle/>
        <a:p>
          <a:endParaRPr lang="es-EC"/>
        </a:p>
      </dgm:t>
    </dgm:pt>
    <dgm:pt modelId="{08DC6305-0760-4EEA-8A6E-ED08F8377C34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C2A424AC-31DE-4FD0-909D-F7DF8241FA5E}" type="parTrans" cxnId="{B9204DA7-960D-4782-BDF4-C7AE567E883F}">
      <dgm:prSet/>
      <dgm:spPr/>
      <dgm:t>
        <a:bodyPr/>
        <a:lstStyle/>
        <a:p>
          <a:endParaRPr lang="es-EC"/>
        </a:p>
      </dgm:t>
    </dgm:pt>
    <dgm:pt modelId="{BC5FC671-6B8F-4407-8928-EEB2E807C8FE}" type="sibTrans" cxnId="{B9204DA7-960D-4782-BDF4-C7AE567E883F}">
      <dgm:prSet/>
      <dgm:spPr/>
      <dgm:t>
        <a:bodyPr/>
        <a:lstStyle/>
        <a:p>
          <a:endParaRPr lang="es-EC"/>
        </a:p>
      </dgm:t>
    </dgm:pt>
    <dgm:pt modelId="{FB7713EA-76D4-4090-AE92-48DBAA995BA3}">
      <dgm:prSet phldrT="[Texto]"/>
      <dgm:spPr/>
      <dgm:t>
        <a:bodyPr/>
        <a:lstStyle/>
        <a:p>
          <a:r>
            <a:rPr lang="es-EC"/>
            <a:t>DESVENTAJAS</a:t>
          </a:r>
        </a:p>
      </dgm:t>
    </dgm:pt>
    <dgm:pt modelId="{86A64D7D-32C2-40FE-9A95-4E42B41C6173}" type="parTrans" cxnId="{244DA521-20BD-4B71-B44F-472299AEF85C}">
      <dgm:prSet/>
      <dgm:spPr/>
      <dgm:t>
        <a:bodyPr/>
        <a:lstStyle/>
        <a:p>
          <a:endParaRPr lang="es-EC"/>
        </a:p>
      </dgm:t>
    </dgm:pt>
    <dgm:pt modelId="{BD6FFB8E-89E0-4E76-9359-65B3A6B204D8}" type="sibTrans" cxnId="{244DA521-20BD-4B71-B44F-472299AEF85C}">
      <dgm:prSet/>
      <dgm:spPr/>
      <dgm:t>
        <a:bodyPr/>
        <a:lstStyle/>
        <a:p>
          <a:endParaRPr lang="es-EC"/>
        </a:p>
      </dgm:t>
    </dgm:pt>
    <dgm:pt modelId="{323787A9-E9B1-4B0A-85C2-ADD58C68EEF1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6D915DA1-62C0-4CF5-89FB-3AA1DE8355E2}" type="parTrans" cxnId="{C8121F1E-D801-4FA9-962D-7C03FEA7FA1F}">
      <dgm:prSet/>
      <dgm:spPr/>
      <dgm:t>
        <a:bodyPr/>
        <a:lstStyle/>
        <a:p>
          <a:endParaRPr lang="es-EC"/>
        </a:p>
      </dgm:t>
    </dgm:pt>
    <dgm:pt modelId="{F739ECDA-F578-4A90-AA0A-A26E73F37215}" type="sibTrans" cxnId="{C8121F1E-D801-4FA9-962D-7C03FEA7FA1F}">
      <dgm:prSet/>
      <dgm:spPr/>
      <dgm:t>
        <a:bodyPr/>
        <a:lstStyle/>
        <a:p>
          <a:endParaRPr lang="es-EC"/>
        </a:p>
      </dgm:t>
    </dgm:pt>
    <dgm:pt modelId="{1150E561-76FF-4A18-BD3E-A60991124D1C}" type="pres">
      <dgm:prSet presAssocID="{5D890821-7C85-4651-9B3E-136C67E874D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1FE749F9-3D10-433A-93DF-C35D49ACE4B9}" type="pres">
      <dgm:prSet presAssocID="{C1C45984-DE18-48DC-9AE8-776F4C4E768D}" presName="hierRoot1" presStyleCnt="0"/>
      <dgm:spPr/>
    </dgm:pt>
    <dgm:pt modelId="{3E5A1A17-2E18-4B5F-90CB-5541B570596B}" type="pres">
      <dgm:prSet presAssocID="{C1C45984-DE18-48DC-9AE8-776F4C4E768D}" presName="composite" presStyleCnt="0"/>
      <dgm:spPr/>
    </dgm:pt>
    <dgm:pt modelId="{8CED2A6A-5974-4459-9B3A-E0214C671E69}" type="pres">
      <dgm:prSet presAssocID="{C1C45984-DE18-48DC-9AE8-776F4C4E768D}" presName="background" presStyleLbl="node0" presStyleIdx="0" presStyleCnt="1"/>
      <dgm:spPr/>
    </dgm:pt>
    <dgm:pt modelId="{B727FF85-117E-4642-B4A6-D5EC7D984A6F}" type="pres">
      <dgm:prSet presAssocID="{C1C45984-DE18-48DC-9AE8-776F4C4E768D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973D5F4-7230-4614-BC93-A29BD57AB3AD}" type="pres">
      <dgm:prSet presAssocID="{C1C45984-DE18-48DC-9AE8-776F4C4E768D}" presName="hierChild2" presStyleCnt="0"/>
      <dgm:spPr/>
    </dgm:pt>
    <dgm:pt modelId="{CA8BCA20-E7D8-47FC-AD0C-1B96F16BD943}" type="pres">
      <dgm:prSet presAssocID="{E60EF59B-045F-446F-BBC4-D0B363D56F3F}" presName="Name10" presStyleLbl="parChTrans1D2" presStyleIdx="0" presStyleCnt="2"/>
      <dgm:spPr/>
      <dgm:t>
        <a:bodyPr/>
        <a:lstStyle/>
        <a:p>
          <a:endParaRPr lang="es-EC"/>
        </a:p>
      </dgm:t>
    </dgm:pt>
    <dgm:pt modelId="{05498F57-BEC9-44A6-B6F2-BBECC27424FA}" type="pres">
      <dgm:prSet presAssocID="{1E455CB2-90C2-43B4-AD94-0D97E7C4B164}" presName="hierRoot2" presStyleCnt="0"/>
      <dgm:spPr/>
    </dgm:pt>
    <dgm:pt modelId="{8A3C7299-8846-4D83-8D1E-2D7A79630A87}" type="pres">
      <dgm:prSet presAssocID="{1E455CB2-90C2-43B4-AD94-0D97E7C4B164}" presName="composite2" presStyleCnt="0"/>
      <dgm:spPr/>
    </dgm:pt>
    <dgm:pt modelId="{1C516D37-3729-4E30-B062-8D5505ACDF67}" type="pres">
      <dgm:prSet presAssocID="{1E455CB2-90C2-43B4-AD94-0D97E7C4B164}" presName="background2" presStyleLbl="node2" presStyleIdx="0" presStyleCnt="2"/>
      <dgm:spPr/>
    </dgm:pt>
    <dgm:pt modelId="{1A0A662A-2BD4-47BA-A1A7-4AEFAB0020D7}" type="pres">
      <dgm:prSet presAssocID="{1E455CB2-90C2-43B4-AD94-0D97E7C4B164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3B4978B-6D8B-41BF-94EC-DA2F210D5D96}" type="pres">
      <dgm:prSet presAssocID="{1E455CB2-90C2-43B4-AD94-0D97E7C4B164}" presName="hierChild3" presStyleCnt="0"/>
      <dgm:spPr/>
    </dgm:pt>
    <dgm:pt modelId="{5FFE41CA-6D82-455D-B1E3-77CFFEE97B67}" type="pres">
      <dgm:prSet presAssocID="{C2A424AC-31DE-4FD0-909D-F7DF8241FA5E}" presName="Name17" presStyleLbl="parChTrans1D3" presStyleIdx="0" presStyleCnt="2"/>
      <dgm:spPr/>
      <dgm:t>
        <a:bodyPr/>
        <a:lstStyle/>
        <a:p>
          <a:endParaRPr lang="es-EC"/>
        </a:p>
      </dgm:t>
    </dgm:pt>
    <dgm:pt modelId="{E80A4B32-3DA4-4C55-9971-EC179BD10324}" type="pres">
      <dgm:prSet presAssocID="{08DC6305-0760-4EEA-8A6E-ED08F8377C34}" presName="hierRoot3" presStyleCnt="0"/>
      <dgm:spPr/>
    </dgm:pt>
    <dgm:pt modelId="{B7154A59-2CC0-4221-8175-EEC754BF5D2D}" type="pres">
      <dgm:prSet presAssocID="{08DC6305-0760-4EEA-8A6E-ED08F8377C34}" presName="composite3" presStyleCnt="0"/>
      <dgm:spPr/>
    </dgm:pt>
    <dgm:pt modelId="{C96C12A2-551D-4CD1-AB30-242D9A8E739A}" type="pres">
      <dgm:prSet presAssocID="{08DC6305-0760-4EEA-8A6E-ED08F8377C34}" presName="background3" presStyleLbl="node3" presStyleIdx="0" presStyleCnt="2"/>
      <dgm:spPr/>
    </dgm:pt>
    <dgm:pt modelId="{F86F4EFE-B36D-4534-88C2-5458563600A9}" type="pres">
      <dgm:prSet presAssocID="{08DC6305-0760-4EEA-8A6E-ED08F8377C34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5AB613B-1862-4974-9632-2F332F7B4AE5}" type="pres">
      <dgm:prSet presAssocID="{08DC6305-0760-4EEA-8A6E-ED08F8377C34}" presName="hierChild4" presStyleCnt="0"/>
      <dgm:spPr/>
    </dgm:pt>
    <dgm:pt modelId="{90493A36-E80B-457E-AB75-FF1E9CB972CC}" type="pres">
      <dgm:prSet presAssocID="{86A64D7D-32C2-40FE-9A95-4E42B41C6173}" presName="Name10" presStyleLbl="parChTrans1D2" presStyleIdx="1" presStyleCnt="2"/>
      <dgm:spPr/>
      <dgm:t>
        <a:bodyPr/>
        <a:lstStyle/>
        <a:p>
          <a:endParaRPr lang="es-EC"/>
        </a:p>
      </dgm:t>
    </dgm:pt>
    <dgm:pt modelId="{73679D33-6D51-489B-A502-23B3843CD915}" type="pres">
      <dgm:prSet presAssocID="{FB7713EA-76D4-4090-AE92-48DBAA995BA3}" presName="hierRoot2" presStyleCnt="0"/>
      <dgm:spPr/>
    </dgm:pt>
    <dgm:pt modelId="{09D4DD3E-DDA2-46C2-8448-1BD95D9C70C8}" type="pres">
      <dgm:prSet presAssocID="{FB7713EA-76D4-4090-AE92-48DBAA995BA3}" presName="composite2" presStyleCnt="0"/>
      <dgm:spPr/>
    </dgm:pt>
    <dgm:pt modelId="{FA739936-903A-4ADD-8B42-523381C9FAB5}" type="pres">
      <dgm:prSet presAssocID="{FB7713EA-76D4-4090-AE92-48DBAA995BA3}" presName="background2" presStyleLbl="node2" presStyleIdx="1" presStyleCnt="2"/>
      <dgm:spPr/>
    </dgm:pt>
    <dgm:pt modelId="{3CEFEC64-C85C-4AEF-B3B3-A8DEB96A0456}" type="pres">
      <dgm:prSet presAssocID="{FB7713EA-76D4-4090-AE92-48DBAA995BA3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FA2B166-A0D2-4A66-B3A7-20D2EDB03370}" type="pres">
      <dgm:prSet presAssocID="{FB7713EA-76D4-4090-AE92-48DBAA995BA3}" presName="hierChild3" presStyleCnt="0"/>
      <dgm:spPr/>
    </dgm:pt>
    <dgm:pt modelId="{DA55D9C8-C780-4B87-AE3D-60BEAE860EAD}" type="pres">
      <dgm:prSet presAssocID="{6D915DA1-62C0-4CF5-89FB-3AA1DE8355E2}" presName="Name17" presStyleLbl="parChTrans1D3" presStyleIdx="1" presStyleCnt="2"/>
      <dgm:spPr/>
      <dgm:t>
        <a:bodyPr/>
        <a:lstStyle/>
        <a:p>
          <a:endParaRPr lang="es-EC"/>
        </a:p>
      </dgm:t>
    </dgm:pt>
    <dgm:pt modelId="{270F4589-1AE8-4677-8393-4D855C665A91}" type="pres">
      <dgm:prSet presAssocID="{323787A9-E9B1-4B0A-85C2-ADD58C68EEF1}" presName="hierRoot3" presStyleCnt="0"/>
      <dgm:spPr/>
    </dgm:pt>
    <dgm:pt modelId="{90DE63DB-80AE-43B3-92B5-9E97B46BD0CF}" type="pres">
      <dgm:prSet presAssocID="{323787A9-E9B1-4B0A-85C2-ADD58C68EEF1}" presName="composite3" presStyleCnt="0"/>
      <dgm:spPr/>
    </dgm:pt>
    <dgm:pt modelId="{79AF9762-8B45-4221-8E72-1CB9C23C00B7}" type="pres">
      <dgm:prSet presAssocID="{323787A9-E9B1-4B0A-85C2-ADD58C68EEF1}" presName="background3" presStyleLbl="node3" presStyleIdx="1" presStyleCnt="2"/>
      <dgm:spPr/>
    </dgm:pt>
    <dgm:pt modelId="{03B374F6-01AB-448D-8060-94F61EAC4E72}" type="pres">
      <dgm:prSet presAssocID="{323787A9-E9B1-4B0A-85C2-ADD58C68EEF1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E75CEC4-93AA-45FA-8D40-C761D19BE112}" type="pres">
      <dgm:prSet presAssocID="{323787A9-E9B1-4B0A-85C2-ADD58C68EEF1}" presName="hierChild4" presStyleCnt="0"/>
      <dgm:spPr/>
    </dgm:pt>
  </dgm:ptLst>
  <dgm:cxnLst>
    <dgm:cxn modelId="{21AD2D32-ACFC-4DEF-9B8E-3DB69D4E058A}" srcId="{C1C45984-DE18-48DC-9AE8-776F4C4E768D}" destId="{1E455CB2-90C2-43B4-AD94-0D97E7C4B164}" srcOrd="0" destOrd="0" parTransId="{E60EF59B-045F-446F-BBC4-D0B363D56F3F}" sibTransId="{BBAED8B8-CEE6-4C80-BA2D-7BC7A2D30646}"/>
    <dgm:cxn modelId="{BFE6D053-F7EC-4E8A-A30D-592912D83E35}" type="presOf" srcId="{86A64D7D-32C2-40FE-9A95-4E42B41C6173}" destId="{90493A36-E80B-457E-AB75-FF1E9CB972CC}" srcOrd="0" destOrd="0" presId="urn:microsoft.com/office/officeart/2005/8/layout/hierarchy1"/>
    <dgm:cxn modelId="{41B4F82C-11C9-4C78-A45E-48E09E732A29}" type="presOf" srcId="{C2A424AC-31DE-4FD0-909D-F7DF8241FA5E}" destId="{5FFE41CA-6D82-455D-B1E3-77CFFEE97B67}" srcOrd="0" destOrd="0" presId="urn:microsoft.com/office/officeart/2005/8/layout/hierarchy1"/>
    <dgm:cxn modelId="{A09FB8CA-4890-4FD9-8B1B-903099EEF2F0}" type="presOf" srcId="{5D890821-7C85-4651-9B3E-136C67E874D1}" destId="{1150E561-76FF-4A18-BD3E-A60991124D1C}" srcOrd="0" destOrd="0" presId="urn:microsoft.com/office/officeart/2005/8/layout/hierarchy1"/>
    <dgm:cxn modelId="{F59E2BAE-FBA2-49F6-9365-446C5E8DC5AB}" type="presOf" srcId="{C1C45984-DE18-48DC-9AE8-776F4C4E768D}" destId="{B727FF85-117E-4642-B4A6-D5EC7D984A6F}" srcOrd="0" destOrd="0" presId="urn:microsoft.com/office/officeart/2005/8/layout/hierarchy1"/>
    <dgm:cxn modelId="{5498AA4A-6CB2-45BF-892B-B1A09FE258DD}" type="presOf" srcId="{E60EF59B-045F-446F-BBC4-D0B363D56F3F}" destId="{CA8BCA20-E7D8-47FC-AD0C-1B96F16BD943}" srcOrd="0" destOrd="0" presId="urn:microsoft.com/office/officeart/2005/8/layout/hierarchy1"/>
    <dgm:cxn modelId="{BF9F560B-810C-4F73-93DA-128BF63EDCA5}" type="presOf" srcId="{323787A9-E9B1-4B0A-85C2-ADD58C68EEF1}" destId="{03B374F6-01AB-448D-8060-94F61EAC4E72}" srcOrd="0" destOrd="0" presId="urn:microsoft.com/office/officeart/2005/8/layout/hierarchy1"/>
    <dgm:cxn modelId="{244DA521-20BD-4B71-B44F-472299AEF85C}" srcId="{C1C45984-DE18-48DC-9AE8-776F4C4E768D}" destId="{FB7713EA-76D4-4090-AE92-48DBAA995BA3}" srcOrd="1" destOrd="0" parTransId="{86A64D7D-32C2-40FE-9A95-4E42B41C6173}" sibTransId="{BD6FFB8E-89E0-4E76-9359-65B3A6B204D8}"/>
    <dgm:cxn modelId="{20639CF4-5288-4C70-BBB1-39DAF1B1F682}" type="presOf" srcId="{1E455CB2-90C2-43B4-AD94-0D97E7C4B164}" destId="{1A0A662A-2BD4-47BA-A1A7-4AEFAB0020D7}" srcOrd="0" destOrd="0" presId="urn:microsoft.com/office/officeart/2005/8/layout/hierarchy1"/>
    <dgm:cxn modelId="{C8121F1E-D801-4FA9-962D-7C03FEA7FA1F}" srcId="{FB7713EA-76D4-4090-AE92-48DBAA995BA3}" destId="{323787A9-E9B1-4B0A-85C2-ADD58C68EEF1}" srcOrd="0" destOrd="0" parTransId="{6D915DA1-62C0-4CF5-89FB-3AA1DE8355E2}" sibTransId="{F739ECDA-F578-4A90-AA0A-A26E73F37215}"/>
    <dgm:cxn modelId="{F347E429-91CD-49E4-B1E5-114A9AE09030}" type="presOf" srcId="{08DC6305-0760-4EEA-8A6E-ED08F8377C34}" destId="{F86F4EFE-B36D-4534-88C2-5458563600A9}" srcOrd="0" destOrd="0" presId="urn:microsoft.com/office/officeart/2005/8/layout/hierarchy1"/>
    <dgm:cxn modelId="{F6F1B5EE-6C65-4B11-B18F-9391622EC7ED}" type="presOf" srcId="{6D915DA1-62C0-4CF5-89FB-3AA1DE8355E2}" destId="{DA55D9C8-C780-4B87-AE3D-60BEAE860EAD}" srcOrd="0" destOrd="0" presId="urn:microsoft.com/office/officeart/2005/8/layout/hierarchy1"/>
    <dgm:cxn modelId="{40AEAB6B-B5E6-41A2-BBDA-FF3CB7042B21}" srcId="{5D890821-7C85-4651-9B3E-136C67E874D1}" destId="{C1C45984-DE18-48DC-9AE8-776F4C4E768D}" srcOrd="0" destOrd="0" parTransId="{695BEC7F-FA4B-4AE5-B5C6-13AAB91E9219}" sibTransId="{6682F350-E324-4F85-BD0B-087945BC1255}"/>
    <dgm:cxn modelId="{B9204DA7-960D-4782-BDF4-C7AE567E883F}" srcId="{1E455CB2-90C2-43B4-AD94-0D97E7C4B164}" destId="{08DC6305-0760-4EEA-8A6E-ED08F8377C34}" srcOrd="0" destOrd="0" parTransId="{C2A424AC-31DE-4FD0-909D-F7DF8241FA5E}" sibTransId="{BC5FC671-6B8F-4407-8928-EEB2E807C8FE}"/>
    <dgm:cxn modelId="{812493EA-B4E7-41C4-92EA-2DE67D5AA727}" type="presOf" srcId="{FB7713EA-76D4-4090-AE92-48DBAA995BA3}" destId="{3CEFEC64-C85C-4AEF-B3B3-A8DEB96A0456}" srcOrd="0" destOrd="0" presId="urn:microsoft.com/office/officeart/2005/8/layout/hierarchy1"/>
    <dgm:cxn modelId="{5C69AB98-436A-4E3E-985B-857E14A10FFD}" type="presParOf" srcId="{1150E561-76FF-4A18-BD3E-A60991124D1C}" destId="{1FE749F9-3D10-433A-93DF-C35D49ACE4B9}" srcOrd="0" destOrd="0" presId="urn:microsoft.com/office/officeart/2005/8/layout/hierarchy1"/>
    <dgm:cxn modelId="{9035121B-E677-4721-B68D-1961E7EEA8BF}" type="presParOf" srcId="{1FE749F9-3D10-433A-93DF-C35D49ACE4B9}" destId="{3E5A1A17-2E18-4B5F-90CB-5541B570596B}" srcOrd="0" destOrd="0" presId="urn:microsoft.com/office/officeart/2005/8/layout/hierarchy1"/>
    <dgm:cxn modelId="{0E379625-F6B1-4588-890B-104371EE4780}" type="presParOf" srcId="{3E5A1A17-2E18-4B5F-90CB-5541B570596B}" destId="{8CED2A6A-5974-4459-9B3A-E0214C671E69}" srcOrd="0" destOrd="0" presId="urn:microsoft.com/office/officeart/2005/8/layout/hierarchy1"/>
    <dgm:cxn modelId="{396495A7-1BA4-4C1E-BD58-888ADECAD454}" type="presParOf" srcId="{3E5A1A17-2E18-4B5F-90CB-5541B570596B}" destId="{B727FF85-117E-4642-B4A6-D5EC7D984A6F}" srcOrd="1" destOrd="0" presId="urn:microsoft.com/office/officeart/2005/8/layout/hierarchy1"/>
    <dgm:cxn modelId="{40CE7596-062D-419D-90E1-5443CA07E62A}" type="presParOf" srcId="{1FE749F9-3D10-433A-93DF-C35D49ACE4B9}" destId="{E973D5F4-7230-4614-BC93-A29BD57AB3AD}" srcOrd="1" destOrd="0" presId="urn:microsoft.com/office/officeart/2005/8/layout/hierarchy1"/>
    <dgm:cxn modelId="{B260C537-BAAF-4E99-9D3A-85801A4BC314}" type="presParOf" srcId="{E973D5F4-7230-4614-BC93-A29BD57AB3AD}" destId="{CA8BCA20-E7D8-47FC-AD0C-1B96F16BD943}" srcOrd="0" destOrd="0" presId="urn:microsoft.com/office/officeart/2005/8/layout/hierarchy1"/>
    <dgm:cxn modelId="{2432A743-9DDA-4CC7-B9DE-A455ED284CD1}" type="presParOf" srcId="{E973D5F4-7230-4614-BC93-A29BD57AB3AD}" destId="{05498F57-BEC9-44A6-B6F2-BBECC27424FA}" srcOrd="1" destOrd="0" presId="urn:microsoft.com/office/officeart/2005/8/layout/hierarchy1"/>
    <dgm:cxn modelId="{378C323F-20E2-49E6-98BD-5FA95A9C11D4}" type="presParOf" srcId="{05498F57-BEC9-44A6-B6F2-BBECC27424FA}" destId="{8A3C7299-8846-4D83-8D1E-2D7A79630A87}" srcOrd="0" destOrd="0" presId="urn:microsoft.com/office/officeart/2005/8/layout/hierarchy1"/>
    <dgm:cxn modelId="{092AFA91-A500-48FF-BA77-BA406F04482B}" type="presParOf" srcId="{8A3C7299-8846-4D83-8D1E-2D7A79630A87}" destId="{1C516D37-3729-4E30-B062-8D5505ACDF67}" srcOrd="0" destOrd="0" presId="urn:microsoft.com/office/officeart/2005/8/layout/hierarchy1"/>
    <dgm:cxn modelId="{33C2D069-2478-4193-840C-5297AECB4C30}" type="presParOf" srcId="{8A3C7299-8846-4D83-8D1E-2D7A79630A87}" destId="{1A0A662A-2BD4-47BA-A1A7-4AEFAB0020D7}" srcOrd="1" destOrd="0" presId="urn:microsoft.com/office/officeart/2005/8/layout/hierarchy1"/>
    <dgm:cxn modelId="{F6539AB7-C133-46FB-92C8-54B8B4926C00}" type="presParOf" srcId="{05498F57-BEC9-44A6-B6F2-BBECC27424FA}" destId="{E3B4978B-6D8B-41BF-94EC-DA2F210D5D96}" srcOrd="1" destOrd="0" presId="urn:microsoft.com/office/officeart/2005/8/layout/hierarchy1"/>
    <dgm:cxn modelId="{7A392B00-081D-4253-9C29-35DCE96FB02C}" type="presParOf" srcId="{E3B4978B-6D8B-41BF-94EC-DA2F210D5D96}" destId="{5FFE41CA-6D82-455D-B1E3-77CFFEE97B67}" srcOrd="0" destOrd="0" presId="urn:microsoft.com/office/officeart/2005/8/layout/hierarchy1"/>
    <dgm:cxn modelId="{F4BF548A-7BC7-41A0-8A2E-443A82DA5D73}" type="presParOf" srcId="{E3B4978B-6D8B-41BF-94EC-DA2F210D5D96}" destId="{E80A4B32-3DA4-4C55-9971-EC179BD10324}" srcOrd="1" destOrd="0" presId="urn:microsoft.com/office/officeart/2005/8/layout/hierarchy1"/>
    <dgm:cxn modelId="{E5FE9336-187E-4B00-A68A-AB199BE7B5A3}" type="presParOf" srcId="{E80A4B32-3DA4-4C55-9971-EC179BD10324}" destId="{B7154A59-2CC0-4221-8175-EEC754BF5D2D}" srcOrd="0" destOrd="0" presId="urn:microsoft.com/office/officeart/2005/8/layout/hierarchy1"/>
    <dgm:cxn modelId="{66C47C95-8E86-4D26-BC64-19E3D6E865C3}" type="presParOf" srcId="{B7154A59-2CC0-4221-8175-EEC754BF5D2D}" destId="{C96C12A2-551D-4CD1-AB30-242D9A8E739A}" srcOrd="0" destOrd="0" presId="urn:microsoft.com/office/officeart/2005/8/layout/hierarchy1"/>
    <dgm:cxn modelId="{E5EF9224-9F42-4EEB-A7E7-654CA3FAD9A5}" type="presParOf" srcId="{B7154A59-2CC0-4221-8175-EEC754BF5D2D}" destId="{F86F4EFE-B36D-4534-88C2-5458563600A9}" srcOrd="1" destOrd="0" presId="urn:microsoft.com/office/officeart/2005/8/layout/hierarchy1"/>
    <dgm:cxn modelId="{8EBAB620-05BE-4679-BE48-40877EA3AC28}" type="presParOf" srcId="{E80A4B32-3DA4-4C55-9971-EC179BD10324}" destId="{25AB613B-1862-4974-9632-2F332F7B4AE5}" srcOrd="1" destOrd="0" presId="urn:microsoft.com/office/officeart/2005/8/layout/hierarchy1"/>
    <dgm:cxn modelId="{92E12C80-E823-4D31-9AC4-40C31E5F6E46}" type="presParOf" srcId="{E973D5F4-7230-4614-BC93-A29BD57AB3AD}" destId="{90493A36-E80B-457E-AB75-FF1E9CB972CC}" srcOrd="2" destOrd="0" presId="urn:microsoft.com/office/officeart/2005/8/layout/hierarchy1"/>
    <dgm:cxn modelId="{F4B6013A-25A5-4FFA-B7AA-A63A9E8E6B8C}" type="presParOf" srcId="{E973D5F4-7230-4614-BC93-A29BD57AB3AD}" destId="{73679D33-6D51-489B-A502-23B3843CD915}" srcOrd="3" destOrd="0" presId="urn:microsoft.com/office/officeart/2005/8/layout/hierarchy1"/>
    <dgm:cxn modelId="{92DE1B1D-6CF4-466C-B53F-DFF9D3364ED5}" type="presParOf" srcId="{73679D33-6D51-489B-A502-23B3843CD915}" destId="{09D4DD3E-DDA2-46C2-8448-1BD95D9C70C8}" srcOrd="0" destOrd="0" presId="urn:microsoft.com/office/officeart/2005/8/layout/hierarchy1"/>
    <dgm:cxn modelId="{333D9130-0F48-4CB9-BE57-886C2F214951}" type="presParOf" srcId="{09D4DD3E-DDA2-46C2-8448-1BD95D9C70C8}" destId="{FA739936-903A-4ADD-8B42-523381C9FAB5}" srcOrd="0" destOrd="0" presId="urn:microsoft.com/office/officeart/2005/8/layout/hierarchy1"/>
    <dgm:cxn modelId="{1DFA5676-5CCD-409E-9E2E-F30D297DA698}" type="presParOf" srcId="{09D4DD3E-DDA2-46C2-8448-1BD95D9C70C8}" destId="{3CEFEC64-C85C-4AEF-B3B3-A8DEB96A0456}" srcOrd="1" destOrd="0" presId="urn:microsoft.com/office/officeart/2005/8/layout/hierarchy1"/>
    <dgm:cxn modelId="{46FBCC4B-210B-4F45-9AED-F253C54838CF}" type="presParOf" srcId="{73679D33-6D51-489B-A502-23B3843CD915}" destId="{0FA2B166-A0D2-4A66-B3A7-20D2EDB03370}" srcOrd="1" destOrd="0" presId="urn:microsoft.com/office/officeart/2005/8/layout/hierarchy1"/>
    <dgm:cxn modelId="{C3DE761F-A76D-4FF7-BF90-F5E64DAAE903}" type="presParOf" srcId="{0FA2B166-A0D2-4A66-B3A7-20D2EDB03370}" destId="{DA55D9C8-C780-4B87-AE3D-60BEAE860EAD}" srcOrd="0" destOrd="0" presId="urn:microsoft.com/office/officeart/2005/8/layout/hierarchy1"/>
    <dgm:cxn modelId="{0DB6EBFD-5636-4965-8E1E-07007D9C3BE4}" type="presParOf" srcId="{0FA2B166-A0D2-4A66-B3A7-20D2EDB03370}" destId="{270F4589-1AE8-4677-8393-4D855C665A91}" srcOrd="1" destOrd="0" presId="urn:microsoft.com/office/officeart/2005/8/layout/hierarchy1"/>
    <dgm:cxn modelId="{1FE653DB-0604-4F76-8D33-01FE19BB4F16}" type="presParOf" srcId="{270F4589-1AE8-4677-8393-4D855C665A91}" destId="{90DE63DB-80AE-43B3-92B5-9E97B46BD0CF}" srcOrd="0" destOrd="0" presId="urn:microsoft.com/office/officeart/2005/8/layout/hierarchy1"/>
    <dgm:cxn modelId="{8F292C07-1875-4034-9966-725ED0BDB23A}" type="presParOf" srcId="{90DE63DB-80AE-43B3-92B5-9E97B46BD0CF}" destId="{79AF9762-8B45-4221-8E72-1CB9C23C00B7}" srcOrd="0" destOrd="0" presId="urn:microsoft.com/office/officeart/2005/8/layout/hierarchy1"/>
    <dgm:cxn modelId="{AB255495-5A69-4785-AEA4-B17B08C95D24}" type="presParOf" srcId="{90DE63DB-80AE-43B3-92B5-9E97B46BD0CF}" destId="{03B374F6-01AB-448D-8060-94F61EAC4E72}" srcOrd="1" destOrd="0" presId="urn:microsoft.com/office/officeart/2005/8/layout/hierarchy1"/>
    <dgm:cxn modelId="{3EFE8939-C659-4976-9414-566E122C5207}" type="presParOf" srcId="{270F4589-1AE8-4677-8393-4D855C665A91}" destId="{EE75CEC4-93AA-45FA-8D40-C761D19BE11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2E0958-6816-4906-80F6-AA3F59A9511E}">
      <dsp:nvSpPr>
        <dsp:cNvPr id="0" name=""/>
        <dsp:cNvSpPr/>
      </dsp:nvSpPr>
      <dsp:spPr>
        <a:xfrm>
          <a:off x="525189" y="576"/>
          <a:ext cx="946999" cy="4734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900" kern="1200" dirty="0"/>
            <a:t>POTABILIZACIÓN DEL AGUA</a:t>
          </a:r>
        </a:p>
      </dsp:txBody>
      <dsp:txXfrm>
        <a:off x="539057" y="14444"/>
        <a:ext cx="919263" cy="445763"/>
      </dsp:txXfrm>
    </dsp:sp>
    <dsp:sp modelId="{7A04A6F4-59C8-451A-8A5A-79EBDF8C2C61}">
      <dsp:nvSpPr>
        <dsp:cNvPr id="0" name=""/>
        <dsp:cNvSpPr/>
      </dsp:nvSpPr>
      <dsp:spPr>
        <a:xfrm>
          <a:off x="619889" y="474075"/>
          <a:ext cx="94699" cy="3551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5124"/>
              </a:lnTo>
              <a:lnTo>
                <a:pt x="94699" y="35512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051321-89EE-409C-B6DF-D40D065F9080}">
      <dsp:nvSpPr>
        <dsp:cNvPr id="0" name=""/>
        <dsp:cNvSpPr/>
      </dsp:nvSpPr>
      <dsp:spPr>
        <a:xfrm>
          <a:off x="714589" y="592450"/>
          <a:ext cx="757599" cy="473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700" kern="1200"/>
            <a:t>CAPTACIÓN</a:t>
          </a:r>
        </a:p>
      </dsp:txBody>
      <dsp:txXfrm>
        <a:off x="728457" y="606318"/>
        <a:ext cx="729863" cy="445763"/>
      </dsp:txXfrm>
    </dsp:sp>
    <dsp:sp modelId="{12F6C8A4-6405-4340-90B7-12064BC88F4F}">
      <dsp:nvSpPr>
        <dsp:cNvPr id="0" name=""/>
        <dsp:cNvSpPr/>
      </dsp:nvSpPr>
      <dsp:spPr>
        <a:xfrm>
          <a:off x="619889" y="474075"/>
          <a:ext cx="94699" cy="9469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6999"/>
              </a:lnTo>
              <a:lnTo>
                <a:pt x="94699" y="94699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82BF6A-502F-4033-A6CC-50273A6E7C2B}">
      <dsp:nvSpPr>
        <dsp:cNvPr id="0" name=""/>
        <dsp:cNvSpPr/>
      </dsp:nvSpPr>
      <dsp:spPr>
        <a:xfrm>
          <a:off x="714589" y="1184325"/>
          <a:ext cx="757599" cy="473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700" kern="1200"/>
            <a:t>CONDUCCIÓN</a:t>
          </a:r>
        </a:p>
      </dsp:txBody>
      <dsp:txXfrm>
        <a:off x="728457" y="1198193"/>
        <a:ext cx="729863" cy="445763"/>
      </dsp:txXfrm>
    </dsp:sp>
    <dsp:sp modelId="{8489E4C2-F6AF-4D5D-B6E8-A5622847409E}">
      <dsp:nvSpPr>
        <dsp:cNvPr id="0" name=""/>
        <dsp:cNvSpPr/>
      </dsp:nvSpPr>
      <dsp:spPr>
        <a:xfrm>
          <a:off x="619889" y="474075"/>
          <a:ext cx="94699" cy="15388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8874"/>
              </a:lnTo>
              <a:lnTo>
                <a:pt x="94699" y="15388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83208D-824E-4101-95CE-5DCE358BD25F}">
      <dsp:nvSpPr>
        <dsp:cNvPr id="0" name=""/>
        <dsp:cNvSpPr/>
      </dsp:nvSpPr>
      <dsp:spPr>
        <a:xfrm>
          <a:off x="714589" y="1776200"/>
          <a:ext cx="757599" cy="473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700" kern="1200"/>
            <a:t>SEDIMENATACIÓN</a:t>
          </a:r>
        </a:p>
      </dsp:txBody>
      <dsp:txXfrm>
        <a:off x="728457" y="1790068"/>
        <a:ext cx="729863" cy="445763"/>
      </dsp:txXfrm>
    </dsp:sp>
    <dsp:sp modelId="{4DE5AC53-D5DC-488C-A9F9-0A068E3360F9}">
      <dsp:nvSpPr>
        <dsp:cNvPr id="0" name=""/>
        <dsp:cNvSpPr/>
      </dsp:nvSpPr>
      <dsp:spPr>
        <a:xfrm>
          <a:off x="619889" y="474075"/>
          <a:ext cx="94699" cy="21307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30748"/>
              </a:lnTo>
              <a:lnTo>
                <a:pt x="94699" y="21307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821DC7-9163-4A28-A239-AD14930533B3}">
      <dsp:nvSpPr>
        <dsp:cNvPr id="0" name=""/>
        <dsp:cNvSpPr/>
      </dsp:nvSpPr>
      <dsp:spPr>
        <a:xfrm>
          <a:off x="714589" y="2368074"/>
          <a:ext cx="757599" cy="473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700" kern="1200"/>
            <a:t>FILTRACIÓN</a:t>
          </a:r>
        </a:p>
      </dsp:txBody>
      <dsp:txXfrm>
        <a:off x="728457" y="2381942"/>
        <a:ext cx="729863" cy="445763"/>
      </dsp:txXfrm>
    </dsp:sp>
    <dsp:sp modelId="{62ABE4C7-DD45-40F3-A42F-44BFA9698549}">
      <dsp:nvSpPr>
        <dsp:cNvPr id="0" name=""/>
        <dsp:cNvSpPr/>
      </dsp:nvSpPr>
      <dsp:spPr>
        <a:xfrm>
          <a:off x="619889" y="474075"/>
          <a:ext cx="94699" cy="27226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22623"/>
              </a:lnTo>
              <a:lnTo>
                <a:pt x="94699" y="272262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6E88BF-4D82-4953-9E5A-1CD813524BB7}">
      <dsp:nvSpPr>
        <dsp:cNvPr id="0" name=""/>
        <dsp:cNvSpPr/>
      </dsp:nvSpPr>
      <dsp:spPr>
        <a:xfrm>
          <a:off x="714589" y="2959949"/>
          <a:ext cx="757599" cy="473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700" kern="1200"/>
            <a:t>AIREACIÓN</a:t>
          </a:r>
        </a:p>
      </dsp:txBody>
      <dsp:txXfrm>
        <a:off x="728457" y="2973817"/>
        <a:ext cx="729863" cy="445763"/>
      </dsp:txXfrm>
    </dsp:sp>
    <dsp:sp modelId="{DF7172AD-893E-4CE9-8E10-C775629B0459}">
      <dsp:nvSpPr>
        <dsp:cNvPr id="0" name=""/>
        <dsp:cNvSpPr/>
      </dsp:nvSpPr>
      <dsp:spPr>
        <a:xfrm>
          <a:off x="619889" y="474075"/>
          <a:ext cx="94699" cy="33144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14498"/>
              </a:lnTo>
              <a:lnTo>
                <a:pt x="94699" y="331449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78B279-AB73-4958-90A5-6BBAF9BCEA2F}">
      <dsp:nvSpPr>
        <dsp:cNvPr id="0" name=""/>
        <dsp:cNvSpPr/>
      </dsp:nvSpPr>
      <dsp:spPr>
        <a:xfrm>
          <a:off x="714589" y="3551824"/>
          <a:ext cx="757599" cy="473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700" kern="1200"/>
            <a:t>DESINFECCIÓN</a:t>
          </a:r>
        </a:p>
      </dsp:txBody>
      <dsp:txXfrm>
        <a:off x="728457" y="3565692"/>
        <a:ext cx="729863" cy="4457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55D9C8-C780-4B87-AE3D-60BEAE860EAD}">
      <dsp:nvSpPr>
        <dsp:cNvPr id="0" name=""/>
        <dsp:cNvSpPr/>
      </dsp:nvSpPr>
      <dsp:spPr>
        <a:xfrm>
          <a:off x="2573465" y="1896740"/>
          <a:ext cx="91440" cy="35334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334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493A36-E80B-457E-AB75-FF1E9CB972CC}">
      <dsp:nvSpPr>
        <dsp:cNvPr id="0" name=""/>
        <dsp:cNvSpPr/>
      </dsp:nvSpPr>
      <dsp:spPr>
        <a:xfrm>
          <a:off x="1876719" y="771903"/>
          <a:ext cx="742466" cy="3533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795"/>
              </a:lnTo>
              <a:lnTo>
                <a:pt x="742466" y="240795"/>
              </a:lnTo>
              <a:lnTo>
                <a:pt x="742466" y="3533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FE41CA-6D82-455D-B1E3-77CFFEE97B67}">
      <dsp:nvSpPr>
        <dsp:cNvPr id="0" name=""/>
        <dsp:cNvSpPr/>
      </dsp:nvSpPr>
      <dsp:spPr>
        <a:xfrm>
          <a:off x="1088532" y="1896740"/>
          <a:ext cx="91440" cy="35334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334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8BCA20-E7D8-47FC-AD0C-1B96F16BD943}">
      <dsp:nvSpPr>
        <dsp:cNvPr id="0" name=""/>
        <dsp:cNvSpPr/>
      </dsp:nvSpPr>
      <dsp:spPr>
        <a:xfrm>
          <a:off x="1134252" y="771903"/>
          <a:ext cx="742466" cy="353346"/>
        </a:xfrm>
        <a:custGeom>
          <a:avLst/>
          <a:gdLst/>
          <a:ahLst/>
          <a:cxnLst/>
          <a:rect l="0" t="0" r="0" b="0"/>
          <a:pathLst>
            <a:path>
              <a:moveTo>
                <a:pt x="742466" y="0"/>
              </a:moveTo>
              <a:lnTo>
                <a:pt x="742466" y="240795"/>
              </a:lnTo>
              <a:lnTo>
                <a:pt x="0" y="240795"/>
              </a:lnTo>
              <a:lnTo>
                <a:pt x="0" y="3533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ED2A6A-5974-4459-9B3A-E0214C671E69}">
      <dsp:nvSpPr>
        <dsp:cNvPr id="0" name=""/>
        <dsp:cNvSpPr/>
      </dsp:nvSpPr>
      <dsp:spPr>
        <a:xfrm>
          <a:off x="1269246" y="413"/>
          <a:ext cx="1214945" cy="7714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27FF85-117E-4642-B4A6-D5EC7D984A6F}">
      <dsp:nvSpPr>
        <dsp:cNvPr id="0" name=""/>
        <dsp:cNvSpPr/>
      </dsp:nvSpPr>
      <dsp:spPr>
        <a:xfrm>
          <a:off x="1404240" y="128657"/>
          <a:ext cx="1214945" cy="7714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/>
            <a:t>CLORACIÓN DEL AGUA</a:t>
          </a:r>
        </a:p>
      </dsp:txBody>
      <dsp:txXfrm>
        <a:off x="1426836" y="151253"/>
        <a:ext cx="1169753" cy="726298"/>
      </dsp:txXfrm>
    </dsp:sp>
    <dsp:sp modelId="{1C516D37-3729-4E30-B062-8D5505ACDF67}">
      <dsp:nvSpPr>
        <dsp:cNvPr id="0" name=""/>
        <dsp:cNvSpPr/>
      </dsp:nvSpPr>
      <dsp:spPr>
        <a:xfrm>
          <a:off x="526780" y="1125250"/>
          <a:ext cx="1214945" cy="7714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0A662A-2BD4-47BA-A1A7-4AEFAB0020D7}">
      <dsp:nvSpPr>
        <dsp:cNvPr id="0" name=""/>
        <dsp:cNvSpPr/>
      </dsp:nvSpPr>
      <dsp:spPr>
        <a:xfrm>
          <a:off x="661773" y="1253494"/>
          <a:ext cx="1214945" cy="7714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/>
            <a:t>VENTAJAS</a:t>
          </a:r>
        </a:p>
      </dsp:txBody>
      <dsp:txXfrm>
        <a:off x="684369" y="1276090"/>
        <a:ext cx="1169753" cy="726298"/>
      </dsp:txXfrm>
    </dsp:sp>
    <dsp:sp modelId="{C96C12A2-551D-4CD1-AB30-242D9A8E739A}">
      <dsp:nvSpPr>
        <dsp:cNvPr id="0" name=""/>
        <dsp:cNvSpPr/>
      </dsp:nvSpPr>
      <dsp:spPr>
        <a:xfrm>
          <a:off x="526780" y="2250087"/>
          <a:ext cx="1214945" cy="7714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6F4EFE-B36D-4534-88C2-5458563600A9}">
      <dsp:nvSpPr>
        <dsp:cNvPr id="0" name=""/>
        <dsp:cNvSpPr/>
      </dsp:nvSpPr>
      <dsp:spPr>
        <a:xfrm>
          <a:off x="661773" y="2378331"/>
          <a:ext cx="1214945" cy="7714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/>
        </a:p>
      </dsp:txBody>
      <dsp:txXfrm>
        <a:off x="684369" y="2400927"/>
        <a:ext cx="1169753" cy="726298"/>
      </dsp:txXfrm>
    </dsp:sp>
    <dsp:sp modelId="{FA739936-903A-4ADD-8B42-523381C9FAB5}">
      <dsp:nvSpPr>
        <dsp:cNvPr id="0" name=""/>
        <dsp:cNvSpPr/>
      </dsp:nvSpPr>
      <dsp:spPr>
        <a:xfrm>
          <a:off x="2011712" y="1125250"/>
          <a:ext cx="1214945" cy="7714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EFEC64-C85C-4AEF-B3B3-A8DEB96A0456}">
      <dsp:nvSpPr>
        <dsp:cNvPr id="0" name=""/>
        <dsp:cNvSpPr/>
      </dsp:nvSpPr>
      <dsp:spPr>
        <a:xfrm>
          <a:off x="2146706" y="1253494"/>
          <a:ext cx="1214945" cy="7714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/>
            <a:t>DESVENTAJAS</a:t>
          </a:r>
        </a:p>
      </dsp:txBody>
      <dsp:txXfrm>
        <a:off x="2169302" y="1276090"/>
        <a:ext cx="1169753" cy="726298"/>
      </dsp:txXfrm>
    </dsp:sp>
    <dsp:sp modelId="{79AF9762-8B45-4221-8E72-1CB9C23C00B7}">
      <dsp:nvSpPr>
        <dsp:cNvPr id="0" name=""/>
        <dsp:cNvSpPr/>
      </dsp:nvSpPr>
      <dsp:spPr>
        <a:xfrm>
          <a:off x="2011712" y="2250087"/>
          <a:ext cx="1214945" cy="7714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B374F6-01AB-448D-8060-94F61EAC4E72}">
      <dsp:nvSpPr>
        <dsp:cNvPr id="0" name=""/>
        <dsp:cNvSpPr/>
      </dsp:nvSpPr>
      <dsp:spPr>
        <a:xfrm>
          <a:off x="2146706" y="2378331"/>
          <a:ext cx="1214945" cy="7714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/>
        </a:p>
      </dsp:txBody>
      <dsp:txXfrm>
        <a:off x="2169302" y="2400927"/>
        <a:ext cx="1169753" cy="7262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708C0-A8D5-46E5-BEB6-5E438FDF0386}" type="datetimeFigureOut">
              <a:rPr lang="es-EC" smtClean="0"/>
              <a:pPr/>
              <a:t>20/09/2013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E7CE2-BCB0-4B88-88FC-1E9B987ABD6D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9201161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99BAC-9656-478C-A2B6-8F334D020B68}" type="datetimeFigureOut">
              <a:rPr lang="es-EC" smtClean="0"/>
              <a:pPr/>
              <a:t>20/09/2013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D8833F-A192-43E1-B50B-33F6AC128A0F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7413410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8833F-A192-43E1-B50B-33F6AC128A0F}" type="slidenum">
              <a:rPr lang="es-EC" smtClean="0"/>
              <a:pPr/>
              <a:t>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D8833F-A192-43E1-B50B-33F6AC128A0F}" type="slidenum">
              <a:rPr lang="es-EC" smtClean="0"/>
              <a:pPr/>
              <a:t>13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01721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12 Rectángulo redondeado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7B73-DA51-4EB8-8F05-B023774EDCD4}" type="datetimeFigureOut">
              <a:rPr lang="es-EC" smtClean="0"/>
              <a:pPr/>
              <a:t>20/09/2013</a:t>
            </a:fld>
            <a:endParaRPr lang="es-EC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37D1BA0-FE2D-427D-BD65-7F1A460A7E35}" type="slidenum">
              <a:rPr lang="es-EC" smtClean="0"/>
              <a:pPr/>
              <a:t>‹Nº›</a:t>
            </a:fld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7B73-DA51-4EB8-8F05-B023774EDCD4}" type="datetimeFigureOut">
              <a:rPr lang="es-EC" smtClean="0"/>
              <a:pPr/>
              <a:t>20/09/2013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D1BA0-FE2D-427D-BD65-7F1A460A7E35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7B73-DA51-4EB8-8F05-B023774EDCD4}" type="datetimeFigureOut">
              <a:rPr lang="es-EC" smtClean="0"/>
              <a:pPr/>
              <a:t>20/09/2013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D1BA0-FE2D-427D-BD65-7F1A460A7E35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7B73-DA51-4EB8-8F05-B023774EDCD4}" type="datetimeFigureOut">
              <a:rPr lang="es-EC" smtClean="0"/>
              <a:pPr/>
              <a:t>20/09/2013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D1BA0-FE2D-427D-BD65-7F1A460A7E35}" type="slidenum">
              <a:rPr lang="es-EC" smtClean="0"/>
              <a:pPr/>
              <a:t>‹Nº›</a:t>
            </a:fld>
            <a:endParaRPr lang="es-EC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9 Rectángulo redondeado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7B73-DA51-4EB8-8F05-B023774EDCD4}" type="datetimeFigureOut">
              <a:rPr lang="es-EC" smtClean="0"/>
              <a:pPr/>
              <a:t>20/09/2013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s-EC"/>
          </a:p>
        </p:txBody>
      </p:sp>
      <p:sp>
        <p:nvSpPr>
          <p:cNvPr id="7" name="6 Rectángulo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37D1BA0-FE2D-427D-BD65-7F1A460A7E35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7B73-DA51-4EB8-8F05-B023774EDCD4}" type="datetimeFigureOut">
              <a:rPr lang="es-EC" smtClean="0"/>
              <a:pPr/>
              <a:t>20/09/2013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D1BA0-FE2D-427D-BD65-7F1A460A7E35}" type="slidenum">
              <a:rPr lang="es-EC" smtClean="0"/>
              <a:pPr/>
              <a:t>‹Nº›</a:t>
            </a:fld>
            <a:endParaRPr lang="es-EC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7B73-DA51-4EB8-8F05-B023774EDCD4}" type="datetimeFigureOut">
              <a:rPr lang="es-EC" smtClean="0"/>
              <a:pPr/>
              <a:t>20/09/2013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D1BA0-FE2D-427D-BD65-7F1A460A7E35}" type="slidenum">
              <a:rPr lang="es-EC" smtClean="0"/>
              <a:pPr/>
              <a:t>‹Nº›</a:t>
            </a:fld>
            <a:endParaRPr lang="es-EC"/>
          </a:p>
        </p:txBody>
      </p:sp>
      <p:sp>
        <p:nvSpPr>
          <p:cNvPr id="11" name="10 Marcador de contenido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7B73-DA51-4EB8-8F05-B023774EDCD4}" type="datetimeFigureOut">
              <a:rPr lang="es-EC" smtClean="0"/>
              <a:pPr/>
              <a:t>20/09/2013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D1BA0-FE2D-427D-BD65-7F1A460A7E35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7B73-DA51-4EB8-8F05-B023774EDCD4}" type="datetimeFigureOut">
              <a:rPr lang="es-EC" smtClean="0"/>
              <a:pPr/>
              <a:t>20/09/2013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D1BA0-FE2D-427D-BD65-7F1A460A7E35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8 Rectángulo redondeado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7B73-DA51-4EB8-8F05-B023774EDCD4}" type="datetimeFigureOut">
              <a:rPr lang="es-EC" smtClean="0"/>
              <a:pPr/>
              <a:t>20/09/2013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D1BA0-FE2D-427D-BD65-7F1A460A7E35}" type="slidenum">
              <a:rPr lang="es-EC" smtClean="0"/>
              <a:pPr/>
              <a:t>‹Nº›</a:t>
            </a:fld>
            <a:endParaRPr lang="es-EC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7B73-DA51-4EB8-8F05-B023774EDCD4}" type="datetimeFigureOut">
              <a:rPr lang="es-EC" smtClean="0"/>
              <a:pPr/>
              <a:t>20/09/2013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37D1BA0-FE2D-427D-BD65-7F1A460A7E35}" type="slidenum">
              <a:rPr lang="es-EC" smtClean="0"/>
              <a:pPr/>
              <a:t>‹Nº›</a:t>
            </a:fld>
            <a:endParaRPr lang="es-EC"/>
          </a:p>
        </p:txBody>
      </p:sp>
      <p:sp>
        <p:nvSpPr>
          <p:cNvPr id="11" name="10 Rectángulo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Rectángulo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7 Rectángulo redondeado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4887B73-DA51-4EB8-8F05-B023774EDCD4}" type="datetimeFigureOut">
              <a:rPr lang="es-EC" smtClean="0"/>
              <a:pPr/>
              <a:t>20/09/2013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s-EC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37D1BA0-FE2D-427D-BD65-7F1A460A7E35}" type="slidenum">
              <a:rPr lang="es-EC" smtClean="0"/>
              <a:pPr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nsorex.com/docs/InstrS8000.pdf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7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11" Type="http://schemas.openxmlformats.org/officeDocument/2006/relationships/image" Target="../media/image90.jpe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71604" y="4000504"/>
            <a:ext cx="6400800" cy="1752600"/>
          </a:xfrm>
        </p:spPr>
        <p:txBody>
          <a:bodyPr>
            <a:normAutofit/>
          </a:bodyPr>
          <a:lstStyle/>
          <a:p>
            <a:pPr lvl="0"/>
            <a:r>
              <a:rPr lang="es-EC" sz="2800" dirty="0" smtClean="0"/>
              <a:t>SILVIA ALEXANDRA AYALA TRUJILLO.</a:t>
            </a:r>
            <a:endParaRPr lang="es-EC" sz="2800" dirty="0"/>
          </a:p>
          <a:p>
            <a:pPr lvl="0"/>
            <a:r>
              <a:rPr lang="es-EC" sz="2800" dirty="0" smtClean="0"/>
              <a:t>GABRIEL SANTIAGO PACHECO ESPINEL.</a:t>
            </a:r>
            <a:endParaRPr lang="es-EC" sz="2800" dirty="0"/>
          </a:p>
          <a:p>
            <a:endParaRPr lang="es-EC" dirty="0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57126" y="2000240"/>
            <a:ext cx="8786874" cy="1470025"/>
          </a:xfrm>
        </p:spPr>
        <p:txBody>
          <a:bodyPr>
            <a:normAutofit fontScale="90000"/>
          </a:bodyPr>
          <a:lstStyle/>
          <a:p>
            <a:r>
              <a:rPr lang="es-EC" sz="3100" b="1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“</a:t>
            </a:r>
            <a:r>
              <a:rPr lang="es-EC" sz="3100" b="1" dirty="0" smtClean="0">
                <a:solidFill>
                  <a:schemeClr val="tx1"/>
                </a:solidFill>
              </a:rPr>
              <a:t>IMPLEMENTACIÓN DE UN SISTEMA DE CONTROL Y MONITOREO DE CLORACIÓN DE AGUA EN FORMA REMOTA MEDIANTE TECNOLOGÍA ZIGBEE PARA LA PLANTA DE POTABILIZACIÓN “EL CALZADO” DE LA EPMAPAL.</a:t>
            </a:r>
            <a:r>
              <a:rPr lang="es-EC" sz="3600" b="1" dirty="0" smtClean="0">
                <a:solidFill>
                  <a:schemeClr val="tx2"/>
                </a:solidFill>
                <a:latin typeface="Arial Narrow" pitchFamily="34" charset="0"/>
                <a:cs typeface="Times New Roman" pitchFamily="18" charset="0"/>
              </a:rPr>
              <a:t>”</a:t>
            </a:r>
            <a:r>
              <a:rPr lang="es-EC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C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C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4604" y="214290"/>
            <a:ext cx="3800470" cy="1114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CuadroTexto"/>
          <p:cNvSpPr txBox="1"/>
          <p:nvPr/>
        </p:nvSpPr>
        <p:spPr>
          <a:xfrm>
            <a:off x="3286116" y="5286388"/>
            <a:ext cx="2375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800" dirty="0" smtClean="0">
                <a:solidFill>
                  <a:schemeClr val="tx2"/>
                </a:solidFill>
                <a:latin typeface="Arial Narrow" pitchFamily="34" charset="0"/>
                <a:cs typeface="Times New Roman" pitchFamily="18" charset="0"/>
              </a:rPr>
              <a:t>Latacunga, 2013</a:t>
            </a:r>
            <a:endParaRPr lang="es-EC" sz="2800" dirty="0">
              <a:solidFill>
                <a:schemeClr val="tx2"/>
              </a:solidFill>
              <a:latin typeface="Arial Narrow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321439" y="2132856"/>
            <a:ext cx="8501122" cy="1143000"/>
          </a:xfrm>
          <a:prstGeom prst="rect">
            <a:avLst/>
          </a:prstGeom>
        </p:spPr>
        <p:txBody>
          <a:bodyPr bIns="91440" anchor="b" anchorCtr="0">
            <a:noAutofit/>
            <a:scene3d>
              <a:camera prst="perspective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endParaRPr lang="es-EC" sz="6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685800" y="2996952"/>
            <a:ext cx="7772400" cy="1143000"/>
          </a:xfrm>
        </p:spPr>
        <p:txBody>
          <a:bodyPr>
            <a:noAutofit/>
            <a:scene3d>
              <a:camera prst="perspective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s-EC" sz="6000" b="1" dirty="0"/>
              <a:t>CAPÍTULO II</a:t>
            </a:r>
            <a:r>
              <a:rPr lang="es-EC" sz="6000" dirty="0"/>
              <a:t/>
            </a:r>
            <a:br>
              <a:rPr lang="es-EC" sz="6000" dirty="0"/>
            </a:br>
            <a:r>
              <a:rPr lang="es-EC" sz="6000" b="1" dirty="0"/>
              <a:t>DISEÑO E </a:t>
            </a:r>
            <a:r>
              <a:rPr lang="es-EC" sz="6000" b="1" dirty="0" smtClean="0"/>
              <a:t>IMPLEMENTACIÓN</a:t>
            </a:r>
            <a:endParaRPr lang="es-EC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642910" y="142852"/>
            <a:ext cx="7772400" cy="1143000"/>
          </a:xfrm>
          <a:prstGeom prst="rect">
            <a:avLst/>
          </a:prstGeom>
        </p:spPr>
        <p:txBody>
          <a:bodyPr bIns="91440" anchor="b" anchorCtr="0">
            <a:normAutofit fontScale="92500"/>
          </a:bodyPr>
          <a:lstStyle/>
          <a:p>
            <a:pPr lvl="0" algn="ctr">
              <a:spcBef>
                <a:spcPct val="0"/>
              </a:spcBef>
            </a:pPr>
            <a:r>
              <a:rPr lang="es-EC" sz="4000" b="1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SELECCIÓN DE COMPONENTES</a:t>
            </a:r>
            <a:endParaRPr lang="es-EC" sz="4000" b="1" dirty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628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0" y="1500174"/>
            <a:ext cx="405110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C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SENSOR DE PH S8000</a:t>
            </a:r>
            <a:r>
              <a:rPr kumimoji="0" lang="es-EC" sz="1200" b="1" i="0" u="sng" strike="noStrike" cap="none" normalizeH="0" baseline="30000" dirty="0" smtClean="0">
                <a:ln>
                  <a:noFill/>
                </a:ln>
                <a:solidFill>
                  <a:srgbClr val="80008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"/>
              </a:rPr>
              <a:t>[</a:t>
            </a:r>
            <a:r>
              <a:rPr kumimoji="0" lang="es-EC" sz="1200" b="1" i="0" u="sng" strike="noStrike" cap="none" normalizeH="0" baseline="30000" dirty="0" smtClean="0" bmk="">
                <a:ln>
                  <a:noFill/>
                </a:ln>
                <a:solidFill>
                  <a:srgbClr val="80008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"/>
              </a:rPr>
              <a:t>1]</a:t>
            </a:r>
            <a:endParaRPr kumimoji="0" lang="es-EC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s-EC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457200"/>
            <a:ext cx="3017838" cy="7938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0" y="46513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000" b="0" i="0" u="sng" strike="noStrike" cap="none" normalizeH="0" baseline="30000" smtClean="0">
                <a:ln>
                  <a:noFill/>
                </a:ln>
                <a:solidFill>
                  <a:srgbClr val="80008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"/>
              </a:rPr>
              <a:t>[</a:t>
            </a:r>
            <a:r>
              <a:rPr kumimoji="0" lang="es-EC" sz="1000" b="0" i="0" u="sng" strike="noStrike" cap="none" normalizeH="0" baseline="30000" smtClean="0" bmk="">
                <a:ln>
                  <a:noFill/>
                </a:ln>
                <a:solidFill>
                  <a:srgbClr val="80008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"/>
              </a:rPr>
              <a:t>1]</a:t>
            </a:r>
            <a:r>
              <a:rPr kumimoji="0" lang="es-EC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s-EC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www.sensorex.com/docs/InstrS8000.pdf</a:t>
            </a:r>
            <a:endParaRPr kumimoji="0" lang="es-EC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14 Imagen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082" y="2132856"/>
            <a:ext cx="2550943" cy="24340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391982"/>
              </p:ext>
            </p:extLst>
          </p:nvPr>
        </p:nvGraphicFramePr>
        <p:xfrm>
          <a:off x="4211960" y="1393710"/>
          <a:ext cx="4032448" cy="35234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32448"/>
              </a:tblGrid>
              <a:tr h="3967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</a:rPr>
                        <a:t>Características Técnicas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67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</a:rPr>
                        <a:t>Especificaciones del Electrodo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371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Rango de PH: 0-14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371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Rango de temperatura: 0-100°C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231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Gama de presión: 0-100 psi</a:t>
                      </a:r>
                      <a:endParaRPr lang="es-EC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Velocidad de respuesta: 95% en 5 segundos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67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chemeClr val="tx1"/>
                          </a:solidFill>
                          <a:effectLst/>
                        </a:rPr>
                        <a:t>Especificaciones Eléctricas</a:t>
                      </a:r>
                      <a:endParaRPr lang="es-EC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67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Voltaje de alimentación: 12 – 24V DC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67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Rango de Salida: 4 – 20 </a:t>
                      </a:r>
                      <a:r>
                        <a:rPr lang="es-EC" sz="1600" dirty="0" err="1">
                          <a:effectLst/>
                        </a:rPr>
                        <a:t>mA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642910" y="28572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s-EC" sz="4000" b="1" dirty="0" smtClean="0"/>
              <a:t>MÓDULOS XBEE XBP24-DM</a:t>
            </a:r>
            <a:endParaRPr lang="es-EC" sz="4000" b="1" dirty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9" name="8 Imagen"/>
          <p:cNvPicPr/>
          <p:nvPr/>
        </p:nvPicPr>
        <p:blipFill>
          <a:blip r:embed="rId3" cstate="print"/>
          <a:srcRect l="7008" r="4356"/>
          <a:stretch>
            <a:fillRect/>
          </a:stretch>
        </p:blipFill>
        <p:spPr bwMode="auto">
          <a:xfrm>
            <a:off x="1115616" y="3194307"/>
            <a:ext cx="2376264" cy="24675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57" y="1273784"/>
            <a:ext cx="2664296" cy="1766544"/>
          </a:xfrm>
          <a:prstGeom prst="rect">
            <a:avLst/>
          </a:prstGeom>
        </p:spPr>
      </p:pic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3723031"/>
              </p:ext>
            </p:extLst>
          </p:nvPr>
        </p:nvGraphicFramePr>
        <p:xfrm>
          <a:off x="5004048" y="1844824"/>
          <a:ext cx="2847675" cy="34457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4767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Características Técnicas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Voltaje de alimentación: 2.8 – 3.4 V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Frecuencia de Operación: 2.4Ghz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Tasa de transferencia: 250 Kbps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Corriente de Transmisión: 45 </a:t>
                      </a:r>
                      <a:r>
                        <a:rPr lang="es-EC" sz="1400" dirty="0" err="1">
                          <a:effectLst/>
                        </a:rPr>
                        <a:t>mA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Corriente de Recepción: 50 </a:t>
                      </a:r>
                      <a:r>
                        <a:rPr lang="es-EC" sz="1400" dirty="0" err="1">
                          <a:effectLst/>
                        </a:rPr>
                        <a:t>mA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Temperatura de operación: -40°C a +85°C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513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Distancia de transmisión exterior con línea de vista: 1500m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642910" y="285728"/>
            <a:ext cx="7772400" cy="1143000"/>
          </a:xfrm>
          <a:prstGeom prst="rect">
            <a:avLst/>
          </a:prstGeom>
        </p:spPr>
        <p:txBody>
          <a:bodyPr bIns="91440" anchor="b" anchorCtr="0">
            <a:normAutofit fontScale="92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s-EC" sz="4000" b="1" dirty="0" smtClean="0"/>
              <a:t>CONTROLADOR LÓGICO PROGRAMABLE XC3-24RT-E</a:t>
            </a:r>
            <a:endParaRPr lang="es-EC" sz="4000" b="1" dirty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1" name="10 Imagen" descr="http://www.asia.ru/images/target/photo/51123053/PLC__Xinje_XC_.jpg"/>
          <p:cNvPicPr/>
          <p:nvPr/>
        </p:nvPicPr>
        <p:blipFill>
          <a:blip r:embed="rId4"/>
          <a:srcRect t="8353" b="9513"/>
          <a:stretch>
            <a:fillRect/>
          </a:stretch>
        </p:blipFill>
        <p:spPr bwMode="auto">
          <a:xfrm>
            <a:off x="642910" y="1916831"/>
            <a:ext cx="3174089" cy="27872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972568"/>
              </p:ext>
            </p:extLst>
          </p:nvPr>
        </p:nvGraphicFramePr>
        <p:xfrm>
          <a:off x="4932040" y="1664536"/>
          <a:ext cx="2659380" cy="4160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938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Características Técnicas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Forma de Programación: Instrucción y </a:t>
                      </a:r>
                      <a:r>
                        <a:rPr lang="es-EC" sz="1400" dirty="0" smtClean="0">
                          <a:effectLst/>
                        </a:rPr>
                        <a:t>Escalera.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Alimentación AC: 110 V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Fuente de Alimentación: 24V DC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Entradas: 14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Salidas: 10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Marcas: 8000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Marcas Especiales: 768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Temporizadores: 640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Contadores: 640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Registros: 8000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Registros Especiales:1024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657252" y="285736"/>
            <a:ext cx="7772400" cy="1143000"/>
          </a:xfrm>
          <a:prstGeom prst="rect">
            <a:avLst/>
          </a:prstGeom>
        </p:spPr>
        <p:txBody>
          <a:bodyPr bIns="91440" anchor="b" anchorCtr="0">
            <a:normAutofit fontScale="92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s-EC" sz="4000" b="1" dirty="0" smtClean="0"/>
              <a:t>MÓDULO DE EXPANSIÓN DE E/S ANÁLOGAS XC-E4AD2DA</a:t>
            </a:r>
            <a:endParaRPr lang="es-EC" sz="4000" b="1" dirty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" name="9 Imagen" descr="http://t1.gstatic.com/images?q=tbn:ANd9GcRk1EGHn15OlmIwN26JmB2aIbudgaXkQn6Z6jnkJA7EXAIMruT_1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52" y="1844824"/>
            <a:ext cx="2943693" cy="27377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401728"/>
              </p:ext>
            </p:extLst>
          </p:nvPr>
        </p:nvGraphicFramePr>
        <p:xfrm>
          <a:off x="3856426" y="1436554"/>
          <a:ext cx="4905375" cy="4114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7425"/>
                <a:gridCol w="2647950"/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</a:rPr>
                        <a:t>Características Técnicas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 b="1">
                          <a:solidFill>
                            <a:schemeClr val="tx1"/>
                          </a:solidFill>
                          <a:effectLst/>
                        </a:rPr>
                        <a:t>Detalles</a:t>
                      </a:r>
                      <a:endParaRPr lang="es-EC" sz="11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</a:rPr>
                        <a:t>Características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>
                          <a:effectLst/>
                        </a:rPr>
                        <a:t>Voltaje de Alimentación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>
                          <a:effectLst/>
                        </a:rPr>
                        <a:t>24V DC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>
                          <a:effectLst/>
                        </a:rPr>
                        <a:t>Voltaje de Entrada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>
                          <a:effectLst/>
                        </a:rPr>
                        <a:t>0-5v    /  0-10v   DC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>
                          <a:effectLst/>
                        </a:rPr>
                        <a:t>Voltaje de Salida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>
                          <a:effectLst/>
                        </a:rPr>
                        <a:t>0-5v    /  0-10v   DC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>
                          <a:effectLst/>
                        </a:rPr>
                        <a:t>Corriente de entrada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0-20mA   /  4-20mA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>
                          <a:effectLst/>
                        </a:rPr>
                        <a:t>Corriente de Salida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>
                          <a:effectLst/>
                        </a:rPr>
                        <a:t>0-20mA   /  4-20mA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>
                          <a:effectLst/>
                        </a:rPr>
                        <a:t>Vínculo de entrada digital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>
                          <a:effectLst/>
                        </a:rPr>
                        <a:t>12 bits binario (0-4095)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>
                          <a:effectLst/>
                        </a:rPr>
                        <a:t>Vínculo de salida digital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>
                          <a:effectLst/>
                        </a:rPr>
                        <a:t>14 bits binario (0-16383)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>
                          <a:effectLst/>
                        </a:rPr>
                        <a:t>Valor de Control PID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>
                          <a:effectLst/>
                        </a:rPr>
                        <a:t>0-4095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>
                          <a:effectLst/>
                        </a:rPr>
                        <a:t>Precisión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>
                          <a:effectLst/>
                        </a:rPr>
                        <a:t>0.8%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>
                          <a:effectLst/>
                        </a:rPr>
                        <a:t>Velocidad de conversión en la entrada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>
                          <a:effectLst/>
                        </a:rPr>
                        <a:t>15ms por canal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>
                          <a:effectLst/>
                        </a:rPr>
                        <a:t>Velocidad de conversión a la salida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2ms por canal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642910" y="71414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s-EC" sz="4000" b="1" dirty="0" smtClean="0"/>
              <a:t>SENSOR DE CLORO FCL410D</a:t>
            </a:r>
            <a:endParaRPr lang="es-EC" sz="4000" b="1" dirty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1" name="10 Imagen" descr="http://www.grainger.com/images/products/250x250/FCL402D-16Z046_AS0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600" y="1844824"/>
            <a:ext cx="2736304" cy="26461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35556"/>
              </p:ext>
            </p:extLst>
          </p:nvPr>
        </p:nvGraphicFramePr>
        <p:xfrm>
          <a:off x="4211960" y="1393710"/>
          <a:ext cx="4032448" cy="35234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32448"/>
              </a:tblGrid>
              <a:tr h="3967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</a:rPr>
                        <a:t>Características Técnicas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67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</a:rPr>
                        <a:t>Especificaciones del Electrodo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371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Rango de </a:t>
                      </a:r>
                      <a:r>
                        <a:rPr lang="es-EC" sz="1600" dirty="0" smtClean="0">
                          <a:effectLst/>
                        </a:rPr>
                        <a:t>cloro:  0-10 PPM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371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Rango de temperatura: </a:t>
                      </a:r>
                      <a:r>
                        <a:rPr lang="es-EC" sz="1600" dirty="0" smtClean="0">
                          <a:effectLst/>
                        </a:rPr>
                        <a:t>0-45°C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231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Gama de presión: </a:t>
                      </a:r>
                      <a:r>
                        <a:rPr lang="es-EC" sz="1600" dirty="0" smtClean="0">
                          <a:effectLst/>
                        </a:rPr>
                        <a:t>0-14,7 </a:t>
                      </a:r>
                      <a:r>
                        <a:rPr lang="es-EC" sz="1600" dirty="0">
                          <a:effectLst/>
                        </a:rPr>
                        <a:t>psi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Velocidad de respuesta: 95% en 5 segundos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67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chemeClr val="tx1"/>
                          </a:solidFill>
                          <a:effectLst/>
                        </a:rPr>
                        <a:t>Especificaciones Eléctricas</a:t>
                      </a:r>
                      <a:endParaRPr lang="es-EC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67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Voltaje de alimentación: 12 – 24V DC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67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Rango de Salida: 4 – 20 </a:t>
                      </a:r>
                      <a:r>
                        <a:rPr lang="es-EC" sz="1600" dirty="0" err="1">
                          <a:effectLst/>
                        </a:rPr>
                        <a:t>mA</a:t>
                      </a:r>
                      <a:endParaRPr lang="es-EC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714348" y="285728"/>
            <a:ext cx="7772400" cy="1143000"/>
          </a:xfrm>
          <a:prstGeom prst="rect">
            <a:avLst/>
          </a:prstGeom>
        </p:spPr>
        <p:txBody>
          <a:bodyPr bIns="91440" anchor="b" anchorCtr="0">
            <a:normAutofit fontScale="92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s-EC" sz="4000" b="1" dirty="0" smtClean="0"/>
              <a:t>SERVOVÁLVULA PROPORCIONAL SD8203G002</a:t>
            </a:r>
            <a:endParaRPr lang="es-EC" sz="4000" b="1" dirty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6 Imagen"/>
          <p:cNvPicPr/>
          <p:nvPr/>
        </p:nvPicPr>
        <p:blipFill>
          <a:blip r:embed="rId3"/>
          <a:srcRect l="65761" t="31719" r="20349" b="42615"/>
          <a:stretch>
            <a:fillRect/>
          </a:stretch>
        </p:blipFill>
        <p:spPr bwMode="auto">
          <a:xfrm>
            <a:off x="1115616" y="1785925"/>
            <a:ext cx="2593366" cy="30304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7742864"/>
              </p:ext>
            </p:extLst>
          </p:nvPr>
        </p:nvGraphicFramePr>
        <p:xfrm>
          <a:off x="4083970" y="2114317"/>
          <a:ext cx="4376201" cy="2560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4611"/>
                <a:gridCol w="219159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 b="0">
                          <a:solidFill>
                            <a:schemeClr val="tx1"/>
                          </a:solidFill>
                          <a:effectLst/>
                        </a:rPr>
                        <a:t>Detalles</a:t>
                      </a:r>
                      <a:endParaRPr lang="es-EC" sz="14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 b="0" dirty="0">
                          <a:solidFill>
                            <a:schemeClr val="tx1"/>
                          </a:solidFill>
                          <a:effectLst/>
                        </a:rPr>
                        <a:t>Características Técnicas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Voltaje de alimentación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0 - 24 V DC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Corriente de Operación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100 – 500 mA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Frecuencia de Operación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200Hz agua o aceite / 300Hz aire o gas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Repetitividad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&lt;3%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Sensibilidad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&lt;2%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Material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 dirty="0">
                          <a:effectLst/>
                        </a:rPr>
                        <a:t>Bronce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642910" y="28572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s-EC" sz="4000" b="1" dirty="0" smtClean="0"/>
              <a:t>BOMBA DE AGUA QB-70</a:t>
            </a:r>
            <a:endParaRPr lang="es-EC" sz="4000" b="1" dirty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6 Imagen" descr="http://image.made-in-china.com/2f0j00YjTaQRClmgqD/Water-Pump-QB70-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796" y="1651264"/>
            <a:ext cx="3461010" cy="3571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3276993"/>
              </p:ext>
            </p:extLst>
          </p:nvPr>
        </p:nvGraphicFramePr>
        <p:xfrm>
          <a:off x="4355976" y="2204864"/>
          <a:ext cx="4530125" cy="2240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64793"/>
                <a:gridCol w="2265332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</a:rPr>
                        <a:t>Detalles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</a:rPr>
                        <a:t>Características Técnicas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Voltaje de alimentación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 dirty="0">
                          <a:effectLst/>
                        </a:rPr>
                        <a:t>110 V AC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Potencia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0.5 hp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Temperatura del Agua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40 °C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Q/max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40  l/min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H/max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40 m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Grado de Protección 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 dirty="0">
                          <a:effectLst/>
                        </a:rPr>
                        <a:t>IP 44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642910" y="28572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lvl="0" algn="ctr">
              <a:spcBef>
                <a:spcPct val="0"/>
              </a:spcBef>
            </a:pPr>
            <a:endParaRPr lang="es-EC" sz="4000" b="1" dirty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7 Imagen" descr="C:\Users\HP\Desktop\TESIS_FINAL\TESIS\FOTOS\PLC_PANTALLA\IMG-20130128-00697.jpg"/>
          <p:cNvPicPr/>
          <p:nvPr/>
        </p:nvPicPr>
        <p:blipFill>
          <a:blip r:embed="rId3" cstate="print"/>
          <a:srcRect t="17576" r="9625" b="6465"/>
          <a:stretch>
            <a:fillRect/>
          </a:stretch>
        </p:blipFill>
        <p:spPr bwMode="auto">
          <a:xfrm>
            <a:off x="819991" y="1785926"/>
            <a:ext cx="3319961" cy="29933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8 Rectángulo"/>
          <p:cNvSpPr/>
          <p:nvPr/>
        </p:nvSpPr>
        <p:spPr>
          <a:xfrm>
            <a:off x="1500166" y="642918"/>
            <a:ext cx="62151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200" b="1" dirty="0" smtClean="0"/>
              <a:t>VISUALIZADOR OP320S</a:t>
            </a:r>
            <a:endParaRPr lang="es-EC" sz="3200" dirty="0"/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6752657"/>
              </p:ext>
            </p:extLst>
          </p:nvPr>
        </p:nvGraphicFramePr>
        <p:xfrm>
          <a:off x="4283968" y="2204864"/>
          <a:ext cx="4248472" cy="1920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23984"/>
                <a:gridCol w="2124488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</a:rPr>
                        <a:t>Detalles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</a:rPr>
                        <a:t>Características Técnicas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Voltaje de alimentación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24V DC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 dirty="0">
                          <a:effectLst/>
                        </a:rPr>
                        <a:t>Vida </a:t>
                      </a:r>
                      <a:r>
                        <a:rPr lang="es-ES" sz="1400" dirty="0" smtClean="0">
                          <a:effectLst/>
                        </a:rPr>
                        <a:t>útil </a:t>
                      </a:r>
                      <a:r>
                        <a:rPr lang="es-ES" sz="1400" dirty="0" err="1" smtClean="0">
                          <a:effectLst/>
                        </a:rPr>
                        <a:t>contínua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2000 horas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Área de la Pantalla 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196mm x 64mm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Botones 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7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Comunicación 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 dirty="0">
                          <a:effectLst/>
                        </a:rPr>
                        <a:t>RS232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642910" y="28572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s-EC" sz="4000" b="1" dirty="0" smtClean="0"/>
              <a:t>PANELES SOLARES ZT5P</a:t>
            </a:r>
            <a:endParaRPr lang="es-EC" sz="4000" b="1" dirty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7 Imagen" descr="C:\Users\HP\Desktop\TESIS_FINAL\TESIS\FOTOS\PANEL SOLAR\IMG-20130522-01327.jpg"/>
          <p:cNvPicPr/>
          <p:nvPr/>
        </p:nvPicPr>
        <p:blipFill>
          <a:blip r:embed="rId3" cstate="print"/>
          <a:srcRect l="4534" t="11156" b="46531"/>
          <a:stretch>
            <a:fillRect/>
          </a:stretch>
        </p:blipFill>
        <p:spPr bwMode="auto">
          <a:xfrm>
            <a:off x="395536" y="1996480"/>
            <a:ext cx="3240360" cy="2928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2938334"/>
              </p:ext>
            </p:extLst>
          </p:nvPr>
        </p:nvGraphicFramePr>
        <p:xfrm>
          <a:off x="3883270" y="1628800"/>
          <a:ext cx="5017457" cy="3840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08430"/>
                <a:gridCol w="2509027"/>
              </a:tblGrid>
              <a:tr h="1996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</a:rPr>
                        <a:t>Detalles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</a:rPr>
                        <a:t>Características Técnicas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Tecnología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Silicio policristalino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Número de células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36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Dimensiones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78 x 10mm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Dimensiones L x W x H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274 x 209 x 18 mm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Peso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1.0 KG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Potencia Máxima Pmax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5W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 dirty="0">
                          <a:effectLst/>
                        </a:rPr>
                        <a:t>Tensión de circuito abierto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22.03 V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 dirty="0">
                          <a:effectLst/>
                        </a:rPr>
                        <a:t>Tensión punto máx. potencia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>
                          <a:effectLst/>
                        </a:rPr>
                        <a:t>18.19 V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 dirty="0">
                          <a:effectLst/>
                        </a:rPr>
                        <a:t>Intensidad de cortocircuito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 dirty="0">
                          <a:effectLst/>
                        </a:rPr>
                        <a:t>0.31  A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 dirty="0">
                          <a:effectLst/>
                        </a:rPr>
                        <a:t>Intensidad de punto máx. Potencia 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400" dirty="0">
                          <a:effectLst/>
                        </a:rPr>
                        <a:t>0.27  A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2910" y="2500306"/>
            <a:ext cx="7772400" cy="1143000"/>
          </a:xfrm>
        </p:spPr>
        <p:txBody>
          <a:bodyPr>
            <a:noAutofit/>
            <a:scene3d>
              <a:camera prst="perspective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s-ES" sz="6000" b="1" dirty="0" smtClean="0"/>
              <a:t>CAPÍTULO I</a:t>
            </a:r>
            <a:r>
              <a:rPr lang="es-EC" sz="6000" dirty="0" smtClean="0"/>
              <a:t/>
            </a:r>
            <a:br>
              <a:rPr lang="es-EC" sz="6000" dirty="0" smtClean="0"/>
            </a:br>
            <a:r>
              <a:rPr lang="es-ES" sz="6000" b="1" dirty="0" smtClean="0"/>
              <a:t>FUNDAMENTOS TEÓRICOS</a:t>
            </a:r>
            <a:endParaRPr lang="es-EC" sz="6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928662" y="285728"/>
            <a:ext cx="7772400" cy="1143000"/>
          </a:xfrm>
          <a:prstGeom prst="rect">
            <a:avLst/>
          </a:prstGeom>
        </p:spPr>
        <p:txBody>
          <a:bodyPr bIns="91440" anchor="b" anchorCtr="0">
            <a:normAutofit fontScale="92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s-EC" sz="4000" b="1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DIAGRAMA DE BLOQUES DEL SISTEMA</a:t>
            </a:r>
            <a:endParaRPr lang="es-EC" sz="4000" b="1" dirty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6 Imagen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1428736"/>
            <a:ext cx="6429420" cy="41434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662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642910" y="285728"/>
            <a:ext cx="7772400" cy="1143000"/>
          </a:xfrm>
          <a:prstGeom prst="rect">
            <a:avLst/>
          </a:prstGeom>
        </p:spPr>
        <p:txBody>
          <a:bodyPr bIns="91440" anchor="b" anchorCtr="0">
            <a:normAutofit fontScale="92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s-EC" sz="4000" b="1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DISEÑO SISTEMA ELECTRÓNICO REPETIDORES</a:t>
            </a:r>
            <a:endParaRPr lang="es-EC" sz="4000" b="1" dirty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7 Imagen"/>
          <p:cNvPicPr/>
          <p:nvPr/>
        </p:nvPicPr>
        <p:blipFill>
          <a:blip r:embed="rId3"/>
          <a:srcRect l="1835" r="1624" b="4430"/>
          <a:stretch>
            <a:fillRect/>
          </a:stretch>
        </p:blipFill>
        <p:spPr bwMode="auto">
          <a:xfrm>
            <a:off x="500034" y="2357430"/>
            <a:ext cx="3571900" cy="2714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8 Imagen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2357430"/>
            <a:ext cx="4579027" cy="27860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6 Imagen"/>
          <p:cNvPicPr/>
          <p:nvPr/>
        </p:nvPicPr>
        <p:blipFill rotWithShape="1">
          <a:blip r:embed="rId5"/>
          <a:srcRect l="46750" t="64384" r="36125" b="28081"/>
          <a:stretch/>
        </p:blipFill>
        <p:spPr bwMode="auto">
          <a:xfrm>
            <a:off x="1541129" y="1556792"/>
            <a:ext cx="1489710" cy="4914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642910" y="285728"/>
            <a:ext cx="7772400" cy="1143000"/>
          </a:xfrm>
          <a:prstGeom prst="rect">
            <a:avLst/>
          </a:prstGeom>
        </p:spPr>
        <p:txBody>
          <a:bodyPr bIns="91440" anchor="b" anchorCtr="0">
            <a:normAutofit fontScale="92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s-EC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DISEÑO SISTEMA ELECTRÓNICO REPETIDORES</a:t>
            </a:r>
            <a:endParaRPr lang="es-EC" sz="4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7 Imagen" descr="C:\Users\HP\Desktop\TESIS_FINAL\TESIS\PLACAS ELECTRONICAS\PLACAS DEFINITIVAS\FINAL_BATERÍAS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714488"/>
            <a:ext cx="7286676" cy="37080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642910" y="28572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s-EC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CONVERTIDOR I/T</a:t>
            </a:r>
            <a:endParaRPr lang="es-EC" sz="4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6 Imagen"/>
          <p:cNvPicPr/>
          <p:nvPr/>
        </p:nvPicPr>
        <p:blipFill>
          <a:blip r:embed="rId3" cstate="print"/>
          <a:srcRect l="49510" t="29855" r="25063" b="44247"/>
          <a:stretch>
            <a:fillRect/>
          </a:stretch>
        </p:blipFill>
        <p:spPr bwMode="auto">
          <a:xfrm>
            <a:off x="2960896" y="2276872"/>
            <a:ext cx="3222208" cy="21723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8 Imagen"/>
          <p:cNvPicPr/>
          <p:nvPr/>
        </p:nvPicPr>
        <p:blipFill rotWithShape="1">
          <a:blip r:embed="rId4"/>
          <a:srcRect l="51887" t="42237" r="37667" b="52740"/>
          <a:stretch/>
        </p:blipFill>
        <p:spPr bwMode="auto">
          <a:xfrm>
            <a:off x="3981422" y="1665878"/>
            <a:ext cx="1095375" cy="3949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9292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642910" y="285728"/>
            <a:ext cx="7772400" cy="1143000"/>
          </a:xfrm>
          <a:prstGeom prst="rect">
            <a:avLst/>
          </a:prstGeom>
        </p:spPr>
        <p:txBody>
          <a:bodyPr bIns="91440" anchor="b" anchorCtr="0">
            <a:normAutofit fontScale="92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s-EC" sz="4000" b="1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DISEÑO SISTEMA ELECTRÓNICO ESTACIÓN PH</a:t>
            </a:r>
            <a:endParaRPr lang="es-EC" sz="4000" b="1" dirty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6 Imagen" descr="C:\Users\HP\Desktop\TESIS_FINAL\TESIS\PLACAS ELECTRONICAS\PLACAS DEFINITIVAS\placa_PH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428736"/>
            <a:ext cx="8072494" cy="42462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642910" y="28572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s-EC" sz="4000" b="1" dirty="0" smtClean="0"/>
              <a:t>GENERADOR PWM</a:t>
            </a:r>
            <a:endParaRPr lang="es-EC" sz="4000" b="1" dirty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7 Imagen" descr="C:\Users\HP\Desktop\TESIS_FINAL\TESIS\PLACAS ELECTRONICAS\PLACAS DEFINITIVAS\CIRCUITO VÁLVULAS.jpg"/>
          <p:cNvPicPr/>
          <p:nvPr/>
        </p:nvPicPr>
        <p:blipFill>
          <a:blip r:embed="rId3"/>
          <a:srcRect b="50614"/>
          <a:stretch>
            <a:fillRect/>
          </a:stretch>
        </p:blipFill>
        <p:spPr bwMode="auto">
          <a:xfrm>
            <a:off x="1643042" y="1428736"/>
            <a:ext cx="5857916" cy="1857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8 Imagen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3429001"/>
            <a:ext cx="5857916" cy="22145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642910" y="285728"/>
            <a:ext cx="7772400" cy="1143000"/>
          </a:xfrm>
          <a:prstGeom prst="rect">
            <a:avLst/>
          </a:prstGeom>
        </p:spPr>
        <p:txBody>
          <a:bodyPr bIns="91440" anchor="b" anchorCtr="0">
            <a:normAutofit fontScale="92500"/>
          </a:bodyPr>
          <a:lstStyle/>
          <a:p>
            <a:pPr lvl="0"/>
            <a:r>
              <a:rPr lang="es-EC" sz="4000" b="1" dirty="0" smtClean="0"/>
              <a:t>IMPLEMENTACIÓN DEL HARDWARE</a:t>
            </a:r>
            <a:endParaRPr lang="es-EC" sz="4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7 Imagen" descr="C:\Users\HP\Desktop\TESIS_FINAL\TESIS\PLACAS ELECTRONICAS\PLACAS DEFINITIVAS\baquelita 2.bmp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9" y="1571612"/>
            <a:ext cx="4143404" cy="1928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8 Imagen" descr="C:\Users\HP\Desktop\TESIS_FINAL\TESIS\PLACAS ELECTRONICAS\PLACAS DEFINITIVAS\baquelita1.bmp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3643314"/>
            <a:ext cx="4417203" cy="20549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9 Imagen" descr="C:\Users\HP\Desktop\TESIS_FINAL\TESIS\PLACAS ELECTRONICAS\PLACAS DEFINITIVAS\ctrlevalvulaasco8203\placa.bmp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70" y="1928802"/>
            <a:ext cx="2519438" cy="27966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642910" y="28572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s-EC" sz="4000" b="1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PLACAS ELABORADAS</a:t>
            </a:r>
            <a:endParaRPr lang="es-EC" sz="4000" b="1" dirty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7 Imagen" descr="C:\Users\HP\Desktop\TESIS_FINAL\TESIS\FOTOS\CAJAS_PLACAS\IMG-20130522-01329.jpg"/>
          <p:cNvPicPr/>
          <p:nvPr/>
        </p:nvPicPr>
        <p:blipFill>
          <a:blip r:embed="rId3" cstate="print"/>
          <a:srcRect l="25209" t="22276" r="29408" b="39150"/>
          <a:stretch>
            <a:fillRect/>
          </a:stretch>
        </p:blipFill>
        <p:spPr bwMode="auto">
          <a:xfrm>
            <a:off x="1142976" y="1428736"/>
            <a:ext cx="2214578" cy="15716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8 Imagen" descr="C:\Users\HP\Desktop\TESIS_FINAL\TESIS\FOTOS\CAJAS_PLACAS\IMG-20130522-01331.jpg"/>
          <p:cNvPicPr/>
          <p:nvPr/>
        </p:nvPicPr>
        <p:blipFill>
          <a:blip r:embed="rId4" cstate="print"/>
          <a:srcRect l="12695" t="19613" r="23830" b="33172"/>
          <a:stretch>
            <a:fillRect/>
          </a:stretch>
        </p:blipFill>
        <p:spPr bwMode="auto">
          <a:xfrm>
            <a:off x="5643570" y="1357298"/>
            <a:ext cx="3000375" cy="1671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9 Imagen" descr="C:\Users\HP\Desktop\TESIS_FINAL\TESIS\FOTOS\CAJAS_PLACAS\IMG-20130522-01330.jpg"/>
          <p:cNvPicPr/>
          <p:nvPr/>
        </p:nvPicPr>
        <p:blipFill>
          <a:blip r:embed="rId5" cstate="print"/>
          <a:srcRect l="19224" t="22760" r="31266" b="18402"/>
          <a:stretch>
            <a:fillRect/>
          </a:stretch>
        </p:blipFill>
        <p:spPr bwMode="auto">
          <a:xfrm>
            <a:off x="3286116" y="3357562"/>
            <a:ext cx="3086100" cy="27469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642910" y="0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s-EC" sz="4000" b="1" dirty="0" smtClean="0"/>
              <a:t>MONTAJE CAJAS</a:t>
            </a:r>
            <a:endParaRPr lang="es-EC" sz="4000" b="1" dirty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7 Imagen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1000108"/>
            <a:ext cx="3571900" cy="25714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8 Imagen"/>
          <p:cNvPicPr/>
          <p:nvPr/>
        </p:nvPicPr>
        <p:blipFill>
          <a:blip r:embed="rId4"/>
          <a:srcRect l="4429" t="3670" r="1632" b="4893"/>
          <a:stretch>
            <a:fillRect/>
          </a:stretch>
        </p:blipFill>
        <p:spPr bwMode="auto">
          <a:xfrm>
            <a:off x="285720" y="1071546"/>
            <a:ext cx="3390901" cy="2571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9 Imagen" descr="C:\Users\HP\Desktop\TESIS_FINAL\TESIS\FOTOS\CAJAS_PLACAS\IMG-20130522-01333.jpg"/>
          <p:cNvPicPr/>
          <p:nvPr/>
        </p:nvPicPr>
        <p:blipFill>
          <a:blip r:embed="rId5" cstate="print"/>
          <a:srcRect t="23245" r="16825" b="4843"/>
          <a:stretch>
            <a:fillRect/>
          </a:stretch>
        </p:blipFill>
        <p:spPr bwMode="auto">
          <a:xfrm>
            <a:off x="285720" y="3929066"/>
            <a:ext cx="3357586" cy="1922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10 Imagen"/>
          <p:cNvPicPr/>
          <p:nvPr/>
        </p:nvPicPr>
        <p:blipFill>
          <a:blip r:embed="rId6"/>
          <a:srcRect l="7187"/>
          <a:stretch>
            <a:fillRect/>
          </a:stretch>
        </p:blipFill>
        <p:spPr bwMode="auto">
          <a:xfrm>
            <a:off x="5214942" y="3714752"/>
            <a:ext cx="3647269" cy="21008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642910" y="28572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s-EC" sz="4000" b="1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MONTAJE SENSOR DE CLORO</a:t>
            </a:r>
            <a:endParaRPr lang="es-EC" sz="4000" b="1" dirty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7 Imagen"/>
          <p:cNvPicPr/>
          <p:nvPr/>
        </p:nvPicPr>
        <p:blipFill>
          <a:blip r:embed="rId3"/>
          <a:srcRect t="6556"/>
          <a:stretch>
            <a:fillRect/>
          </a:stretch>
        </p:blipFill>
        <p:spPr bwMode="auto">
          <a:xfrm>
            <a:off x="1857356" y="1785926"/>
            <a:ext cx="5000660" cy="3571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799" y="10732"/>
            <a:ext cx="7772400" cy="1143000"/>
          </a:xfrm>
        </p:spPr>
        <p:txBody>
          <a:bodyPr/>
          <a:lstStyle/>
          <a:p>
            <a:pPr algn="ctr"/>
            <a:r>
              <a:rPr lang="es-EC" b="1" dirty="0" smtClean="0">
                <a:latin typeface="Times New Roman" pitchFamily="18" charset="0"/>
                <a:cs typeface="Times New Roman" pitchFamily="18" charset="0"/>
              </a:rPr>
              <a:t>INTRODUCCIÓN</a:t>
            </a:r>
            <a:endParaRPr lang="es-EC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4090011493"/>
              </p:ext>
            </p:extLst>
          </p:nvPr>
        </p:nvGraphicFramePr>
        <p:xfrm>
          <a:off x="1998557" y="1240052"/>
          <a:ext cx="1997379" cy="4025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921482450"/>
              </p:ext>
            </p:extLst>
          </p:nvPr>
        </p:nvGraphicFramePr>
        <p:xfrm>
          <a:off x="5580112" y="1533928"/>
          <a:ext cx="3888432" cy="3150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1907704" y="1862822"/>
            <a:ext cx="3652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S</a:t>
            </a:r>
          </a:p>
          <a:p>
            <a:r>
              <a:rPr lang="es-EC" dirty="0" smtClean="0"/>
              <a:t>E</a:t>
            </a:r>
          </a:p>
          <a:p>
            <a:r>
              <a:rPr lang="es-EC" dirty="0" smtClean="0"/>
              <a:t>R </a:t>
            </a:r>
          </a:p>
          <a:p>
            <a:endParaRPr lang="es-EC" dirty="0"/>
          </a:p>
          <a:p>
            <a:r>
              <a:rPr lang="es-EC" dirty="0" smtClean="0"/>
              <a:t>H</a:t>
            </a:r>
          </a:p>
          <a:p>
            <a:r>
              <a:rPr lang="es-EC" dirty="0" smtClean="0"/>
              <a:t>U</a:t>
            </a:r>
          </a:p>
          <a:p>
            <a:r>
              <a:rPr lang="es-EC" dirty="0" smtClean="0"/>
              <a:t>M</a:t>
            </a:r>
          </a:p>
          <a:p>
            <a:r>
              <a:rPr lang="es-EC" dirty="0" smtClean="0"/>
              <a:t>A</a:t>
            </a:r>
          </a:p>
          <a:p>
            <a:r>
              <a:rPr lang="es-EC" dirty="0" smtClean="0"/>
              <a:t>N</a:t>
            </a:r>
          </a:p>
          <a:p>
            <a:r>
              <a:rPr lang="es-EC" dirty="0" smtClean="0"/>
              <a:t>O</a:t>
            </a:r>
            <a:endParaRPr lang="es-EC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459376"/>
            <a:ext cx="2286000" cy="15621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55" y="2636912"/>
            <a:ext cx="1332001" cy="1584176"/>
          </a:xfrm>
          <a:prstGeom prst="rect">
            <a:avLst/>
          </a:prstGeom>
        </p:spPr>
      </p:pic>
      <p:sp>
        <p:nvSpPr>
          <p:cNvPr id="11" name="10 Flecha derecha"/>
          <p:cNvSpPr/>
          <p:nvPr/>
        </p:nvSpPr>
        <p:spPr>
          <a:xfrm>
            <a:off x="1475656" y="3212976"/>
            <a:ext cx="35485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Flecha doblada"/>
          <p:cNvSpPr/>
          <p:nvPr/>
        </p:nvSpPr>
        <p:spPr>
          <a:xfrm>
            <a:off x="1979712" y="1268760"/>
            <a:ext cx="504056" cy="52205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3" name="12 Flecha doblada"/>
          <p:cNvSpPr/>
          <p:nvPr/>
        </p:nvSpPr>
        <p:spPr>
          <a:xfrm>
            <a:off x="4860032" y="1700808"/>
            <a:ext cx="1800200" cy="75856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4" name="13 Flecha doblada hacia arriba"/>
          <p:cNvSpPr/>
          <p:nvPr/>
        </p:nvSpPr>
        <p:spPr>
          <a:xfrm>
            <a:off x="3491880" y="4021476"/>
            <a:ext cx="1512168" cy="1119304"/>
          </a:xfrm>
          <a:prstGeom prst="bentUpArrow">
            <a:avLst>
              <a:gd name="adj1" fmla="val 21093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611560" y="-162272"/>
            <a:ext cx="7772400" cy="1143000"/>
          </a:xfrm>
          <a:prstGeom prst="rect">
            <a:avLst/>
          </a:prstGeom>
        </p:spPr>
        <p:txBody>
          <a:bodyPr bIns="91440" anchor="b" anchorCtr="0">
            <a:normAutofit fontScale="77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s-EC" sz="4000" b="1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DISEÑO Y SIMULACUÓN DE LA RED DE COMUNICACIÓN EN RADIO MOBILE</a:t>
            </a:r>
            <a:endParaRPr lang="es-EC" sz="4000" b="1" dirty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44739"/>
              </p:ext>
            </p:extLst>
          </p:nvPr>
        </p:nvGraphicFramePr>
        <p:xfrm>
          <a:off x="611560" y="836712"/>
          <a:ext cx="3672408" cy="2240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4136"/>
                <a:gridCol w="1224136"/>
                <a:gridCol w="1224136"/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COORDENADAS GEOGRÁFICAS DE LAS ESTACIONES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ESTACIONES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LATITUD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LONGITUD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ESTACIÓN PH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-0,92937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-78,59797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ERPM1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-0,92603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-78,59659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ERPM2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-0,92553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-78,59627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EL CALZADO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-0,92554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-78,58934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6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6" t="32174" r="27094" b="42319"/>
          <a:stretch>
            <a:fillRect/>
          </a:stretch>
        </p:blipFill>
        <p:spPr bwMode="auto">
          <a:xfrm>
            <a:off x="611560" y="3212976"/>
            <a:ext cx="1728192" cy="12961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8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6232" r="25413" b="21954"/>
          <a:stretch>
            <a:fillRect/>
          </a:stretch>
        </p:blipFill>
        <p:spPr bwMode="auto">
          <a:xfrm>
            <a:off x="2555776" y="3228782"/>
            <a:ext cx="1666188" cy="1280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9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6232" r="25957" b="22609"/>
          <a:stretch>
            <a:fillRect/>
          </a:stretch>
        </p:blipFill>
        <p:spPr bwMode="auto">
          <a:xfrm>
            <a:off x="2555776" y="4715876"/>
            <a:ext cx="1671658" cy="11086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10 Imag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4" t="16232" r="25825" b="22319"/>
          <a:stretch>
            <a:fillRect/>
          </a:stretch>
        </p:blipFill>
        <p:spPr bwMode="auto">
          <a:xfrm>
            <a:off x="611560" y="4715876"/>
            <a:ext cx="1728192" cy="11086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11 Imagen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10200" y="1813302"/>
            <a:ext cx="3600400" cy="2983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3 Flecha doblada"/>
          <p:cNvSpPr/>
          <p:nvPr/>
        </p:nvSpPr>
        <p:spPr>
          <a:xfrm rot="5400000">
            <a:off x="5256076" y="80628"/>
            <a:ext cx="648072" cy="244827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4" name="13 Flecha doblada hacia arriba"/>
          <p:cNvSpPr/>
          <p:nvPr/>
        </p:nvSpPr>
        <p:spPr>
          <a:xfrm>
            <a:off x="4355976" y="4922952"/>
            <a:ext cx="2522512" cy="738296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1919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688032" y="-315416"/>
            <a:ext cx="7772400" cy="1143000"/>
          </a:xfrm>
          <a:prstGeom prst="rect">
            <a:avLst/>
          </a:prstGeom>
        </p:spPr>
        <p:txBody>
          <a:bodyPr bIns="91440" anchor="b" anchorCtr="0">
            <a:normAutofit fontScale="92500"/>
          </a:bodyPr>
          <a:lstStyle/>
          <a:p>
            <a:pPr lvl="0"/>
            <a:r>
              <a:rPr lang="es-EC" sz="4000" b="1" dirty="0" smtClean="0"/>
              <a:t>CONFIGURACIÓN MÓDULOS XBEE</a:t>
            </a:r>
            <a:endParaRPr lang="es-EC" sz="4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7 Imagen"/>
          <p:cNvPicPr/>
          <p:nvPr/>
        </p:nvPicPr>
        <p:blipFill>
          <a:blip r:embed="rId3"/>
          <a:srcRect l="31979" t="10526" r="32072" b="14923"/>
          <a:stretch>
            <a:fillRect/>
          </a:stretch>
        </p:blipFill>
        <p:spPr bwMode="auto">
          <a:xfrm>
            <a:off x="683568" y="764704"/>
            <a:ext cx="1656184" cy="19713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6 Imagen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44108" y="3642967"/>
            <a:ext cx="2484276" cy="13875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8 Imagen"/>
          <p:cNvPicPr/>
          <p:nvPr/>
        </p:nvPicPr>
        <p:blipFill>
          <a:blip r:embed="rId5"/>
          <a:srcRect l="31979" t="11053" r="32072" b="14660"/>
          <a:stretch>
            <a:fillRect/>
          </a:stretch>
        </p:blipFill>
        <p:spPr bwMode="auto">
          <a:xfrm>
            <a:off x="4716016" y="764704"/>
            <a:ext cx="1656184" cy="19713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9 Imagen"/>
          <p:cNvPicPr/>
          <p:nvPr/>
        </p:nvPicPr>
        <p:blipFill>
          <a:blip r:embed="rId6"/>
          <a:srcRect l="32100" t="11014" r="32134" b="15267"/>
          <a:stretch>
            <a:fillRect/>
          </a:stretch>
        </p:blipFill>
        <p:spPr bwMode="auto">
          <a:xfrm>
            <a:off x="2699792" y="764704"/>
            <a:ext cx="1656184" cy="19713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10 Imagen"/>
          <p:cNvPicPr/>
          <p:nvPr/>
        </p:nvPicPr>
        <p:blipFill>
          <a:blip r:embed="rId7"/>
          <a:srcRect l="31737" t="10725" r="32134" b="15267"/>
          <a:stretch>
            <a:fillRect/>
          </a:stretch>
        </p:blipFill>
        <p:spPr bwMode="auto">
          <a:xfrm>
            <a:off x="6732240" y="764704"/>
            <a:ext cx="1656184" cy="19713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1115616" y="2924944"/>
            <a:ext cx="86409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X-CTU</a:t>
            </a:r>
            <a:endParaRPr lang="es-EC" dirty="0"/>
          </a:p>
        </p:txBody>
      </p:sp>
      <p:sp>
        <p:nvSpPr>
          <p:cNvPr id="12" name="11 CuadroTexto"/>
          <p:cNvSpPr txBox="1"/>
          <p:nvPr/>
        </p:nvSpPr>
        <p:spPr>
          <a:xfrm>
            <a:off x="2699792" y="2924944"/>
            <a:ext cx="1656184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400" dirty="0" smtClean="0"/>
              <a:t>VELOCIDAD DE TRANSMISIÓN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4712236" y="2924944"/>
            <a:ext cx="1656184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400" dirty="0" smtClean="0"/>
              <a:t>HABILITAR COORNINADOR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6732240" y="2924944"/>
            <a:ext cx="1656184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400" dirty="0" smtClean="0"/>
              <a:t>POTENCIA DE TRANSMISIÓN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5512472" y="5258888"/>
            <a:ext cx="2515912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400" dirty="0" smtClean="0"/>
              <a:t>DIRECCIONAMIENTO</a:t>
            </a:r>
          </a:p>
        </p:txBody>
      </p:sp>
      <p:pic>
        <p:nvPicPr>
          <p:cNvPr id="16" name="15 Imagen"/>
          <p:cNvPicPr/>
          <p:nvPr/>
        </p:nvPicPr>
        <p:blipFill rotWithShape="1">
          <a:blip r:embed="rId8"/>
          <a:srcRect l="20514" t="8559" r="45803" b="13063"/>
          <a:stretch/>
        </p:blipFill>
        <p:spPr bwMode="auto">
          <a:xfrm>
            <a:off x="683568" y="3588570"/>
            <a:ext cx="1613260" cy="20006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640644" y="5733256"/>
            <a:ext cx="1656184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400" dirty="0" smtClean="0"/>
              <a:t>ENTRADAS/ SALIDAS</a:t>
            </a:r>
          </a:p>
        </p:txBody>
      </p:sp>
      <p:pic>
        <p:nvPicPr>
          <p:cNvPr id="19" name="18 Imagen"/>
          <p:cNvPicPr/>
          <p:nvPr/>
        </p:nvPicPr>
        <p:blipFill rotWithShape="1">
          <a:blip r:embed="rId9"/>
          <a:srcRect l="20767" t="8808" r="45527" b="13342"/>
          <a:stretch/>
        </p:blipFill>
        <p:spPr bwMode="auto">
          <a:xfrm>
            <a:off x="2699793" y="3569634"/>
            <a:ext cx="1656184" cy="20196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19 CuadroTexto"/>
          <p:cNvSpPr txBox="1"/>
          <p:nvPr/>
        </p:nvSpPr>
        <p:spPr>
          <a:xfrm>
            <a:off x="2699791" y="5748803"/>
            <a:ext cx="1738047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400" dirty="0" smtClean="0"/>
              <a:t>CONFIGURACIÓN API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688032" y="-315416"/>
            <a:ext cx="7772400" cy="1143000"/>
          </a:xfrm>
          <a:prstGeom prst="rect">
            <a:avLst/>
          </a:prstGeom>
        </p:spPr>
        <p:txBody>
          <a:bodyPr bIns="91440" anchor="b" anchorCtr="0">
            <a:normAutofit fontScale="92500"/>
          </a:bodyPr>
          <a:lstStyle/>
          <a:p>
            <a:pPr lvl="0"/>
            <a:r>
              <a:rPr lang="es-EC" sz="4000" b="1" dirty="0" smtClean="0"/>
              <a:t>CONFIGURACIÓN MÓDULOS XBEE</a:t>
            </a:r>
            <a:endParaRPr lang="es-EC" sz="4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339977"/>
              </p:ext>
            </p:extLst>
          </p:nvPr>
        </p:nvGraphicFramePr>
        <p:xfrm>
          <a:off x="1475656" y="908720"/>
          <a:ext cx="6192688" cy="47133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6628"/>
                <a:gridCol w="1006628"/>
                <a:gridCol w="1163972"/>
                <a:gridCol w="1507730"/>
                <a:gridCol w="1507730"/>
              </a:tblGrid>
              <a:tr h="142349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Parámetro configurados Xbee Coordinador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75" marR="58275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6552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 smtClean="0">
                          <a:solidFill>
                            <a:schemeClr val="tx1"/>
                          </a:solidFill>
                          <a:effectLst/>
                        </a:rPr>
                        <a:t>Módulo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75" marR="582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solidFill>
                            <a:schemeClr val="tx1"/>
                          </a:solidFill>
                          <a:effectLst/>
                        </a:rPr>
                        <a:t>Parámetros de Configuración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75" marR="582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solidFill>
                            <a:schemeClr val="tx1"/>
                          </a:solidFill>
                          <a:effectLst/>
                        </a:rPr>
                        <a:t>Descripción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75" marR="582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solidFill>
                            <a:schemeClr val="tx1"/>
                          </a:solidFill>
                          <a:effectLst/>
                        </a:rPr>
                        <a:t>Valores de configuración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75" marR="582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solidFill>
                            <a:schemeClr val="tx1"/>
                          </a:solidFill>
                          <a:effectLst/>
                        </a:rPr>
                        <a:t>Detalles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75" marR="58275" marT="0" marB="0" anchor="ctr"/>
                </a:tc>
              </a:tr>
              <a:tr h="357420">
                <a:tc rowSpan="6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solidFill>
                            <a:schemeClr val="tx1"/>
                          </a:solidFill>
                          <a:effectLst/>
                        </a:rPr>
                        <a:t>Coordinador Estación “El Calzado”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75" marR="58275" marT="0" marB="0" vert="vert27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Direccionamiento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75" marR="582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Direc. Dest. Alto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75" marR="582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</a:rPr>
                        <a:t>0</a:t>
                      </a:r>
                      <a:endParaRPr lang="es-EC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75" marR="58275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</a:rPr>
                        <a:t>Comunica con cualquier módulo</a:t>
                      </a:r>
                      <a:endParaRPr lang="es-EC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75" marR="58275" marT="0" marB="0" anchor="ctr"/>
                </a:tc>
              </a:tr>
              <a:tr h="35742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Direc. Dest. Bajo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75" marR="582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FFFF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75" marR="58275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3613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Habilitar Coordinador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75" marR="582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Coordinador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75" marR="582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1 (Coordinador)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75" marR="582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Recibir datos de todos los módulos xbee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75" marR="58275" marT="0" marB="0" anchor="ctr"/>
                </a:tc>
              </a:tr>
              <a:tr h="107226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API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75" marR="582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Opción API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75" marR="582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1 (API habilitado)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75" marR="582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Los datos enviados se almacenan en un frame con estructura definida.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75" marR="58275" marT="0" marB="0" anchor="ctr"/>
                </a:tc>
              </a:tr>
              <a:tr h="7148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Velocidad de Transmisión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75" marR="582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Velocidad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75" marR="582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4 (19200bps)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75" marR="582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Emparejar velocidad de transmisión con el PLC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75" marR="58275" marT="0" marB="0" anchor="ctr"/>
                </a:tc>
              </a:tr>
              <a:tr h="7148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Potencia de Transmisión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75" marR="582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Potencia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75" marR="582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4 (Alto)</a:t>
                      </a:r>
                      <a:endParaRPr lang="es-EC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75" marR="582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</a:rPr>
                        <a:t>Para compensar la distancia</a:t>
                      </a:r>
                      <a:endParaRPr lang="es-EC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275" marR="58275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804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688032" y="-315416"/>
            <a:ext cx="7772400" cy="1143000"/>
          </a:xfrm>
          <a:prstGeom prst="rect">
            <a:avLst/>
          </a:prstGeom>
        </p:spPr>
        <p:txBody>
          <a:bodyPr bIns="91440" anchor="b" anchorCtr="0">
            <a:normAutofit fontScale="92500"/>
          </a:bodyPr>
          <a:lstStyle/>
          <a:p>
            <a:pPr lvl="0"/>
            <a:r>
              <a:rPr lang="es-EC" sz="4000" b="1" dirty="0" smtClean="0"/>
              <a:t>CONFIGURACIÓN MÓDULOS XBEE</a:t>
            </a:r>
            <a:endParaRPr lang="es-EC" sz="4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4905216"/>
              </p:ext>
            </p:extLst>
          </p:nvPr>
        </p:nvGraphicFramePr>
        <p:xfrm>
          <a:off x="755576" y="977628"/>
          <a:ext cx="7416824" cy="47828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24748"/>
                <a:gridCol w="1424748"/>
                <a:gridCol w="1424748"/>
                <a:gridCol w="1571290"/>
                <a:gridCol w="1571290"/>
              </a:tblGrid>
              <a:tr h="161711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Parámetro configurados Xbee Repetidor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6" marR="57526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7056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</a:rPr>
                        <a:t>Módulos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6" marR="575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Parámetros de Configuración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6" marR="575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Descripción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6" marR="575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Valores de configuración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6" marR="575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Detalles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6" marR="57526" marT="0" marB="0"/>
                </a:tc>
              </a:tr>
              <a:tr h="352823">
                <a:tc rowSpan="6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</a:rPr>
                        <a:t>Repetidor Estación “El Calzado”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6" marR="57526" marT="0" marB="0" vert="vert27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Direccionamiento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6" marR="57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Direc. Dest. Alto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6" marR="57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13A200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6" marR="5752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Buscar el camino más corto hacia el coordinador.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6" marR="57526" marT="0" marB="0" anchor="ctr"/>
                </a:tc>
              </a:tr>
              <a:tr h="35282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Direc. Dest. Bajo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6" marR="57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4064142D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6" marR="57526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5282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Habilitar Coordinador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6" marR="57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Router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6" marR="57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 (Router)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6" marR="57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Módulo actúa cómo repetidor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6" marR="57526" marT="0" marB="0" anchor="ctr"/>
                </a:tc>
              </a:tr>
              <a:tr h="105846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API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6" marR="57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Opción API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6" marR="57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 (API habilitado)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6" marR="57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Los datos enviados se almacenan en un frame con estructura definida.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6" marR="57526" marT="0" marB="0" anchor="ctr"/>
                </a:tc>
              </a:tr>
              <a:tr h="88205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Velocidad de Transmisión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6" marR="57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Velocidad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6" marR="57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 (1200bps)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6" marR="57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Evitar pérdidas de datos  debido a la distancia entre estaciones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6" marR="57526" marT="0" marB="0" anchor="ctr"/>
                </a:tc>
              </a:tr>
              <a:tr h="52923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Potencia de Transmisión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6" marR="57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Potencia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6" marR="57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4 (Alto)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6" marR="575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Para compensar la distancia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26" marR="57526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804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688032" y="-315416"/>
            <a:ext cx="7772400" cy="1143000"/>
          </a:xfrm>
          <a:prstGeom prst="rect">
            <a:avLst/>
          </a:prstGeom>
        </p:spPr>
        <p:txBody>
          <a:bodyPr bIns="91440" anchor="b" anchorCtr="0">
            <a:normAutofit fontScale="92500"/>
          </a:bodyPr>
          <a:lstStyle/>
          <a:p>
            <a:pPr lvl="0"/>
            <a:r>
              <a:rPr lang="es-EC" sz="4000" b="1" dirty="0" smtClean="0"/>
              <a:t>CONFIGURACIÓN MÓDULOS XBEE</a:t>
            </a:r>
            <a:endParaRPr lang="es-EC" sz="4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396466"/>
              </p:ext>
            </p:extLst>
          </p:nvPr>
        </p:nvGraphicFramePr>
        <p:xfrm>
          <a:off x="971600" y="828614"/>
          <a:ext cx="7056784" cy="47526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5384"/>
                <a:gridCol w="1435384"/>
                <a:gridCol w="1435384"/>
                <a:gridCol w="1375316"/>
                <a:gridCol w="1375316"/>
              </a:tblGrid>
              <a:tr h="135558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</a:rPr>
                        <a:t>Parámetro configurados Xbee </a:t>
                      </a:r>
                      <a:r>
                        <a:rPr lang="es-ES" sz="1400" dirty="0" smtClean="0">
                          <a:solidFill>
                            <a:schemeClr val="tx1"/>
                          </a:solidFill>
                          <a:effectLst/>
                        </a:rPr>
                        <a:t>Repetidores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22" marR="48222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915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</a:rPr>
                        <a:t>Módulos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22" marR="482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Parámetros de Configuración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22" marR="482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Descripción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22" marR="482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Valores de configuración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22" marR="482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Detalles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22" marR="48222" marT="0" marB="0"/>
                </a:tc>
              </a:tr>
              <a:tr h="295763">
                <a:tc rowSpan="7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</a:rPr>
                        <a:t>Estación ERPM 1 y ERPM 2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22" marR="48222" marT="0" marB="0" vert="vert27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Direccionamiento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22" marR="48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Direc. Dest. Alto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22" marR="48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13A200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22" marR="48222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Buscar el camino más corto hacia el coordinador.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22" marR="48222" marT="0" marB="0" anchor="ctr"/>
                </a:tc>
              </a:tr>
              <a:tr h="29576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Direc. Dest. Bajo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22" marR="48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4064142D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22" marR="48222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4364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Habilitar Coordinador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22" marR="48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Router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22" marR="48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 (Router)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22" marR="48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Módulo actúa cómo repetidor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22" marR="48222" marT="0" marB="0" anchor="ctr"/>
                </a:tc>
              </a:tr>
              <a:tr h="88728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API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22" marR="48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Opción API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22" marR="48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 (API habilitado)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22" marR="48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Los datos enviados se almacenan en un frame con estructura definida.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22" marR="48222" marT="0" marB="0" anchor="ctr"/>
                </a:tc>
              </a:tr>
              <a:tr h="88728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Velocidad de Transmisión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22" marR="48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Velocidad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22" marR="48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 (1200bps)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22" marR="48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Evitar pérdidas de datos  debido a la distancia entre estaciones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22" marR="48222" marT="0" marB="0" anchor="ctr"/>
                </a:tc>
              </a:tr>
              <a:tr h="44364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Potencia de Transmisión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22" marR="48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Potencia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22" marR="48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 (Alto)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22" marR="48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Para compensar la distancia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22" marR="48222" marT="0" marB="0" anchor="ctr"/>
                </a:tc>
              </a:tr>
              <a:tr h="59152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Entradas/Salidas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22" marR="48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Entrada 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22" marR="48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 (Ent. Analógica)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22" marR="4822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Habilita al puerto 0 como entrada analógica.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222" marR="48222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126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688032" y="-315416"/>
            <a:ext cx="7772400" cy="1143000"/>
          </a:xfrm>
          <a:prstGeom prst="rect">
            <a:avLst/>
          </a:prstGeom>
        </p:spPr>
        <p:txBody>
          <a:bodyPr bIns="91440" anchor="b" anchorCtr="0">
            <a:normAutofit fontScale="92500"/>
          </a:bodyPr>
          <a:lstStyle/>
          <a:p>
            <a:pPr lvl="0"/>
            <a:r>
              <a:rPr lang="es-EC" sz="4000" b="1" dirty="0" smtClean="0"/>
              <a:t>CONFIGURACIÓN MÓDULOS XBEE</a:t>
            </a:r>
            <a:endParaRPr lang="es-EC" sz="4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30958"/>
              </p:ext>
            </p:extLst>
          </p:nvPr>
        </p:nvGraphicFramePr>
        <p:xfrm>
          <a:off x="1043608" y="830660"/>
          <a:ext cx="6624736" cy="49596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7622"/>
                <a:gridCol w="1347622"/>
                <a:gridCol w="1347622"/>
                <a:gridCol w="1290935"/>
                <a:gridCol w="1290935"/>
              </a:tblGrid>
              <a:tr h="120029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</a:rPr>
                        <a:t>Parámetro configurados Xbee PH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698" marR="42698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237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Módulos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698" marR="426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Parámetros de Configuración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698" marR="426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Descripción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698" marR="426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Valores de configuración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698" marR="426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Detalles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698" marR="42698" marT="0" marB="0"/>
                </a:tc>
              </a:tr>
              <a:tr h="261881">
                <a:tc rowSpan="8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</a:rPr>
                        <a:t>Estación PH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698" marR="42698" marT="0" marB="0" vert="vert27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Direccionamiento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698" marR="42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Direc. Dest. Alto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698" marR="42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13A200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698" marR="4269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Buscar el camino más corto hacia el coordinador.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698" marR="42698" marT="0" marB="0" anchor="ctr"/>
                </a:tc>
              </a:tr>
              <a:tr h="26188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Direc. Dest. Bajo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698" marR="42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4064142D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698" marR="42698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04752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Habilitar Coordinador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698" marR="42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Dispositivo Final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698" marR="42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 (End Device)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698" marR="42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El módulo únicamente recogerá los datos ingresados por sus entradas analógicas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698" marR="42698" marT="0" marB="0" anchor="ctr"/>
                </a:tc>
              </a:tr>
              <a:tr h="65470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API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698" marR="42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Opción API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698" marR="42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 (API habilitado)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698" marR="42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Los datos enviados se almacenan en un frame con estructura. 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698" marR="42698" marT="0" marB="0" anchor="ctr"/>
                </a:tc>
              </a:tr>
              <a:tr h="78564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Velocidad de Transmisión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698" marR="42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Velocidad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698" marR="42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 (1200bps)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698" marR="42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Evitar pérdidas de datos  debido a la distancia entre estaciones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698" marR="42698" marT="0" marB="0" anchor="ctr"/>
                </a:tc>
              </a:tr>
              <a:tr h="39282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Potencia de Transmisión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698" marR="42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Potencia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698" marR="42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 (Alto)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698" marR="42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Para compensar la distancia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698" marR="42698" marT="0" marB="0" anchor="ctr"/>
                </a:tc>
              </a:tr>
              <a:tr h="26188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Entradas/Salidas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698" marR="42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Entrada 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698" marR="42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 (Ent. Analógica)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698" marR="4269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Habilita al puerto 0 y 1 como entrada analógica.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698" marR="42698" marT="0" marB="0" anchor="ctr"/>
                </a:tc>
              </a:tr>
              <a:tr h="26188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Entrada 1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698" marR="426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 (Ent. Analog.)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698" marR="42698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400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635270" y="1196752"/>
            <a:ext cx="7772400" cy="571500"/>
          </a:xfrm>
          <a:prstGeom prst="rect">
            <a:avLst/>
          </a:prstGeom>
        </p:spPr>
        <p:txBody>
          <a:bodyPr bIns="91440" anchor="b" anchorCtr="0">
            <a:normAutofit lnSpcReduction="10000"/>
          </a:bodyPr>
          <a:lstStyle/>
          <a:p>
            <a:pPr lvl="0"/>
            <a:r>
              <a:rPr lang="es-EC" sz="2900" b="1" dirty="0" smtClean="0"/>
              <a:t>COMUNICACIÓN </a:t>
            </a:r>
            <a:r>
              <a:rPr lang="es-EC" sz="2900" b="1" dirty="0" smtClean="0"/>
              <a:t>XBEE-PLC</a:t>
            </a:r>
            <a:endParaRPr lang="es-EC" sz="29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7 Imagen"/>
          <p:cNvPicPr/>
          <p:nvPr/>
        </p:nvPicPr>
        <p:blipFill>
          <a:blip r:embed="rId3" cstate="print"/>
          <a:srcRect t="1942" b="3512"/>
          <a:stretch>
            <a:fillRect/>
          </a:stretch>
        </p:blipFill>
        <p:spPr bwMode="auto">
          <a:xfrm>
            <a:off x="755575" y="1916832"/>
            <a:ext cx="1800201" cy="12501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8 Imagen"/>
          <p:cNvPicPr/>
          <p:nvPr/>
        </p:nvPicPr>
        <p:blipFill>
          <a:blip r:embed="rId4"/>
          <a:srcRect l="23945" t="24272" r="24152" b="28796"/>
          <a:stretch>
            <a:fillRect/>
          </a:stretch>
        </p:blipFill>
        <p:spPr bwMode="auto">
          <a:xfrm>
            <a:off x="3059832" y="1890564"/>
            <a:ext cx="2232248" cy="12501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1 Rectángulo"/>
          <p:cNvSpPr/>
          <p:nvPr/>
        </p:nvSpPr>
        <p:spPr>
          <a:xfrm>
            <a:off x="685675" y="620688"/>
            <a:ext cx="70546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3200" b="1" dirty="0"/>
              <a:t>DISEÑO DE SOFTWARE</a:t>
            </a:r>
            <a:endParaRPr lang="es-EC" sz="3200" dirty="0"/>
          </a:p>
        </p:txBody>
      </p:sp>
      <p:pic>
        <p:nvPicPr>
          <p:cNvPr id="7" name="6 Imagen"/>
          <p:cNvPicPr/>
          <p:nvPr/>
        </p:nvPicPr>
        <p:blipFill>
          <a:blip r:embed="rId5" cstate="print"/>
          <a:srcRect l="35896" t="35275" r="36503" b="39482"/>
          <a:stretch>
            <a:fillRect/>
          </a:stretch>
        </p:blipFill>
        <p:spPr bwMode="auto">
          <a:xfrm>
            <a:off x="5835865" y="1890564"/>
            <a:ext cx="2571805" cy="12590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9 Imagen"/>
          <p:cNvPicPr/>
          <p:nvPr/>
        </p:nvPicPr>
        <p:blipFill rotWithShape="1">
          <a:blip r:embed="rId6" cstate="print"/>
          <a:srcRect l="38469" t="22654" r="37655" b="29047"/>
          <a:stretch/>
        </p:blipFill>
        <p:spPr bwMode="auto">
          <a:xfrm>
            <a:off x="1259632" y="3481734"/>
            <a:ext cx="2191629" cy="25395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10 Imagen"/>
          <p:cNvPicPr/>
          <p:nvPr/>
        </p:nvPicPr>
        <p:blipFill rotWithShape="1">
          <a:blip r:embed="rId6" cstate="print"/>
          <a:srcRect l="20675" t="71224" r="19840" b="9855"/>
          <a:stretch/>
        </p:blipFill>
        <p:spPr bwMode="auto">
          <a:xfrm>
            <a:off x="4427984" y="3789040"/>
            <a:ext cx="4462145" cy="1214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2 Flecha derecha"/>
          <p:cNvSpPr/>
          <p:nvPr/>
        </p:nvSpPr>
        <p:spPr>
          <a:xfrm>
            <a:off x="2699792" y="2276872"/>
            <a:ext cx="216024" cy="2652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Flecha derecha"/>
          <p:cNvSpPr/>
          <p:nvPr/>
        </p:nvSpPr>
        <p:spPr>
          <a:xfrm>
            <a:off x="5508104" y="2296631"/>
            <a:ext cx="216024" cy="2652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Igual que"/>
          <p:cNvSpPr/>
          <p:nvPr/>
        </p:nvSpPr>
        <p:spPr>
          <a:xfrm>
            <a:off x="3706851" y="4221088"/>
            <a:ext cx="577117" cy="60738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642910" y="28572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lvl="0"/>
            <a:r>
              <a:rPr lang="es-EC" sz="4000" b="1" dirty="0" smtClean="0"/>
              <a:t>PID </a:t>
            </a:r>
            <a:r>
              <a:rPr lang="es-EC" sz="4000" b="1" dirty="0" smtClean="0"/>
              <a:t>MODO DE AUTOAJUSTE</a:t>
            </a:r>
            <a:endParaRPr lang="es-EC" sz="4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7 Imagen"/>
          <p:cNvPicPr/>
          <p:nvPr/>
        </p:nvPicPr>
        <p:blipFill>
          <a:blip r:embed="rId3"/>
          <a:srcRect l="17058" t="21036" r="18682" b="21677"/>
          <a:stretch>
            <a:fillRect/>
          </a:stretch>
        </p:blipFill>
        <p:spPr bwMode="auto">
          <a:xfrm>
            <a:off x="582070" y="1772816"/>
            <a:ext cx="3672408" cy="23710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8 Imagen"/>
          <p:cNvPicPr/>
          <p:nvPr/>
        </p:nvPicPr>
        <p:blipFill>
          <a:blip r:embed="rId4"/>
          <a:srcRect l="31455" t="64401" r="35635" b="24919"/>
          <a:stretch>
            <a:fillRect/>
          </a:stretch>
        </p:blipFill>
        <p:spPr bwMode="auto">
          <a:xfrm>
            <a:off x="971600" y="4754982"/>
            <a:ext cx="3244789" cy="659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/>
          <p:cNvPicPr/>
          <p:nvPr/>
        </p:nvPicPr>
        <p:blipFill>
          <a:blip r:embed="rId5"/>
          <a:srcRect l="24755" t="14239" r="25541" b="19035"/>
          <a:stretch>
            <a:fillRect/>
          </a:stretch>
        </p:blipFill>
        <p:spPr bwMode="auto">
          <a:xfrm>
            <a:off x="4860032" y="1360292"/>
            <a:ext cx="3723895" cy="3581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Flecha derecha"/>
          <p:cNvSpPr/>
          <p:nvPr/>
        </p:nvSpPr>
        <p:spPr>
          <a:xfrm>
            <a:off x="4355976" y="2882318"/>
            <a:ext cx="438934" cy="2652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642910" y="285728"/>
            <a:ext cx="7772400" cy="1143000"/>
          </a:xfrm>
          <a:prstGeom prst="rect">
            <a:avLst/>
          </a:prstGeom>
        </p:spPr>
        <p:txBody>
          <a:bodyPr bIns="91440" anchor="b" anchorCtr="0">
            <a:normAutofit fontScale="92500" lnSpcReduction="20000"/>
          </a:bodyPr>
          <a:lstStyle/>
          <a:p>
            <a:pPr lvl="0"/>
            <a:r>
              <a:rPr lang="es-EC" sz="4000" b="1" dirty="0" smtClean="0"/>
              <a:t>DIAGRAMA DE BLOQUES DEL SISTEMA</a:t>
            </a:r>
            <a:endParaRPr lang="es-EC" sz="4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3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36" name="35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7" t="10740" r="9278" b="11985"/>
          <a:stretch/>
        </p:blipFill>
        <p:spPr bwMode="auto">
          <a:xfrm>
            <a:off x="827584" y="1428728"/>
            <a:ext cx="3701526" cy="39444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36 Image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8" t="25409" r="58026" b="13819"/>
          <a:stretch/>
        </p:blipFill>
        <p:spPr bwMode="auto">
          <a:xfrm>
            <a:off x="5148064" y="1428728"/>
            <a:ext cx="2952328" cy="39444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642910" y="285728"/>
            <a:ext cx="7772400" cy="1143000"/>
          </a:xfrm>
          <a:prstGeom prst="rect">
            <a:avLst/>
          </a:prstGeom>
        </p:spPr>
        <p:txBody>
          <a:bodyPr bIns="91440" anchor="b" anchorCtr="0">
            <a:normAutofit fontScale="92500" lnSpcReduction="20000"/>
          </a:bodyPr>
          <a:lstStyle/>
          <a:p>
            <a:pPr lvl="0"/>
            <a:r>
              <a:rPr lang="es-EC" sz="4000" b="1" dirty="0" smtClean="0"/>
              <a:t>DIAGRAMA DE BLOQUES DEL SISTEMA</a:t>
            </a:r>
            <a:endParaRPr lang="es-EC" sz="4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7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2" t="11787" r="9279" b="10152"/>
          <a:stretch/>
        </p:blipFill>
        <p:spPr bwMode="auto">
          <a:xfrm>
            <a:off x="642910" y="1428728"/>
            <a:ext cx="3497042" cy="41605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8 Image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0" t="13098" r="59352" b="51539"/>
          <a:stretch/>
        </p:blipFill>
        <p:spPr bwMode="auto">
          <a:xfrm>
            <a:off x="4932040" y="1276648"/>
            <a:ext cx="2736304" cy="19363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9 Imagen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7" t="55794" r="58321" b="8581"/>
          <a:stretch/>
        </p:blipFill>
        <p:spPr bwMode="auto">
          <a:xfrm>
            <a:off x="4932040" y="3213100"/>
            <a:ext cx="2736304" cy="18720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28662" y="285728"/>
            <a:ext cx="7772400" cy="1143000"/>
          </a:xfrm>
        </p:spPr>
        <p:txBody>
          <a:bodyPr>
            <a:normAutofit/>
          </a:bodyPr>
          <a:lstStyle/>
          <a:p>
            <a:pPr lvl="1"/>
            <a:r>
              <a:rPr lang="es-EC" sz="2800" b="1" dirty="0"/>
              <a:t/>
            </a:r>
            <a:br>
              <a:rPr lang="es-EC" sz="2800" b="1" dirty="0"/>
            </a:br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714348" y="214290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4000" b="1" noProof="0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Límites de Cloro y PH Permisible</a:t>
            </a:r>
            <a:endParaRPr kumimoji="0" lang="es-EC" sz="4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200171"/>
              </p:ext>
            </p:extLst>
          </p:nvPr>
        </p:nvGraphicFramePr>
        <p:xfrm>
          <a:off x="4355976" y="2801144"/>
          <a:ext cx="4302522" cy="27363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0043"/>
                <a:gridCol w="2262479"/>
              </a:tblGrid>
              <a:tr h="91210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4000" dirty="0">
                          <a:effectLst/>
                        </a:rPr>
                        <a:t>Norma INEN 1108</a:t>
                      </a:r>
                      <a:endParaRPr lang="es-EC" sz="4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9121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Cloro Residual</a:t>
                      </a:r>
                      <a:endParaRPr lang="es-EC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0,3PPM-1,5PPM</a:t>
                      </a:r>
                      <a:endParaRPr lang="es-EC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121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Nivel de PH</a:t>
                      </a:r>
                      <a:endParaRPr lang="es-EC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6,5-8,5</a:t>
                      </a:r>
                      <a:endParaRPr lang="es-EC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992490"/>
              </p:ext>
            </p:extLst>
          </p:nvPr>
        </p:nvGraphicFramePr>
        <p:xfrm>
          <a:off x="791603" y="1357290"/>
          <a:ext cx="2664297" cy="44998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4297"/>
              </a:tblGrid>
              <a:tr h="16471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IMPORTANCIA DEL MONITOREO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 smtClean="0">
                          <a:effectLst/>
                        </a:rPr>
                        <a:t>EN </a:t>
                      </a:r>
                      <a:r>
                        <a:rPr lang="es-EC" sz="2400" dirty="0">
                          <a:effectLst/>
                        </a:rPr>
                        <a:t>LA CLORACIÓN</a:t>
                      </a:r>
                      <a:endParaRPr lang="es-EC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4086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4086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26" name="3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564" y="3068960"/>
            <a:ext cx="1800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0 Ima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273" y="4449002"/>
            <a:ext cx="1800225" cy="137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357290"/>
            <a:ext cx="2148086" cy="1321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642910" y="285728"/>
            <a:ext cx="7772400" cy="1143000"/>
          </a:xfrm>
          <a:prstGeom prst="rect">
            <a:avLst/>
          </a:prstGeom>
        </p:spPr>
        <p:txBody>
          <a:bodyPr bIns="91440" anchor="b" anchorCtr="0">
            <a:normAutofit fontScale="92500" lnSpcReduction="20000"/>
          </a:bodyPr>
          <a:lstStyle/>
          <a:p>
            <a:pPr lvl="0"/>
            <a:r>
              <a:rPr lang="es-EC" sz="4000" b="1" dirty="0" smtClean="0"/>
              <a:t>DIAGRAMA DE BLOQUES DEL SISTEMA</a:t>
            </a:r>
            <a:endParaRPr lang="es-EC" sz="4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6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2" t="13884" r="9866" b="8318"/>
          <a:stretch/>
        </p:blipFill>
        <p:spPr bwMode="auto">
          <a:xfrm>
            <a:off x="2627784" y="1268760"/>
            <a:ext cx="3672408" cy="47525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642910" y="0"/>
            <a:ext cx="7772400" cy="1143000"/>
          </a:xfrm>
          <a:prstGeom prst="rect">
            <a:avLst/>
          </a:prstGeom>
        </p:spPr>
        <p:txBody>
          <a:bodyPr bIns="91440" anchor="b" anchorCtr="0">
            <a:normAutofit fontScale="92500"/>
          </a:bodyPr>
          <a:lstStyle/>
          <a:p>
            <a:pPr lvl="0"/>
            <a:r>
              <a:rPr lang="es-EC" sz="4000" b="1" dirty="0" smtClean="0"/>
              <a:t>DIAGRAMA DE BLOQUES DEL HMI</a:t>
            </a:r>
            <a:endParaRPr lang="es-EC" sz="4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7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5" t="11002" r="10604" b="14343"/>
          <a:stretch/>
        </p:blipFill>
        <p:spPr bwMode="auto">
          <a:xfrm>
            <a:off x="1763688" y="1143000"/>
            <a:ext cx="4032448" cy="4878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642910" y="-171400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lvl="0"/>
            <a:r>
              <a:rPr lang="es-EC" sz="4000" b="1" dirty="0" smtClean="0"/>
              <a:t>INSTALACIÓN EQUIPOS</a:t>
            </a:r>
            <a:endParaRPr lang="es-EC" sz="4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3 Marcador de contenido" descr="C:\Users\HP\Desktop\TESIS_FINAL\TESIS\FOTOS\CAJAS_PLACAS\IMG-20130522-01333.jpg"/>
          <p:cNvPicPr>
            <a:picLocks noGrp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5" r="16825" b="4843"/>
          <a:stretch>
            <a:fillRect/>
          </a:stretch>
        </p:blipFill>
        <p:spPr bwMode="auto">
          <a:xfrm>
            <a:off x="1086378" y="1175074"/>
            <a:ext cx="1583332" cy="1025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8 Imagen" descr="D:\TESIS_FINAL\TESIS\FOTOS\INSTALACIÓN_BOMBA\IMG-20121007-0018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0" t="3549" r="6258" b="14839"/>
          <a:stretch/>
        </p:blipFill>
        <p:spPr bwMode="auto">
          <a:xfrm>
            <a:off x="4529110" y="1143000"/>
            <a:ext cx="704850" cy="1057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9 Imagen" descr="D:\TESIS_FINAL\TESIS\FOTOS\INSTALACIÓN_REPETIDORES\IMG-20130615-0150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9" r="9594"/>
          <a:stretch/>
        </p:blipFill>
        <p:spPr bwMode="auto">
          <a:xfrm>
            <a:off x="6490101" y="3458380"/>
            <a:ext cx="1511285" cy="23650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10 Imagen" descr="D:\TESIS_FINAL\TESIS\FOTOS\INSTALACIÓN_REPETIDORES\IMG-20130615-01500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r="27805" b="4633"/>
          <a:stretch/>
        </p:blipFill>
        <p:spPr bwMode="auto">
          <a:xfrm>
            <a:off x="6361370" y="1138436"/>
            <a:ext cx="1768748" cy="15829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11 Imagen" descr="D:\TESIS_FINAL\TESIS\FOTOS\ULTIMAS\IMG-20130620-01566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5" t="21860" r="23606" b="6046"/>
          <a:stretch/>
        </p:blipFill>
        <p:spPr bwMode="auto">
          <a:xfrm>
            <a:off x="556063" y="4448831"/>
            <a:ext cx="1414145" cy="1336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12 Imagen" descr="D:\TESIS_FINAL\TESIS\FOTOS\ULTIMAS\IMG-20130620-01567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6" r="47335" b="32093"/>
          <a:stretch/>
        </p:blipFill>
        <p:spPr bwMode="auto">
          <a:xfrm>
            <a:off x="1990425" y="4458173"/>
            <a:ext cx="906145" cy="1336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13 Imagen" descr="D:\TESIS_FINAL\TESIS\FOTOS\ULTIMAS\IMG-20130605-01450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795" y="4294956"/>
            <a:ext cx="2038350" cy="15284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3" descr="D:\TESIS_FINAL\TESIS\FOTOS\ULTIMAS\IMG-20130605-0144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57220" y="2659910"/>
            <a:ext cx="1701805" cy="12763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:\TESIS_FINAL\TESIS\FOTOS\INSTALACIÓN_REPETIDORES\IMG-20130615-0150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20" y="2545149"/>
            <a:ext cx="2007830" cy="15058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31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85720" y="3071810"/>
            <a:ext cx="8501122" cy="1143000"/>
          </a:xfrm>
          <a:prstGeom prst="rect">
            <a:avLst/>
          </a:prstGeom>
        </p:spPr>
        <p:txBody>
          <a:bodyPr bIns="91440" anchor="b" anchorCtr="0">
            <a:noAutofit/>
            <a:scene3d>
              <a:camera prst="perspective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r>
              <a:rPr lang="es-EC" sz="6000" b="1" dirty="0" smtClean="0"/>
              <a:t>CAPÍTULO III</a:t>
            </a:r>
            <a:endParaRPr lang="es-EC" sz="6000" dirty="0" smtClean="0"/>
          </a:p>
          <a:p>
            <a:r>
              <a:rPr lang="es-EC" sz="6000" b="1" dirty="0" smtClean="0"/>
              <a:t>PRUEBAS Y ANÁLISIS DE RESULTADOS</a:t>
            </a:r>
            <a:endParaRPr lang="es-EC" sz="6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714348" y="285728"/>
            <a:ext cx="7772400" cy="1143000"/>
          </a:xfrm>
          <a:prstGeom prst="rect">
            <a:avLst/>
          </a:prstGeom>
        </p:spPr>
        <p:txBody>
          <a:bodyPr bIns="91440" anchor="b" anchorCtr="0">
            <a:normAutofit fontScale="92500" lnSpcReduction="20000"/>
          </a:bodyPr>
          <a:lstStyle/>
          <a:p>
            <a:pPr lvl="0"/>
            <a:r>
              <a:rPr lang="es-EC" sz="4000" b="1" dirty="0" smtClean="0"/>
              <a:t>PRUEBAS DE COMUNICACIÓN XBEE PLC</a:t>
            </a:r>
            <a:endParaRPr lang="es-EC" sz="4000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3"/>
          <a:srcRect l="31979" t="10789" r="32072" b="14660"/>
          <a:stretch>
            <a:fillRect/>
          </a:stretch>
        </p:blipFill>
        <p:spPr bwMode="auto">
          <a:xfrm>
            <a:off x="467544" y="1483172"/>
            <a:ext cx="3143272" cy="40699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/>
          <a:srcRect l="34113" t="24211" r="32426" b="27357"/>
          <a:stretch>
            <a:fillRect/>
          </a:stretch>
        </p:blipFill>
        <p:spPr bwMode="auto">
          <a:xfrm>
            <a:off x="4643832" y="1580355"/>
            <a:ext cx="4113377" cy="37147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53244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1 Igual que"/>
          <p:cNvSpPr/>
          <p:nvPr/>
        </p:nvSpPr>
        <p:spPr>
          <a:xfrm>
            <a:off x="3857620" y="3284984"/>
            <a:ext cx="570364" cy="648072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685800" y="0"/>
            <a:ext cx="7772400" cy="1143000"/>
          </a:xfrm>
          <a:prstGeom prst="rect">
            <a:avLst/>
          </a:prstGeom>
        </p:spPr>
        <p:txBody>
          <a:bodyPr bIns="91440" anchor="b" anchorCtr="0">
            <a:normAutofit fontScale="92500"/>
          </a:bodyPr>
          <a:lstStyle/>
          <a:p>
            <a:pPr lvl="0"/>
            <a:r>
              <a:rPr lang="es-EC" sz="4000" b="1" dirty="0" smtClean="0"/>
              <a:t>ANÁLISIS DE LA TRAMA DE DATOS</a:t>
            </a:r>
            <a:endParaRPr lang="es-EC" sz="4000" dirty="0"/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53244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296770"/>
              </p:ext>
            </p:extLst>
          </p:nvPr>
        </p:nvGraphicFramePr>
        <p:xfrm>
          <a:off x="2363122" y="2495910"/>
          <a:ext cx="6096002" cy="766572"/>
        </p:xfrm>
        <a:graphic>
          <a:graphicData uri="http://schemas.openxmlformats.org/drawingml/2006/table">
            <a:tbl>
              <a:tblPr/>
              <a:tblGrid>
                <a:gridCol w="277091"/>
                <a:gridCol w="277091"/>
                <a:gridCol w="277091"/>
                <a:gridCol w="277091"/>
                <a:gridCol w="277091"/>
                <a:gridCol w="277091"/>
                <a:gridCol w="277091"/>
                <a:gridCol w="277091"/>
                <a:gridCol w="277091"/>
                <a:gridCol w="277091"/>
                <a:gridCol w="277091"/>
                <a:gridCol w="277091"/>
                <a:gridCol w="277091"/>
                <a:gridCol w="277091"/>
                <a:gridCol w="277091"/>
                <a:gridCol w="277091"/>
                <a:gridCol w="277091"/>
                <a:gridCol w="277091"/>
                <a:gridCol w="277091"/>
                <a:gridCol w="277091"/>
                <a:gridCol w="277091"/>
                <a:gridCol w="277091"/>
              </a:tblGrid>
              <a:tr h="192786">
                <a:tc gridSpan="2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Repetidor ER1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7E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OO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OO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OO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E5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CF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FF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FE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OO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OO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OO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D8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7C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192786">
                <a:tc gridSpan="2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Repetidor ER2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7E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OO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OO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OO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98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19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39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FF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FE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OO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OO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OO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78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16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832454"/>
              </p:ext>
            </p:extLst>
          </p:nvPr>
        </p:nvGraphicFramePr>
        <p:xfrm>
          <a:off x="2339752" y="4426446"/>
          <a:ext cx="6286536" cy="642942"/>
        </p:xfrm>
        <a:graphic>
          <a:graphicData uri="http://schemas.openxmlformats.org/drawingml/2006/table">
            <a:tbl>
              <a:tblPr/>
              <a:tblGrid>
                <a:gridCol w="261939"/>
                <a:gridCol w="261939"/>
                <a:gridCol w="261939"/>
                <a:gridCol w="261939"/>
                <a:gridCol w="261939"/>
                <a:gridCol w="261939"/>
                <a:gridCol w="261939"/>
                <a:gridCol w="261939"/>
                <a:gridCol w="261939"/>
                <a:gridCol w="261939"/>
                <a:gridCol w="261939"/>
                <a:gridCol w="261939"/>
                <a:gridCol w="261939"/>
                <a:gridCol w="261939"/>
                <a:gridCol w="261939"/>
                <a:gridCol w="261939"/>
                <a:gridCol w="261939"/>
                <a:gridCol w="261939"/>
                <a:gridCol w="261939"/>
                <a:gridCol w="261939"/>
                <a:gridCol w="261939"/>
                <a:gridCol w="261939"/>
                <a:gridCol w="261939"/>
                <a:gridCol w="261939"/>
              </a:tblGrid>
              <a:tr h="323388">
                <a:tc gridSpan="2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Xbee PH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195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7E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OO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14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OO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OO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6F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90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FF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FE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O1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OO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OO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OO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A6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18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O6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  <p:sp>
        <p:nvSpPr>
          <p:cNvPr id="2" name="1 CuadroTexto"/>
          <p:cNvSpPr txBox="1"/>
          <p:nvPr/>
        </p:nvSpPr>
        <p:spPr>
          <a:xfrm>
            <a:off x="2663570" y="3922390"/>
            <a:ext cx="396262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C" dirty="0" smtClean="0"/>
              <a:t>18</a:t>
            </a:r>
            <a:endParaRPr lang="es-EC" dirty="0"/>
          </a:p>
        </p:txBody>
      </p:sp>
      <p:sp>
        <p:nvSpPr>
          <p:cNvPr id="3" name="2 Flecha abajo"/>
          <p:cNvSpPr/>
          <p:nvPr/>
        </p:nvSpPr>
        <p:spPr>
          <a:xfrm>
            <a:off x="2663570" y="3346326"/>
            <a:ext cx="39626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CuadroTexto"/>
          <p:cNvSpPr txBox="1"/>
          <p:nvPr/>
        </p:nvSpPr>
        <p:spPr>
          <a:xfrm>
            <a:off x="4572000" y="3706366"/>
            <a:ext cx="171168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C" dirty="0" smtClean="0"/>
              <a:t>Dirección Módulo</a:t>
            </a:r>
          </a:p>
        </p:txBody>
      </p:sp>
      <p:sp>
        <p:nvSpPr>
          <p:cNvPr id="13" name="12 Flecha abajo"/>
          <p:cNvSpPr/>
          <p:nvPr/>
        </p:nvSpPr>
        <p:spPr>
          <a:xfrm>
            <a:off x="5427843" y="3274318"/>
            <a:ext cx="224277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Flecha arriba"/>
          <p:cNvSpPr/>
          <p:nvPr/>
        </p:nvSpPr>
        <p:spPr>
          <a:xfrm flipH="1">
            <a:off x="5300332" y="4075698"/>
            <a:ext cx="135763" cy="49476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CuadroTexto"/>
          <p:cNvSpPr txBox="1"/>
          <p:nvPr/>
        </p:nvSpPr>
        <p:spPr>
          <a:xfrm>
            <a:off x="2679222" y="5723964"/>
            <a:ext cx="396262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C" dirty="0" smtClean="0"/>
              <a:t>24</a:t>
            </a:r>
            <a:endParaRPr lang="es-EC" dirty="0"/>
          </a:p>
        </p:txBody>
      </p:sp>
      <p:sp>
        <p:nvSpPr>
          <p:cNvPr id="16" name="15 Flecha abajo"/>
          <p:cNvSpPr/>
          <p:nvPr/>
        </p:nvSpPr>
        <p:spPr>
          <a:xfrm>
            <a:off x="2663570" y="5121302"/>
            <a:ext cx="39626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Flecha a la derecha con bandas"/>
          <p:cNvSpPr/>
          <p:nvPr/>
        </p:nvSpPr>
        <p:spPr>
          <a:xfrm rot="10800000">
            <a:off x="7164288" y="3521700"/>
            <a:ext cx="1512168" cy="616714"/>
          </a:xfrm>
          <a:prstGeom prst="strip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7" name="16 Imagen"/>
          <p:cNvPicPr/>
          <p:nvPr/>
        </p:nvPicPr>
        <p:blipFill>
          <a:blip r:embed="rId3" cstate="print"/>
          <a:srcRect l="7008" r="4356"/>
          <a:stretch>
            <a:fillRect/>
          </a:stretch>
        </p:blipFill>
        <p:spPr bwMode="auto">
          <a:xfrm>
            <a:off x="107504" y="2738301"/>
            <a:ext cx="1440160" cy="15847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17 Imagen"/>
          <p:cNvPicPr/>
          <p:nvPr/>
        </p:nvPicPr>
        <p:blipFill rotWithShape="1">
          <a:blip r:embed="rId4" cstate="print"/>
          <a:srcRect l="38469" t="28342" r="37655" b="63446"/>
          <a:stretch/>
        </p:blipFill>
        <p:spPr bwMode="auto">
          <a:xfrm>
            <a:off x="251520" y="1070739"/>
            <a:ext cx="3492815" cy="12147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18 Imagen"/>
          <p:cNvPicPr/>
          <p:nvPr/>
        </p:nvPicPr>
        <p:blipFill rotWithShape="1">
          <a:blip r:embed="rId4" cstate="print"/>
          <a:srcRect l="20675" t="71224" r="19840" b="9855"/>
          <a:stretch/>
        </p:blipFill>
        <p:spPr bwMode="auto">
          <a:xfrm>
            <a:off x="3744335" y="1070739"/>
            <a:ext cx="4932121" cy="1214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714348" y="285728"/>
            <a:ext cx="7772400" cy="1143000"/>
          </a:xfrm>
          <a:prstGeom prst="rect">
            <a:avLst/>
          </a:prstGeom>
        </p:spPr>
        <p:txBody>
          <a:bodyPr bIns="91440" anchor="b" anchorCtr="0">
            <a:normAutofit fontScale="92500" lnSpcReduction="20000"/>
          </a:bodyPr>
          <a:lstStyle/>
          <a:p>
            <a:pPr lvl="0"/>
            <a:r>
              <a:rPr lang="es-EC" sz="4000" b="1" dirty="0" smtClean="0"/>
              <a:t>PRUEBAS  TIEMPO REACCIÓN SENSOR DE CLORO</a:t>
            </a:r>
            <a:endParaRPr lang="es-EC" sz="4000" dirty="0"/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53244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9 Gráfico"/>
          <p:cNvGraphicFramePr/>
          <p:nvPr/>
        </p:nvGraphicFramePr>
        <p:xfrm>
          <a:off x="642910" y="1428736"/>
          <a:ext cx="4143372" cy="2214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10 Gráfico"/>
          <p:cNvGraphicFramePr/>
          <p:nvPr/>
        </p:nvGraphicFramePr>
        <p:xfrm>
          <a:off x="4786314" y="2857496"/>
          <a:ext cx="4143372" cy="2428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714348" y="28572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lvl="0"/>
            <a:r>
              <a:rPr lang="es-EC" sz="4000" b="1" dirty="0" smtClean="0"/>
              <a:t>ENTRADA PID</a:t>
            </a: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53244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9 Gráfico"/>
          <p:cNvGraphicFramePr/>
          <p:nvPr/>
        </p:nvGraphicFramePr>
        <p:xfrm>
          <a:off x="2071670" y="1857364"/>
          <a:ext cx="507209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714348" y="285728"/>
            <a:ext cx="7772400" cy="1143000"/>
          </a:xfrm>
          <a:prstGeom prst="rect">
            <a:avLst/>
          </a:prstGeom>
        </p:spPr>
        <p:txBody>
          <a:bodyPr bIns="91440" anchor="b" anchorCtr="0">
            <a:normAutofit fontScale="92500" lnSpcReduction="20000"/>
          </a:bodyPr>
          <a:lstStyle/>
          <a:p>
            <a:pPr lvl="0"/>
            <a:r>
              <a:rPr lang="es-EC" sz="4000" b="1" dirty="0" smtClean="0"/>
              <a:t>PRUEBAS ENTRE INSTRUMENTOS DE MEDIDA</a:t>
            </a:r>
            <a:endParaRPr lang="es-EC" sz="4000" dirty="0"/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53244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9 Gráfico"/>
          <p:cNvGraphicFramePr/>
          <p:nvPr>
            <p:extLst>
              <p:ext uri="{D42A27DB-BD31-4B8C-83A1-F6EECF244321}">
                <p14:modId xmlns:p14="http://schemas.microsoft.com/office/powerpoint/2010/main" val="3855429964"/>
              </p:ext>
            </p:extLst>
          </p:nvPr>
        </p:nvGraphicFramePr>
        <p:xfrm>
          <a:off x="251520" y="1700808"/>
          <a:ext cx="4510284" cy="3224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6 Gráfico"/>
          <p:cNvGraphicFramePr/>
          <p:nvPr>
            <p:extLst>
              <p:ext uri="{D42A27DB-BD31-4B8C-83A1-F6EECF244321}">
                <p14:modId xmlns:p14="http://schemas.microsoft.com/office/powerpoint/2010/main" val="1731863415"/>
              </p:ext>
            </p:extLst>
          </p:nvPr>
        </p:nvGraphicFramePr>
        <p:xfrm>
          <a:off x="4860032" y="1916832"/>
          <a:ext cx="4079376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latin typeface="+mn-lt"/>
              </a:rPr>
              <a:t>MONITOREO NIVEL DE PH</a:t>
            </a:r>
            <a:endParaRPr lang="es-EC" dirty="0">
              <a:latin typeface="+mn-lt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274140671"/>
              </p:ext>
            </p:extLst>
          </p:nvPr>
        </p:nvGraphicFramePr>
        <p:xfrm>
          <a:off x="539552" y="1412776"/>
          <a:ext cx="7772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28662" y="285728"/>
            <a:ext cx="7772400" cy="1143000"/>
          </a:xfrm>
        </p:spPr>
        <p:txBody>
          <a:bodyPr>
            <a:normAutofit/>
          </a:bodyPr>
          <a:lstStyle/>
          <a:p>
            <a:pPr lvl="1"/>
            <a:r>
              <a:rPr lang="es-EC" sz="2800" b="1" dirty="0"/>
              <a:t/>
            </a:r>
            <a:br>
              <a:rPr lang="es-EC" sz="2800" b="1" dirty="0"/>
            </a:br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714348" y="214290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4000" b="1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SENSOR DE CLORO Y PH</a:t>
            </a:r>
            <a:endParaRPr kumimoji="0" lang="es-EC" sz="4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" name="9 Imagen"/>
          <p:cNvPicPr/>
          <p:nvPr/>
        </p:nvPicPr>
        <p:blipFill>
          <a:blip r:embed="rId3" cstate="print"/>
          <a:srcRect l="64542" t="50676" r="16422" b="40145"/>
          <a:stretch>
            <a:fillRect/>
          </a:stretch>
        </p:blipFill>
        <p:spPr bwMode="auto">
          <a:xfrm>
            <a:off x="4283968" y="2593892"/>
            <a:ext cx="3502076" cy="1336546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50" y="1541481"/>
            <a:ext cx="3096344" cy="390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9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714348" y="-342900"/>
            <a:ext cx="8106124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lvl="0" algn="just"/>
            <a:r>
              <a:rPr lang="es-EC" sz="2800" b="1" dirty="0" smtClean="0"/>
              <a:t>CONSUMO BATERÍAS </a:t>
            </a:r>
            <a:r>
              <a:rPr lang="es-EC" sz="2800" b="1" dirty="0" smtClean="0"/>
              <a:t>ESTACIONES REPETIDORAS</a:t>
            </a:r>
            <a:endParaRPr lang="es-EC" sz="2800" dirty="0"/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53244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7 Gráfico"/>
          <p:cNvGraphicFramePr/>
          <p:nvPr>
            <p:extLst>
              <p:ext uri="{D42A27DB-BD31-4B8C-83A1-F6EECF244321}">
                <p14:modId xmlns:p14="http://schemas.microsoft.com/office/powerpoint/2010/main" val="3049835261"/>
              </p:ext>
            </p:extLst>
          </p:nvPr>
        </p:nvGraphicFramePr>
        <p:xfrm>
          <a:off x="0" y="850900"/>
          <a:ext cx="4572000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6 Gráfico"/>
          <p:cNvGraphicFramePr/>
          <p:nvPr>
            <p:extLst>
              <p:ext uri="{D42A27DB-BD31-4B8C-83A1-F6EECF244321}">
                <p14:modId xmlns:p14="http://schemas.microsoft.com/office/powerpoint/2010/main" val="3252395497"/>
              </p:ext>
            </p:extLst>
          </p:nvPr>
        </p:nvGraphicFramePr>
        <p:xfrm>
          <a:off x="4568428" y="802928"/>
          <a:ext cx="4363213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8 Gráfico"/>
          <p:cNvGraphicFramePr/>
          <p:nvPr>
            <p:extLst>
              <p:ext uri="{D42A27DB-BD31-4B8C-83A1-F6EECF244321}">
                <p14:modId xmlns:p14="http://schemas.microsoft.com/office/powerpoint/2010/main" val="764544206"/>
              </p:ext>
            </p:extLst>
          </p:nvPr>
        </p:nvGraphicFramePr>
        <p:xfrm>
          <a:off x="1835696" y="3429000"/>
          <a:ext cx="4752528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85720" y="3071810"/>
            <a:ext cx="8501122" cy="1143000"/>
          </a:xfrm>
          <a:prstGeom prst="rect">
            <a:avLst/>
          </a:prstGeom>
        </p:spPr>
        <p:txBody>
          <a:bodyPr bIns="91440" anchor="b" anchorCtr="0">
            <a:noAutofit/>
            <a:scene3d>
              <a:camera prst="perspective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r>
              <a:rPr lang="es-EC" sz="6000" b="1" dirty="0" smtClean="0"/>
              <a:t>CAPITULO IV</a:t>
            </a:r>
            <a:endParaRPr lang="es-EC" sz="6000" dirty="0" smtClean="0"/>
          </a:p>
          <a:p>
            <a:r>
              <a:rPr lang="es-EC" sz="6000" b="1" dirty="0" smtClean="0"/>
              <a:t>CONCLUSIONES Y RECOMENDACIONES</a:t>
            </a:r>
            <a:endParaRPr lang="es-EC" sz="6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1000100" y="0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marL="0" lvl="1" algn="ctr">
              <a:spcBef>
                <a:spcPct val="0"/>
              </a:spcBef>
            </a:pPr>
            <a:r>
              <a:rPr lang="es-EC" sz="4000" b="1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CONCLUSIONES</a:t>
            </a:r>
            <a:endParaRPr lang="es-EC" sz="4000" b="1" dirty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6 Marcador de contenido"/>
          <p:cNvSpPr>
            <a:spLocks noGrp="1"/>
          </p:cNvSpPr>
          <p:nvPr>
            <p:ph sz="quarter" idx="1"/>
          </p:nvPr>
        </p:nvSpPr>
        <p:spPr>
          <a:xfrm>
            <a:off x="688032" y="1052735"/>
            <a:ext cx="7772400" cy="4771801"/>
          </a:xfrm>
        </p:spPr>
        <p:txBody>
          <a:bodyPr>
            <a:normAutofit fontScale="55000" lnSpcReduction="20000"/>
          </a:bodyPr>
          <a:lstStyle/>
          <a:p>
            <a:pPr lvl="0" algn="just"/>
            <a:r>
              <a:rPr lang="es-ES" sz="3100" dirty="0"/>
              <a:t>Mediante la tecnología zigbee se monitorea la alcalinidad del agua por medio de la implementación de un sensor de PH y estaciones repetidoras que llevan las señales hacia la planta de </a:t>
            </a:r>
            <a:r>
              <a:rPr lang="es-ES" sz="3100" dirty="0" smtClean="0"/>
              <a:t>potabilización.</a:t>
            </a:r>
          </a:p>
          <a:p>
            <a:pPr lvl="0"/>
            <a:endParaRPr lang="es-EC" sz="3100" dirty="0" smtClean="0"/>
          </a:p>
          <a:p>
            <a:pPr lvl="0" algn="just"/>
            <a:r>
              <a:rPr lang="es-ES" sz="3100" dirty="0"/>
              <a:t>Con la utilización de un Controlador Lógico Programable, sensor de cloro y servoválvula proporcional se controla y regula la dosificación de cloro presente en el agua</a:t>
            </a:r>
            <a:r>
              <a:rPr lang="es-EC" sz="3100" dirty="0" smtClean="0"/>
              <a:t>. </a:t>
            </a:r>
            <a:endParaRPr lang="es-EC" sz="3100" dirty="0" smtClean="0"/>
          </a:p>
          <a:p>
            <a:endParaRPr lang="es-EC" sz="3100" dirty="0" smtClean="0"/>
          </a:p>
          <a:p>
            <a:pPr lvl="0" algn="just"/>
            <a:r>
              <a:rPr lang="es-ES" sz="3100" dirty="0"/>
              <a:t>Se investigó y seleccionó minuciosamente cada uno de los dispositivos que intervienen en el proyecto facilitando  un correcto funcionamiento del sistema de  cloración y monitoreo de variables</a:t>
            </a:r>
            <a:r>
              <a:rPr lang="es-EC" sz="3100" dirty="0" smtClean="0"/>
              <a:t>.</a:t>
            </a:r>
          </a:p>
          <a:p>
            <a:pPr lvl="0"/>
            <a:endParaRPr lang="es-EC" sz="3100" dirty="0" smtClean="0"/>
          </a:p>
          <a:p>
            <a:pPr lvl="0" algn="just"/>
            <a:r>
              <a:rPr lang="es-ES" sz="3100" dirty="0" smtClean="0"/>
              <a:t>La </a:t>
            </a:r>
            <a:r>
              <a:rPr lang="es-ES" sz="3100" dirty="0"/>
              <a:t>comunicación entre el PLC y el dispositivo xbee coordinador se consiguió gracias a la investigación de la comunicación serial de forma libre incorporada en el PLC y estableciendo las mismas velocidades de transmisión.  </a:t>
            </a:r>
            <a:endParaRPr lang="es-ES" sz="3100" dirty="0" smtClean="0"/>
          </a:p>
          <a:p>
            <a:pPr lvl="0"/>
            <a:endParaRPr lang="es-ES" sz="3100" dirty="0" smtClean="0"/>
          </a:p>
          <a:p>
            <a:pPr algn="just"/>
            <a:r>
              <a:rPr lang="es-ES" sz="3100" dirty="0"/>
              <a:t>Se demostró con pruebas de comunicación que los dispositivos zigbee </a:t>
            </a:r>
            <a:r>
              <a:rPr lang="es-ES" sz="3100" dirty="0" err="1"/>
              <a:t>mesh</a:t>
            </a:r>
            <a:r>
              <a:rPr lang="es-ES" sz="3100" dirty="0"/>
              <a:t> pueden transmitir a una distancia de hasta 1500m con línea de vista sin ningún tipo de inconveniente.</a:t>
            </a:r>
            <a:endParaRPr lang="es-EC" sz="3100" dirty="0"/>
          </a:p>
          <a:p>
            <a:pPr lvl="0"/>
            <a:endParaRPr lang="es-EC" sz="2400" dirty="0"/>
          </a:p>
          <a:p>
            <a:endParaRPr lang="es-EC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1000100" y="0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marL="0" lvl="1" algn="ctr">
              <a:spcBef>
                <a:spcPct val="0"/>
              </a:spcBef>
            </a:pPr>
            <a:r>
              <a:rPr lang="es-EC" sz="4000" b="1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RECOMENDACIONES</a:t>
            </a:r>
          </a:p>
        </p:txBody>
      </p:sp>
      <p:sp>
        <p:nvSpPr>
          <p:cNvPr id="7" name="6 Marcador de contenido"/>
          <p:cNvSpPr>
            <a:spLocks noGrp="1"/>
          </p:cNvSpPr>
          <p:nvPr>
            <p:ph sz="quarter" idx="1"/>
          </p:nvPr>
        </p:nvSpPr>
        <p:spPr>
          <a:xfrm>
            <a:off x="755576" y="1255737"/>
            <a:ext cx="7772400" cy="4572000"/>
          </a:xfrm>
        </p:spPr>
        <p:txBody>
          <a:bodyPr>
            <a:normAutofit fontScale="62500" lnSpcReduction="20000"/>
          </a:bodyPr>
          <a:lstStyle/>
          <a:p>
            <a:pPr lvl="0" algn="just"/>
            <a:r>
              <a:rPr lang="es-EC" sz="4300" dirty="0"/>
              <a:t>Se recomienda la utilización de mezcladores en los tanques reservorios de agua para obtener una mezcla homogénea de cloro con agua antes de tomar las lecturas. </a:t>
            </a:r>
            <a:endParaRPr lang="es-EC" sz="4300" dirty="0" smtClean="0"/>
          </a:p>
          <a:p>
            <a:pPr lvl="0" algn="just"/>
            <a:endParaRPr lang="es-EC" sz="4300" dirty="0"/>
          </a:p>
          <a:p>
            <a:pPr lvl="0" algn="just"/>
            <a:r>
              <a:rPr lang="es-EC" sz="4300" dirty="0"/>
              <a:t>En base a los resultados se recomienda tomar muestras de cloro residual con colorímetros por lo menos una vez por semana para comprobar la  eficiente dosificación de cloro</a:t>
            </a:r>
            <a:r>
              <a:rPr lang="es-EC" sz="4300" dirty="0" smtClean="0"/>
              <a:t>.</a:t>
            </a:r>
          </a:p>
          <a:p>
            <a:pPr lvl="0" algn="just"/>
            <a:endParaRPr lang="es-EC" sz="4300" dirty="0"/>
          </a:p>
          <a:p>
            <a:pPr lvl="0" algn="just"/>
            <a:r>
              <a:rPr lang="es-EC" sz="4300" dirty="0"/>
              <a:t>Mantener el reloj del sistema igual para que los datos sean almacenados en las horas exactas del día. </a:t>
            </a:r>
          </a:p>
          <a:p>
            <a:pPr lvl="0"/>
            <a:endParaRPr lang="es-EC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28662" y="285728"/>
            <a:ext cx="7772400" cy="1143000"/>
          </a:xfrm>
        </p:spPr>
        <p:txBody>
          <a:bodyPr>
            <a:normAutofit/>
          </a:bodyPr>
          <a:lstStyle/>
          <a:p>
            <a:pPr lvl="1"/>
            <a:r>
              <a:rPr lang="es-EC" sz="2800" b="1" dirty="0"/>
              <a:t/>
            </a:r>
            <a:br>
              <a:rPr lang="es-EC" sz="2800" b="1" dirty="0"/>
            </a:br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714348" y="214290"/>
            <a:ext cx="7772400" cy="1143000"/>
          </a:xfrm>
          <a:prstGeom prst="rect">
            <a:avLst/>
          </a:prstGeom>
        </p:spPr>
        <p:txBody>
          <a:bodyPr bIns="91440" anchor="b" anchorCtr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4000" b="1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CONTROLADOR LÓGICO PROGRAMABLE  Y HMI</a:t>
            </a:r>
            <a:endParaRPr kumimoji="0" lang="es-EC" sz="4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09" y="2544300"/>
            <a:ext cx="2704786" cy="1738791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544" y="2564904"/>
            <a:ext cx="2466975" cy="184785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564904"/>
            <a:ext cx="1901577" cy="1598877"/>
          </a:xfrm>
          <a:prstGeom prst="rect">
            <a:avLst/>
          </a:prstGeom>
        </p:spPr>
      </p:pic>
      <p:sp>
        <p:nvSpPr>
          <p:cNvPr id="10" name="9 Flecha curvada hacia abajo"/>
          <p:cNvSpPr/>
          <p:nvPr/>
        </p:nvSpPr>
        <p:spPr>
          <a:xfrm>
            <a:off x="1331640" y="1522124"/>
            <a:ext cx="2952328" cy="86409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6" name="15 Flecha curvada hacia abajo"/>
          <p:cNvSpPr/>
          <p:nvPr/>
        </p:nvSpPr>
        <p:spPr>
          <a:xfrm>
            <a:off x="4350802" y="1509694"/>
            <a:ext cx="3303984" cy="86409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312" y="4163780"/>
            <a:ext cx="2619375" cy="1743075"/>
          </a:xfrm>
          <a:prstGeom prst="rect">
            <a:avLst/>
          </a:prstGeom>
        </p:spPr>
      </p:pic>
      <p:sp>
        <p:nvSpPr>
          <p:cNvPr id="15" name="14 Flecha doblada"/>
          <p:cNvSpPr/>
          <p:nvPr/>
        </p:nvSpPr>
        <p:spPr>
          <a:xfrm rot="10800000">
            <a:off x="5881685" y="4412754"/>
            <a:ext cx="2146697" cy="117648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99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28662" y="285728"/>
            <a:ext cx="7772400" cy="1143000"/>
          </a:xfrm>
        </p:spPr>
        <p:txBody>
          <a:bodyPr>
            <a:normAutofit/>
          </a:bodyPr>
          <a:lstStyle/>
          <a:p>
            <a:pPr lvl="1"/>
            <a:r>
              <a:rPr lang="es-EC" sz="2800" b="1" dirty="0"/>
              <a:t/>
            </a:r>
            <a:br>
              <a:rPr lang="es-EC" sz="2800" b="1" dirty="0"/>
            </a:br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714348" y="214290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4000" b="1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SERVOVÁLVULAS</a:t>
            </a:r>
            <a:endParaRPr kumimoji="0" lang="es-EC" sz="4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132856"/>
            <a:ext cx="2980556" cy="2223953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25" y="4149080"/>
            <a:ext cx="4114800" cy="106680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77" y="159416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9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28662" y="285728"/>
            <a:ext cx="7772400" cy="1143000"/>
          </a:xfrm>
        </p:spPr>
        <p:txBody>
          <a:bodyPr>
            <a:normAutofit/>
          </a:bodyPr>
          <a:lstStyle/>
          <a:p>
            <a:pPr lvl="1"/>
            <a:r>
              <a:rPr lang="es-EC" sz="2800" b="1" dirty="0"/>
              <a:t/>
            </a:r>
            <a:br>
              <a:rPr lang="es-EC" sz="2800" b="1" dirty="0"/>
            </a:br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714348" y="214290"/>
            <a:ext cx="7772400" cy="1143000"/>
          </a:xfrm>
          <a:prstGeom prst="rect">
            <a:avLst/>
          </a:prstGeom>
        </p:spPr>
        <p:txBody>
          <a:bodyPr bIns="91440" anchor="b" anchorCtr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4000" b="1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CONTROL PROPORCIONAL INTEGRAL DERIVATIVO (PID)</a:t>
            </a:r>
            <a:endParaRPr kumimoji="0" lang="es-EC" sz="4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60848"/>
            <a:ext cx="4524443" cy="2470584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3" y="1847850"/>
            <a:ext cx="4113039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6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28662" y="285728"/>
            <a:ext cx="7772400" cy="1143000"/>
          </a:xfrm>
        </p:spPr>
        <p:txBody>
          <a:bodyPr>
            <a:normAutofit/>
          </a:bodyPr>
          <a:lstStyle/>
          <a:p>
            <a:pPr lvl="1"/>
            <a:r>
              <a:rPr lang="es-EC" sz="2800" b="1" dirty="0"/>
              <a:t/>
            </a:r>
            <a:br>
              <a:rPr lang="es-EC" sz="2800" b="1" dirty="0"/>
            </a:br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7179"/>
          <a:stretch>
            <a:fillRect/>
          </a:stretch>
        </p:blipFill>
        <p:spPr bwMode="auto">
          <a:xfrm>
            <a:off x="0" y="5824537"/>
            <a:ext cx="91440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714348" y="214290"/>
            <a:ext cx="7772400" cy="1143000"/>
          </a:xfrm>
          <a:prstGeom prst="rect">
            <a:avLst/>
          </a:prstGeom>
        </p:spPr>
        <p:txBody>
          <a:bodyPr bIns="91440" anchor="b" anchorCtr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4000" b="1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COMUNICACIÓN INALAMBRICA ZIGBEE</a:t>
            </a:r>
            <a:endParaRPr kumimoji="0" lang="es-EC" sz="4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6 Imagen"/>
          <p:cNvPicPr/>
          <p:nvPr/>
        </p:nvPicPr>
        <p:blipFill>
          <a:blip r:embed="rId3" cstate="print"/>
          <a:srcRect l="27679" t="32083" r="26579" b="16458"/>
          <a:stretch>
            <a:fillRect/>
          </a:stretch>
        </p:blipFill>
        <p:spPr bwMode="auto">
          <a:xfrm>
            <a:off x="971600" y="1268760"/>
            <a:ext cx="3024336" cy="261631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7 Image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3780" y="1556792"/>
            <a:ext cx="3779520" cy="190627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8 Imagen" descr="mhtml:file://C:\Users\HP\Desktop\ZIGBEE\Zigbee2-%20Monografias_com.mht!http://www.monografias.com/trabajos61/zigbee-estandar-domotico-inmotica/zigbee-estandar-domotico-inmotica_image00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3933056"/>
            <a:ext cx="3240360" cy="210895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36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dad">
  <a:themeElements>
    <a:clrScheme name="Personalizado 4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B2E389"/>
      </a:accent1>
      <a:accent2>
        <a:srgbClr val="EA157A"/>
      </a:accent2>
      <a:accent3>
        <a:srgbClr val="FEB80A"/>
      </a:accent3>
      <a:accent4>
        <a:srgbClr val="92D050"/>
      </a:accent4>
      <a:accent5>
        <a:srgbClr val="D6ECFF"/>
      </a:accent5>
      <a:accent6>
        <a:srgbClr val="4E5B6F"/>
      </a:accent6>
      <a:hlink>
        <a:srgbClr val="FFFFFF"/>
      </a:hlink>
      <a:folHlink>
        <a:srgbClr val="000000"/>
      </a:folHlink>
    </a:clrScheme>
    <a:fontScheme name="Equidad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dad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ersonalizado 4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B2E389"/>
    </a:accent1>
    <a:accent2>
      <a:srgbClr val="EA157A"/>
    </a:accent2>
    <a:accent3>
      <a:srgbClr val="FEB80A"/>
    </a:accent3>
    <a:accent4>
      <a:srgbClr val="92D050"/>
    </a:accent4>
    <a:accent5>
      <a:srgbClr val="D6ECFF"/>
    </a:accent5>
    <a:accent6>
      <a:srgbClr val="4E5B6F"/>
    </a:accent6>
    <a:hlink>
      <a:srgbClr val="FFFFFF"/>
    </a:hlink>
    <a:folHlink>
      <a:srgbClr val="00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1025</TotalTime>
  <Words>1565</Words>
  <Application>Microsoft Office PowerPoint</Application>
  <PresentationFormat>Presentación en pantalla (4:3)</PresentationFormat>
  <Paragraphs>479</Paragraphs>
  <Slides>53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54" baseType="lpstr">
      <vt:lpstr>Equidad</vt:lpstr>
      <vt:lpstr>“IMPLEMENTACIÓN DE UN SISTEMA DE CONTROL Y MONITOREO DE CLORACIÓN DE AGUA EN FORMA REMOTA MEDIANTE TECNOLOGÍA ZIGBEE PARA LA PLANTA DE POTABILIZACIÓN “EL CALZADO” DE LA EPMAPAL.” </vt:lpstr>
      <vt:lpstr>CAPÍTULO I FUNDAMENTOS TEÓRICOS</vt:lpstr>
      <vt:lpstr>INTRODUCCIÓN</vt:lpstr>
      <vt:lpstr>  </vt:lpstr>
      <vt:lpstr>  </vt:lpstr>
      <vt:lpstr>  </vt:lpstr>
      <vt:lpstr>  </vt:lpstr>
      <vt:lpstr>  </vt:lpstr>
      <vt:lpstr>  </vt:lpstr>
      <vt:lpstr>CAPÍTULO II DISEÑO E IMPLEMENTACIÓN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MONITOREO NIVEL DE PH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“DISEÑO E IMPLEMENTACIÓN DE UN PROTOTIPO DE TORNO FRESADOR DE CONTROL NUMÉRICO COMPUTARIZADO PARA EL LABORATORIO CNC DE LA ESPE EXTENSIÓN LATACUNGA”</dc:title>
  <dc:creator>HP</dc:creator>
  <cp:lastModifiedBy>Usuario</cp:lastModifiedBy>
  <cp:revision>94</cp:revision>
  <dcterms:created xsi:type="dcterms:W3CDTF">2012-11-01T13:27:10Z</dcterms:created>
  <dcterms:modified xsi:type="dcterms:W3CDTF">2013-09-20T16:19:10Z</dcterms:modified>
</cp:coreProperties>
</file>