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handoutMasterIdLst>
    <p:handoutMasterId r:id="rId49"/>
  </p:handoutMasterIdLst>
  <p:sldIdLst>
    <p:sldId id="257" r:id="rId5"/>
    <p:sldId id="315" r:id="rId6"/>
    <p:sldId id="316" r:id="rId7"/>
    <p:sldId id="282" r:id="rId8"/>
    <p:sldId id="258" r:id="rId9"/>
    <p:sldId id="259" r:id="rId10"/>
    <p:sldId id="260" r:id="rId11"/>
    <p:sldId id="262" r:id="rId12"/>
    <p:sldId id="263" r:id="rId13"/>
    <p:sldId id="335" r:id="rId14"/>
    <p:sldId id="336" r:id="rId15"/>
    <p:sldId id="337" r:id="rId16"/>
    <p:sldId id="338" r:id="rId17"/>
    <p:sldId id="339" r:id="rId18"/>
    <p:sldId id="330" r:id="rId19"/>
    <p:sldId id="317" r:id="rId20"/>
    <p:sldId id="264" r:id="rId21"/>
    <p:sldId id="265" r:id="rId22"/>
    <p:sldId id="307" r:id="rId23"/>
    <p:sldId id="266" r:id="rId24"/>
    <p:sldId id="308" r:id="rId25"/>
    <p:sldId id="267" r:id="rId26"/>
    <p:sldId id="309" r:id="rId27"/>
    <p:sldId id="334" r:id="rId28"/>
    <p:sldId id="310" r:id="rId29"/>
    <p:sldId id="311" r:id="rId30"/>
    <p:sldId id="312" r:id="rId31"/>
    <p:sldId id="331" r:id="rId32"/>
    <p:sldId id="319" r:id="rId33"/>
    <p:sldId id="272" r:id="rId34"/>
    <p:sldId id="313" r:id="rId35"/>
    <p:sldId id="314" r:id="rId36"/>
    <p:sldId id="320" r:id="rId37"/>
    <p:sldId id="321" r:id="rId38"/>
    <p:sldId id="322" r:id="rId39"/>
    <p:sldId id="323" r:id="rId40"/>
    <p:sldId id="324" r:id="rId41"/>
    <p:sldId id="326" r:id="rId42"/>
    <p:sldId id="328" r:id="rId43"/>
    <p:sldId id="327" r:id="rId44"/>
    <p:sldId id="329" r:id="rId45"/>
    <p:sldId id="332" r:id="rId46"/>
    <p:sldId id="33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6F3A"/>
    <a:srgbClr val="5196E9"/>
    <a:srgbClr val="DDE200"/>
    <a:srgbClr val="E9EDF4"/>
    <a:srgbClr val="00FF00"/>
    <a:srgbClr val="00CCFF"/>
    <a:srgbClr val="CC00FF"/>
    <a:srgbClr val="0589E3"/>
    <a:srgbClr val="FF7C80"/>
    <a:srgbClr val="6DB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0929"/>
  </p:normalViewPr>
  <p:slideViewPr>
    <p:cSldViewPr>
      <p:cViewPr>
        <p:scale>
          <a:sx n="100" d="100"/>
          <a:sy n="100" d="100"/>
        </p:scale>
        <p:origin x="-282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\Dropbox\Tesis\Documentacion\Anexos\Proyeccion%20Presentaci&#243;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enalcazar.SENESCYT\Dropbox\Tesis\Documentacion\Anexos\Proyeccion%20Presentaci&#243;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 dirty="0"/>
              <a:t>Inversión</a:t>
            </a:r>
            <a:r>
              <a:rPr lang="es-EC" baseline="0" dirty="0"/>
              <a:t> </a:t>
            </a:r>
            <a:r>
              <a:rPr lang="es-EC" baseline="0" dirty="0" smtClean="0"/>
              <a:t>año cero</a:t>
            </a:r>
            <a:endParaRPr lang="es-EC" dirty="0"/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63689231554389036"/>
          <c:w val="0.81388888888888888"/>
          <c:h val="0.3364315398075240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Hoja1!$A$4:$A$7</c:f>
              <c:strCache>
                <c:ptCount val="4"/>
                <c:pt idx="0">
                  <c:v>1.  MAQUINARIA Y EQUIPO</c:v>
                </c:pt>
                <c:pt idx="1">
                  <c:v>2. CONSTRUCCIONES E INSTALACIONES</c:v>
                </c:pt>
                <c:pt idx="2">
                  <c:v>3. MUEBLES,ENSERES Y OTRAS INVERSIONES</c:v>
                </c:pt>
                <c:pt idx="3">
                  <c:v>4. DIFERIDAS Y OTRAS AMORTIZABLES</c:v>
                </c:pt>
              </c:strCache>
            </c:strRef>
          </c:cat>
          <c:val>
            <c:numRef>
              <c:f>Hoja1!$C$4:$C$7</c:f>
              <c:numCache>
                <c:formatCode>_("$"* #,##0.00_);_("$"* \(#,##0.00\);_("$"* "-"??_);_(@_)</c:formatCode>
                <c:ptCount val="4"/>
                <c:pt idx="0">
                  <c:v>13870</c:v>
                </c:pt>
                <c:pt idx="1">
                  <c:v>2800</c:v>
                </c:pt>
                <c:pt idx="2">
                  <c:v>1500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Distribución</a:t>
            </a:r>
            <a:r>
              <a:rPr lang="es-EC" baseline="0"/>
              <a:t> monetaria para RRHH</a:t>
            </a:r>
            <a:endParaRPr lang="es-EC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Hoja2!$A$3</c:f>
              <c:strCache>
                <c:ptCount val="1"/>
                <c:pt idx="0">
                  <c:v>MANO DE OBRA DIRECTA</c:v>
                </c:pt>
              </c:strCache>
            </c:strRef>
          </c:tx>
          <c:marker>
            <c:symbol val="none"/>
          </c:marker>
          <c:cat>
            <c:strRef>
              <c:f>Hoja2!$C$2:$L$2</c:f>
              <c:strCache>
                <c:ptCount val="10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  <c:pt idx="7">
                  <c:v>OCHO</c:v>
                </c:pt>
                <c:pt idx="8">
                  <c:v>NUEVE</c:v>
                </c:pt>
                <c:pt idx="9">
                  <c:v>DIEZ</c:v>
                </c:pt>
              </c:strCache>
            </c:strRef>
          </c:cat>
          <c:val>
            <c:numRef>
              <c:f>Hoja2!$C$3:$L$3</c:f>
              <c:numCache>
                <c:formatCode>#,##0.0</c:formatCode>
                <c:ptCount val="10"/>
                <c:pt idx="0">
                  <c:v>23040</c:v>
                </c:pt>
                <c:pt idx="1">
                  <c:v>51840</c:v>
                </c:pt>
                <c:pt idx="2">
                  <c:v>65280</c:v>
                </c:pt>
                <c:pt idx="3">
                  <c:v>71040</c:v>
                </c:pt>
                <c:pt idx="4">
                  <c:v>82560</c:v>
                </c:pt>
                <c:pt idx="5">
                  <c:v>82560</c:v>
                </c:pt>
                <c:pt idx="6">
                  <c:v>82560</c:v>
                </c:pt>
                <c:pt idx="7">
                  <c:v>82560</c:v>
                </c:pt>
                <c:pt idx="8">
                  <c:v>82560</c:v>
                </c:pt>
                <c:pt idx="9">
                  <c:v>82560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Hoja2!$A$4</c:f>
              <c:strCache>
                <c:ptCount val="1"/>
                <c:pt idx="0">
                  <c:v>MANO DE OBRA INDIRECTA</c:v>
                </c:pt>
              </c:strCache>
            </c:strRef>
          </c:tx>
          <c:marker>
            <c:symbol val="none"/>
          </c:marker>
          <c:cat>
            <c:strRef>
              <c:f>Hoja2!$C$2:$L$2</c:f>
              <c:strCache>
                <c:ptCount val="10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  <c:pt idx="7">
                  <c:v>OCHO</c:v>
                </c:pt>
                <c:pt idx="8">
                  <c:v>NUEVE</c:v>
                </c:pt>
                <c:pt idx="9">
                  <c:v>DIEZ</c:v>
                </c:pt>
              </c:strCache>
            </c:strRef>
          </c:cat>
          <c:val>
            <c:numRef>
              <c:f>Hoja2!$C$4:$L$4</c:f>
              <c:numCache>
                <c:formatCode>#,##0.0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34560</c:v>
                </c:pt>
                <c:pt idx="5">
                  <c:v>34560</c:v>
                </c:pt>
                <c:pt idx="6">
                  <c:v>34560</c:v>
                </c:pt>
                <c:pt idx="7">
                  <c:v>34560</c:v>
                </c:pt>
                <c:pt idx="8">
                  <c:v>34560</c:v>
                </c:pt>
                <c:pt idx="9">
                  <c:v>34560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Hoja2!$A$5</c:f>
              <c:strCache>
                <c:ptCount val="1"/>
                <c:pt idx="0">
                  <c:v>PERSONAL ADMINISTRATIVO</c:v>
                </c:pt>
              </c:strCache>
            </c:strRef>
          </c:tx>
          <c:marker>
            <c:symbol val="none"/>
          </c:marker>
          <c:cat>
            <c:strRef>
              <c:f>Hoja2!$C$2:$L$2</c:f>
              <c:strCache>
                <c:ptCount val="10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  <c:pt idx="7">
                  <c:v>OCHO</c:v>
                </c:pt>
                <c:pt idx="8">
                  <c:v>NUEVE</c:v>
                </c:pt>
                <c:pt idx="9">
                  <c:v>DIEZ</c:v>
                </c:pt>
              </c:strCache>
            </c:strRef>
          </c:cat>
          <c:val>
            <c:numRef>
              <c:f>Hoja2!$C$5:$L$5</c:f>
              <c:numCache>
                <c:formatCode>#,##0.0</c:formatCode>
                <c:ptCount val="10"/>
                <c:pt idx="0">
                  <c:v>32640</c:v>
                </c:pt>
                <c:pt idx="1">
                  <c:v>32640</c:v>
                </c:pt>
                <c:pt idx="2">
                  <c:v>40320</c:v>
                </c:pt>
                <c:pt idx="3">
                  <c:v>48000</c:v>
                </c:pt>
                <c:pt idx="4">
                  <c:v>92160</c:v>
                </c:pt>
                <c:pt idx="5">
                  <c:v>92160</c:v>
                </c:pt>
                <c:pt idx="6">
                  <c:v>92160</c:v>
                </c:pt>
                <c:pt idx="7">
                  <c:v>92160</c:v>
                </c:pt>
                <c:pt idx="8">
                  <c:v>92160</c:v>
                </c:pt>
                <c:pt idx="9">
                  <c:v>92160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Hoja2!$A$6</c:f>
              <c:strCache>
                <c:ptCount val="1"/>
                <c:pt idx="0">
                  <c:v>PERSONAL DE VENTAS</c:v>
                </c:pt>
              </c:strCache>
            </c:strRef>
          </c:tx>
          <c:marker>
            <c:symbol val="none"/>
          </c:marker>
          <c:cat>
            <c:strRef>
              <c:f>Hoja2!$C$2:$L$2</c:f>
              <c:strCache>
                <c:ptCount val="10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  <c:pt idx="5">
                  <c:v>SEIS</c:v>
                </c:pt>
                <c:pt idx="6">
                  <c:v>SIETE</c:v>
                </c:pt>
                <c:pt idx="7">
                  <c:v>OCHO</c:v>
                </c:pt>
                <c:pt idx="8">
                  <c:v>NUEVE</c:v>
                </c:pt>
                <c:pt idx="9">
                  <c:v>DIEZ</c:v>
                </c:pt>
              </c:strCache>
            </c:strRef>
          </c:cat>
          <c:val>
            <c:numRef>
              <c:f>Hoja2!$C$6:$L$6</c:f>
              <c:numCache>
                <c:formatCode>#,##0.0</c:formatCode>
                <c:ptCount val="10"/>
                <c:pt idx="0">
                  <c:v>19200</c:v>
                </c:pt>
                <c:pt idx="1">
                  <c:v>28800</c:v>
                </c:pt>
                <c:pt idx="2">
                  <c:v>28800</c:v>
                </c:pt>
                <c:pt idx="3">
                  <c:v>28800</c:v>
                </c:pt>
                <c:pt idx="4">
                  <c:v>81120</c:v>
                </c:pt>
                <c:pt idx="5">
                  <c:v>81120</c:v>
                </c:pt>
                <c:pt idx="6">
                  <c:v>81120</c:v>
                </c:pt>
                <c:pt idx="7">
                  <c:v>81120</c:v>
                </c:pt>
                <c:pt idx="8">
                  <c:v>81120</c:v>
                </c:pt>
                <c:pt idx="9">
                  <c:v>81120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28320"/>
        <c:axId val="195130112"/>
      </c:lineChart>
      <c:catAx>
        <c:axId val="19512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30112"/>
        <c:crosses val="autoZero"/>
        <c:auto val="1"/>
        <c:lblAlgn val="ctr"/>
        <c:lblOffset val="100"/>
        <c:noMultiLvlLbl val="0"/>
      </c:catAx>
      <c:valAx>
        <c:axId val="1951301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512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Hoja3!$A$1</c:f>
              <c:strCache>
                <c:ptCount val="1"/>
                <c:pt idx="0">
                  <c:v> Suministros, Servicios y otros gastos</c:v>
                </c:pt>
              </c:strCache>
            </c:strRef>
          </c:tx>
          <c:invertIfNegative val="0"/>
          <c:cat>
            <c:strRef>
              <c:f>Hoja3!$A$2:$A$10</c:f>
              <c:strCache>
                <c:ptCount val="9"/>
                <c:pt idx="0">
                  <c:v>Consumo de agua </c:v>
                </c:pt>
                <c:pt idx="1">
                  <c:v>Consumo de energia</c:v>
                </c:pt>
                <c:pt idx="2">
                  <c:v>Telecomunicaciones</c:v>
                </c:pt>
                <c:pt idx="3">
                  <c:v>Arriendo</c:v>
                </c:pt>
                <c:pt idx="4">
                  <c:v>Combustibles</c:v>
                </c:pt>
                <c:pt idx="5">
                  <c:v>Utiles de oficina y limpieza</c:v>
                </c:pt>
                <c:pt idx="6">
                  <c:v>Utiles de seguridad industrial</c:v>
                </c:pt>
                <c:pt idx="7">
                  <c:v>Agasajos y similares</c:v>
                </c:pt>
                <c:pt idx="8">
                  <c:v>Capacitacion</c:v>
                </c:pt>
              </c:strCache>
            </c:strRef>
          </c:cat>
          <c:val>
            <c:numRef>
              <c:f>Hoja3!$E$2:$E$10</c:f>
              <c:numCache>
                <c:formatCode>_ "$"\ * #,##0.00_ ;_ "$"\ * \-#,##0.00_ ;_ "$"\ * "-"??_ ;_ @_ </c:formatCode>
                <c:ptCount val="9"/>
                <c:pt idx="0">
                  <c:v>300</c:v>
                </c:pt>
                <c:pt idx="1">
                  <c:v>720</c:v>
                </c:pt>
                <c:pt idx="2">
                  <c:v>12000</c:v>
                </c:pt>
                <c:pt idx="3">
                  <c:v>12000</c:v>
                </c:pt>
                <c:pt idx="4">
                  <c:v>3600</c:v>
                </c:pt>
                <c:pt idx="5">
                  <c:v>1200</c:v>
                </c:pt>
                <c:pt idx="6">
                  <c:v>750</c:v>
                </c:pt>
                <c:pt idx="7">
                  <c:v>800</c:v>
                </c:pt>
                <c:pt idx="8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201536"/>
        <c:axId val="157203072"/>
      </c:barChart>
      <c:catAx>
        <c:axId val="157201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7203072"/>
        <c:crosses val="autoZero"/>
        <c:auto val="1"/>
        <c:lblAlgn val="ctr"/>
        <c:lblOffset val="100"/>
        <c:noMultiLvlLbl val="0"/>
      </c:catAx>
      <c:valAx>
        <c:axId val="157203072"/>
        <c:scaling>
          <c:orientation val="minMax"/>
        </c:scaling>
        <c:delete val="0"/>
        <c:axPos val="l"/>
        <c:majorGridlines/>
        <c:numFmt formatCode="_ &quot;$&quot;\ * #,##0.00_ ;_ &quot;$&quot;\ * \-#,##0.00_ ;_ &quot;$&quot;\ * &quot;-&quot;??_ ;_ @_ " sourceLinked="1"/>
        <c:majorTickMark val="none"/>
        <c:minorTickMark val="none"/>
        <c:tickLblPos val="nextTo"/>
        <c:crossAx val="15720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Hoja4!$A$1</c:f>
              <c:strCache>
                <c:ptCount val="1"/>
                <c:pt idx="0">
                  <c:v>MATERIAS PRIMAS /MATERIALES DIRECTOS</c:v>
                </c:pt>
              </c:strCache>
            </c:strRef>
          </c:tx>
          <c:invertIfNegative val="0"/>
          <c:val>
            <c:numRef>
              <c:f>Hoja4!$D$8:$M$8</c:f>
              <c:numCache>
                <c:formatCode>#,##0.0</c:formatCode>
                <c:ptCount val="10"/>
                <c:pt idx="0">
                  <c:v>93487.250996015937</c:v>
                </c:pt>
                <c:pt idx="1">
                  <c:v>164774.50199203187</c:v>
                </c:pt>
                <c:pt idx="2">
                  <c:v>247161.75298804781</c:v>
                </c:pt>
                <c:pt idx="3">
                  <c:v>334510.27888446214</c:v>
                </c:pt>
                <c:pt idx="4">
                  <c:v>402377.52988047811</c:v>
                </c:pt>
                <c:pt idx="5">
                  <c:v>483444.78087649401</c:v>
                </c:pt>
                <c:pt idx="6">
                  <c:v>531557.13147410355</c:v>
                </c:pt>
                <c:pt idx="7">
                  <c:v>598308.84462151397</c:v>
                </c:pt>
                <c:pt idx="8">
                  <c:v>644099.92031872505</c:v>
                </c:pt>
                <c:pt idx="9">
                  <c:v>708689.7211155378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one"/>
        <c:axId val="76232576"/>
        <c:axId val="76251136"/>
        <c:axId val="157455680"/>
      </c:bar3DChart>
      <c:catAx>
        <c:axId val="7623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6251136"/>
        <c:crosses val="autoZero"/>
        <c:auto val="1"/>
        <c:lblAlgn val="ctr"/>
        <c:lblOffset val="100"/>
        <c:noMultiLvlLbl val="0"/>
      </c:catAx>
      <c:valAx>
        <c:axId val="762511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$</a:t>
                </a:r>
              </a:p>
            </c:rich>
          </c:tx>
          <c:layout>
            <c:manualLayout>
              <c:xMode val="edge"/>
              <c:yMode val="edge"/>
              <c:x val="0.12283060771249747"/>
              <c:y val="0.1291685872183916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76232576"/>
        <c:crosses val="autoZero"/>
        <c:crossBetween val="between"/>
      </c:valAx>
      <c:serAx>
        <c:axId val="157455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7625113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Hoja5!$A$1</c:f>
              <c:strCache>
                <c:ptCount val="1"/>
                <c:pt idx="0">
                  <c:v>INGRESOS TOTALES :</c:v>
                </c:pt>
              </c:strCache>
            </c:strRef>
          </c:tx>
          <c:invertIfNegative val="0"/>
          <c:val>
            <c:numRef>
              <c:f>Hoja5!$B$14:$K$14</c:f>
              <c:numCache>
                <c:formatCode>General</c:formatCode>
                <c:ptCount val="10"/>
                <c:pt idx="0">
                  <c:v>157748.5</c:v>
                </c:pt>
                <c:pt idx="1">
                  <c:v>315497</c:v>
                </c:pt>
                <c:pt idx="2">
                  <c:v>474235.5</c:v>
                </c:pt>
                <c:pt idx="3">
                  <c:v>643684</c:v>
                </c:pt>
                <c:pt idx="4">
                  <c:v>772598</c:v>
                </c:pt>
                <c:pt idx="5">
                  <c:v>904067</c:v>
                </c:pt>
                <c:pt idx="6">
                  <c:v>994306</c:v>
                </c:pt>
                <c:pt idx="7">
                  <c:v>1095705</c:v>
                </c:pt>
                <c:pt idx="8">
                  <c:v>1205144</c:v>
                </c:pt>
                <c:pt idx="9">
                  <c:v>1324778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094848"/>
        <c:axId val="70096768"/>
      </c:barChart>
      <c:catAx>
        <c:axId val="7009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0096768"/>
        <c:crosses val="autoZero"/>
        <c:auto val="1"/>
        <c:lblAlgn val="ctr"/>
        <c:lblOffset val="100"/>
        <c:noMultiLvlLbl val="0"/>
      </c:catAx>
      <c:valAx>
        <c:axId val="700967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$</a:t>
                </a:r>
              </a:p>
            </c:rich>
          </c:tx>
          <c:layout>
            <c:manualLayout>
              <c:xMode val="edge"/>
              <c:yMode val="edge"/>
              <c:x val="0.1111111111111111"/>
              <c:y val="8.93883056284631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094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Relationship Id="rId4" Type="http://schemas.openxmlformats.org/officeDocument/2006/relationships/image" Target="../media/image42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image" Target="../media/image22.jpg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Relationship Id="rId4" Type="http://schemas.openxmlformats.org/officeDocument/2006/relationships/image" Target="../media/image4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A2CCA-87D5-4E0D-996F-774C40821AE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340C6EA-E1BE-47E6-BA82-91A3C312B90C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800" dirty="0" smtClean="0"/>
            <a:t>Verificación de satisfacción del cliente</a:t>
          </a:r>
          <a:endParaRPr lang="es-EC" sz="1800" dirty="0"/>
        </a:p>
      </dgm:t>
    </dgm:pt>
    <dgm:pt modelId="{C04216FC-A58D-425F-8463-CFEBE122BF66}" type="parTrans" cxnId="{9FF2975D-8F34-44B3-971A-CD15136B263E}">
      <dgm:prSet/>
      <dgm:spPr/>
      <dgm:t>
        <a:bodyPr/>
        <a:lstStyle/>
        <a:p>
          <a:endParaRPr lang="es-EC"/>
        </a:p>
      </dgm:t>
    </dgm:pt>
    <dgm:pt modelId="{EF1908B3-B459-4DE9-BD7F-50E9EF89DC07}" type="sibTrans" cxnId="{9FF2975D-8F34-44B3-971A-CD15136B263E}">
      <dgm:prSet/>
      <dgm:spPr/>
      <dgm:t>
        <a:bodyPr/>
        <a:lstStyle/>
        <a:p>
          <a:endParaRPr lang="es-EC"/>
        </a:p>
      </dgm:t>
    </dgm:pt>
    <dgm:pt modelId="{B38B4C1D-933D-42FB-ADEC-E31427141E36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000" dirty="0" smtClean="0"/>
            <a:t>Oferta de productos</a:t>
          </a:r>
          <a:endParaRPr lang="es-EC" sz="1000" dirty="0"/>
        </a:p>
      </dgm:t>
    </dgm:pt>
    <dgm:pt modelId="{96E42D88-DD5E-4E14-B3EE-1F805D35B688}" type="parTrans" cxnId="{522C8E2A-4DC5-4753-9461-0567DDF67D98}">
      <dgm:prSet/>
      <dgm:spPr/>
      <dgm:t>
        <a:bodyPr/>
        <a:lstStyle/>
        <a:p>
          <a:endParaRPr lang="es-EC"/>
        </a:p>
      </dgm:t>
    </dgm:pt>
    <dgm:pt modelId="{D4C0047A-7821-4684-8727-D887BA302951}" type="sibTrans" cxnId="{522C8E2A-4DC5-4753-9461-0567DDF67D98}">
      <dgm:prSet/>
      <dgm:spPr/>
      <dgm:t>
        <a:bodyPr/>
        <a:lstStyle/>
        <a:p>
          <a:endParaRPr lang="es-EC"/>
        </a:p>
      </dgm:t>
    </dgm:pt>
    <dgm:pt modelId="{8109CE9D-45FD-4E17-AE90-C2640D1A98B0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000" i="1" dirty="0" err="1" smtClean="0"/>
            <a:t>Outsourcing</a:t>
          </a:r>
          <a:r>
            <a:rPr lang="es-ES" sz="1000" dirty="0" smtClean="0"/>
            <a:t> de Tecnología</a:t>
          </a:r>
          <a:endParaRPr lang="es-EC" sz="1000" dirty="0"/>
        </a:p>
      </dgm:t>
    </dgm:pt>
    <dgm:pt modelId="{005BC33E-F4C1-4341-BEDF-F4B2BD3BEB96}" type="parTrans" cxnId="{FD225FE1-1EF3-481A-BA02-E8F302FE53FE}">
      <dgm:prSet/>
      <dgm:spPr/>
      <dgm:t>
        <a:bodyPr/>
        <a:lstStyle/>
        <a:p>
          <a:endParaRPr lang="es-EC"/>
        </a:p>
      </dgm:t>
    </dgm:pt>
    <dgm:pt modelId="{C440E350-FC9A-4DE0-878D-9EFC4F9C2C7A}" type="sibTrans" cxnId="{FD225FE1-1EF3-481A-BA02-E8F302FE53FE}">
      <dgm:prSet/>
      <dgm:spPr/>
      <dgm:t>
        <a:bodyPr/>
        <a:lstStyle/>
        <a:p>
          <a:endParaRPr lang="es-EC"/>
        </a:p>
      </dgm:t>
    </dgm:pt>
    <dgm:pt modelId="{ABD164F4-3559-4F9C-99A7-FCA468A077FE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000" dirty="0" smtClean="0"/>
            <a:t>Contratación de servicios</a:t>
          </a:r>
          <a:endParaRPr lang="es-EC" sz="1000" dirty="0"/>
        </a:p>
      </dgm:t>
    </dgm:pt>
    <dgm:pt modelId="{8B1B3B30-5423-4D12-8640-C788F723E2B0}" type="parTrans" cxnId="{06FCEA26-EB02-4A7E-A123-49126B47646A}">
      <dgm:prSet/>
      <dgm:spPr/>
      <dgm:t>
        <a:bodyPr/>
        <a:lstStyle/>
        <a:p>
          <a:endParaRPr lang="es-EC"/>
        </a:p>
      </dgm:t>
    </dgm:pt>
    <dgm:pt modelId="{2BC06419-78CF-4475-96ED-DBE66DE7DA50}" type="sibTrans" cxnId="{06FCEA26-EB02-4A7E-A123-49126B47646A}">
      <dgm:prSet/>
      <dgm:spPr/>
      <dgm:t>
        <a:bodyPr/>
        <a:lstStyle/>
        <a:p>
          <a:endParaRPr lang="es-EC"/>
        </a:p>
      </dgm:t>
    </dgm:pt>
    <dgm:pt modelId="{0F775914-FA81-4488-989A-0998FD75B3B5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000" dirty="0" smtClean="0"/>
            <a:t>Administración de incidentes</a:t>
          </a:r>
          <a:endParaRPr lang="es-EC" sz="1000" dirty="0"/>
        </a:p>
      </dgm:t>
    </dgm:pt>
    <dgm:pt modelId="{CAC3040E-3AB0-4B80-AAD0-50E3DC93D6A5}" type="parTrans" cxnId="{765D8848-7FDE-42E5-884E-B487898FD776}">
      <dgm:prSet/>
      <dgm:spPr/>
      <dgm:t>
        <a:bodyPr/>
        <a:lstStyle/>
        <a:p>
          <a:endParaRPr lang="es-EC"/>
        </a:p>
      </dgm:t>
    </dgm:pt>
    <dgm:pt modelId="{481D3099-16F0-4DBA-AF83-B5F69601067F}" type="sibTrans" cxnId="{765D8848-7FDE-42E5-884E-B487898FD776}">
      <dgm:prSet/>
      <dgm:spPr/>
      <dgm:t>
        <a:bodyPr/>
        <a:lstStyle/>
        <a:p>
          <a:endParaRPr lang="es-EC"/>
        </a:p>
      </dgm:t>
    </dgm:pt>
    <dgm:pt modelId="{639820E7-0FCA-4D49-A47E-5E96AB2C1AE9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000" dirty="0" smtClean="0"/>
            <a:t>Mantenimiento preventivo y Correctivo</a:t>
          </a:r>
          <a:endParaRPr lang="es-EC" sz="1000" dirty="0"/>
        </a:p>
      </dgm:t>
    </dgm:pt>
    <dgm:pt modelId="{63701CE4-A2A0-4CA6-BB3D-A1102F0C7788}" type="parTrans" cxnId="{57F7BAE1-1CBE-4B82-A85A-629160952A0B}">
      <dgm:prSet/>
      <dgm:spPr/>
      <dgm:t>
        <a:bodyPr/>
        <a:lstStyle/>
        <a:p>
          <a:endParaRPr lang="es-EC"/>
        </a:p>
      </dgm:t>
    </dgm:pt>
    <dgm:pt modelId="{CF875A69-4F8A-402F-AC51-A69B3FA7B300}" type="sibTrans" cxnId="{57F7BAE1-1CBE-4B82-A85A-629160952A0B}">
      <dgm:prSet/>
      <dgm:spPr/>
      <dgm:t>
        <a:bodyPr/>
        <a:lstStyle/>
        <a:p>
          <a:endParaRPr lang="es-EC"/>
        </a:p>
      </dgm:t>
    </dgm:pt>
    <dgm:pt modelId="{E3F64243-9A5B-41D4-B18D-196C36664134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000" dirty="0" smtClean="0"/>
            <a:t>Administración Data Centers</a:t>
          </a:r>
          <a:endParaRPr lang="es-EC" sz="1000" dirty="0"/>
        </a:p>
      </dgm:t>
    </dgm:pt>
    <dgm:pt modelId="{5A3382FD-E49E-4721-8121-B90F6181E1DB}" type="parTrans" cxnId="{7E81FAC6-3D39-4808-88C5-CBD04FF39842}">
      <dgm:prSet/>
      <dgm:spPr/>
      <dgm:t>
        <a:bodyPr/>
        <a:lstStyle/>
        <a:p>
          <a:endParaRPr lang="es-EC"/>
        </a:p>
      </dgm:t>
    </dgm:pt>
    <dgm:pt modelId="{CC0DC893-573A-4E79-B1E2-A32B25207031}" type="sibTrans" cxnId="{7E81FAC6-3D39-4808-88C5-CBD04FF39842}">
      <dgm:prSet/>
      <dgm:spPr/>
      <dgm:t>
        <a:bodyPr/>
        <a:lstStyle/>
        <a:p>
          <a:endParaRPr lang="es-EC"/>
        </a:p>
      </dgm:t>
    </dgm:pt>
    <dgm:pt modelId="{20C1C0D9-AA8E-455F-B965-2C1648120F64}" type="pres">
      <dgm:prSet presAssocID="{FFDA2CCA-87D5-4E0D-996F-774C40821A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DB4AF6-F2A5-498D-9211-CD9445C7F405}" type="pres">
      <dgm:prSet presAssocID="{FFDA2CCA-87D5-4E0D-996F-774C40821AE6}" presName="radial" presStyleCnt="0">
        <dgm:presLayoutVars>
          <dgm:animLvl val="ctr"/>
        </dgm:presLayoutVars>
      </dgm:prSet>
      <dgm:spPr/>
    </dgm:pt>
    <dgm:pt modelId="{D8510103-4F13-4A2A-8D57-EFA6D30388F1}" type="pres">
      <dgm:prSet presAssocID="{A340C6EA-E1BE-47E6-BA82-91A3C312B90C}" presName="centerShape" presStyleLbl="vennNode1" presStyleIdx="0" presStyleCnt="7" custLinFactNeighborX="642"/>
      <dgm:spPr/>
      <dgm:t>
        <a:bodyPr/>
        <a:lstStyle/>
        <a:p>
          <a:endParaRPr lang="es-EC"/>
        </a:p>
      </dgm:t>
    </dgm:pt>
    <dgm:pt modelId="{6E55FB9B-3B6D-4980-9076-04190C7993C1}" type="pres">
      <dgm:prSet presAssocID="{B38B4C1D-933D-42FB-ADEC-E31427141E36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E96169-80CC-4A18-B84E-00611A9794B7}" type="pres">
      <dgm:prSet presAssocID="{8109CE9D-45FD-4E17-AE90-C2640D1A98B0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F5DD3-FF11-491D-AC4F-29A056946802}" type="pres">
      <dgm:prSet presAssocID="{ABD164F4-3559-4F9C-99A7-FCA468A077FE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AD701F-E19B-4533-92DE-A19277E62FEC}" type="pres">
      <dgm:prSet presAssocID="{0F775914-FA81-4488-989A-0998FD75B3B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DC5C04-1BB5-47C7-99EE-29CF93C9DF2D}" type="pres">
      <dgm:prSet presAssocID="{639820E7-0FCA-4D49-A47E-5E96AB2C1AE9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1B2B41-1838-49EA-ACD1-3A434F497652}" type="pres">
      <dgm:prSet presAssocID="{E3F64243-9A5B-41D4-B18D-196C366641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5D8848-7FDE-42E5-884E-B487898FD776}" srcId="{A340C6EA-E1BE-47E6-BA82-91A3C312B90C}" destId="{0F775914-FA81-4488-989A-0998FD75B3B5}" srcOrd="3" destOrd="0" parTransId="{CAC3040E-3AB0-4B80-AAD0-50E3DC93D6A5}" sibTransId="{481D3099-16F0-4DBA-AF83-B5F69601067F}"/>
    <dgm:cxn modelId="{E5C55FA1-0D23-48BD-92F7-9B568D1E3569}" type="presOf" srcId="{0F775914-FA81-4488-989A-0998FD75B3B5}" destId="{65AD701F-E19B-4533-92DE-A19277E62FEC}" srcOrd="0" destOrd="0" presId="urn:microsoft.com/office/officeart/2005/8/layout/radial3"/>
    <dgm:cxn modelId="{9FF2975D-8F34-44B3-971A-CD15136B263E}" srcId="{FFDA2CCA-87D5-4E0D-996F-774C40821AE6}" destId="{A340C6EA-E1BE-47E6-BA82-91A3C312B90C}" srcOrd="0" destOrd="0" parTransId="{C04216FC-A58D-425F-8463-CFEBE122BF66}" sibTransId="{EF1908B3-B459-4DE9-BD7F-50E9EF89DC07}"/>
    <dgm:cxn modelId="{38BEDAD8-8203-423F-BBAA-CBB9A65DEE44}" type="presOf" srcId="{FFDA2CCA-87D5-4E0D-996F-774C40821AE6}" destId="{20C1C0D9-AA8E-455F-B965-2C1648120F64}" srcOrd="0" destOrd="0" presId="urn:microsoft.com/office/officeart/2005/8/layout/radial3"/>
    <dgm:cxn modelId="{FA7D093E-72A5-4BB7-A881-AE1EE03A27B4}" type="presOf" srcId="{A340C6EA-E1BE-47E6-BA82-91A3C312B90C}" destId="{D8510103-4F13-4A2A-8D57-EFA6D30388F1}" srcOrd="0" destOrd="0" presId="urn:microsoft.com/office/officeart/2005/8/layout/radial3"/>
    <dgm:cxn modelId="{6B7278AE-A6A0-4015-8333-EEE9A090E705}" type="presOf" srcId="{8109CE9D-45FD-4E17-AE90-C2640D1A98B0}" destId="{52E96169-80CC-4A18-B84E-00611A9794B7}" srcOrd="0" destOrd="0" presId="urn:microsoft.com/office/officeart/2005/8/layout/radial3"/>
    <dgm:cxn modelId="{522C8E2A-4DC5-4753-9461-0567DDF67D98}" srcId="{A340C6EA-E1BE-47E6-BA82-91A3C312B90C}" destId="{B38B4C1D-933D-42FB-ADEC-E31427141E36}" srcOrd="0" destOrd="0" parTransId="{96E42D88-DD5E-4E14-B3EE-1F805D35B688}" sibTransId="{D4C0047A-7821-4684-8727-D887BA302951}"/>
    <dgm:cxn modelId="{994C27EB-0FC5-405A-AFAE-B8C2ABDC566D}" type="presOf" srcId="{E3F64243-9A5B-41D4-B18D-196C36664134}" destId="{841B2B41-1838-49EA-ACD1-3A434F497652}" srcOrd="0" destOrd="0" presId="urn:microsoft.com/office/officeart/2005/8/layout/radial3"/>
    <dgm:cxn modelId="{06FCEA26-EB02-4A7E-A123-49126B47646A}" srcId="{A340C6EA-E1BE-47E6-BA82-91A3C312B90C}" destId="{ABD164F4-3559-4F9C-99A7-FCA468A077FE}" srcOrd="2" destOrd="0" parTransId="{8B1B3B30-5423-4D12-8640-C788F723E2B0}" sibTransId="{2BC06419-78CF-4475-96ED-DBE66DE7DA50}"/>
    <dgm:cxn modelId="{57F7BAE1-1CBE-4B82-A85A-629160952A0B}" srcId="{A340C6EA-E1BE-47E6-BA82-91A3C312B90C}" destId="{639820E7-0FCA-4D49-A47E-5E96AB2C1AE9}" srcOrd="4" destOrd="0" parTransId="{63701CE4-A2A0-4CA6-BB3D-A1102F0C7788}" sibTransId="{CF875A69-4F8A-402F-AC51-A69B3FA7B300}"/>
    <dgm:cxn modelId="{7E81FAC6-3D39-4808-88C5-CBD04FF39842}" srcId="{A340C6EA-E1BE-47E6-BA82-91A3C312B90C}" destId="{E3F64243-9A5B-41D4-B18D-196C36664134}" srcOrd="5" destOrd="0" parTransId="{5A3382FD-E49E-4721-8121-B90F6181E1DB}" sibTransId="{CC0DC893-573A-4E79-B1E2-A32B25207031}"/>
    <dgm:cxn modelId="{3E835B06-F8F0-4886-B95C-F48F2FFCCC34}" type="presOf" srcId="{ABD164F4-3559-4F9C-99A7-FCA468A077FE}" destId="{41FF5DD3-FF11-491D-AC4F-29A056946802}" srcOrd="0" destOrd="0" presId="urn:microsoft.com/office/officeart/2005/8/layout/radial3"/>
    <dgm:cxn modelId="{17A7D538-0897-4A5C-AD1D-9AB090E319B8}" type="presOf" srcId="{639820E7-0FCA-4D49-A47E-5E96AB2C1AE9}" destId="{3FDC5C04-1BB5-47C7-99EE-29CF93C9DF2D}" srcOrd="0" destOrd="0" presId="urn:microsoft.com/office/officeart/2005/8/layout/radial3"/>
    <dgm:cxn modelId="{4A7B3AFC-8667-46CD-B514-FFF1EC9A15AD}" type="presOf" srcId="{B38B4C1D-933D-42FB-ADEC-E31427141E36}" destId="{6E55FB9B-3B6D-4980-9076-04190C7993C1}" srcOrd="0" destOrd="0" presId="urn:microsoft.com/office/officeart/2005/8/layout/radial3"/>
    <dgm:cxn modelId="{FD225FE1-1EF3-481A-BA02-E8F302FE53FE}" srcId="{A340C6EA-E1BE-47E6-BA82-91A3C312B90C}" destId="{8109CE9D-45FD-4E17-AE90-C2640D1A98B0}" srcOrd="1" destOrd="0" parTransId="{005BC33E-F4C1-4341-BEDF-F4B2BD3BEB96}" sibTransId="{C440E350-FC9A-4DE0-878D-9EFC4F9C2C7A}"/>
    <dgm:cxn modelId="{607630BE-8796-419A-B7EE-E5915B6361F7}" type="presParOf" srcId="{20C1C0D9-AA8E-455F-B965-2C1648120F64}" destId="{F2DB4AF6-F2A5-498D-9211-CD9445C7F405}" srcOrd="0" destOrd="0" presId="urn:microsoft.com/office/officeart/2005/8/layout/radial3"/>
    <dgm:cxn modelId="{FE9E260D-5297-4066-9B80-45A8E40985DF}" type="presParOf" srcId="{F2DB4AF6-F2A5-498D-9211-CD9445C7F405}" destId="{D8510103-4F13-4A2A-8D57-EFA6D30388F1}" srcOrd="0" destOrd="0" presId="urn:microsoft.com/office/officeart/2005/8/layout/radial3"/>
    <dgm:cxn modelId="{DA69BA68-189D-46A3-BFEB-1BBE5CBBF522}" type="presParOf" srcId="{F2DB4AF6-F2A5-498D-9211-CD9445C7F405}" destId="{6E55FB9B-3B6D-4980-9076-04190C7993C1}" srcOrd="1" destOrd="0" presId="urn:microsoft.com/office/officeart/2005/8/layout/radial3"/>
    <dgm:cxn modelId="{31D67330-128E-41C4-862C-676983FF1BC0}" type="presParOf" srcId="{F2DB4AF6-F2A5-498D-9211-CD9445C7F405}" destId="{52E96169-80CC-4A18-B84E-00611A9794B7}" srcOrd="2" destOrd="0" presId="urn:microsoft.com/office/officeart/2005/8/layout/radial3"/>
    <dgm:cxn modelId="{5561192A-ECE2-4B98-AEA6-D262B5D0801D}" type="presParOf" srcId="{F2DB4AF6-F2A5-498D-9211-CD9445C7F405}" destId="{41FF5DD3-FF11-491D-AC4F-29A056946802}" srcOrd="3" destOrd="0" presId="urn:microsoft.com/office/officeart/2005/8/layout/radial3"/>
    <dgm:cxn modelId="{B52C8B8E-217B-44E0-B7CE-CF8D987DCD0C}" type="presParOf" srcId="{F2DB4AF6-F2A5-498D-9211-CD9445C7F405}" destId="{65AD701F-E19B-4533-92DE-A19277E62FEC}" srcOrd="4" destOrd="0" presId="urn:microsoft.com/office/officeart/2005/8/layout/radial3"/>
    <dgm:cxn modelId="{1BB5953B-8EEC-43A3-A67B-18F0053FD5BA}" type="presParOf" srcId="{F2DB4AF6-F2A5-498D-9211-CD9445C7F405}" destId="{3FDC5C04-1BB5-47C7-99EE-29CF93C9DF2D}" srcOrd="5" destOrd="0" presId="urn:microsoft.com/office/officeart/2005/8/layout/radial3"/>
    <dgm:cxn modelId="{AC0C3C08-5A36-4D39-986D-17B04B1B5081}" type="presParOf" srcId="{F2DB4AF6-F2A5-498D-9211-CD9445C7F405}" destId="{841B2B41-1838-49EA-ACD1-3A434F497652}" srcOrd="6" destOrd="0" presId="urn:microsoft.com/office/officeart/2005/8/layout/radial3"/>
  </dgm:cxnLst>
  <dgm:bg>
    <a:effectLst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7A3B5C-D600-4207-B7DF-5929491764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3CB8FA-595C-43B0-9B72-92EDD0AA619D}">
      <dgm:prSet phldrT="[Texto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es-EC" dirty="0" smtClean="0"/>
            <a:t>Recomendaciones</a:t>
          </a:r>
          <a:endParaRPr lang="es-EC" dirty="0"/>
        </a:p>
      </dgm:t>
    </dgm:pt>
    <dgm:pt modelId="{6D0B5501-58CE-4AE1-9325-8A301DD7D36C}" type="parTrans" cxnId="{2614420E-4D27-4D02-BAE3-161A704FF74D}">
      <dgm:prSet/>
      <dgm:spPr/>
      <dgm:t>
        <a:bodyPr/>
        <a:lstStyle/>
        <a:p>
          <a:endParaRPr lang="es-EC"/>
        </a:p>
      </dgm:t>
    </dgm:pt>
    <dgm:pt modelId="{2B5979B7-E6FD-4C64-9276-DE174E944FD0}" type="sibTrans" cxnId="{2614420E-4D27-4D02-BAE3-161A704FF74D}">
      <dgm:prSet/>
      <dgm:spPr/>
      <dgm:t>
        <a:bodyPr/>
        <a:lstStyle/>
        <a:p>
          <a:endParaRPr lang="es-EC"/>
        </a:p>
      </dgm:t>
    </dgm:pt>
    <dgm:pt modelId="{D88014C2-221B-4ABC-8519-B9C10061DD58}">
      <dgm:prSet phldrT="[Texto]"/>
      <dgm:spPr>
        <a:solidFill>
          <a:srgbClr val="94D6B8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Para alcanzar rentabilidad del negocio se debe garantizar el manejo óptimo de recursos y la ejecución de planes de mercadeo bien definidos que generen crecimiento en ventas.</a:t>
          </a:r>
          <a:endParaRPr lang="es-EC" dirty="0">
            <a:solidFill>
              <a:schemeClr val="tx1"/>
            </a:solidFill>
          </a:endParaRPr>
        </a:p>
      </dgm:t>
    </dgm:pt>
    <dgm:pt modelId="{2186B09D-9E05-4B24-8750-217625FC75D5}" type="parTrans" cxnId="{FD1F1D9F-1931-442F-95F7-ADA16DE63A7C}">
      <dgm:prSet/>
      <dgm:spPr/>
      <dgm:t>
        <a:bodyPr/>
        <a:lstStyle/>
        <a:p>
          <a:endParaRPr lang="es-EC"/>
        </a:p>
      </dgm:t>
    </dgm:pt>
    <dgm:pt modelId="{95C30A34-47FE-47E9-A33E-47BCF7573700}" type="sibTrans" cxnId="{FD1F1D9F-1931-442F-95F7-ADA16DE63A7C}">
      <dgm:prSet/>
      <dgm:spPr/>
      <dgm:t>
        <a:bodyPr/>
        <a:lstStyle/>
        <a:p>
          <a:endParaRPr lang="es-EC"/>
        </a:p>
      </dgm:t>
    </dgm:pt>
    <dgm:pt modelId="{D34C1A08-A751-4586-A276-C933CE48FE0B}">
      <dgm:prSet phldrT="[Texto]"/>
      <dgm:spPr>
        <a:solidFill>
          <a:srgbClr val="4D9B83">
            <a:alpha val="59000"/>
          </a:srgb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Los presupuestos, en especial el de ventas deben ser realistas, pues se evidencia que la empresa sería sensible a la disminución de ingresos.</a:t>
          </a:r>
        </a:p>
        <a:p>
          <a:endParaRPr lang="es-EC" dirty="0">
            <a:solidFill>
              <a:schemeClr val="tx1"/>
            </a:solidFill>
          </a:endParaRPr>
        </a:p>
      </dgm:t>
    </dgm:pt>
    <dgm:pt modelId="{27FC062C-C8B7-417B-B8A9-BA1DF99ABE83}" type="parTrans" cxnId="{BDC4094A-A366-4742-B6FD-B8BD679AAF02}">
      <dgm:prSet/>
      <dgm:spPr/>
      <dgm:t>
        <a:bodyPr/>
        <a:lstStyle/>
        <a:p>
          <a:endParaRPr lang="es-EC"/>
        </a:p>
      </dgm:t>
    </dgm:pt>
    <dgm:pt modelId="{E0020A2F-CAD0-4CD1-87AF-0EFC0C4A6CE9}" type="sibTrans" cxnId="{BDC4094A-A366-4742-B6FD-B8BD679AAF02}">
      <dgm:prSet/>
      <dgm:spPr/>
      <dgm:t>
        <a:bodyPr/>
        <a:lstStyle/>
        <a:p>
          <a:endParaRPr lang="es-EC"/>
        </a:p>
      </dgm:t>
    </dgm:pt>
    <dgm:pt modelId="{8D08B26E-21AE-4FEA-BB86-8AB000BEE00C}">
      <dgm:prSet phldrT="[Texto]"/>
      <dgm:spPr>
        <a:solidFill>
          <a:srgbClr val="11D7B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 recomienda dar inicio a las actividades comerciales con sede en la ciudad de Quito, extendiendo en el mediano plazo, su alcance a las principales ciudades del país para ampliar de manera controlada la cobertura, garantizando que se mantenga la calidad del servicio.</a:t>
          </a:r>
          <a:endParaRPr lang="es-EC" dirty="0">
            <a:solidFill>
              <a:schemeClr val="tx1"/>
            </a:solidFill>
          </a:endParaRPr>
        </a:p>
      </dgm:t>
    </dgm:pt>
    <dgm:pt modelId="{670B4A0A-C846-41D8-9690-576F403E94AF}" type="parTrans" cxnId="{D82729AB-DB99-45A0-85E8-82CDED86082C}">
      <dgm:prSet/>
      <dgm:spPr/>
      <dgm:t>
        <a:bodyPr/>
        <a:lstStyle/>
        <a:p>
          <a:endParaRPr lang="es-EC"/>
        </a:p>
      </dgm:t>
    </dgm:pt>
    <dgm:pt modelId="{45608B6E-D1AF-48E4-AF35-ED1F4DD354BF}" type="sibTrans" cxnId="{D82729AB-DB99-45A0-85E8-82CDED86082C}">
      <dgm:prSet/>
      <dgm:spPr/>
      <dgm:t>
        <a:bodyPr/>
        <a:lstStyle/>
        <a:p>
          <a:endParaRPr lang="es-EC"/>
        </a:p>
      </dgm:t>
    </dgm:pt>
    <dgm:pt modelId="{093CD18E-DBB2-4020-AFCA-7C1A5BDDF926}">
      <dgm:prSet phldrT="[Texto]"/>
      <dgm:spPr>
        <a:solidFill>
          <a:srgbClr val="08DBE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Realizar permanentemente benchmarking para </a:t>
          </a:r>
          <a:r>
            <a:rPr lang="es-ES" dirty="0" smtClean="0">
              <a:solidFill>
                <a:schemeClr val="tx1"/>
              </a:solidFill>
            </a:rPr>
            <a:t>estructurar planes bien enfocados y poder mejorar las propuestas existentes.</a:t>
          </a:r>
          <a:endParaRPr lang="es-EC" dirty="0">
            <a:solidFill>
              <a:schemeClr val="tx1"/>
            </a:solidFill>
          </a:endParaRPr>
        </a:p>
      </dgm:t>
    </dgm:pt>
    <dgm:pt modelId="{86954507-F269-44DC-AB54-CB2BA7E5BF09}" type="parTrans" cxnId="{F0FAEDDF-DED6-49E0-84C1-EA04D5869FF2}">
      <dgm:prSet/>
      <dgm:spPr/>
      <dgm:t>
        <a:bodyPr/>
        <a:lstStyle/>
        <a:p>
          <a:endParaRPr lang="es-EC"/>
        </a:p>
      </dgm:t>
    </dgm:pt>
    <dgm:pt modelId="{7DC61CC9-4277-44FB-8766-8C4A7C11F891}" type="sibTrans" cxnId="{F0FAEDDF-DED6-49E0-84C1-EA04D5869FF2}">
      <dgm:prSet/>
      <dgm:spPr/>
      <dgm:t>
        <a:bodyPr/>
        <a:lstStyle/>
        <a:p>
          <a:endParaRPr lang="es-EC"/>
        </a:p>
      </dgm:t>
    </dgm:pt>
    <dgm:pt modelId="{ABC63103-BB1C-4460-9B4B-79803286A696}">
      <dgm:prSet phldrT="[Texto]"/>
      <dgm:spPr>
        <a:solidFill>
          <a:srgbClr val="08DBE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Dimensionar cuidadosamente el tiempo que tomará la recopilación, tabulación y análisis estadístico de la información para cumplir los cronogramas establecidos para la elaboración de cualquier proyecto.</a:t>
          </a:r>
          <a:endParaRPr lang="es-EC" dirty="0">
            <a:solidFill>
              <a:schemeClr val="tx1"/>
            </a:solidFill>
          </a:endParaRPr>
        </a:p>
      </dgm:t>
    </dgm:pt>
    <dgm:pt modelId="{80097642-085B-403C-B9C8-F81E8309498E}" type="parTrans" cxnId="{107637E8-7340-4ACA-A744-2ACFF9CDF966}">
      <dgm:prSet/>
      <dgm:spPr/>
      <dgm:t>
        <a:bodyPr/>
        <a:lstStyle/>
        <a:p>
          <a:endParaRPr lang="es-EC"/>
        </a:p>
      </dgm:t>
    </dgm:pt>
    <dgm:pt modelId="{351DFAB1-7A8F-40EB-868D-85A433E1A783}" type="sibTrans" cxnId="{107637E8-7340-4ACA-A744-2ACFF9CDF966}">
      <dgm:prSet/>
      <dgm:spPr/>
      <dgm:t>
        <a:bodyPr/>
        <a:lstStyle/>
        <a:p>
          <a:endParaRPr lang="es-EC"/>
        </a:p>
      </dgm:t>
    </dgm:pt>
    <dgm:pt modelId="{94DF74D0-E2DE-4D04-954A-D8B92B19F1A4}" type="pres">
      <dgm:prSet presAssocID="{557A3B5C-D600-4207-B7DF-5929491764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26626B-00C1-44C8-A88E-6937C6207AC8}" type="pres">
      <dgm:prSet presAssocID="{563CB8FA-595C-43B0-9B72-92EDD0AA619D}" presName="root1" presStyleCnt="0"/>
      <dgm:spPr/>
    </dgm:pt>
    <dgm:pt modelId="{C0DC1858-E3E0-4E50-84FE-03382156209A}" type="pres">
      <dgm:prSet presAssocID="{563CB8FA-595C-43B0-9B72-92EDD0AA619D}" presName="LevelOneTextNode" presStyleLbl="node0" presStyleIdx="0" presStyleCnt="1" custLinFactNeighborX="216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5472D9-67E1-4010-B6DC-4C246480D7B4}" type="pres">
      <dgm:prSet presAssocID="{563CB8FA-595C-43B0-9B72-92EDD0AA619D}" presName="level2hierChild" presStyleCnt="0"/>
      <dgm:spPr/>
    </dgm:pt>
    <dgm:pt modelId="{3D39A462-A908-4906-A9EA-D34239D19DF5}" type="pres">
      <dgm:prSet presAssocID="{2186B09D-9E05-4B24-8750-217625FC75D5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CD2A91AF-B796-4D81-B661-ACC5E535D9BC}" type="pres">
      <dgm:prSet presAssocID="{2186B09D-9E05-4B24-8750-217625FC75D5}" presName="connTx" presStyleLbl="parChTrans1D2" presStyleIdx="0" presStyleCnt="5"/>
      <dgm:spPr/>
      <dgm:t>
        <a:bodyPr/>
        <a:lstStyle/>
        <a:p>
          <a:endParaRPr lang="es-EC"/>
        </a:p>
      </dgm:t>
    </dgm:pt>
    <dgm:pt modelId="{8A66C8D0-AFE1-4A26-B1F4-FB6C33087748}" type="pres">
      <dgm:prSet presAssocID="{D88014C2-221B-4ABC-8519-B9C10061DD58}" presName="root2" presStyleCnt="0"/>
      <dgm:spPr/>
    </dgm:pt>
    <dgm:pt modelId="{9B691F46-77E7-4554-A38E-3C0CCB0FD79B}" type="pres">
      <dgm:prSet presAssocID="{D88014C2-221B-4ABC-8519-B9C10061DD58}" presName="LevelTwoTextNode" presStyleLbl="node2" presStyleIdx="0" presStyleCnt="5" custScaleX="1739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31ADA1-F69A-40E4-A1F6-E43C06068E11}" type="pres">
      <dgm:prSet presAssocID="{D88014C2-221B-4ABC-8519-B9C10061DD58}" presName="level3hierChild" presStyleCnt="0"/>
      <dgm:spPr/>
    </dgm:pt>
    <dgm:pt modelId="{1B6F2457-A222-4D03-9609-A43746C4FFD0}" type="pres">
      <dgm:prSet presAssocID="{27FC062C-C8B7-417B-B8A9-BA1DF99ABE83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8D487980-8845-4A9B-93F8-F575D370486B}" type="pres">
      <dgm:prSet presAssocID="{27FC062C-C8B7-417B-B8A9-BA1DF99ABE83}" presName="connTx" presStyleLbl="parChTrans1D2" presStyleIdx="1" presStyleCnt="5"/>
      <dgm:spPr/>
      <dgm:t>
        <a:bodyPr/>
        <a:lstStyle/>
        <a:p>
          <a:endParaRPr lang="es-EC"/>
        </a:p>
      </dgm:t>
    </dgm:pt>
    <dgm:pt modelId="{652CF60C-0192-4ED7-B31D-DF4B7C74A59A}" type="pres">
      <dgm:prSet presAssocID="{D34C1A08-A751-4586-A276-C933CE48FE0B}" presName="root2" presStyleCnt="0"/>
      <dgm:spPr/>
    </dgm:pt>
    <dgm:pt modelId="{016B7A82-4704-4276-9076-219780722785}" type="pres">
      <dgm:prSet presAssocID="{D34C1A08-A751-4586-A276-C933CE48FE0B}" presName="LevelTwoTextNode" presStyleLbl="node2" presStyleIdx="1" presStyleCnt="5" custScaleX="1739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4D4F64-6F13-4D94-862F-C39439276334}" type="pres">
      <dgm:prSet presAssocID="{D34C1A08-A751-4586-A276-C933CE48FE0B}" presName="level3hierChild" presStyleCnt="0"/>
      <dgm:spPr/>
    </dgm:pt>
    <dgm:pt modelId="{06E25E79-5F2B-496E-A900-7DB859E74FAA}" type="pres">
      <dgm:prSet presAssocID="{670B4A0A-C846-41D8-9690-576F403E94AF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71475475-A4DB-4669-BE6A-FC69DAFD8BC3}" type="pres">
      <dgm:prSet presAssocID="{670B4A0A-C846-41D8-9690-576F403E94AF}" presName="connTx" presStyleLbl="parChTrans1D2" presStyleIdx="2" presStyleCnt="5"/>
      <dgm:spPr/>
      <dgm:t>
        <a:bodyPr/>
        <a:lstStyle/>
        <a:p>
          <a:endParaRPr lang="es-EC"/>
        </a:p>
      </dgm:t>
    </dgm:pt>
    <dgm:pt modelId="{3389C91E-A322-4DDB-BC50-42C8F66F83FA}" type="pres">
      <dgm:prSet presAssocID="{8D08B26E-21AE-4FEA-BB86-8AB000BEE00C}" presName="root2" presStyleCnt="0"/>
      <dgm:spPr/>
    </dgm:pt>
    <dgm:pt modelId="{D618A277-9922-446E-8452-B0A9794849A1}" type="pres">
      <dgm:prSet presAssocID="{8D08B26E-21AE-4FEA-BB86-8AB000BEE00C}" presName="LevelTwoTextNode" presStyleLbl="node2" presStyleIdx="2" presStyleCnt="5" custScaleX="1739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DEDC94-C486-4DE2-B837-C8574C06A438}" type="pres">
      <dgm:prSet presAssocID="{8D08B26E-21AE-4FEA-BB86-8AB000BEE00C}" presName="level3hierChild" presStyleCnt="0"/>
      <dgm:spPr/>
    </dgm:pt>
    <dgm:pt modelId="{3E3D70E1-EC61-453B-99D8-0D044B39AD45}" type="pres">
      <dgm:prSet presAssocID="{86954507-F269-44DC-AB54-CB2BA7E5BF09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E397F38A-D2F4-432B-BD98-F6410EDFE2D0}" type="pres">
      <dgm:prSet presAssocID="{86954507-F269-44DC-AB54-CB2BA7E5BF09}" presName="connTx" presStyleLbl="parChTrans1D2" presStyleIdx="3" presStyleCnt="5"/>
      <dgm:spPr/>
      <dgm:t>
        <a:bodyPr/>
        <a:lstStyle/>
        <a:p>
          <a:endParaRPr lang="es-EC"/>
        </a:p>
      </dgm:t>
    </dgm:pt>
    <dgm:pt modelId="{520D6840-CC0B-4F75-B41C-E61619076084}" type="pres">
      <dgm:prSet presAssocID="{093CD18E-DBB2-4020-AFCA-7C1A5BDDF926}" presName="root2" presStyleCnt="0"/>
      <dgm:spPr/>
    </dgm:pt>
    <dgm:pt modelId="{50B81852-3CDE-4D78-A7F1-02F58D32CDB0}" type="pres">
      <dgm:prSet presAssocID="{093CD18E-DBB2-4020-AFCA-7C1A5BDDF926}" presName="LevelTwoTextNode" presStyleLbl="node2" presStyleIdx="3" presStyleCnt="5" custScaleX="1748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4C6D2F-D90E-4C71-BFCD-DF2BF5BA984B}" type="pres">
      <dgm:prSet presAssocID="{093CD18E-DBB2-4020-AFCA-7C1A5BDDF926}" presName="level3hierChild" presStyleCnt="0"/>
      <dgm:spPr/>
    </dgm:pt>
    <dgm:pt modelId="{2F0C59F0-2B7D-4C8F-AFA8-4AF9F90E7901}" type="pres">
      <dgm:prSet presAssocID="{80097642-085B-403C-B9C8-F81E8309498E}" presName="conn2-1" presStyleLbl="parChTrans1D2" presStyleIdx="4" presStyleCnt="5"/>
      <dgm:spPr/>
    </dgm:pt>
    <dgm:pt modelId="{AD1D4B8D-EB4D-473E-A34F-1856ED66572C}" type="pres">
      <dgm:prSet presAssocID="{80097642-085B-403C-B9C8-F81E8309498E}" presName="connTx" presStyleLbl="parChTrans1D2" presStyleIdx="4" presStyleCnt="5"/>
      <dgm:spPr/>
    </dgm:pt>
    <dgm:pt modelId="{22FF7C1C-624B-488A-88E6-D05A26910716}" type="pres">
      <dgm:prSet presAssocID="{ABC63103-BB1C-4460-9B4B-79803286A696}" presName="root2" presStyleCnt="0"/>
      <dgm:spPr/>
    </dgm:pt>
    <dgm:pt modelId="{E9F4328A-97CA-48DF-A4F6-AA9866306798}" type="pres">
      <dgm:prSet presAssocID="{ABC63103-BB1C-4460-9B4B-79803286A696}" presName="LevelTwoTextNode" presStyleLbl="node2" presStyleIdx="4" presStyleCnt="5" custScaleX="1748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4D600D-46E6-4B5F-BF0E-353EFA0808E8}" type="pres">
      <dgm:prSet presAssocID="{ABC63103-BB1C-4460-9B4B-79803286A696}" presName="level3hierChild" presStyleCnt="0"/>
      <dgm:spPr/>
    </dgm:pt>
  </dgm:ptLst>
  <dgm:cxnLst>
    <dgm:cxn modelId="{B7016DAE-C1BF-4466-ADD9-9A5817D1F4E1}" type="presOf" srcId="{27FC062C-C8B7-417B-B8A9-BA1DF99ABE83}" destId="{8D487980-8845-4A9B-93F8-F575D370486B}" srcOrd="1" destOrd="0" presId="urn:microsoft.com/office/officeart/2008/layout/HorizontalMultiLevelHierarchy"/>
    <dgm:cxn modelId="{B81CC9C5-8B82-4F57-9ADC-515002C70E80}" type="presOf" srcId="{80097642-085B-403C-B9C8-F81E8309498E}" destId="{2F0C59F0-2B7D-4C8F-AFA8-4AF9F90E7901}" srcOrd="0" destOrd="0" presId="urn:microsoft.com/office/officeart/2008/layout/HorizontalMultiLevelHierarchy"/>
    <dgm:cxn modelId="{78465E94-EA97-4F74-8109-117F07604F62}" type="presOf" srcId="{D88014C2-221B-4ABC-8519-B9C10061DD58}" destId="{9B691F46-77E7-4554-A38E-3C0CCB0FD79B}" srcOrd="0" destOrd="0" presId="urn:microsoft.com/office/officeart/2008/layout/HorizontalMultiLevelHierarchy"/>
    <dgm:cxn modelId="{0978F862-3F2F-4E77-A9F8-122CEF1FC2A9}" type="presOf" srcId="{2186B09D-9E05-4B24-8750-217625FC75D5}" destId="{3D39A462-A908-4906-A9EA-D34239D19DF5}" srcOrd="0" destOrd="0" presId="urn:microsoft.com/office/officeart/2008/layout/HorizontalMultiLevelHierarchy"/>
    <dgm:cxn modelId="{2614420E-4D27-4D02-BAE3-161A704FF74D}" srcId="{557A3B5C-D600-4207-B7DF-5929491764A0}" destId="{563CB8FA-595C-43B0-9B72-92EDD0AA619D}" srcOrd="0" destOrd="0" parTransId="{6D0B5501-58CE-4AE1-9325-8A301DD7D36C}" sibTransId="{2B5979B7-E6FD-4C64-9276-DE174E944FD0}"/>
    <dgm:cxn modelId="{F8821FE4-0504-456D-9762-E82E131A9123}" type="presOf" srcId="{670B4A0A-C846-41D8-9690-576F403E94AF}" destId="{71475475-A4DB-4669-BE6A-FC69DAFD8BC3}" srcOrd="1" destOrd="0" presId="urn:microsoft.com/office/officeart/2008/layout/HorizontalMultiLevelHierarchy"/>
    <dgm:cxn modelId="{BDC4094A-A366-4742-B6FD-B8BD679AAF02}" srcId="{563CB8FA-595C-43B0-9B72-92EDD0AA619D}" destId="{D34C1A08-A751-4586-A276-C933CE48FE0B}" srcOrd="1" destOrd="0" parTransId="{27FC062C-C8B7-417B-B8A9-BA1DF99ABE83}" sibTransId="{E0020A2F-CAD0-4CD1-87AF-0EFC0C4A6CE9}"/>
    <dgm:cxn modelId="{9795DFF9-0E00-4BB0-956A-46BB0AFF756C}" type="presOf" srcId="{80097642-085B-403C-B9C8-F81E8309498E}" destId="{AD1D4B8D-EB4D-473E-A34F-1856ED66572C}" srcOrd="1" destOrd="0" presId="urn:microsoft.com/office/officeart/2008/layout/HorizontalMultiLevelHierarchy"/>
    <dgm:cxn modelId="{F0FAEDDF-DED6-49E0-84C1-EA04D5869FF2}" srcId="{563CB8FA-595C-43B0-9B72-92EDD0AA619D}" destId="{093CD18E-DBB2-4020-AFCA-7C1A5BDDF926}" srcOrd="3" destOrd="0" parTransId="{86954507-F269-44DC-AB54-CB2BA7E5BF09}" sibTransId="{7DC61CC9-4277-44FB-8766-8C4A7C11F891}"/>
    <dgm:cxn modelId="{D82729AB-DB99-45A0-85E8-82CDED86082C}" srcId="{563CB8FA-595C-43B0-9B72-92EDD0AA619D}" destId="{8D08B26E-21AE-4FEA-BB86-8AB000BEE00C}" srcOrd="2" destOrd="0" parTransId="{670B4A0A-C846-41D8-9690-576F403E94AF}" sibTransId="{45608B6E-D1AF-48E4-AF35-ED1F4DD354BF}"/>
    <dgm:cxn modelId="{9864AA8E-EC24-4166-9ABE-1F182A6E4DE4}" type="presOf" srcId="{D34C1A08-A751-4586-A276-C933CE48FE0B}" destId="{016B7A82-4704-4276-9076-219780722785}" srcOrd="0" destOrd="0" presId="urn:microsoft.com/office/officeart/2008/layout/HorizontalMultiLevelHierarchy"/>
    <dgm:cxn modelId="{7E6F07B8-5A13-417B-A1E0-CAD8B8871AE8}" type="presOf" srcId="{2186B09D-9E05-4B24-8750-217625FC75D5}" destId="{CD2A91AF-B796-4D81-B661-ACC5E535D9BC}" srcOrd="1" destOrd="0" presId="urn:microsoft.com/office/officeart/2008/layout/HorizontalMultiLevelHierarchy"/>
    <dgm:cxn modelId="{46E9DB3B-0E3D-433B-8CB4-0A377FE257FD}" type="presOf" srcId="{8D08B26E-21AE-4FEA-BB86-8AB000BEE00C}" destId="{D618A277-9922-446E-8452-B0A9794849A1}" srcOrd="0" destOrd="0" presId="urn:microsoft.com/office/officeart/2008/layout/HorizontalMultiLevelHierarchy"/>
    <dgm:cxn modelId="{F467FED5-2727-400E-B16D-D1D0A1F306F6}" type="presOf" srcId="{ABC63103-BB1C-4460-9B4B-79803286A696}" destId="{E9F4328A-97CA-48DF-A4F6-AA9866306798}" srcOrd="0" destOrd="0" presId="urn:microsoft.com/office/officeart/2008/layout/HorizontalMultiLevelHierarchy"/>
    <dgm:cxn modelId="{1602768F-C571-4796-B4F8-2B531B7E6736}" type="presOf" srcId="{670B4A0A-C846-41D8-9690-576F403E94AF}" destId="{06E25E79-5F2B-496E-A900-7DB859E74FAA}" srcOrd="0" destOrd="0" presId="urn:microsoft.com/office/officeart/2008/layout/HorizontalMultiLevelHierarchy"/>
    <dgm:cxn modelId="{C9B216B3-DFD5-4E6B-AB35-E262CA22E82A}" type="presOf" srcId="{86954507-F269-44DC-AB54-CB2BA7E5BF09}" destId="{E397F38A-D2F4-432B-BD98-F6410EDFE2D0}" srcOrd="1" destOrd="0" presId="urn:microsoft.com/office/officeart/2008/layout/HorizontalMultiLevelHierarchy"/>
    <dgm:cxn modelId="{F397A0C7-EF01-46EF-8BE9-F3962809A665}" type="presOf" srcId="{557A3B5C-D600-4207-B7DF-5929491764A0}" destId="{94DF74D0-E2DE-4D04-954A-D8B92B19F1A4}" srcOrd="0" destOrd="0" presId="urn:microsoft.com/office/officeart/2008/layout/HorizontalMultiLevelHierarchy"/>
    <dgm:cxn modelId="{107637E8-7340-4ACA-A744-2ACFF9CDF966}" srcId="{563CB8FA-595C-43B0-9B72-92EDD0AA619D}" destId="{ABC63103-BB1C-4460-9B4B-79803286A696}" srcOrd="4" destOrd="0" parTransId="{80097642-085B-403C-B9C8-F81E8309498E}" sibTransId="{351DFAB1-7A8F-40EB-868D-85A433E1A783}"/>
    <dgm:cxn modelId="{F115E130-AEEA-4D59-9EFC-2C192CD845B2}" type="presOf" srcId="{093CD18E-DBB2-4020-AFCA-7C1A5BDDF926}" destId="{50B81852-3CDE-4D78-A7F1-02F58D32CDB0}" srcOrd="0" destOrd="0" presId="urn:microsoft.com/office/officeart/2008/layout/HorizontalMultiLevelHierarchy"/>
    <dgm:cxn modelId="{FD1F1D9F-1931-442F-95F7-ADA16DE63A7C}" srcId="{563CB8FA-595C-43B0-9B72-92EDD0AA619D}" destId="{D88014C2-221B-4ABC-8519-B9C10061DD58}" srcOrd="0" destOrd="0" parTransId="{2186B09D-9E05-4B24-8750-217625FC75D5}" sibTransId="{95C30A34-47FE-47E9-A33E-47BCF7573700}"/>
    <dgm:cxn modelId="{E4FE9338-153C-4619-A60A-770522E94188}" type="presOf" srcId="{86954507-F269-44DC-AB54-CB2BA7E5BF09}" destId="{3E3D70E1-EC61-453B-99D8-0D044B39AD45}" srcOrd="0" destOrd="0" presId="urn:microsoft.com/office/officeart/2008/layout/HorizontalMultiLevelHierarchy"/>
    <dgm:cxn modelId="{98E697B4-90A5-42DB-9BAE-013BE3EAF543}" type="presOf" srcId="{27FC062C-C8B7-417B-B8A9-BA1DF99ABE83}" destId="{1B6F2457-A222-4D03-9609-A43746C4FFD0}" srcOrd="0" destOrd="0" presId="urn:microsoft.com/office/officeart/2008/layout/HorizontalMultiLevelHierarchy"/>
    <dgm:cxn modelId="{BB9E4888-24E9-400B-9D0F-1AA121AB82E7}" type="presOf" srcId="{563CB8FA-595C-43B0-9B72-92EDD0AA619D}" destId="{C0DC1858-E3E0-4E50-84FE-03382156209A}" srcOrd="0" destOrd="0" presId="urn:microsoft.com/office/officeart/2008/layout/HorizontalMultiLevelHierarchy"/>
    <dgm:cxn modelId="{276CA2B2-1F88-4BA0-ABF4-98676B998340}" type="presParOf" srcId="{94DF74D0-E2DE-4D04-954A-D8B92B19F1A4}" destId="{8126626B-00C1-44C8-A88E-6937C6207AC8}" srcOrd="0" destOrd="0" presId="urn:microsoft.com/office/officeart/2008/layout/HorizontalMultiLevelHierarchy"/>
    <dgm:cxn modelId="{822D679E-5A22-4773-A2F1-8D08B2790AD7}" type="presParOf" srcId="{8126626B-00C1-44C8-A88E-6937C6207AC8}" destId="{C0DC1858-E3E0-4E50-84FE-03382156209A}" srcOrd="0" destOrd="0" presId="urn:microsoft.com/office/officeart/2008/layout/HorizontalMultiLevelHierarchy"/>
    <dgm:cxn modelId="{F9C9D56C-48D6-489E-A269-35735E5980ED}" type="presParOf" srcId="{8126626B-00C1-44C8-A88E-6937C6207AC8}" destId="{D75472D9-67E1-4010-B6DC-4C246480D7B4}" srcOrd="1" destOrd="0" presId="urn:microsoft.com/office/officeart/2008/layout/HorizontalMultiLevelHierarchy"/>
    <dgm:cxn modelId="{C1BB695C-6A7B-4647-A2E2-DAA5C60A39A7}" type="presParOf" srcId="{D75472D9-67E1-4010-B6DC-4C246480D7B4}" destId="{3D39A462-A908-4906-A9EA-D34239D19DF5}" srcOrd="0" destOrd="0" presId="urn:microsoft.com/office/officeart/2008/layout/HorizontalMultiLevelHierarchy"/>
    <dgm:cxn modelId="{55365C09-D94D-4A05-BABC-4A7EF31817E0}" type="presParOf" srcId="{3D39A462-A908-4906-A9EA-D34239D19DF5}" destId="{CD2A91AF-B796-4D81-B661-ACC5E535D9BC}" srcOrd="0" destOrd="0" presId="urn:microsoft.com/office/officeart/2008/layout/HorizontalMultiLevelHierarchy"/>
    <dgm:cxn modelId="{FE9EC421-9039-4EB9-9D99-10625F70A93A}" type="presParOf" srcId="{D75472D9-67E1-4010-B6DC-4C246480D7B4}" destId="{8A66C8D0-AFE1-4A26-B1F4-FB6C33087748}" srcOrd="1" destOrd="0" presId="urn:microsoft.com/office/officeart/2008/layout/HorizontalMultiLevelHierarchy"/>
    <dgm:cxn modelId="{1106AB6F-83E7-4EE9-87B1-8CAC22B076AE}" type="presParOf" srcId="{8A66C8D0-AFE1-4A26-B1F4-FB6C33087748}" destId="{9B691F46-77E7-4554-A38E-3C0CCB0FD79B}" srcOrd="0" destOrd="0" presId="urn:microsoft.com/office/officeart/2008/layout/HorizontalMultiLevelHierarchy"/>
    <dgm:cxn modelId="{1B24EDB7-7A95-46EB-A7EF-224507FEFBB6}" type="presParOf" srcId="{8A66C8D0-AFE1-4A26-B1F4-FB6C33087748}" destId="{0131ADA1-F69A-40E4-A1F6-E43C06068E11}" srcOrd="1" destOrd="0" presId="urn:microsoft.com/office/officeart/2008/layout/HorizontalMultiLevelHierarchy"/>
    <dgm:cxn modelId="{FB1651AB-6BF8-4555-BFA6-CE3902BA7486}" type="presParOf" srcId="{D75472D9-67E1-4010-B6DC-4C246480D7B4}" destId="{1B6F2457-A222-4D03-9609-A43746C4FFD0}" srcOrd="2" destOrd="0" presId="urn:microsoft.com/office/officeart/2008/layout/HorizontalMultiLevelHierarchy"/>
    <dgm:cxn modelId="{4F2079DF-5116-4095-807A-42A716E85D91}" type="presParOf" srcId="{1B6F2457-A222-4D03-9609-A43746C4FFD0}" destId="{8D487980-8845-4A9B-93F8-F575D370486B}" srcOrd="0" destOrd="0" presId="urn:microsoft.com/office/officeart/2008/layout/HorizontalMultiLevelHierarchy"/>
    <dgm:cxn modelId="{288BB19A-9925-41D1-9135-9E3D83A9CC94}" type="presParOf" srcId="{D75472D9-67E1-4010-B6DC-4C246480D7B4}" destId="{652CF60C-0192-4ED7-B31D-DF4B7C74A59A}" srcOrd="3" destOrd="0" presId="urn:microsoft.com/office/officeart/2008/layout/HorizontalMultiLevelHierarchy"/>
    <dgm:cxn modelId="{2170566B-5FCE-4DFE-83D4-1B4B5B2B0AF1}" type="presParOf" srcId="{652CF60C-0192-4ED7-B31D-DF4B7C74A59A}" destId="{016B7A82-4704-4276-9076-219780722785}" srcOrd="0" destOrd="0" presId="urn:microsoft.com/office/officeart/2008/layout/HorizontalMultiLevelHierarchy"/>
    <dgm:cxn modelId="{997BE43D-3A27-46A3-B4E2-EAB4FAEF2EEB}" type="presParOf" srcId="{652CF60C-0192-4ED7-B31D-DF4B7C74A59A}" destId="{E14D4F64-6F13-4D94-862F-C39439276334}" srcOrd="1" destOrd="0" presId="urn:microsoft.com/office/officeart/2008/layout/HorizontalMultiLevelHierarchy"/>
    <dgm:cxn modelId="{E1AF7C1D-D1EB-4910-9127-DA589AD75561}" type="presParOf" srcId="{D75472D9-67E1-4010-B6DC-4C246480D7B4}" destId="{06E25E79-5F2B-496E-A900-7DB859E74FAA}" srcOrd="4" destOrd="0" presId="urn:microsoft.com/office/officeart/2008/layout/HorizontalMultiLevelHierarchy"/>
    <dgm:cxn modelId="{7F4137AA-6680-4757-B291-2C67D430B895}" type="presParOf" srcId="{06E25E79-5F2B-496E-A900-7DB859E74FAA}" destId="{71475475-A4DB-4669-BE6A-FC69DAFD8BC3}" srcOrd="0" destOrd="0" presId="urn:microsoft.com/office/officeart/2008/layout/HorizontalMultiLevelHierarchy"/>
    <dgm:cxn modelId="{A28D46D7-1761-4FB1-9BDE-BC34F0931007}" type="presParOf" srcId="{D75472D9-67E1-4010-B6DC-4C246480D7B4}" destId="{3389C91E-A322-4DDB-BC50-42C8F66F83FA}" srcOrd="5" destOrd="0" presId="urn:microsoft.com/office/officeart/2008/layout/HorizontalMultiLevelHierarchy"/>
    <dgm:cxn modelId="{524A04FC-FEDC-411D-93E4-2C9409A0FE8F}" type="presParOf" srcId="{3389C91E-A322-4DDB-BC50-42C8F66F83FA}" destId="{D618A277-9922-446E-8452-B0A9794849A1}" srcOrd="0" destOrd="0" presId="urn:microsoft.com/office/officeart/2008/layout/HorizontalMultiLevelHierarchy"/>
    <dgm:cxn modelId="{DF806659-D152-4FE3-AA1B-9DB5BD386D5F}" type="presParOf" srcId="{3389C91E-A322-4DDB-BC50-42C8F66F83FA}" destId="{78DEDC94-C486-4DE2-B837-C8574C06A438}" srcOrd="1" destOrd="0" presId="urn:microsoft.com/office/officeart/2008/layout/HorizontalMultiLevelHierarchy"/>
    <dgm:cxn modelId="{CDB7DE5F-173E-4D2C-8B33-AE0BD6F9F243}" type="presParOf" srcId="{D75472D9-67E1-4010-B6DC-4C246480D7B4}" destId="{3E3D70E1-EC61-453B-99D8-0D044B39AD45}" srcOrd="6" destOrd="0" presId="urn:microsoft.com/office/officeart/2008/layout/HorizontalMultiLevelHierarchy"/>
    <dgm:cxn modelId="{9539F915-9722-4986-8192-3E20C6913F05}" type="presParOf" srcId="{3E3D70E1-EC61-453B-99D8-0D044B39AD45}" destId="{E397F38A-D2F4-432B-BD98-F6410EDFE2D0}" srcOrd="0" destOrd="0" presId="urn:microsoft.com/office/officeart/2008/layout/HorizontalMultiLevelHierarchy"/>
    <dgm:cxn modelId="{23482A6E-F968-4891-8F4F-6A1C881EB1DE}" type="presParOf" srcId="{D75472D9-67E1-4010-B6DC-4C246480D7B4}" destId="{520D6840-CC0B-4F75-B41C-E61619076084}" srcOrd="7" destOrd="0" presId="urn:microsoft.com/office/officeart/2008/layout/HorizontalMultiLevelHierarchy"/>
    <dgm:cxn modelId="{0EF5E0B7-E361-4894-9CA2-FED75D089C27}" type="presParOf" srcId="{520D6840-CC0B-4F75-B41C-E61619076084}" destId="{50B81852-3CDE-4D78-A7F1-02F58D32CDB0}" srcOrd="0" destOrd="0" presId="urn:microsoft.com/office/officeart/2008/layout/HorizontalMultiLevelHierarchy"/>
    <dgm:cxn modelId="{11F63D68-AE93-4687-84C6-250F9A70FB7C}" type="presParOf" srcId="{520D6840-CC0B-4F75-B41C-E61619076084}" destId="{E64C6D2F-D90E-4C71-BFCD-DF2BF5BA984B}" srcOrd="1" destOrd="0" presId="urn:microsoft.com/office/officeart/2008/layout/HorizontalMultiLevelHierarchy"/>
    <dgm:cxn modelId="{63E0E33E-26FA-4B6E-BC1F-87F4EBF46853}" type="presParOf" srcId="{D75472D9-67E1-4010-B6DC-4C246480D7B4}" destId="{2F0C59F0-2B7D-4C8F-AFA8-4AF9F90E7901}" srcOrd="8" destOrd="0" presId="urn:microsoft.com/office/officeart/2008/layout/HorizontalMultiLevelHierarchy"/>
    <dgm:cxn modelId="{F8794FFD-6C62-4259-AE08-38A1F85CDF8B}" type="presParOf" srcId="{2F0C59F0-2B7D-4C8F-AFA8-4AF9F90E7901}" destId="{AD1D4B8D-EB4D-473E-A34F-1856ED66572C}" srcOrd="0" destOrd="0" presId="urn:microsoft.com/office/officeart/2008/layout/HorizontalMultiLevelHierarchy"/>
    <dgm:cxn modelId="{B7332EA8-CD98-46D7-ACC3-6FB46314C91D}" type="presParOf" srcId="{D75472D9-67E1-4010-B6DC-4C246480D7B4}" destId="{22FF7C1C-624B-488A-88E6-D05A26910716}" srcOrd="9" destOrd="0" presId="urn:microsoft.com/office/officeart/2008/layout/HorizontalMultiLevelHierarchy"/>
    <dgm:cxn modelId="{9AA10AB9-9B35-425B-BBF8-C115A2BA51B7}" type="presParOf" srcId="{22FF7C1C-624B-488A-88E6-D05A26910716}" destId="{E9F4328A-97CA-48DF-A4F6-AA9866306798}" srcOrd="0" destOrd="0" presId="urn:microsoft.com/office/officeart/2008/layout/HorizontalMultiLevelHierarchy"/>
    <dgm:cxn modelId="{F0DECDCF-F594-4774-82D3-96A6361EE0B3}" type="presParOf" srcId="{22FF7C1C-624B-488A-88E6-D05A26910716}" destId="{1A4D600D-46E6-4B5F-BF0E-353EFA0808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4E91E-8B09-4566-91D0-4E562B3A6C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D7B8F9-FDDD-4761-B3AC-EAE77177BFE4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000" b="1" dirty="0" smtClean="0"/>
            <a:t>Repositorio</a:t>
          </a:r>
          <a:endParaRPr lang="es-EC" sz="1000" dirty="0"/>
        </a:p>
      </dgm:t>
    </dgm:pt>
    <dgm:pt modelId="{1E64AE09-11AA-4672-BEA3-9FFDCE75F622}" type="parTrans" cxnId="{4B97BA58-75B7-4C70-A4FE-E215F28E5D38}">
      <dgm:prSet/>
      <dgm:spPr/>
      <dgm:t>
        <a:bodyPr/>
        <a:lstStyle/>
        <a:p>
          <a:endParaRPr lang="es-EC"/>
        </a:p>
      </dgm:t>
    </dgm:pt>
    <dgm:pt modelId="{DB3B3709-F5F5-4990-91FD-D30B492B8F4E}" type="sibTrans" cxnId="{4B97BA58-75B7-4C70-A4FE-E215F28E5D38}">
      <dgm:prSet/>
      <dgm:spPr/>
      <dgm:t>
        <a:bodyPr/>
        <a:lstStyle/>
        <a:p>
          <a:endParaRPr lang="es-EC"/>
        </a:p>
      </dgm:t>
    </dgm:pt>
    <dgm:pt modelId="{EF85C183-248A-45FD-BD4E-DA45C1F46571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Físico - Autorizaciones</a:t>
          </a:r>
          <a:endParaRPr lang="es-EC" sz="1100" dirty="0"/>
        </a:p>
      </dgm:t>
    </dgm:pt>
    <dgm:pt modelId="{A7B93F6F-FD96-45B7-9019-1A978C4ED585}" type="parTrans" cxnId="{9D94012E-109B-45BD-9B9A-A2F8D269E52D}">
      <dgm:prSet/>
      <dgm:spPr/>
      <dgm:t>
        <a:bodyPr/>
        <a:lstStyle/>
        <a:p>
          <a:endParaRPr lang="es-EC"/>
        </a:p>
      </dgm:t>
    </dgm:pt>
    <dgm:pt modelId="{B3D2016C-813E-4289-9045-9D2ECEE70513}" type="sibTrans" cxnId="{9D94012E-109B-45BD-9B9A-A2F8D269E52D}">
      <dgm:prSet/>
      <dgm:spPr/>
      <dgm:t>
        <a:bodyPr/>
        <a:lstStyle/>
        <a:p>
          <a:endParaRPr lang="es-EC"/>
        </a:p>
      </dgm:t>
    </dgm:pt>
    <dgm:pt modelId="{220C7DFF-3735-4003-8C9B-B9E4513687DD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Digital – </a:t>
          </a:r>
          <a:r>
            <a:rPr lang="es-EC" sz="1100" dirty="0" smtClean="0"/>
            <a:t>Divulgar </a:t>
          </a:r>
          <a:r>
            <a:rPr lang="es-EC" sz="1100" dirty="0" smtClean="0"/>
            <a:t>y </a:t>
          </a:r>
          <a:r>
            <a:rPr lang="es-EC" sz="1100" dirty="0" smtClean="0"/>
            <a:t>facilitar el </a:t>
          </a:r>
          <a:r>
            <a:rPr lang="es-EC" sz="1100" dirty="0" smtClean="0"/>
            <a:t>acceso</a:t>
          </a:r>
          <a:endParaRPr lang="es-EC" sz="1100" dirty="0"/>
        </a:p>
      </dgm:t>
    </dgm:pt>
    <dgm:pt modelId="{FCB1B5F3-EE7D-4ABE-A405-369326577651}" type="parTrans" cxnId="{413013E0-0DC5-4DDA-88EC-6688253A6C0C}">
      <dgm:prSet/>
      <dgm:spPr/>
      <dgm:t>
        <a:bodyPr/>
        <a:lstStyle/>
        <a:p>
          <a:endParaRPr lang="es-EC"/>
        </a:p>
      </dgm:t>
    </dgm:pt>
    <dgm:pt modelId="{4EECF707-04C7-4E7A-8F64-A5A9DC61323B}" type="sibTrans" cxnId="{413013E0-0DC5-4DDA-88EC-6688253A6C0C}">
      <dgm:prSet/>
      <dgm:spPr/>
      <dgm:t>
        <a:bodyPr/>
        <a:lstStyle/>
        <a:p>
          <a:endParaRPr lang="es-EC"/>
        </a:p>
      </dgm:t>
    </dgm:pt>
    <dgm:pt modelId="{BC0A89BD-D096-42B3-A1BA-2D37396FC27D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000" b="1" dirty="0" smtClean="0"/>
            <a:t>Ubicación</a:t>
          </a:r>
          <a:endParaRPr lang="es-EC" sz="1000" dirty="0"/>
        </a:p>
      </dgm:t>
    </dgm:pt>
    <dgm:pt modelId="{0CFF31B1-F9D7-4757-826C-234646FF6ADF}" type="parTrans" cxnId="{5D8B3A4D-5E62-4D64-BE69-6430F18734E3}">
      <dgm:prSet/>
      <dgm:spPr/>
      <dgm:t>
        <a:bodyPr/>
        <a:lstStyle/>
        <a:p>
          <a:endParaRPr lang="es-EC"/>
        </a:p>
      </dgm:t>
    </dgm:pt>
    <dgm:pt modelId="{711AD18C-DE3D-407D-AE36-A9EC2D9884D4}" type="sibTrans" cxnId="{5D8B3A4D-5E62-4D64-BE69-6430F18734E3}">
      <dgm:prSet/>
      <dgm:spPr/>
      <dgm:t>
        <a:bodyPr/>
        <a:lstStyle/>
        <a:p>
          <a:endParaRPr lang="es-EC"/>
        </a:p>
      </dgm:t>
    </dgm:pt>
    <dgm:pt modelId="{CF3089FC-DB4B-4F7B-8485-9D346AE8CA62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Archivos físicos</a:t>
          </a:r>
          <a:endParaRPr lang="es-EC" sz="1100" dirty="0"/>
        </a:p>
      </dgm:t>
    </dgm:pt>
    <dgm:pt modelId="{9A022E52-2AFB-460E-AE8D-15252410E4E5}" type="parTrans" cxnId="{419123A8-6D45-4CB7-951A-48CFB6B4E5E0}">
      <dgm:prSet/>
      <dgm:spPr/>
      <dgm:t>
        <a:bodyPr/>
        <a:lstStyle/>
        <a:p>
          <a:endParaRPr lang="es-EC"/>
        </a:p>
      </dgm:t>
    </dgm:pt>
    <dgm:pt modelId="{F0E5AAB7-4C9A-4A81-9BA5-967B392C4896}" type="sibTrans" cxnId="{419123A8-6D45-4CB7-951A-48CFB6B4E5E0}">
      <dgm:prSet/>
      <dgm:spPr/>
      <dgm:t>
        <a:bodyPr/>
        <a:lstStyle/>
        <a:p>
          <a:endParaRPr lang="es-EC"/>
        </a:p>
      </dgm:t>
    </dgm:pt>
    <dgm:pt modelId="{B751C1B9-32D9-4564-8EBE-24E23C6221AB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000" b="1" dirty="0" smtClean="0"/>
            <a:t>Estructuras y nivel de</a:t>
          </a:r>
        </a:p>
        <a:p>
          <a:r>
            <a:rPr lang="es-EC" sz="1000" b="1" dirty="0" smtClean="0"/>
            <a:t> acceso</a:t>
          </a:r>
          <a:endParaRPr lang="es-EC" sz="1000" b="1" dirty="0"/>
        </a:p>
      </dgm:t>
    </dgm:pt>
    <dgm:pt modelId="{F96F904C-F3D4-4716-A4B3-67B58DC9AD8D}" type="parTrans" cxnId="{1F6FA18C-A609-41E7-9ABB-4ED80E210F1A}">
      <dgm:prSet/>
      <dgm:spPr/>
      <dgm:t>
        <a:bodyPr/>
        <a:lstStyle/>
        <a:p>
          <a:endParaRPr lang="es-EC"/>
        </a:p>
      </dgm:t>
    </dgm:pt>
    <dgm:pt modelId="{21C15D6C-9F4D-4F54-8727-42FA43ACE688}" type="sibTrans" cxnId="{1F6FA18C-A609-41E7-9ABB-4ED80E210F1A}">
      <dgm:prSet/>
      <dgm:spPr/>
      <dgm:t>
        <a:bodyPr/>
        <a:lstStyle/>
        <a:p>
          <a:endParaRPr lang="es-EC"/>
        </a:p>
      </dgm:t>
    </dgm:pt>
    <dgm:pt modelId="{23A59B1E-FA0A-4AE5-B803-E26EC854F8C8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Sistema de archivos – Intranet</a:t>
          </a:r>
          <a:endParaRPr lang="es-EC" sz="1100" dirty="0"/>
        </a:p>
      </dgm:t>
    </dgm:pt>
    <dgm:pt modelId="{51616C19-972A-46E6-A77B-6D0608527134}" type="parTrans" cxnId="{AE7A58D3-D4AE-49DF-AB60-2101022F22A3}">
      <dgm:prSet/>
      <dgm:spPr/>
      <dgm:t>
        <a:bodyPr/>
        <a:lstStyle/>
        <a:p>
          <a:endParaRPr lang="es-EC"/>
        </a:p>
      </dgm:t>
    </dgm:pt>
    <dgm:pt modelId="{544316DB-4231-4BF7-B2A1-14164F20C8E1}" type="sibTrans" cxnId="{AE7A58D3-D4AE-49DF-AB60-2101022F22A3}">
      <dgm:prSet/>
      <dgm:spPr/>
      <dgm:t>
        <a:bodyPr/>
        <a:lstStyle/>
        <a:p>
          <a:endParaRPr lang="es-EC"/>
        </a:p>
      </dgm:t>
    </dgm:pt>
    <dgm:pt modelId="{F8D16C0F-DB3C-4441-A0B5-E667D7C20D50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Seguridades – Respaldos</a:t>
          </a:r>
          <a:endParaRPr lang="es-EC" sz="1100" dirty="0"/>
        </a:p>
      </dgm:t>
    </dgm:pt>
    <dgm:pt modelId="{45931242-E430-4697-8598-E20791059DFB}" type="parTrans" cxnId="{0FAA1B75-6EA5-44C3-A554-51B5743CEF90}">
      <dgm:prSet/>
      <dgm:spPr/>
      <dgm:t>
        <a:bodyPr/>
        <a:lstStyle/>
        <a:p>
          <a:endParaRPr lang="es-EC"/>
        </a:p>
      </dgm:t>
    </dgm:pt>
    <dgm:pt modelId="{2E909DAD-5952-4439-A290-6F1AA7114954}" type="sibTrans" cxnId="{0FAA1B75-6EA5-44C3-A554-51B5743CEF90}">
      <dgm:prSet/>
      <dgm:spPr/>
      <dgm:t>
        <a:bodyPr/>
        <a:lstStyle/>
        <a:p>
          <a:endParaRPr lang="es-EC"/>
        </a:p>
      </dgm:t>
    </dgm:pt>
    <dgm:pt modelId="{46EA3F99-11AE-4B2F-81FE-51EDA3C35871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Servidor de archivos (conservación, integridad y disponibilidad)</a:t>
          </a:r>
          <a:endParaRPr lang="es-EC" sz="1100" dirty="0"/>
        </a:p>
      </dgm:t>
    </dgm:pt>
    <dgm:pt modelId="{01BA1C58-9199-4D0D-8988-E530EEA1942D}" type="parTrans" cxnId="{47D1CE33-F7E7-4F2F-B132-39191A3A4E42}">
      <dgm:prSet/>
      <dgm:spPr/>
      <dgm:t>
        <a:bodyPr/>
        <a:lstStyle/>
        <a:p>
          <a:endParaRPr lang="es-EC"/>
        </a:p>
      </dgm:t>
    </dgm:pt>
    <dgm:pt modelId="{0C7DDE27-1C9C-439F-8583-C33609C1714B}" type="sibTrans" cxnId="{47D1CE33-F7E7-4F2F-B132-39191A3A4E42}">
      <dgm:prSet/>
      <dgm:spPr/>
      <dgm:t>
        <a:bodyPr/>
        <a:lstStyle/>
        <a:p>
          <a:endParaRPr lang="es-EC"/>
        </a:p>
      </dgm:t>
    </dgm:pt>
    <dgm:pt modelId="{FA040700-7045-4E17-AFF0-608065680FEF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000" b="1" dirty="0" smtClean="0"/>
            <a:t>Políticas de </a:t>
          </a:r>
        </a:p>
        <a:p>
          <a:r>
            <a:rPr lang="es-EC" sz="1000" b="1" dirty="0" smtClean="0"/>
            <a:t>manejo</a:t>
          </a:r>
        </a:p>
      </dgm:t>
    </dgm:pt>
    <dgm:pt modelId="{0138EE06-096E-4739-BDD4-0BF661C14419}" type="parTrans" cxnId="{EB76CE12-AEFE-4495-99B2-7ECB072E3F04}">
      <dgm:prSet/>
      <dgm:spPr/>
      <dgm:t>
        <a:bodyPr/>
        <a:lstStyle/>
        <a:p>
          <a:endParaRPr lang="es-EC"/>
        </a:p>
      </dgm:t>
    </dgm:pt>
    <dgm:pt modelId="{191DA16E-2416-46D9-AD23-E19BFCCB189F}" type="sibTrans" cxnId="{EB76CE12-AEFE-4495-99B2-7ECB072E3F04}">
      <dgm:prSet/>
      <dgm:spPr/>
      <dgm:t>
        <a:bodyPr/>
        <a:lstStyle/>
        <a:p>
          <a:endParaRPr lang="es-EC"/>
        </a:p>
      </dgm:t>
    </dgm:pt>
    <dgm:pt modelId="{32CFB624-E50A-42E6-9541-7B989A45390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Definición de propietarios</a:t>
          </a:r>
          <a:endParaRPr lang="es-EC" sz="1100" dirty="0"/>
        </a:p>
      </dgm:t>
    </dgm:pt>
    <dgm:pt modelId="{B0DA3732-C454-4B67-953C-0284CE120D1E}" type="parTrans" cxnId="{454CCE31-ADDA-4DAB-A659-86B12AC61C2E}">
      <dgm:prSet/>
      <dgm:spPr/>
      <dgm:t>
        <a:bodyPr/>
        <a:lstStyle/>
        <a:p>
          <a:endParaRPr lang="es-EC"/>
        </a:p>
      </dgm:t>
    </dgm:pt>
    <dgm:pt modelId="{4F1768F8-DE4E-408E-A9A2-379591754C6D}" type="sibTrans" cxnId="{454CCE31-ADDA-4DAB-A659-86B12AC61C2E}">
      <dgm:prSet/>
      <dgm:spPr/>
      <dgm:t>
        <a:bodyPr/>
        <a:lstStyle/>
        <a:p>
          <a:endParaRPr lang="es-EC"/>
        </a:p>
      </dgm:t>
    </dgm:pt>
    <dgm:pt modelId="{5F2B9968-D315-440A-9305-E5EBB1B89852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Responsables de actualización</a:t>
          </a:r>
          <a:endParaRPr lang="es-EC" sz="1100" dirty="0"/>
        </a:p>
      </dgm:t>
    </dgm:pt>
    <dgm:pt modelId="{B7766FFE-813B-474B-96A5-DE1D25E2F642}" type="parTrans" cxnId="{CEB859B1-A39A-45AA-B4EF-46CB38A5042A}">
      <dgm:prSet/>
      <dgm:spPr/>
      <dgm:t>
        <a:bodyPr/>
        <a:lstStyle/>
        <a:p>
          <a:endParaRPr lang="es-EC"/>
        </a:p>
      </dgm:t>
    </dgm:pt>
    <dgm:pt modelId="{C9D72AF2-E99F-45B2-BC9D-94D528033E39}" type="sibTrans" cxnId="{CEB859B1-A39A-45AA-B4EF-46CB38A5042A}">
      <dgm:prSet/>
      <dgm:spPr/>
      <dgm:t>
        <a:bodyPr/>
        <a:lstStyle/>
        <a:p>
          <a:endParaRPr lang="es-EC"/>
        </a:p>
      </dgm:t>
    </dgm:pt>
    <dgm:pt modelId="{C4FC6D4B-4F15-4369-8B7C-5A237860716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100" dirty="0" smtClean="0"/>
            <a:t>Estándares / plantillas</a:t>
          </a:r>
          <a:endParaRPr lang="es-EC" sz="1100" dirty="0"/>
        </a:p>
      </dgm:t>
    </dgm:pt>
    <dgm:pt modelId="{F2629FD3-53DC-4EB5-8299-A0165FB659F4}" type="parTrans" cxnId="{2915BC83-3366-44B0-9D00-6862AE9ABB95}">
      <dgm:prSet/>
      <dgm:spPr/>
      <dgm:t>
        <a:bodyPr/>
        <a:lstStyle/>
        <a:p>
          <a:endParaRPr lang="es-EC"/>
        </a:p>
      </dgm:t>
    </dgm:pt>
    <dgm:pt modelId="{07F7F16C-687F-4D26-BA58-D1FB4B67DAA2}" type="sibTrans" cxnId="{2915BC83-3366-44B0-9D00-6862AE9ABB95}">
      <dgm:prSet/>
      <dgm:spPr/>
      <dgm:t>
        <a:bodyPr/>
        <a:lstStyle/>
        <a:p>
          <a:endParaRPr lang="es-EC"/>
        </a:p>
      </dgm:t>
    </dgm:pt>
    <dgm:pt modelId="{13DD1D74-0B3C-4BCF-A042-DE0171600E21}" type="pres">
      <dgm:prSet presAssocID="{3D44E91E-8B09-4566-91D0-4E562B3A6C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803950-A7A8-41A5-9F60-9174A24BBCA5}" type="pres">
      <dgm:prSet presAssocID="{EFD7B8F9-FDDD-4761-B3AC-EAE77177BFE4}" presName="composite" presStyleCnt="0"/>
      <dgm:spPr/>
    </dgm:pt>
    <dgm:pt modelId="{577EB55B-9D65-4A83-A5EF-E9A9846B7D13}" type="pres">
      <dgm:prSet presAssocID="{EFD7B8F9-FDDD-4761-B3AC-EAE77177BFE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B1FD77-F922-4801-A778-98998C0F5D57}" type="pres">
      <dgm:prSet presAssocID="{EFD7B8F9-FDDD-4761-B3AC-EAE77177BFE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C95392-7FBC-495D-AE4E-BDD066E54B2A}" type="pres">
      <dgm:prSet presAssocID="{DB3B3709-F5F5-4990-91FD-D30B492B8F4E}" presName="sp" presStyleCnt="0"/>
      <dgm:spPr/>
    </dgm:pt>
    <dgm:pt modelId="{0117B152-00F5-4D82-AED8-C981A63241F2}" type="pres">
      <dgm:prSet presAssocID="{BC0A89BD-D096-42B3-A1BA-2D37396FC27D}" presName="composite" presStyleCnt="0"/>
      <dgm:spPr/>
    </dgm:pt>
    <dgm:pt modelId="{BB35D3DF-1367-47E5-99BF-0F50FAAC7D89}" type="pres">
      <dgm:prSet presAssocID="{BC0A89BD-D096-42B3-A1BA-2D37396FC27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E7D76A-D6C0-45EB-A044-AC474E9B1EC8}" type="pres">
      <dgm:prSet presAssocID="{BC0A89BD-D096-42B3-A1BA-2D37396FC27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50C4F5-DAED-4294-B64A-C99708AB4A29}" type="pres">
      <dgm:prSet presAssocID="{711AD18C-DE3D-407D-AE36-A9EC2D9884D4}" presName="sp" presStyleCnt="0"/>
      <dgm:spPr/>
    </dgm:pt>
    <dgm:pt modelId="{1E672293-19CD-4862-A931-D2AE17575F6C}" type="pres">
      <dgm:prSet presAssocID="{B751C1B9-32D9-4564-8EBE-24E23C6221AB}" presName="composite" presStyleCnt="0"/>
      <dgm:spPr/>
    </dgm:pt>
    <dgm:pt modelId="{B0BFFBE8-46F5-44E2-A03F-E63DB7ED157F}" type="pres">
      <dgm:prSet presAssocID="{B751C1B9-32D9-4564-8EBE-24E23C6221A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9F74C2-47C5-4496-945E-07BA22ED9A80}" type="pres">
      <dgm:prSet presAssocID="{B751C1B9-32D9-4564-8EBE-24E23C6221A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137B8-E242-4F80-B252-20184DE43BD7}" type="pres">
      <dgm:prSet presAssocID="{21C15D6C-9F4D-4F54-8727-42FA43ACE688}" presName="sp" presStyleCnt="0"/>
      <dgm:spPr/>
    </dgm:pt>
    <dgm:pt modelId="{456BECF1-57E6-4B0D-AD9B-45A47A89D2FC}" type="pres">
      <dgm:prSet presAssocID="{FA040700-7045-4E17-AFF0-608065680FEF}" presName="composite" presStyleCnt="0"/>
      <dgm:spPr/>
    </dgm:pt>
    <dgm:pt modelId="{DA6732C6-036F-4894-9C7A-BF929D4868BF}" type="pres">
      <dgm:prSet presAssocID="{FA040700-7045-4E17-AFF0-608065680F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F6A05C-4541-4E30-A20B-A902E60A09FE}" type="pres">
      <dgm:prSet presAssocID="{FA040700-7045-4E17-AFF0-608065680F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377733-71A3-4C80-9ED0-F0DA26616E5B}" type="presOf" srcId="{23A59B1E-FA0A-4AE5-B803-E26EC854F8C8}" destId="{F09F74C2-47C5-4496-945E-07BA22ED9A80}" srcOrd="0" destOrd="0" presId="urn:microsoft.com/office/officeart/2005/8/layout/chevron2"/>
    <dgm:cxn modelId="{66711137-D22D-4121-A409-12C51ABF4B2F}" type="presOf" srcId="{220C7DFF-3735-4003-8C9B-B9E4513687DD}" destId="{81B1FD77-F922-4801-A778-98998C0F5D57}" srcOrd="0" destOrd="1" presId="urn:microsoft.com/office/officeart/2005/8/layout/chevron2"/>
    <dgm:cxn modelId="{17FB5718-7D65-4EF0-A041-3CF4D4F30B48}" type="presOf" srcId="{B751C1B9-32D9-4564-8EBE-24E23C6221AB}" destId="{B0BFFBE8-46F5-44E2-A03F-E63DB7ED157F}" srcOrd="0" destOrd="0" presId="urn:microsoft.com/office/officeart/2005/8/layout/chevron2"/>
    <dgm:cxn modelId="{0FAA1B75-6EA5-44C3-A554-51B5743CEF90}" srcId="{B751C1B9-32D9-4564-8EBE-24E23C6221AB}" destId="{F8D16C0F-DB3C-4441-A0B5-E667D7C20D50}" srcOrd="1" destOrd="0" parTransId="{45931242-E430-4697-8598-E20791059DFB}" sibTransId="{2E909DAD-5952-4439-A290-6F1AA7114954}"/>
    <dgm:cxn modelId="{C47B6E1E-9273-44F6-B918-364A10449F36}" type="presOf" srcId="{EFD7B8F9-FDDD-4761-B3AC-EAE77177BFE4}" destId="{577EB55B-9D65-4A83-A5EF-E9A9846B7D13}" srcOrd="0" destOrd="0" presId="urn:microsoft.com/office/officeart/2005/8/layout/chevron2"/>
    <dgm:cxn modelId="{1CC6807E-2854-42E2-98D0-4597ACD61C78}" type="presOf" srcId="{32CFB624-E50A-42E6-9541-7B989A453903}" destId="{44F6A05C-4541-4E30-A20B-A902E60A09FE}" srcOrd="0" destOrd="0" presId="urn:microsoft.com/office/officeart/2005/8/layout/chevron2"/>
    <dgm:cxn modelId="{454CCE31-ADDA-4DAB-A659-86B12AC61C2E}" srcId="{FA040700-7045-4E17-AFF0-608065680FEF}" destId="{32CFB624-E50A-42E6-9541-7B989A453903}" srcOrd="0" destOrd="0" parTransId="{B0DA3732-C454-4B67-953C-0284CE120D1E}" sibTransId="{4F1768F8-DE4E-408E-A9A2-379591754C6D}"/>
    <dgm:cxn modelId="{1F6FA18C-A609-41E7-9ABB-4ED80E210F1A}" srcId="{3D44E91E-8B09-4566-91D0-4E562B3A6CA0}" destId="{B751C1B9-32D9-4564-8EBE-24E23C6221AB}" srcOrd="2" destOrd="0" parTransId="{F96F904C-F3D4-4716-A4B3-67B58DC9AD8D}" sibTransId="{21C15D6C-9F4D-4F54-8727-42FA43ACE688}"/>
    <dgm:cxn modelId="{413013E0-0DC5-4DDA-88EC-6688253A6C0C}" srcId="{EFD7B8F9-FDDD-4761-B3AC-EAE77177BFE4}" destId="{220C7DFF-3735-4003-8C9B-B9E4513687DD}" srcOrd="1" destOrd="0" parTransId="{FCB1B5F3-EE7D-4ABE-A405-369326577651}" sibTransId="{4EECF707-04C7-4E7A-8F64-A5A9DC61323B}"/>
    <dgm:cxn modelId="{49A3AC9C-46B3-4F67-99CC-71B0111C1CCF}" type="presOf" srcId="{F8D16C0F-DB3C-4441-A0B5-E667D7C20D50}" destId="{F09F74C2-47C5-4496-945E-07BA22ED9A80}" srcOrd="0" destOrd="1" presId="urn:microsoft.com/office/officeart/2005/8/layout/chevron2"/>
    <dgm:cxn modelId="{9D94012E-109B-45BD-9B9A-A2F8D269E52D}" srcId="{EFD7B8F9-FDDD-4761-B3AC-EAE77177BFE4}" destId="{EF85C183-248A-45FD-BD4E-DA45C1F46571}" srcOrd="0" destOrd="0" parTransId="{A7B93F6F-FD96-45B7-9019-1A978C4ED585}" sibTransId="{B3D2016C-813E-4289-9045-9D2ECEE70513}"/>
    <dgm:cxn modelId="{12FC8D03-5E91-4743-82E5-DE441F6077A8}" type="presOf" srcId="{46EA3F99-11AE-4B2F-81FE-51EDA3C35871}" destId="{D3E7D76A-D6C0-45EB-A044-AC474E9B1EC8}" srcOrd="0" destOrd="1" presId="urn:microsoft.com/office/officeart/2005/8/layout/chevron2"/>
    <dgm:cxn modelId="{EB76CE12-AEFE-4495-99B2-7ECB072E3F04}" srcId="{3D44E91E-8B09-4566-91D0-4E562B3A6CA0}" destId="{FA040700-7045-4E17-AFF0-608065680FEF}" srcOrd="3" destOrd="0" parTransId="{0138EE06-096E-4739-BDD4-0BF661C14419}" sibTransId="{191DA16E-2416-46D9-AD23-E19BFCCB189F}"/>
    <dgm:cxn modelId="{E3F642CF-0FC6-4124-81FF-03BA0FE55313}" type="presOf" srcId="{EF85C183-248A-45FD-BD4E-DA45C1F46571}" destId="{81B1FD77-F922-4801-A778-98998C0F5D57}" srcOrd="0" destOrd="0" presId="urn:microsoft.com/office/officeart/2005/8/layout/chevron2"/>
    <dgm:cxn modelId="{BB0B3666-B18B-4860-875F-5858CD4FC72A}" type="presOf" srcId="{5F2B9968-D315-440A-9305-E5EBB1B89852}" destId="{44F6A05C-4541-4E30-A20B-A902E60A09FE}" srcOrd="0" destOrd="1" presId="urn:microsoft.com/office/officeart/2005/8/layout/chevron2"/>
    <dgm:cxn modelId="{E1AD5C35-412C-45D2-89A5-C45381F6D4C7}" type="presOf" srcId="{BC0A89BD-D096-42B3-A1BA-2D37396FC27D}" destId="{BB35D3DF-1367-47E5-99BF-0F50FAAC7D89}" srcOrd="0" destOrd="0" presId="urn:microsoft.com/office/officeart/2005/8/layout/chevron2"/>
    <dgm:cxn modelId="{DC8B2B4A-7122-4EFA-B856-3D5D95E3EB7E}" type="presOf" srcId="{CF3089FC-DB4B-4F7B-8485-9D346AE8CA62}" destId="{D3E7D76A-D6C0-45EB-A044-AC474E9B1EC8}" srcOrd="0" destOrd="0" presId="urn:microsoft.com/office/officeart/2005/8/layout/chevron2"/>
    <dgm:cxn modelId="{AE7A58D3-D4AE-49DF-AB60-2101022F22A3}" srcId="{B751C1B9-32D9-4564-8EBE-24E23C6221AB}" destId="{23A59B1E-FA0A-4AE5-B803-E26EC854F8C8}" srcOrd="0" destOrd="0" parTransId="{51616C19-972A-46E6-A77B-6D0608527134}" sibTransId="{544316DB-4231-4BF7-B2A1-14164F20C8E1}"/>
    <dgm:cxn modelId="{2915BC83-3366-44B0-9D00-6862AE9ABB95}" srcId="{FA040700-7045-4E17-AFF0-608065680FEF}" destId="{C4FC6D4B-4F15-4369-8B7C-5A237860716C}" srcOrd="2" destOrd="0" parTransId="{F2629FD3-53DC-4EB5-8299-A0165FB659F4}" sibTransId="{07F7F16C-687F-4D26-BA58-D1FB4B67DAA2}"/>
    <dgm:cxn modelId="{4B97BA58-75B7-4C70-A4FE-E215F28E5D38}" srcId="{3D44E91E-8B09-4566-91D0-4E562B3A6CA0}" destId="{EFD7B8F9-FDDD-4761-B3AC-EAE77177BFE4}" srcOrd="0" destOrd="0" parTransId="{1E64AE09-11AA-4672-BEA3-9FFDCE75F622}" sibTransId="{DB3B3709-F5F5-4990-91FD-D30B492B8F4E}"/>
    <dgm:cxn modelId="{2B66CE7D-ECD9-411F-B092-1E9CEA4CBC4B}" type="presOf" srcId="{C4FC6D4B-4F15-4369-8B7C-5A237860716C}" destId="{44F6A05C-4541-4E30-A20B-A902E60A09FE}" srcOrd="0" destOrd="2" presId="urn:microsoft.com/office/officeart/2005/8/layout/chevron2"/>
    <dgm:cxn modelId="{419123A8-6D45-4CB7-951A-48CFB6B4E5E0}" srcId="{BC0A89BD-D096-42B3-A1BA-2D37396FC27D}" destId="{CF3089FC-DB4B-4F7B-8485-9D346AE8CA62}" srcOrd="0" destOrd="0" parTransId="{9A022E52-2AFB-460E-AE8D-15252410E4E5}" sibTransId="{F0E5AAB7-4C9A-4A81-9BA5-967B392C4896}"/>
    <dgm:cxn modelId="{5D8B3A4D-5E62-4D64-BE69-6430F18734E3}" srcId="{3D44E91E-8B09-4566-91D0-4E562B3A6CA0}" destId="{BC0A89BD-D096-42B3-A1BA-2D37396FC27D}" srcOrd="1" destOrd="0" parTransId="{0CFF31B1-F9D7-4757-826C-234646FF6ADF}" sibTransId="{711AD18C-DE3D-407D-AE36-A9EC2D9884D4}"/>
    <dgm:cxn modelId="{47D1CE33-F7E7-4F2F-B132-39191A3A4E42}" srcId="{BC0A89BD-D096-42B3-A1BA-2D37396FC27D}" destId="{46EA3F99-11AE-4B2F-81FE-51EDA3C35871}" srcOrd="1" destOrd="0" parTransId="{01BA1C58-9199-4D0D-8988-E530EEA1942D}" sibTransId="{0C7DDE27-1C9C-439F-8583-C33609C1714B}"/>
    <dgm:cxn modelId="{8BC4C2A3-CF27-4A68-AFE8-AFD608E5D9E9}" type="presOf" srcId="{FA040700-7045-4E17-AFF0-608065680FEF}" destId="{DA6732C6-036F-4894-9C7A-BF929D4868BF}" srcOrd="0" destOrd="0" presId="urn:microsoft.com/office/officeart/2005/8/layout/chevron2"/>
    <dgm:cxn modelId="{70E94209-09FD-45E3-99CF-86C4CD8067B0}" type="presOf" srcId="{3D44E91E-8B09-4566-91D0-4E562B3A6CA0}" destId="{13DD1D74-0B3C-4BCF-A042-DE0171600E21}" srcOrd="0" destOrd="0" presId="urn:microsoft.com/office/officeart/2005/8/layout/chevron2"/>
    <dgm:cxn modelId="{CEB859B1-A39A-45AA-B4EF-46CB38A5042A}" srcId="{FA040700-7045-4E17-AFF0-608065680FEF}" destId="{5F2B9968-D315-440A-9305-E5EBB1B89852}" srcOrd="1" destOrd="0" parTransId="{B7766FFE-813B-474B-96A5-DE1D25E2F642}" sibTransId="{C9D72AF2-E99F-45B2-BC9D-94D528033E39}"/>
    <dgm:cxn modelId="{752502FF-22EA-4D6B-BA65-97BDE0D63626}" type="presParOf" srcId="{13DD1D74-0B3C-4BCF-A042-DE0171600E21}" destId="{85803950-A7A8-41A5-9F60-9174A24BBCA5}" srcOrd="0" destOrd="0" presId="urn:microsoft.com/office/officeart/2005/8/layout/chevron2"/>
    <dgm:cxn modelId="{1F35DC19-73C6-45BA-8A91-0F21C44CE5BB}" type="presParOf" srcId="{85803950-A7A8-41A5-9F60-9174A24BBCA5}" destId="{577EB55B-9D65-4A83-A5EF-E9A9846B7D13}" srcOrd="0" destOrd="0" presId="urn:microsoft.com/office/officeart/2005/8/layout/chevron2"/>
    <dgm:cxn modelId="{7C95F6A5-4A4E-44F6-9891-899FE23960BF}" type="presParOf" srcId="{85803950-A7A8-41A5-9F60-9174A24BBCA5}" destId="{81B1FD77-F922-4801-A778-98998C0F5D57}" srcOrd="1" destOrd="0" presId="urn:microsoft.com/office/officeart/2005/8/layout/chevron2"/>
    <dgm:cxn modelId="{889F5C76-45D1-43C4-A151-B3DDC2DEB57B}" type="presParOf" srcId="{13DD1D74-0B3C-4BCF-A042-DE0171600E21}" destId="{F2C95392-7FBC-495D-AE4E-BDD066E54B2A}" srcOrd="1" destOrd="0" presId="urn:microsoft.com/office/officeart/2005/8/layout/chevron2"/>
    <dgm:cxn modelId="{5DE75AAF-1B2D-4A8F-90CA-B24FAB36E7F2}" type="presParOf" srcId="{13DD1D74-0B3C-4BCF-A042-DE0171600E21}" destId="{0117B152-00F5-4D82-AED8-C981A63241F2}" srcOrd="2" destOrd="0" presId="urn:microsoft.com/office/officeart/2005/8/layout/chevron2"/>
    <dgm:cxn modelId="{18CF9D8D-8E5C-4FD1-87A5-F77DC765A9AA}" type="presParOf" srcId="{0117B152-00F5-4D82-AED8-C981A63241F2}" destId="{BB35D3DF-1367-47E5-99BF-0F50FAAC7D89}" srcOrd="0" destOrd="0" presId="urn:microsoft.com/office/officeart/2005/8/layout/chevron2"/>
    <dgm:cxn modelId="{F037D317-C261-4ADA-A2B7-A305962867D0}" type="presParOf" srcId="{0117B152-00F5-4D82-AED8-C981A63241F2}" destId="{D3E7D76A-D6C0-45EB-A044-AC474E9B1EC8}" srcOrd="1" destOrd="0" presId="urn:microsoft.com/office/officeart/2005/8/layout/chevron2"/>
    <dgm:cxn modelId="{EF1E6816-69B4-468E-AECB-ED13FFD3146D}" type="presParOf" srcId="{13DD1D74-0B3C-4BCF-A042-DE0171600E21}" destId="{0750C4F5-DAED-4294-B64A-C99708AB4A29}" srcOrd="3" destOrd="0" presId="urn:microsoft.com/office/officeart/2005/8/layout/chevron2"/>
    <dgm:cxn modelId="{010FF00B-48BB-44F3-8535-88C2C5ACD221}" type="presParOf" srcId="{13DD1D74-0B3C-4BCF-A042-DE0171600E21}" destId="{1E672293-19CD-4862-A931-D2AE17575F6C}" srcOrd="4" destOrd="0" presId="urn:microsoft.com/office/officeart/2005/8/layout/chevron2"/>
    <dgm:cxn modelId="{C344FF32-AA37-411B-9EA4-865493A0539C}" type="presParOf" srcId="{1E672293-19CD-4862-A931-D2AE17575F6C}" destId="{B0BFFBE8-46F5-44E2-A03F-E63DB7ED157F}" srcOrd="0" destOrd="0" presId="urn:microsoft.com/office/officeart/2005/8/layout/chevron2"/>
    <dgm:cxn modelId="{AE1C5C12-D82E-4B16-B1C0-54CD3948B47E}" type="presParOf" srcId="{1E672293-19CD-4862-A931-D2AE17575F6C}" destId="{F09F74C2-47C5-4496-945E-07BA22ED9A80}" srcOrd="1" destOrd="0" presId="urn:microsoft.com/office/officeart/2005/8/layout/chevron2"/>
    <dgm:cxn modelId="{FD075BC8-9673-4A16-98E0-524A0005C5DA}" type="presParOf" srcId="{13DD1D74-0B3C-4BCF-A042-DE0171600E21}" destId="{1B7137B8-E242-4F80-B252-20184DE43BD7}" srcOrd="5" destOrd="0" presId="urn:microsoft.com/office/officeart/2005/8/layout/chevron2"/>
    <dgm:cxn modelId="{09E2054C-AB55-4EC1-9F68-E15F62316F29}" type="presParOf" srcId="{13DD1D74-0B3C-4BCF-A042-DE0171600E21}" destId="{456BECF1-57E6-4B0D-AD9B-45A47A89D2FC}" srcOrd="6" destOrd="0" presId="urn:microsoft.com/office/officeart/2005/8/layout/chevron2"/>
    <dgm:cxn modelId="{EED25E70-3FF2-4D00-A806-63460AFA893E}" type="presParOf" srcId="{456BECF1-57E6-4B0D-AD9B-45A47A89D2FC}" destId="{DA6732C6-036F-4894-9C7A-BF929D4868BF}" srcOrd="0" destOrd="0" presId="urn:microsoft.com/office/officeart/2005/8/layout/chevron2"/>
    <dgm:cxn modelId="{0FFC6844-A050-4D54-A9BF-8C83AFA2C98D}" type="presParOf" srcId="{456BECF1-57E6-4B0D-AD9B-45A47A89D2FC}" destId="{44F6A05C-4541-4E30-A20B-A902E60A09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9F97B-8F9F-46D3-AEA7-1983FC6EC442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0491381-976B-46D0-B29D-8F774EFB849B}">
      <dgm:prSet phldrT="[Texto]" custT="1"/>
      <dgm:spPr>
        <a:solidFill>
          <a:srgbClr val="60886D"/>
        </a:solidFill>
        <a:ln>
          <a:solidFill>
            <a:schemeClr val="accent4">
              <a:lumMod val="75000"/>
              <a:lumOff val="25000"/>
            </a:schemeClr>
          </a:solidFill>
        </a:ln>
      </dgm:spPr>
      <dgm:t>
        <a:bodyPr/>
        <a:lstStyle/>
        <a:p>
          <a:r>
            <a:rPr lang="es-EC" sz="900" b="1" dirty="0" smtClean="0"/>
            <a:t>Flujo grama</a:t>
          </a:r>
          <a:endParaRPr lang="es-EC" sz="900" b="1" dirty="0"/>
        </a:p>
      </dgm:t>
    </dgm:pt>
    <dgm:pt modelId="{07840A32-298A-49E6-8B2C-43EFD17C2C94}" type="parTrans" cxnId="{1C1F1BB1-8474-4899-B59C-F2A2C3329F5A}">
      <dgm:prSet/>
      <dgm:spPr/>
      <dgm:t>
        <a:bodyPr/>
        <a:lstStyle/>
        <a:p>
          <a:endParaRPr lang="es-EC"/>
        </a:p>
      </dgm:t>
    </dgm:pt>
    <dgm:pt modelId="{8B8C8865-84AA-40AF-8F79-046A8B6B1334}" type="sibTrans" cxnId="{1C1F1BB1-8474-4899-B59C-F2A2C3329F5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solidFill>
            <a:schemeClr val="accent4">
              <a:lumMod val="85000"/>
              <a:lumOff val="15000"/>
            </a:schemeClr>
          </a:solidFill>
        </a:ln>
      </dgm:spPr>
      <dgm:t>
        <a:bodyPr/>
        <a:lstStyle/>
        <a:p>
          <a:endParaRPr lang="es-EC"/>
        </a:p>
      </dgm:t>
    </dgm:pt>
    <dgm:pt modelId="{BE717EBC-7606-457C-9C81-92B3DCCD5A24}">
      <dgm:prSet phldrT="[Texto]" custT="1"/>
      <dgm:spPr>
        <a:solidFill>
          <a:srgbClr val="60886D"/>
        </a:solidFill>
        <a:ln>
          <a:solidFill>
            <a:schemeClr val="accent4">
              <a:lumMod val="75000"/>
              <a:lumOff val="25000"/>
            </a:schemeClr>
          </a:solidFill>
        </a:ln>
      </dgm:spPr>
      <dgm:t>
        <a:bodyPr/>
        <a:lstStyle/>
        <a:p>
          <a:r>
            <a:rPr lang="es-EC" sz="900" b="1" dirty="0" smtClean="0"/>
            <a:t>Procedimiento</a:t>
          </a:r>
          <a:endParaRPr lang="es-EC" sz="900" b="1" dirty="0"/>
        </a:p>
      </dgm:t>
    </dgm:pt>
    <dgm:pt modelId="{5D5379A0-F38D-4906-98CF-2E76CCF7E555}" type="parTrans" cxnId="{16934B25-2ADA-47C9-B63B-5FCFD1AFA4F8}">
      <dgm:prSet/>
      <dgm:spPr/>
      <dgm:t>
        <a:bodyPr/>
        <a:lstStyle/>
        <a:p>
          <a:endParaRPr lang="es-EC"/>
        </a:p>
      </dgm:t>
    </dgm:pt>
    <dgm:pt modelId="{6A7C5911-ED5A-4422-ADBF-9A38B7E5F451}" type="sibTrans" cxnId="{16934B25-2ADA-47C9-B63B-5FCFD1AFA4F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accent4">
              <a:lumMod val="85000"/>
              <a:lumOff val="15000"/>
            </a:schemeClr>
          </a:solidFill>
        </a:ln>
      </dgm:spPr>
      <dgm:t>
        <a:bodyPr/>
        <a:lstStyle/>
        <a:p>
          <a:endParaRPr lang="es-EC"/>
        </a:p>
      </dgm:t>
    </dgm:pt>
    <dgm:pt modelId="{CC5BD872-1E8E-49DD-835F-D3F4D34984F0}">
      <dgm:prSet phldrT="[Texto]" custT="1"/>
      <dgm:spPr>
        <a:solidFill>
          <a:srgbClr val="60886D"/>
        </a:solidFill>
        <a:ln>
          <a:solidFill>
            <a:schemeClr val="accent4">
              <a:lumMod val="75000"/>
              <a:lumOff val="25000"/>
            </a:schemeClr>
          </a:solidFill>
        </a:ln>
      </dgm:spPr>
      <dgm:t>
        <a:bodyPr/>
        <a:lstStyle/>
        <a:p>
          <a:r>
            <a:rPr lang="es-EC" sz="900" b="1" dirty="0" smtClean="0"/>
            <a:t>Políticas</a:t>
          </a:r>
          <a:endParaRPr lang="es-EC" sz="900" b="1" dirty="0"/>
        </a:p>
      </dgm:t>
    </dgm:pt>
    <dgm:pt modelId="{CC98E699-2CB2-4AA4-9579-00D4505F7552}" type="parTrans" cxnId="{D6BD71B6-77A5-4C9B-B8F7-517E09FB0A34}">
      <dgm:prSet/>
      <dgm:spPr/>
      <dgm:t>
        <a:bodyPr/>
        <a:lstStyle/>
        <a:p>
          <a:endParaRPr lang="es-EC"/>
        </a:p>
      </dgm:t>
    </dgm:pt>
    <dgm:pt modelId="{E3F95A81-E190-443A-AED1-C73AA8D5AA7F}" type="sibTrans" cxnId="{D6BD71B6-77A5-4C9B-B8F7-517E09FB0A3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accent4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883609D7-7F9E-4A5E-8B21-04D95867635F}">
      <dgm:prSet phldrT="[Texto]" custT="1"/>
      <dgm:spPr>
        <a:solidFill>
          <a:srgbClr val="60886D"/>
        </a:solidFill>
        <a:ln>
          <a:solidFill>
            <a:schemeClr val="accent4">
              <a:lumMod val="75000"/>
              <a:lumOff val="25000"/>
            </a:schemeClr>
          </a:solidFill>
        </a:ln>
      </dgm:spPr>
      <dgm:t>
        <a:bodyPr/>
        <a:lstStyle/>
        <a:p>
          <a:r>
            <a:rPr lang="es-EC" sz="900" b="1" dirty="0" smtClean="0"/>
            <a:t>Ficha</a:t>
          </a:r>
          <a:endParaRPr lang="es-EC" sz="900" b="1" dirty="0"/>
        </a:p>
      </dgm:t>
    </dgm:pt>
    <dgm:pt modelId="{7A2FD69F-24C7-444A-AF09-4100061AAB49}" type="parTrans" cxnId="{70303B08-9BB5-4908-9D77-C5B03E59B9B7}">
      <dgm:prSet/>
      <dgm:spPr/>
      <dgm:t>
        <a:bodyPr/>
        <a:lstStyle/>
        <a:p>
          <a:endParaRPr lang="es-EC"/>
        </a:p>
      </dgm:t>
    </dgm:pt>
    <dgm:pt modelId="{B174466E-5A44-47FF-86F7-36DDA204084D}" type="sibTrans" cxnId="{70303B08-9BB5-4908-9D77-C5B03E59B9B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4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B8049B43-B4F5-465A-AB77-B6BFA10DECCC}">
      <dgm:prSet phldrT="[Texto]" custT="1"/>
      <dgm:spPr>
        <a:solidFill>
          <a:srgbClr val="60886D"/>
        </a:solidFill>
        <a:ln>
          <a:solidFill>
            <a:schemeClr val="accent4">
              <a:lumMod val="75000"/>
              <a:lumOff val="25000"/>
            </a:schemeClr>
          </a:solidFill>
        </a:ln>
      </dgm:spPr>
      <dgm:t>
        <a:bodyPr/>
        <a:lstStyle/>
        <a:p>
          <a:r>
            <a:rPr lang="es-EC" sz="900" b="1" smtClean="0"/>
            <a:t>Normas</a:t>
          </a:r>
          <a:endParaRPr lang="es-EC" sz="900" b="1" dirty="0"/>
        </a:p>
      </dgm:t>
    </dgm:pt>
    <dgm:pt modelId="{055A5909-5977-4DAC-9FA9-9580DD9B09D2}" type="parTrans" cxnId="{0B6322AD-88B2-4AD0-B6C1-C50D0027664B}">
      <dgm:prSet/>
      <dgm:spPr/>
      <dgm:t>
        <a:bodyPr/>
        <a:lstStyle/>
        <a:p>
          <a:endParaRPr lang="es-EC"/>
        </a:p>
      </dgm:t>
    </dgm:pt>
    <dgm:pt modelId="{7D608480-32F6-41A3-B623-2D82A02D054B}" type="sibTrans" cxnId="{0B6322AD-88B2-4AD0-B6C1-C50D0027664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4">
              <a:lumMod val="95000"/>
              <a:lumOff val="5000"/>
            </a:schemeClr>
          </a:solidFill>
        </a:ln>
      </dgm:spPr>
      <dgm:t>
        <a:bodyPr/>
        <a:lstStyle/>
        <a:p>
          <a:endParaRPr lang="es-EC"/>
        </a:p>
      </dgm:t>
    </dgm:pt>
    <dgm:pt modelId="{3374FCE4-4A5D-4850-A3A5-5DD7CCAC4E57}" type="pres">
      <dgm:prSet presAssocID="{8D39F97B-8F9F-46D3-AEA7-1983FC6EC44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907EF093-448C-41A9-BBE7-EC5B651C7FC9}" type="pres">
      <dgm:prSet presAssocID="{883609D7-7F9E-4A5E-8B21-04D95867635F}" presName="text1" presStyleCnt="0"/>
      <dgm:spPr/>
    </dgm:pt>
    <dgm:pt modelId="{FCB9FF01-D13D-4665-BE73-220337C1EE2D}" type="pres">
      <dgm:prSet presAssocID="{883609D7-7F9E-4A5E-8B21-04D95867635F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30943-F617-4F3A-935C-8FA557A21442}" type="pres">
      <dgm:prSet presAssocID="{883609D7-7F9E-4A5E-8B21-04D95867635F}" presName="textaccent1" presStyleCnt="0"/>
      <dgm:spPr/>
    </dgm:pt>
    <dgm:pt modelId="{5B2D22B4-1F22-48E8-89F5-58EC8115ED13}" type="pres">
      <dgm:prSet presAssocID="{883609D7-7F9E-4A5E-8B21-04D95867635F}" presName="accentRepeatNode" presStyleLbl="solidAlignAcc1" presStyleIdx="0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12E0A7FB-33F4-471F-8FE6-B7160B64223E}" type="pres">
      <dgm:prSet presAssocID="{B174466E-5A44-47FF-86F7-36DDA204084D}" presName="image1" presStyleCnt="0"/>
      <dgm:spPr/>
    </dgm:pt>
    <dgm:pt modelId="{5E254F8D-5615-487B-BAA1-C5F6F3DDBF36}" type="pres">
      <dgm:prSet presAssocID="{B174466E-5A44-47FF-86F7-36DDA204084D}" presName="imageRepeatNode" presStyleLbl="alignAcc1" presStyleIdx="0" presStyleCnt="5"/>
      <dgm:spPr/>
      <dgm:t>
        <a:bodyPr/>
        <a:lstStyle/>
        <a:p>
          <a:endParaRPr lang="es-EC"/>
        </a:p>
      </dgm:t>
    </dgm:pt>
    <dgm:pt modelId="{C7089037-CC98-443E-9DB2-7DA840C21248}" type="pres">
      <dgm:prSet presAssocID="{B174466E-5A44-47FF-86F7-36DDA204084D}" presName="imageaccent1" presStyleCnt="0"/>
      <dgm:spPr/>
    </dgm:pt>
    <dgm:pt modelId="{5F84A966-DC2E-4173-92DE-EE000CDC8E7A}" type="pres">
      <dgm:prSet presAssocID="{B174466E-5A44-47FF-86F7-36DDA204084D}" presName="accentRepeatNode" presStyleLbl="solidAlignAcc1" presStyleIdx="1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86AC12B2-9C26-4D29-BF0A-F6EF7842C2C7}" type="pres">
      <dgm:prSet presAssocID="{CC5BD872-1E8E-49DD-835F-D3F4D34984F0}" presName="text2" presStyleCnt="0"/>
      <dgm:spPr/>
    </dgm:pt>
    <dgm:pt modelId="{E2B443E0-573F-473C-A7A3-82E99B6293D8}" type="pres">
      <dgm:prSet presAssocID="{CC5BD872-1E8E-49DD-835F-D3F4D34984F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ED413A-EA79-4828-BF29-C8834B09224F}" type="pres">
      <dgm:prSet presAssocID="{CC5BD872-1E8E-49DD-835F-D3F4D34984F0}" presName="textaccent2" presStyleCnt="0"/>
      <dgm:spPr/>
    </dgm:pt>
    <dgm:pt modelId="{C00EAF83-7C3E-41B3-AE6B-5EA6885E3400}" type="pres">
      <dgm:prSet presAssocID="{CC5BD872-1E8E-49DD-835F-D3F4D34984F0}" presName="accentRepeatNode" presStyleLbl="solidAlignAcc1" presStyleIdx="2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6C41C975-F872-47F1-87A2-6699F9F3040A}" type="pres">
      <dgm:prSet presAssocID="{E3F95A81-E190-443A-AED1-C73AA8D5AA7F}" presName="image2" presStyleCnt="0"/>
      <dgm:spPr/>
    </dgm:pt>
    <dgm:pt modelId="{0FD30D0C-7C80-4828-8489-62576E424343}" type="pres">
      <dgm:prSet presAssocID="{E3F95A81-E190-443A-AED1-C73AA8D5AA7F}" presName="imageRepeatNode" presStyleLbl="alignAcc1" presStyleIdx="1" presStyleCnt="5"/>
      <dgm:spPr/>
      <dgm:t>
        <a:bodyPr/>
        <a:lstStyle/>
        <a:p>
          <a:endParaRPr lang="es-EC"/>
        </a:p>
      </dgm:t>
    </dgm:pt>
    <dgm:pt modelId="{ACA37272-42A4-4A20-B1D7-9494B962CAEF}" type="pres">
      <dgm:prSet presAssocID="{E3F95A81-E190-443A-AED1-C73AA8D5AA7F}" presName="imageaccent2" presStyleCnt="0"/>
      <dgm:spPr/>
    </dgm:pt>
    <dgm:pt modelId="{E45DF00F-F4B6-4B97-947C-F863584F900A}" type="pres">
      <dgm:prSet presAssocID="{E3F95A81-E190-443A-AED1-C73AA8D5AA7F}" presName="accentRepeatNode" presStyleLbl="solidAlignAcc1" presStyleIdx="3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637DACF6-B596-4E64-8F93-E5DBBCC69BA8}" type="pres">
      <dgm:prSet presAssocID="{F0491381-976B-46D0-B29D-8F774EFB849B}" presName="text3" presStyleCnt="0"/>
      <dgm:spPr/>
    </dgm:pt>
    <dgm:pt modelId="{623A0688-3DDE-4BCF-93D5-8A42450B4E91}" type="pres">
      <dgm:prSet presAssocID="{F0491381-976B-46D0-B29D-8F774EFB849B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68D1A1-D891-4F85-8058-3FB0B323698F}" type="pres">
      <dgm:prSet presAssocID="{F0491381-976B-46D0-B29D-8F774EFB849B}" presName="textaccent3" presStyleCnt="0"/>
      <dgm:spPr/>
    </dgm:pt>
    <dgm:pt modelId="{D17EC968-E3C6-4765-9FDB-1B9E60A6CEB6}" type="pres">
      <dgm:prSet presAssocID="{F0491381-976B-46D0-B29D-8F774EFB849B}" presName="accentRepeatNode" presStyleLbl="solidAlignAcc1" presStyleIdx="4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E3FCFDE0-7984-4644-A522-18178EFD40F2}" type="pres">
      <dgm:prSet presAssocID="{8B8C8865-84AA-40AF-8F79-046A8B6B1334}" presName="image3" presStyleCnt="0"/>
      <dgm:spPr/>
    </dgm:pt>
    <dgm:pt modelId="{9598CCD1-B141-4F3D-8CEC-5D149A1714A6}" type="pres">
      <dgm:prSet presAssocID="{8B8C8865-84AA-40AF-8F79-046A8B6B1334}" presName="imageRepeatNode" presStyleLbl="alignAcc1" presStyleIdx="2" presStyleCnt="5"/>
      <dgm:spPr/>
      <dgm:t>
        <a:bodyPr/>
        <a:lstStyle/>
        <a:p>
          <a:endParaRPr lang="es-EC"/>
        </a:p>
      </dgm:t>
    </dgm:pt>
    <dgm:pt modelId="{CA82FD58-1651-4999-BC3D-060D82757AA5}" type="pres">
      <dgm:prSet presAssocID="{8B8C8865-84AA-40AF-8F79-046A8B6B1334}" presName="imageaccent3" presStyleCnt="0"/>
      <dgm:spPr/>
    </dgm:pt>
    <dgm:pt modelId="{E2998AE2-1806-4CEB-9C01-50B904CAA56A}" type="pres">
      <dgm:prSet presAssocID="{8B8C8865-84AA-40AF-8F79-046A8B6B1334}" presName="accentRepeatNode" presStyleLbl="solidAlignAcc1" presStyleIdx="5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D3937E13-1CAC-44D4-8F81-565896DCBAD4}" type="pres">
      <dgm:prSet presAssocID="{B8049B43-B4F5-465A-AB77-B6BFA10DECCC}" presName="text4" presStyleCnt="0"/>
      <dgm:spPr/>
    </dgm:pt>
    <dgm:pt modelId="{416CE44C-33E1-47DB-A27F-6149BCA63BAA}" type="pres">
      <dgm:prSet presAssocID="{B8049B43-B4F5-465A-AB77-B6BFA10DECCC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30893-EE3E-467B-A414-D73B959F9898}" type="pres">
      <dgm:prSet presAssocID="{B8049B43-B4F5-465A-AB77-B6BFA10DECCC}" presName="textaccent4" presStyleCnt="0"/>
      <dgm:spPr/>
    </dgm:pt>
    <dgm:pt modelId="{3DDB6CF4-9845-4E5F-B7F6-35956B919EAC}" type="pres">
      <dgm:prSet presAssocID="{B8049B43-B4F5-465A-AB77-B6BFA10DECCC}" presName="accentRepeatNode" presStyleLbl="solidAlignAcc1" presStyleIdx="6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AA7C02F0-04AC-4112-9766-9DF6F4CAB062}" type="pres">
      <dgm:prSet presAssocID="{7D608480-32F6-41A3-B623-2D82A02D054B}" presName="image4" presStyleCnt="0"/>
      <dgm:spPr/>
    </dgm:pt>
    <dgm:pt modelId="{08074D8F-0AB4-4D51-B681-B55323CD1FC8}" type="pres">
      <dgm:prSet presAssocID="{7D608480-32F6-41A3-B623-2D82A02D054B}" presName="imageRepeatNode" presStyleLbl="alignAcc1" presStyleIdx="3" presStyleCnt="5"/>
      <dgm:spPr/>
      <dgm:t>
        <a:bodyPr/>
        <a:lstStyle/>
        <a:p>
          <a:endParaRPr lang="es-EC"/>
        </a:p>
      </dgm:t>
    </dgm:pt>
    <dgm:pt modelId="{884238EC-4E22-4F90-80DB-A5EA339DD793}" type="pres">
      <dgm:prSet presAssocID="{7D608480-32F6-41A3-B623-2D82A02D054B}" presName="imageaccent4" presStyleCnt="0"/>
      <dgm:spPr/>
    </dgm:pt>
    <dgm:pt modelId="{B7DC0067-C6FD-44BC-9361-8F83866CE1E9}" type="pres">
      <dgm:prSet presAssocID="{7D608480-32F6-41A3-B623-2D82A02D054B}" presName="accentRepeatNode" presStyleLbl="solidAlignAcc1" presStyleIdx="7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BC1674C5-3E22-4EEA-B5C5-126D90E52EFD}" type="pres">
      <dgm:prSet presAssocID="{BE717EBC-7606-457C-9C81-92B3DCCD5A24}" presName="text5" presStyleCnt="0"/>
      <dgm:spPr/>
    </dgm:pt>
    <dgm:pt modelId="{3C875B84-54DB-419E-B896-CB6F71F1235E}" type="pres">
      <dgm:prSet presAssocID="{BE717EBC-7606-457C-9C81-92B3DCCD5A24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D0C928-98AD-427F-A34D-BE83DD62A700}" type="pres">
      <dgm:prSet presAssocID="{BE717EBC-7606-457C-9C81-92B3DCCD5A24}" presName="textaccent5" presStyleCnt="0"/>
      <dgm:spPr/>
    </dgm:pt>
    <dgm:pt modelId="{9EFC2CFC-A89E-446C-BCBE-6B2529BE90B4}" type="pres">
      <dgm:prSet presAssocID="{BE717EBC-7606-457C-9C81-92B3DCCD5A24}" presName="accentRepeatNode" presStyleLbl="solidAlignAcc1" presStyleIdx="8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  <dgm:pt modelId="{E40A953E-897E-4B8D-93C9-015623507845}" type="pres">
      <dgm:prSet presAssocID="{6A7C5911-ED5A-4422-ADBF-9A38B7E5F451}" presName="image5" presStyleCnt="0"/>
      <dgm:spPr/>
    </dgm:pt>
    <dgm:pt modelId="{7661661E-0DD2-4D98-B3E8-DF3A4A11416E}" type="pres">
      <dgm:prSet presAssocID="{6A7C5911-ED5A-4422-ADBF-9A38B7E5F451}" presName="imageRepeatNode" presStyleLbl="alignAcc1" presStyleIdx="4" presStyleCnt="5"/>
      <dgm:spPr/>
      <dgm:t>
        <a:bodyPr/>
        <a:lstStyle/>
        <a:p>
          <a:endParaRPr lang="es-EC"/>
        </a:p>
      </dgm:t>
    </dgm:pt>
    <dgm:pt modelId="{E9B3CA14-C3DC-4052-B0FB-5CC97070AADE}" type="pres">
      <dgm:prSet presAssocID="{6A7C5911-ED5A-4422-ADBF-9A38B7E5F451}" presName="imageaccent5" presStyleCnt="0"/>
      <dgm:spPr/>
    </dgm:pt>
    <dgm:pt modelId="{DD4D7771-D4C4-474F-A17D-82A00C29A00F}" type="pres">
      <dgm:prSet presAssocID="{6A7C5911-ED5A-4422-ADBF-9A38B7E5F451}" presName="accentRepeatNode" presStyleLbl="solidAlignAcc1" presStyleIdx="9" presStyleCnt="10"/>
      <dgm:spPr>
        <a:ln>
          <a:solidFill>
            <a:schemeClr val="accent4">
              <a:lumMod val="95000"/>
              <a:lumOff val="5000"/>
            </a:schemeClr>
          </a:solidFill>
        </a:ln>
      </dgm:spPr>
    </dgm:pt>
  </dgm:ptLst>
  <dgm:cxnLst>
    <dgm:cxn modelId="{1C1F1BB1-8474-4899-B59C-F2A2C3329F5A}" srcId="{8D39F97B-8F9F-46D3-AEA7-1983FC6EC442}" destId="{F0491381-976B-46D0-B29D-8F774EFB849B}" srcOrd="2" destOrd="0" parTransId="{07840A32-298A-49E6-8B2C-43EFD17C2C94}" sibTransId="{8B8C8865-84AA-40AF-8F79-046A8B6B1334}"/>
    <dgm:cxn modelId="{AD2BB8B1-2D40-4306-A0F6-FC61ED5DBA12}" type="presOf" srcId="{CC5BD872-1E8E-49DD-835F-D3F4D34984F0}" destId="{E2B443E0-573F-473C-A7A3-82E99B6293D8}" srcOrd="0" destOrd="0" presId="urn:microsoft.com/office/officeart/2008/layout/HexagonCluster"/>
    <dgm:cxn modelId="{16934B25-2ADA-47C9-B63B-5FCFD1AFA4F8}" srcId="{8D39F97B-8F9F-46D3-AEA7-1983FC6EC442}" destId="{BE717EBC-7606-457C-9C81-92B3DCCD5A24}" srcOrd="4" destOrd="0" parTransId="{5D5379A0-F38D-4906-98CF-2E76CCF7E555}" sibTransId="{6A7C5911-ED5A-4422-ADBF-9A38B7E5F451}"/>
    <dgm:cxn modelId="{7830BF1E-3BD6-411D-83E3-1A89F6C00274}" type="presOf" srcId="{8D39F97B-8F9F-46D3-AEA7-1983FC6EC442}" destId="{3374FCE4-4A5D-4850-A3A5-5DD7CCAC4E57}" srcOrd="0" destOrd="0" presId="urn:microsoft.com/office/officeart/2008/layout/HexagonCluster"/>
    <dgm:cxn modelId="{0B6322AD-88B2-4AD0-B6C1-C50D0027664B}" srcId="{8D39F97B-8F9F-46D3-AEA7-1983FC6EC442}" destId="{B8049B43-B4F5-465A-AB77-B6BFA10DECCC}" srcOrd="3" destOrd="0" parTransId="{055A5909-5977-4DAC-9FA9-9580DD9B09D2}" sibTransId="{7D608480-32F6-41A3-B623-2D82A02D054B}"/>
    <dgm:cxn modelId="{21D55A7B-0D7F-4F0A-8CCE-62D6B1B2D59D}" type="presOf" srcId="{883609D7-7F9E-4A5E-8B21-04D95867635F}" destId="{FCB9FF01-D13D-4665-BE73-220337C1EE2D}" srcOrd="0" destOrd="0" presId="urn:microsoft.com/office/officeart/2008/layout/HexagonCluster"/>
    <dgm:cxn modelId="{22967514-09CA-4CA3-BCA5-5895A5473EA7}" type="presOf" srcId="{BE717EBC-7606-457C-9C81-92B3DCCD5A24}" destId="{3C875B84-54DB-419E-B896-CB6F71F1235E}" srcOrd="0" destOrd="0" presId="urn:microsoft.com/office/officeart/2008/layout/HexagonCluster"/>
    <dgm:cxn modelId="{4739A08F-9A7A-4D0F-88BB-C9B168FC4A55}" type="presOf" srcId="{B8049B43-B4F5-465A-AB77-B6BFA10DECCC}" destId="{416CE44C-33E1-47DB-A27F-6149BCA63BAA}" srcOrd="0" destOrd="0" presId="urn:microsoft.com/office/officeart/2008/layout/HexagonCluster"/>
    <dgm:cxn modelId="{70303B08-9BB5-4908-9D77-C5B03E59B9B7}" srcId="{8D39F97B-8F9F-46D3-AEA7-1983FC6EC442}" destId="{883609D7-7F9E-4A5E-8B21-04D95867635F}" srcOrd="0" destOrd="0" parTransId="{7A2FD69F-24C7-444A-AF09-4100061AAB49}" sibTransId="{B174466E-5A44-47FF-86F7-36DDA204084D}"/>
    <dgm:cxn modelId="{528CF0E6-DEFA-41B9-848D-FB3D5103F5B4}" type="presOf" srcId="{6A7C5911-ED5A-4422-ADBF-9A38B7E5F451}" destId="{7661661E-0DD2-4D98-B3E8-DF3A4A11416E}" srcOrd="0" destOrd="0" presId="urn:microsoft.com/office/officeart/2008/layout/HexagonCluster"/>
    <dgm:cxn modelId="{7D5F8FC9-5D2E-4EC9-864E-C8247934A782}" type="presOf" srcId="{7D608480-32F6-41A3-B623-2D82A02D054B}" destId="{08074D8F-0AB4-4D51-B681-B55323CD1FC8}" srcOrd="0" destOrd="0" presId="urn:microsoft.com/office/officeart/2008/layout/HexagonCluster"/>
    <dgm:cxn modelId="{474AB1E9-D082-4AE9-9B81-9561559D7A0F}" type="presOf" srcId="{E3F95A81-E190-443A-AED1-C73AA8D5AA7F}" destId="{0FD30D0C-7C80-4828-8489-62576E424343}" srcOrd="0" destOrd="0" presId="urn:microsoft.com/office/officeart/2008/layout/HexagonCluster"/>
    <dgm:cxn modelId="{EE7A3971-E172-404F-BA20-3F74CDC21220}" type="presOf" srcId="{F0491381-976B-46D0-B29D-8F774EFB849B}" destId="{623A0688-3DDE-4BCF-93D5-8A42450B4E91}" srcOrd="0" destOrd="0" presId="urn:microsoft.com/office/officeart/2008/layout/HexagonCluster"/>
    <dgm:cxn modelId="{9092ACC5-73DD-4195-B753-5EA4906D32AC}" type="presOf" srcId="{B174466E-5A44-47FF-86F7-36DDA204084D}" destId="{5E254F8D-5615-487B-BAA1-C5F6F3DDBF36}" srcOrd="0" destOrd="0" presId="urn:microsoft.com/office/officeart/2008/layout/HexagonCluster"/>
    <dgm:cxn modelId="{D6BD71B6-77A5-4C9B-B8F7-517E09FB0A34}" srcId="{8D39F97B-8F9F-46D3-AEA7-1983FC6EC442}" destId="{CC5BD872-1E8E-49DD-835F-D3F4D34984F0}" srcOrd="1" destOrd="0" parTransId="{CC98E699-2CB2-4AA4-9579-00D4505F7552}" sibTransId="{E3F95A81-E190-443A-AED1-C73AA8D5AA7F}"/>
    <dgm:cxn modelId="{16F99F4B-CA13-4B33-8FCB-6AAD94E10467}" type="presOf" srcId="{8B8C8865-84AA-40AF-8F79-046A8B6B1334}" destId="{9598CCD1-B141-4F3D-8CEC-5D149A1714A6}" srcOrd="0" destOrd="0" presId="urn:microsoft.com/office/officeart/2008/layout/HexagonCluster"/>
    <dgm:cxn modelId="{3D36F289-0130-40D6-B8C7-43A609BE0A5C}" type="presParOf" srcId="{3374FCE4-4A5D-4850-A3A5-5DD7CCAC4E57}" destId="{907EF093-448C-41A9-BBE7-EC5B651C7FC9}" srcOrd="0" destOrd="0" presId="urn:microsoft.com/office/officeart/2008/layout/HexagonCluster"/>
    <dgm:cxn modelId="{19DCD8F8-A910-49EA-858F-48DDEEA92274}" type="presParOf" srcId="{907EF093-448C-41A9-BBE7-EC5B651C7FC9}" destId="{FCB9FF01-D13D-4665-BE73-220337C1EE2D}" srcOrd="0" destOrd="0" presId="urn:microsoft.com/office/officeart/2008/layout/HexagonCluster"/>
    <dgm:cxn modelId="{DF2D9057-73F2-47EA-A6FD-EB5EED15768F}" type="presParOf" srcId="{3374FCE4-4A5D-4850-A3A5-5DD7CCAC4E57}" destId="{91930943-F617-4F3A-935C-8FA557A21442}" srcOrd="1" destOrd="0" presId="urn:microsoft.com/office/officeart/2008/layout/HexagonCluster"/>
    <dgm:cxn modelId="{2DB02496-AC57-4606-BC4F-945216201840}" type="presParOf" srcId="{91930943-F617-4F3A-935C-8FA557A21442}" destId="{5B2D22B4-1F22-48E8-89F5-58EC8115ED13}" srcOrd="0" destOrd="0" presId="urn:microsoft.com/office/officeart/2008/layout/HexagonCluster"/>
    <dgm:cxn modelId="{39F770F7-565D-400E-B201-782179D9BF0F}" type="presParOf" srcId="{3374FCE4-4A5D-4850-A3A5-5DD7CCAC4E57}" destId="{12E0A7FB-33F4-471F-8FE6-B7160B64223E}" srcOrd="2" destOrd="0" presId="urn:microsoft.com/office/officeart/2008/layout/HexagonCluster"/>
    <dgm:cxn modelId="{B4F6632A-D67E-4FDF-9F10-A99A471EFD0E}" type="presParOf" srcId="{12E0A7FB-33F4-471F-8FE6-B7160B64223E}" destId="{5E254F8D-5615-487B-BAA1-C5F6F3DDBF36}" srcOrd="0" destOrd="0" presId="urn:microsoft.com/office/officeart/2008/layout/HexagonCluster"/>
    <dgm:cxn modelId="{423EAAEA-6C2A-4F1B-81EE-141268F62BA9}" type="presParOf" srcId="{3374FCE4-4A5D-4850-A3A5-5DD7CCAC4E57}" destId="{C7089037-CC98-443E-9DB2-7DA840C21248}" srcOrd="3" destOrd="0" presId="urn:microsoft.com/office/officeart/2008/layout/HexagonCluster"/>
    <dgm:cxn modelId="{4B6BFCB6-9215-4ACA-9F75-C6433BBD0D1A}" type="presParOf" srcId="{C7089037-CC98-443E-9DB2-7DA840C21248}" destId="{5F84A966-DC2E-4173-92DE-EE000CDC8E7A}" srcOrd="0" destOrd="0" presId="urn:microsoft.com/office/officeart/2008/layout/HexagonCluster"/>
    <dgm:cxn modelId="{30B3F35D-0B3C-4F6D-AC21-F60C52AD6ADF}" type="presParOf" srcId="{3374FCE4-4A5D-4850-A3A5-5DD7CCAC4E57}" destId="{86AC12B2-9C26-4D29-BF0A-F6EF7842C2C7}" srcOrd="4" destOrd="0" presId="urn:microsoft.com/office/officeart/2008/layout/HexagonCluster"/>
    <dgm:cxn modelId="{542E56C4-FB1D-4D11-B7BE-C9205E46B7EB}" type="presParOf" srcId="{86AC12B2-9C26-4D29-BF0A-F6EF7842C2C7}" destId="{E2B443E0-573F-473C-A7A3-82E99B6293D8}" srcOrd="0" destOrd="0" presId="urn:microsoft.com/office/officeart/2008/layout/HexagonCluster"/>
    <dgm:cxn modelId="{76E6606D-578D-4EC5-A10F-CE9538F8C3E6}" type="presParOf" srcId="{3374FCE4-4A5D-4850-A3A5-5DD7CCAC4E57}" destId="{A5ED413A-EA79-4828-BF29-C8834B09224F}" srcOrd="5" destOrd="0" presId="urn:microsoft.com/office/officeart/2008/layout/HexagonCluster"/>
    <dgm:cxn modelId="{D3FC875C-D07E-4390-81D4-DEC1CFC8FFF9}" type="presParOf" srcId="{A5ED413A-EA79-4828-BF29-C8834B09224F}" destId="{C00EAF83-7C3E-41B3-AE6B-5EA6885E3400}" srcOrd="0" destOrd="0" presId="urn:microsoft.com/office/officeart/2008/layout/HexagonCluster"/>
    <dgm:cxn modelId="{6CFAEF88-8EB8-45A3-8815-6D20618ACD54}" type="presParOf" srcId="{3374FCE4-4A5D-4850-A3A5-5DD7CCAC4E57}" destId="{6C41C975-F872-47F1-87A2-6699F9F3040A}" srcOrd="6" destOrd="0" presId="urn:microsoft.com/office/officeart/2008/layout/HexagonCluster"/>
    <dgm:cxn modelId="{915655E1-F1A8-4897-8DB2-4CAF9FE9BFE8}" type="presParOf" srcId="{6C41C975-F872-47F1-87A2-6699F9F3040A}" destId="{0FD30D0C-7C80-4828-8489-62576E424343}" srcOrd="0" destOrd="0" presId="urn:microsoft.com/office/officeart/2008/layout/HexagonCluster"/>
    <dgm:cxn modelId="{1E7E8492-AD7B-4568-8280-94FFD843817C}" type="presParOf" srcId="{3374FCE4-4A5D-4850-A3A5-5DD7CCAC4E57}" destId="{ACA37272-42A4-4A20-B1D7-9494B962CAEF}" srcOrd="7" destOrd="0" presId="urn:microsoft.com/office/officeart/2008/layout/HexagonCluster"/>
    <dgm:cxn modelId="{D94A92E0-A547-4754-97A7-494D6D5E3D53}" type="presParOf" srcId="{ACA37272-42A4-4A20-B1D7-9494B962CAEF}" destId="{E45DF00F-F4B6-4B97-947C-F863584F900A}" srcOrd="0" destOrd="0" presId="urn:microsoft.com/office/officeart/2008/layout/HexagonCluster"/>
    <dgm:cxn modelId="{45244B86-464D-4CDA-9E65-D1387A3EBA3C}" type="presParOf" srcId="{3374FCE4-4A5D-4850-A3A5-5DD7CCAC4E57}" destId="{637DACF6-B596-4E64-8F93-E5DBBCC69BA8}" srcOrd="8" destOrd="0" presId="urn:microsoft.com/office/officeart/2008/layout/HexagonCluster"/>
    <dgm:cxn modelId="{E9DD8208-9E31-4F1D-AFDF-4E88ACC22D3B}" type="presParOf" srcId="{637DACF6-B596-4E64-8F93-E5DBBCC69BA8}" destId="{623A0688-3DDE-4BCF-93D5-8A42450B4E91}" srcOrd="0" destOrd="0" presId="urn:microsoft.com/office/officeart/2008/layout/HexagonCluster"/>
    <dgm:cxn modelId="{A391E511-CC24-41BA-A0A4-14CBA942FF02}" type="presParOf" srcId="{3374FCE4-4A5D-4850-A3A5-5DD7CCAC4E57}" destId="{1468D1A1-D891-4F85-8058-3FB0B323698F}" srcOrd="9" destOrd="0" presId="urn:microsoft.com/office/officeart/2008/layout/HexagonCluster"/>
    <dgm:cxn modelId="{CD4BDC9A-9B3A-4251-9498-A3F69BD2EC91}" type="presParOf" srcId="{1468D1A1-D891-4F85-8058-3FB0B323698F}" destId="{D17EC968-E3C6-4765-9FDB-1B9E60A6CEB6}" srcOrd="0" destOrd="0" presId="urn:microsoft.com/office/officeart/2008/layout/HexagonCluster"/>
    <dgm:cxn modelId="{3AC3F5B3-EBBE-4954-9083-07F97B8C4BC3}" type="presParOf" srcId="{3374FCE4-4A5D-4850-A3A5-5DD7CCAC4E57}" destId="{E3FCFDE0-7984-4644-A522-18178EFD40F2}" srcOrd="10" destOrd="0" presId="urn:microsoft.com/office/officeart/2008/layout/HexagonCluster"/>
    <dgm:cxn modelId="{2B269C04-47E9-447B-8599-61C80D56433E}" type="presParOf" srcId="{E3FCFDE0-7984-4644-A522-18178EFD40F2}" destId="{9598CCD1-B141-4F3D-8CEC-5D149A1714A6}" srcOrd="0" destOrd="0" presId="urn:microsoft.com/office/officeart/2008/layout/HexagonCluster"/>
    <dgm:cxn modelId="{5F0E9847-93FC-4AB3-8388-C7347A5912EA}" type="presParOf" srcId="{3374FCE4-4A5D-4850-A3A5-5DD7CCAC4E57}" destId="{CA82FD58-1651-4999-BC3D-060D82757AA5}" srcOrd="11" destOrd="0" presId="urn:microsoft.com/office/officeart/2008/layout/HexagonCluster"/>
    <dgm:cxn modelId="{511EC4A6-A00D-4434-B4FF-A714DE4A7F6B}" type="presParOf" srcId="{CA82FD58-1651-4999-BC3D-060D82757AA5}" destId="{E2998AE2-1806-4CEB-9C01-50B904CAA56A}" srcOrd="0" destOrd="0" presId="urn:microsoft.com/office/officeart/2008/layout/HexagonCluster"/>
    <dgm:cxn modelId="{D7B4EA74-74FE-4F99-8272-3756A765F9F0}" type="presParOf" srcId="{3374FCE4-4A5D-4850-A3A5-5DD7CCAC4E57}" destId="{D3937E13-1CAC-44D4-8F81-565896DCBAD4}" srcOrd="12" destOrd="0" presId="urn:microsoft.com/office/officeart/2008/layout/HexagonCluster"/>
    <dgm:cxn modelId="{CC938C35-D456-4F48-B757-214F00A239C1}" type="presParOf" srcId="{D3937E13-1CAC-44D4-8F81-565896DCBAD4}" destId="{416CE44C-33E1-47DB-A27F-6149BCA63BAA}" srcOrd="0" destOrd="0" presId="urn:microsoft.com/office/officeart/2008/layout/HexagonCluster"/>
    <dgm:cxn modelId="{5A21EF07-E94D-4964-9F19-421D06DC7034}" type="presParOf" srcId="{3374FCE4-4A5D-4850-A3A5-5DD7CCAC4E57}" destId="{1D530893-EE3E-467B-A414-D73B959F9898}" srcOrd="13" destOrd="0" presId="urn:microsoft.com/office/officeart/2008/layout/HexagonCluster"/>
    <dgm:cxn modelId="{FA8F055B-D450-4988-B242-84F3D81ECF3F}" type="presParOf" srcId="{1D530893-EE3E-467B-A414-D73B959F9898}" destId="{3DDB6CF4-9845-4E5F-B7F6-35956B919EAC}" srcOrd="0" destOrd="0" presId="urn:microsoft.com/office/officeart/2008/layout/HexagonCluster"/>
    <dgm:cxn modelId="{95F8CB93-4324-441C-B400-EF959BFB1209}" type="presParOf" srcId="{3374FCE4-4A5D-4850-A3A5-5DD7CCAC4E57}" destId="{AA7C02F0-04AC-4112-9766-9DF6F4CAB062}" srcOrd="14" destOrd="0" presId="urn:microsoft.com/office/officeart/2008/layout/HexagonCluster"/>
    <dgm:cxn modelId="{B307AA12-BE96-4687-AF97-64F802B148BE}" type="presParOf" srcId="{AA7C02F0-04AC-4112-9766-9DF6F4CAB062}" destId="{08074D8F-0AB4-4D51-B681-B55323CD1FC8}" srcOrd="0" destOrd="0" presId="urn:microsoft.com/office/officeart/2008/layout/HexagonCluster"/>
    <dgm:cxn modelId="{511926FA-049F-4667-A6F7-8C0301F056C7}" type="presParOf" srcId="{3374FCE4-4A5D-4850-A3A5-5DD7CCAC4E57}" destId="{884238EC-4E22-4F90-80DB-A5EA339DD793}" srcOrd="15" destOrd="0" presId="urn:microsoft.com/office/officeart/2008/layout/HexagonCluster"/>
    <dgm:cxn modelId="{98FCB5C5-F48C-4864-B96F-EC64191A6D27}" type="presParOf" srcId="{884238EC-4E22-4F90-80DB-A5EA339DD793}" destId="{B7DC0067-C6FD-44BC-9361-8F83866CE1E9}" srcOrd="0" destOrd="0" presId="urn:microsoft.com/office/officeart/2008/layout/HexagonCluster"/>
    <dgm:cxn modelId="{302EFDA1-70D1-4C9E-97C4-C5773EE08F95}" type="presParOf" srcId="{3374FCE4-4A5D-4850-A3A5-5DD7CCAC4E57}" destId="{BC1674C5-3E22-4EEA-B5C5-126D90E52EFD}" srcOrd="16" destOrd="0" presId="urn:microsoft.com/office/officeart/2008/layout/HexagonCluster"/>
    <dgm:cxn modelId="{FBC75D31-9177-474D-85C0-D6AA14DF20B6}" type="presParOf" srcId="{BC1674C5-3E22-4EEA-B5C5-126D90E52EFD}" destId="{3C875B84-54DB-419E-B896-CB6F71F1235E}" srcOrd="0" destOrd="0" presId="urn:microsoft.com/office/officeart/2008/layout/HexagonCluster"/>
    <dgm:cxn modelId="{90DB2780-BC16-4642-A4DC-175B24E8BEEF}" type="presParOf" srcId="{3374FCE4-4A5D-4850-A3A5-5DD7CCAC4E57}" destId="{0BD0C928-98AD-427F-A34D-BE83DD62A700}" srcOrd="17" destOrd="0" presId="urn:microsoft.com/office/officeart/2008/layout/HexagonCluster"/>
    <dgm:cxn modelId="{7E93A474-C8F2-4F3A-ADAD-91728CCFC45B}" type="presParOf" srcId="{0BD0C928-98AD-427F-A34D-BE83DD62A700}" destId="{9EFC2CFC-A89E-446C-BCBE-6B2529BE90B4}" srcOrd="0" destOrd="0" presId="urn:microsoft.com/office/officeart/2008/layout/HexagonCluster"/>
    <dgm:cxn modelId="{994E2CC6-1496-48D8-A70F-E15EE52CEA7D}" type="presParOf" srcId="{3374FCE4-4A5D-4850-A3A5-5DD7CCAC4E57}" destId="{E40A953E-897E-4B8D-93C9-015623507845}" srcOrd="18" destOrd="0" presId="urn:microsoft.com/office/officeart/2008/layout/HexagonCluster"/>
    <dgm:cxn modelId="{2FE6241E-89A5-4E9D-85B9-3486591E42DB}" type="presParOf" srcId="{E40A953E-897E-4B8D-93C9-015623507845}" destId="{7661661E-0DD2-4D98-B3E8-DF3A4A11416E}" srcOrd="0" destOrd="0" presId="urn:microsoft.com/office/officeart/2008/layout/HexagonCluster"/>
    <dgm:cxn modelId="{C911DF98-89A0-43C1-87DA-0A3EE4BF771E}" type="presParOf" srcId="{3374FCE4-4A5D-4850-A3A5-5DD7CCAC4E57}" destId="{E9B3CA14-C3DC-4052-B0FB-5CC97070AADE}" srcOrd="19" destOrd="0" presId="urn:microsoft.com/office/officeart/2008/layout/HexagonCluster"/>
    <dgm:cxn modelId="{28391932-D465-4901-9AE4-6F045E2DF039}" type="presParOf" srcId="{E9B3CA14-C3DC-4052-B0FB-5CC97070AADE}" destId="{DD4D7771-D4C4-474F-A17D-82A00C29A00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B8D633-D301-49A2-87CD-17B29598AF73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20605A56-D11F-431E-A249-E41B776737D2}">
      <dgm:prSet phldrT="[Texto]"/>
      <dgm:spPr/>
      <dgm:t>
        <a:bodyPr/>
        <a:lstStyle/>
        <a:p>
          <a:r>
            <a:rPr lang="es-EC" dirty="0" smtClean="0"/>
            <a:t>Responsabilidades</a:t>
          </a:r>
          <a:endParaRPr lang="es-EC" dirty="0"/>
        </a:p>
      </dgm:t>
    </dgm:pt>
    <dgm:pt modelId="{3D05AA2D-18D1-41E7-811E-2C8DF22CBF18}" type="parTrans" cxnId="{BB124DDE-6B8F-4B16-A16A-A89966379583}">
      <dgm:prSet/>
      <dgm:spPr/>
      <dgm:t>
        <a:bodyPr/>
        <a:lstStyle/>
        <a:p>
          <a:endParaRPr lang="es-EC"/>
        </a:p>
      </dgm:t>
    </dgm:pt>
    <dgm:pt modelId="{DAC6D0F5-DCDF-43A5-B952-0400C1F88ACD}" type="sibTrans" cxnId="{BB124DDE-6B8F-4B16-A16A-A89966379583}">
      <dgm:prSet/>
      <dgm:spPr/>
      <dgm:t>
        <a:bodyPr/>
        <a:lstStyle/>
        <a:p>
          <a:endParaRPr lang="es-EC"/>
        </a:p>
      </dgm:t>
    </dgm:pt>
    <dgm:pt modelId="{8931675A-1D3B-4703-99B9-C168F2A3C0E2}">
      <dgm:prSet phldrT="[Texto]"/>
      <dgm:spPr/>
      <dgm:t>
        <a:bodyPr/>
        <a:lstStyle/>
        <a:p>
          <a:r>
            <a:rPr lang="es-EC" dirty="0" smtClean="0"/>
            <a:t>Funciones</a:t>
          </a:r>
          <a:endParaRPr lang="es-EC" dirty="0"/>
        </a:p>
      </dgm:t>
    </dgm:pt>
    <dgm:pt modelId="{2BF4CAF3-B79B-4B59-B04C-5329A0C02659}" type="parTrans" cxnId="{BBD438B9-644E-4C29-99BF-F9DED4706A6B}">
      <dgm:prSet/>
      <dgm:spPr/>
      <dgm:t>
        <a:bodyPr/>
        <a:lstStyle/>
        <a:p>
          <a:endParaRPr lang="es-EC"/>
        </a:p>
      </dgm:t>
    </dgm:pt>
    <dgm:pt modelId="{0486A5A5-5B24-44AE-8313-3E4B6487AED7}" type="sibTrans" cxnId="{BBD438B9-644E-4C29-99BF-F9DED4706A6B}">
      <dgm:prSet/>
      <dgm:spPr/>
      <dgm:t>
        <a:bodyPr/>
        <a:lstStyle/>
        <a:p>
          <a:endParaRPr lang="es-EC"/>
        </a:p>
      </dgm:t>
    </dgm:pt>
    <dgm:pt modelId="{6186F6EA-A564-4C6D-908B-08620062BFFF}">
      <dgm:prSet phldrT="[Texto]"/>
      <dgm:spPr/>
      <dgm:t>
        <a:bodyPr/>
        <a:lstStyle/>
        <a:p>
          <a:r>
            <a:rPr lang="es-EC" dirty="0" smtClean="0"/>
            <a:t>Indicadores de desempeño </a:t>
          </a:r>
        </a:p>
      </dgm:t>
    </dgm:pt>
    <dgm:pt modelId="{0DBA16BB-3091-44BD-A5E6-EDF667C7011F}" type="parTrans" cxnId="{946C4ACC-825B-4A47-839E-F6EB2AEB9411}">
      <dgm:prSet/>
      <dgm:spPr/>
      <dgm:t>
        <a:bodyPr/>
        <a:lstStyle/>
        <a:p>
          <a:endParaRPr lang="es-EC"/>
        </a:p>
      </dgm:t>
    </dgm:pt>
    <dgm:pt modelId="{5E54C9FF-5894-4FC4-9BB5-ACA09C6D8DD4}" type="sibTrans" cxnId="{946C4ACC-825B-4A47-839E-F6EB2AEB9411}">
      <dgm:prSet/>
      <dgm:spPr/>
      <dgm:t>
        <a:bodyPr/>
        <a:lstStyle/>
        <a:p>
          <a:endParaRPr lang="es-EC"/>
        </a:p>
      </dgm:t>
    </dgm:pt>
    <dgm:pt modelId="{31D0B7FC-2D42-413C-A497-F4FD1A2F374B}">
      <dgm:prSet phldrT="[Texto]"/>
      <dgm:spPr/>
      <dgm:t>
        <a:bodyPr/>
        <a:lstStyle/>
        <a:p>
          <a:r>
            <a:rPr lang="es-EC" dirty="0" smtClean="0"/>
            <a:t>Actividades básicas</a:t>
          </a:r>
        </a:p>
      </dgm:t>
    </dgm:pt>
    <dgm:pt modelId="{F471E350-92C1-4EF5-B1AF-801955038E4D}" type="parTrans" cxnId="{FB3F8D84-7A52-45EF-9AA9-5EBABFD2CE61}">
      <dgm:prSet/>
      <dgm:spPr/>
      <dgm:t>
        <a:bodyPr/>
        <a:lstStyle/>
        <a:p>
          <a:endParaRPr lang="es-EC"/>
        </a:p>
      </dgm:t>
    </dgm:pt>
    <dgm:pt modelId="{A0D94EA7-950D-4790-8294-3683BD5A840E}" type="sibTrans" cxnId="{FB3F8D84-7A52-45EF-9AA9-5EBABFD2CE61}">
      <dgm:prSet/>
      <dgm:spPr/>
      <dgm:t>
        <a:bodyPr/>
        <a:lstStyle/>
        <a:p>
          <a:endParaRPr lang="es-EC"/>
        </a:p>
      </dgm:t>
    </dgm:pt>
    <dgm:pt modelId="{C4CABA36-EB42-424B-AD49-0EBE06249804}">
      <dgm:prSet phldrT="[Texto]"/>
      <dgm:spPr/>
      <dgm:t>
        <a:bodyPr/>
        <a:lstStyle/>
        <a:p>
          <a:r>
            <a:rPr lang="es-EC" dirty="0" smtClean="0"/>
            <a:t>Modelo de inducción</a:t>
          </a:r>
        </a:p>
      </dgm:t>
    </dgm:pt>
    <dgm:pt modelId="{8F87227B-FACF-4033-87F4-46F6DCE4B922}" type="parTrans" cxnId="{8E428584-3775-4885-9620-BFEE3DB45767}">
      <dgm:prSet/>
      <dgm:spPr/>
      <dgm:t>
        <a:bodyPr/>
        <a:lstStyle/>
        <a:p>
          <a:endParaRPr lang="es-EC"/>
        </a:p>
      </dgm:t>
    </dgm:pt>
    <dgm:pt modelId="{E38606A9-F8A8-4780-83BF-4A4019746715}" type="sibTrans" cxnId="{8E428584-3775-4885-9620-BFEE3DB45767}">
      <dgm:prSet/>
      <dgm:spPr/>
      <dgm:t>
        <a:bodyPr/>
        <a:lstStyle/>
        <a:p>
          <a:endParaRPr lang="es-EC"/>
        </a:p>
      </dgm:t>
    </dgm:pt>
    <dgm:pt modelId="{F3462C3B-9979-48A8-8111-29C5C4B3ACC7}">
      <dgm:prSet phldrT="[Texto]"/>
      <dgm:spPr/>
      <dgm:t>
        <a:bodyPr/>
        <a:lstStyle/>
        <a:p>
          <a:r>
            <a:rPr lang="es-EC" dirty="0" smtClean="0"/>
            <a:t>Herramientas del cargo</a:t>
          </a:r>
        </a:p>
      </dgm:t>
    </dgm:pt>
    <dgm:pt modelId="{7E9106D0-ADB5-41EE-B996-50E6090DA89F}" type="parTrans" cxnId="{DF5A5249-CC56-4A1C-B4B1-EA612DB3B990}">
      <dgm:prSet/>
      <dgm:spPr/>
      <dgm:t>
        <a:bodyPr/>
        <a:lstStyle/>
        <a:p>
          <a:endParaRPr lang="es-EC"/>
        </a:p>
      </dgm:t>
    </dgm:pt>
    <dgm:pt modelId="{2DA09115-3C02-4578-8184-67353B0D70A0}" type="sibTrans" cxnId="{DF5A5249-CC56-4A1C-B4B1-EA612DB3B990}">
      <dgm:prSet/>
      <dgm:spPr/>
      <dgm:t>
        <a:bodyPr/>
        <a:lstStyle/>
        <a:p>
          <a:endParaRPr lang="es-EC"/>
        </a:p>
      </dgm:t>
    </dgm:pt>
    <dgm:pt modelId="{40872584-F46F-4AA3-9678-BD2C062F6F81}" type="pres">
      <dgm:prSet presAssocID="{E0B8D633-D301-49A2-87CD-17B29598AF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06E4FA9-C18D-4EB1-B351-52BE6BC035C3}" type="pres">
      <dgm:prSet presAssocID="{E0B8D633-D301-49A2-87CD-17B29598AF73}" presName="Name1" presStyleCnt="0"/>
      <dgm:spPr/>
      <dgm:t>
        <a:bodyPr/>
        <a:lstStyle/>
        <a:p>
          <a:endParaRPr lang="es-EC"/>
        </a:p>
      </dgm:t>
    </dgm:pt>
    <dgm:pt modelId="{5B4D72DA-F176-402A-9268-B2E9E1B41A85}" type="pres">
      <dgm:prSet presAssocID="{E0B8D633-D301-49A2-87CD-17B29598AF73}" presName="cycle" presStyleCnt="0"/>
      <dgm:spPr/>
      <dgm:t>
        <a:bodyPr/>
        <a:lstStyle/>
        <a:p>
          <a:endParaRPr lang="es-EC"/>
        </a:p>
      </dgm:t>
    </dgm:pt>
    <dgm:pt modelId="{9A84D386-858F-4AB5-8542-172E2DC75A33}" type="pres">
      <dgm:prSet presAssocID="{E0B8D633-D301-49A2-87CD-17B29598AF73}" presName="srcNode" presStyleLbl="node1" presStyleIdx="0" presStyleCnt="6"/>
      <dgm:spPr/>
      <dgm:t>
        <a:bodyPr/>
        <a:lstStyle/>
        <a:p>
          <a:endParaRPr lang="es-EC"/>
        </a:p>
      </dgm:t>
    </dgm:pt>
    <dgm:pt modelId="{9DDA35F6-B412-4564-94FF-63BC5A6022F5}" type="pres">
      <dgm:prSet presAssocID="{E0B8D633-D301-49A2-87CD-17B29598AF73}" presName="conn" presStyleLbl="parChTrans1D2" presStyleIdx="0" presStyleCnt="1"/>
      <dgm:spPr/>
      <dgm:t>
        <a:bodyPr/>
        <a:lstStyle/>
        <a:p>
          <a:endParaRPr lang="es-EC"/>
        </a:p>
      </dgm:t>
    </dgm:pt>
    <dgm:pt modelId="{76256B5E-D63D-454C-A17E-F1FD2410A0CC}" type="pres">
      <dgm:prSet presAssocID="{E0B8D633-D301-49A2-87CD-17B29598AF73}" presName="extraNode" presStyleLbl="node1" presStyleIdx="0" presStyleCnt="6"/>
      <dgm:spPr/>
      <dgm:t>
        <a:bodyPr/>
        <a:lstStyle/>
        <a:p>
          <a:endParaRPr lang="es-EC"/>
        </a:p>
      </dgm:t>
    </dgm:pt>
    <dgm:pt modelId="{F915EB4E-9E2B-413D-856B-8B57F3CCFC06}" type="pres">
      <dgm:prSet presAssocID="{E0B8D633-D301-49A2-87CD-17B29598AF73}" presName="dstNode" presStyleLbl="node1" presStyleIdx="0" presStyleCnt="6"/>
      <dgm:spPr/>
      <dgm:t>
        <a:bodyPr/>
        <a:lstStyle/>
        <a:p>
          <a:endParaRPr lang="es-EC"/>
        </a:p>
      </dgm:t>
    </dgm:pt>
    <dgm:pt modelId="{C201F870-B47C-4A0A-A301-FBD36432851F}" type="pres">
      <dgm:prSet presAssocID="{20605A56-D11F-431E-A249-E41B776737D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5125F7-E8AD-40E9-8CDC-8C0503B646CE}" type="pres">
      <dgm:prSet presAssocID="{20605A56-D11F-431E-A249-E41B776737D2}" presName="accent_1" presStyleCnt="0"/>
      <dgm:spPr/>
      <dgm:t>
        <a:bodyPr/>
        <a:lstStyle/>
        <a:p>
          <a:endParaRPr lang="es-EC"/>
        </a:p>
      </dgm:t>
    </dgm:pt>
    <dgm:pt modelId="{64E5E049-125C-4566-B195-B026AB6F8916}" type="pres">
      <dgm:prSet presAssocID="{20605A56-D11F-431E-A249-E41B776737D2}" presName="accentRepeatNode" presStyleLbl="solidFgAcc1" presStyleIdx="0" presStyleCnt="6"/>
      <dgm:spPr/>
      <dgm:t>
        <a:bodyPr/>
        <a:lstStyle/>
        <a:p>
          <a:endParaRPr lang="es-EC"/>
        </a:p>
      </dgm:t>
    </dgm:pt>
    <dgm:pt modelId="{0432DCAF-73A5-4E08-B0D2-1ABE57AC76D1}" type="pres">
      <dgm:prSet presAssocID="{8931675A-1D3B-4703-99B9-C168F2A3C0E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98066-8F65-4C94-A499-68EB1B3C001F}" type="pres">
      <dgm:prSet presAssocID="{8931675A-1D3B-4703-99B9-C168F2A3C0E2}" presName="accent_2" presStyleCnt="0"/>
      <dgm:spPr/>
      <dgm:t>
        <a:bodyPr/>
        <a:lstStyle/>
        <a:p>
          <a:endParaRPr lang="es-EC"/>
        </a:p>
      </dgm:t>
    </dgm:pt>
    <dgm:pt modelId="{4A3256D3-3BFC-46CF-ABCD-423FFC8E94E9}" type="pres">
      <dgm:prSet presAssocID="{8931675A-1D3B-4703-99B9-C168F2A3C0E2}" presName="accentRepeatNode" presStyleLbl="solidFgAcc1" presStyleIdx="1" presStyleCnt="6"/>
      <dgm:spPr/>
      <dgm:t>
        <a:bodyPr/>
        <a:lstStyle/>
        <a:p>
          <a:endParaRPr lang="es-EC"/>
        </a:p>
      </dgm:t>
    </dgm:pt>
    <dgm:pt modelId="{94B58CFF-B6B8-4A88-8083-F89CEF5223E8}" type="pres">
      <dgm:prSet presAssocID="{6186F6EA-A564-4C6D-908B-08620062BF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E3456-92A8-4315-8D69-88D19A475324}" type="pres">
      <dgm:prSet presAssocID="{6186F6EA-A564-4C6D-908B-08620062BFFF}" presName="accent_3" presStyleCnt="0"/>
      <dgm:spPr/>
      <dgm:t>
        <a:bodyPr/>
        <a:lstStyle/>
        <a:p>
          <a:endParaRPr lang="es-EC"/>
        </a:p>
      </dgm:t>
    </dgm:pt>
    <dgm:pt modelId="{7E73E967-2279-4E1C-A676-6846F3E79716}" type="pres">
      <dgm:prSet presAssocID="{6186F6EA-A564-4C6D-908B-08620062BFFF}" presName="accentRepeatNode" presStyleLbl="solidFgAcc1" presStyleIdx="2" presStyleCnt="6"/>
      <dgm:spPr/>
      <dgm:t>
        <a:bodyPr/>
        <a:lstStyle/>
        <a:p>
          <a:endParaRPr lang="es-EC"/>
        </a:p>
      </dgm:t>
    </dgm:pt>
    <dgm:pt modelId="{EDC14787-E8A4-4A93-8ED1-8568089E0080}" type="pres">
      <dgm:prSet presAssocID="{31D0B7FC-2D42-413C-A497-F4FD1A2F374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DDEC5-A1A3-4798-83E7-1EE80CE7DF10}" type="pres">
      <dgm:prSet presAssocID="{31D0B7FC-2D42-413C-A497-F4FD1A2F374B}" presName="accent_4" presStyleCnt="0"/>
      <dgm:spPr/>
      <dgm:t>
        <a:bodyPr/>
        <a:lstStyle/>
        <a:p>
          <a:endParaRPr lang="es-EC"/>
        </a:p>
      </dgm:t>
    </dgm:pt>
    <dgm:pt modelId="{FD06B1D9-0265-40AF-AB7F-EE45464C0978}" type="pres">
      <dgm:prSet presAssocID="{31D0B7FC-2D42-413C-A497-F4FD1A2F374B}" presName="accentRepeatNode" presStyleLbl="solidFgAcc1" presStyleIdx="3" presStyleCnt="6"/>
      <dgm:spPr/>
      <dgm:t>
        <a:bodyPr/>
        <a:lstStyle/>
        <a:p>
          <a:endParaRPr lang="es-EC"/>
        </a:p>
      </dgm:t>
    </dgm:pt>
    <dgm:pt modelId="{A155F750-1CBE-488A-A31D-2DFC5DC88D3C}" type="pres">
      <dgm:prSet presAssocID="{C4CABA36-EB42-424B-AD49-0EBE0624980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80A4C6-4D86-4281-B014-569D3F466480}" type="pres">
      <dgm:prSet presAssocID="{C4CABA36-EB42-424B-AD49-0EBE06249804}" presName="accent_5" presStyleCnt="0"/>
      <dgm:spPr/>
      <dgm:t>
        <a:bodyPr/>
        <a:lstStyle/>
        <a:p>
          <a:endParaRPr lang="es-EC"/>
        </a:p>
      </dgm:t>
    </dgm:pt>
    <dgm:pt modelId="{B4C241EB-A9F3-44EE-83D5-124A128537E0}" type="pres">
      <dgm:prSet presAssocID="{C4CABA36-EB42-424B-AD49-0EBE06249804}" presName="accentRepeatNode" presStyleLbl="solidFgAcc1" presStyleIdx="4" presStyleCnt="6"/>
      <dgm:spPr/>
      <dgm:t>
        <a:bodyPr/>
        <a:lstStyle/>
        <a:p>
          <a:endParaRPr lang="es-EC"/>
        </a:p>
      </dgm:t>
    </dgm:pt>
    <dgm:pt modelId="{83EBA8D2-B72B-4C03-B56D-9AA2D47C3BA6}" type="pres">
      <dgm:prSet presAssocID="{F3462C3B-9979-48A8-8111-29C5C4B3AC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FCA01-70FE-4700-B69A-B128192554F5}" type="pres">
      <dgm:prSet presAssocID="{F3462C3B-9979-48A8-8111-29C5C4B3ACC7}" presName="accent_6" presStyleCnt="0"/>
      <dgm:spPr/>
      <dgm:t>
        <a:bodyPr/>
        <a:lstStyle/>
        <a:p>
          <a:endParaRPr lang="es-EC"/>
        </a:p>
      </dgm:t>
    </dgm:pt>
    <dgm:pt modelId="{E3B93D42-90A2-4C5D-B9A4-0A4B8B4CE9B1}" type="pres">
      <dgm:prSet presAssocID="{F3462C3B-9979-48A8-8111-29C5C4B3ACC7}" presName="accentRepeatNode" presStyleLbl="solidFgAcc1" presStyleIdx="5" presStyleCnt="6"/>
      <dgm:spPr/>
      <dgm:t>
        <a:bodyPr/>
        <a:lstStyle/>
        <a:p>
          <a:endParaRPr lang="es-EC"/>
        </a:p>
      </dgm:t>
    </dgm:pt>
  </dgm:ptLst>
  <dgm:cxnLst>
    <dgm:cxn modelId="{9D038E47-91FD-4720-A954-425E95C6D14C}" type="presOf" srcId="{31D0B7FC-2D42-413C-A497-F4FD1A2F374B}" destId="{EDC14787-E8A4-4A93-8ED1-8568089E0080}" srcOrd="0" destOrd="0" presId="urn:microsoft.com/office/officeart/2008/layout/VerticalCurvedList"/>
    <dgm:cxn modelId="{314039DE-3D78-42ED-A85F-360A84378192}" type="presOf" srcId="{C4CABA36-EB42-424B-AD49-0EBE06249804}" destId="{A155F750-1CBE-488A-A31D-2DFC5DC88D3C}" srcOrd="0" destOrd="0" presId="urn:microsoft.com/office/officeart/2008/layout/VerticalCurvedList"/>
    <dgm:cxn modelId="{FB3F8D84-7A52-45EF-9AA9-5EBABFD2CE61}" srcId="{E0B8D633-D301-49A2-87CD-17B29598AF73}" destId="{31D0B7FC-2D42-413C-A497-F4FD1A2F374B}" srcOrd="3" destOrd="0" parTransId="{F471E350-92C1-4EF5-B1AF-801955038E4D}" sibTransId="{A0D94EA7-950D-4790-8294-3683BD5A840E}"/>
    <dgm:cxn modelId="{BB124DDE-6B8F-4B16-A16A-A89966379583}" srcId="{E0B8D633-D301-49A2-87CD-17B29598AF73}" destId="{20605A56-D11F-431E-A249-E41B776737D2}" srcOrd="0" destOrd="0" parTransId="{3D05AA2D-18D1-41E7-811E-2C8DF22CBF18}" sibTransId="{DAC6D0F5-DCDF-43A5-B952-0400C1F88ACD}"/>
    <dgm:cxn modelId="{AFE773A5-90B3-4278-B3BC-B15B89D708F1}" type="presOf" srcId="{DAC6D0F5-DCDF-43A5-B952-0400C1F88ACD}" destId="{9DDA35F6-B412-4564-94FF-63BC5A6022F5}" srcOrd="0" destOrd="0" presId="urn:microsoft.com/office/officeart/2008/layout/VerticalCurvedList"/>
    <dgm:cxn modelId="{3814F48E-4786-4AC5-BB2D-7A82423BD061}" type="presOf" srcId="{F3462C3B-9979-48A8-8111-29C5C4B3ACC7}" destId="{83EBA8D2-B72B-4C03-B56D-9AA2D47C3BA6}" srcOrd="0" destOrd="0" presId="urn:microsoft.com/office/officeart/2008/layout/VerticalCurvedList"/>
    <dgm:cxn modelId="{8E428584-3775-4885-9620-BFEE3DB45767}" srcId="{E0B8D633-D301-49A2-87CD-17B29598AF73}" destId="{C4CABA36-EB42-424B-AD49-0EBE06249804}" srcOrd="4" destOrd="0" parTransId="{8F87227B-FACF-4033-87F4-46F6DCE4B922}" sibTransId="{E38606A9-F8A8-4780-83BF-4A4019746715}"/>
    <dgm:cxn modelId="{946C4ACC-825B-4A47-839E-F6EB2AEB9411}" srcId="{E0B8D633-D301-49A2-87CD-17B29598AF73}" destId="{6186F6EA-A564-4C6D-908B-08620062BFFF}" srcOrd="2" destOrd="0" parTransId="{0DBA16BB-3091-44BD-A5E6-EDF667C7011F}" sibTransId="{5E54C9FF-5894-4FC4-9BB5-ACA09C6D8DD4}"/>
    <dgm:cxn modelId="{D98AE6BF-19B3-444E-B3BF-2D3B9FBE5B92}" type="presOf" srcId="{6186F6EA-A564-4C6D-908B-08620062BFFF}" destId="{94B58CFF-B6B8-4A88-8083-F89CEF5223E8}" srcOrd="0" destOrd="0" presId="urn:microsoft.com/office/officeart/2008/layout/VerticalCurvedList"/>
    <dgm:cxn modelId="{DF5A5249-CC56-4A1C-B4B1-EA612DB3B990}" srcId="{E0B8D633-D301-49A2-87CD-17B29598AF73}" destId="{F3462C3B-9979-48A8-8111-29C5C4B3ACC7}" srcOrd="5" destOrd="0" parTransId="{7E9106D0-ADB5-41EE-B996-50E6090DA89F}" sibTransId="{2DA09115-3C02-4578-8184-67353B0D70A0}"/>
    <dgm:cxn modelId="{63750A7E-155E-401A-806D-D51893C93DBE}" type="presOf" srcId="{20605A56-D11F-431E-A249-E41B776737D2}" destId="{C201F870-B47C-4A0A-A301-FBD36432851F}" srcOrd="0" destOrd="0" presId="urn:microsoft.com/office/officeart/2008/layout/VerticalCurvedList"/>
    <dgm:cxn modelId="{BBD438B9-644E-4C29-99BF-F9DED4706A6B}" srcId="{E0B8D633-D301-49A2-87CD-17B29598AF73}" destId="{8931675A-1D3B-4703-99B9-C168F2A3C0E2}" srcOrd="1" destOrd="0" parTransId="{2BF4CAF3-B79B-4B59-B04C-5329A0C02659}" sibTransId="{0486A5A5-5B24-44AE-8313-3E4B6487AED7}"/>
    <dgm:cxn modelId="{D49AE194-4CE1-4E12-B147-DEE6729A684F}" type="presOf" srcId="{E0B8D633-D301-49A2-87CD-17B29598AF73}" destId="{40872584-F46F-4AA3-9678-BD2C062F6F81}" srcOrd="0" destOrd="0" presId="urn:microsoft.com/office/officeart/2008/layout/VerticalCurvedList"/>
    <dgm:cxn modelId="{3C28081A-8657-4948-B49B-84D0CE15CA48}" type="presOf" srcId="{8931675A-1D3B-4703-99B9-C168F2A3C0E2}" destId="{0432DCAF-73A5-4E08-B0D2-1ABE57AC76D1}" srcOrd="0" destOrd="0" presId="urn:microsoft.com/office/officeart/2008/layout/VerticalCurvedList"/>
    <dgm:cxn modelId="{43338B92-3D71-4140-B8BA-F52B88D7C119}" type="presParOf" srcId="{40872584-F46F-4AA3-9678-BD2C062F6F81}" destId="{E06E4FA9-C18D-4EB1-B351-52BE6BC035C3}" srcOrd="0" destOrd="0" presId="urn:microsoft.com/office/officeart/2008/layout/VerticalCurvedList"/>
    <dgm:cxn modelId="{9E056A18-A59C-4E21-B795-1F0EA65A2D3F}" type="presParOf" srcId="{E06E4FA9-C18D-4EB1-B351-52BE6BC035C3}" destId="{5B4D72DA-F176-402A-9268-B2E9E1B41A85}" srcOrd="0" destOrd="0" presId="urn:microsoft.com/office/officeart/2008/layout/VerticalCurvedList"/>
    <dgm:cxn modelId="{4E951C62-B30D-4743-A583-101B0FCFCC77}" type="presParOf" srcId="{5B4D72DA-F176-402A-9268-B2E9E1B41A85}" destId="{9A84D386-858F-4AB5-8542-172E2DC75A33}" srcOrd="0" destOrd="0" presId="urn:microsoft.com/office/officeart/2008/layout/VerticalCurvedList"/>
    <dgm:cxn modelId="{2EDA4CC5-4BF0-4632-A0AD-42E948304B82}" type="presParOf" srcId="{5B4D72DA-F176-402A-9268-B2E9E1B41A85}" destId="{9DDA35F6-B412-4564-94FF-63BC5A6022F5}" srcOrd="1" destOrd="0" presId="urn:microsoft.com/office/officeart/2008/layout/VerticalCurvedList"/>
    <dgm:cxn modelId="{AC375397-99C5-428E-B22F-78327C29903F}" type="presParOf" srcId="{5B4D72DA-F176-402A-9268-B2E9E1B41A85}" destId="{76256B5E-D63D-454C-A17E-F1FD2410A0CC}" srcOrd="2" destOrd="0" presId="urn:microsoft.com/office/officeart/2008/layout/VerticalCurvedList"/>
    <dgm:cxn modelId="{F2894142-6B5A-496D-899E-8E1DD1D0893D}" type="presParOf" srcId="{5B4D72DA-F176-402A-9268-B2E9E1B41A85}" destId="{F915EB4E-9E2B-413D-856B-8B57F3CCFC06}" srcOrd="3" destOrd="0" presId="urn:microsoft.com/office/officeart/2008/layout/VerticalCurvedList"/>
    <dgm:cxn modelId="{E51D35B2-CDB8-4F19-B0E7-3BBD925AFB0A}" type="presParOf" srcId="{E06E4FA9-C18D-4EB1-B351-52BE6BC035C3}" destId="{C201F870-B47C-4A0A-A301-FBD36432851F}" srcOrd="1" destOrd="0" presId="urn:microsoft.com/office/officeart/2008/layout/VerticalCurvedList"/>
    <dgm:cxn modelId="{C18D68F9-EE9F-4A97-BC3B-177CA0639EA2}" type="presParOf" srcId="{E06E4FA9-C18D-4EB1-B351-52BE6BC035C3}" destId="{295125F7-E8AD-40E9-8CDC-8C0503B646CE}" srcOrd="2" destOrd="0" presId="urn:microsoft.com/office/officeart/2008/layout/VerticalCurvedList"/>
    <dgm:cxn modelId="{A988D63A-2217-464A-9B42-88324FD50276}" type="presParOf" srcId="{295125F7-E8AD-40E9-8CDC-8C0503B646CE}" destId="{64E5E049-125C-4566-B195-B026AB6F8916}" srcOrd="0" destOrd="0" presId="urn:microsoft.com/office/officeart/2008/layout/VerticalCurvedList"/>
    <dgm:cxn modelId="{24EEC7DC-5E63-42CF-AF59-190AECF88635}" type="presParOf" srcId="{E06E4FA9-C18D-4EB1-B351-52BE6BC035C3}" destId="{0432DCAF-73A5-4E08-B0D2-1ABE57AC76D1}" srcOrd="3" destOrd="0" presId="urn:microsoft.com/office/officeart/2008/layout/VerticalCurvedList"/>
    <dgm:cxn modelId="{998886EB-0353-4E5F-9017-5A4CD841CE4D}" type="presParOf" srcId="{E06E4FA9-C18D-4EB1-B351-52BE6BC035C3}" destId="{9EE98066-8F65-4C94-A499-68EB1B3C001F}" srcOrd="4" destOrd="0" presId="urn:microsoft.com/office/officeart/2008/layout/VerticalCurvedList"/>
    <dgm:cxn modelId="{BD404F2C-2533-4E4B-BF3C-53173C2EA32C}" type="presParOf" srcId="{9EE98066-8F65-4C94-A499-68EB1B3C001F}" destId="{4A3256D3-3BFC-46CF-ABCD-423FFC8E94E9}" srcOrd="0" destOrd="0" presId="urn:microsoft.com/office/officeart/2008/layout/VerticalCurvedList"/>
    <dgm:cxn modelId="{155403FF-E919-4438-B6D5-5F4E2BBEA06E}" type="presParOf" srcId="{E06E4FA9-C18D-4EB1-B351-52BE6BC035C3}" destId="{94B58CFF-B6B8-4A88-8083-F89CEF5223E8}" srcOrd="5" destOrd="0" presId="urn:microsoft.com/office/officeart/2008/layout/VerticalCurvedList"/>
    <dgm:cxn modelId="{9DC55F29-6351-4C79-B68B-FF660DDA3076}" type="presParOf" srcId="{E06E4FA9-C18D-4EB1-B351-52BE6BC035C3}" destId="{317E3456-92A8-4315-8D69-88D19A475324}" srcOrd="6" destOrd="0" presId="urn:microsoft.com/office/officeart/2008/layout/VerticalCurvedList"/>
    <dgm:cxn modelId="{0709AC0A-1821-45D8-BC88-7E0CF8AE4AB5}" type="presParOf" srcId="{317E3456-92A8-4315-8D69-88D19A475324}" destId="{7E73E967-2279-4E1C-A676-6846F3E79716}" srcOrd="0" destOrd="0" presId="urn:microsoft.com/office/officeart/2008/layout/VerticalCurvedList"/>
    <dgm:cxn modelId="{5510CFB3-D9EC-46F1-9EC5-A26B9F7A67E0}" type="presParOf" srcId="{E06E4FA9-C18D-4EB1-B351-52BE6BC035C3}" destId="{EDC14787-E8A4-4A93-8ED1-8568089E0080}" srcOrd="7" destOrd="0" presId="urn:microsoft.com/office/officeart/2008/layout/VerticalCurvedList"/>
    <dgm:cxn modelId="{05827250-B90F-4DFD-B35A-ACBF1F6D5B0F}" type="presParOf" srcId="{E06E4FA9-C18D-4EB1-B351-52BE6BC035C3}" destId="{6FADDEC5-A1A3-4798-83E7-1EE80CE7DF10}" srcOrd="8" destOrd="0" presId="urn:microsoft.com/office/officeart/2008/layout/VerticalCurvedList"/>
    <dgm:cxn modelId="{89C4E7E0-F93F-4A04-A319-2FB999F5A3E3}" type="presParOf" srcId="{6FADDEC5-A1A3-4798-83E7-1EE80CE7DF10}" destId="{FD06B1D9-0265-40AF-AB7F-EE45464C0978}" srcOrd="0" destOrd="0" presId="urn:microsoft.com/office/officeart/2008/layout/VerticalCurvedList"/>
    <dgm:cxn modelId="{73BB06BF-688C-42C9-B3F0-E6758E8FF949}" type="presParOf" srcId="{E06E4FA9-C18D-4EB1-B351-52BE6BC035C3}" destId="{A155F750-1CBE-488A-A31D-2DFC5DC88D3C}" srcOrd="9" destOrd="0" presId="urn:microsoft.com/office/officeart/2008/layout/VerticalCurvedList"/>
    <dgm:cxn modelId="{58E9CF59-CA4B-48E5-B518-86D117A53B36}" type="presParOf" srcId="{E06E4FA9-C18D-4EB1-B351-52BE6BC035C3}" destId="{FD80A4C6-4D86-4281-B014-569D3F466480}" srcOrd="10" destOrd="0" presId="urn:microsoft.com/office/officeart/2008/layout/VerticalCurvedList"/>
    <dgm:cxn modelId="{9972023E-5F74-4D90-8DCD-53A12A90B598}" type="presParOf" srcId="{FD80A4C6-4D86-4281-B014-569D3F466480}" destId="{B4C241EB-A9F3-44EE-83D5-124A128537E0}" srcOrd="0" destOrd="0" presId="urn:microsoft.com/office/officeart/2008/layout/VerticalCurvedList"/>
    <dgm:cxn modelId="{EFB84B92-870E-4FC1-8470-459645399387}" type="presParOf" srcId="{E06E4FA9-C18D-4EB1-B351-52BE6BC035C3}" destId="{83EBA8D2-B72B-4C03-B56D-9AA2D47C3BA6}" srcOrd="11" destOrd="0" presId="urn:microsoft.com/office/officeart/2008/layout/VerticalCurvedList"/>
    <dgm:cxn modelId="{C2BFFCC6-1BE8-47E8-91D1-713F15526FCC}" type="presParOf" srcId="{E06E4FA9-C18D-4EB1-B351-52BE6BC035C3}" destId="{BAEFCA01-70FE-4700-B69A-B128192554F5}" srcOrd="12" destOrd="0" presId="urn:microsoft.com/office/officeart/2008/layout/VerticalCurvedList"/>
    <dgm:cxn modelId="{894F2995-A848-4657-8055-4AB3582492F1}" type="presParOf" srcId="{BAEFCA01-70FE-4700-B69A-B128192554F5}" destId="{E3B93D42-90A2-4C5D-B9A4-0A4B8B4CE9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6AACE-FBF0-4C47-84E8-CD589C6FEF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A11A888-0777-4836-8470-DB4AF963382F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400" b="1" i="1" dirty="0" smtClean="0">
              <a:solidFill>
                <a:schemeClr val="tx2">
                  <a:lumMod val="50000"/>
                </a:schemeClr>
              </a:solidFill>
            </a:rPr>
            <a:t>Profundo conocimiento del mercado local</a:t>
          </a:r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, de los procesos críticos de los clientes y las nuevas tecnologías disponibles que permitan proponer soluciones innovadoras y atractivas para los clientes.</a:t>
          </a:r>
        </a:p>
      </dgm:t>
    </dgm:pt>
    <dgm:pt modelId="{60E0E1DD-AA8D-4112-96D7-44F20F5C34DA}" type="parTrans" cxnId="{AB99EA62-6BD0-4ADF-B015-09ADA494058D}">
      <dgm:prSet/>
      <dgm:spPr/>
      <dgm:t>
        <a:bodyPr/>
        <a:lstStyle/>
        <a:p>
          <a:endParaRPr lang="es-EC"/>
        </a:p>
      </dgm:t>
    </dgm:pt>
    <dgm:pt modelId="{40B519E2-E6C0-4178-A2BF-15F770807FC9}" type="sibTrans" cxnId="{AB99EA62-6BD0-4ADF-B015-09ADA494058D}">
      <dgm:prSet/>
      <dgm:spPr/>
      <dgm:t>
        <a:bodyPr/>
        <a:lstStyle/>
        <a:p>
          <a:endParaRPr lang="es-EC"/>
        </a:p>
      </dgm:t>
    </dgm:pt>
    <dgm:pt modelId="{1DE0FFF8-997C-4608-B649-DADB69B7FB00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400" b="1" i="1" dirty="0" smtClean="0">
              <a:solidFill>
                <a:schemeClr val="tx2">
                  <a:lumMod val="50000"/>
                </a:schemeClr>
              </a:solidFill>
            </a:rPr>
            <a:t>Mejoramiento continuo</a:t>
          </a:r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, para garantizar el nivel técnico necesario que nos permita superar los retos que cada cliente plantee para cubrir sus necesidades e ir más allá de los esperado.</a:t>
          </a:r>
          <a:endParaRPr lang="es-EC" sz="1500" dirty="0" smtClean="0"/>
        </a:p>
      </dgm:t>
    </dgm:pt>
    <dgm:pt modelId="{422AB1A9-A233-4D63-B238-3E5895C8D709}" type="parTrans" cxnId="{9D9A0A79-CEC1-43C7-96DC-EAECF33D25BA}">
      <dgm:prSet/>
      <dgm:spPr/>
      <dgm:t>
        <a:bodyPr/>
        <a:lstStyle/>
        <a:p>
          <a:endParaRPr lang="es-EC"/>
        </a:p>
      </dgm:t>
    </dgm:pt>
    <dgm:pt modelId="{6CB7245F-9BD1-4BC9-B50A-ED8D7D94DB77}" type="sibTrans" cxnId="{9D9A0A79-CEC1-43C7-96DC-EAECF33D25BA}">
      <dgm:prSet/>
      <dgm:spPr/>
      <dgm:t>
        <a:bodyPr/>
        <a:lstStyle/>
        <a:p>
          <a:endParaRPr lang="es-EC"/>
        </a:p>
      </dgm:t>
    </dgm:pt>
    <dgm:pt modelId="{B95EE4C9-982F-4DAB-976D-B920277801B6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400" b="1" i="1" dirty="0" smtClean="0">
              <a:solidFill>
                <a:schemeClr val="tx2">
                  <a:lumMod val="50000"/>
                </a:schemeClr>
              </a:solidFill>
            </a:rPr>
            <a:t>Conformar un grupo humano sinérgico y comprometido </a:t>
          </a:r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a largo plazo con la Misión y Visión de la organización.</a:t>
          </a:r>
          <a:endParaRPr lang="es-EC" sz="1400" dirty="0">
            <a:solidFill>
              <a:schemeClr val="tx2">
                <a:lumMod val="50000"/>
              </a:schemeClr>
            </a:solidFill>
          </a:endParaRPr>
        </a:p>
      </dgm:t>
    </dgm:pt>
    <dgm:pt modelId="{D29251CF-46C8-4AC7-86CD-7477EBFC77B9}" type="parTrans" cxnId="{51ABE1D8-D68E-49E2-8005-4D61CECE83D8}">
      <dgm:prSet/>
      <dgm:spPr/>
      <dgm:t>
        <a:bodyPr/>
        <a:lstStyle/>
        <a:p>
          <a:endParaRPr lang="es-EC"/>
        </a:p>
      </dgm:t>
    </dgm:pt>
    <dgm:pt modelId="{3A79A6A2-8A1F-4CF0-9C81-AAC629E30C00}" type="sibTrans" cxnId="{51ABE1D8-D68E-49E2-8005-4D61CECE83D8}">
      <dgm:prSet/>
      <dgm:spPr/>
      <dgm:t>
        <a:bodyPr/>
        <a:lstStyle/>
        <a:p>
          <a:endParaRPr lang="es-EC"/>
        </a:p>
      </dgm:t>
    </dgm:pt>
    <dgm:pt modelId="{0BD717D5-90FD-41B6-87C9-96E2EF6736F2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Mediante la aplicación de lo anterior, se logrará el </a:t>
          </a:r>
          <a:r>
            <a:rPr lang="es-EC" sz="1400" b="1" i="1" dirty="0" smtClean="0">
              <a:solidFill>
                <a:schemeClr val="tx2">
                  <a:lumMod val="50000"/>
                </a:schemeClr>
              </a:solidFill>
            </a:rPr>
            <a:t>crecimiento sostenido de la organización </a:t>
          </a:r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y así alcanzar niveles de rentabilidad perdurables en el tiempo.</a:t>
          </a:r>
          <a:endParaRPr lang="es-EC" sz="1400" dirty="0">
            <a:solidFill>
              <a:schemeClr val="tx2">
                <a:lumMod val="50000"/>
              </a:schemeClr>
            </a:solidFill>
          </a:endParaRPr>
        </a:p>
      </dgm:t>
    </dgm:pt>
    <dgm:pt modelId="{522A87C2-7193-46B2-9B0D-021AFC88D834}" type="parTrans" cxnId="{B8ED851E-DD3A-4418-80DF-A0CB802AFB07}">
      <dgm:prSet/>
      <dgm:spPr/>
      <dgm:t>
        <a:bodyPr/>
        <a:lstStyle/>
        <a:p>
          <a:endParaRPr lang="es-EC"/>
        </a:p>
      </dgm:t>
    </dgm:pt>
    <dgm:pt modelId="{B9F99DE2-2BBC-425A-BE0D-C840E7873DFB}" type="sibTrans" cxnId="{B8ED851E-DD3A-4418-80DF-A0CB802AFB07}">
      <dgm:prSet/>
      <dgm:spPr/>
      <dgm:t>
        <a:bodyPr/>
        <a:lstStyle/>
        <a:p>
          <a:endParaRPr lang="es-EC"/>
        </a:p>
      </dgm:t>
    </dgm:pt>
    <dgm:pt modelId="{930BCB9A-F848-46E4-8661-3B3347D73F46}" type="pres">
      <dgm:prSet presAssocID="{C1C6AACE-FBF0-4C47-84E8-CD589C6FEF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3DC5EC-68BB-48BE-BFFB-55BEF6FCE479}" type="pres">
      <dgm:prSet presAssocID="{EA11A888-0777-4836-8470-DB4AF963382F}" presName="comp" presStyleCnt="0"/>
      <dgm:spPr/>
    </dgm:pt>
    <dgm:pt modelId="{D91616BB-AD84-429F-912A-839ACCF2CD9E}" type="pres">
      <dgm:prSet presAssocID="{EA11A888-0777-4836-8470-DB4AF963382F}" presName="box" presStyleLbl="node1" presStyleIdx="0" presStyleCnt="4"/>
      <dgm:spPr/>
      <dgm:t>
        <a:bodyPr/>
        <a:lstStyle/>
        <a:p>
          <a:endParaRPr lang="es-EC"/>
        </a:p>
      </dgm:t>
    </dgm:pt>
    <dgm:pt modelId="{3AFBD98F-7134-44FC-8444-0DF6DC145843}" type="pres">
      <dgm:prSet presAssocID="{EA11A888-0777-4836-8470-DB4AF963382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EC"/>
        </a:p>
      </dgm:t>
    </dgm:pt>
    <dgm:pt modelId="{B5BE2BE2-66D2-47B7-8954-D3DE0507190E}" type="pres">
      <dgm:prSet presAssocID="{EA11A888-0777-4836-8470-DB4AF963382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6FCA70-3FD4-448C-8430-B61DF20B0F35}" type="pres">
      <dgm:prSet presAssocID="{40B519E2-E6C0-4178-A2BF-15F770807FC9}" presName="spacer" presStyleCnt="0"/>
      <dgm:spPr/>
    </dgm:pt>
    <dgm:pt modelId="{10FD3A37-B395-487D-A645-E0A4803DB5E8}" type="pres">
      <dgm:prSet presAssocID="{1DE0FFF8-997C-4608-B649-DADB69B7FB00}" presName="comp" presStyleCnt="0"/>
      <dgm:spPr/>
    </dgm:pt>
    <dgm:pt modelId="{4B55CEA6-2E40-4CA7-B768-1F6FAEC3A293}" type="pres">
      <dgm:prSet presAssocID="{1DE0FFF8-997C-4608-B649-DADB69B7FB00}" presName="box" presStyleLbl="node1" presStyleIdx="1" presStyleCnt="4"/>
      <dgm:spPr/>
      <dgm:t>
        <a:bodyPr/>
        <a:lstStyle/>
        <a:p>
          <a:endParaRPr lang="es-EC"/>
        </a:p>
      </dgm:t>
    </dgm:pt>
    <dgm:pt modelId="{0E0EE976-C682-4C80-8BF1-03D855FF5DC3}" type="pres">
      <dgm:prSet presAssocID="{1DE0FFF8-997C-4608-B649-DADB69B7FB00}" presName="img" presStyleLbl="fgImgPlace1" presStyleIdx="1" presStyleCnt="4" custScaleY="1083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9D64615-4A01-48DD-9272-4B101E6D49F9}" type="pres">
      <dgm:prSet presAssocID="{1DE0FFF8-997C-4608-B649-DADB69B7FB0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FA60B-F5A6-454F-8DD4-B10B51055F26}" type="pres">
      <dgm:prSet presAssocID="{6CB7245F-9BD1-4BC9-B50A-ED8D7D94DB77}" presName="spacer" presStyleCnt="0"/>
      <dgm:spPr/>
    </dgm:pt>
    <dgm:pt modelId="{EC7758B1-7EA5-497B-A1A9-4B32BCD22E36}" type="pres">
      <dgm:prSet presAssocID="{B95EE4C9-982F-4DAB-976D-B920277801B6}" presName="comp" presStyleCnt="0"/>
      <dgm:spPr/>
    </dgm:pt>
    <dgm:pt modelId="{9454B235-F137-423F-8A0B-DF324BF095A3}" type="pres">
      <dgm:prSet presAssocID="{B95EE4C9-982F-4DAB-976D-B920277801B6}" presName="box" presStyleLbl="node1" presStyleIdx="2" presStyleCnt="4"/>
      <dgm:spPr/>
      <dgm:t>
        <a:bodyPr/>
        <a:lstStyle/>
        <a:p>
          <a:endParaRPr lang="es-EC"/>
        </a:p>
      </dgm:t>
    </dgm:pt>
    <dgm:pt modelId="{6073DBFD-8805-4127-A0E7-928A50961F21}" type="pres">
      <dgm:prSet presAssocID="{B95EE4C9-982F-4DAB-976D-B920277801B6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EC"/>
        </a:p>
      </dgm:t>
    </dgm:pt>
    <dgm:pt modelId="{C16C44A9-91A2-485A-B552-099B8B4A426F}" type="pres">
      <dgm:prSet presAssocID="{B95EE4C9-982F-4DAB-976D-B920277801B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99DAA-BDBA-4E1D-92D9-C63985AB64C5}" type="pres">
      <dgm:prSet presAssocID="{3A79A6A2-8A1F-4CF0-9C81-AAC629E30C00}" presName="spacer" presStyleCnt="0"/>
      <dgm:spPr/>
    </dgm:pt>
    <dgm:pt modelId="{D4A15853-77DC-4CB0-A2DC-3633FB1D0BBF}" type="pres">
      <dgm:prSet presAssocID="{0BD717D5-90FD-41B6-87C9-96E2EF6736F2}" presName="comp" presStyleCnt="0"/>
      <dgm:spPr/>
    </dgm:pt>
    <dgm:pt modelId="{DED06721-6BA3-4E35-B6AA-62E31F291EA8}" type="pres">
      <dgm:prSet presAssocID="{0BD717D5-90FD-41B6-87C9-96E2EF6736F2}" presName="box" presStyleLbl="node1" presStyleIdx="3" presStyleCnt="4"/>
      <dgm:spPr/>
      <dgm:t>
        <a:bodyPr/>
        <a:lstStyle/>
        <a:p>
          <a:endParaRPr lang="es-EC"/>
        </a:p>
      </dgm:t>
    </dgm:pt>
    <dgm:pt modelId="{3984D346-797D-4D09-B68A-5D1E8637D331}" type="pres">
      <dgm:prSet presAssocID="{0BD717D5-90FD-41B6-87C9-96E2EF6736F2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C"/>
        </a:p>
      </dgm:t>
    </dgm:pt>
    <dgm:pt modelId="{77438A9F-B8B5-4B3F-BAAE-9474CF2B42EA}" type="pres">
      <dgm:prSet presAssocID="{0BD717D5-90FD-41B6-87C9-96E2EF6736F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005414-8B54-4EAE-A866-B85D704FFE22}" type="presOf" srcId="{B95EE4C9-982F-4DAB-976D-B920277801B6}" destId="{C16C44A9-91A2-485A-B552-099B8B4A426F}" srcOrd="1" destOrd="0" presId="urn:microsoft.com/office/officeart/2005/8/layout/vList4"/>
    <dgm:cxn modelId="{8BD0F4AF-AB50-4605-BF0C-A19CCBAD3637}" type="presOf" srcId="{C1C6AACE-FBF0-4C47-84E8-CD589C6FEF50}" destId="{930BCB9A-F848-46E4-8661-3B3347D73F46}" srcOrd="0" destOrd="0" presId="urn:microsoft.com/office/officeart/2005/8/layout/vList4"/>
    <dgm:cxn modelId="{B30F5EEF-EC8B-406B-90FC-7CD07D21CD40}" type="presOf" srcId="{EA11A888-0777-4836-8470-DB4AF963382F}" destId="{D91616BB-AD84-429F-912A-839ACCF2CD9E}" srcOrd="0" destOrd="0" presId="urn:microsoft.com/office/officeart/2005/8/layout/vList4"/>
    <dgm:cxn modelId="{B8ED851E-DD3A-4418-80DF-A0CB802AFB07}" srcId="{C1C6AACE-FBF0-4C47-84E8-CD589C6FEF50}" destId="{0BD717D5-90FD-41B6-87C9-96E2EF6736F2}" srcOrd="3" destOrd="0" parTransId="{522A87C2-7193-46B2-9B0D-021AFC88D834}" sibTransId="{B9F99DE2-2BBC-425A-BE0D-C840E7873DFB}"/>
    <dgm:cxn modelId="{51ABE1D8-D68E-49E2-8005-4D61CECE83D8}" srcId="{C1C6AACE-FBF0-4C47-84E8-CD589C6FEF50}" destId="{B95EE4C9-982F-4DAB-976D-B920277801B6}" srcOrd="2" destOrd="0" parTransId="{D29251CF-46C8-4AC7-86CD-7477EBFC77B9}" sibTransId="{3A79A6A2-8A1F-4CF0-9C81-AAC629E30C00}"/>
    <dgm:cxn modelId="{10DB7DFC-82E2-4083-B000-F6A3365EEA45}" type="presOf" srcId="{1DE0FFF8-997C-4608-B649-DADB69B7FB00}" destId="{4B55CEA6-2E40-4CA7-B768-1F6FAEC3A293}" srcOrd="0" destOrd="0" presId="urn:microsoft.com/office/officeart/2005/8/layout/vList4"/>
    <dgm:cxn modelId="{9D9A0A79-CEC1-43C7-96DC-EAECF33D25BA}" srcId="{C1C6AACE-FBF0-4C47-84E8-CD589C6FEF50}" destId="{1DE0FFF8-997C-4608-B649-DADB69B7FB00}" srcOrd="1" destOrd="0" parTransId="{422AB1A9-A233-4D63-B238-3E5895C8D709}" sibTransId="{6CB7245F-9BD1-4BC9-B50A-ED8D7D94DB77}"/>
    <dgm:cxn modelId="{F1723866-5514-4C9F-B706-43756F3FD988}" type="presOf" srcId="{0BD717D5-90FD-41B6-87C9-96E2EF6736F2}" destId="{77438A9F-B8B5-4B3F-BAAE-9474CF2B42EA}" srcOrd="1" destOrd="0" presId="urn:microsoft.com/office/officeart/2005/8/layout/vList4"/>
    <dgm:cxn modelId="{5F4CF16C-D301-418B-B44E-B4AAAB433D98}" type="presOf" srcId="{1DE0FFF8-997C-4608-B649-DADB69B7FB00}" destId="{B9D64615-4A01-48DD-9272-4B101E6D49F9}" srcOrd="1" destOrd="0" presId="urn:microsoft.com/office/officeart/2005/8/layout/vList4"/>
    <dgm:cxn modelId="{8E07E0AC-BED1-4A81-8B4F-338AECDAD910}" type="presOf" srcId="{B95EE4C9-982F-4DAB-976D-B920277801B6}" destId="{9454B235-F137-423F-8A0B-DF324BF095A3}" srcOrd="0" destOrd="0" presId="urn:microsoft.com/office/officeart/2005/8/layout/vList4"/>
    <dgm:cxn modelId="{AB99EA62-6BD0-4ADF-B015-09ADA494058D}" srcId="{C1C6AACE-FBF0-4C47-84E8-CD589C6FEF50}" destId="{EA11A888-0777-4836-8470-DB4AF963382F}" srcOrd="0" destOrd="0" parTransId="{60E0E1DD-AA8D-4112-96D7-44F20F5C34DA}" sibTransId="{40B519E2-E6C0-4178-A2BF-15F770807FC9}"/>
    <dgm:cxn modelId="{D36D5EE5-32B7-4CFA-ADE8-D5A0FB71BD6C}" type="presOf" srcId="{EA11A888-0777-4836-8470-DB4AF963382F}" destId="{B5BE2BE2-66D2-47B7-8954-D3DE0507190E}" srcOrd="1" destOrd="0" presId="urn:microsoft.com/office/officeart/2005/8/layout/vList4"/>
    <dgm:cxn modelId="{D353DA9B-BE10-4D96-9752-244BC3580572}" type="presOf" srcId="{0BD717D5-90FD-41B6-87C9-96E2EF6736F2}" destId="{DED06721-6BA3-4E35-B6AA-62E31F291EA8}" srcOrd="0" destOrd="0" presId="urn:microsoft.com/office/officeart/2005/8/layout/vList4"/>
    <dgm:cxn modelId="{910F7211-897B-472E-8A86-D9B42EC3BDD4}" type="presParOf" srcId="{930BCB9A-F848-46E4-8661-3B3347D73F46}" destId="{033DC5EC-68BB-48BE-BFFB-55BEF6FCE479}" srcOrd="0" destOrd="0" presId="urn:microsoft.com/office/officeart/2005/8/layout/vList4"/>
    <dgm:cxn modelId="{2686B7EE-CF75-491E-A02E-75B069E5CE55}" type="presParOf" srcId="{033DC5EC-68BB-48BE-BFFB-55BEF6FCE479}" destId="{D91616BB-AD84-429F-912A-839ACCF2CD9E}" srcOrd="0" destOrd="0" presId="urn:microsoft.com/office/officeart/2005/8/layout/vList4"/>
    <dgm:cxn modelId="{5882275B-F429-4584-A49A-FF5BA0EC9F28}" type="presParOf" srcId="{033DC5EC-68BB-48BE-BFFB-55BEF6FCE479}" destId="{3AFBD98F-7134-44FC-8444-0DF6DC145843}" srcOrd="1" destOrd="0" presId="urn:microsoft.com/office/officeart/2005/8/layout/vList4"/>
    <dgm:cxn modelId="{69443E19-F235-43DA-A9A2-A2A2BD801BFB}" type="presParOf" srcId="{033DC5EC-68BB-48BE-BFFB-55BEF6FCE479}" destId="{B5BE2BE2-66D2-47B7-8954-D3DE0507190E}" srcOrd="2" destOrd="0" presId="urn:microsoft.com/office/officeart/2005/8/layout/vList4"/>
    <dgm:cxn modelId="{0044BAC8-7916-467D-B331-B00DBCD0CBCD}" type="presParOf" srcId="{930BCB9A-F848-46E4-8661-3B3347D73F46}" destId="{166FCA70-3FD4-448C-8430-B61DF20B0F35}" srcOrd="1" destOrd="0" presId="urn:microsoft.com/office/officeart/2005/8/layout/vList4"/>
    <dgm:cxn modelId="{E024D149-2E44-4E83-AE6A-BBE7172CBE8A}" type="presParOf" srcId="{930BCB9A-F848-46E4-8661-3B3347D73F46}" destId="{10FD3A37-B395-487D-A645-E0A4803DB5E8}" srcOrd="2" destOrd="0" presId="urn:microsoft.com/office/officeart/2005/8/layout/vList4"/>
    <dgm:cxn modelId="{DAE2B010-FFBA-4CFC-B6CB-F053FD3A039E}" type="presParOf" srcId="{10FD3A37-B395-487D-A645-E0A4803DB5E8}" destId="{4B55CEA6-2E40-4CA7-B768-1F6FAEC3A293}" srcOrd="0" destOrd="0" presId="urn:microsoft.com/office/officeart/2005/8/layout/vList4"/>
    <dgm:cxn modelId="{937AC2C5-7C27-49E6-8011-0C2B7FF6F929}" type="presParOf" srcId="{10FD3A37-B395-487D-A645-E0A4803DB5E8}" destId="{0E0EE976-C682-4C80-8BF1-03D855FF5DC3}" srcOrd="1" destOrd="0" presId="urn:microsoft.com/office/officeart/2005/8/layout/vList4"/>
    <dgm:cxn modelId="{88A405AD-87E3-4352-972E-DA48F76F38E7}" type="presParOf" srcId="{10FD3A37-B395-487D-A645-E0A4803DB5E8}" destId="{B9D64615-4A01-48DD-9272-4B101E6D49F9}" srcOrd="2" destOrd="0" presId="urn:microsoft.com/office/officeart/2005/8/layout/vList4"/>
    <dgm:cxn modelId="{E5E5AE8A-FDCA-4D01-A6D8-36991E7A186C}" type="presParOf" srcId="{930BCB9A-F848-46E4-8661-3B3347D73F46}" destId="{43DFA60B-F5A6-454F-8DD4-B10B51055F26}" srcOrd="3" destOrd="0" presId="urn:microsoft.com/office/officeart/2005/8/layout/vList4"/>
    <dgm:cxn modelId="{8805D5D0-82E9-4935-ADE2-9EBE9DB83EB5}" type="presParOf" srcId="{930BCB9A-F848-46E4-8661-3B3347D73F46}" destId="{EC7758B1-7EA5-497B-A1A9-4B32BCD22E36}" srcOrd="4" destOrd="0" presId="urn:microsoft.com/office/officeart/2005/8/layout/vList4"/>
    <dgm:cxn modelId="{311ED552-C546-4A6D-851A-5C36D376C3C0}" type="presParOf" srcId="{EC7758B1-7EA5-497B-A1A9-4B32BCD22E36}" destId="{9454B235-F137-423F-8A0B-DF324BF095A3}" srcOrd="0" destOrd="0" presId="urn:microsoft.com/office/officeart/2005/8/layout/vList4"/>
    <dgm:cxn modelId="{A9BA73A7-A971-4538-8516-766BF720C458}" type="presParOf" srcId="{EC7758B1-7EA5-497B-A1A9-4B32BCD22E36}" destId="{6073DBFD-8805-4127-A0E7-928A50961F21}" srcOrd="1" destOrd="0" presId="urn:microsoft.com/office/officeart/2005/8/layout/vList4"/>
    <dgm:cxn modelId="{FA634C5C-D5C9-4450-8368-351365EEE4C9}" type="presParOf" srcId="{EC7758B1-7EA5-497B-A1A9-4B32BCD22E36}" destId="{C16C44A9-91A2-485A-B552-099B8B4A426F}" srcOrd="2" destOrd="0" presId="urn:microsoft.com/office/officeart/2005/8/layout/vList4"/>
    <dgm:cxn modelId="{52C1D9E8-4635-486A-8CF4-B4F06FBDF950}" type="presParOf" srcId="{930BCB9A-F848-46E4-8661-3B3347D73F46}" destId="{E4499DAA-BDBA-4E1D-92D9-C63985AB64C5}" srcOrd="5" destOrd="0" presId="urn:microsoft.com/office/officeart/2005/8/layout/vList4"/>
    <dgm:cxn modelId="{6F31D697-344B-437B-B750-F678AA5C2F73}" type="presParOf" srcId="{930BCB9A-F848-46E4-8661-3B3347D73F46}" destId="{D4A15853-77DC-4CB0-A2DC-3633FB1D0BBF}" srcOrd="6" destOrd="0" presId="urn:microsoft.com/office/officeart/2005/8/layout/vList4"/>
    <dgm:cxn modelId="{15056528-CCF3-4E0F-B911-8DC56E052CA7}" type="presParOf" srcId="{D4A15853-77DC-4CB0-A2DC-3633FB1D0BBF}" destId="{DED06721-6BA3-4E35-B6AA-62E31F291EA8}" srcOrd="0" destOrd="0" presId="urn:microsoft.com/office/officeart/2005/8/layout/vList4"/>
    <dgm:cxn modelId="{902D6566-1966-418C-AFF6-DFC4400BD4E0}" type="presParOf" srcId="{D4A15853-77DC-4CB0-A2DC-3633FB1D0BBF}" destId="{3984D346-797D-4D09-B68A-5D1E8637D331}" srcOrd="1" destOrd="0" presId="urn:microsoft.com/office/officeart/2005/8/layout/vList4"/>
    <dgm:cxn modelId="{D6416DE0-A8FD-4D7D-96FA-50D91647AD45}" type="presParOf" srcId="{D4A15853-77DC-4CB0-A2DC-3633FB1D0BBF}" destId="{77438A9F-B8B5-4B3F-BAAE-9474CF2B42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C6AACE-FBF0-4C47-84E8-CD589C6FEF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A11A888-0777-4836-8470-DB4AF963382F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C" sz="1800" b="1" i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Administrar la tecnología informática de los clientes logrando la mayor eficiencia en tiempos, costos y continuidad del negocio.</a:t>
          </a:r>
        </a:p>
      </dgm:t>
    </dgm:pt>
    <dgm:pt modelId="{60E0E1DD-AA8D-4112-96D7-44F20F5C34DA}" type="parTrans" cxnId="{AB99EA62-6BD0-4ADF-B015-09ADA494058D}">
      <dgm:prSet/>
      <dgm:spPr/>
      <dgm:t>
        <a:bodyPr/>
        <a:lstStyle/>
        <a:p>
          <a:endParaRPr lang="es-EC"/>
        </a:p>
      </dgm:t>
    </dgm:pt>
    <dgm:pt modelId="{40B519E2-E6C0-4178-A2BF-15F770807FC9}" type="sibTrans" cxnId="{AB99EA62-6BD0-4ADF-B015-09ADA494058D}">
      <dgm:prSet/>
      <dgm:spPr/>
      <dgm:t>
        <a:bodyPr/>
        <a:lstStyle/>
        <a:p>
          <a:endParaRPr lang="es-EC"/>
        </a:p>
      </dgm:t>
    </dgm:pt>
    <dgm:pt modelId="{930BCB9A-F848-46E4-8661-3B3347D73F46}" type="pres">
      <dgm:prSet presAssocID="{C1C6AACE-FBF0-4C47-84E8-CD589C6FEF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3DC5EC-68BB-48BE-BFFB-55BEF6FCE479}" type="pres">
      <dgm:prSet presAssocID="{EA11A888-0777-4836-8470-DB4AF963382F}" presName="comp" presStyleCnt="0"/>
      <dgm:spPr/>
    </dgm:pt>
    <dgm:pt modelId="{D91616BB-AD84-429F-912A-839ACCF2CD9E}" type="pres">
      <dgm:prSet presAssocID="{EA11A888-0777-4836-8470-DB4AF963382F}" presName="box" presStyleLbl="node1" presStyleIdx="0" presStyleCnt="1" custScaleY="64773"/>
      <dgm:spPr/>
      <dgm:t>
        <a:bodyPr/>
        <a:lstStyle/>
        <a:p>
          <a:endParaRPr lang="es-EC"/>
        </a:p>
      </dgm:t>
    </dgm:pt>
    <dgm:pt modelId="{3AFBD98F-7134-44FC-8444-0DF6DC145843}" type="pres">
      <dgm:prSet presAssocID="{EA11A888-0777-4836-8470-DB4AF963382F}" presName="img" presStyleLbl="fgImgPlace1" presStyleIdx="0" presStyleCnt="1" custScaleY="393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  <dgm:pt modelId="{B5BE2BE2-66D2-47B7-8954-D3DE0507190E}" type="pres">
      <dgm:prSet presAssocID="{EA11A888-0777-4836-8470-DB4AF963382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1AA3D9-0CA0-4B45-B25E-5DDEB577A643}" type="presOf" srcId="{C1C6AACE-FBF0-4C47-84E8-CD589C6FEF50}" destId="{930BCB9A-F848-46E4-8661-3B3347D73F46}" srcOrd="0" destOrd="0" presId="urn:microsoft.com/office/officeart/2005/8/layout/vList4"/>
    <dgm:cxn modelId="{03B1FE8B-B976-4F2A-AB90-D320417F10A6}" type="presOf" srcId="{EA11A888-0777-4836-8470-DB4AF963382F}" destId="{D91616BB-AD84-429F-912A-839ACCF2CD9E}" srcOrd="0" destOrd="0" presId="urn:microsoft.com/office/officeart/2005/8/layout/vList4"/>
    <dgm:cxn modelId="{2E10C46D-4086-4CC7-A61B-10E065716458}" type="presOf" srcId="{EA11A888-0777-4836-8470-DB4AF963382F}" destId="{B5BE2BE2-66D2-47B7-8954-D3DE0507190E}" srcOrd="1" destOrd="0" presId="urn:microsoft.com/office/officeart/2005/8/layout/vList4"/>
    <dgm:cxn modelId="{AB99EA62-6BD0-4ADF-B015-09ADA494058D}" srcId="{C1C6AACE-FBF0-4C47-84E8-CD589C6FEF50}" destId="{EA11A888-0777-4836-8470-DB4AF963382F}" srcOrd="0" destOrd="0" parTransId="{60E0E1DD-AA8D-4112-96D7-44F20F5C34DA}" sibTransId="{40B519E2-E6C0-4178-A2BF-15F770807FC9}"/>
    <dgm:cxn modelId="{018CB3E5-1363-436D-9D80-370364A10082}" type="presParOf" srcId="{930BCB9A-F848-46E4-8661-3B3347D73F46}" destId="{033DC5EC-68BB-48BE-BFFB-55BEF6FCE479}" srcOrd="0" destOrd="0" presId="urn:microsoft.com/office/officeart/2005/8/layout/vList4"/>
    <dgm:cxn modelId="{9EDA2FD5-DA4D-423E-8BEE-ED9035EE9968}" type="presParOf" srcId="{033DC5EC-68BB-48BE-BFFB-55BEF6FCE479}" destId="{D91616BB-AD84-429F-912A-839ACCF2CD9E}" srcOrd="0" destOrd="0" presId="urn:microsoft.com/office/officeart/2005/8/layout/vList4"/>
    <dgm:cxn modelId="{9F6D26B8-93B9-43B1-B7F9-28391E4CE523}" type="presParOf" srcId="{033DC5EC-68BB-48BE-BFFB-55BEF6FCE479}" destId="{3AFBD98F-7134-44FC-8444-0DF6DC145843}" srcOrd="1" destOrd="0" presId="urn:microsoft.com/office/officeart/2005/8/layout/vList4"/>
    <dgm:cxn modelId="{29BD6005-EAA9-4ACD-9361-D5DF3DD85957}" type="presParOf" srcId="{033DC5EC-68BB-48BE-BFFB-55BEF6FCE479}" destId="{B5BE2BE2-66D2-47B7-8954-D3DE050719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C6AACE-FBF0-4C47-84E8-CD589C6FEF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DE0FFF8-997C-4608-B649-DADB69B7FB00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C" sz="1800" b="1" i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Lograr posicionamiento en el mercado local como una organización que asesora, administra y soporta de manera eficiente la tecnología de los clientes, despertando el interés de las empresas por contratar servicios de </a:t>
          </a:r>
          <a:r>
            <a:rPr lang="es-EC" sz="1800" b="1" i="0" dirty="0" err="1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Outsourcing</a:t>
          </a:r>
          <a:r>
            <a:rPr lang="es-EC" sz="1800" b="1" i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 informático teniendo como factor diferenciador la entrega de soluciones innovadoras y adaptadas a las necesidades de cada negocio. Todo esto a través del uso de tecnologías de última generación y de la consolidación de un equipo humano altamente calificado y comprometido con la organización.</a:t>
          </a:r>
          <a:endParaRPr lang="es-EC" sz="1800" b="1" i="0" dirty="0" smtClean="0">
            <a:latin typeface="Calibri" pitchFamily="34" charset="0"/>
          </a:endParaRPr>
        </a:p>
      </dgm:t>
    </dgm:pt>
    <dgm:pt modelId="{422AB1A9-A233-4D63-B238-3E5895C8D709}" type="parTrans" cxnId="{9D9A0A79-CEC1-43C7-96DC-EAECF33D25BA}">
      <dgm:prSet/>
      <dgm:spPr/>
      <dgm:t>
        <a:bodyPr/>
        <a:lstStyle/>
        <a:p>
          <a:endParaRPr lang="es-EC"/>
        </a:p>
      </dgm:t>
    </dgm:pt>
    <dgm:pt modelId="{6CB7245F-9BD1-4BC9-B50A-ED8D7D94DB77}" type="sibTrans" cxnId="{9D9A0A79-CEC1-43C7-96DC-EAECF33D25BA}">
      <dgm:prSet/>
      <dgm:spPr/>
      <dgm:t>
        <a:bodyPr/>
        <a:lstStyle/>
        <a:p>
          <a:endParaRPr lang="es-EC"/>
        </a:p>
      </dgm:t>
    </dgm:pt>
    <dgm:pt modelId="{930BCB9A-F848-46E4-8661-3B3347D73F46}" type="pres">
      <dgm:prSet presAssocID="{C1C6AACE-FBF0-4C47-84E8-CD589C6FEF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FD3A37-B395-487D-A645-E0A4803DB5E8}" type="pres">
      <dgm:prSet presAssocID="{1DE0FFF8-997C-4608-B649-DADB69B7FB00}" presName="comp" presStyleCnt="0"/>
      <dgm:spPr/>
    </dgm:pt>
    <dgm:pt modelId="{4B55CEA6-2E40-4CA7-B768-1F6FAEC3A293}" type="pres">
      <dgm:prSet presAssocID="{1DE0FFF8-997C-4608-B649-DADB69B7FB00}" presName="box" presStyleLbl="node1" presStyleIdx="0" presStyleCnt="1" custScaleY="116610"/>
      <dgm:spPr/>
      <dgm:t>
        <a:bodyPr/>
        <a:lstStyle/>
        <a:p>
          <a:endParaRPr lang="es-EC"/>
        </a:p>
      </dgm:t>
    </dgm:pt>
    <dgm:pt modelId="{0E0EE976-C682-4C80-8BF1-03D855FF5DC3}" type="pres">
      <dgm:prSet presAssocID="{1DE0FFF8-997C-4608-B649-DADB69B7FB00}" presName="img" presStyleLbl="fgImgPlace1" presStyleIdx="0" presStyleCnt="1" custScaleY="502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s-EC"/>
        </a:p>
      </dgm:t>
    </dgm:pt>
    <dgm:pt modelId="{B9D64615-4A01-48DD-9272-4B101E6D49F9}" type="pres">
      <dgm:prSet presAssocID="{1DE0FFF8-997C-4608-B649-DADB69B7FB0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2B469E-8273-4CCA-AA1C-787F052BF24B}" type="presOf" srcId="{1DE0FFF8-997C-4608-B649-DADB69B7FB00}" destId="{B9D64615-4A01-48DD-9272-4B101E6D49F9}" srcOrd="1" destOrd="0" presId="urn:microsoft.com/office/officeart/2005/8/layout/vList4"/>
    <dgm:cxn modelId="{9D9A0A79-CEC1-43C7-96DC-EAECF33D25BA}" srcId="{C1C6AACE-FBF0-4C47-84E8-CD589C6FEF50}" destId="{1DE0FFF8-997C-4608-B649-DADB69B7FB00}" srcOrd="0" destOrd="0" parTransId="{422AB1A9-A233-4D63-B238-3E5895C8D709}" sibTransId="{6CB7245F-9BD1-4BC9-B50A-ED8D7D94DB77}"/>
    <dgm:cxn modelId="{C14BCB12-D9AD-4735-AE5C-BCA14A0B68E3}" type="presOf" srcId="{C1C6AACE-FBF0-4C47-84E8-CD589C6FEF50}" destId="{930BCB9A-F848-46E4-8661-3B3347D73F46}" srcOrd="0" destOrd="0" presId="urn:microsoft.com/office/officeart/2005/8/layout/vList4"/>
    <dgm:cxn modelId="{A274F8F3-A3DC-4975-BEC3-2DC77BF23E8F}" type="presOf" srcId="{1DE0FFF8-997C-4608-B649-DADB69B7FB00}" destId="{4B55CEA6-2E40-4CA7-B768-1F6FAEC3A293}" srcOrd="0" destOrd="0" presId="urn:microsoft.com/office/officeart/2005/8/layout/vList4"/>
    <dgm:cxn modelId="{5397A736-32C1-401D-8EC5-C54F64F17BDE}" type="presParOf" srcId="{930BCB9A-F848-46E4-8661-3B3347D73F46}" destId="{10FD3A37-B395-487D-A645-E0A4803DB5E8}" srcOrd="0" destOrd="0" presId="urn:microsoft.com/office/officeart/2005/8/layout/vList4"/>
    <dgm:cxn modelId="{0B05566A-0964-472A-8602-9D1E06804D32}" type="presParOf" srcId="{10FD3A37-B395-487D-A645-E0A4803DB5E8}" destId="{4B55CEA6-2E40-4CA7-B768-1F6FAEC3A293}" srcOrd="0" destOrd="0" presId="urn:microsoft.com/office/officeart/2005/8/layout/vList4"/>
    <dgm:cxn modelId="{E2FB6DD7-4C73-4195-8848-FCFEA295706B}" type="presParOf" srcId="{10FD3A37-B395-487D-A645-E0A4803DB5E8}" destId="{0E0EE976-C682-4C80-8BF1-03D855FF5DC3}" srcOrd="1" destOrd="0" presId="urn:microsoft.com/office/officeart/2005/8/layout/vList4"/>
    <dgm:cxn modelId="{80ABDA22-A66D-4624-9E04-E9370ECC8333}" type="presParOf" srcId="{10FD3A37-B395-487D-A645-E0A4803DB5E8}" destId="{B9D64615-4A01-48DD-9272-4B101E6D49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B8D633-D301-49A2-87CD-17B29598AF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605A56-D11F-431E-A249-E41B776737D2}">
      <dgm:prSet phldrT="[Texto]" custT="1"/>
      <dgm:spPr>
        <a:solidFill>
          <a:srgbClr val="467DA2"/>
        </a:solidFill>
      </dgm:spPr>
      <dgm:t>
        <a:bodyPr/>
        <a:lstStyle/>
        <a:p>
          <a:r>
            <a:rPr lang="es-EC" sz="1400" b="1" dirty="0" smtClean="0"/>
            <a:t>Experticia</a:t>
          </a:r>
          <a:endParaRPr lang="es-EC" sz="1400" b="1" dirty="0"/>
        </a:p>
      </dgm:t>
    </dgm:pt>
    <dgm:pt modelId="{3D05AA2D-18D1-41E7-811E-2C8DF22CBF18}" type="parTrans" cxnId="{BB124DDE-6B8F-4B16-A16A-A89966379583}">
      <dgm:prSet/>
      <dgm:spPr/>
      <dgm:t>
        <a:bodyPr/>
        <a:lstStyle/>
        <a:p>
          <a:endParaRPr lang="es-EC"/>
        </a:p>
      </dgm:t>
    </dgm:pt>
    <dgm:pt modelId="{DAC6D0F5-DCDF-43A5-B952-0400C1F88ACD}" type="sibTrans" cxnId="{BB124DDE-6B8F-4B16-A16A-A89966379583}">
      <dgm:prSet/>
      <dgm:spPr/>
      <dgm:t>
        <a:bodyPr/>
        <a:lstStyle/>
        <a:p>
          <a:endParaRPr lang="es-EC"/>
        </a:p>
      </dgm:t>
    </dgm:pt>
    <dgm:pt modelId="{8931675A-1D3B-4703-99B9-C168F2A3C0E2}">
      <dgm:prSet phldrT="[Texto]" custT="1"/>
      <dgm:spPr>
        <a:solidFill>
          <a:srgbClr val="467DA2"/>
        </a:solidFill>
      </dgm:spPr>
      <dgm:t>
        <a:bodyPr/>
        <a:lstStyle/>
        <a:p>
          <a:r>
            <a:rPr lang="es-EC" sz="1400" b="1" dirty="0" smtClean="0"/>
            <a:t>Flexibilidad</a:t>
          </a:r>
          <a:endParaRPr lang="es-EC" sz="1400" b="1" dirty="0"/>
        </a:p>
      </dgm:t>
    </dgm:pt>
    <dgm:pt modelId="{2BF4CAF3-B79B-4B59-B04C-5329A0C02659}" type="parTrans" cxnId="{BBD438B9-644E-4C29-99BF-F9DED4706A6B}">
      <dgm:prSet/>
      <dgm:spPr/>
      <dgm:t>
        <a:bodyPr/>
        <a:lstStyle/>
        <a:p>
          <a:endParaRPr lang="es-EC"/>
        </a:p>
      </dgm:t>
    </dgm:pt>
    <dgm:pt modelId="{0486A5A5-5B24-44AE-8313-3E4B6487AED7}" type="sibTrans" cxnId="{BBD438B9-644E-4C29-99BF-F9DED4706A6B}">
      <dgm:prSet/>
      <dgm:spPr/>
      <dgm:t>
        <a:bodyPr/>
        <a:lstStyle/>
        <a:p>
          <a:endParaRPr lang="es-EC"/>
        </a:p>
      </dgm:t>
    </dgm:pt>
    <dgm:pt modelId="{6186F6EA-A564-4C6D-908B-08620062BFFF}">
      <dgm:prSet phldrT="[Texto]" custT="1"/>
      <dgm:spPr>
        <a:solidFill>
          <a:srgbClr val="467DA2"/>
        </a:solidFill>
      </dgm:spPr>
      <dgm:t>
        <a:bodyPr/>
        <a:lstStyle/>
        <a:p>
          <a:r>
            <a:rPr lang="es-EC" sz="1400" b="1" dirty="0" smtClean="0"/>
            <a:t>Análisis y solución innovadora de problemas</a:t>
          </a:r>
          <a:endParaRPr lang="es-EC" sz="1400" dirty="0" smtClean="0"/>
        </a:p>
      </dgm:t>
    </dgm:pt>
    <dgm:pt modelId="{0DBA16BB-3091-44BD-A5E6-EDF667C7011F}" type="parTrans" cxnId="{946C4ACC-825B-4A47-839E-F6EB2AEB9411}">
      <dgm:prSet/>
      <dgm:spPr/>
      <dgm:t>
        <a:bodyPr/>
        <a:lstStyle/>
        <a:p>
          <a:endParaRPr lang="es-EC"/>
        </a:p>
      </dgm:t>
    </dgm:pt>
    <dgm:pt modelId="{5E54C9FF-5894-4FC4-9BB5-ACA09C6D8DD4}" type="sibTrans" cxnId="{946C4ACC-825B-4A47-839E-F6EB2AEB9411}">
      <dgm:prSet/>
      <dgm:spPr/>
      <dgm:t>
        <a:bodyPr/>
        <a:lstStyle/>
        <a:p>
          <a:endParaRPr lang="es-EC"/>
        </a:p>
      </dgm:t>
    </dgm:pt>
    <dgm:pt modelId="{31D0B7FC-2D42-413C-A497-F4FD1A2F374B}">
      <dgm:prSet phldrT="[Texto]" custT="1"/>
      <dgm:spPr>
        <a:solidFill>
          <a:srgbClr val="467DA2"/>
        </a:solidFill>
      </dgm:spPr>
      <dgm:t>
        <a:bodyPr/>
        <a:lstStyle/>
        <a:p>
          <a:r>
            <a:rPr lang="es-EC" sz="1400" b="1" dirty="0" smtClean="0"/>
            <a:t>Optimización de recursos</a:t>
          </a:r>
          <a:endParaRPr lang="es-EC" sz="1400" dirty="0" smtClean="0"/>
        </a:p>
      </dgm:t>
    </dgm:pt>
    <dgm:pt modelId="{F471E350-92C1-4EF5-B1AF-801955038E4D}" type="parTrans" cxnId="{FB3F8D84-7A52-45EF-9AA9-5EBABFD2CE61}">
      <dgm:prSet/>
      <dgm:spPr/>
      <dgm:t>
        <a:bodyPr/>
        <a:lstStyle/>
        <a:p>
          <a:endParaRPr lang="es-EC"/>
        </a:p>
      </dgm:t>
    </dgm:pt>
    <dgm:pt modelId="{A0D94EA7-950D-4790-8294-3683BD5A840E}" type="sibTrans" cxnId="{FB3F8D84-7A52-45EF-9AA9-5EBABFD2CE61}">
      <dgm:prSet/>
      <dgm:spPr/>
      <dgm:t>
        <a:bodyPr/>
        <a:lstStyle/>
        <a:p>
          <a:endParaRPr lang="es-EC"/>
        </a:p>
      </dgm:t>
    </dgm:pt>
    <dgm:pt modelId="{C4CABA36-EB42-424B-AD49-0EBE06249804}">
      <dgm:prSet phldrT="[Texto]" custT="1"/>
      <dgm:spPr>
        <a:solidFill>
          <a:srgbClr val="467DA2"/>
        </a:solidFill>
      </dgm:spPr>
      <dgm:t>
        <a:bodyPr/>
        <a:lstStyle/>
        <a:p>
          <a:r>
            <a:rPr lang="es-EC" sz="1400" b="1" dirty="0" smtClean="0"/>
            <a:t>Mejoramiento continuo</a:t>
          </a:r>
          <a:endParaRPr lang="es-EC" sz="1400" dirty="0" smtClean="0"/>
        </a:p>
      </dgm:t>
    </dgm:pt>
    <dgm:pt modelId="{8F87227B-FACF-4033-87F4-46F6DCE4B922}" type="parTrans" cxnId="{8E428584-3775-4885-9620-BFEE3DB45767}">
      <dgm:prSet/>
      <dgm:spPr/>
      <dgm:t>
        <a:bodyPr/>
        <a:lstStyle/>
        <a:p>
          <a:endParaRPr lang="es-EC"/>
        </a:p>
      </dgm:t>
    </dgm:pt>
    <dgm:pt modelId="{E38606A9-F8A8-4780-83BF-4A4019746715}" type="sibTrans" cxnId="{8E428584-3775-4885-9620-BFEE3DB45767}">
      <dgm:prSet/>
      <dgm:spPr/>
      <dgm:t>
        <a:bodyPr/>
        <a:lstStyle/>
        <a:p>
          <a:endParaRPr lang="es-EC"/>
        </a:p>
      </dgm:t>
    </dgm:pt>
    <dgm:pt modelId="{F3462C3B-9979-48A8-8111-29C5C4B3ACC7}">
      <dgm:prSet phldrT="[Texto]" custT="1"/>
      <dgm:spPr>
        <a:solidFill>
          <a:srgbClr val="467DA2"/>
        </a:solidFill>
      </dgm:spPr>
      <dgm:t>
        <a:bodyPr/>
        <a:lstStyle/>
        <a:p>
          <a:r>
            <a:rPr lang="es-EC" sz="1400" b="1" dirty="0" smtClean="0"/>
            <a:t>Orientación al cliente</a:t>
          </a:r>
          <a:endParaRPr lang="es-EC" sz="1400" dirty="0" smtClean="0"/>
        </a:p>
      </dgm:t>
    </dgm:pt>
    <dgm:pt modelId="{7E9106D0-ADB5-41EE-B996-50E6090DA89F}" type="parTrans" cxnId="{DF5A5249-CC56-4A1C-B4B1-EA612DB3B990}">
      <dgm:prSet/>
      <dgm:spPr/>
      <dgm:t>
        <a:bodyPr/>
        <a:lstStyle/>
        <a:p>
          <a:endParaRPr lang="es-EC"/>
        </a:p>
      </dgm:t>
    </dgm:pt>
    <dgm:pt modelId="{2DA09115-3C02-4578-8184-67353B0D70A0}" type="sibTrans" cxnId="{DF5A5249-CC56-4A1C-B4B1-EA612DB3B990}">
      <dgm:prSet/>
      <dgm:spPr/>
      <dgm:t>
        <a:bodyPr/>
        <a:lstStyle/>
        <a:p>
          <a:endParaRPr lang="es-EC"/>
        </a:p>
      </dgm:t>
    </dgm:pt>
    <dgm:pt modelId="{40872584-F46F-4AA3-9678-BD2C062F6F81}" type="pres">
      <dgm:prSet presAssocID="{E0B8D633-D301-49A2-87CD-17B29598AF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06E4FA9-C18D-4EB1-B351-52BE6BC035C3}" type="pres">
      <dgm:prSet presAssocID="{E0B8D633-D301-49A2-87CD-17B29598AF73}" presName="Name1" presStyleCnt="0"/>
      <dgm:spPr/>
    </dgm:pt>
    <dgm:pt modelId="{5B4D72DA-F176-402A-9268-B2E9E1B41A85}" type="pres">
      <dgm:prSet presAssocID="{E0B8D633-D301-49A2-87CD-17B29598AF73}" presName="cycle" presStyleCnt="0"/>
      <dgm:spPr/>
    </dgm:pt>
    <dgm:pt modelId="{9A84D386-858F-4AB5-8542-172E2DC75A33}" type="pres">
      <dgm:prSet presAssocID="{E0B8D633-D301-49A2-87CD-17B29598AF73}" presName="srcNode" presStyleLbl="node1" presStyleIdx="0" presStyleCnt="6"/>
      <dgm:spPr/>
    </dgm:pt>
    <dgm:pt modelId="{9DDA35F6-B412-4564-94FF-63BC5A6022F5}" type="pres">
      <dgm:prSet presAssocID="{E0B8D633-D301-49A2-87CD-17B29598AF73}" presName="conn" presStyleLbl="parChTrans1D2" presStyleIdx="0" presStyleCnt="1"/>
      <dgm:spPr/>
      <dgm:t>
        <a:bodyPr/>
        <a:lstStyle/>
        <a:p>
          <a:endParaRPr lang="es-EC"/>
        </a:p>
      </dgm:t>
    </dgm:pt>
    <dgm:pt modelId="{76256B5E-D63D-454C-A17E-F1FD2410A0CC}" type="pres">
      <dgm:prSet presAssocID="{E0B8D633-D301-49A2-87CD-17B29598AF73}" presName="extraNode" presStyleLbl="node1" presStyleIdx="0" presStyleCnt="6"/>
      <dgm:spPr/>
    </dgm:pt>
    <dgm:pt modelId="{F915EB4E-9E2B-413D-856B-8B57F3CCFC06}" type="pres">
      <dgm:prSet presAssocID="{E0B8D633-D301-49A2-87CD-17B29598AF73}" presName="dstNode" presStyleLbl="node1" presStyleIdx="0" presStyleCnt="6"/>
      <dgm:spPr/>
    </dgm:pt>
    <dgm:pt modelId="{C201F870-B47C-4A0A-A301-FBD36432851F}" type="pres">
      <dgm:prSet presAssocID="{20605A56-D11F-431E-A249-E41B776737D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5125F7-E8AD-40E9-8CDC-8C0503B646CE}" type="pres">
      <dgm:prSet presAssocID="{20605A56-D11F-431E-A249-E41B776737D2}" presName="accent_1" presStyleCnt="0"/>
      <dgm:spPr/>
    </dgm:pt>
    <dgm:pt modelId="{64E5E049-125C-4566-B195-B026AB6F8916}" type="pres">
      <dgm:prSet presAssocID="{20605A56-D11F-431E-A249-E41B776737D2}" presName="accentRepeatNode" presStyleLbl="solidFgAcc1" presStyleIdx="0" presStyleCnt="6"/>
      <dgm:spPr>
        <a:ln>
          <a:solidFill>
            <a:schemeClr val="accent4">
              <a:lumMod val="50000"/>
              <a:lumOff val="50000"/>
            </a:schemeClr>
          </a:solidFill>
        </a:ln>
      </dgm:spPr>
    </dgm:pt>
    <dgm:pt modelId="{0432DCAF-73A5-4E08-B0D2-1ABE57AC76D1}" type="pres">
      <dgm:prSet presAssocID="{8931675A-1D3B-4703-99B9-C168F2A3C0E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98066-8F65-4C94-A499-68EB1B3C001F}" type="pres">
      <dgm:prSet presAssocID="{8931675A-1D3B-4703-99B9-C168F2A3C0E2}" presName="accent_2" presStyleCnt="0"/>
      <dgm:spPr/>
    </dgm:pt>
    <dgm:pt modelId="{4A3256D3-3BFC-46CF-ABCD-423FFC8E94E9}" type="pres">
      <dgm:prSet presAssocID="{8931675A-1D3B-4703-99B9-C168F2A3C0E2}" presName="accentRepeatNode" presStyleLbl="solidFgAcc1" presStyleIdx="1" presStyleCnt="6"/>
      <dgm:spPr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endParaRPr lang="es-EC"/>
        </a:p>
      </dgm:t>
    </dgm:pt>
    <dgm:pt modelId="{94B58CFF-B6B8-4A88-8083-F89CEF5223E8}" type="pres">
      <dgm:prSet presAssocID="{6186F6EA-A564-4C6D-908B-08620062BF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E3456-92A8-4315-8D69-88D19A475324}" type="pres">
      <dgm:prSet presAssocID="{6186F6EA-A564-4C6D-908B-08620062BFFF}" presName="accent_3" presStyleCnt="0"/>
      <dgm:spPr/>
    </dgm:pt>
    <dgm:pt modelId="{7E73E967-2279-4E1C-A676-6846F3E79716}" type="pres">
      <dgm:prSet presAssocID="{6186F6EA-A564-4C6D-908B-08620062BFFF}" presName="accentRepeatNode" presStyleLbl="solidFgAcc1" presStyleIdx="2" presStyleCnt="6"/>
      <dgm:spPr>
        <a:ln>
          <a:solidFill>
            <a:schemeClr val="accent4">
              <a:lumMod val="50000"/>
              <a:lumOff val="50000"/>
            </a:schemeClr>
          </a:solidFill>
        </a:ln>
      </dgm:spPr>
    </dgm:pt>
    <dgm:pt modelId="{EDC14787-E8A4-4A93-8ED1-8568089E0080}" type="pres">
      <dgm:prSet presAssocID="{31D0B7FC-2D42-413C-A497-F4FD1A2F374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DDEC5-A1A3-4798-83E7-1EE80CE7DF10}" type="pres">
      <dgm:prSet presAssocID="{31D0B7FC-2D42-413C-A497-F4FD1A2F374B}" presName="accent_4" presStyleCnt="0"/>
      <dgm:spPr/>
    </dgm:pt>
    <dgm:pt modelId="{FD06B1D9-0265-40AF-AB7F-EE45464C0978}" type="pres">
      <dgm:prSet presAssocID="{31D0B7FC-2D42-413C-A497-F4FD1A2F374B}" presName="accentRepeatNode" presStyleLbl="solidFgAcc1" presStyleIdx="3" presStyleCnt="6"/>
      <dgm:spPr>
        <a:ln>
          <a:solidFill>
            <a:schemeClr val="accent4">
              <a:lumMod val="50000"/>
              <a:lumOff val="50000"/>
            </a:schemeClr>
          </a:solidFill>
        </a:ln>
      </dgm:spPr>
    </dgm:pt>
    <dgm:pt modelId="{A155F750-1CBE-488A-A31D-2DFC5DC88D3C}" type="pres">
      <dgm:prSet presAssocID="{C4CABA36-EB42-424B-AD49-0EBE0624980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80A4C6-4D86-4281-B014-569D3F466480}" type="pres">
      <dgm:prSet presAssocID="{C4CABA36-EB42-424B-AD49-0EBE06249804}" presName="accent_5" presStyleCnt="0"/>
      <dgm:spPr/>
    </dgm:pt>
    <dgm:pt modelId="{B4C241EB-A9F3-44EE-83D5-124A128537E0}" type="pres">
      <dgm:prSet presAssocID="{C4CABA36-EB42-424B-AD49-0EBE06249804}" presName="accentRepeatNode" presStyleLbl="solidFgAcc1" presStyleIdx="4" presStyleCnt="6"/>
      <dgm:spPr>
        <a:ln>
          <a:solidFill>
            <a:schemeClr val="accent4">
              <a:lumMod val="50000"/>
              <a:lumOff val="50000"/>
            </a:schemeClr>
          </a:solidFill>
        </a:ln>
      </dgm:spPr>
    </dgm:pt>
    <dgm:pt modelId="{83EBA8D2-B72B-4C03-B56D-9AA2D47C3BA6}" type="pres">
      <dgm:prSet presAssocID="{F3462C3B-9979-48A8-8111-29C5C4B3AC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FCA01-70FE-4700-B69A-B128192554F5}" type="pres">
      <dgm:prSet presAssocID="{F3462C3B-9979-48A8-8111-29C5C4B3ACC7}" presName="accent_6" presStyleCnt="0"/>
      <dgm:spPr/>
    </dgm:pt>
    <dgm:pt modelId="{E3B93D42-90A2-4C5D-B9A4-0A4B8B4CE9B1}" type="pres">
      <dgm:prSet presAssocID="{F3462C3B-9979-48A8-8111-29C5C4B3ACC7}" presName="accentRepeatNode" presStyleLbl="solidFgAcc1" presStyleIdx="5" presStyleCnt="6"/>
      <dgm:spPr>
        <a:ln>
          <a:solidFill>
            <a:schemeClr val="accent4">
              <a:lumMod val="50000"/>
              <a:lumOff val="50000"/>
            </a:schemeClr>
          </a:solidFill>
        </a:ln>
      </dgm:spPr>
    </dgm:pt>
  </dgm:ptLst>
  <dgm:cxnLst>
    <dgm:cxn modelId="{BF4AF207-46A7-4659-91B8-896FBFD6444A}" type="presOf" srcId="{DAC6D0F5-DCDF-43A5-B952-0400C1F88ACD}" destId="{9DDA35F6-B412-4564-94FF-63BC5A6022F5}" srcOrd="0" destOrd="0" presId="urn:microsoft.com/office/officeart/2008/layout/VerticalCurvedList"/>
    <dgm:cxn modelId="{BF30C8F8-50EA-4DEB-99F0-6A8D7BAAEBA7}" type="presOf" srcId="{F3462C3B-9979-48A8-8111-29C5C4B3ACC7}" destId="{83EBA8D2-B72B-4C03-B56D-9AA2D47C3BA6}" srcOrd="0" destOrd="0" presId="urn:microsoft.com/office/officeart/2008/layout/VerticalCurvedList"/>
    <dgm:cxn modelId="{FFD36904-FC56-4F75-9757-2B70985BA955}" type="presOf" srcId="{8931675A-1D3B-4703-99B9-C168F2A3C0E2}" destId="{0432DCAF-73A5-4E08-B0D2-1ABE57AC76D1}" srcOrd="0" destOrd="0" presId="urn:microsoft.com/office/officeart/2008/layout/VerticalCurvedList"/>
    <dgm:cxn modelId="{F246FBC5-CADA-4692-BFD1-BD962F2EB30D}" type="presOf" srcId="{20605A56-D11F-431E-A249-E41B776737D2}" destId="{C201F870-B47C-4A0A-A301-FBD36432851F}" srcOrd="0" destOrd="0" presId="urn:microsoft.com/office/officeart/2008/layout/VerticalCurvedList"/>
    <dgm:cxn modelId="{BB124DDE-6B8F-4B16-A16A-A89966379583}" srcId="{E0B8D633-D301-49A2-87CD-17B29598AF73}" destId="{20605A56-D11F-431E-A249-E41B776737D2}" srcOrd="0" destOrd="0" parTransId="{3D05AA2D-18D1-41E7-811E-2C8DF22CBF18}" sibTransId="{DAC6D0F5-DCDF-43A5-B952-0400C1F88ACD}"/>
    <dgm:cxn modelId="{CF49FB53-497D-469C-A755-5384FBF81E88}" type="presOf" srcId="{E0B8D633-D301-49A2-87CD-17B29598AF73}" destId="{40872584-F46F-4AA3-9678-BD2C062F6F81}" srcOrd="0" destOrd="0" presId="urn:microsoft.com/office/officeart/2008/layout/VerticalCurvedList"/>
    <dgm:cxn modelId="{56B5C377-CED6-4E57-AD3A-C48BD398C6A0}" type="presOf" srcId="{C4CABA36-EB42-424B-AD49-0EBE06249804}" destId="{A155F750-1CBE-488A-A31D-2DFC5DC88D3C}" srcOrd="0" destOrd="0" presId="urn:microsoft.com/office/officeart/2008/layout/VerticalCurvedList"/>
    <dgm:cxn modelId="{8E428584-3775-4885-9620-BFEE3DB45767}" srcId="{E0B8D633-D301-49A2-87CD-17B29598AF73}" destId="{C4CABA36-EB42-424B-AD49-0EBE06249804}" srcOrd="4" destOrd="0" parTransId="{8F87227B-FACF-4033-87F4-46F6DCE4B922}" sibTransId="{E38606A9-F8A8-4780-83BF-4A4019746715}"/>
    <dgm:cxn modelId="{BBD438B9-644E-4C29-99BF-F9DED4706A6B}" srcId="{E0B8D633-D301-49A2-87CD-17B29598AF73}" destId="{8931675A-1D3B-4703-99B9-C168F2A3C0E2}" srcOrd="1" destOrd="0" parTransId="{2BF4CAF3-B79B-4B59-B04C-5329A0C02659}" sibTransId="{0486A5A5-5B24-44AE-8313-3E4B6487AED7}"/>
    <dgm:cxn modelId="{FB3F8D84-7A52-45EF-9AA9-5EBABFD2CE61}" srcId="{E0B8D633-D301-49A2-87CD-17B29598AF73}" destId="{31D0B7FC-2D42-413C-A497-F4FD1A2F374B}" srcOrd="3" destOrd="0" parTransId="{F471E350-92C1-4EF5-B1AF-801955038E4D}" sibTransId="{A0D94EA7-950D-4790-8294-3683BD5A840E}"/>
    <dgm:cxn modelId="{A36A0F26-91D2-4DBA-995C-01305DFF16AC}" type="presOf" srcId="{6186F6EA-A564-4C6D-908B-08620062BFFF}" destId="{94B58CFF-B6B8-4A88-8083-F89CEF5223E8}" srcOrd="0" destOrd="0" presId="urn:microsoft.com/office/officeart/2008/layout/VerticalCurvedList"/>
    <dgm:cxn modelId="{DF5A5249-CC56-4A1C-B4B1-EA612DB3B990}" srcId="{E0B8D633-D301-49A2-87CD-17B29598AF73}" destId="{F3462C3B-9979-48A8-8111-29C5C4B3ACC7}" srcOrd="5" destOrd="0" parTransId="{7E9106D0-ADB5-41EE-B996-50E6090DA89F}" sibTransId="{2DA09115-3C02-4578-8184-67353B0D70A0}"/>
    <dgm:cxn modelId="{FCFF1CB8-CD8B-4D57-9863-BFBD528A03DB}" type="presOf" srcId="{31D0B7FC-2D42-413C-A497-F4FD1A2F374B}" destId="{EDC14787-E8A4-4A93-8ED1-8568089E0080}" srcOrd="0" destOrd="0" presId="urn:microsoft.com/office/officeart/2008/layout/VerticalCurvedList"/>
    <dgm:cxn modelId="{946C4ACC-825B-4A47-839E-F6EB2AEB9411}" srcId="{E0B8D633-D301-49A2-87CD-17B29598AF73}" destId="{6186F6EA-A564-4C6D-908B-08620062BFFF}" srcOrd="2" destOrd="0" parTransId="{0DBA16BB-3091-44BD-A5E6-EDF667C7011F}" sibTransId="{5E54C9FF-5894-4FC4-9BB5-ACA09C6D8DD4}"/>
    <dgm:cxn modelId="{EA17A79C-4F64-4BCC-9884-2689FCD3DCC7}" type="presParOf" srcId="{40872584-F46F-4AA3-9678-BD2C062F6F81}" destId="{E06E4FA9-C18D-4EB1-B351-52BE6BC035C3}" srcOrd="0" destOrd="0" presId="urn:microsoft.com/office/officeart/2008/layout/VerticalCurvedList"/>
    <dgm:cxn modelId="{3A7703EF-170E-4AED-A41D-24DC21B48AE7}" type="presParOf" srcId="{E06E4FA9-C18D-4EB1-B351-52BE6BC035C3}" destId="{5B4D72DA-F176-402A-9268-B2E9E1B41A85}" srcOrd="0" destOrd="0" presId="urn:microsoft.com/office/officeart/2008/layout/VerticalCurvedList"/>
    <dgm:cxn modelId="{8BDDA0A3-32E5-42C6-90EF-6E37528092C2}" type="presParOf" srcId="{5B4D72DA-F176-402A-9268-B2E9E1B41A85}" destId="{9A84D386-858F-4AB5-8542-172E2DC75A33}" srcOrd="0" destOrd="0" presId="urn:microsoft.com/office/officeart/2008/layout/VerticalCurvedList"/>
    <dgm:cxn modelId="{39563F90-A458-4649-B0E4-22B5A5D57984}" type="presParOf" srcId="{5B4D72DA-F176-402A-9268-B2E9E1B41A85}" destId="{9DDA35F6-B412-4564-94FF-63BC5A6022F5}" srcOrd="1" destOrd="0" presId="urn:microsoft.com/office/officeart/2008/layout/VerticalCurvedList"/>
    <dgm:cxn modelId="{BD837498-071D-40DF-9C99-DECD392EB300}" type="presParOf" srcId="{5B4D72DA-F176-402A-9268-B2E9E1B41A85}" destId="{76256B5E-D63D-454C-A17E-F1FD2410A0CC}" srcOrd="2" destOrd="0" presId="urn:microsoft.com/office/officeart/2008/layout/VerticalCurvedList"/>
    <dgm:cxn modelId="{C649AD15-0E43-473F-8ECD-A0FBB5B457E1}" type="presParOf" srcId="{5B4D72DA-F176-402A-9268-B2E9E1B41A85}" destId="{F915EB4E-9E2B-413D-856B-8B57F3CCFC06}" srcOrd="3" destOrd="0" presId="urn:microsoft.com/office/officeart/2008/layout/VerticalCurvedList"/>
    <dgm:cxn modelId="{FF253E9C-87C5-48D3-8961-8E61D33FADE5}" type="presParOf" srcId="{E06E4FA9-C18D-4EB1-B351-52BE6BC035C3}" destId="{C201F870-B47C-4A0A-A301-FBD36432851F}" srcOrd="1" destOrd="0" presId="urn:microsoft.com/office/officeart/2008/layout/VerticalCurvedList"/>
    <dgm:cxn modelId="{89E7715B-CC58-477E-A53B-E2D646A1099B}" type="presParOf" srcId="{E06E4FA9-C18D-4EB1-B351-52BE6BC035C3}" destId="{295125F7-E8AD-40E9-8CDC-8C0503B646CE}" srcOrd="2" destOrd="0" presId="urn:microsoft.com/office/officeart/2008/layout/VerticalCurvedList"/>
    <dgm:cxn modelId="{2CED9073-33F9-490E-9508-DDAA71A85FEA}" type="presParOf" srcId="{295125F7-E8AD-40E9-8CDC-8C0503B646CE}" destId="{64E5E049-125C-4566-B195-B026AB6F8916}" srcOrd="0" destOrd="0" presId="urn:microsoft.com/office/officeart/2008/layout/VerticalCurvedList"/>
    <dgm:cxn modelId="{279CB667-BBD0-4A52-A96F-A42614D4B2C0}" type="presParOf" srcId="{E06E4FA9-C18D-4EB1-B351-52BE6BC035C3}" destId="{0432DCAF-73A5-4E08-B0D2-1ABE57AC76D1}" srcOrd="3" destOrd="0" presId="urn:microsoft.com/office/officeart/2008/layout/VerticalCurvedList"/>
    <dgm:cxn modelId="{9DD557CB-0C16-4866-B0E8-07E3772535DA}" type="presParOf" srcId="{E06E4FA9-C18D-4EB1-B351-52BE6BC035C3}" destId="{9EE98066-8F65-4C94-A499-68EB1B3C001F}" srcOrd="4" destOrd="0" presId="urn:microsoft.com/office/officeart/2008/layout/VerticalCurvedList"/>
    <dgm:cxn modelId="{EDC02775-3727-47D3-8AE6-2A42667A9161}" type="presParOf" srcId="{9EE98066-8F65-4C94-A499-68EB1B3C001F}" destId="{4A3256D3-3BFC-46CF-ABCD-423FFC8E94E9}" srcOrd="0" destOrd="0" presId="urn:microsoft.com/office/officeart/2008/layout/VerticalCurvedList"/>
    <dgm:cxn modelId="{55A13E30-701B-4D60-9D72-5F1C8B03CF19}" type="presParOf" srcId="{E06E4FA9-C18D-4EB1-B351-52BE6BC035C3}" destId="{94B58CFF-B6B8-4A88-8083-F89CEF5223E8}" srcOrd="5" destOrd="0" presId="urn:microsoft.com/office/officeart/2008/layout/VerticalCurvedList"/>
    <dgm:cxn modelId="{5C631F96-EA53-4E7F-A5D8-1C738326AC9D}" type="presParOf" srcId="{E06E4FA9-C18D-4EB1-B351-52BE6BC035C3}" destId="{317E3456-92A8-4315-8D69-88D19A475324}" srcOrd="6" destOrd="0" presId="urn:microsoft.com/office/officeart/2008/layout/VerticalCurvedList"/>
    <dgm:cxn modelId="{9CCE9F7D-F61F-4C7E-851A-91890FCE2898}" type="presParOf" srcId="{317E3456-92A8-4315-8D69-88D19A475324}" destId="{7E73E967-2279-4E1C-A676-6846F3E79716}" srcOrd="0" destOrd="0" presId="urn:microsoft.com/office/officeart/2008/layout/VerticalCurvedList"/>
    <dgm:cxn modelId="{DCB5529D-35C3-4623-BEC4-64BD00E61BD4}" type="presParOf" srcId="{E06E4FA9-C18D-4EB1-B351-52BE6BC035C3}" destId="{EDC14787-E8A4-4A93-8ED1-8568089E0080}" srcOrd="7" destOrd="0" presId="urn:microsoft.com/office/officeart/2008/layout/VerticalCurvedList"/>
    <dgm:cxn modelId="{5CFC7823-8E4C-4236-A2A7-ADDAEACE5660}" type="presParOf" srcId="{E06E4FA9-C18D-4EB1-B351-52BE6BC035C3}" destId="{6FADDEC5-A1A3-4798-83E7-1EE80CE7DF10}" srcOrd="8" destOrd="0" presId="urn:microsoft.com/office/officeart/2008/layout/VerticalCurvedList"/>
    <dgm:cxn modelId="{DC49A1B6-9586-4875-81E9-D40A2DCBA5AA}" type="presParOf" srcId="{6FADDEC5-A1A3-4798-83E7-1EE80CE7DF10}" destId="{FD06B1D9-0265-40AF-AB7F-EE45464C0978}" srcOrd="0" destOrd="0" presId="urn:microsoft.com/office/officeart/2008/layout/VerticalCurvedList"/>
    <dgm:cxn modelId="{4F318401-AD01-4FAA-A0DB-4ADB8BB68B8D}" type="presParOf" srcId="{E06E4FA9-C18D-4EB1-B351-52BE6BC035C3}" destId="{A155F750-1CBE-488A-A31D-2DFC5DC88D3C}" srcOrd="9" destOrd="0" presId="urn:microsoft.com/office/officeart/2008/layout/VerticalCurvedList"/>
    <dgm:cxn modelId="{7A9CAB2A-72F6-4BC2-ABCC-0C09735DC2ED}" type="presParOf" srcId="{E06E4FA9-C18D-4EB1-B351-52BE6BC035C3}" destId="{FD80A4C6-4D86-4281-B014-569D3F466480}" srcOrd="10" destOrd="0" presId="urn:microsoft.com/office/officeart/2008/layout/VerticalCurvedList"/>
    <dgm:cxn modelId="{CB1C6792-1699-487E-B164-D94C5652E274}" type="presParOf" srcId="{FD80A4C6-4D86-4281-B014-569D3F466480}" destId="{B4C241EB-A9F3-44EE-83D5-124A128537E0}" srcOrd="0" destOrd="0" presId="urn:microsoft.com/office/officeart/2008/layout/VerticalCurvedList"/>
    <dgm:cxn modelId="{19D3018B-6D38-4CFB-8124-243E153B6EAB}" type="presParOf" srcId="{E06E4FA9-C18D-4EB1-B351-52BE6BC035C3}" destId="{83EBA8D2-B72B-4C03-B56D-9AA2D47C3BA6}" srcOrd="11" destOrd="0" presId="urn:microsoft.com/office/officeart/2008/layout/VerticalCurvedList"/>
    <dgm:cxn modelId="{73232B4D-8B52-435D-A6F5-D7DBD867BED4}" type="presParOf" srcId="{E06E4FA9-C18D-4EB1-B351-52BE6BC035C3}" destId="{BAEFCA01-70FE-4700-B69A-B128192554F5}" srcOrd="12" destOrd="0" presId="urn:microsoft.com/office/officeart/2008/layout/VerticalCurvedList"/>
    <dgm:cxn modelId="{918B664C-BCD1-4800-AE1A-6A713B378865}" type="presParOf" srcId="{BAEFCA01-70FE-4700-B69A-B128192554F5}" destId="{E3B93D42-90A2-4C5D-B9A4-0A4B8B4CE9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7A3B5C-D600-4207-B7DF-5929491764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3CB8FA-595C-43B0-9B72-92EDD0AA619D}">
      <dgm:prSet phldrT="[Texto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s-EC" dirty="0" smtClean="0"/>
            <a:t>conclusiones</a:t>
          </a:r>
          <a:endParaRPr lang="es-EC" dirty="0"/>
        </a:p>
      </dgm:t>
    </dgm:pt>
    <dgm:pt modelId="{6D0B5501-58CE-4AE1-9325-8A301DD7D36C}" type="parTrans" cxnId="{2614420E-4D27-4D02-BAE3-161A704FF74D}">
      <dgm:prSet/>
      <dgm:spPr/>
      <dgm:t>
        <a:bodyPr/>
        <a:lstStyle/>
        <a:p>
          <a:endParaRPr lang="es-EC"/>
        </a:p>
      </dgm:t>
    </dgm:pt>
    <dgm:pt modelId="{2B5979B7-E6FD-4C64-9276-DE174E944FD0}" type="sibTrans" cxnId="{2614420E-4D27-4D02-BAE3-161A704FF74D}">
      <dgm:prSet/>
      <dgm:spPr/>
      <dgm:t>
        <a:bodyPr/>
        <a:lstStyle/>
        <a:p>
          <a:endParaRPr lang="es-EC"/>
        </a:p>
      </dgm:t>
    </dgm:pt>
    <dgm:pt modelId="{D88014C2-221B-4ABC-8519-B9C10061DD58}">
      <dgm:prSet phldrT="[Texto]"/>
      <dgm:spPr>
        <a:solidFill>
          <a:srgbClr val="94D6B8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Existe una gran oportunidad de negocio que se sustenta en el análisis estadístico realizado.  Como resultado  de ese estudio se  recopiló información muy valiosa para llegar a la definición del negocio, productos y servicios a ofertar en los sectores objetivo.</a:t>
          </a:r>
          <a:endParaRPr lang="es-EC" dirty="0">
            <a:solidFill>
              <a:schemeClr val="tx1"/>
            </a:solidFill>
          </a:endParaRPr>
        </a:p>
      </dgm:t>
    </dgm:pt>
    <dgm:pt modelId="{2186B09D-9E05-4B24-8750-217625FC75D5}" type="parTrans" cxnId="{FD1F1D9F-1931-442F-95F7-ADA16DE63A7C}">
      <dgm:prSet/>
      <dgm:spPr/>
      <dgm:t>
        <a:bodyPr/>
        <a:lstStyle/>
        <a:p>
          <a:endParaRPr lang="es-EC"/>
        </a:p>
      </dgm:t>
    </dgm:pt>
    <dgm:pt modelId="{95C30A34-47FE-47E9-A33E-47BCF7573700}" type="sibTrans" cxnId="{FD1F1D9F-1931-442F-95F7-ADA16DE63A7C}">
      <dgm:prSet/>
      <dgm:spPr/>
      <dgm:t>
        <a:bodyPr/>
        <a:lstStyle/>
        <a:p>
          <a:endParaRPr lang="es-EC"/>
        </a:p>
      </dgm:t>
    </dgm:pt>
    <dgm:pt modelId="{D34C1A08-A751-4586-A276-C933CE48FE0B}">
      <dgm:prSet phldrT="[Texto]"/>
      <dgm:spPr>
        <a:solidFill>
          <a:srgbClr val="4D9B83">
            <a:alpha val="74000"/>
          </a:srgb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 definió </a:t>
          </a:r>
          <a:r>
            <a:rPr lang="es-EC" dirty="0" smtClean="0">
              <a:solidFill>
                <a:schemeClr val="tx1"/>
              </a:solidFill>
            </a:rPr>
            <a:t>un catálogo que recopila la oferta de productos y servicios que la empresa entregará a sus clientes, asegurando un diseño llamativo y entendible con esquemas de difusión altamente efectivos para llegar a los ojos del cliente.</a:t>
          </a:r>
          <a:endParaRPr lang="es-EC" dirty="0">
            <a:solidFill>
              <a:schemeClr val="tx1"/>
            </a:solidFill>
          </a:endParaRPr>
        </a:p>
      </dgm:t>
    </dgm:pt>
    <dgm:pt modelId="{27FC062C-C8B7-417B-B8A9-BA1DF99ABE83}" type="parTrans" cxnId="{BDC4094A-A366-4742-B6FD-B8BD679AAF02}">
      <dgm:prSet/>
      <dgm:spPr/>
      <dgm:t>
        <a:bodyPr/>
        <a:lstStyle/>
        <a:p>
          <a:endParaRPr lang="es-EC"/>
        </a:p>
      </dgm:t>
    </dgm:pt>
    <dgm:pt modelId="{E0020A2F-CAD0-4CD1-87AF-0EFC0C4A6CE9}" type="sibTrans" cxnId="{BDC4094A-A366-4742-B6FD-B8BD679AAF02}">
      <dgm:prSet/>
      <dgm:spPr/>
      <dgm:t>
        <a:bodyPr/>
        <a:lstStyle/>
        <a:p>
          <a:endParaRPr lang="es-EC"/>
        </a:p>
      </dgm:t>
    </dgm:pt>
    <dgm:pt modelId="{8D08B26E-21AE-4FEA-BB86-8AB000BEE00C}">
      <dgm:prSet phldrT="[Texto]"/>
      <dgm:spPr>
        <a:solidFill>
          <a:srgbClr val="0DA5DB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 trabajo realizado para documentar los procesos más importantes de la operación, permitirá garantizar la conservación del conocimiento y estandarización de los procesos. Convirtiéndose éste en un tema fundamental para operar eficientemente.</a:t>
          </a:r>
        </a:p>
      </dgm:t>
    </dgm:pt>
    <dgm:pt modelId="{670B4A0A-C846-41D8-9690-576F403E94AF}" type="parTrans" cxnId="{D82729AB-DB99-45A0-85E8-82CDED86082C}">
      <dgm:prSet/>
      <dgm:spPr/>
      <dgm:t>
        <a:bodyPr/>
        <a:lstStyle/>
        <a:p>
          <a:endParaRPr lang="es-EC"/>
        </a:p>
      </dgm:t>
    </dgm:pt>
    <dgm:pt modelId="{45608B6E-D1AF-48E4-AF35-ED1F4DD354BF}" type="sibTrans" cxnId="{D82729AB-DB99-45A0-85E8-82CDED86082C}">
      <dgm:prSet/>
      <dgm:spPr/>
      <dgm:t>
        <a:bodyPr/>
        <a:lstStyle/>
        <a:p>
          <a:endParaRPr lang="es-EC"/>
        </a:p>
      </dgm:t>
    </dgm:pt>
    <dgm:pt modelId="{093CD18E-DBB2-4020-AFCA-7C1A5BDDF926}">
      <dgm:prSet phldrT="[Texto]"/>
      <dgm:spPr>
        <a:solidFill>
          <a:srgbClr val="2D99BB">
            <a:alpha val="77000"/>
          </a:srgb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investigación </a:t>
          </a:r>
          <a:r>
            <a:rPr lang="es-EC" dirty="0" smtClean="0">
              <a:solidFill>
                <a:schemeClr val="tx1"/>
              </a:solidFill>
            </a:rPr>
            <a:t>realizada permitió definir un marco estratégico con un claro enfoque al cliente, mejoramiento </a:t>
          </a:r>
          <a:r>
            <a:rPr lang="es-EC" dirty="0" smtClean="0">
              <a:solidFill>
                <a:schemeClr val="tx1"/>
              </a:solidFill>
            </a:rPr>
            <a:t>continuo, innovación tecnológica y uso </a:t>
          </a:r>
          <a:r>
            <a:rPr lang="es-EC" dirty="0" smtClean="0">
              <a:solidFill>
                <a:schemeClr val="tx1"/>
              </a:solidFill>
            </a:rPr>
            <a:t>óptimo de los recursos.</a:t>
          </a:r>
          <a:endParaRPr lang="es-EC" dirty="0">
            <a:solidFill>
              <a:schemeClr val="tx1"/>
            </a:solidFill>
          </a:endParaRPr>
        </a:p>
      </dgm:t>
    </dgm:pt>
    <dgm:pt modelId="{86954507-F269-44DC-AB54-CB2BA7E5BF09}" type="parTrans" cxnId="{F0FAEDDF-DED6-49E0-84C1-EA04D5869FF2}">
      <dgm:prSet/>
      <dgm:spPr/>
      <dgm:t>
        <a:bodyPr/>
        <a:lstStyle/>
        <a:p>
          <a:endParaRPr lang="es-EC"/>
        </a:p>
      </dgm:t>
    </dgm:pt>
    <dgm:pt modelId="{7DC61CC9-4277-44FB-8766-8C4A7C11F891}" type="sibTrans" cxnId="{F0FAEDDF-DED6-49E0-84C1-EA04D5869FF2}">
      <dgm:prSet/>
      <dgm:spPr/>
      <dgm:t>
        <a:bodyPr/>
        <a:lstStyle/>
        <a:p>
          <a:endParaRPr lang="es-EC"/>
        </a:p>
      </dgm:t>
    </dgm:pt>
    <dgm:pt modelId="{2F5C20A6-2F93-44D3-8711-939AF1BDAF3B}">
      <dgm:prSet phldrT="[Texto]"/>
      <dgm:spPr>
        <a:solidFill>
          <a:srgbClr val="2D99BB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estudio de mercado realizado evidencia una gran aceptación a la propuesta estructurada y pese a que el arranque significará un escenario financiero complejo, en los años posteriores el negocio alcanzaría niveles importantes de rentabilidad. Esto de acuerdo a los resultados de la evaluación del proyecto de inversión.</a:t>
          </a:r>
          <a:endParaRPr lang="es-EC" dirty="0">
            <a:solidFill>
              <a:schemeClr val="tx1"/>
            </a:solidFill>
          </a:endParaRPr>
        </a:p>
      </dgm:t>
    </dgm:pt>
    <dgm:pt modelId="{36457628-9FBB-4DBE-A924-A5D3A056588C}" type="parTrans" cxnId="{E4B8DD09-565C-411E-8988-6D410ACB93F1}">
      <dgm:prSet/>
      <dgm:spPr/>
      <dgm:t>
        <a:bodyPr/>
        <a:lstStyle/>
        <a:p>
          <a:endParaRPr lang="es-EC"/>
        </a:p>
      </dgm:t>
    </dgm:pt>
    <dgm:pt modelId="{1B8AF1EC-AC83-4DF1-9F70-9159C16BFE33}" type="sibTrans" cxnId="{E4B8DD09-565C-411E-8988-6D410ACB93F1}">
      <dgm:prSet/>
      <dgm:spPr/>
      <dgm:t>
        <a:bodyPr/>
        <a:lstStyle/>
        <a:p>
          <a:endParaRPr lang="es-EC"/>
        </a:p>
      </dgm:t>
    </dgm:pt>
    <dgm:pt modelId="{94DF74D0-E2DE-4D04-954A-D8B92B19F1A4}" type="pres">
      <dgm:prSet presAssocID="{557A3B5C-D600-4207-B7DF-5929491764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26626B-00C1-44C8-A88E-6937C6207AC8}" type="pres">
      <dgm:prSet presAssocID="{563CB8FA-595C-43B0-9B72-92EDD0AA619D}" presName="root1" presStyleCnt="0"/>
      <dgm:spPr/>
    </dgm:pt>
    <dgm:pt modelId="{C0DC1858-E3E0-4E50-84FE-03382156209A}" type="pres">
      <dgm:prSet presAssocID="{563CB8FA-595C-43B0-9B72-92EDD0AA619D}" presName="LevelOneTextNode" presStyleLbl="node0" presStyleIdx="0" presStyleCnt="1" custLinFactNeighborX="216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5472D9-67E1-4010-B6DC-4C246480D7B4}" type="pres">
      <dgm:prSet presAssocID="{563CB8FA-595C-43B0-9B72-92EDD0AA619D}" presName="level2hierChild" presStyleCnt="0"/>
      <dgm:spPr/>
    </dgm:pt>
    <dgm:pt modelId="{3D39A462-A908-4906-A9EA-D34239D19DF5}" type="pres">
      <dgm:prSet presAssocID="{2186B09D-9E05-4B24-8750-217625FC75D5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CD2A91AF-B796-4D81-B661-ACC5E535D9BC}" type="pres">
      <dgm:prSet presAssocID="{2186B09D-9E05-4B24-8750-217625FC75D5}" presName="connTx" presStyleLbl="parChTrans1D2" presStyleIdx="0" presStyleCnt="5"/>
      <dgm:spPr/>
      <dgm:t>
        <a:bodyPr/>
        <a:lstStyle/>
        <a:p>
          <a:endParaRPr lang="es-EC"/>
        </a:p>
      </dgm:t>
    </dgm:pt>
    <dgm:pt modelId="{8A66C8D0-AFE1-4A26-B1F4-FB6C33087748}" type="pres">
      <dgm:prSet presAssocID="{D88014C2-221B-4ABC-8519-B9C10061DD58}" presName="root2" presStyleCnt="0"/>
      <dgm:spPr/>
    </dgm:pt>
    <dgm:pt modelId="{9B691F46-77E7-4554-A38E-3C0CCB0FD79B}" type="pres">
      <dgm:prSet presAssocID="{D88014C2-221B-4ABC-8519-B9C10061DD58}" presName="LevelTwoTextNode" presStyleLbl="node2" presStyleIdx="0" presStyleCnt="5" custScaleX="1739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31ADA1-F69A-40E4-A1F6-E43C06068E11}" type="pres">
      <dgm:prSet presAssocID="{D88014C2-221B-4ABC-8519-B9C10061DD58}" presName="level3hierChild" presStyleCnt="0"/>
      <dgm:spPr/>
    </dgm:pt>
    <dgm:pt modelId="{1B6F2457-A222-4D03-9609-A43746C4FFD0}" type="pres">
      <dgm:prSet presAssocID="{27FC062C-C8B7-417B-B8A9-BA1DF99ABE83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8D487980-8845-4A9B-93F8-F575D370486B}" type="pres">
      <dgm:prSet presAssocID="{27FC062C-C8B7-417B-B8A9-BA1DF99ABE83}" presName="connTx" presStyleLbl="parChTrans1D2" presStyleIdx="1" presStyleCnt="5"/>
      <dgm:spPr/>
      <dgm:t>
        <a:bodyPr/>
        <a:lstStyle/>
        <a:p>
          <a:endParaRPr lang="es-EC"/>
        </a:p>
      </dgm:t>
    </dgm:pt>
    <dgm:pt modelId="{652CF60C-0192-4ED7-B31D-DF4B7C74A59A}" type="pres">
      <dgm:prSet presAssocID="{D34C1A08-A751-4586-A276-C933CE48FE0B}" presName="root2" presStyleCnt="0"/>
      <dgm:spPr/>
    </dgm:pt>
    <dgm:pt modelId="{016B7A82-4704-4276-9076-219780722785}" type="pres">
      <dgm:prSet presAssocID="{D34C1A08-A751-4586-A276-C933CE48FE0B}" presName="LevelTwoTextNode" presStyleLbl="node2" presStyleIdx="1" presStyleCnt="5" custScaleX="1739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4D4F64-6F13-4D94-862F-C39439276334}" type="pres">
      <dgm:prSet presAssocID="{D34C1A08-A751-4586-A276-C933CE48FE0B}" presName="level3hierChild" presStyleCnt="0"/>
      <dgm:spPr/>
    </dgm:pt>
    <dgm:pt modelId="{06E25E79-5F2B-496E-A900-7DB859E74FAA}" type="pres">
      <dgm:prSet presAssocID="{670B4A0A-C846-41D8-9690-576F403E94AF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71475475-A4DB-4669-BE6A-FC69DAFD8BC3}" type="pres">
      <dgm:prSet presAssocID="{670B4A0A-C846-41D8-9690-576F403E94AF}" presName="connTx" presStyleLbl="parChTrans1D2" presStyleIdx="2" presStyleCnt="5"/>
      <dgm:spPr/>
      <dgm:t>
        <a:bodyPr/>
        <a:lstStyle/>
        <a:p>
          <a:endParaRPr lang="es-EC"/>
        </a:p>
      </dgm:t>
    </dgm:pt>
    <dgm:pt modelId="{3389C91E-A322-4DDB-BC50-42C8F66F83FA}" type="pres">
      <dgm:prSet presAssocID="{8D08B26E-21AE-4FEA-BB86-8AB000BEE00C}" presName="root2" presStyleCnt="0"/>
      <dgm:spPr/>
    </dgm:pt>
    <dgm:pt modelId="{D618A277-9922-446E-8452-B0A9794849A1}" type="pres">
      <dgm:prSet presAssocID="{8D08B26E-21AE-4FEA-BB86-8AB000BEE00C}" presName="LevelTwoTextNode" presStyleLbl="node2" presStyleIdx="2" presStyleCnt="5" custScaleX="1739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DEDC94-C486-4DE2-B837-C8574C06A438}" type="pres">
      <dgm:prSet presAssocID="{8D08B26E-21AE-4FEA-BB86-8AB000BEE00C}" presName="level3hierChild" presStyleCnt="0"/>
      <dgm:spPr/>
    </dgm:pt>
    <dgm:pt modelId="{3E3D70E1-EC61-453B-99D8-0D044B39AD45}" type="pres">
      <dgm:prSet presAssocID="{86954507-F269-44DC-AB54-CB2BA7E5BF09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E397F38A-D2F4-432B-BD98-F6410EDFE2D0}" type="pres">
      <dgm:prSet presAssocID="{86954507-F269-44DC-AB54-CB2BA7E5BF09}" presName="connTx" presStyleLbl="parChTrans1D2" presStyleIdx="3" presStyleCnt="5"/>
      <dgm:spPr/>
      <dgm:t>
        <a:bodyPr/>
        <a:lstStyle/>
        <a:p>
          <a:endParaRPr lang="es-EC"/>
        </a:p>
      </dgm:t>
    </dgm:pt>
    <dgm:pt modelId="{520D6840-CC0B-4F75-B41C-E61619076084}" type="pres">
      <dgm:prSet presAssocID="{093CD18E-DBB2-4020-AFCA-7C1A5BDDF926}" presName="root2" presStyleCnt="0"/>
      <dgm:spPr/>
    </dgm:pt>
    <dgm:pt modelId="{50B81852-3CDE-4D78-A7F1-02F58D32CDB0}" type="pres">
      <dgm:prSet presAssocID="{093CD18E-DBB2-4020-AFCA-7C1A5BDDF926}" presName="LevelTwoTextNode" presStyleLbl="node2" presStyleIdx="3" presStyleCnt="5" custScaleX="1748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4C6D2F-D90E-4C71-BFCD-DF2BF5BA984B}" type="pres">
      <dgm:prSet presAssocID="{093CD18E-DBB2-4020-AFCA-7C1A5BDDF926}" presName="level3hierChild" presStyleCnt="0"/>
      <dgm:spPr/>
    </dgm:pt>
    <dgm:pt modelId="{5B4C4D6C-23C3-4FBB-8D1A-053CFE869550}" type="pres">
      <dgm:prSet presAssocID="{36457628-9FBB-4DBE-A924-A5D3A056588C}" presName="conn2-1" presStyleLbl="parChTrans1D2" presStyleIdx="4" presStyleCnt="5"/>
      <dgm:spPr/>
    </dgm:pt>
    <dgm:pt modelId="{9C55D34C-B783-4620-BC48-9F68A957CD24}" type="pres">
      <dgm:prSet presAssocID="{36457628-9FBB-4DBE-A924-A5D3A056588C}" presName="connTx" presStyleLbl="parChTrans1D2" presStyleIdx="4" presStyleCnt="5"/>
      <dgm:spPr/>
    </dgm:pt>
    <dgm:pt modelId="{9872B80B-13A7-49BD-987A-D8CA7AF8F9D2}" type="pres">
      <dgm:prSet presAssocID="{2F5C20A6-2F93-44D3-8711-939AF1BDAF3B}" presName="root2" presStyleCnt="0"/>
      <dgm:spPr/>
    </dgm:pt>
    <dgm:pt modelId="{A2F92254-6CDF-409B-ABE2-574F3EB68AC8}" type="pres">
      <dgm:prSet presAssocID="{2F5C20A6-2F93-44D3-8711-939AF1BDAF3B}" presName="LevelTwoTextNode" presStyleLbl="node2" presStyleIdx="4" presStyleCnt="5" custScaleX="1733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EEC6D5-A49A-499C-999F-1C17E4EDE5FE}" type="pres">
      <dgm:prSet presAssocID="{2F5C20A6-2F93-44D3-8711-939AF1BDAF3B}" presName="level3hierChild" presStyleCnt="0"/>
      <dgm:spPr/>
    </dgm:pt>
  </dgm:ptLst>
  <dgm:cxnLst>
    <dgm:cxn modelId="{E4B8DD09-565C-411E-8988-6D410ACB93F1}" srcId="{563CB8FA-595C-43B0-9B72-92EDD0AA619D}" destId="{2F5C20A6-2F93-44D3-8711-939AF1BDAF3B}" srcOrd="4" destOrd="0" parTransId="{36457628-9FBB-4DBE-A924-A5D3A056588C}" sibTransId="{1B8AF1EC-AC83-4DF1-9F70-9159C16BFE33}"/>
    <dgm:cxn modelId="{4C4756CB-4C33-4CB1-ADD5-96B32284584E}" type="presOf" srcId="{670B4A0A-C846-41D8-9690-576F403E94AF}" destId="{71475475-A4DB-4669-BE6A-FC69DAFD8BC3}" srcOrd="1" destOrd="0" presId="urn:microsoft.com/office/officeart/2008/layout/HorizontalMultiLevelHierarchy"/>
    <dgm:cxn modelId="{2614420E-4D27-4D02-BAE3-161A704FF74D}" srcId="{557A3B5C-D600-4207-B7DF-5929491764A0}" destId="{563CB8FA-595C-43B0-9B72-92EDD0AA619D}" srcOrd="0" destOrd="0" parTransId="{6D0B5501-58CE-4AE1-9325-8A301DD7D36C}" sibTransId="{2B5979B7-E6FD-4C64-9276-DE174E944FD0}"/>
    <dgm:cxn modelId="{093F493F-D445-4E77-A0E2-574EE55B66F4}" type="presOf" srcId="{86954507-F269-44DC-AB54-CB2BA7E5BF09}" destId="{3E3D70E1-EC61-453B-99D8-0D044B39AD45}" srcOrd="0" destOrd="0" presId="urn:microsoft.com/office/officeart/2008/layout/HorizontalMultiLevelHierarchy"/>
    <dgm:cxn modelId="{BDC4094A-A366-4742-B6FD-B8BD679AAF02}" srcId="{563CB8FA-595C-43B0-9B72-92EDD0AA619D}" destId="{D34C1A08-A751-4586-A276-C933CE48FE0B}" srcOrd="1" destOrd="0" parTransId="{27FC062C-C8B7-417B-B8A9-BA1DF99ABE83}" sibTransId="{E0020A2F-CAD0-4CD1-87AF-0EFC0C4A6CE9}"/>
    <dgm:cxn modelId="{CF3F2D55-5CD3-4F6A-A00F-1746C6726AD0}" type="presOf" srcId="{D34C1A08-A751-4586-A276-C933CE48FE0B}" destId="{016B7A82-4704-4276-9076-219780722785}" srcOrd="0" destOrd="0" presId="urn:microsoft.com/office/officeart/2008/layout/HorizontalMultiLevelHierarchy"/>
    <dgm:cxn modelId="{50697E09-A139-4877-BD3A-D16BCBE25E88}" type="presOf" srcId="{2186B09D-9E05-4B24-8750-217625FC75D5}" destId="{CD2A91AF-B796-4D81-B661-ACC5E535D9BC}" srcOrd="1" destOrd="0" presId="urn:microsoft.com/office/officeart/2008/layout/HorizontalMultiLevelHierarchy"/>
    <dgm:cxn modelId="{F0FAEDDF-DED6-49E0-84C1-EA04D5869FF2}" srcId="{563CB8FA-595C-43B0-9B72-92EDD0AA619D}" destId="{093CD18E-DBB2-4020-AFCA-7C1A5BDDF926}" srcOrd="3" destOrd="0" parTransId="{86954507-F269-44DC-AB54-CB2BA7E5BF09}" sibTransId="{7DC61CC9-4277-44FB-8766-8C4A7C11F891}"/>
    <dgm:cxn modelId="{D82729AB-DB99-45A0-85E8-82CDED86082C}" srcId="{563CB8FA-595C-43B0-9B72-92EDD0AA619D}" destId="{8D08B26E-21AE-4FEA-BB86-8AB000BEE00C}" srcOrd="2" destOrd="0" parTransId="{670B4A0A-C846-41D8-9690-576F403E94AF}" sibTransId="{45608B6E-D1AF-48E4-AF35-ED1F4DD354BF}"/>
    <dgm:cxn modelId="{593DB0F8-280E-46AC-ADDF-E2A5AA81DD27}" type="presOf" srcId="{2F5C20A6-2F93-44D3-8711-939AF1BDAF3B}" destId="{A2F92254-6CDF-409B-ABE2-574F3EB68AC8}" srcOrd="0" destOrd="0" presId="urn:microsoft.com/office/officeart/2008/layout/HorizontalMultiLevelHierarchy"/>
    <dgm:cxn modelId="{29BEC145-5369-49C6-BB20-E7E5905AF834}" type="presOf" srcId="{36457628-9FBB-4DBE-A924-A5D3A056588C}" destId="{5B4C4D6C-23C3-4FBB-8D1A-053CFE869550}" srcOrd="0" destOrd="0" presId="urn:microsoft.com/office/officeart/2008/layout/HorizontalMultiLevelHierarchy"/>
    <dgm:cxn modelId="{8BD6B8FD-4DB9-4858-9BC7-49622332CB91}" type="presOf" srcId="{557A3B5C-D600-4207-B7DF-5929491764A0}" destId="{94DF74D0-E2DE-4D04-954A-D8B92B19F1A4}" srcOrd="0" destOrd="0" presId="urn:microsoft.com/office/officeart/2008/layout/HorizontalMultiLevelHierarchy"/>
    <dgm:cxn modelId="{1CD3B558-B0B1-43BC-A136-A2D87FA3B633}" type="presOf" srcId="{36457628-9FBB-4DBE-A924-A5D3A056588C}" destId="{9C55D34C-B783-4620-BC48-9F68A957CD24}" srcOrd="1" destOrd="0" presId="urn:microsoft.com/office/officeart/2008/layout/HorizontalMultiLevelHierarchy"/>
    <dgm:cxn modelId="{F1E4C802-5BB7-4E6C-A868-46F2E2A433BE}" type="presOf" srcId="{093CD18E-DBB2-4020-AFCA-7C1A5BDDF926}" destId="{50B81852-3CDE-4D78-A7F1-02F58D32CDB0}" srcOrd="0" destOrd="0" presId="urn:microsoft.com/office/officeart/2008/layout/HorizontalMultiLevelHierarchy"/>
    <dgm:cxn modelId="{99B9999C-6D5D-4506-A19B-B98416FB8E97}" type="presOf" srcId="{27FC062C-C8B7-417B-B8A9-BA1DF99ABE83}" destId="{1B6F2457-A222-4D03-9609-A43746C4FFD0}" srcOrd="0" destOrd="0" presId="urn:microsoft.com/office/officeart/2008/layout/HorizontalMultiLevelHierarchy"/>
    <dgm:cxn modelId="{0F93CC31-DA09-4081-A964-4AEFEF90415C}" type="presOf" srcId="{563CB8FA-595C-43B0-9B72-92EDD0AA619D}" destId="{C0DC1858-E3E0-4E50-84FE-03382156209A}" srcOrd="0" destOrd="0" presId="urn:microsoft.com/office/officeart/2008/layout/HorizontalMultiLevelHierarchy"/>
    <dgm:cxn modelId="{96EC1B88-FE4C-4BE5-91F7-2986D4F6CF0D}" type="presOf" srcId="{D88014C2-221B-4ABC-8519-B9C10061DD58}" destId="{9B691F46-77E7-4554-A38E-3C0CCB0FD79B}" srcOrd="0" destOrd="0" presId="urn:microsoft.com/office/officeart/2008/layout/HorizontalMultiLevelHierarchy"/>
    <dgm:cxn modelId="{FD1F1D9F-1931-442F-95F7-ADA16DE63A7C}" srcId="{563CB8FA-595C-43B0-9B72-92EDD0AA619D}" destId="{D88014C2-221B-4ABC-8519-B9C10061DD58}" srcOrd="0" destOrd="0" parTransId="{2186B09D-9E05-4B24-8750-217625FC75D5}" sibTransId="{95C30A34-47FE-47E9-A33E-47BCF7573700}"/>
    <dgm:cxn modelId="{394EA6AA-9D43-4B46-B854-0093117723B7}" type="presOf" srcId="{86954507-F269-44DC-AB54-CB2BA7E5BF09}" destId="{E397F38A-D2F4-432B-BD98-F6410EDFE2D0}" srcOrd="1" destOrd="0" presId="urn:microsoft.com/office/officeart/2008/layout/HorizontalMultiLevelHierarchy"/>
    <dgm:cxn modelId="{02549683-8C5C-4446-A01C-B43E2B0370C7}" type="presOf" srcId="{27FC062C-C8B7-417B-B8A9-BA1DF99ABE83}" destId="{8D487980-8845-4A9B-93F8-F575D370486B}" srcOrd="1" destOrd="0" presId="urn:microsoft.com/office/officeart/2008/layout/HorizontalMultiLevelHierarchy"/>
    <dgm:cxn modelId="{4E7826DA-F50A-417B-A453-CF599356FCFD}" type="presOf" srcId="{670B4A0A-C846-41D8-9690-576F403E94AF}" destId="{06E25E79-5F2B-496E-A900-7DB859E74FAA}" srcOrd="0" destOrd="0" presId="urn:microsoft.com/office/officeart/2008/layout/HorizontalMultiLevelHierarchy"/>
    <dgm:cxn modelId="{F59009E5-CA27-423B-8C5C-A851F16B8DD8}" type="presOf" srcId="{2186B09D-9E05-4B24-8750-217625FC75D5}" destId="{3D39A462-A908-4906-A9EA-D34239D19DF5}" srcOrd="0" destOrd="0" presId="urn:microsoft.com/office/officeart/2008/layout/HorizontalMultiLevelHierarchy"/>
    <dgm:cxn modelId="{E9CC88B8-FEFF-43B2-818E-045DB3451F3B}" type="presOf" srcId="{8D08B26E-21AE-4FEA-BB86-8AB000BEE00C}" destId="{D618A277-9922-446E-8452-B0A9794849A1}" srcOrd="0" destOrd="0" presId="urn:microsoft.com/office/officeart/2008/layout/HorizontalMultiLevelHierarchy"/>
    <dgm:cxn modelId="{1FCEBD50-3680-45FF-856A-118F036BDEED}" type="presParOf" srcId="{94DF74D0-E2DE-4D04-954A-D8B92B19F1A4}" destId="{8126626B-00C1-44C8-A88E-6937C6207AC8}" srcOrd="0" destOrd="0" presId="urn:microsoft.com/office/officeart/2008/layout/HorizontalMultiLevelHierarchy"/>
    <dgm:cxn modelId="{A90EF46B-1D6B-460D-BD6E-77EBDA02F6B1}" type="presParOf" srcId="{8126626B-00C1-44C8-A88E-6937C6207AC8}" destId="{C0DC1858-E3E0-4E50-84FE-03382156209A}" srcOrd="0" destOrd="0" presId="urn:microsoft.com/office/officeart/2008/layout/HorizontalMultiLevelHierarchy"/>
    <dgm:cxn modelId="{1DC71A10-097A-42E1-AD17-87110C8AEB7C}" type="presParOf" srcId="{8126626B-00C1-44C8-A88E-6937C6207AC8}" destId="{D75472D9-67E1-4010-B6DC-4C246480D7B4}" srcOrd="1" destOrd="0" presId="urn:microsoft.com/office/officeart/2008/layout/HorizontalMultiLevelHierarchy"/>
    <dgm:cxn modelId="{BE7F10E2-239D-444B-9150-A796249A9F93}" type="presParOf" srcId="{D75472D9-67E1-4010-B6DC-4C246480D7B4}" destId="{3D39A462-A908-4906-A9EA-D34239D19DF5}" srcOrd="0" destOrd="0" presId="urn:microsoft.com/office/officeart/2008/layout/HorizontalMultiLevelHierarchy"/>
    <dgm:cxn modelId="{38AA6BE6-59F3-47C4-8437-E1D413FBDFB2}" type="presParOf" srcId="{3D39A462-A908-4906-A9EA-D34239D19DF5}" destId="{CD2A91AF-B796-4D81-B661-ACC5E535D9BC}" srcOrd="0" destOrd="0" presId="urn:microsoft.com/office/officeart/2008/layout/HorizontalMultiLevelHierarchy"/>
    <dgm:cxn modelId="{3E7E484E-825C-47C2-B550-5A425BE03A14}" type="presParOf" srcId="{D75472D9-67E1-4010-B6DC-4C246480D7B4}" destId="{8A66C8D0-AFE1-4A26-B1F4-FB6C33087748}" srcOrd="1" destOrd="0" presId="urn:microsoft.com/office/officeart/2008/layout/HorizontalMultiLevelHierarchy"/>
    <dgm:cxn modelId="{7D99A2DD-D15F-4F5B-958E-DEA5E9533582}" type="presParOf" srcId="{8A66C8D0-AFE1-4A26-B1F4-FB6C33087748}" destId="{9B691F46-77E7-4554-A38E-3C0CCB0FD79B}" srcOrd="0" destOrd="0" presId="urn:microsoft.com/office/officeart/2008/layout/HorizontalMultiLevelHierarchy"/>
    <dgm:cxn modelId="{6483F133-54D4-4554-BFB8-E1E64ADDBDB5}" type="presParOf" srcId="{8A66C8D0-AFE1-4A26-B1F4-FB6C33087748}" destId="{0131ADA1-F69A-40E4-A1F6-E43C06068E11}" srcOrd="1" destOrd="0" presId="urn:microsoft.com/office/officeart/2008/layout/HorizontalMultiLevelHierarchy"/>
    <dgm:cxn modelId="{C089F479-4C38-4F6A-BE6E-F6FBA31325A2}" type="presParOf" srcId="{D75472D9-67E1-4010-B6DC-4C246480D7B4}" destId="{1B6F2457-A222-4D03-9609-A43746C4FFD0}" srcOrd="2" destOrd="0" presId="urn:microsoft.com/office/officeart/2008/layout/HorizontalMultiLevelHierarchy"/>
    <dgm:cxn modelId="{C0E41C86-CA49-47FF-A461-78573C176628}" type="presParOf" srcId="{1B6F2457-A222-4D03-9609-A43746C4FFD0}" destId="{8D487980-8845-4A9B-93F8-F575D370486B}" srcOrd="0" destOrd="0" presId="urn:microsoft.com/office/officeart/2008/layout/HorizontalMultiLevelHierarchy"/>
    <dgm:cxn modelId="{9AD3168C-8171-487B-BEA4-E33D5E218B07}" type="presParOf" srcId="{D75472D9-67E1-4010-B6DC-4C246480D7B4}" destId="{652CF60C-0192-4ED7-B31D-DF4B7C74A59A}" srcOrd="3" destOrd="0" presId="urn:microsoft.com/office/officeart/2008/layout/HorizontalMultiLevelHierarchy"/>
    <dgm:cxn modelId="{97428B69-1F9B-48CA-8DE6-E80F83E63706}" type="presParOf" srcId="{652CF60C-0192-4ED7-B31D-DF4B7C74A59A}" destId="{016B7A82-4704-4276-9076-219780722785}" srcOrd="0" destOrd="0" presId="urn:microsoft.com/office/officeart/2008/layout/HorizontalMultiLevelHierarchy"/>
    <dgm:cxn modelId="{8B0273D8-9DF7-426C-BD6F-3AC8832DD517}" type="presParOf" srcId="{652CF60C-0192-4ED7-B31D-DF4B7C74A59A}" destId="{E14D4F64-6F13-4D94-862F-C39439276334}" srcOrd="1" destOrd="0" presId="urn:microsoft.com/office/officeart/2008/layout/HorizontalMultiLevelHierarchy"/>
    <dgm:cxn modelId="{E42DC5A5-3588-4782-8586-6D8E33E391DD}" type="presParOf" srcId="{D75472D9-67E1-4010-B6DC-4C246480D7B4}" destId="{06E25E79-5F2B-496E-A900-7DB859E74FAA}" srcOrd="4" destOrd="0" presId="urn:microsoft.com/office/officeart/2008/layout/HorizontalMultiLevelHierarchy"/>
    <dgm:cxn modelId="{868F82C5-99EF-4EB8-B245-9BC8F913C01B}" type="presParOf" srcId="{06E25E79-5F2B-496E-A900-7DB859E74FAA}" destId="{71475475-A4DB-4669-BE6A-FC69DAFD8BC3}" srcOrd="0" destOrd="0" presId="urn:microsoft.com/office/officeart/2008/layout/HorizontalMultiLevelHierarchy"/>
    <dgm:cxn modelId="{99B26F20-9988-46F6-B64C-F147DCAE46BB}" type="presParOf" srcId="{D75472D9-67E1-4010-B6DC-4C246480D7B4}" destId="{3389C91E-A322-4DDB-BC50-42C8F66F83FA}" srcOrd="5" destOrd="0" presId="urn:microsoft.com/office/officeart/2008/layout/HorizontalMultiLevelHierarchy"/>
    <dgm:cxn modelId="{1B1232A5-B448-486A-90CB-40FF747E1982}" type="presParOf" srcId="{3389C91E-A322-4DDB-BC50-42C8F66F83FA}" destId="{D618A277-9922-446E-8452-B0A9794849A1}" srcOrd="0" destOrd="0" presId="urn:microsoft.com/office/officeart/2008/layout/HorizontalMultiLevelHierarchy"/>
    <dgm:cxn modelId="{B6FC35CE-B41F-4C01-982A-C7132FE5304B}" type="presParOf" srcId="{3389C91E-A322-4DDB-BC50-42C8F66F83FA}" destId="{78DEDC94-C486-4DE2-B837-C8574C06A438}" srcOrd="1" destOrd="0" presId="urn:microsoft.com/office/officeart/2008/layout/HorizontalMultiLevelHierarchy"/>
    <dgm:cxn modelId="{422F78BA-9731-42F7-9C94-47E0B44A97AE}" type="presParOf" srcId="{D75472D9-67E1-4010-B6DC-4C246480D7B4}" destId="{3E3D70E1-EC61-453B-99D8-0D044B39AD45}" srcOrd="6" destOrd="0" presId="urn:microsoft.com/office/officeart/2008/layout/HorizontalMultiLevelHierarchy"/>
    <dgm:cxn modelId="{C0075096-BD7B-4334-81C0-EE7F88F196FF}" type="presParOf" srcId="{3E3D70E1-EC61-453B-99D8-0D044B39AD45}" destId="{E397F38A-D2F4-432B-BD98-F6410EDFE2D0}" srcOrd="0" destOrd="0" presId="urn:microsoft.com/office/officeart/2008/layout/HorizontalMultiLevelHierarchy"/>
    <dgm:cxn modelId="{19E10F51-9254-4B79-AB0A-A34D706D1CC2}" type="presParOf" srcId="{D75472D9-67E1-4010-B6DC-4C246480D7B4}" destId="{520D6840-CC0B-4F75-B41C-E61619076084}" srcOrd="7" destOrd="0" presId="urn:microsoft.com/office/officeart/2008/layout/HorizontalMultiLevelHierarchy"/>
    <dgm:cxn modelId="{5D5D91B8-49BF-433C-8BF7-EA8C3D41AF6D}" type="presParOf" srcId="{520D6840-CC0B-4F75-B41C-E61619076084}" destId="{50B81852-3CDE-4D78-A7F1-02F58D32CDB0}" srcOrd="0" destOrd="0" presId="urn:microsoft.com/office/officeart/2008/layout/HorizontalMultiLevelHierarchy"/>
    <dgm:cxn modelId="{DA3C7989-FE74-4754-9B49-9433DE102949}" type="presParOf" srcId="{520D6840-CC0B-4F75-B41C-E61619076084}" destId="{E64C6D2F-D90E-4C71-BFCD-DF2BF5BA984B}" srcOrd="1" destOrd="0" presId="urn:microsoft.com/office/officeart/2008/layout/HorizontalMultiLevelHierarchy"/>
    <dgm:cxn modelId="{140F110C-E4FD-47EF-90D3-5542C3407636}" type="presParOf" srcId="{D75472D9-67E1-4010-B6DC-4C246480D7B4}" destId="{5B4C4D6C-23C3-4FBB-8D1A-053CFE869550}" srcOrd="8" destOrd="0" presId="urn:microsoft.com/office/officeart/2008/layout/HorizontalMultiLevelHierarchy"/>
    <dgm:cxn modelId="{357ADC94-0A96-4625-864D-CFF0AA0BEB73}" type="presParOf" srcId="{5B4C4D6C-23C3-4FBB-8D1A-053CFE869550}" destId="{9C55D34C-B783-4620-BC48-9F68A957CD24}" srcOrd="0" destOrd="0" presId="urn:microsoft.com/office/officeart/2008/layout/HorizontalMultiLevelHierarchy"/>
    <dgm:cxn modelId="{BE35DB84-30A5-46CB-9C9E-CF626737E4C3}" type="presParOf" srcId="{D75472D9-67E1-4010-B6DC-4C246480D7B4}" destId="{9872B80B-13A7-49BD-987A-D8CA7AF8F9D2}" srcOrd="9" destOrd="0" presId="urn:microsoft.com/office/officeart/2008/layout/HorizontalMultiLevelHierarchy"/>
    <dgm:cxn modelId="{15A50097-439F-4A6C-BE1C-9BB8912B6929}" type="presParOf" srcId="{9872B80B-13A7-49BD-987A-D8CA7AF8F9D2}" destId="{A2F92254-6CDF-409B-ABE2-574F3EB68AC8}" srcOrd="0" destOrd="0" presId="urn:microsoft.com/office/officeart/2008/layout/HorizontalMultiLevelHierarchy"/>
    <dgm:cxn modelId="{8BD696F1-54A4-4892-8358-34064F2EFECF}" type="presParOf" srcId="{9872B80B-13A7-49BD-987A-D8CA7AF8F9D2}" destId="{0CEEC6D5-A49A-499C-999F-1C17E4EDE5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0103-4F13-4A2A-8D57-EFA6D30388F1}">
      <dsp:nvSpPr>
        <dsp:cNvPr id="0" name=""/>
        <dsp:cNvSpPr/>
      </dsp:nvSpPr>
      <dsp:spPr>
        <a:xfrm>
          <a:off x="1944224" y="1119097"/>
          <a:ext cx="2787927" cy="2787927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Verificación de satisfacción del cliente</a:t>
          </a:r>
          <a:endParaRPr lang="es-EC" sz="1800" kern="1200" dirty="0"/>
        </a:p>
      </dsp:txBody>
      <dsp:txXfrm>
        <a:off x="2352506" y="1527379"/>
        <a:ext cx="1971363" cy="1971363"/>
      </dsp:txXfrm>
    </dsp:sp>
    <dsp:sp modelId="{6E55FB9B-3B6D-4980-9076-04190C7993C1}">
      <dsp:nvSpPr>
        <dsp:cNvPr id="0" name=""/>
        <dsp:cNvSpPr/>
      </dsp:nvSpPr>
      <dsp:spPr>
        <a:xfrm>
          <a:off x="2617894" y="497"/>
          <a:ext cx="1393963" cy="139396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Oferta de productos</a:t>
          </a:r>
          <a:endParaRPr lang="es-EC" sz="1000" kern="1200" dirty="0"/>
        </a:p>
      </dsp:txBody>
      <dsp:txXfrm>
        <a:off x="2822035" y="204638"/>
        <a:ext cx="985681" cy="985681"/>
      </dsp:txXfrm>
    </dsp:sp>
    <dsp:sp modelId="{52E96169-80CC-4A18-B84E-00611A9794B7}">
      <dsp:nvSpPr>
        <dsp:cNvPr id="0" name=""/>
        <dsp:cNvSpPr/>
      </dsp:nvSpPr>
      <dsp:spPr>
        <a:xfrm>
          <a:off x="4190234" y="908288"/>
          <a:ext cx="1393963" cy="139396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i="1" kern="1200" dirty="0" err="1" smtClean="0"/>
            <a:t>Outsourcing</a:t>
          </a:r>
          <a:r>
            <a:rPr lang="es-ES" sz="1000" kern="1200" dirty="0" smtClean="0"/>
            <a:t> de Tecnología</a:t>
          </a:r>
          <a:endParaRPr lang="es-EC" sz="1000" kern="1200" dirty="0"/>
        </a:p>
      </dsp:txBody>
      <dsp:txXfrm>
        <a:off x="4394375" y="1112429"/>
        <a:ext cx="985681" cy="985681"/>
      </dsp:txXfrm>
    </dsp:sp>
    <dsp:sp modelId="{41FF5DD3-FF11-491D-AC4F-29A056946802}">
      <dsp:nvSpPr>
        <dsp:cNvPr id="0" name=""/>
        <dsp:cNvSpPr/>
      </dsp:nvSpPr>
      <dsp:spPr>
        <a:xfrm>
          <a:off x="4190234" y="2723870"/>
          <a:ext cx="1393963" cy="139396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Contratación de servicios</a:t>
          </a:r>
          <a:endParaRPr lang="es-EC" sz="1000" kern="1200" dirty="0"/>
        </a:p>
      </dsp:txBody>
      <dsp:txXfrm>
        <a:off x="4394375" y="2928011"/>
        <a:ext cx="985681" cy="985681"/>
      </dsp:txXfrm>
    </dsp:sp>
    <dsp:sp modelId="{65AD701F-E19B-4533-92DE-A19277E62FEC}">
      <dsp:nvSpPr>
        <dsp:cNvPr id="0" name=""/>
        <dsp:cNvSpPr/>
      </dsp:nvSpPr>
      <dsp:spPr>
        <a:xfrm>
          <a:off x="2617894" y="3631661"/>
          <a:ext cx="1393963" cy="139396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Administración de incidentes</a:t>
          </a:r>
          <a:endParaRPr lang="es-EC" sz="1000" kern="1200" dirty="0"/>
        </a:p>
      </dsp:txBody>
      <dsp:txXfrm>
        <a:off x="2822035" y="3835802"/>
        <a:ext cx="985681" cy="985681"/>
      </dsp:txXfrm>
    </dsp:sp>
    <dsp:sp modelId="{3FDC5C04-1BB5-47C7-99EE-29CF93C9DF2D}">
      <dsp:nvSpPr>
        <dsp:cNvPr id="0" name=""/>
        <dsp:cNvSpPr/>
      </dsp:nvSpPr>
      <dsp:spPr>
        <a:xfrm>
          <a:off x="1045553" y="2723870"/>
          <a:ext cx="1393963" cy="139396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Mantenimiento preventivo y Correctivo</a:t>
          </a:r>
          <a:endParaRPr lang="es-EC" sz="1000" kern="1200" dirty="0"/>
        </a:p>
      </dsp:txBody>
      <dsp:txXfrm>
        <a:off x="1249694" y="2928011"/>
        <a:ext cx="985681" cy="985681"/>
      </dsp:txXfrm>
    </dsp:sp>
    <dsp:sp modelId="{841B2B41-1838-49EA-ACD1-3A434F497652}">
      <dsp:nvSpPr>
        <dsp:cNvPr id="0" name=""/>
        <dsp:cNvSpPr/>
      </dsp:nvSpPr>
      <dsp:spPr>
        <a:xfrm>
          <a:off x="1045553" y="908288"/>
          <a:ext cx="1393963" cy="139396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Administración Data Centers</a:t>
          </a:r>
          <a:endParaRPr lang="es-EC" sz="1000" kern="1200" dirty="0"/>
        </a:p>
      </dsp:txBody>
      <dsp:txXfrm>
        <a:off x="1249694" y="1112429"/>
        <a:ext cx="985681" cy="985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C59F0-2B7D-4C8F-AFA8-4AF9F90E7901}">
      <dsp:nvSpPr>
        <dsp:cNvPr id="0" name=""/>
        <dsp:cNvSpPr/>
      </dsp:nvSpPr>
      <dsp:spPr>
        <a:xfrm>
          <a:off x="1502891" y="3204356"/>
          <a:ext cx="469512" cy="266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56" y="0"/>
              </a:lnTo>
              <a:lnTo>
                <a:pt x="234756" y="2669566"/>
              </a:lnTo>
              <a:lnTo>
                <a:pt x="469512" y="2669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669884" y="4471375"/>
        <a:ext cx="135527" cy="135527"/>
      </dsp:txXfrm>
    </dsp:sp>
    <dsp:sp modelId="{3E3D70E1-EC61-453B-99D8-0D044B39AD45}">
      <dsp:nvSpPr>
        <dsp:cNvPr id="0" name=""/>
        <dsp:cNvSpPr/>
      </dsp:nvSpPr>
      <dsp:spPr>
        <a:xfrm>
          <a:off x="1502891" y="3204356"/>
          <a:ext cx="469512" cy="133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56" y="0"/>
              </a:lnTo>
              <a:lnTo>
                <a:pt x="234756" y="1334783"/>
              </a:lnTo>
              <a:lnTo>
                <a:pt x="469512" y="1334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02274" y="3836373"/>
        <a:ext cx="70747" cy="70747"/>
      </dsp:txXfrm>
    </dsp:sp>
    <dsp:sp modelId="{06E25E79-5F2B-496E-A900-7DB859E74FAA}">
      <dsp:nvSpPr>
        <dsp:cNvPr id="0" name=""/>
        <dsp:cNvSpPr/>
      </dsp:nvSpPr>
      <dsp:spPr>
        <a:xfrm>
          <a:off x="1502891" y="3158636"/>
          <a:ext cx="46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1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25910" y="3192618"/>
        <a:ext cx="23475" cy="23475"/>
      </dsp:txXfrm>
    </dsp:sp>
    <dsp:sp modelId="{1B6F2457-A222-4D03-9609-A43746C4FFD0}">
      <dsp:nvSpPr>
        <dsp:cNvPr id="0" name=""/>
        <dsp:cNvSpPr/>
      </dsp:nvSpPr>
      <dsp:spPr>
        <a:xfrm>
          <a:off x="1502891" y="1869572"/>
          <a:ext cx="469512" cy="1334783"/>
        </a:xfrm>
        <a:custGeom>
          <a:avLst/>
          <a:gdLst/>
          <a:ahLst/>
          <a:cxnLst/>
          <a:rect l="0" t="0" r="0" b="0"/>
          <a:pathLst>
            <a:path>
              <a:moveTo>
                <a:pt x="0" y="1334783"/>
              </a:moveTo>
              <a:lnTo>
                <a:pt x="234756" y="1334783"/>
              </a:lnTo>
              <a:lnTo>
                <a:pt x="234756" y="0"/>
              </a:lnTo>
              <a:lnTo>
                <a:pt x="4695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02274" y="2501590"/>
        <a:ext cx="70747" cy="70747"/>
      </dsp:txXfrm>
    </dsp:sp>
    <dsp:sp modelId="{3D39A462-A908-4906-A9EA-D34239D19DF5}">
      <dsp:nvSpPr>
        <dsp:cNvPr id="0" name=""/>
        <dsp:cNvSpPr/>
      </dsp:nvSpPr>
      <dsp:spPr>
        <a:xfrm>
          <a:off x="1502891" y="534789"/>
          <a:ext cx="469512" cy="2669566"/>
        </a:xfrm>
        <a:custGeom>
          <a:avLst/>
          <a:gdLst/>
          <a:ahLst/>
          <a:cxnLst/>
          <a:rect l="0" t="0" r="0" b="0"/>
          <a:pathLst>
            <a:path>
              <a:moveTo>
                <a:pt x="0" y="2669566"/>
              </a:moveTo>
              <a:lnTo>
                <a:pt x="234756" y="2669566"/>
              </a:lnTo>
              <a:lnTo>
                <a:pt x="234756" y="0"/>
              </a:lnTo>
              <a:lnTo>
                <a:pt x="4695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669884" y="1801809"/>
        <a:ext cx="135527" cy="135527"/>
      </dsp:txXfrm>
    </dsp:sp>
    <dsp:sp modelId="{C0DC1858-E3E0-4E50-84FE-03382156209A}">
      <dsp:nvSpPr>
        <dsp:cNvPr id="0" name=""/>
        <dsp:cNvSpPr/>
      </dsp:nvSpPr>
      <dsp:spPr>
        <a:xfrm rot="16200000">
          <a:off x="-1841091" y="2670442"/>
          <a:ext cx="5620140" cy="1067826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Recomendaciones</a:t>
          </a:r>
          <a:endParaRPr lang="es-EC" sz="4800" kern="1200" dirty="0"/>
        </a:p>
      </dsp:txBody>
      <dsp:txXfrm>
        <a:off x="-1841091" y="2670442"/>
        <a:ext cx="5620140" cy="1067826"/>
      </dsp:txXfrm>
    </dsp:sp>
    <dsp:sp modelId="{9B691F46-77E7-4554-A38E-3C0CCB0FD79B}">
      <dsp:nvSpPr>
        <dsp:cNvPr id="0" name=""/>
        <dsp:cNvSpPr/>
      </dsp:nvSpPr>
      <dsp:spPr>
        <a:xfrm>
          <a:off x="1972404" y="876"/>
          <a:ext cx="6093844" cy="1067826"/>
        </a:xfrm>
        <a:prstGeom prst="rect">
          <a:avLst/>
        </a:prstGeom>
        <a:solidFill>
          <a:srgbClr val="94D6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Para alcanzar rentabilidad del negocio se debe garantizar el manejo óptimo de recursos y la ejecución de planes de mercadeo bien definidos que generen crecimiento en ventas.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1972404" y="876"/>
        <a:ext cx="6093844" cy="1067826"/>
      </dsp:txXfrm>
    </dsp:sp>
    <dsp:sp modelId="{016B7A82-4704-4276-9076-219780722785}">
      <dsp:nvSpPr>
        <dsp:cNvPr id="0" name=""/>
        <dsp:cNvSpPr/>
      </dsp:nvSpPr>
      <dsp:spPr>
        <a:xfrm>
          <a:off x="1972404" y="1335659"/>
          <a:ext cx="6093844" cy="1067826"/>
        </a:xfrm>
        <a:prstGeom prst="rect">
          <a:avLst/>
        </a:prstGeom>
        <a:solidFill>
          <a:srgbClr val="4D9B83">
            <a:alpha val="5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Los presupuestos, en especial el de ventas deben ser realistas, pues se evidencia que la empresa sería sensible a la disminución de ingresos.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solidFill>
              <a:schemeClr val="tx1"/>
            </a:solidFill>
          </a:endParaRPr>
        </a:p>
      </dsp:txBody>
      <dsp:txXfrm>
        <a:off x="1972404" y="1335659"/>
        <a:ext cx="6093844" cy="1067826"/>
      </dsp:txXfrm>
    </dsp:sp>
    <dsp:sp modelId="{D618A277-9922-446E-8452-B0A9794849A1}">
      <dsp:nvSpPr>
        <dsp:cNvPr id="0" name=""/>
        <dsp:cNvSpPr/>
      </dsp:nvSpPr>
      <dsp:spPr>
        <a:xfrm>
          <a:off x="1972404" y="2670442"/>
          <a:ext cx="6093844" cy="1067826"/>
        </a:xfrm>
        <a:prstGeom prst="rect">
          <a:avLst/>
        </a:prstGeom>
        <a:solidFill>
          <a:srgbClr val="11D7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Se recomienda dar inicio a las actividades comerciales con sede en la ciudad de Quito, extendiendo en el mediano plazo, su alcance a las principales ciudades del país para ampliar de manera controlada la cobertura, garantizando que se mantenga la calidad del servicio.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972404" y="2670442"/>
        <a:ext cx="6093844" cy="1067826"/>
      </dsp:txXfrm>
    </dsp:sp>
    <dsp:sp modelId="{50B81852-3CDE-4D78-A7F1-02F58D32CDB0}">
      <dsp:nvSpPr>
        <dsp:cNvPr id="0" name=""/>
        <dsp:cNvSpPr/>
      </dsp:nvSpPr>
      <dsp:spPr>
        <a:xfrm>
          <a:off x="1972404" y="4005225"/>
          <a:ext cx="6123160" cy="1067826"/>
        </a:xfrm>
        <a:prstGeom prst="rect">
          <a:avLst/>
        </a:prstGeom>
        <a:solidFill>
          <a:srgbClr val="08D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Realizar permanentemente benchmarking para </a:t>
          </a:r>
          <a:r>
            <a:rPr lang="es-ES" sz="1200" kern="1200" dirty="0" smtClean="0">
              <a:solidFill>
                <a:schemeClr val="tx1"/>
              </a:solidFill>
            </a:rPr>
            <a:t>estructurar planes bien enfocados y poder mejorar las propuestas existentes.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972404" y="4005225"/>
        <a:ext cx="6123160" cy="1067826"/>
      </dsp:txXfrm>
    </dsp:sp>
    <dsp:sp modelId="{E9F4328A-97CA-48DF-A4F6-AA9866306798}">
      <dsp:nvSpPr>
        <dsp:cNvPr id="0" name=""/>
        <dsp:cNvSpPr/>
      </dsp:nvSpPr>
      <dsp:spPr>
        <a:xfrm>
          <a:off x="1972404" y="5340009"/>
          <a:ext cx="6123160" cy="1067826"/>
        </a:xfrm>
        <a:prstGeom prst="rect">
          <a:avLst/>
        </a:prstGeom>
        <a:solidFill>
          <a:srgbClr val="08D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Dimensionar cuidadosamente el tiempo que tomará la recopilación, tabulación y análisis estadístico de la información para cumplir los cronogramas establecidos para la elaboración de cualquier proyecto.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972404" y="5340009"/>
        <a:ext cx="6123160" cy="106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EB55B-9D65-4A83-A5EF-E9A9846B7D13}">
      <dsp:nvSpPr>
        <dsp:cNvPr id="0" name=""/>
        <dsp:cNvSpPr/>
      </dsp:nvSpPr>
      <dsp:spPr>
        <a:xfrm rot="5400000">
          <a:off x="-194389" y="197895"/>
          <a:ext cx="1295932" cy="90715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Repositorio</a:t>
          </a:r>
          <a:endParaRPr lang="es-EC" sz="1000" kern="1200" dirty="0"/>
        </a:p>
      </dsp:txBody>
      <dsp:txXfrm rot="-5400000">
        <a:off x="1" y="457081"/>
        <a:ext cx="907152" cy="388780"/>
      </dsp:txXfrm>
    </dsp:sp>
    <dsp:sp modelId="{81B1FD77-F922-4801-A778-98998C0F5D57}">
      <dsp:nvSpPr>
        <dsp:cNvPr id="0" name=""/>
        <dsp:cNvSpPr/>
      </dsp:nvSpPr>
      <dsp:spPr>
        <a:xfrm rot="5400000">
          <a:off x="2202002" y="-1291343"/>
          <a:ext cx="842355" cy="3432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Físico - Autorizaciones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Digital – </a:t>
          </a:r>
          <a:r>
            <a:rPr lang="es-EC" sz="1100" kern="1200" dirty="0" smtClean="0"/>
            <a:t>Divulgar </a:t>
          </a:r>
          <a:r>
            <a:rPr lang="es-EC" sz="1100" kern="1200" dirty="0" smtClean="0"/>
            <a:t>y </a:t>
          </a:r>
          <a:r>
            <a:rPr lang="es-EC" sz="1100" kern="1200" dirty="0" smtClean="0"/>
            <a:t>facilitar el </a:t>
          </a:r>
          <a:r>
            <a:rPr lang="es-EC" sz="1100" kern="1200" dirty="0" smtClean="0"/>
            <a:t>acceso</a:t>
          </a:r>
          <a:endParaRPr lang="es-EC" sz="1100" kern="1200" dirty="0"/>
        </a:p>
      </dsp:txBody>
      <dsp:txXfrm rot="-5400000">
        <a:off x="907152" y="44627"/>
        <a:ext cx="3390935" cy="760115"/>
      </dsp:txXfrm>
    </dsp:sp>
    <dsp:sp modelId="{BB35D3DF-1367-47E5-99BF-0F50FAAC7D89}">
      <dsp:nvSpPr>
        <dsp:cNvPr id="0" name=""/>
        <dsp:cNvSpPr/>
      </dsp:nvSpPr>
      <dsp:spPr>
        <a:xfrm rot="5400000">
          <a:off x="-194389" y="1347757"/>
          <a:ext cx="1295932" cy="90715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Ubicación</a:t>
          </a:r>
          <a:endParaRPr lang="es-EC" sz="1000" kern="1200" dirty="0"/>
        </a:p>
      </dsp:txBody>
      <dsp:txXfrm rot="-5400000">
        <a:off x="1" y="1606943"/>
        <a:ext cx="907152" cy="388780"/>
      </dsp:txXfrm>
    </dsp:sp>
    <dsp:sp modelId="{D3E7D76A-D6C0-45EB-A044-AC474E9B1EC8}">
      <dsp:nvSpPr>
        <dsp:cNvPr id="0" name=""/>
        <dsp:cNvSpPr/>
      </dsp:nvSpPr>
      <dsp:spPr>
        <a:xfrm rot="5400000">
          <a:off x="2202002" y="-141482"/>
          <a:ext cx="842355" cy="3432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Archivos físicos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Servidor de archivos (conservación, integridad y disponibilidad)</a:t>
          </a:r>
          <a:endParaRPr lang="es-EC" sz="1100" kern="1200" dirty="0"/>
        </a:p>
      </dsp:txBody>
      <dsp:txXfrm rot="-5400000">
        <a:off x="907152" y="1194488"/>
        <a:ext cx="3390935" cy="760115"/>
      </dsp:txXfrm>
    </dsp:sp>
    <dsp:sp modelId="{B0BFFBE8-46F5-44E2-A03F-E63DB7ED157F}">
      <dsp:nvSpPr>
        <dsp:cNvPr id="0" name=""/>
        <dsp:cNvSpPr/>
      </dsp:nvSpPr>
      <dsp:spPr>
        <a:xfrm rot="5400000">
          <a:off x="-194389" y="2497618"/>
          <a:ext cx="1295932" cy="90715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Estructuras y nivel 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 acceso</a:t>
          </a:r>
          <a:endParaRPr lang="es-EC" sz="1000" b="1" kern="1200" dirty="0"/>
        </a:p>
      </dsp:txBody>
      <dsp:txXfrm rot="-5400000">
        <a:off x="1" y="2756804"/>
        <a:ext cx="907152" cy="388780"/>
      </dsp:txXfrm>
    </dsp:sp>
    <dsp:sp modelId="{F09F74C2-47C5-4496-945E-07BA22ED9A80}">
      <dsp:nvSpPr>
        <dsp:cNvPr id="0" name=""/>
        <dsp:cNvSpPr/>
      </dsp:nvSpPr>
      <dsp:spPr>
        <a:xfrm rot="5400000">
          <a:off x="2201780" y="1008600"/>
          <a:ext cx="842798" cy="3432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Sistema de archivos – Intranet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Seguridades – Respaldos</a:t>
          </a:r>
          <a:endParaRPr lang="es-EC" sz="1100" kern="1200" dirty="0"/>
        </a:p>
      </dsp:txBody>
      <dsp:txXfrm rot="-5400000">
        <a:off x="907152" y="2344370"/>
        <a:ext cx="3390913" cy="760514"/>
      </dsp:txXfrm>
    </dsp:sp>
    <dsp:sp modelId="{DA6732C6-036F-4894-9C7A-BF929D4868BF}">
      <dsp:nvSpPr>
        <dsp:cNvPr id="0" name=""/>
        <dsp:cNvSpPr/>
      </dsp:nvSpPr>
      <dsp:spPr>
        <a:xfrm rot="5400000">
          <a:off x="-194389" y="3647479"/>
          <a:ext cx="1295932" cy="90715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Políticas de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manejo</a:t>
          </a:r>
        </a:p>
      </dsp:txBody>
      <dsp:txXfrm rot="-5400000">
        <a:off x="1" y="3906665"/>
        <a:ext cx="907152" cy="388780"/>
      </dsp:txXfrm>
    </dsp:sp>
    <dsp:sp modelId="{44F6A05C-4541-4E30-A20B-A902E60A09FE}">
      <dsp:nvSpPr>
        <dsp:cNvPr id="0" name=""/>
        <dsp:cNvSpPr/>
      </dsp:nvSpPr>
      <dsp:spPr>
        <a:xfrm rot="5400000">
          <a:off x="2202002" y="2158240"/>
          <a:ext cx="842355" cy="3432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Definición de propietarios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Responsables de actualización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Estándares / plantillas</a:t>
          </a:r>
          <a:endParaRPr lang="es-EC" sz="1100" kern="1200" dirty="0"/>
        </a:p>
      </dsp:txBody>
      <dsp:txXfrm rot="-5400000">
        <a:off x="907152" y="3494210"/>
        <a:ext cx="3390935" cy="760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9FF01-D13D-4665-BE73-220337C1EE2D}">
      <dsp:nvSpPr>
        <dsp:cNvPr id="0" name=""/>
        <dsp:cNvSpPr/>
      </dsp:nvSpPr>
      <dsp:spPr>
        <a:xfrm>
          <a:off x="1168689" y="2729459"/>
          <a:ext cx="1358070" cy="1165944"/>
        </a:xfrm>
        <a:prstGeom prst="hexagon">
          <a:avLst>
            <a:gd name="adj" fmla="val 25000"/>
            <a:gd name="vf" fmla="val 115470"/>
          </a:avLst>
        </a:prstGeom>
        <a:solidFill>
          <a:srgbClr val="60886D"/>
        </a:solidFill>
        <a:ln w="25400" cap="flat" cmpd="sng" algn="ctr">
          <a:solidFill>
            <a:schemeClr val="accent4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Ficha</a:t>
          </a:r>
          <a:endParaRPr lang="es-EC" sz="900" b="1" kern="1200" dirty="0"/>
        </a:p>
      </dsp:txBody>
      <dsp:txXfrm>
        <a:off x="1379024" y="2910038"/>
        <a:ext cx="937401" cy="804786"/>
      </dsp:txXfrm>
    </dsp:sp>
    <dsp:sp modelId="{5B2D22B4-1F22-48E8-89F5-58EC8115ED13}">
      <dsp:nvSpPr>
        <dsp:cNvPr id="0" name=""/>
        <dsp:cNvSpPr/>
      </dsp:nvSpPr>
      <dsp:spPr>
        <a:xfrm>
          <a:off x="1201093" y="3250829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54F8D-5615-487B-BAA1-C5F6F3DDBF36}">
      <dsp:nvSpPr>
        <dsp:cNvPr id="0" name=""/>
        <dsp:cNvSpPr/>
      </dsp:nvSpPr>
      <dsp:spPr>
        <a:xfrm>
          <a:off x="0" y="2084885"/>
          <a:ext cx="1358070" cy="11659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4A966-DC2E-4173-92DE-EE000CDC8E7A}">
      <dsp:nvSpPr>
        <dsp:cNvPr id="0" name=""/>
        <dsp:cNvSpPr/>
      </dsp:nvSpPr>
      <dsp:spPr>
        <a:xfrm>
          <a:off x="930343" y="3095970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443E0-573F-473C-A7A3-82E99B6293D8}">
      <dsp:nvSpPr>
        <dsp:cNvPr id="0" name=""/>
        <dsp:cNvSpPr/>
      </dsp:nvSpPr>
      <dsp:spPr>
        <a:xfrm>
          <a:off x="2337379" y="2081161"/>
          <a:ext cx="1358070" cy="1165944"/>
        </a:xfrm>
        <a:prstGeom prst="hexagon">
          <a:avLst>
            <a:gd name="adj" fmla="val 25000"/>
            <a:gd name="vf" fmla="val 115470"/>
          </a:avLst>
        </a:prstGeom>
        <a:solidFill>
          <a:srgbClr val="60886D"/>
        </a:solidFill>
        <a:ln w="25400" cap="flat" cmpd="sng" algn="ctr">
          <a:solidFill>
            <a:schemeClr val="accent4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Políticas</a:t>
          </a:r>
          <a:endParaRPr lang="es-EC" sz="900" b="1" kern="1200" dirty="0"/>
        </a:p>
      </dsp:txBody>
      <dsp:txXfrm>
        <a:off x="2547714" y="2261740"/>
        <a:ext cx="937401" cy="804786"/>
      </dsp:txXfrm>
    </dsp:sp>
    <dsp:sp modelId="{C00EAF83-7C3E-41B3-AE6B-5EA6885E3400}">
      <dsp:nvSpPr>
        <dsp:cNvPr id="0" name=""/>
        <dsp:cNvSpPr/>
      </dsp:nvSpPr>
      <dsp:spPr>
        <a:xfrm>
          <a:off x="3272043" y="3089763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30D0C-7C80-4828-8489-62576E424343}">
      <dsp:nvSpPr>
        <dsp:cNvPr id="0" name=""/>
        <dsp:cNvSpPr/>
      </dsp:nvSpPr>
      <dsp:spPr>
        <a:xfrm>
          <a:off x="3505349" y="2726976"/>
          <a:ext cx="1358070" cy="11659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DF00F-F4B6-4B97-947C-F863584F900A}">
      <dsp:nvSpPr>
        <dsp:cNvPr id="0" name=""/>
        <dsp:cNvSpPr/>
      </dsp:nvSpPr>
      <dsp:spPr>
        <a:xfrm>
          <a:off x="3538473" y="3245863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A0688-3DDE-4BCF-93D5-8A42450B4E91}">
      <dsp:nvSpPr>
        <dsp:cNvPr id="0" name=""/>
        <dsp:cNvSpPr/>
      </dsp:nvSpPr>
      <dsp:spPr>
        <a:xfrm>
          <a:off x="1168689" y="1440310"/>
          <a:ext cx="1358070" cy="1165944"/>
        </a:xfrm>
        <a:prstGeom prst="hexagon">
          <a:avLst>
            <a:gd name="adj" fmla="val 25000"/>
            <a:gd name="vf" fmla="val 115470"/>
          </a:avLst>
        </a:prstGeom>
        <a:solidFill>
          <a:srgbClr val="60886D"/>
        </a:solidFill>
        <a:ln w="25400" cap="flat" cmpd="sng" algn="ctr">
          <a:solidFill>
            <a:schemeClr val="accent4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Flujo grama</a:t>
          </a:r>
          <a:endParaRPr lang="es-EC" sz="900" b="1" kern="1200" dirty="0"/>
        </a:p>
      </dsp:txBody>
      <dsp:txXfrm>
        <a:off x="1379024" y="1620889"/>
        <a:ext cx="937401" cy="804786"/>
      </dsp:txXfrm>
    </dsp:sp>
    <dsp:sp modelId="{D17EC968-E3C6-4765-9FDB-1B9E60A6CEB6}">
      <dsp:nvSpPr>
        <dsp:cNvPr id="0" name=""/>
        <dsp:cNvSpPr/>
      </dsp:nvSpPr>
      <dsp:spPr>
        <a:xfrm>
          <a:off x="2099033" y="1462344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8CCD1-B141-4F3D-8CEC-5D149A1714A6}">
      <dsp:nvSpPr>
        <dsp:cNvPr id="0" name=""/>
        <dsp:cNvSpPr/>
      </dsp:nvSpPr>
      <dsp:spPr>
        <a:xfrm>
          <a:off x="2337379" y="792012"/>
          <a:ext cx="1358070" cy="11659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accent4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98AE2-1806-4CEB-9C01-50B904CAA56A}">
      <dsp:nvSpPr>
        <dsp:cNvPr id="0" name=""/>
        <dsp:cNvSpPr/>
      </dsp:nvSpPr>
      <dsp:spPr>
        <a:xfrm>
          <a:off x="2375543" y="1308726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CE44C-33E1-47DB-A27F-6149BCA63BAA}">
      <dsp:nvSpPr>
        <dsp:cNvPr id="0" name=""/>
        <dsp:cNvSpPr/>
      </dsp:nvSpPr>
      <dsp:spPr>
        <a:xfrm>
          <a:off x="3505349" y="1437827"/>
          <a:ext cx="1358070" cy="1165944"/>
        </a:xfrm>
        <a:prstGeom prst="hexagon">
          <a:avLst>
            <a:gd name="adj" fmla="val 25000"/>
            <a:gd name="vf" fmla="val 115470"/>
          </a:avLst>
        </a:prstGeom>
        <a:solidFill>
          <a:srgbClr val="60886D"/>
        </a:solidFill>
        <a:ln w="25400" cap="flat" cmpd="sng" algn="ctr">
          <a:solidFill>
            <a:schemeClr val="accent4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smtClean="0"/>
            <a:t>Normas</a:t>
          </a:r>
          <a:endParaRPr lang="es-EC" sz="900" b="1" kern="1200" dirty="0"/>
        </a:p>
      </dsp:txBody>
      <dsp:txXfrm>
        <a:off x="3715684" y="1618406"/>
        <a:ext cx="937401" cy="804786"/>
      </dsp:txXfrm>
    </dsp:sp>
    <dsp:sp modelId="{3DDB6CF4-9845-4E5F-B7F6-35956B919EAC}">
      <dsp:nvSpPr>
        <dsp:cNvPr id="0" name=""/>
        <dsp:cNvSpPr/>
      </dsp:nvSpPr>
      <dsp:spPr>
        <a:xfrm>
          <a:off x="4680520" y="1954542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74D8F-0AB4-4D51-B681-B55323CD1FC8}">
      <dsp:nvSpPr>
        <dsp:cNvPr id="0" name=""/>
        <dsp:cNvSpPr/>
      </dsp:nvSpPr>
      <dsp:spPr>
        <a:xfrm>
          <a:off x="4674039" y="2093264"/>
          <a:ext cx="1358070" cy="11659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0067-C6FD-44BC-9361-8F83866CE1E9}">
      <dsp:nvSpPr>
        <dsp:cNvPr id="0" name=""/>
        <dsp:cNvSpPr/>
      </dsp:nvSpPr>
      <dsp:spPr>
        <a:xfrm>
          <a:off x="4939028" y="2114367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75B84-54DB-419E-B896-CB6F71F1235E}">
      <dsp:nvSpPr>
        <dsp:cNvPr id="0" name=""/>
        <dsp:cNvSpPr/>
      </dsp:nvSpPr>
      <dsp:spPr>
        <a:xfrm>
          <a:off x="4674039" y="804425"/>
          <a:ext cx="1358070" cy="1165944"/>
        </a:xfrm>
        <a:prstGeom prst="hexagon">
          <a:avLst>
            <a:gd name="adj" fmla="val 25000"/>
            <a:gd name="vf" fmla="val 115470"/>
          </a:avLst>
        </a:prstGeom>
        <a:solidFill>
          <a:srgbClr val="60886D"/>
        </a:solidFill>
        <a:ln w="25400" cap="flat" cmpd="sng" algn="ctr">
          <a:solidFill>
            <a:schemeClr val="accent4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Procedimiento</a:t>
          </a:r>
          <a:endParaRPr lang="es-EC" sz="900" b="1" kern="1200" dirty="0"/>
        </a:p>
      </dsp:txBody>
      <dsp:txXfrm>
        <a:off x="4884374" y="985004"/>
        <a:ext cx="937401" cy="804786"/>
      </dsp:txXfrm>
    </dsp:sp>
    <dsp:sp modelId="{9EFC2CFC-A89E-446C-BCBE-6B2529BE90B4}">
      <dsp:nvSpPr>
        <dsp:cNvPr id="0" name=""/>
        <dsp:cNvSpPr/>
      </dsp:nvSpPr>
      <dsp:spPr>
        <a:xfrm>
          <a:off x="5849209" y="1327036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1661E-0DD2-4D98-B3E8-DF3A4A11416E}">
      <dsp:nvSpPr>
        <dsp:cNvPr id="0" name=""/>
        <dsp:cNvSpPr/>
      </dsp:nvSpPr>
      <dsp:spPr>
        <a:xfrm>
          <a:off x="5842729" y="1454896"/>
          <a:ext cx="1358070" cy="11659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4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D7771-D4C4-474F-A17D-82A00C29A00F}">
      <dsp:nvSpPr>
        <dsp:cNvPr id="0" name=""/>
        <dsp:cNvSpPr/>
      </dsp:nvSpPr>
      <dsp:spPr>
        <a:xfrm>
          <a:off x="6113479" y="1480965"/>
          <a:ext cx="158417" cy="1365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A35F6-B412-4564-94FF-63BC5A6022F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1F870-B47C-4A0A-A301-FBD36432851F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Responsabilidades</a:t>
          </a:r>
          <a:endParaRPr lang="es-EC" sz="2200" kern="1200" dirty="0"/>
        </a:p>
      </dsp:txBody>
      <dsp:txXfrm>
        <a:off x="328048" y="214010"/>
        <a:ext cx="5712764" cy="427857"/>
      </dsp:txXfrm>
    </dsp:sp>
    <dsp:sp modelId="{64E5E049-125C-4566-B195-B026AB6F8916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32DCAF-73A5-4E08-B0D2-1ABE57AC76D1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Funciones</a:t>
          </a:r>
          <a:endParaRPr lang="es-EC" sz="2200" kern="1200" dirty="0"/>
        </a:p>
      </dsp:txBody>
      <dsp:txXfrm>
        <a:off x="679991" y="855715"/>
        <a:ext cx="5360822" cy="427857"/>
      </dsp:txXfrm>
    </dsp:sp>
    <dsp:sp modelId="{4A3256D3-3BFC-46CF-ABCD-423FFC8E94E9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B58CFF-B6B8-4A88-8083-F89CEF5223E8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Indicadores de desempeño </a:t>
          </a:r>
        </a:p>
      </dsp:txBody>
      <dsp:txXfrm>
        <a:off x="840925" y="1497421"/>
        <a:ext cx="5199888" cy="427857"/>
      </dsp:txXfrm>
    </dsp:sp>
    <dsp:sp modelId="{7E73E967-2279-4E1C-A676-6846F3E79716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C14787-E8A4-4A93-8ED1-8568089E0080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Actividades básicas</a:t>
          </a:r>
        </a:p>
      </dsp:txBody>
      <dsp:txXfrm>
        <a:off x="840925" y="2138720"/>
        <a:ext cx="5199888" cy="427857"/>
      </dsp:txXfrm>
    </dsp:sp>
    <dsp:sp modelId="{FD06B1D9-0265-40AF-AB7F-EE45464C0978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55F750-1CBE-488A-A31D-2DFC5DC88D3C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Modelo de inducción</a:t>
          </a:r>
        </a:p>
      </dsp:txBody>
      <dsp:txXfrm>
        <a:off x="679991" y="2780426"/>
        <a:ext cx="5360822" cy="427857"/>
      </dsp:txXfrm>
    </dsp:sp>
    <dsp:sp modelId="{B4C241EB-A9F3-44EE-83D5-124A128537E0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EBA8D2-B72B-4C03-B56D-9AA2D47C3BA6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Herramientas del cargo</a:t>
          </a:r>
        </a:p>
      </dsp:txBody>
      <dsp:txXfrm>
        <a:off x="328048" y="3422131"/>
        <a:ext cx="5712764" cy="427857"/>
      </dsp:txXfrm>
    </dsp:sp>
    <dsp:sp modelId="{E3B93D42-90A2-4C5D-B9A4-0A4B8B4CE9B1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616BB-AD84-429F-912A-839ACCF2CD9E}">
      <dsp:nvSpPr>
        <dsp:cNvPr id="0" name=""/>
        <dsp:cNvSpPr/>
      </dsp:nvSpPr>
      <dsp:spPr>
        <a:xfrm>
          <a:off x="0" y="0"/>
          <a:ext cx="6891333" cy="103924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2">
                  <a:lumMod val="50000"/>
                </a:schemeClr>
              </a:solidFill>
            </a:rPr>
            <a:t>Profundo conocimiento del mercado local</a:t>
          </a: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, de los procesos críticos de los clientes y las nuevas tecnologías disponibles que permitan proponer soluciones innovadoras y atractivas para los clientes.</a:t>
          </a:r>
        </a:p>
      </dsp:txBody>
      <dsp:txXfrm>
        <a:off x="1482191" y="0"/>
        <a:ext cx="5409141" cy="1039249"/>
      </dsp:txXfrm>
    </dsp:sp>
    <dsp:sp modelId="{3AFBD98F-7134-44FC-8444-0DF6DC145843}">
      <dsp:nvSpPr>
        <dsp:cNvPr id="0" name=""/>
        <dsp:cNvSpPr/>
      </dsp:nvSpPr>
      <dsp:spPr>
        <a:xfrm>
          <a:off x="103924" y="103924"/>
          <a:ext cx="1378266" cy="8313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CEA6-2E40-4CA7-B768-1F6FAEC3A293}">
      <dsp:nvSpPr>
        <dsp:cNvPr id="0" name=""/>
        <dsp:cNvSpPr/>
      </dsp:nvSpPr>
      <dsp:spPr>
        <a:xfrm>
          <a:off x="0" y="1143174"/>
          <a:ext cx="6891333" cy="103924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2">
                  <a:lumMod val="50000"/>
                </a:schemeClr>
              </a:solidFill>
            </a:rPr>
            <a:t>Mejoramiento continuo</a:t>
          </a: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, para garantizar el nivel técnico necesario que nos permita superar los retos que cada cliente plantee para cubrir sus necesidades e ir más allá de los esperado.</a:t>
          </a:r>
          <a:endParaRPr lang="es-EC" sz="1500" kern="1200" dirty="0" smtClean="0"/>
        </a:p>
      </dsp:txBody>
      <dsp:txXfrm>
        <a:off x="1482191" y="1143174"/>
        <a:ext cx="5409141" cy="1039249"/>
      </dsp:txXfrm>
    </dsp:sp>
    <dsp:sp modelId="{0E0EE976-C682-4C80-8BF1-03D855FF5DC3}">
      <dsp:nvSpPr>
        <dsp:cNvPr id="0" name=""/>
        <dsp:cNvSpPr/>
      </dsp:nvSpPr>
      <dsp:spPr>
        <a:xfrm>
          <a:off x="103924" y="1212375"/>
          <a:ext cx="1378266" cy="900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4B235-F137-423F-8A0B-DF324BF095A3}">
      <dsp:nvSpPr>
        <dsp:cNvPr id="0" name=""/>
        <dsp:cNvSpPr/>
      </dsp:nvSpPr>
      <dsp:spPr>
        <a:xfrm>
          <a:off x="0" y="2286348"/>
          <a:ext cx="6891333" cy="103924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2">
                  <a:lumMod val="50000"/>
                </a:schemeClr>
              </a:solidFill>
            </a:rPr>
            <a:t>Conformar un grupo humano sinérgico y comprometido </a:t>
          </a: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a largo plazo con la Misión y Visión de la organización.</a:t>
          </a:r>
          <a:endParaRPr lang="es-EC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482191" y="2286348"/>
        <a:ext cx="5409141" cy="1039249"/>
      </dsp:txXfrm>
    </dsp:sp>
    <dsp:sp modelId="{6073DBFD-8805-4127-A0E7-928A50961F21}">
      <dsp:nvSpPr>
        <dsp:cNvPr id="0" name=""/>
        <dsp:cNvSpPr/>
      </dsp:nvSpPr>
      <dsp:spPr>
        <a:xfrm>
          <a:off x="103924" y="2390273"/>
          <a:ext cx="1378266" cy="8313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6721-6BA3-4E35-B6AA-62E31F291EA8}">
      <dsp:nvSpPr>
        <dsp:cNvPr id="0" name=""/>
        <dsp:cNvSpPr/>
      </dsp:nvSpPr>
      <dsp:spPr>
        <a:xfrm>
          <a:off x="0" y="3429522"/>
          <a:ext cx="6891333" cy="103924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Mediante la aplicación de lo anterior, se logrará el </a:t>
          </a:r>
          <a:r>
            <a:rPr lang="es-EC" sz="1400" b="1" i="1" kern="1200" dirty="0" smtClean="0">
              <a:solidFill>
                <a:schemeClr val="tx2">
                  <a:lumMod val="50000"/>
                </a:schemeClr>
              </a:solidFill>
            </a:rPr>
            <a:t>crecimiento sostenido de la organización </a:t>
          </a: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y así alcanzar niveles de rentabilidad perdurables en el tiempo.</a:t>
          </a:r>
          <a:endParaRPr lang="es-EC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482191" y="3429522"/>
        <a:ext cx="5409141" cy="1039249"/>
      </dsp:txXfrm>
    </dsp:sp>
    <dsp:sp modelId="{3984D346-797D-4D09-B68A-5D1E8637D331}">
      <dsp:nvSpPr>
        <dsp:cNvPr id="0" name=""/>
        <dsp:cNvSpPr/>
      </dsp:nvSpPr>
      <dsp:spPr>
        <a:xfrm>
          <a:off x="103924" y="3533447"/>
          <a:ext cx="1378266" cy="8313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616BB-AD84-429F-912A-839ACCF2CD9E}">
      <dsp:nvSpPr>
        <dsp:cNvPr id="0" name=""/>
        <dsp:cNvSpPr/>
      </dsp:nvSpPr>
      <dsp:spPr>
        <a:xfrm>
          <a:off x="0" y="0"/>
          <a:ext cx="6891333" cy="289625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kern="1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Administrar la tecnología informática de los clientes logrando la mayor eficiencia en tiempos, costos y continuidad del negocio.</a:t>
          </a:r>
        </a:p>
      </dsp:txBody>
      <dsp:txXfrm>
        <a:off x="1825405" y="0"/>
        <a:ext cx="5065927" cy="2896254"/>
      </dsp:txXfrm>
    </dsp:sp>
    <dsp:sp modelId="{3AFBD98F-7134-44FC-8444-0DF6DC145843}">
      <dsp:nvSpPr>
        <dsp:cNvPr id="0" name=""/>
        <dsp:cNvSpPr/>
      </dsp:nvSpPr>
      <dsp:spPr>
        <a:xfrm>
          <a:off x="447139" y="745063"/>
          <a:ext cx="1378266" cy="1406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CEA6-2E40-4CA7-B768-1F6FAEC3A293}">
      <dsp:nvSpPr>
        <dsp:cNvPr id="0" name=""/>
        <dsp:cNvSpPr/>
      </dsp:nvSpPr>
      <dsp:spPr>
        <a:xfrm>
          <a:off x="0" y="0"/>
          <a:ext cx="6891333" cy="447067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kern="1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Lograr posicionamiento en el mercado local como una organización que asesora, administra y soporta de manera eficiente la tecnología de los clientes, despertando el interés de las empresas por contratar servicios de </a:t>
          </a:r>
          <a:r>
            <a:rPr lang="es-EC" sz="1800" b="1" i="0" kern="1200" dirty="0" err="1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Outsourcing</a:t>
          </a:r>
          <a:r>
            <a:rPr lang="es-EC" sz="1800" b="1" i="0" kern="1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 informático teniendo como factor diferenciador la entrega de soluciones innovadoras y adaptadas a las necesidades de cada negocio. Todo esto a través del uso de tecnologías de última generación y de la consolidación de un equipo humano altamente calificado y comprometido con la organización.</a:t>
          </a:r>
          <a:endParaRPr lang="es-EC" sz="1800" b="1" i="0" kern="1200" dirty="0" smtClean="0">
            <a:latin typeface="Calibri" pitchFamily="34" charset="0"/>
          </a:endParaRPr>
        </a:p>
      </dsp:txBody>
      <dsp:txXfrm>
        <a:off x="1761653" y="0"/>
        <a:ext cx="5129679" cy="4470675"/>
      </dsp:txXfrm>
    </dsp:sp>
    <dsp:sp modelId="{0E0EE976-C682-4C80-8BF1-03D855FF5DC3}">
      <dsp:nvSpPr>
        <dsp:cNvPr id="0" name=""/>
        <dsp:cNvSpPr/>
      </dsp:nvSpPr>
      <dsp:spPr>
        <a:xfrm>
          <a:off x="383386" y="1465143"/>
          <a:ext cx="1378266" cy="1540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A35F6-B412-4564-94FF-63BC5A6022F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1F870-B47C-4A0A-A301-FBD36432851F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rgbClr val="467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Experticia</a:t>
          </a:r>
          <a:endParaRPr lang="es-EC" sz="1400" b="1" kern="1200" dirty="0"/>
        </a:p>
      </dsp:txBody>
      <dsp:txXfrm>
        <a:off x="328048" y="214010"/>
        <a:ext cx="5712764" cy="427857"/>
      </dsp:txXfrm>
    </dsp:sp>
    <dsp:sp modelId="{64E5E049-125C-4566-B195-B026AB6F8916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2DCAF-73A5-4E08-B0D2-1ABE57AC76D1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rgbClr val="467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Flexibilidad</a:t>
          </a:r>
          <a:endParaRPr lang="es-EC" sz="1400" b="1" kern="1200" dirty="0"/>
        </a:p>
      </dsp:txBody>
      <dsp:txXfrm>
        <a:off x="679991" y="855715"/>
        <a:ext cx="5360822" cy="427857"/>
      </dsp:txXfrm>
    </dsp:sp>
    <dsp:sp modelId="{4A3256D3-3BFC-46CF-ABCD-423FFC8E94E9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58CFF-B6B8-4A88-8083-F89CEF5223E8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rgbClr val="467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Análisis y solución innovadora de problemas</a:t>
          </a:r>
          <a:endParaRPr lang="es-EC" sz="1400" kern="1200" dirty="0" smtClean="0"/>
        </a:p>
      </dsp:txBody>
      <dsp:txXfrm>
        <a:off x="840925" y="1497421"/>
        <a:ext cx="5199888" cy="427857"/>
      </dsp:txXfrm>
    </dsp:sp>
    <dsp:sp modelId="{7E73E967-2279-4E1C-A676-6846F3E79716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14787-E8A4-4A93-8ED1-8568089E0080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rgbClr val="467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Optimización de recursos</a:t>
          </a:r>
          <a:endParaRPr lang="es-EC" sz="1400" kern="1200" dirty="0" smtClean="0"/>
        </a:p>
      </dsp:txBody>
      <dsp:txXfrm>
        <a:off x="840925" y="2138720"/>
        <a:ext cx="5199888" cy="427857"/>
      </dsp:txXfrm>
    </dsp:sp>
    <dsp:sp modelId="{FD06B1D9-0265-40AF-AB7F-EE45464C0978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5F750-1CBE-488A-A31D-2DFC5DC88D3C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rgbClr val="467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Mejoramiento continuo</a:t>
          </a:r>
          <a:endParaRPr lang="es-EC" sz="1400" kern="1200" dirty="0" smtClean="0"/>
        </a:p>
      </dsp:txBody>
      <dsp:txXfrm>
        <a:off x="679991" y="2780426"/>
        <a:ext cx="5360822" cy="427857"/>
      </dsp:txXfrm>
    </dsp:sp>
    <dsp:sp modelId="{B4C241EB-A9F3-44EE-83D5-124A128537E0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BA8D2-B72B-4C03-B56D-9AA2D47C3BA6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rgbClr val="467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Orientación al cliente</a:t>
          </a:r>
          <a:endParaRPr lang="es-EC" sz="1400" kern="1200" dirty="0" smtClean="0"/>
        </a:p>
      </dsp:txBody>
      <dsp:txXfrm>
        <a:off x="328048" y="3422131"/>
        <a:ext cx="5712764" cy="427857"/>
      </dsp:txXfrm>
    </dsp:sp>
    <dsp:sp modelId="{E3B93D42-90A2-4C5D-B9A4-0A4B8B4CE9B1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C4D6C-23C3-4FBB-8D1A-053CFE869550}">
      <dsp:nvSpPr>
        <dsp:cNvPr id="0" name=""/>
        <dsp:cNvSpPr/>
      </dsp:nvSpPr>
      <dsp:spPr>
        <a:xfrm>
          <a:off x="1385515" y="3204356"/>
          <a:ext cx="469512" cy="266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56" y="0"/>
              </a:lnTo>
              <a:lnTo>
                <a:pt x="234756" y="2669566"/>
              </a:lnTo>
              <a:lnTo>
                <a:pt x="469512" y="2669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552508" y="4471375"/>
        <a:ext cx="135527" cy="135527"/>
      </dsp:txXfrm>
    </dsp:sp>
    <dsp:sp modelId="{3E3D70E1-EC61-453B-99D8-0D044B39AD45}">
      <dsp:nvSpPr>
        <dsp:cNvPr id="0" name=""/>
        <dsp:cNvSpPr/>
      </dsp:nvSpPr>
      <dsp:spPr>
        <a:xfrm>
          <a:off x="1385515" y="3204356"/>
          <a:ext cx="469512" cy="133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56" y="0"/>
              </a:lnTo>
              <a:lnTo>
                <a:pt x="234756" y="1334783"/>
              </a:lnTo>
              <a:lnTo>
                <a:pt x="469512" y="1334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84898" y="3836373"/>
        <a:ext cx="70747" cy="70747"/>
      </dsp:txXfrm>
    </dsp:sp>
    <dsp:sp modelId="{06E25E79-5F2B-496E-A900-7DB859E74FAA}">
      <dsp:nvSpPr>
        <dsp:cNvPr id="0" name=""/>
        <dsp:cNvSpPr/>
      </dsp:nvSpPr>
      <dsp:spPr>
        <a:xfrm>
          <a:off x="1385515" y="3158636"/>
          <a:ext cx="46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1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608534" y="3192618"/>
        <a:ext cx="23475" cy="23475"/>
      </dsp:txXfrm>
    </dsp:sp>
    <dsp:sp modelId="{1B6F2457-A222-4D03-9609-A43746C4FFD0}">
      <dsp:nvSpPr>
        <dsp:cNvPr id="0" name=""/>
        <dsp:cNvSpPr/>
      </dsp:nvSpPr>
      <dsp:spPr>
        <a:xfrm>
          <a:off x="1385515" y="1869572"/>
          <a:ext cx="469512" cy="1334783"/>
        </a:xfrm>
        <a:custGeom>
          <a:avLst/>
          <a:gdLst/>
          <a:ahLst/>
          <a:cxnLst/>
          <a:rect l="0" t="0" r="0" b="0"/>
          <a:pathLst>
            <a:path>
              <a:moveTo>
                <a:pt x="0" y="1334783"/>
              </a:moveTo>
              <a:lnTo>
                <a:pt x="234756" y="1334783"/>
              </a:lnTo>
              <a:lnTo>
                <a:pt x="234756" y="0"/>
              </a:lnTo>
              <a:lnTo>
                <a:pt x="4695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84898" y="2501590"/>
        <a:ext cx="70747" cy="70747"/>
      </dsp:txXfrm>
    </dsp:sp>
    <dsp:sp modelId="{3D39A462-A908-4906-A9EA-D34239D19DF5}">
      <dsp:nvSpPr>
        <dsp:cNvPr id="0" name=""/>
        <dsp:cNvSpPr/>
      </dsp:nvSpPr>
      <dsp:spPr>
        <a:xfrm>
          <a:off x="1385515" y="534789"/>
          <a:ext cx="469512" cy="2669566"/>
        </a:xfrm>
        <a:custGeom>
          <a:avLst/>
          <a:gdLst/>
          <a:ahLst/>
          <a:cxnLst/>
          <a:rect l="0" t="0" r="0" b="0"/>
          <a:pathLst>
            <a:path>
              <a:moveTo>
                <a:pt x="0" y="2669566"/>
              </a:moveTo>
              <a:lnTo>
                <a:pt x="234756" y="2669566"/>
              </a:lnTo>
              <a:lnTo>
                <a:pt x="234756" y="0"/>
              </a:lnTo>
              <a:lnTo>
                <a:pt x="4695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552508" y="1801809"/>
        <a:ext cx="135527" cy="135527"/>
      </dsp:txXfrm>
    </dsp:sp>
    <dsp:sp modelId="{C0DC1858-E3E0-4E50-84FE-03382156209A}">
      <dsp:nvSpPr>
        <dsp:cNvPr id="0" name=""/>
        <dsp:cNvSpPr/>
      </dsp:nvSpPr>
      <dsp:spPr>
        <a:xfrm rot="16200000">
          <a:off x="-1958467" y="2670442"/>
          <a:ext cx="5620140" cy="1067826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conclusiones</a:t>
          </a:r>
          <a:endParaRPr lang="es-EC" sz="6500" kern="1200" dirty="0"/>
        </a:p>
      </dsp:txBody>
      <dsp:txXfrm>
        <a:off x="-1958467" y="2670442"/>
        <a:ext cx="5620140" cy="1067826"/>
      </dsp:txXfrm>
    </dsp:sp>
    <dsp:sp modelId="{9B691F46-77E7-4554-A38E-3C0CCB0FD79B}">
      <dsp:nvSpPr>
        <dsp:cNvPr id="0" name=""/>
        <dsp:cNvSpPr/>
      </dsp:nvSpPr>
      <dsp:spPr>
        <a:xfrm>
          <a:off x="1855028" y="876"/>
          <a:ext cx="6093844" cy="1067826"/>
        </a:xfrm>
        <a:prstGeom prst="rect">
          <a:avLst/>
        </a:prstGeom>
        <a:solidFill>
          <a:srgbClr val="94D6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Existe una gran oportunidad de negocio que se sustenta en el análisis estadístico realizado.  Como resultado  de ese estudio se  recopiló información muy valiosa para llegar a la definición del negocio, productos y servicios a ofertar en los sectores objetivo.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855028" y="876"/>
        <a:ext cx="6093844" cy="1067826"/>
      </dsp:txXfrm>
    </dsp:sp>
    <dsp:sp modelId="{016B7A82-4704-4276-9076-219780722785}">
      <dsp:nvSpPr>
        <dsp:cNvPr id="0" name=""/>
        <dsp:cNvSpPr/>
      </dsp:nvSpPr>
      <dsp:spPr>
        <a:xfrm>
          <a:off x="1855028" y="1335659"/>
          <a:ext cx="6093844" cy="1067826"/>
        </a:xfrm>
        <a:prstGeom prst="rect">
          <a:avLst/>
        </a:prstGeom>
        <a:solidFill>
          <a:srgbClr val="4D9B83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Se definió </a:t>
          </a:r>
          <a:r>
            <a:rPr lang="es-EC" sz="1200" kern="1200" dirty="0" smtClean="0">
              <a:solidFill>
                <a:schemeClr val="tx1"/>
              </a:solidFill>
            </a:rPr>
            <a:t>un catálogo que recopila la oferta de productos y servicios que la empresa entregará a sus clientes, asegurando un diseño llamativo y entendible con esquemas de difusión altamente efectivos para llegar a los ojos del cliente.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855028" y="1335659"/>
        <a:ext cx="6093844" cy="1067826"/>
      </dsp:txXfrm>
    </dsp:sp>
    <dsp:sp modelId="{D618A277-9922-446E-8452-B0A9794849A1}">
      <dsp:nvSpPr>
        <dsp:cNvPr id="0" name=""/>
        <dsp:cNvSpPr/>
      </dsp:nvSpPr>
      <dsp:spPr>
        <a:xfrm>
          <a:off x="1855028" y="2670442"/>
          <a:ext cx="6093844" cy="1067826"/>
        </a:xfrm>
        <a:prstGeom prst="rect">
          <a:avLst/>
        </a:prstGeom>
        <a:solidFill>
          <a:srgbClr val="0DA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El trabajo realizado para documentar los procesos más importantes de la operación, permitirá garantizar la conservación del conocimiento y estandarización de los procesos. Convirtiéndose éste en un tema fundamental para operar eficientemente.</a:t>
          </a:r>
        </a:p>
      </dsp:txBody>
      <dsp:txXfrm>
        <a:off x="1855028" y="2670442"/>
        <a:ext cx="6093844" cy="1067826"/>
      </dsp:txXfrm>
    </dsp:sp>
    <dsp:sp modelId="{50B81852-3CDE-4D78-A7F1-02F58D32CDB0}">
      <dsp:nvSpPr>
        <dsp:cNvPr id="0" name=""/>
        <dsp:cNvSpPr/>
      </dsp:nvSpPr>
      <dsp:spPr>
        <a:xfrm>
          <a:off x="1855028" y="4005225"/>
          <a:ext cx="6123160" cy="1067826"/>
        </a:xfrm>
        <a:prstGeom prst="rect">
          <a:avLst/>
        </a:prstGeom>
        <a:solidFill>
          <a:srgbClr val="2D99BB">
            <a:alpha val="7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La investigación </a:t>
          </a:r>
          <a:r>
            <a:rPr lang="es-EC" sz="1200" kern="1200" dirty="0" smtClean="0">
              <a:solidFill>
                <a:schemeClr val="tx1"/>
              </a:solidFill>
            </a:rPr>
            <a:t>realizada permitió definir un marco estratégico con un claro enfoque al cliente, mejoramiento </a:t>
          </a:r>
          <a:r>
            <a:rPr lang="es-EC" sz="1200" kern="1200" dirty="0" smtClean="0">
              <a:solidFill>
                <a:schemeClr val="tx1"/>
              </a:solidFill>
            </a:rPr>
            <a:t>continuo, innovación tecnológica y uso </a:t>
          </a:r>
          <a:r>
            <a:rPr lang="es-EC" sz="1200" kern="1200" dirty="0" smtClean="0">
              <a:solidFill>
                <a:schemeClr val="tx1"/>
              </a:solidFill>
            </a:rPr>
            <a:t>óptimo de los recursos.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855028" y="4005225"/>
        <a:ext cx="6123160" cy="1067826"/>
      </dsp:txXfrm>
    </dsp:sp>
    <dsp:sp modelId="{A2F92254-6CDF-409B-ABE2-574F3EB68AC8}">
      <dsp:nvSpPr>
        <dsp:cNvPr id="0" name=""/>
        <dsp:cNvSpPr/>
      </dsp:nvSpPr>
      <dsp:spPr>
        <a:xfrm>
          <a:off x="1855028" y="5340009"/>
          <a:ext cx="6071603" cy="1067826"/>
        </a:xfrm>
        <a:prstGeom prst="rect">
          <a:avLst/>
        </a:prstGeom>
        <a:solidFill>
          <a:srgbClr val="2D99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 estudio de mercado realizado evidencia una gran aceptación a la propuesta estructurada y pese a que el arranque significará un escenario financiero complejo, en los años posteriores el negocio alcanzaría niveles importantes de rentabilidad. Esto de acuerdo a los resultados de la evaluación del proyecto de inversión.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855028" y="5340009"/>
        <a:ext cx="6071603" cy="106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77F59F-DE17-426C-A6D3-69F27CE2E47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9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FF558-38D6-4CE0-9374-2244F683FB1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0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3650C-83F8-4CA6-AAC9-7191EC8F16A0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27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38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40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41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3D0C-742B-4712-BF4E-3120677BF3C3}" type="slidenum">
              <a:rPr lang="en-US"/>
              <a:pPr/>
              <a:t>12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&#10;GunMetal1.jpg                                                  0000CE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543800" cy="11430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832100"/>
            <a:ext cx="5410200" cy="457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76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495925" y="1219200"/>
            <a:ext cx="1628775" cy="558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4733925" cy="5588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870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1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4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0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4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1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1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525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9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4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5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44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9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44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4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605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65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6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64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&#10;GunMetal1.jpg                                                  0000CE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543800" cy="11430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832100"/>
            <a:ext cx="5410200" cy="457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05658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0417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0261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78000" y="2286000"/>
            <a:ext cx="24765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06900" y="2286000"/>
            <a:ext cx="24765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4412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227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96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78000" y="2286000"/>
            <a:ext cx="24765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06900" y="2286000"/>
            <a:ext cx="24765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5881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3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4226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2701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5301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495925" y="1219200"/>
            <a:ext cx="1628775" cy="558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4733925" cy="5588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139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706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4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6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8825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09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Picture 72" descr="&#10;GunMetal2.jpg                                                  0000CEACMacintosh HD                   ABA7815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41F759-8D84-4392-8F01-2E7BED09F026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‹Nº›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65151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2286000"/>
            <a:ext cx="51054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21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 "/>
        <a:defRPr sz="1500">
          <a:solidFill>
            <a:schemeClr val="bg1"/>
          </a:solidFill>
          <a:latin typeface="Times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30/06/2013</a:t>
            </a:fld>
            <a:endParaRPr lang="es-EC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C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7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A5C7E4-DE5A-4722-BE25-EB8B1DB78FDC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30/06/2013</a:t>
            </a:fld>
            <a:endParaRPr lang="es-EC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C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B75C36-6D35-476E-8C22-0309327DADE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Picture 72" descr="&#10;GunMetal2.jpg                                                  0000CEACMacintosh HD                   ABA7815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41F759-8D84-4392-8F01-2E7BED09F026}" type="slidenum">
              <a:rPr lang="en-US" sz="1800">
                <a:solidFill>
                  <a:srgbClr val="263A63"/>
                </a:solidFill>
                <a:latin typeface="Verdana" charset="0"/>
              </a:rPr>
              <a:pPr algn="r"/>
              <a:t>‹Nº›</a:t>
            </a:fld>
            <a:endParaRPr lang="en-US" sz="1400">
              <a:solidFill>
                <a:srgbClr val="263A63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65151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2286000"/>
            <a:ext cx="51054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64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21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 "/>
        <a:defRPr sz="1500">
          <a:solidFill>
            <a:schemeClr val="bg1"/>
          </a:solidFill>
          <a:latin typeface="Times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Times" charset="0"/>
        <a:buChar char="•"/>
        <a:defRPr sz="1500">
          <a:solidFill>
            <a:schemeClr val="bg1"/>
          </a:solidFill>
          <a:latin typeface="Times New Roman" charset="0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slide" Target="slide17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7.jp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7.jpg"/><Relationship Id="rId9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jpg"/><Relationship Id="rId5" Type="http://schemas.openxmlformats.org/officeDocument/2006/relationships/hyperlink" Target="mailto:cbenalcazar@hotmail.com" TargetMode="External"/><Relationship Id="rId4" Type="http://schemas.openxmlformats.org/officeDocument/2006/relationships/hyperlink" Target="mailto:leninparram@hot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9157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700808"/>
            <a:ext cx="8928992" cy="1008112"/>
          </a:xfrm>
        </p:spPr>
        <p:txBody>
          <a:bodyPr/>
          <a:lstStyle/>
          <a:p>
            <a:pPr algn="ctr"/>
            <a:r>
              <a:rPr lang="es-EC" sz="3200" dirty="0">
                <a:solidFill>
                  <a:schemeClr val="tx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</a:rPr>
              <a:t>PLAN DE NEGOCIO PARA LA CREACIÓN DE UNA EMPRESA DE SERVICIOS TECNOLÓGICOS BASADOS EN OUTSOURCING Y COLABORACIÓN, ENFOCADO A PEQUEÑAS Y MEDIANAS </a:t>
            </a:r>
            <a:r>
              <a:rPr lang="es-EC" sz="3200" dirty="0" smtClean="0">
                <a:solidFill>
                  <a:schemeClr val="tx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</a:rPr>
              <a:t>EMPRESAS</a:t>
            </a:r>
            <a:br>
              <a:rPr lang="es-EC" sz="3200" dirty="0" smtClean="0">
                <a:solidFill>
                  <a:schemeClr val="tx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es-EC" sz="1800" dirty="0" smtClean="0">
                <a:solidFill>
                  <a:schemeClr val="tx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</a:rPr>
              <a:t>Parte II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3963984"/>
            <a:ext cx="5867400" cy="2088232"/>
          </a:xfrm>
          <a:ln/>
        </p:spPr>
        <p:txBody>
          <a:bodyPr/>
          <a:lstStyle/>
          <a:p>
            <a:pPr marL="0" indent="0">
              <a:buNone/>
            </a:pPr>
            <a:r>
              <a:rPr lang="es-EC" sz="2000" dirty="0"/>
              <a:t>Escuela Politécnica del Ejército</a:t>
            </a:r>
          </a:p>
          <a:p>
            <a:pPr marL="0" indent="0">
              <a:buNone/>
            </a:pPr>
            <a:r>
              <a:rPr lang="es-EC" sz="2000" dirty="0">
                <a:solidFill>
                  <a:schemeClr val="bg1"/>
                </a:solidFill>
                <a:latin typeface="Times" charset="0"/>
              </a:rPr>
              <a:t>Maestría en Gerencia de </a:t>
            </a:r>
            <a:r>
              <a:rPr lang="es-EC" sz="2000" dirty="0" smtClean="0">
                <a:solidFill>
                  <a:schemeClr val="bg1"/>
                </a:solidFill>
                <a:latin typeface="Times" charset="0"/>
              </a:rPr>
              <a:t>Sistemas</a:t>
            </a:r>
          </a:p>
          <a:p>
            <a:pPr marL="0" indent="0">
              <a:buNone/>
            </a:pPr>
            <a:endParaRPr lang="es-EC" sz="1600" dirty="0" smtClean="0">
              <a:solidFill>
                <a:schemeClr val="bg1"/>
              </a:solidFill>
              <a:latin typeface="Times" charset="0"/>
            </a:endParaRPr>
          </a:p>
          <a:p>
            <a:pPr marL="0" indent="0">
              <a:buNone/>
            </a:pPr>
            <a:endParaRPr lang="es-EC" sz="1600" dirty="0">
              <a:solidFill>
                <a:schemeClr val="bg1"/>
              </a:solidFill>
              <a:latin typeface="Times" charset="0"/>
            </a:endParaRPr>
          </a:p>
          <a:p>
            <a:pPr marL="0" indent="0">
              <a:buNone/>
            </a:pPr>
            <a:r>
              <a:rPr lang="es-EC" sz="1600" dirty="0"/>
              <a:t>Ing. Lenin Parra M.</a:t>
            </a:r>
          </a:p>
          <a:p>
            <a:pPr marL="0" indent="0">
              <a:buNone/>
            </a:pPr>
            <a:r>
              <a:rPr lang="es-EC" sz="1600" dirty="0"/>
              <a:t>Ing. Christian </a:t>
            </a:r>
            <a:r>
              <a:rPr lang="es-EC" sz="1600" dirty="0" smtClean="0"/>
              <a:t>Benalcázar L.</a:t>
            </a:r>
            <a:endParaRPr lang="es-EC" sz="1800" dirty="0"/>
          </a:p>
          <a:p>
            <a:pPr marL="0" indent="0">
              <a:buNone/>
            </a:pPr>
            <a:r>
              <a:rPr lang="es-EC" sz="1400" dirty="0">
                <a:solidFill>
                  <a:schemeClr val="bg1"/>
                </a:solidFill>
                <a:latin typeface="Times" charset="0"/>
              </a:rPr>
              <a:t>Junio - </a:t>
            </a:r>
            <a:r>
              <a:rPr lang="es-EC" sz="1400" dirty="0" smtClean="0">
                <a:solidFill>
                  <a:schemeClr val="bg1"/>
                </a:solidFill>
                <a:latin typeface="Times" charset="0"/>
              </a:rPr>
              <a:t>2013</a:t>
            </a:r>
            <a:endParaRPr lang="es-EC" sz="1400" dirty="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10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Flujo grama</a:t>
            </a:r>
            <a:br>
              <a:rPr lang="es-EC" sz="2800" dirty="0" smtClean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:\Users\Christian\Documents\GERENCIA SISTEMAS\TESIS\Documentacion\P04- Adminsitracion de Incident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4248472" cy="550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8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11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Ficha - Políticas</a:t>
            </a:r>
            <a:br>
              <a:rPr lang="es-EC" sz="2800" dirty="0" smtClean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186264" cy="50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44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12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Normas - Procedimientos</a:t>
            </a:r>
            <a:br>
              <a:rPr lang="es-EC" sz="2800" dirty="0" smtClean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65" y="1556792"/>
            <a:ext cx="60604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65" y="3834509"/>
            <a:ext cx="6060437" cy="305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8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Procedimientos</a:t>
            </a:r>
            <a:br>
              <a:rPr lang="es-EC" sz="2800" dirty="0" smtClean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9496"/>
            <a:ext cx="6258272" cy="508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2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Procedimientos</a:t>
            </a:r>
            <a:br>
              <a:rPr lang="es-EC" sz="2800" dirty="0" smtClean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12" y="1700809"/>
            <a:ext cx="624112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36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88476"/>
              </p:ext>
            </p:extLst>
          </p:nvPr>
        </p:nvGraphicFramePr>
        <p:xfrm>
          <a:off x="0" y="44624"/>
          <a:ext cx="9144000" cy="691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endParaRPr lang="es-EC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Procesos</a:t>
                      </a:r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Planificación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Estratégica</a:t>
                      </a:r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519672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Proyecto</a:t>
                      </a:r>
                      <a:r>
                        <a:rPr lang="en-US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de </a:t>
                      </a:r>
                      <a:r>
                        <a:rPr lang="en-US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Inversión</a:t>
                      </a:r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31" y="63271"/>
            <a:ext cx="1725822" cy="12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29" y="2776537"/>
            <a:ext cx="1742142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" y="5471350"/>
            <a:ext cx="1789382" cy="144016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541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65192"/>
              </p:ext>
            </p:extLst>
          </p:nvPr>
        </p:nvGraphicFramePr>
        <p:xfrm>
          <a:off x="0" y="44624"/>
          <a:ext cx="9144000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La </a:t>
                      </a: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Organización</a:t>
                      </a: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Misión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&amp;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Visión</a:t>
                      </a: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</a:tr>
              <a:tr h="1447664">
                <a:tc>
                  <a:txBody>
                    <a:bodyPr/>
                    <a:lstStyle/>
                    <a:p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Estrategia</a:t>
                      </a: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82" y="2768295"/>
            <a:ext cx="1636545" cy="129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" y="69776"/>
            <a:ext cx="173041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15" y="5480849"/>
            <a:ext cx="1702131" cy="13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Nombre y slogan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59245" y="3528241"/>
            <a:ext cx="494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>
                <a:solidFill>
                  <a:schemeClr val="tx2">
                    <a:lumMod val="50000"/>
                  </a:schemeClr>
                </a:solidFill>
              </a:rPr>
              <a:t>“Soluciones que agregan </a:t>
            </a:r>
            <a:r>
              <a:rPr lang="es-ES" sz="2800" b="1" i="1" dirty="0" smtClean="0">
                <a:solidFill>
                  <a:schemeClr val="tx2">
                    <a:lumMod val="50000"/>
                  </a:schemeClr>
                </a:solidFill>
              </a:rPr>
              <a:t>valor</a:t>
            </a:r>
            <a:r>
              <a:rPr lang="es-ES" sz="2800" b="1" i="1" dirty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es-EC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51720" y="4879793"/>
            <a:ext cx="67874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s-EC" sz="1200" dirty="0">
              <a:latin typeface="+mj-lt"/>
            </a:endParaRPr>
          </a:p>
          <a:p>
            <a:r>
              <a:rPr lang="es-EC" sz="1400" b="1" dirty="0">
                <a:latin typeface="+mj-lt"/>
              </a:rPr>
              <a:t>Tipo</a:t>
            </a:r>
            <a:r>
              <a:rPr lang="es-EC" sz="1400" dirty="0">
                <a:latin typeface="+mj-lt"/>
              </a:rPr>
              <a:t>: 	</a:t>
            </a:r>
            <a:r>
              <a:rPr lang="es-EC" sz="1400" dirty="0" smtClean="0">
                <a:latin typeface="+mj-lt"/>
              </a:rPr>
              <a:t>		Compañía </a:t>
            </a:r>
            <a:r>
              <a:rPr lang="es-EC" sz="1400" dirty="0">
                <a:latin typeface="+mj-lt"/>
              </a:rPr>
              <a:t>de responsabilidad Limitada</a:t>
            </a:r>
            <a:endParaRPr lang="es-EC" sz="1200" dirty="0">
              <a:latin typeface="+mj-lt"/>
            </a:endParaRPr>
          </a:p>
          <a:p>
            <a:r>
              <a:rPr lang="es-EC" sz="1400" b="1" dirty="0">
                <a:latin typeface="+mj-lt"/>
              </a:rPr>
              <a:t>Sector</a:t>
            </a:r>
            <a:r>
              <a:rPr lang="es-EC" sz="1400" dirty="0">
                <a:latin typeface="+mj-lt"/>
              </a:rPr>
              <a:t>: 	</a:t>
            </a:r>
            <a:r>
              <a:rPr lang="es-EC" sz="1400" dirty="0" smtClean="0">
                <a:latin typeface="+mj-lt"/>
              </a:rPr>
              <a:t>		Tecnología </a:t>
            </a:r>
            <a:r>
              <a:rPr lang="es-EC" sz="1400" dirty="0">
                <a:latin typeface="+mj-lt"/>
              </a:rPr>
              <a:t>y servicios</a:t>
            </a:r>
            <a:endParaRPr lang="es-EC" sz="1200" dirty="0">
              <a:latin typeface="+mj-lt"/>
            </a:endParaRPr>
          </a:p>
          <a:p>
            <a:r>
              <a:rPr lang="es-EC" sz="1400" b="1" dirty="0">
                <a:latin typeface="+mj-lt"/>
              </a:rPr>
              <a:t>Actividad</a:t>
            </a:r>
            <a:r>
              <a:rPr lang="es-EC" sz="1400" dirty="0">
                <a:latin typeface="+mj-lt"/>
              </a:rPr>
              <a:t>: 	</a:t>
            </a:r>
            <a:r>
              <a:rPr lang="es-EC" sz="1400" dirty="0" smtClean="0">
                <a:latin typeface="+mj-lt"/>
              </a:rPr>
              <a:t>	</a:t>
            </a:r>
            <a:r>
              <a:rPr lang="es-EC" sz="1400" i="1" dirty="0" err="1" smtClean="0">
                <a:latin typeface="+mj-lt"/>
              </a:rPr>
              <a:t>Outsourcing</a:t>
            </a:r>
            <a:r>
              <a:rPr lang="es-EC" sz="1400" dirty="0" smtClean="0">
                <a:latin typeface="+mj-lt"/>
              </a:rPr>
              <a:t> </a:t>
            </a:r>
            <a:r>
              <a:rPr lang="es-EC" sz="1400" dirty="0">
                <a:latin typeface="+mj-lt"/>
              </a:rPr>
              <a:t>de Tecnología, Asesoría y </a:t>
            </a:r>
            <a:r>
              <a:rPr lang="es-EC" sz="1400" dirty="0" smtClean="0">
                <a:latin typeface="+mj-lt"/>
              </a:rPr>
              <a:t>				Ventas</a:t>
            </a:r>
            <a:r>
              <a:rPr lang="es-EC" sz="1400" dirty="0">
                <a:latin typeface="+mj-lt"/>
              </a:rPr>
              <a:t>.</a:t>
            </a:r>
            <a:endParaRPr lang="es-EC" sz="1200" dirty="0">
              <a:latin typeface="+mj-lt"/>
            </a:endParaRPr>
          </a:p>
          <a:p>
            <a:endParaRPr lang="es-EC" sz="1800" dirty="0">
              <a:latin typeface="+mj-l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06" y="1383854"/>
            <a:ext cx="3556810" cy="26676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61" y="404664"/>
            <a:ext cx="1258701" cy="12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18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Cadena de valor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0 Imagen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3" y="1556792"/>
            <a:ext cx="6912768" cy="4615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61" y="404664"/>
            <a:ext cx="1258701" cy="12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19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Mapa de procesos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0 Imagen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96" y="1700809"/>
            <a:ext cx="6863904" cy="45365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61" y="404664"/>
            <a:ext cx="1258701" cy="12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06569"/>
              </p:ext>
            </p:extLst>
          </p:nvPr>
        </p:nvGraphicFramePr>
        <p:xfrm>
          <a:off x="0" y="44624"/>
          <a:ext cx="9144000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Parte I</a:t>
                      </a:r>
                    </a:p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Marco Conceptual</a:t>
                      </a: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Estudio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de Mercado</a:t>
                      </a: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44766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Catálogo</a:t>
                      </a:r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de </a:t>
                      </a: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Productos</a:t>
                      </a: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5" y="96780"/>
            <a:ext cx="1780124" cy="12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46" y="2772147"/>
            <a:ext cx="1771650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25" y="5473066"/>
            <a:ext cx="1789382" cy="1384933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878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20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5571151" cy="1143000"/>
          </a:xfrm>
        </p:spPr>
        <p:txBody>
          <a:bodyPr/>
          <a:lstStyle/>
          <a:p>
            <a:r>
              <a:rPr lang="es-EC" sz="2800" dirty="0" smtClean="0"/>
              <a:t>Responsabilidades y funciones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170856" cy="1164758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94786576"/>
              </p:ext>
            </p:extLst>
          </p:nvPr>
        </p:nvGraphicFramePr>
        <p:xfrm>
          <a:off x="2085764" y="14974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02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21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5427135" cy="1143000"/>
          </a:xfrm>
        </p:spPr>
        <p:txBody>
          <a:bodyPr/>
          <a:lstStyle/>
          <a:p>
            <a:r>
              <a:rPr lang="es-EC" sz="2800" dirty="0" smtClean="0"/>
              <a:t>Responsabilidades y funciones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170856" cy="11647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88" y="1822313"/>
            <a:ext cx="6202052" cy="491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22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Definición del negocio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840760" cy="4176464"/>
          </a:xfrm>
          <a:ln/>
        </p:spPr>
        <p:txBody>
          <a:bodyPr/>
          <a:lstStyle/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170856" cy="116475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80052312"/>
              </p:ext>
            </p:extLst>
          </p:nvPr>
        </p:nvGraphicFramePr>
        <p:xfrm>
          <a:off x="1947866" y="1675818"/>
          <a:ext cx="6891333" cy="447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448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Misión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840760" cy="4176464"/>
          </a:xfrm>
          <a:ln/>
        </p:spPr>
        <p:txBody>
          <a:bodyPr/>
          <a:lstStyle/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17839129"/>
              </p:ext>
            </p:extLst>
          </p:nvPr>
        </p:nvGraphicFramePr>
        <p:xfrm>
          <a:off x="1947866" y="1675818"/>
          <a:ext cx="6891333" cy="447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6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Visión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840760" cy="4176464"/>
          </a:xfrm>
          <a:ln/>
        </p:spPr>
        <p:txBody>
          <a:bodyPr/>
          <a:lstStyle/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17101435"/>
              </p:ext>
            </p:extLst>
          </p:nvPr>
        </p:nvGraphicFramePr>
        <p:xfrm>
          <a:off x="1947866" y="1675818"/>
          <a:ext cx="6891333" cy="447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07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pPr lvl="2"/>
            <a:r>
              <a:rPr lang="es-EC" sz="3200" dirty="0" smtClean="0"/>
              <a:t>Valores y competencias</a:t>
            </a:r>
            <a:endParaRPr lang="es-EC" sz="2800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840760" cy="4176464"/>
          </a:xfrm>
          <a:ln/>
        </p:spPr>
        <p:txBody>
          <a:bodyPr/>
          <a:lstStyle/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686218629"/>
              </p:ext>
            </p:extLst>
          </p:nvPr>
        </p:nvGraphicFramePr>
        <p:xfrm>
          <a:off x="2085764" y="14974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61" y="404664"/>
            <a:ext cx="1258701" cy="12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26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pPr lvl="2"/>
            <a:r>
              <a:rPr lang="es-EC" sz="3200" dirty="0" smtClean="0"/>
              <a:t>Estrategia empresarial</a:t>
            </a:r>
            <a:endParaRPr lang="es-EC" sz="2800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840760" cy="4176464"/>
          </a:xfrm>
          <a:ln/>
        </p:spPr>
        <p:txBody>
          <a:bodyPr/>
          <a:lstStyle/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43" y="188640"/>
            <a:ext cx="1258701" cy="12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88" y="1268760"/>
            <a:ext cx="6696744" cy="58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27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pPr lvl="2"/>
            <a:r>
              <a:rPr lang="es-EC" sz="3200" dirty="0" smtClean="0"/>
              <a:t>Mapa estratégico</a:t>
            </a:r>
            <a:br>
              <a:rPr lang="es-EC" sz="3200" dirty="0" smtClean="0"/>
            </a:br>
            <a:endParaRPr lang="es-EC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43" y="188640"/>
            <a:ext cx="1258701" cy="12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8" y="1196752"/>
            <a:ext cx="660473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6698"/>
              </p:ext>
            </p:extLst>
          </p:nvPr>
        </p:nvGraphicFramePr>
        <p:xfrm>
          <a:off x="0" y="44624"/>
          <a:ext cx="9144000" cy="691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endParaRPr lang="es-EC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Procesos</a:t>
                      </a:r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Planificación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Estratégica</a:t>
                      </a:r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519672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Proyecto</a:t>
                      </a:r>
                      <a:r>
                        <a:rPr lang="en-US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de </a:t>
                      </a:r>
                      <a:r>
                        <a:rPr lang="en-US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Inversión</a:t>
                      </a:r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31" y="63271"/>
            <a:ext cx="1725822" cy="12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29" y="2776537"/>
            <a:ext cx="1742142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" y="5471350"/>
            <a:ext cx="1789382" cy="144016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345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35877"/>
              </p:ext>
            </p:extLst>
          </p:nvPr>
        </p:nvGraphicFramePr>
        <p:xfrm>
          <a:off x="0" y="44624"/>
          <a:ext cx="9144000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0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Plan de </a:t>
                      </a: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operaciones</a:t>
                      </a:r>
                      <a:endParaRPr lang="es-EC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2400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Presupuesto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y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evaluación</a:t>
                      </a: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447664">
                <a:tc>
                  <a:txBody>
                    <a:bodyPr/>
                    <a:lstStyle/>
                    <a:p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Análisis</a:t>
                      </a:r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detallado</a:t>
                      </a:r>
                      <a:endParaRPr lang="es-EC" sz="28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8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63" y="2780928"/>
            <a:ext cx="1728191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2006"/>
            <a:ext cx="1763688" cy="140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671"/>
            <a:ext cx="172819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91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98563"/>
              </p:ext>
            </p:extLst>
          </p:nvPr>
        </p:nvGraphicFramePr>
        <p:xfrm>
          <a:off x="0" y="44624"/>
          <a:ext cx="9144000" cy="691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Parte I</a:t>
                      </a:r>
                      <a:r>
                        <a:rPr lang="es-EC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s-EC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Procesos</a:t>
                      </a:r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Planificación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Estratégica</a:t>
                      </a:r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519672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Proyecto</a:t>
                      </a:r>
                      <a:r>
                        <a:rPr lang="en-US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de </a:t>
                      </a:r>
                      <a:r>
                        <a:rPr lang="en-US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Inversión</a:t>
                      </a:r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31" y="63271"/>
            <a:ext cx="1725822" cy="12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29" y="2776537"/>
            <a:ext cx="1742142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" y="5471350"/>
            <a:ext cx="1789382" cy="144016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96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30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Plan de operaciones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Localización e infraestructura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Una oficina para 8 a 10 personas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Mobiliario de oficina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Equipos de computación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Equipos de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telecomunicaciones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400" dirty="0"/>
              <a:t>Recurso y </a:t>
            </a:r>
            <a:r>
              <a:rPr lang="es-ES" sz="2400" dirty="0" smtClean="0"/>
              <a:t>talento </a:t>
            </a:r>
            <a:r>
              <a:rPr lang="es-ES" sz="2400" dirty="0"/>
              <a:t>h</a:t>
            </a:r>
            <a:r>
              <a:rPr lang="es-ES" sz="2400" dirty="0" smtClean="0"/>
              <a:t>umano</a:t>
            </a:r>
            <a:endParaRPr lang="es-ES" sz="2400" dirty="0"/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Gerente General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Gerente de Tecnología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 Técnicos de soporte 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 vendedores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 contador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 Auxiliar de Servicios Generales.</a:t>
            </a:r>
          </a:p>
          <a:p>
            <a:pPr>
              <a:buFont typeface="Arial" pitchFamily="34" charset="0"/>
              <a:buChar char="•"/>
            </a:pPr>
            <a:endParaRPr lang="es-EC" sz="2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31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Plan de operaciones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 smtClean="0"/>
              <a:t>Proveedores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Mayoristas de Hardware y software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Proveedores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servicios de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redes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Proveedores de útiles de oficina, mensajería y servicios básicos </a:t>
            </a:r>
            <a:r>
              <a:rPr lang="es-ES" sz="2400" dirty="0" smtClean="0"/>
              <a:t>Recurso </a:t>
            </a:r>
            <a:r>
              <a:rPr lang="es-ES" sz="2400" dirty="0"/>
              <a:t>y Talento Humano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Recursos técnicos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Servidores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Estaciones de trabajo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Impresoras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Equipos activos de red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Cableado estructurado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Instalaciones del centro de computo</a:t>
            </a:r>
          </a:p>
          <a:p>
            <a:pPr>
              <a:buFont typeface="Arial" pitchFamily="34" charset="0"/>
              <a:buChar char="•"/>
            </a:pPr>
            <a:endParaRPr lang="es-EC" sz="2400" dirty="0" smtClean="0"/>
          </a:p>
          <a:p>
            <a:pPr>
              <a:buFont typeface="Arial" pitchFamily="34" charset="0"/>
              <a:buChar char="•"/>
            </a:pPr>
            <a:endParaRPr lang="es-EC" sz="2400" dirty="0"/>
          </a:p>
          <a:p>
            <a:pPr>
              <a:buFont typeface="Arial" pitchFamily="34" charset="0"/>
              <a:buChar char="•"/>
            </a:pPr>
            <a:endParaRPr lang="es-EC" sz="2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32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Plan de operaciones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Recursos técnicos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Sistemas operativos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Software de seguridad: Firewall, Antivirus,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Antispam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filtro de contenidos.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Software utilitario (Office)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Software de bases de datos: SQL Server,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MySQL</a:t>
            </a:r>
            <a:endParaRPr lang="es-EC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Software de desarrollo: Java,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.Net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Power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Builder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PHP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Sistema de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</a:t>
            </a:r>
            <a:r>
              <a:rPr lang="es-EC" sz="17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ervice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manager (gestión de tickets de servicio y </a:t>
            </a:r>
            <a:r>
              <a:rPr lang="es-EC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call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center)</a:t>
            </a:r>
          </a:p>
          <a:p>
            <a:pPr lvl="1">
              <a:buFont typeface="Arial" pitchFamily="34" charset="0"/>
              <a:buChar char="•"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Software de acceso remoto, comunicación y colaboración.</a:t>
            </a:r>
          </a:p>
          <a:p>
            <a:pPr lvl="1">
              <a:buFont typeface="Arial" pitchFamily="34" charset="0"/>
              <a:buChar char="•"/>
            </a:pPr>
            <a:endParaRPr lang="es-EC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Gestión de proyectos estratégicos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Inversión i</a:t>
            </a:r>
            <a:r>
              <a:rPr lang="es-EC" sz="2400" dirty="0" smtClean="0"/>
              <a:t>nicial</a:t>
            </a:r>
          </a:p>
          <a:p>
            <a:pPr marL="457200" lvl="1" indent="0">
              <a:buNone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Los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accionistas aportarán el 50% del capital inicial y el 50% restante se obtendrá a través de un crédito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bancario</a:t>
            </a:r>
          </a:p>
          <a:p>
            <a:pPr lvl="1">
              <a:buFont typeface="Arial" pitchFamily="34" charset="0"/>
              <a:buChar char="•"/>
            </a:pPr>
            <a:endParaRPr lang="es-EC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330783"/>
              </p:ext>
            </p:extLst>
          </p:nvPr>
        </p:nvGraphicFramePr>
        <p:xfrm>
          <a:off x="2267744" y="33500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15706"/>
              </p:ext>
            </p:extLst>
          </p:nvPr>
        </p:nvGraphicFramePr>
        <p:xfrm>
          <a:off x="6350000" y="5294312"/>
          <a:ext cx="2489200" cy="571500"/>
        </p:xfrm>
        <a:graphic>
          <a:graphicData uri="http://schemas.openxmlformats.org/drawingml/2006/table">
            <a:tbl>
              <a:tblPr/>
              <a:tblGrid>
                <a:gridCol w="1284237"/>
                <a:gridCol w="443934"/>
                <a:gridCol w="76102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Aporte empresarial 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$ 21,308.52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Crédito 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$ 21,308.52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$ 42,617.04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6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Gestión de proyectos estratégicos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37816" y="1570218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Recursos h</a:t>
            </a:r>
            <a:r>
              <a:rPr lang="es-EC" sz="2400" dirty="0" smtClean="0"/>
              <a:t>umanos</a:t>
            </a:r>
          </a:p>
          <a:p>
            <a:pPr marL="457200" lvl="1" indent="0">
              <a:buNone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planta de personal sobre todo en las áreas técnicas y de ventas se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irá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aumentando a medida que la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organización crezca.</a:t>
            </a:r>
            <a:endParaRPr lang="es-EC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417397"/>
              </p:ext>
            </p:extLst>
          </p:nvPr>
        </p:nvGraphicFramePr>
        <p:xfrm>
          <a:off x="2524124" y="3108643"/>
          <a:ext cx="5400676" cy="352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08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Gestión de proyectos estratégicos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Suministros </a:t>
            </a:r>
            <a:r>
              <a:rPr lang="es-EC" sz="2400" dirty="0" smtClean="0"/>
              <a:t>de servicios </a:t>
            </a:r>
            <a:r>
              <a:rPr lang="es-EC" sz="2400" dirty="0"/>
              <a:t>y </a:t>
            </a:r>
            <a:r>
              <a:rPr lang="es-EC" sz="2400" dirty="0" smtClean="0"/>
              <a:t>otros </a:t>
            </a:r>
            <a:r>
              <a:rPr lang="es-EC" sz="2400" dirty="0"/>
              <a:t>g</a:t>
            </a:r>
            <a:r>
              <a:rPr lang="es-EC" sz="2400" dirty="0" smtClean="0"/>
              <a:t>astos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Valores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</a:rPr>
              <a:t>correspondientes a gastos fijos que cubren las necesidades básicas u otros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gastos.</a:t>
            </a:r>
            <a:endParaRPr lang="es-EC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C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72798"/>
              </p:ext>
            </p:extLst>
          </p:nvPr>
        </p:nvGraphicFramePr>
        <p:xfrm>
          <a:off x="2411760" y="2909887"/>
          <a:ext cx="5191125" cy="37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76625"/>
              </p:ext>
            </p:extLst>
          </p:nvPr>
        </p:nvGraphicFramePr>
        <p:xfrm>
          <a:off x="6637298" y="6172200"/>
          <a:ext cx="1384300" cy="190500"/>
        </p:xfrm>
        <a:graphic>
          <a:graphicData uri="http://schemas.openxmlformats.org/drawingml/2006/table">
            <a:tbl>
              <a:tblPr/>
              <a:tblGrid>
                <a:gridCol w="6223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$ 33,370.00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36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Gestión de proyectos estratégicos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2400" dirty="0"/>
              <a:t>Materias </a:t>
            </a:r>
            <a:r>
              <a:rPr lang="es-EC" sz="2400" dirty="0" smtClean="0"/>
              <a:t>primas </a:t>
            </a:r>
            <a:r>
              <a:rPr lang="es-EC" sz="2400" dirty="0"/>
              <a:t>y </a:t>
            </a:r>
            <a:r>
              <a:rPr lang="es-EC" sz="2400" dirty="0" smtClean="0"/>
              <a:t>materiales </a:t>
            </a:r>
            <a:r>
              <a:rPr lang="es-EC" sz="2400" dirty="0"/>
              <a:t>d</a:t>
            </a:r>
            <a:r>
              <a:rPr lang="es-EC" sz="2400" dirty="0" smtClean="0"/>
              <a:t>irectos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osto </a:t>
            </a:r>
            <a:r>
              <a:rPr lang="es-EC" sz="1700" dirty="0">
                <a:solidFill>
                  <a:schemeClr val="tx2">
                    <a:lumMod val="75000"/>
                  </a:schemeClr>
                </a:solidFill>
              </a:rPr>
              <a:t>de adquisición y renovación cada tres años de las licencias del software base requerido para proveer los distintos servicios</a:t>
            </a:r>
            <a:endParaRPr lang="es-EC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s-EC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635440"/>
              </p:ext>
            </p:extLst>
          </p:nvPr>
        </p:nvGraphicFramePr>
        <p:xfrm>
          <a:off x="1547664" y="2852936"/>
          <a:ext cx="5200650" cy="36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67136"/>
              </p:ext>
            </p:extLst>
          </p:nvPr>
        </p:nvGraphicFramePr>
        <p:xfrm>
          <a:off x="6906543" y="3789040"/>
          <a:ext cx="2036514" cy="1287780"/>
        </p:xfrm>
        <a:graphic>
          <a:graphicData uri="http://schemas.openxmlformats.org/drawingml/2006/table">
            <a:tbl>
              <a:tblPr/>
              <a:tblGrid>
                <a:gridCol w="20365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Computadores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Portátiles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Impresoras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Windows Server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Base de datos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de lenguajes de programación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Gestión de proyectos estratégicos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400" dirty="0" smtClean="0"/>
              <a:t>Ingresos proyectados</a:t>
            </a:r>
            <a:endParaRPr lang="es-ES" sz="2400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</a:rPr>
              <a:t>De acuerdo con el estudio de mercado realizado, se han determinado los principales ítems del catálogo de productos y servicios, para proyectar las ventas de la compañía. </a:t>
            </a:r>
            <a:endParaRPr lang="es-EC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C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97511"/>
              </p:ext>
            </p:extLst>
          </p:nvPr>
        </p:nvGraphicFramePr>
        <p:xfrm>
          <a:off x="2051720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81346"/>
              </p:ext>
            </p:extLst>
          </p:nvPr>
        </p:nvGraphicFramePr>
        <p:xfrm>
          <a:off x="6807200" y="3645024"/>
          <a:ext cx="1869256" cy="1905000"/>
        </p:xfrm>
        <a:graphic>
          <a:graphicData uri="http://schemas.openxmlformats.org/drawingml/2006/table">
            <a:tbl>
              <a:tblPr/>
              <a:tblGrid>
                <a:gridCol w="18692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gestión </a:t>
                      </a:r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PyMEs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Gestión Laboratorios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Desarrollos personalizados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Contratos de soporte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Horas de soporte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correctivo hardware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Portátiles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Impresoras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82059"/>
              </p:ext>
            </p:extLst>
          </p:nvPr>
        </p:nvGraphicFramePr>
        <p:xfrm>
          <a:off x="2051720" y="5938656"/>
          <a:ext cx="6175521" cy="491427"/>
        </p:xfrm>
        <a:graphic>
          <a:graphicData uri="http://schemas.openxmlformats.org/drawingml/2006/table">
            <a:tbl>
              <a:tblPr/>
              <a:tblGrid>
                <a:gridCol w="589365"/>
                <a:gridCol w="589365"/>
                <a:gridCol w="589365"/>
                <a:gridCol w="589365"/>
                <a:gridCol w="589365"/>
                <a:gridCol w="589365"/>
                <a:gridCol w="589365"/>
                <a:gridCol w="683322"/>
                <a:gridCol w="683322"/>
                <a:gridCol w="683322"/>
              </a:tblGrid>
              <a:tr h="25170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2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$ 157,749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$ 315,497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$ 474,236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$ 643,684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$ 772,598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$ 904,067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$ 994,306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$ 1,095,705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$ 1,205,144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$ 1,324,778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6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38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</a:rPr>
              <a:t>Gestión de proyectos estratégicos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07704" y="1772816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 "/>
              <a:defRPr sz="1500">
                <a:solidFill>
                  <a:schemeClr val="bg1"/>
                </a:solidFill>
                <a:latin typeface="Times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16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Times" charset="0"/>
              <a:buChar char="•"/>
              <a:defRPr sz="1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400" dirty="0"/>
              <a:t>Estado de r</a:t>
            </a:r>
            <a:r>
              <a:rPr lang="es-ES" sz="2400" dirty="0" smtClean="0"/>
              <a:t>esultados </a:t>
            </a:r>
            <a:r>
              <a:rPr lang="es-ES" sz="2400" dirty="0"/>
              <a:t>p</a:t>
            </a:r>
            <a:r>
              <a:rPr lang="es-ES" sz="2400" dirty="0" smtClean="0"/>
              <a:t>royectado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r>
              <a:rPr lang="es-EC" sz="1700" dirty="0">
                <a:solidFill>
                  <a:schemeClr val="tx2">
                    <a:lumMod val="75000"/>
                  </a:schemeClr>
                </a:solidFill>
              </a:rPr>
              <a:t>Los años 1 y 2 generarían pérdida, pero en los siguientes años se proyecta rentabilidad. La utilidad neta proyectada en el tercer año asciende a 16,164 USD y se iría incrementando hasta 192,678 USD en el décimo 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año.</a:t>
            </a:r>
            <a:endParaRPr lang="es-EC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82" name="Picture 2" descr="C:\Users\Lenin\Desktop\Maestria\Tesis\presentacion\encues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3" y="340991"/>
            <a:ext cx="1089777" cy="1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57511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41936"/>
              </p:ext>
            </p:extLst>
          </p:nvPr>
        </p:nvGraphicFramePr>
        <p:xfrm>
          <a:off x="0" y="44624"/>
          <a:ext cx="9144000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Conclusiones</a:t>
                      </a:r>
                      <a:endParaRPr lang="es-EC" sz="23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DE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Recomendaciones</a:t>
                      </a: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5196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447664">
                <a:tc>
                  <a:txBody>
                    <a:bodyPr/>
                    <a:lstStyle/>
                    <a:p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Fin</a:t>
                      </a:r>
                      <a:endParaRPr lang="es-EC" sz="24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8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" y="2780928"/>
            <a:ext cx="1763688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55650"/>
            <a:ext cx="1800200" cy="140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42" y="116632"/>
            <a:ext cx="175235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9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14033"/>
              </p:ext>
            </p:extLst>
          </p:nvPr>
        </p:nvGraphicFramePr>
        <p:xfrm>
          <a:off x="0" y="44624"/>
          <a:ext cx="9144000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Procesos</a:t>
                      </a:r>
                      <a:r>
                        <a:rPr lang="en-US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Críticos</a:t>
                      </a:r>
                      <a:endParaRPr lang="es-EC" sz="20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Estructura</a:t>
                      </a:r>
                      <a:endParaRPr lang="es-EC" sz="2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447664">
                <a:tc>
                  <a:txBody>
                    <a:bodyPr/>
                    <a:lstStyle/>
                    <a:p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Documentación</a:t>
                      </a:r>
                      <a:endParaRPr lang="es-EC" sz="19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" y="2780928"/>
            <a:ext cx="1721545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40784"/>
            <a:ext cx="1728192" cy="144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776"/>
            <a:ext cx="172819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76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40</a:t>
            </a:fld>
            <a:endParaRPr lang="en-US" sz="1400">
              <a:solidFill>
                <a:schemeClr val="tx2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8369459"/>
              </p:ext>
            </p:extLst>
          </p:nvPr>
        </p:nvGraphicFramePr>
        <p:xfrm>
          <a:off x="467544" y="188640"/>
          <a:ext cx="80648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77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41</a:t>
            </a:fld>
            <a:endParaRPr lang="en-US" sz="1400">
              <a:solidFill>
                <a:schemeClr val="tx2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27991533"/>
              </p:ext>
            </p:extLst>
          </p:nvPr>
        </p:nvGraphicFramePr>
        <p:xfrm>
          <a:off x="322216" y="188640"/>
          <a:ext cx="829964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90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rgbClr val="263A63"/>
                </a:solidFill>
                <a:latin typeface="Verdana" charset="0"/>
              </a:rPr>
              <a:pPr algn="r"/>
              <a:t>42</a:t>
            </a:fld>
            <a:endParaRPr lang="en-US" sz="1400">
              <a:solidFill>
                <a:srgbClr val="263A63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0900" y="1994022"/>
            <a:ext cx="4392488" cy="1143000"/>
          </a:xfrm>
        </p:spPr>
        <p:txBody>
          <a:bodyPr/>
          <a:lstStyle/>
          <a:p>
            <a:pPr lvl="2" algn="ctr"/>
            <a:r>
              <a:rPr lang="es-EC" sz="3200" dirty="0" smtClean="0"/>
              <a:t>PREGUNTAS</a:t>
            </a:r>
            <a:br>
              <a:rPr lang="es-EC" sz="3200" dirty="0" smtClean="0"/>
            </a:br>
            <a:r>
              <a:rPr lang="es-EC" sz="3200" dirty="0"/>
              <a:t/>
            </a:r>
            <a:br>
              <a:rPr lang="es-EC" sz="3200" dirty="0"/>
            </a:br>
            <a:endParaRPr lang="es-EC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7" y="3140968"/>
            <a:ext cx="280721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rgbClr val="263A63"/>
                </a:solidFill>
                <a:latin typeface="Verdana" charset="0"/>
              </a:rPr>
              <a:pPr algn="r"/>
              <a:t>43</a:t>
            </a:fld>
            <a:endParaRPr lang="en-US" sz="1400">
              <a:solidFill>
                <a:srgbClr val="263A63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11760" y="501317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. Lenin Parra 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Tahoma" pitchFamily="34" charset="0"/>
                <a:cs typeface="Tahoma" pitchFamily="34" charset="0"/>
                <a:hlinkClick r:id="rId4"/>
              </a:rPr>
              <a:t>leninparram@hotmail.com</a:t>
            </a:r>
            <a:endParaRPr lang="en-US" sz="2000" dirty="0" smtClean="0">
              <a:solidFill>
                <a:srgbClr val="0000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. Christian Benalcázar 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Tahoma" pitchFamily="34" charset="0"/>
                <a:cs typeface="Tahoma" pitchFamily="34" charset="0"/>
                <a:hlinkClick r:id="rId5"/>
              </a:rPr>
              <a:t>cbenalcazar@hotmail.com</a:t>
            </a:r>
            <a:endParaRPr lang="en-US" sz="2000" dirty="0" smtClean="0">
              <a:solidFill>
                <a:srgbClr val="000000"/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95448"/>
            <a:ext cx="4176464" cy="27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6" y="413792"/>
            <a:ext cx="5751130" cy="1143000"/>
          </a:xfrm>
        </p:spPr>
        <p:txBody>
          <a:bodyPr/>
          <a:lstStyle/>
          <a:p>
            <a:r>
              <a:rPr lang="es-EC" sz="2800" dirty="0" smtClean="0"/>
              <a:t>Procesos de operación y entrega de productos y servicios.</a:t>
            </a:r>
            <a:r>
              <a:rPr lang="es-EC" sz="2800" dirty="0"/>
              <a:t/>
            </a:r>
            <a:br>
              <a:rPr lang="es-EC" sz="2800" dirty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41" r="6240" b="4294"/>
          <a:stretch/>
        </p:blipFill>
        <p:spPr bwMode="auto">
          <a:xfrm>
            <a:off x="2544119" y="1412777"/>
            <a:ext cx="4669482" cy="5445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6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Procesos críticos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88214940"/>
              </p:ext>
            </p:extLst>
          </p:nvPr>
        </p:nvGraphicFramePr>
        <p:xfrm>
          <a:off x="2195736" y="1484784"/>
          <a:ext cx="6629752" cy="502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Llamada rectangular redondeada"/>
          <p:cNvSpPr/>
          <p:nvPr/>
        </p:nvSpPr>
        <p:spPr bwMode="auto">
          <a:xfrm>
            <a:off x="6213296" y="939266"/>
            <a:ext cx="2448272" cy="1049573"/>
          </a:xfrm>
          <a:prstGeom prst="wedgeRoundRectCallout">
            <a:avLst>
              <a:gd name="adj1" fmla="val -53042"/>
              <a:gd name="adj2" fmla="val 7529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950" dirty="0">
                <a:solidFill>
                  <a:schemeClr val="tx1"/>
                </a:solidFill>
                <a:latin typeface="+mj-lt"/>
              </a:rPr>
              <a:t>Dar a conocer los  productos, servicios y sus mejoras a los clientes propios y clientes potenciales de acuerdo con los resultados de la investigación de mercado.</a:t>
            </a:r>
            <a:endParaRPr kumimoji="0" lang="es-EC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8 Llamada rectangular redondeada"/>
          <p:cNvSpPr/>
          <p:nvPr/>
        </p:nvSpPr>
        <p:spPr bwMode="auto">
          <a:xfrm>
            <a:off x="6372200" y="1595723"/>
            <a:ext cx="2448272" cy="609141"/>
          </a:xfrm>
          <a:prstGeom prst="wedgeRoundRectCallout">
            <a:avLst>
              <a:gd name="adj1" fmla="val 5067"/>
              <a:gd name="adj2" fmla="val 15547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950" dirty="0">
                <a:solidFill>
                  <a:schemeClr val="tx1"/>
                </a:solidFill>
                <a:latin typeface="+mj-lt"/>
              </a:rPr>
              <a:t>Definir la manera en que se entregará el servicio de </a:t>
            </a:r>
            <a:r>
              <a:rPr lang="es-ES" sz="950" dirty="0" err="1">
                <a:solidFill>
                  <a:schemeClr val="tx1"/>
                </a:solidFill>
                <a:latin typeface="+mj-lt"/>
              </a:rPr>
              <a:t>Outsourcing</a:t>
            </a:r>
            <a:r>
              <a:rPr lang="es-ES" sz="950" dirty="0">
                <a:solidFill>
                  <a:schemeClr val="tx1"/>
                </a:solidFill>
                <a:latin typeface="+mj-lt"/>
              </a:rPr>
              <a:t> a los clientes que lo contraten.</a:t>
            </a:r>
            <a:endParaRPr lang="es-EC" sz="9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9 Llamada rectangular redondeada"/>
          <p:cNvSpPr/>
          <p:nvPr/>
        </p:nvSpPr>
        <p:spPr bwMode="auto">
          <a:xfrm>
            <a:off x="6390928" y="5949280"/>
            <a:ext cx="2448272" cy="720080"/>
          </a:xfrm>
          <a:prstGeom prst="wedgeRoundRectCallout">
            <a:avLst>
              <a:gd name="adj1" fmla="val -31311"/>
              <a:gd name="adj2" fmla="val -115451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950" dirty="0">
                <a:solidFill>
                  <a:schemeClr val="tx1"/>
                </a:solidFill>
                <a:latin typeface="+mj-lt"/>
              </a:rPr>
              <a:t>Establecer el manejo de los documentos legales que serán necesarios para los distintos tipos de contratos.</a:t>
            </a:r>
          </a:p>
        </p:txBody>
      </p:sp>
      <p:sp>
        <p:nvSpPr>
          <p:cNvPr id="11" name="10 Llamada rectangular redondeada"/>
          <p:cNvSpPr/>
          <p:nvPr/>
        </p:nvSpPr>
        <p:spPr bwMode="auto">
          <a:xfrm>
            <a:off x="2123728" y="5958266"/>
            <a:ext cx="2448272" cy="720080"/>
          </a:xfrm>
          <a:prstGeom prst="wedgeRoundRectCallout">
            <a:avLst>
              <a:gd name="adj1" fmla="val 62885"/>
              <a:gd name="adj2" fmla="val -8708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950" dirty="0">
                <a:solidFill>
                  <a:schemeClr val="tx1"/>
                </a:solidFill>
                <a:latin typeface="+mj-lt"/>
              </a:rPr>
              <a:t>Definir el paso a paso de las actividades a realizar para la gestión de incidentes de los clientes.</a:t>
            </a:r>
          </a:p>
        </p:txBody>
      </p:sp>
      <p:sp>
        <p:nvSpPr>
          <p:cNvPr id="12" name="11 Llamada rectangular redondeada"/>
          <p:cNvSpPr/>
          <p:nvPr/>
        </p:nvSpPr>
        <p:spPr bwMode="auto">
          <a:xfrm>
            <a:off x="755576" y="4005064"/>
            <a:ext cx="2448272" cy="474874"/>
          </a:xfrm>
          <a:prstGeom prst="wedgeRoundRectCallout">
            <a:avLst>
              <a:gd name="adj1" fmla="val 52602"/>
              <a:gd name="adj2" fmla="val 9894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950" dirty="0">
                <a:solidFill>
                  <a:schemeClr val="tx1"/>
                </a:solidFill>
                <a:latin typeface="+mj-lt"/>
              </a:rPr>
              <a:t>Definir las actividades que los técnicos asignados realizarán.</a:t>
            </a:r>
          </a:p>
        </p:txBody>
      </p:sp>
      <p:sp>
        <p:nvSpPr>
          <p:cNvPr id="13" name="12 Llamada rectangular redondeada"/>
          <p:cNvSpPr/>
          <p:nvPr/>
        </p:nvSpPr>
        <p:spPr bwMode="auto">
          <a:xfrm>
            <a:off x="899592" y="1772816"/>
            <a:ext cx="2448272" cy="648072"/>
          </a:xfrm>
          <a:prstGeom prst="wedgeRoundRectCallout">
            <a:avLst>
              <a:gd name="adj1" fmla="val 52602"/>
              <a:gd name="adj2" fmla="val 9894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950" dirty="0">
                <a:solidFill>
                  <a:schemeClr val="tx1"/>
                </a:solidFill>
                <a:latin typeface="+mj-lt"/>
              </a:rPr>
              <a:t>Definir el modelo de gestión de Data Centers bajo el esquema de </a:t>
            </a:r>
            <a:r>
              <a:rPr lang="es-EC" sz="950" dirty="0" err="1">
                <a:solidFill>
                  <a:schemeClr val="tx1"/>
                </a:solidFill>
                <a:latin typeface="+mj-lt"/>
              </a:rPr>
              <a:t>Outsourcing</a:t>
            </a:r>
            <a:r>
              <a:rPr lang="es-EC" sz="950" dirty="0">
                <a:solidFill>
                  <a:schemeClr val="tx1"/>
                </a:solidFill>
                <a:latin typeface="+mj-lt"/>
              </a:rPr>
              <a:t> Tecnológico.</a:t>
            </a:r>
          </a:p>
        </p:txBody>
      </p:sp>
      <p:sp>
        <p:nvSpPr>
          <p:cNvPr id="14" name="13 Llamada rectangular redondeada"/>
          <p:cNvSpPr/>
          <p:nvPr/>
        </p:nvSpPr>
        <p:spPr bwMode="auto">
          <a:xfrm>
            <a:off x="2267744" y="1666140"/>
            <a:ext cx="2448272" cy="538724"/>
          </a:xfrm>
          <a:prstGeom prst="wedgeRoundRectCallout">
            <a:avLst>
              <a:gd name="adj1" fmla="val 70549"/>
              <a:gd name="adj2" fmla="val 22458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950" dirty="0">
                <a:solidFill>
                  <a:schemeClr val="tx1"/>
                </a:solidFill>
                <a:latin typeface="+mj-lt"/>
              </a:rPr>
              <a:t>Controlar el nivel de satisfacción de los clientes sobre los servicios entregados.</a:t>
            </a:r>
          </a:p>
        </p:txBody>
      </p:sp>
    </p:spTree>
    <p:extLst>
      <p:ext uri="{BB962C8B-B14F-4D97-AF65-F5344CB8AC3E}">
        <p14:creationId xmlns:p14="http://schemas.microsoft.com/office/powerpoint/2010/main" val="392573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10103-4F13-4A2A-8D57-EFA6D3038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8510103-4F13-4A2A-8D57-EFA6D3038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5FB9B-3B6D-4980-9076-04190C799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6E55FB9B-3B6D-4980-9076-04190C799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E96169-80CC-4A18-B84E-00611A97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2E96169-80CC-4A18-B84E-00611A97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F5DD3-FF11-491D-AC4F-29A05694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1FF5DD3-FF11-491D-AC4F-29A05694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701F-E19B-4533-92DE-A19277E62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5AD701F-E19B-4533-92DE-A19277E62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C5C04-1BB5-47C7-99EE-29CF93C9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FDC5C04-1BB5-47C7-99EE-29CF93C9D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1B2B41-1838-49EA-ACD1-3A434F49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41B2B41-1838-49EA-ACD1-3A434F497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10103-4F13-4A2A-8D57-EFA6D3038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5FB9B-3B6D-4980-9076-04190C799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E96169-80CC-4A18-B84E-00611A97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F5DD3-FF11-491D-AC4F-29A05694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701F-E19B-4533-92DE-A19277E62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C5C04-1BB5-47C7-99EE-29CF93C9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1B2B41-1838-49EA-ACD1-3A434F49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Graphic spid="2" grpId="1">
        <p:bldSub>
          <a:bldDgm bld="one"/>
        </p:bldSub>
      </p:bldGraphic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Definición de organigrama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0 Imagen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" y="1628800"/>
            <a:ext cx="9130410" cy="51845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18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8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Organización de la </a:t>
            </a:r>
            <a:br>
              <a:rPr lang="es-EC" sz="2800" dirty="0" smtClean="0"/>
            </a:br>
            <a:r>
              <a:rPr lang="es-EC" sz="2800" dirty="0" smtClean="0"/>
              <a:t>información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76359031"/>
              </p:ext>
            </p:extLst>
          </p:nvPr>
        </p:nvGraphicFramePr>
        <p:xfrm>
          <a:off x="3131840" y="1686372"/>
          <a:ext cx="43392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82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EB55B-9D65-4A83-A5EF-E9A9846B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77EB55B-9D65-4A83-A5EF-E9A9846B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77EB55B-9D65-4A83-A5EF-E9A9846B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1FD77-F922-4801-A778-98998C0F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1B1FD77-F922-4801-A778-98998C0F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1B1FD77-F922-4801-A778-98998C0F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5D3DF-1367-47E5-99BF-0F50FAAC7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B35D3DF-1367-47E5-99BF-0F50FAAC7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B35D3DF-1367-47E5-99BF-0F50FAAC7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7D76A-D6C0-45EB-A044-AC474E9B1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D3E7D76A-D6C0-45EB-A044-AC474E9B1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3E7D76A-D6C0-45EB-A044-AC474E9B1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FFBE8-46F5-44E2-A03F-E63DB7ED1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0BFFBE8-46F5-44E2-A03F-E63DB7ED1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B0BFFBE8-46F5-44E2-A03F-E63DB7ED1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F74C2-47C5-4496-945E-07BA22ED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09F74C2-47C5-4496-945E-07BA22ED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09F74C2-47C5-4496-945E-07BA22ED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732C6-036F-4894-9C7A-BF929D48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A6732C6-036F-4894-9C7A-BF929D48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A6732C6-036F-4894-9C7A-BF929D48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F6A05C-4541-4E30-A20B-A902E60A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4F6A05C-4541-4E30-A20B-A902E60A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4F6A05C-4541-4E30-A20B-A902E60A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924800" y="6172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46F486-E356-4897-B575-44C07F658F27}" type="slidenum">
              <a:rPr lang="en-US" sz="1800">
                <a:solidFill>
                  <a:schemeClr val="tx2"/>
                </a:solidFill>
                <a:latin typeface="Verdana" charset="0"/>
              </a:rPr>
              <a:pPr algn="r"/>
              <a:t>9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185" y="413792"/>
            <a:ext cx="6795287" cy="1143000"/>
          </a:xfrm>
        </p:spPr>
        <p:txBody>
          <a:bodyPr/>
          <a:lstStyle/>
          <a:p>
            <a:r>
              <a:rPr lang="es-EC" sz="2800" dirty="0" smtClean="0"/>
              <a:t>Documentación de procesos críticos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00957746"/>
              </p:ext>
            </p:extLst>
          </p:nvPr>
        </p:nvGraphicFramePr>
        <p:xfrm>
          <a:off x="1835696" y="1484784"/>
          <a:ext cx="7200800" cy="468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5" y="260648"/>
            <a:ext cx="104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71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3">
                                            <p:graphicEl>
                                              <a:dgm id="{5B2D22B4-1F22-48E8-89F5-58EC8115E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3">
                                            <p:graphicEl>
                                              <a:dgm id="{5B2D22B4-1F22-48E8-89F5-58EC8115E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3">
                                            <p:graphicEl>
                                              <a:dgm id="{5B2D22B4-1F22-48E8-89F5-58EC8115E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3">
                                            <p:graphicEl>
                                              <a:dgm id="{5B2D22B4-1F22-48E8-89F5-58EC8115E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25" autoRev="1" fill="remove"/>
                                        <p:tgtEl>
                                          <p:spTgt spid="3">
                                            <p:graphicEl>
                                              <a:dgm id="{FCB9FF01-D13D-4665-BE73-220337C1E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25" autoRev="1" fill="remove"/>
                                        <p:tgtEl>
                                          <p:spTgt spid="3">
                                            <p:graphicEl>
                                              <a:dgm id="{FCB9FF01-D13D-4665-BE73-220337C1E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25" autoRev="1" fill="remove"/>
                                        <p:tgtEl>
                                          <p:spTgt spid="3">
                                            <p:graphicEl>
                                              <a:dgm id="{FCB9FF01-D13D-4665-BE73-220337C1E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25" autoRev="1" fill="remove"/>
                                        <p:tgtEl>
                                          <p:spTgt spid="3">
                                            <p:graphicEl>
                                              <a:dgm id="{FCB9FF01-D13D-4665-BE73-220337C1E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25" autoRev="1" fill="remove"/>
                                        <p:tgtEl>
                                          <p:spTgt spid="3">
                                            <p:graphicEl>
                                              <a:dgm id="{5F84A966-DC2E-4173-92DE-EE000CDC8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25" autoRev="1" fill="remove"/>
                                        <p:tgtEl>
                                          <p:spTgt spid="3">
                                            <p:graphicEl>
                                              <a:dgm id="{5F84A966-DC2E-4173-92DE-EE000CDC8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25" autoRev="1" fill="remove"/>
                                        <p:tgtEl>
                                          <p:spTgt spid="3">
                                            <p:graphicEl>
                                              <a:dgm id="{5F84A966-DC2E-4173-92DE-EE000CDC8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25" autoRev="1" fill="remove"/>
                                        <p:tgtEl>
                                          <p:spTgt spid="3">
                                            <p:graphicEl>
                                              <a:dgm id="{5F84A966-DC2E-4173-92DE-EE000CDC8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25" autoRev="1" fill="remove"/>
                                        <p:tgtEl>
                                          <p:spTgt spid="3">
                                            <p:graphicEl>
                                              <a:dgm id="{5E254F8D-5615-487B-BAA1-C5F6F3DD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25" autoRev="1" fill="remove"/>
                                        <p:tgtEl>
                                          <p:spTgt spid="3">
                                            <p:graphicEl>
                                              <a:dgm id="{5E254F8D-5615-487B-BAA1-C5F6F3DD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25" autoRev="1" fill="remove"/>
                                        <p:tgtEl>
                                          <p:spTgt spid="3">
                                            <p:graphicEl>
                                              <a:dgm id="{5E254F8D-5615-487B-BAA1-C5F6F3DD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25" autoRev="1" fill="remove"/>
                                        <p:tgtEl>
                                          <p:spTgt spid="3">
                                            <p:graphicEl>
                                              <a:dgm id="{5E254F8D-5615-487B-BAA1-C5F6F3DD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25" autoRev="1" fill="remove"/>
                                        <p:tgtEl>
                                          <p:spTgt spid="3">
                                            <p:graphicEl>
                                              <a:dgm id="{C00EAF83-7C3E-41B3-AE6B-5EA6885E3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25" autoRev="1" fill="remove"/>
                                        <p:tgtEl>
                                          <p:spTgt spid="3">
                                            <p:graphicEl>
                                              <a:dgm id="{C00EAF83-7C3E-41B3-AE6B-5EA6885E3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25" autoRev="1" fill="remove"/>
                                        <p:tgtEl>
                                          <p:spTgt spid="3">
                                            <p:graphicEl>
                                              <a:dgm id="{C00EAF83-7C3E-41B3-AE6B-5EA6885E3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25" autoRev="1" fill="remove"/>
                                        <p:tgtEl>
                                          <p:spTgt spid="3">
                                            <p:graphicEl>
                                              <a:dgm id="{C00EAF83-7C3E-41B3-AE6B-5EA6885E3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25" autoRev="1" fill="remove"/>
                                        <p:tgtEl>
                                          <p:spTgt spid="3">
                                            <p:graphicEl>
                                              <a:dgm id="{E2B443E0-573F-473C-A7A3-82E99B62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25" autoRev="1" fill="remove"/>
                                        <p:tgtEl>
                                          <p:spTgt spid="3">
                                            <p:graphicEl>
                                              <a:dgm id="{E2B443E0-573F-473C-A7A3-82E99B62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25" autoRev="1" fill="remove"/>
                                        <p:tgtEl>
                                          <p:spTgt spid="3">
                                            <p:graphicEl>
                                              <a:dgm id="{E2B443E0-573F-473C-A7A3-82E99B62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25" autoRev="1" fill="remove"/>
                                        <p:tgtEl>
                                          <p:spTgt spid="3">
                                            <p:graphicEl>
                                              <a:dgm id="{E2B443E0-573F-473C-A7A3-82E99B62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25" autoRev="1" fill="remove"/>
                                        <p:tgtEl>
                                          <p:spTgt spid="3">
                                            <p:graphicEl>
                                              <a:dgm id="{E45DF00F-F4B6-4B97-947C-F863584F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25" autoRev="1" fill="remove"/>
                                        <p:tgtEl>
                                          <p:spTgt spid="3">
                                            <p:graphicEl>
                                              <a:dgm id="{E45DF00F-F4B6-4B97-947C-F863584F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25" autoRev="1" fill="remove"/>
                                        <p:tgtEl>
                                          <p:spTgt spid="3">
                                            <p:graphicEl>
                                              <a:dgm id="{E45DF00F-F4B6-4B97-947C-F863584F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25" autoRev="1" fill="remove"/>
                                        <p:tgtEl>
                                          <p:spTgt spid="3">
                                            <p:graphicEl>
                                              <a:dgm id="{E45DF00F-F4B6-4B97-947C-F863584F9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25" autoRev="1" fill="remove"/>
                                        <p:tgtEl>
                                          <p:spTgt spid="3">
                                            <p:graphicEl>
                                              <a:dgm id="{0FD30D0C-7C80-4828-8489-62576E42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25" autoRev="1" fill="remove"/>
                                        <p:tgtEl>
                                          <p:spTgt spid="3">
                                            <p:graphicEl>
                                              <a:dgm id="{0FD30D0C-7C80-4828-8489-62576E42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25" autoRev="1" fill="remove"/>
                                        <p:tgtEl>
                                          <p:spTgt spid="3">
                                            <p:graphicEl>
                                              <a:dgm id="{0FD30D0C-7C80-4828-8489-62576E42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25" autoRev="1" fill="remove"/>
                                        <p:tgtEl>
                                          <p:spTgt spid="3">
                                            <p:graphicEl>
                                              <a:dgm id="{0FD30D0C-7C80-4828-8489-62576E42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25" autoRev="1" fill="remove"/>
                                        <p:tgtEl>
                                          <p:spTgt spid="3">
                                            <p:graphicEl>
                                              <a:dgm id="{D17EC968-E3C6-4765-9FDB-1B9E60A6C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25" autoRev="1" fill="remove"/>
                                        <p:tgtEl>
                                          <p:spTgt spid="3">
                                            <p:graphicEl>
                                              <a:dgm id="{D17EC968-E3C6-4765-9FDB-1B9E60A6C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25" autoRev="1" fill="remove"/>
                                        <p:tgtEl>
                                          <p:spTgt spid="3">
                                            <p:graphicEl>
                                              <a:dgm id="{D17EC968-E3C6-4765-9FDB-1B9E60A6C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" autoRev="1" fill="remove"/>
                                        <p:tgtEl>
                                          <p:spTgt spid="3">
                                            <p:graphicEl>
                                              <a:dgm id="{D17EC968-E3C6-4765-9FDB-1B9E60A6C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25" autoRev="1" fill="remove"/>
                                        <p:tgtEl>
                                          <p:spTgt spid="3">
                                            <p:graphicEl>
                                              <a:dgm id="{623A0688-3DDE-4BCF-93D5-8A42450B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25" autoRev="1" fill="remove"/>
                                        <p:tgtEl>
                                          <p:spTgt spid="3">
                                            <p:graphicEl>
                                              <a:dgm id="{623A0688-3DDE-4BCF-93D5-8A42450B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25" autoRev="1" fill="remove"/>
                                        <p:tgtEl>
                                          <p:spTgt spid="3">
                                            <p:graphicEl>
                                              <a:dgm id="{623A0688-3DDE-4BCF-93D5-8A42450B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25" autoRev="1" fill="remove"/>
                                        <p:tgtEl>
                                          <p:spTgt spid="3">
                                            <p:graphicEl>
                                              <a:dgm id="{623A0688-3DDE-4BCF-93D5-8A42450B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25" autoRev="1" fill="remove"/>
                                        <p:tgtEl>
                                          <p:spTgt spid="3">
                                            <p:graphicEl>
                                              <a:dgm id="{E2998AE2-1806-4CEB-9C01-50B904CA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25" autoRev="1" fill="remove"/>
                                        <p:tgtEl>
                                          <p:spTgt spid="3">
                                            <p:graphicEl>
                                              <a:dgm id="{E2998AE2-1806-4CEB-9C01-50B904CA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25" autoRev="1" fill="remove"/>
                                        <p:tgtEl>
                                          <p:spTgt spid="3">
                                            <p:graphicEl>
                                              <a:dgm id="{E2998AE2-1806-4CEB-9C01-50B904CA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" autoRev="1" fill="remove"/>
                                        <p:tgtEl>
                                          <p:spTgt spid="3">
                                            <p:graphicEl>
                                              <a:dgm id="{E2998AE2-1806-4CEB-9C01-50B904CA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25" autoRev="1" fill="remove"/>
                                        <p:tgtEl>
                                          <p:spTgt spid="3">
                                            <p:graphicEl>
                                              <a:dgm id="{9598CCD1-B141-4F3D-8CEC-5D149A17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25" autoRev="1" fill="remove"/>
                                        <p:tgtEl>
                                          <p:spTgt spid="3">
                                            <p:graphicEl>
                                              <a:dgm id="{9598CCD1-B141-4F3D-8CEC-5D149A17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25" autoRev="1" fill="remove"/>
                                        <p:tgtEl>
                                          <p:spTgt spid="3">
                                            <p:graphicEl>
                                              <a:dgm id="{9598CCD1-B141-4F3D-8CEC-5D149A17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25" autoRev="1" fill="remove"/>
                                        <p:tgtEl>
                                          <p:spTgt spid="3">
                                            <p:graphicEl>
                                              <a:dgm id="{9598CCD1-B141-4F3D-8CEC-5D149A17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25" autoRev="1" fill="remove"/>
                                        <p:tgtEl>
                                          <p:spTgt spid="3">
                                            <p:graphicEl>
                                              <a:dgm id="{3DDB6CF4-9845-4E5F-B7F6-35956B91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125" autoRev="1" fill="remove"/>
                                        <p:tgtEl>
                                          <p:spTgt spid="3">
                                            <p:graphicEl>
                                              <a:dgm id="{3DDB6CF4-9845-4E5F-B7F6-35956B91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25" autoRev="1" fill="remove"/>
                                        <p:tgtEl>
                                          <p:spTgt spid="3">
                                            <p:graphicEl>
                                              <a:dgm id="{3DDB6CF4-9845-4E5F-B7F6-35956B91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25" autoRev="1" fill="remove"/>
                                        <p:tgtEl>
                                          <p:spTgt spid="3">
                                            <p:graphicEl>
                                              <a:dgm id="{3DDB6CF4-9845-4E5F-B7F6-35956B91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25" autoRev="1" fill="remove"/>
                                        <p:tgtEl>
                                          <p:spTgt spid="3">
                                            <p:graphicEl>
                                              <a:dgm id="{416CE44C-33E1-47DB-A27F-6149BCA6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125" autoRev="1" fill="remove"/>
                                        <p:tgtEl>
                                          <p:spTgt spid="3">
                                            <p:graphicEl>
                                              <a:dgm id="{416CE44C-33E1-47DB-A27F-6149BCA6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125" autoRev="1" fill="remove"/>
                                        <p:tgtEl>
                                          <p:spTgt spid="3">
                                            <p:graphicEl>
                                              <a:dgm id="{416CE44C-33E1-47DB-A27F-6149BCA6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25" autoRev="1" fill="remove"/>
                                        <p:tgtEl>
                                          <p:spTgt spid="3">
                                            <p:graphicEl>
                                              <a:dgm id="{416CE44C-33E1-47DB-A27F-6149BCA6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25" autoRev="1" fill="remove"/>
                                        <p:tgtEl>
                                          <p:spTgt spid="3">
                                            <p:graphicEl>
                                              <a:dgm id="{B7DC0067-C6FD-44BC-9361-8F83866CE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125" autoRev="1" fill="remove"/>
                                        <p:tgtEl>
                                          <p:spTgt spid="3">
                                            <p:graphicEl>
                                              <a:dgm id="{B7DC0067-C6FD-44BC-9361-8F83866CE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25" autoRev="1" fill="remove"/>
                                        <p:tgtEl>
                                          <p:spTgt spid="3">
                                            <p:graphicEl>
                                              <a:dgm id="{B7DC0067-C6FD-44BC-9361-8F83866CE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25" autoRev="1" fill="remove"/>
                                        <p:tgtEl>
                                          <p:spTgt spid="3">
                                            <p:graphicEl>
                                              <a:dgm id="{B7DC0067-C6FD-44BC-9361-8F83866CE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25" autoRev="1" fill="remove"/>
                                        <p:tgtEl>
                                          <p:spTgt spid="3">
                                            <p:graphicEl>
                                              <a:dgm id="{08074D8F-0AB4-4D51-B681-B55323CD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25" autoRev="1" fill="remove"/>
                                        <p:tgtEl>
                                          <p:spTgt spid="3">
                                            <p:graphicEl>
                                              <a:dgm id="{08074D8F-0AB4-4D51-B681-B55323CD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25" autoRev="1" fill="remove"/>
                                        <p:tgtEl>
                                          <p:spTgt spid="3">
                                            <p:graphicEl>
                                              <a:dgm id="{08074D8F-0AB4-4D51-B681-B55323CD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25" autoRev="1" fill="remove"/>
                                        <p:tgtEl>
                                          <p:spTgt spid="3">
                                            <p:graphicEl>
                                              <a:dgm id="{08074D8F-0AB4-4D51-B681-B55323CD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25" autoRev="1" fill="remove"/>
                                        <p:tgtEl>
                                          <p:spTgt spid="3">
                                            <p:graphicEl>
                                              <a:dgm id="{9EFC2CFC-A89E-446C-BCBE-6B2529BE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125" autoRev="1" fill="remove"/>
                                        <p:tgtEl>
                                          <p:spTgt spid="3">
                                            <p:graphicEl>
                                              <a:dgm id="{9EFC2CFC-A89E-446C-BCBE-6B2529BE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25" autoRev="1" fill="remove"/>
                                        <p:tgtEl>
                                          <p:spTgt spid="3">
                                            <p:graphicEl>
                                              <a:dgm id="{9EFC2CFC-A89E-446C-BCBE-6B2529BE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25" autoRev="1" fill="remove"/>
                                        <p:tgtEl>
                                          <p:spTgt spid="3">
                                            <p:graphicEl>
                                              <a:dgm id="{9EFC2CFC-A89E-446C-BCBE-6B2529BE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25" autoRev="1" fill="remove"/>
                                        <p:tgtEl>
                                          <p:spTgt spid="3">
                                            <p:graphicEl>
                                              <a:dgm id="{3C875B84-54DB-419E-B896-CB6F71F1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25" autoRev="1" fill="remove"/>
                                        <p:tgtEl>
                                          <p:spTgt spid="3">
                                            <p:graphicEl>
                                              <a:dgm id="{3C875B84-54DB-419E-B896-CB6F71F1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25" autoRev="1" fill="remove"/>
                                        <p:tgtEl>
                                          <p:spTgt spid="3">
                                            <p:graphicEl>
                                              <a:dgm id="{3C875B84-54DB-419E-B896-CB6F71F1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" autoRev="1" fill="remove"/>
                                        <p:tgtEl>
                                          <p:spTgt spid="3">
                                            <p:graphicEl>
                                              <a:dgm id="{3C875B84-54DB-419E-B896-CB6F71F1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25" autoRev="1" fill="remove"/>
                                        <p:tgtEl>
                                          <p:spTgt spid="3">
                                            <p:graphicEl>
                                              <a:dgm id="{DD4D7771-D4C4-474F-A17D-82A00C29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125" autoRev="1" fill="remove"/>
                                        <p:tgtEl>
                                          <p:spTgt spid="3">
                                            <p:graphicEl>
                                              <a:dgm id="{DD4D7771-D4C4-474F-A17D-82A00C29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125" autoRev="1" fill="remove"/>
                                        <p:tgtEl>
                                          <p:spTgt spid="3">
                                            <p:graphicEl>
                                              <a:dgm id="{DD4D7771-D4C4-474F-A17D-82A00C29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25" autoRev="1" fill="remove"/>
                                        <p:tgtEl>
                                          <p:spTgt spid="3">
                                            <p:graphicEl>
                                              <a:dgm id="{DD4D7771-D4C4-474F-A17D-82A00C29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25" autoRev="1" fill="remove"/>
                                        <p:tgtEl>
                                          <p:spTgt spid="3">
                                            <p:graphicEl>
                                              <a:dgm id="{7661661E-0DD2-4D98-B3E8-DF3A4A1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25" autoRev="1" fill="remove"/>
                                        <p:tgtEl>
                                          <p:spTgt spid="3">
                                            <p:graphicEl>
                                              <a:dgm id="{7661661E-0DD2-4D98-B3E8-DF3A4A1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25" autoRev="1" fill="remove"/>
                                        <p:tgtEl>
                                          <p:spTgt spid="3">
                                            <p:graphicEl>
                                              <a:dgm id="{7661661E-0DD2-4D98-B3E8-DF3A4A1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25" autoRev="1" fill="remove"/>
                                        <p:tgtEl>
                                          <p:spTgt spid="3">
                                            <p:graphicEl>
                                              <a:dgm id="{7661661E-0DD2-4D98-B3E8-DF3A4A11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V3_18_gunmetal">
  <a:themeElements>
    <a:clrScheme name="">
      <a:dk1>
        <a:srgbClr val="000000"/>
      </a:dk1>
      <a:lt1>
        <a:srgbClr val="FFFFFF"/>
      </a:lt1>
      <a:dk2>
        <a:srgbClr val="263A63"/>
      </a:dk2>
      <a:lt2>
        <a:srgbClr val="708AA8"/>
      </a:lt2>
      <a:accent1>
        <a:srgbClr val="DC490B"/>
      </a:accent1>
      <a:accent2>
        <a:srgbClr val="FFA11C"/>
      </a:accent2>
      <a:accent3>
        <a:srgbClr val="FFFFFF"/>
      </a:accent3>
      <a:accent4>
        <a:srgbClr val="000000"/>
      </a:accent4>
      <a:accent5>
        <a:srgbClr val="EBB1AA"/>
      </a:accent5>
      <a:accent6>
        <a:srgbClr val="E79118"/>
      </a:accent6>
      <a:hlink>
        <a:srgbClr val="CFDCE3"/>
      </a:hlink>
      <a:folHlink>
        <a:srgbClr val="FFD426"/>
      </a:folHlink>
    </a:clrScheme>
    <a:fontScheme name="Tema de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3_18_gunmetal">
  <a:themeElements>
    <a:clrScheme name="">
      <a:dk1>
        <a:srgbClr val="000000"/>
      </a:dk1>
      <a:lt1>
        <a:srgbClr val="FFFFFF"/>
      </a:lt1>
      <a:dk2>
        <a:srgbClr val="263A63"/>
      </a:dk2>
      <a:lt2>
        <a:srgbClr val="708AA8"/>
      </a:lt2>
      <a:accent1>
        <a:srgbClr val="DC490B"/>
      </a:accent1>
      <a:accent2>
        <a:srgbClr val="FFA11C"/>
      </a:accent2>
      <a:accent3>
        <a:srgbClr val="FFFFFF"/>
      </a:accent3>
      <a:accent4>
        <a:srgbClr val="000000"/>
      </a:accent4>
      <a:accent5>
        <a:srgbClr val="EBB1AA"/>
      </a:accent5>
      <a:accent6>
        <a:srgbClr val="E79118"/>
      </a:accent6>
      <a:hlink>
        <a:srgbClr val="CFDCE3"/>
      </a:hlink>
      <a:folHlink>
        <a:srgbClr val="FFD426"/>
      </a:folHlink>
    </a:clrScheme>
    <a:fontScheme name="Tema de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V3_18_gunmetal</Template>
  <TotalTime>15267</TotalTime>
  <Words>1493</Words>
  <Application>Microsoft Office PowerPoint</Application>
  <PresentationFormat>Presentación en pantalla (4:3)</PresentationFormat>
  <Paragraphs>318</Paragraphs>
  <Slides>43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V3_18_gunmetal</vt:lpstr>
      <vt:lpstr>Tema de Office</vt:lpstr>
      <vt:lpstr>1_Tema de Office</vt:lpstr>
      <vt:lpstr>1_V3_18_gunmetal</vt:lpstr>
      <vt:lpstr>PLAN DE NEGOCIO PARA LA CREACIÓN DE UNA EMPRESA DE SERVICIOS TECNOLÓGICOS BASADOS EN OUTSOURCING Y COLABORACIÓN, ENFOCADO A PEQUEÑAS Y MEDIANAS EMPRESAS Parte II</vt:lpstr>
      <vt:lpstr>Presentación de PowerPoint</vt:lpstr>
      <vt:lpstr>Presentación de PowerPoint</vt:lpstr>
      <vt:lpstr>Presentación de PowerPoint</vt:lpstr>
      <vt:lpstr>Procesos de operación y entrega de productos y servicios. </vt:lpstr>
      <vt:lpstr>Procesos críticos</vt:lpstr>
      <vt:lpstr>Definición de organigrama</vt:lpstr>
      <vt:lpstr>Organización de la  información</vt:lpstr>
      <vt:lpstr>Documentación de procesos críticos</vt:lpstr>
      <vt:lpstr>Flujo grama </vt:lpstr>
      <vt:lpstr>Ficha - Políticas </vt:lpstr>
      <vt:lpstr>Normas - Procedimientos </vt:lpstr>
      <vt:lpstr>Procedimientos </vt:lpstr>
      <vt:lpstr>Procedimientos </vt:lpstr>
      <vt:lpstr>Presentación de PowerPoint</vt:lpstr>
      <vt:lpstr>Presentación de PowerPoint</vt:lpstr>
      <vt:lpstr>Nombre y slogan</vt:lpstr>
      <vt:lpstr>Cadena de valor</vt:lpstr>
      <vt:lpstr>Mapa de procesos</vt:lpstr>
      <vt:lpstr>Responsabilidades y funciones</vt:lpstr>
      <vt:lpstr>Responsabilidades y funciones</vt:lpstr>
      <vt:lpstr>Definición del negocio</vt:lpstr>
      <vt:lpstr>Misión</vt:lpstr>
      <vt:lpstr>Visión</vt:lpstr>
      <vt:lpstr>Valores y competencias</vt:lpstr>
      <vt:lpstr>Estrategia empresarial</vt:lpstr>
      <vt:lpstr>Mapa estratégico </vt:lpstr>
      <vt:lpstr>Presentación de PowerPoint</vt:lpstr>
      <vt:lpstr>Presentación de PowerPoint</vt:lpstr>
      <vt:lpstr>Plan de operaciones</vt:lpstr>
      <vt:lpstr>Plan de operaciones</vt:lpstr>
      <vt:lpstr>Plan de operaciones</vt:lpstr>
      <vt:lpstr>Gestión de proyectos estratégicos</vt:lpstr>
      <vt:lpstr>Gestión de proyectos estratégicos</vt:lpstr>
      <vt:lpstr>Gestión de proyectos estratégicos</vt:lpstr>
      <vt:lpstr>Gestión de proyectos estratégicos</vt:lpstr>
      <vt:lpstr>Gestión de proyectos estratégicos</vt:lpstr>
      <vt:lpstr>Gestión de proyectos estratégicos</vt:lpstr>
      <vt:lpstr>Presentación de PowerPoint</vt:lpstr>
      <vt:lpstr>Presentación de PowerPoint</vt:lpstr>
      <vt:lpstr>Presentación de PowerPoint</vt:lpstr>
      <vt:lpstr>PREGUNTAS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NEGOCIO PARA LA CREACIÓN DE UNA EMPRESA DE SERVICIOS TECNOLÓGICOS BASADOS EN OUTSOURCING Y COLABORACIÓN, ENFOCADO A PEQUEÑAS Y MEDIANAS EMPRESAS</dc:title>
  <dc:creator>Lenin Parra M.</dc:creator>
  <cp:lastModifiedBy>Lenin Parra M.</cp:lastModifiedBy>
  <cp:revision>120</cp:revision>
  <cp:lastPrinted>2013-06-04T19:41:11Z</cp:lastPrinted>
  <dcterms:created xsi:type="dcterms:W3CDTF">2013-06-01T22:15:47Z</dcterms:created>
  <dcterms:modified xsi:type="dcterms:W3CDTF">2013-07-01T17:00:59Z</dcterms:modified>
</cp:coreProperties>
</file>